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739" r:id="rId5"/>
    <p:sldMasterId id="2147483786" r:id="rId6"/>
    <p:sldMasterId id="2147483720" r:id="rId7"/>
  </p:sldMasterIdLst>
  <p:notesMasterIdLst>
    <p:notesMasterId r:id="rId51"/>
  </p:notesMasterIdLst>
  <p:handoutMasterIdLst>
    <p:handoutMasterId r:id="rId52"/>
  </p:handoutMasterIdLst>
  <p:sldIdLst>
    <p:sldId id="356" r:id="rId8"/>
    <p:sldId id="354" r:id="rId9"/>
    <p:sldId id="2147471321" r:id="rId10"/>
    <p:sldId id="260" r:id="rId11"/>
    <p:sldId id="2147374215" r:id="rId12"/>
    <p:sldId id="2147374206" r:id="rId13"/>
    <p:sldId id="2147471323" r:id="rId14"/>
    <p:sldId id="2147471324" r:id="rId15"/>
    <p:sldId id="2147471251" r:id="rId16"/>
    <p:sldId id="2147471252" r:id="rId17"/>
    <p:sldId id="2147483511" r:id="rId18"/>
    <p:sldId id="2147374437" r:id="rId19"/>
    <p:sldId id="2147374213" r:id="rId20"/>
    <p:sldId id="2147374438" r:id="rId21"/>
    <p:sldId id="2147471325" r:id="rId22"/>
    <p:sldId id="2147374439" r:id="rId23"/>
    <p:sldId id="2147374208" r:id="rId24"/>
    <p:sldId id="2147374216" r:id="rId25"/>
    <p:sldId id="2147471335" r:id="rId26"/>
    <p:sldId id="2147471349" r:id="rId27"/>
    <p:sldId id="2147471343" r:id="rId28"/>
    <p:sldId id="2147471355" r:id="rId29"/>
    <p:sldId id="2147471350" r:id="rId30"/>
    <p:sldId id="2147471351" r:id="rId31"/>
    <p:sldId id="2147471352" r:id="rId32"/>
    <p:sldId id="2147471353" r:id="rId33"/>
    <p:sldId id="2147471354" r:id="rId34"/>
    <p:sldId id="2147471326" r:id="rId35"/>
    <p:sldId id="2147471341" r:id="rId36"/>
    <p:sldId id="2147471340" r:id="rId37"/>
    <p:sldId id="2147471254" r:id="rId38"/>
    <p:sldId id="2147471342" r:id="rId39"/>
    <p:sldId id="2147471261" r:id="rId40"/>
    <p:sldId id="2147471256" r:id="rId41"/>
    <p:sldId id="2147471257" r:id="rId42"/>
    <p:sldId id="2147471258" r:id="rId43"/>
    <p:sldId id="2147471259" r:id="rId44"/>
    <p:sldId id="2147471260" r:id="rId45"/>
    <p:sldId id="2147471266" r:id="rId46"/>
    <p:sldId id="2147471339" r:id="rId47"/>
    <p:sldId id="2147471357" r:id="rId48"/>
    <p:sldId id="2147374210" r:id="rId49"/>
    <p:sldId id="2147471253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3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D74B2F-B365-B359-5456-108633EB99C9}" name="Leon-Rossi, Alison" initials="AL" userId="S::alison.leon-rossi@valentbiosciences.com::1ea84700-7e78-427f-9d91-ff9ebcdce0e9" providerId="AD"/>
  <p188:author id="{B196EB70-07C7-7F91-4141-71A6DA3A27F9}" name="Ouderkirk, Brittney" initials="OB" userId="S::brittney.ouderkirk@valentbiosciences.com::b2c4384c-87f3-42f8-8bb6-43e5f9fc630d" providerId="AD"/>
  <p188:author id="{E38FF2CD-FD2C-2070-9C97-0A15DFD8A79C}" name="Bedard-Sharun, Kimberley" initials="KB" userId="S::Kimberley.Bedard-Sharun@valentbiosciences.com::0fa401b4-ef25-469a-bfc6-c1fb17df2fb4" providerId="AD"/>
  <p188:author id="{21C6D9E6-62C4-959E-04BF-40615D681C5D}" name="Forney, Kevin" initials="FK" userId="S::kevin.forney@valentbiosciences.com::438dfc23-3c47-4943-8c11-7812b53ab27e" providerId="AD"/>
  <p188:author id="{BD5BB2EB-855F-E646-2B70-9C583FC52909}" name="Harkins, Renee" initials="RH" userId="S::renee.harkins@valentbiosciences.com::8ec32b94-42d4-48e8-9400-367c9f650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56"/>
    <a:srgbClr val="D7D2D1"/>
    <a:srgbClr val="B9B1B3"/>
    <a:srgbClr val="0070C0"/>
    <a:srgbClr val="EAE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5290F2-705D-9835-E580-DF654E172354}" v="48" dt="2026-09-15T13:54:44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2" y="318"/>
      </p:cViewPr>
      <p:guideLst>
        <p:guide orient="horz" pos="1008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presProps" Target="presProps.xml"/><Relationship Id="rId58" Type="http://schemas.microsoft.com/office/2018/10/relationships/authors" Target="author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microsoft.com/office/2015/10/relationships/revisionInfo" Target="revisionInfo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sumitomochem.sharepoint.com/sites/LichenUSAWorking/Shared%20Documents/General/Portfolio/Portfolio_Review_Brands_02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 minutes</c:v>
                </c:pt>
                <c:pt idx="1">
                  <c:v>2 minutes</c:v>
                </c:pt>
                <c:pt idx="2">
                  <c:v>4 minutes</c:v>
                </c:pt>
                <c:pt idx="3">
                  <c:v>6 minutes</c:v>
                </c:pt>
                <c:pt idx="4">
                  <c:v>8 minutes</c:v>
                </c:pt>
                <c:pt idx="5">
                  <c:v>10 minutes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24</c:v>
                </c:pt>
                <c:pt idx="1">
                  <c:v>20</c:v>
                </c:pt>
                <c:pt idx="2">
                  <c:v>19</c:v>
                </c:pt>
                <c:pt idx="3">
                  <c:v>17</c:v>
                </c:pt>
                <c:pt idx="4">
                  <c:v>16</c:v>
                </c:pt>
                <c:pt idx="5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A8-483D-B194-B857C5BFDF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F&amp;I</c:v>
                </c:pt>
              </c:strCache>
            </c:strRef>
          </c:tx>
          <c:spPr>
            <a:ln w="28575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 minutes</c:v>
                </c:pt>
                <c:pt idx="1">
                  <c:v>2 minutes</c:v>
                </c:pt>
                <c:pt idx="2">
                  <c:v>4 minutes</c:v>
                </c:pt>
                <c:pt idx="3">
                  <c:v>6 minutes</c:v>
                </c:pt>
                <c:pt idx="4">
                  <c:v>8 minutes</c:v>
                </c:pt>
                <c:pt idx="5">
                  <c:v>10 minutes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20</c:v>
                </c:pt>
                <c:pt idx="2">
                  <c:v>19</c:v>
                </c:pt>
                <c:pt idx="3">
                  <c:v>18</c:v>
                </c:pt>
                <c:pt idx="4">
                  <c:v>18</c:v>
                </c:pt>
                <c:pt idx="5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A8-483D-B194-B857C5BFDF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SS Soybean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 minutes</c:v>
                </c:pt>
                <c:pt idx="1">
                  <c:v>2 minutes</c:v>
                </c:pt>
                <c:pt idx="2">
                  <c:v>4 minutes</c:v>
                </c:pt>
                <c:pt idx="3">
                  <c:v>6 minutes</c:v>
                </c:pt>
                <c:pt idx="4">
                  <c:v>8 minutes</c:v>
                </c:pt>
                <c:pt idx="5">
                  <c:v>10 minutes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27</c:v>
                </c:pt>
                <c:pt idx="1">
                  <c:v>24</c:v>
                </c:pt>
                <c:pt idx="2">
                  <c:v>23</c:v>
                </c:pt>
                <c:pt idx="3">
                  <c:v>21</c:v>
                </c:pt>
                <c:pt idx="4">
                  <c:v>18</c:v>
                </c:pt>
                <c:pt idx="5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A8-483D-B194-B857C5BFDF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F&amp;I + SS Soybean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 minutes</c:v>
                </c:pt>
                <c:pt idx="1">
                  <c:v>2 minutes</c:v>
                </c:pt>
                <c:pt idx="2">
                  <c:v>4 minutes</c:v>
                </c:pt>
                <c:pt idx="3">
                  <c:v>6 minutes</c:v>
                </c:pt>
                <c:pt idx="4">
                  <c:v>8 minutes</c:v>
                </c:pt>
                <c:pt idx="5">
                  <c:v>10 minutes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24</c:v>
                </c:pt>
                <c:pt idx="1">
                  <c:v>21</c:v>
                </c:pt>
                <c:pt idx="2">
                  <c:v>19</c:v>
                </c:pt>
                <c:pt idx="3">
                  <c:v>17</c:v>
                </c:pt>
                <c:pt idx="4">
                  <c:v>17</c:v>
                </c:pt>
                <c:pt idx="5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A8-483D-B194-B857C5BFD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3150296"/>
        <c:axId val="833148856"/>
      </c:lineChart>
      <c:catAx>
        <c:axId val="83315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3148856"/>
        <c:crosses val="autoZero"/>
        <c:auto val="1"/>
        <c:lblAlgn val="ctr"/>
        <c:lblOffset val="100"/>
        <c:noMultiLvlLbl val="0"/>
      </c:catAx>
      <c:valAx>
        <c:axId val="833148856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Moisture Content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315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Germination – Paper Towel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CD-4A47-864D-1556102D35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SuperSede Soybean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CD-4A47-864D-1556102D35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SuperSede Soybean + F&amp;I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CD-4A47-864D-1556102D3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2165328"/>
        <c:axId val="1652159568"/>
      </c:barChart>
      <c:catAx>
        <c:axId val="165216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59568"/>
        <c:crosses val="autoZero"/>
        <c:auto val="1"/>
        <c:lblAlgn val="ctr"/>
        <c:lblOffset val="100"/>
        <c:noMultiLvlLbl val="0"/>
      </c:catAx>
      <c:valAx>
        <c:axId val="165215956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germination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6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754335883254356E-2"/>
          <c:y val="0.89589963249838889"/>
          <c:w val="0.87809875682655769"/>
          <c:h val="8.33801937283374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Germination – Sand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87</c:v>
                </c:pt>
                <c:pt idx="2">
                  <c:v>93</c:v>
                </c:pt>
                <c:pt idx="3">
                  <c:v>95</c:v>
                </c:pt>
                <c:pt idx="4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7D-4A62-9A94-76D0EA7FDA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SuperSede Soybean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86</c:v>
                </c:pt>
                <c:pt idx="1">
                  <c:v>84</c:v>
                </c:pt>
                <c:pt idx="2">
                  <c:v>91</c:v>
                </c:pt>
                <c:pt idx="3">
                  <c:v>96</c:v>
                </c:pt>
                <c:pt idx="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7D-4A62-9A94-76D0EA7FDA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SuperSede Soybean + F&amp;I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89</c:v>
                </c:pt>
                <c:pt idx="1">
                  <c:v>83</c:v>
                </c:pt>
                <c:pt idx="2">
                  <c:v>89</c:v>
                </c:pt>
                <c:pt idx="3">
                  <c:v>97</c:v>
                </c:pt>
                <c:pt idx="4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7D-4A62-9A94-76D0EA7FD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2165328"/>
        <c:axId val="1652159568"/>
      </c:barChart>
      <c:catAx>
        <c:axId val="165216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59568"/>
        <c:crosses val="autoZero"/>
        <c:auto val="1"/>
        <c:lblAlgn val="ctr"/>
        <c:lblOffset val="100"/>
        <c:noMultiLvlLbl val="0"/>
      </c:catAx>
      <c:valAx>
        <c:axId val="165215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germination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6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8682716821210059E-2"/>
          <c:y val="0.90379954864731038"/>
          <c:w val="0.9173560520761932"/>
          <c:h val="6.75803614304944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Germination – Cold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8.9963595679947027E-17"/>
                  <c:y val="1.974979037230376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D15-4838-8E2E-3F9C7C2238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89</c:v>
                </c:pt>
                <c:pt idx="2">
                  <c:v>90</c:v>
                </c:pt>
                <c:pt idx="3">
                  <c:v>87</c:v>
                </c:pt>
                <c:pt idx="4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16-4C43-8EA7-7DDDCFC0FF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SuperSede Soybean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88</c:v>
                </c:pt>
                <c:pt idx="1">
                  <c:v>89</c:v>
                </c:pt>
                <c:pt idx="2">
                  <c:v>85</c:v>
                </c:pt>
                <c:pt idx="3">
                  <c:v>89</c:v>
                </c:pt>
                <c:pt idx="4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16-4C43-8EA7-7DDDCFC0FF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SuperSede Soybean + F&amp;I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 Months</c:v>
                </c:pt>
                <c:pt idx="1">
                  <c:v>3 Months</c:v>
                </c:pt>
                <c:pt idx="2">
                  <c:v>6 Months</c:v>
                </c:pt>
                <c:pt idx="3">
                  <c:v>9 Months</c:v>
                </c:pt>
                <c:pt idx="4">
                  <c:v>12 Months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87</c:v>
                </c:pt>
                <c:pt idx="1">
                  <c:v>87</c:v>
                </c:pt>
                <c:pt idx="2">
                  <c:v>89</c:v>
                </c:pt>
                <c:pt idx="3">
                  <c:v>92</c:v>
                </c:pt>
                <c:pt idx="4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16-4C43-8EA7-7DDDCFC0F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2165328"/>
        <c:axId val="1652159568"/>
      </c:barChart>
      <c:catAx>
        <c:axId val="165216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59568"/>
        <c:crosses val="autoZero"/>
        <c:auto val="1"/>
        <c:lblAlgn val="ctr"/>
        <c:lblOffset val="100"/>
        <c:noMultiLvlLbl val="0"/>
      </c:catAx>
      <c:valAx>
        <c:axId val="165215956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germination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16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8682716821210059E-2"/>
          <c:y val="0.90379954864731038"/>
          <c:w val="0.9173560520761932"/>
          <c:h val="6.75803614304944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Rhizobia Compatibility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743611213395089"/>
          <c:y val="0.15032637306861507"/>
          <c:w val="0.72155685801602254"/>
          <c:h val="0.5729697399458212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 DAA</c:v>
                </c:pt>
                <c:pt idx="1">
                  <c:v>15 DAA</c:v>
                </c:pt>
                <c:pt idx="2">
                  <c:v>45 DAA</c:v>
                </c:pt>
              </c:strCache>
            </c:strRef>
          </c:cat>
          <c:val>
            <c:numRef>
              <c:f>Sheet1!$B$2:$B$4</c:f>
              <c:numCache>
                <c:formatCode>0.00E+00</c:formatCode>
                <c:ptCount val="3"/>
                <c:pt idx="0">
                  <c:v>2600000</c:v>
                </c:pt>
                <c:pt idx="1">
                  <c:v>2750000</c:v>
                </c:pt>
                <c:pt idx="2">
                  <c:v>547000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12-4B69-B7DB-02E3E32F5B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F&amp;I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 DAA</c:v>
                </c:pt>
                <c:pt idx="1">
                  <c:v>15 DAA</c:v>
                </c:pt>
                <c:pt idx="2">
                  <c:v>45 DAA</c:v>
                </c:pt>
              </c:strCache>
            </c:strRef>
          </c:cat>
          <c:val>
            <c:numRef>
              <c:f>Sheet1!$C$2:$C$4</c:f>
              <c:numCache>
                <c:formatCode>0.00E+00</c:formatCode>
                <c:ptCount val="3"/>
                <c:pt idx="0">
                  <c:v>1910000</c:v>
                </c:pt>
                <c:pt idx="1">
                  <c:v>1800000</c:v>
                </c:pt>
                <c:pt idx="2">
                  <c:v>438000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12-4B69-B7DB-02E3E32F5B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SuperSede Soybean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 DAA</c:v>
                </c:pt>
                <c:pt idx="1">
                  <c:v>15 DAA</c:v>
                </c:pt>
                <c:pt idx="2">
                  <c:v>45 DAA</c:v>
                </c:pt>
              </c:strCache>
            </c:strRef>
          </c:cat>
          <c:val>
            <c:numRef>
              <c:f>Sheet1!$D$2:$D$4</c:f>
              <c:numCache>
                <c:formatCode>0.00E+00</c:formatCode>
                <c:ptCount val="3"/>
                <c:pt idx="0">
                  <c:v>1980000</c:v>
                </c:pt>
                <c:pt idx="1">
                  <c:v>985000</c:v>
                </c:pt>
                <c:pt idx="2">
                  <c:v>472000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12-4B69-B7DB-02E3E32F5B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F&amp;I + SuperSede Soybean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 DAA</c:v>
                </c:pt>
                <c:pt idx="1">
                  <c:v>15 DAA</c:v>
                </c:pt>
                <c:pt idx="2">
                  <c:v>45 DAA</c:v>
                </c:pt>
              </c:strCache>
            </c:strRef>
          </c:cat>
          <c:val>
            <c:numRef>
              <c:f>Sheet1!$E$2:$E$4</c:f>
              <c:numCache>
                <c:formatCode>0.00E+00</c:formatCode>
                <c:ptCount val="3"/>
                <c:pt idx="0">
                  <c:v>2500000</c:v>
                </c:pt>
                <c:pt idx="1">
                  <c:v>140000</c:v>
                </c:pt>
                <c:pt idx="2">
                  <c:v>367000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12-4B69-B7DB-02E3E32F5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3619968"/>
        <c:axId val="1883619608"/>
      </c:lineChart>
      <c:catAx>
        <c:axId val="188361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3619608"/>
        <c:crosses val="autoZero"/>
        <c:auto val="1"/>
        <c:lblAlgn val="ctr"/>
        <c:lblOffset val="100"/>
        <c:noMultiLvlLbl val="0"/>
      </c:catAx>
      <c:valAx>
        <c:axId val="188361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CFU/Seed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3619968"/>
        <c:crosses val="autoZero"/>
        <c:crossBetween val="between"/>
        <c:majorUnit val="30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UTC</c:v>
                </c:pt>
                <c:pt idx="1">
                  <c:v>F&amp;I</c:v>
                </c:pt>
                <c:pt idx="2">
                  <c:v>SS Soybean</c:v>
                </c:pt>
                <c:pt idx="3">
                  <c:v>F&amp;I + SS Soybean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0.125</c:v>
                </c:pt>
                <c:pt idx="1">
                  <c:v>7.4999999999999997E-2</c:v>
                </c:pt>
                <c:pt idx="2">
                  <c:v>0.1</c:v>
                </c:pt>
                <c:pt idx="3">
                  <c:v>7.4999999999999997E-2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7A-4C52-89A7-D19D0C662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1346760"/>
        <c:axId val="2101346040"/>
      </c:barChart>
      <c:catAx>
        <c:axId val="210134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346040"/>
        <c:crosses val="autoZero"/>
        <c:auto val="1"/>
        <c:lblAlgn val="ctr"/>
        <c:lblOffset val="100"/>
        <c:noMultiLvlLbl val="0"/>
      </c:catAx>
      <c:valAx>
        <c:axId val="2101346040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34676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98-4FE2-B85C-E9CD57D827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SuperSede Soybean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77.599999999999994</c:v>
                </c:pt>
                <c:pt idx="1">
                  <c:v>82.8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98-4FE2-B85C-E9CD57D827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5051535"/>
        <c:axId val="345049015"/>
      </c:barChart>
      <c:catAx>
        <c:axId val="34505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9015"/>
        <c:crosses val="autoZero"/>
        <c:auto val="1"/>
        <c:lblAlgn val="ctr"/>
        <c:lblOffset val="100"/>
        <c:noMultiLvlLbl val="0"/>
      </c:catAx>
      <c:valAx>
        <c:axId val="345049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err="1"/>
                  <a:t>bu</a:t>
                </a:r>
                <a:r>
                  <a:rPr lang="en-US" b="1"/>
                  <a:t>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51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Soybean</a:t>
            </a:r>
            <a:r>
              <a:rPr lang="en-US" b="1" baseline="0"/>
              <a:t> Yield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9D-4D9D-8570-BCD27FC282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SuperSede Soybean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73.099999999999994</c:v>
                </c:pt>
                <c:pt idx="1">
                  <c:v>85.4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D-4D9D-8570-BCD27FC282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9388423"/>
        <c:axId val="399390583"/>
      </c:barChart>
      <c:catAx>
        <c:axId val="39938842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9390583"/>
        <c:crosses val="autoZero"/>
        <c:auto val="1"/>
        <c:lblAlgn val="ctr"/>
        <c:lblOffset val="100"/>
        <c:noMultiLvlLbl val="0"/>
      </c:catAx>
      <c:valAx>
        <c:axId val="399390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err="1"/>
                  <a:t>bu</a:t>
                </a:r>
                <a:r>
                  <a:rPr lang="en-US" b="1"/>
                  <a:t>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388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C22-43EB-B2CE-7F506876AB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Sheet1!$B$529:$B$530</c:f>
              <c:numCache>
                <c:formatCode>0.0</c:formatCode>
                <c:ptCount val="2"/>
                <c:pt idx="0">
                  <c:v>82</c:v>
                </c:pt>
                <c:pt idx="1">
                  <c:v>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B-41B9-905B-8A0DF2B7A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98-4FE2-B85C-E9CD57D827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GS</c:v>
                </c:pt>
                <c:pt idx="1">
                  <c:v>GS + SuperSede Soybean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41.8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98-4FE2-B85C-E9CD57D827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5051535"/>
        <c:axId val="345049015"/>
      </c:barChart>
      <c:catAx>
        <c:axId val="34505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9015"/>
        <c:crosses val="autoZero"/>
        <c:auto val="1"/>
        <c:lblAlgn val="ctr"/>
        <c:lblOffset val="100"/>
        <c:noMultiLvlLbl val="0"/>
      </c:catAx>
      <c:valAx>
        <c:axId val="345049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err="1"/>
                  <a:t>bu</a:t>
                </a:r>
                <a:r>
                  <a:rPr lang="en-US" b="1"/>
                  <a:t>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51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04D-46CD-ABE9-DA43E077CD1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BC1-4848-B273-784937B9A50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Sheet1!$B$367:$B$368</c:f>
              <c:numCache>
                <c:formatCode>General</c:formatCode>
                <c:ptCount val="2"/>
                <c:pt idx="0">
                  <c:v>67</c:v>
                </c:pt>
                <c:pt idx="1">
                  <c:v>73.400000000000006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99-4DE4-BA6C-C0D395FFB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Bu/ac)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Planting Density – 28 DAP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36-4ECB-9DAF-7FE78E115C7A}"/>
              </c:ext>
            </c:extLst>
          </c:dPt>
          <c:dLbls>
            <c:dLbl>
              <c:idx val="0"/>
              <c:layout>
                <c:manualLayout>
                  <c:x val="0"/>
                  <c:y val="1.94327696937539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88125291586749"/>
                      <c:h val="0.148709270081453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C42-49CB-AA8C-4E8FC56E501C}"/>
                </c:ext>
              </c:extLst>
            </c:dLbl>
            <c:dLbl>
              <c:idx val="1"/>
              <c:layout>
                <c:manualLayout>
                  <c:x val="0"/>
                  <c:y val="3.88655393875081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3397050438028"/>
                      <c:h val="0.148709270081453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B36-4ECB-9DAF-7FE78E115C7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Sheet1!$C$367:$C$368</c:f>
              <c:numCache>
                <c:formatCode>General</c:formatCode>
                <c:ptCount val="2"/>
                <c:pt idx="0">
                  <c:v>132530</c:v>
                </c:pt>
                <c:pt idx="1">
                  <c:v>152450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6-4ECB-9DAF-7FE78E115C7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Plant Density</a:t>
                </a:r>
                <a:r>
                  <a:rPr lang="en-US" b="1" baseline="0"/>
                  <a:t> per </a:t>
                </a:r>
                <a:r>
                  <a:rPr lang="en-US" b="1"/>
                  <a:t>Acre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720-4229-88C9-6D56CAFE8CF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20B-45B9-A2D9-5DC9873286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Sheet1!$B$383:$B$384</c:f>
              <c:numCache>
                <c:formatCode>General</c:formatCode>
                <c:ptCount val="2"/>
                <c:pt idx="0">
                  <c:v>55.4</c:v>
                </c:pt>
                <c:pt idx="1">
                  <c:v>60.7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99-4DE4-BA6C-C0D395FFB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94E-4E71-A4E8-8C40A079B9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Sheet1!$B$399:$B$400</c:f>
              <c:numCache>
                <c:formatCode>General</c:formatCode>
                <c:ptCount val="2"/>
                <c:pt idx="0">
                  <c:v>40.9</c:v>
                </c:pt>
                <c:pt idx="1">
                  <c:v>44.7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E-4E71-A4E8-8C40A079B9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AA-4D65-9BE1-65C06D95356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9B5-4D8E-8859-303864ADAD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Sheet1!$B$414:$B$415</c:f>
              <c:numCache>
                <c:formatCode>General</c:formatCode>
                <c:ptCount val="2"/>
                <c:pt idx="0">
                  <c:v>30.3</c:v>
                </c:pt>
                <c:pt idx="1">
                  <c:v>32.700000000000003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AA-4D65-9BE1-65C06D953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4AB-4E83-A24F-264394A889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Sheet1!$B$430:$B$431</c:f>
              <c:numCache>
                <c:formatCode>General</c:formatCode>
                <c:ptCount val="2"/>
                <c:pt idx="0">
                  <c:v>49.8</c:v>
                </c:pt>
                <c:pt idx="1">
                  <c:v>53.4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C6-4DBE-908F-40E4F9FAF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A4-429E-A83F-C908DAB853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Sheet1!$B$512:$B$513</c:f>
              <c:numCache>
                <c:formatCode>0.0</c:formatCode>
                <c:ptCount val="2"/>
                <c:pt idx="0">
                  <c:v>28.87</c:v>
                </c:pt>
                <c:pt idx="1">
                  <c:v>30.19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A4-429E-A83F-C908DAB85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Soybean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Sheet1!$B$163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ADA-4229-BCFD-9E0E91B4A66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BCC-416F-A5CE-98A49D7087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Sheet1!$A$367:$A$368</c:f>
              <c:strCache>
                <c:ptCount val="2"/>
                <c:pt idx="0">
                  <c:v>GS</c:v>
                </c:pt>
                <c:pt idx="1">
                  <c:v>GS + SuperSede</c:v>
                </c:pt>
              </c:strCache>
            </c:strRef>
          </c:cat>
          <c:val>
            <c:numRef>
              <c:f>Sheet1!$B$563:$B$564</c:f>
              <c:numCache>
                <c:formatCode>General</c:formatCode>
                <c:ptCount val="2"/>
                <c:pt idx="0">
                  <c:v>82.6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1-4375-9A7B-9321B5090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572840"/>
        <c:axId val="1072573920"/>
      </c:barChart>
      <c:catAx>
        <c:axId val="10725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3920"/>
        <c:crosses val="autoZero"/>
        <c:auto val="1"/>
        <c:lblAlgn val="ctr"/>
        <c:lblOffset val="100"/>
        <c:noMultiLvlLbl val="0"/>
      </c:catAx>
      <c:valAx>
        <c:axId val="107257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Bu/ac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57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SuperSede!$AH$4:$AH$51</cx:f>
        <cx:nf>SuperSede!$AH$3</cx:nf>
        <cx:lvl ptCount="48" name="State">
          <cx:pt idx="0">AL</cx:pt>
          <cx:pt idx="1">AR</cx:pt>
          <cx:pt idx="2">AZ</cx:pt>
          <cx:pt idx="3">CA</cx:pt>
          <cx:pt idx="4">CO</cx:pt>
          <cx:pt idx="5">CT</cx:pt>
          <cx:pt idx="6">DE</cx:pt>
          <cx:pt idx="7">FL</cx:pt>
          <cx:pt idx="8">GA</cx:pt>
          <cx:pt idx="9">IA</cx:pt>
          <cx:pt idx="10">ID</cx:pt>
          <cx:pt idx="11">IL</cx:pt>
          <cx:pt idx="12">IN</cx:pt>
          <cx:pt idx="13">KS</cx:pt>
          <cx:pt idx="14">KY</cx:pt>
          <cx:pt idx="15">LA</cx:pt>
          <cx:pt idx="16">MA</cx:pt>
          <cx:pt idx="17">MD</cx:pt>
          <cx:pt idx="18">ME</cx:pt>
          <cx:pt idx="19">MI</cx:pt>
          <cx:pt idx="20">MN</cx:pt>
          <cx:pt idx="21">MO</cx:pt>
          <cx:pt idx="22">MS</cx:pt>
          <cx:pt idx="23">MT</cx:pt>
          <cx:pt idx="24">NC</cx:pt>
          <cx:pt idx="25">ND</cx:pt>
          <cx:pt idx="26">NE</cx:pt>
          <cx:pt idx="27">NH</cx:pt>
          <cx:pt idx="28">NJ</cx:pt>
          <cx:pt idx="29">NM</cx:pt>
          <cx:pt idx="30">NV</cx:pt>
          <cx:pt idx="31">NY</cx:pt>
          <cx:pt idx="32">OH</cx:pt>
          <cx:pt idx="33">OK</cx:pt>
          <cx:pt idx="34">OR</cx:pt>
          <cx:pt idx="35">PA</cx:pt>
          <cx:pt idx="36">RI</cx:pt>
          <cx:pt idx="37">SC</cx:pt>
          <cx:pt idx="38">SD</cx:pt>
          <cx:pt idx="39">TN</cx:pt>
          <cx:pt idx="40">TX</cx:pt>
          <cx:pt idx="41">UT</cx:pt>
          <cx:pt idx="42">VA</cx:pt>
          <cx:pt idx="43">VT</cx:pt>
          <cx:pt idx="44">WA</cx:pt>
          <cx:pt idx="45">WI</cx:pt>
          <cx:pt idx="46">WV</cx:pt>
          <cx:pt idx="47">WY</cx:pt>
        </cx:lvl>
      </cx:strDim>
      <cx:numDim type="colorVal">
        <cx:f>SuperSede!$AL$4:$AL$51</cx:f>
        <cx:nf>SuperSede!$AL$3</cx:nf>
        <cx:lvl ptCount="48" formatCode="General" name="SuperSede &#10;Soybean">
          <cx:pt idx="0">1</cx:pt>
          <cx:pt idx="1">1</cx:pt>
          <cx:pt idx="2">1</cx:pt>
          <cx:pt idx="3">1</cx:pt>
          <cx:pt idx="4">1</cx:pt>
          <cx:pt idx="7">1</cx:pt>
          <cx:pt idx="8">1</cx:pt>
          <cx:pt idx="9">1</cx:pt>
          <cx:pt idx="10">1</cx:pt>
          <cx:pt idx="11">1</cx:pt>
          <cx:pt idx="12">1</cx:pt>
          <cx:pt idx="13">1</cx:pt>
          <cx:pt idx="14">1</cx:pt>
          <cx:pt idx="15">1</cx:pt>
          <cx:pt idx="19">1</cx:pt>
          <cx:pt idx="20">1</cx:pt>
          <cx:pt idx="21">1</cx:pt>
          <cx:pt idx="22">1</cx:pt>
          <cx:pt idx="23">1</cx:pt>
          <cx:pt idx="24">1</cx:pt>
          <cx:pt idx="26">1</cx:pt>
          <cx:pt idx="28">1</cx:pt>
          <cx:pt idx="29">1</cx:pt>
          <cx:pt idx="30">1</cx:pt>
          <cx:pt idx="31">1</cx:pt>
          <cx:pt idx="32">1</cx:pt>
          <cx:pt idx="33">1</cx:pt>
          <cx:pt idx="34">1</cx:pt>
          <cx:pt idx="35">1</cx:pt>
          <cx:pt idx="37">1</cx:pt>
          <cx:pt idx="38">1</cx:pt>
          <cx:pt idx="39">1</cx:pt>
          <cx:pt idx="40">1</cx:pt>
          <cx:pt idx="41">1</cx:pt>
          <cx:pt idx="42">1</cx:pt>
          <cx:pt idx="44">1</cx:pt>
          <cx:pt idx="45">1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14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title>
    <cx:plotArea>
      <cx:plotAreaRegion>
        <cx:series layoutId="regionMap" uniqueId="{8E16BBD6-A001-4261-B624-EF227BDC6537}">
          <cx:tx>
            <cx:txData>
              <cx:f>SuperSede!$AL$3</cx:f>
              <cx:v>SuperSede 
Soybean</cx:v>
            </cx:txData>
          </cx:tx>
          <cx:dataId val="0"/>
          <cx:layoutPr>
            <cx:geography cultureLanguage="en-US" cultureRegion="US" attribution="Powered by Bing">
              <cx:geoCache provider="{E9337A44-BEBE-4D9F-B70C-5C5E7DAFC167}">
                <cx:binary>5H1pb+PGsvZfGcznl07vy8HJAUJq8+7YHk9mvhAa2+G+NXf++lu0JI/NOM6xr3EB4VUCDCyqRXY/
XdtT1aV/33b/uo3v1+ZTl8Rp+a/b7tfPflXl//rll/LWv0/W5UES3JqszP6sDm6z5Jfszz+D2/tf
7sy6DVLvF4Iw++XWX5vqvvv8n3/Dt3n32Ul2u66CLP29vjf95X1Zx1X5yrUXL31a3yVBOgvKygS3
Ff718/G3z5/u0yqo+us+v//187Prnz/9Mv2Wv9zxUwwPVdV3MJbKA04kUYIT/fBSnz/FWeptL1uK
HxAlpaSYoocX3937bJ3A+GN4kPo26nfvvvRED8+zvrsz92UJk3n49+nIZ8+/md5tVqfVuGIeLN6v
n7+kQXV/9+mqWlf35edPQZk5mw842TiJL1cPs/7l+Zr/59+TN2AdJu88gWW6aP906S+o/Hby2hq8
ERVyIIVghBA5gUMcKIYoJWgLl97ddAPHb/H6xzpZ797879F4HDgBY5zVHoJxefjaErwNDIYPBFFE
c7WRED0REYkPOFYKCcY3H6C7e28wufRhk346LON1ere78t8D83z0BJ1xmnuIzmz+2jq8DR2qDxBS
UhC6XX2QiKcKTPIDJpRgFG/hmyiw2X28btfm/rUnelmB/Rw5QWWc3h6icuW8tgZvRIUeaEQ1Ixhv
zAbIxFNUFDpQmiGFMd7IjNjdeyMzV1ld+Z+ctcniIH2HOpuOnyA0TnUPETo72q3SS/rjbQgxdICp
RprTLULkOUKSHQipOHg1W63HdvfeIHR23346ujflfb97/6Vnellyno6dIDNOcQ+R+e3ytVV4GzKU
gWxohSjearSJvdHkgFGNOefqRZfsNxOt03JdvvZEL+Pyc+QElXF6e4jK4gNdMqIOuOYcs60fjPBz
eVGAipKUEbX9AGi8jZO+kZdFnJng7h2q7HHgBJNxcnuIyfnxbl1e0hdvlBR+wBVlTPCNIEwx0RDc
oBEPKbdKbHfvDSbnUbz2s/e4yz9HTlAZp7eHqPz2fbcyH4AKOyCaEqIw26z6JIYBm38AwQ3XgosH
3ECSnkrKbyYYsvcY/ceBE0zGye0hJs75bl0+ABN1ACaFc8TIRlQm2gsjECUmFRUTteVkoLfWd9lr
j/KyMfk5cgLHOK99hOO319bgjYpLHhDOhNBYvwwH1gcCSyIx27pfu3tvFJezjoM/M5MG77AnT8dO
kYEp7iMy17vV+d8LCgT7XHLMKd3alImgSGBmqALdRiZxpJOl6f1tFdzW1WtP83ey8mTwFBSY3R6C
svxIcSEHgsGiM72NVSagKHrAGKMSAsqNOE2U2PI+M957ZOVx4ASTcXJ7iMnV7LWt+TYVxhhEIQIz
vvOtplYeoQNCEUAm2O6uG+V19RDbz9ZRVq13V14S3JdF5fnoCS7jBPcQl9OPtfRUSAgN2ctx/Rg9
Ap0vMdlalokeOw3KMqtN8HZkfo6coDJObw9ROfxADcbIAZIQp0jGHjXUUz5MU4hUEBIYba9P+LDD
rH2HrGxGTdAYp7WHaJwC1b2JEl7SFW/WXUoyqaXaysCEYYGkl6RIQ9C4vT5B4zS49QNvnb72RC9r
r58jJ6iM09tDVA4/1qJQpZEkO593ggrGQElyTaVCE511eAdh/NvB2A6bIDFOaR+R+ECua+SGAQWI
BrcRvJ5wXfoAMyUoVz9zLk8j+MMYWPsseAcD+XPkFJX9ZLsOz17blm/TWpDpGvURUzveF7zcpzZE
CUjVY1BakB1+eE2lJL0L1u/hVQ53A6eYwOT2UFKOrz4QEwWsL5NES7lZc/wcE60OqEIYyPytpICX
/FRSjt/J1O/GTRAZp7aHiJx+rKcFxAmVCHJbD6+JFYFsvUAcSijUBIrTdVmub/26vK+qd2iuyfAJ
MOMM9xCYkw8EhqIDrSAmEWLrVE2MisaQ9sIKeOMtcJOw8SSrg/J9CuzJ0Aku4wT3EJeLD8QFjL3S
QEVuqRM0TaJIeaCoUqOGexSopyrs4j5Nyz5u1u9iI5+PnqAzTnMP0Tn9QKeYAnEPBXpgPp4bFikO
JMKQZ9FbFw2cgaeonK5N/76Co58jJ2iM09pDNM4+EA0mgWgUFOpW6EYWJqiAeoNqozH59VPHPUXl
LDNQ1vJe6uv56Ak64zT3EJ3T+W7ffkBYzw8oJFUYf+JsPXWQhT4gGChLYGI26LHdvTfE5Ok6SO93
b730OH8T02+GTfAYJ7aHeJyvXluAtwUsYFkYlKlg/cRyPMUDSibgCoWiia3zPNFh537wjqh+M2qC
xjitPUTj9APDRyZAOjTUr+wsPX5uUTQ7wBqKJUB57bbAViwCSE6V7yLrT38OnQAyzmwfAYEAa6PQ
X9IPbxMPCtufQOnqI4kyMSYKcsBcEEjZb+P5v7CQZQlkfZDnwWsP9TdKaxy5GzzFBia5j9hcv7YM
b8MGDD2EiKPqepmvxwjAYRwTQadGJEurd7Esp7uBUzRgWnuIxpnzcWhQKE6hYCg4kPIPr0muUQIf
qThVQmwKitBEUjaO0/uriafjJwiNU91HhD7S9YKyCahWoVJuEZhUE2t9ALG/JFClv+HJpgjd/zDr
Mlq/tmdeVmRnjyOnqOynA/b15rU1eJsWg+ARDhFxSHNtTwtN5Aaq8AVgBmXg21wx3d17Y/m/3pfV
p5sAaifeFdtPhk/wGSe6h1Jz/YEuGeg1xQAaBKeHHl4TqQFGnzJKxkqwR3b5aTh5DdQLnKm7f0fQ
8mToBJdxgnuIy9lHBi70QCgOPOVOW4FcPA1cxhNfoOkIUMyPuD3FZTzfsFoneekH7zlYNBk+wWec
6D7ic7rTLR/gOUPtEQHFhdnW2kzwwUgcYCj8BsGCIGeKzOl9F9y+I7AcYdmNnWICk9tHTD7S1ugD
ygUD8uUnTfxUZjAWEM6Akya3yu4vyDTr9xyPOLvfjJsisp/W5ezbbr/+76UEao6AHiZsPC388JpI
CZyMhOgSgZ7b0mFid++N9R/3+7fMRLt3X3qiv/PJdiOnqMD09lBOzuH400dF/QxORkKkAtUT4mUK
maADONkFBflskqA8N/delr72JC+jsRs3wWKc1B5icf3HayvwRv8YA1tPFYNjqI/+1VOdBVELBemB
1NfP5ghPrcn1ffeeY3bbYRM8xontIR5fPpB1gQoXCql78Ky2UeLEH344OSQhRUzERFd9qdb+a/vi
ZcnYjJrgME5oD3G4+e21+b9RLuDcHCZKQyHxRkepif8LcSWwyByK9TbXJ3Hj+0PGnyMnqIzT20dU
PlA6oOIeSU7gv6khh+MRgggtwON9ePHdVtgY8pt7kwC5uHvzv7fjjwOnYOyniHz9QBEZM8EYU+BW
tiIwoVbwgxmHUyu7OvyJu/t1DcFh6lXvMehPx06QGae4h2Ly9fC1zfk25QViIkAOOBXbQEQ/V16Q
VpFg0zlUEj+6xU+N+tegvM3SMniHp/Vk6BQXmOA+4gL++oc5vhCOaC2AAt6mVKbGHYHVgfP1DGz/
Ro3t7r0lI/sM2mB5uzf/ey32dTdwiglMbg8wef0Rn6Lz7JNv7QOm4QAKqDMIB5+LC/jAUL9K4TTR
yxWsk9Zcf/88f+OCPe/s9WwK/0d9v/6+J9hj47TZulrPHzquPWkL9vrVh+lCB7jJ0NfEabN2h3e/
foYiSAFq67GT2/gl25G72Px5vuTJoPt1Wf362dJQDAPCxDjTcMweDhvD97XA58MlOGR0gABqBA7D
eJ4C3IV0LEz69TMEpwgKACA+hVN9kJjGsBnK8bgeXEKPTe0usriHSPRx/tu/P6V1cpEFaVXCBBRI
d7753Phs0IYB5HrsngHFIFRweDC4fru+BImGj+P/F9PaQr3rNyc0GXTjnw6RATc/sikrwj49aWTA
+jw5DBrXv/drSxV2FETtNVdGHJZD5V7FiXIHO4XHPzU4FOfElOKkC4EAsavYyh1Sxn5jE2qsRToE
9R+sTJIzo2QRzhqi64WuVHBGOkWdiBuvsvNmIPMc+6XDe07PKi/hjitRsUCNSi6iCKUXVdvWlzoV
JLSD3otuTN+2R8wyqrY7I9I/UNG6NzXyLWIXKtOXsa+SS0OqG6Gi4bBUuFtKLL0LUfDhEuHYXHYe
dRdUw+MPbtXNrZZWR1GuB6draeQ0Andz5jNZ2kFUxNd1EHZrKZNiBR3xXM9mg+guiiIvL4QU/tci
iereQVmYz6jXkIX2Jb6SvPAveSfCeYNY49kWSrsT47XkRBXllyQOKs/GmEhjs4YSB9F8uIYWf5GD
cPcj6jpT2rSJyhWymuCkCNIwstOcl9+DdGh9uwAMv8RRmJyptvEXVuUPRyZhmNh+T71Z3CjphGmk
lB26VnBBdBmurNg7b6MwXMiwi2aDz0OnBG5khdqsPen8tD5JLRyc+TgRyq6Str/qq6JeRJ2OnEpE
5FyZrlz1pEhPZYHaE1am/UphQdcho9lRqHF1JRSJOyeJrGiekryKbOMTdZjkrD4dcIEWBZbWLHXj
9HerQvSq6ln1Dbiz+M+elOiaNHUwE1GXniclt85oIBceR9UfsFZ57xRdqi+KUiV/UBM0C6zydJZW
BM3bNBqWLeLW3KKmuyvasjzHVZ6dhF3VOZo2QWGHsHE8W1ta31Ia1sYpDC582xpoGjtd7EdzJlL/
97RsUGQLXVTz3k0GO0FZs1ClP9jQRmvdkEYdp3UTLBnl+Rkz2HPqFCWORYba8UuvW3TY0t28sXR4
kg+MrWIvVyvUiPg+TL3wAuU6hT3lDecRD/PcDrlr3aqMqsR2vRJru2hF3NlK8vo4DYQE6+v7R0Fk
YpsmbjgLrZj/EeAEfTVd2J0IHaG5z8r6NJA57+wsL5rfjeUN34o4J9y24rw7znngXWsW8XNVMNuo
3Fs2jUwvAlRWl6TxyTzitOrtuhmiBPZkKm2eFfVg+1XHZ6KsZGSXbWq1dqCEe0jD0D0kGptD3odl
bKsCs8F2u6KrbWHc5AbUSH7Rp/GwSr0CzZs64fPAytGp9HHaLusmzx1ZBGpu/L44T7zEOzc+IzNR
CPo9DmId2SDb3dfS9aVnd6rur4SIqOfkaWzNhxD7Ky7c5KgemjS1E0u2rtNYBW8Wad6j89ClGDsW
T6PkzIqUdyNxWuS2FJmbO6woXNAkQT7MhiS7i4GPUnYtku6UDjLpARoeRLOwb6wbrylLPQ+hOZTr
xJbXzWiAw8wZwrQgi64rhsTOVd79TmKEv5rSTWvHy4nJi0UsMo66U8yV6gIAzkvqjixMk3uJdry2
F8qbd6gu0ZVb9qQXXzyZ5NVlRf26WWVFAtJ+NOSktAanUmHS5TPWkKi9MmHnqVvmRa6fOr6MUcu/
JE3YFnKucm5FC6uuq/Cul3mOoyUU+Ruzftqw85k9uc3y3gSev+2T+vjnf66zBP5/6OD5882xzerP
v+B05aY/66ufgkP9oxEtpx8a/YDH7/rZK3S0vY+NQyfWfNPR9W9M/asX/0s/gAoChvIVP+CFguIH
X2AzcOcLiAM+NtsBew4uHqTOJr4ANEjUiHBIzeixdGbnDIydFZHQCLJsBI7MSGCBds4ABxIbIyph
mIL0AsVvcQ7g5O0z54DB4QLo3iAoNKKFzckwHZ2HJ84B0yovRSfJyQCejDcsg9LrK3eWEWQnfXlq
VUzP80TGld0oHha2YnT4ZpFYYIcEeFU2uXXiwrPP+8JKFl5fZI7MhvI089KVb2h9pIpWzlisxTH0
lbWuirTMoaGHZx1XgcJ2zhJx1YBQfQmVrlK7zkJrifMis5MyLBxRlr0N34cXpAAZsXXj0mVYgHzC
c3e2z71VFPingibmiGiW237h/t4OxXlXZjPorItsluR4VZQ5tSEzEDkyFkeYuTO3jvTM94q7muN2
Vod56SSNCR1D0/7UNZ43bys06xp061sisIu4tOZuGOJFj4ZhCcrSs1OPLK2Up19134TzMo+C2RCz
edyZcxP1bG55UbUGl4QuYpkoJ+e5WdFEwP0TXNqwUmxWpUqv+rIOLqXnZ7ME42GVR0Q7bda7dpvn
zcqrwnPTa+QUZTTMQVFguyZa2AzldO4jTmdeYHG7BYVjN1lcHkWBPPWxdm1Mk0uNknZeuXKpk3qV
szay3Zikdq8z4zDqoRlx0dIKQuxwv7/hVdM7TTVOIo+qWVVTdxb3tecYbol5rOofSalntOuSozzF
wXFugt6hpJtng1xYQZwv+FCkszoSlh1AGt8uuFhpVx9VfYYcFZHcDgbXuulpkNkU1XxeZrmyad11
C8I8bVtN0h+SzA+vZZiDG4dVM5OyLRZlh/kC1GM/KzvEZik43jZX3rKrBbMLOEw71zj8nnc5Oy4s
ddinbuIAmVfM6tK0No29pU9raesiL2YxmJQoLK6zUtyobjgJSSttrxFsYaUBmmM0+EuZJ+uBh9/D
omLLMHON04ZtOkc6tI4Kou/ZYIWzqtF8BnviOi47W7SwJZTxftdZmC1qL+od4rmxE3mV0yg8OKyM
kY0rfliQEH/v2YCdyJTHnRX9GHrWzTtf5fMwCPsVT73EGYZUgTGHvQCOYDGTXs5W/sBqcFL7zkEx
vBdh84dVVskskp07E+DIOGXWF0usAMEMjq8sRJiYhUvDL4YI7zRFfrKg6oenS3TUebJweC6s65jh
pHRq4bOZjIPgMmki5aSlQHYY+f0yD7S5Bk9WzeAAbHQ5SMVmZTmcQs/seKHCqJ0T1xeLIaqTGfS0
lPO0w55dEQtdBMIMcwQuxhyXyndqHpGZX9HQzmQoDjExrhN4qlkR4h1WvCHHpYXqmUX8/EvNKayi
cumMsFA6wtPtjLdJYSOeBU7JQ/SldxmyKwsLkNxiWFR+Lh1dD9g2Q5ReRRbtL9y8Rke4Kltuwzks
P3BaK/LnIlftrKsS4dRxGs1pX0YLeNT6RFophQ9aJ3DCOl5mkTizWPQjaIQPnrWKD5sCvJNaNdZM
DrCe+VDylfRjCFEo+rNzfTXr2owfjeGNHYrqCqngsE4bcaQGGdjM8EvhhsW8RTSb+7or7KGNxYyx
rrJJoaG9UXwZ9N2Fi+uLuE4rG4UBXvaBdZ+woV/EZjg2lTwJWvh8KdNlK/reTlmaLqRnGScxZT7r
3aa0feijZGMWrIvMa21PDVdlRrqVbCLPjiNp2a2qKwfKOPo5CTIyM2kBW8oT5rQnclEnZK0Lmtsq
CKnTgF9+5RLfcxKp53Vv2QhEbdmx4r4p49aWQ++ecRPSJYoxPnJVHC3CmDTzqM9Lu6+ifNbqRK18
is6zmHwXojwJPRYelry7UW0pbRmIyol7Kg5rFKTXWjdfY9e0szyX98JvW6dxg8ppvfia4PpYssqc
5YocBZlJwGvN4tNYCghOzUXsu+nMpb5y3KL405gazQLNXJsPdbZkDAINF/zXedFW8Ukft2bJOqNs
Tl29isPULqn/XfdKX/esX2Vxio8HEdaLhvTFolJxM+sU3DEdhuuiYcFFGYmTEIMR6iy3s6NWgzxj
L16YmnMbJfwqjxJ/JqoiOO6L8tAz4JE2DbVsr6qJHftgXvykEN/iqPujdet6JXt5l9WksX0v9hc1
qdpll3bWwktd7sik0edV3FwgT0IsyNj44O1pXpSuU3GSO4l7mYVDNm9FsOiKoLVBocWH2Le+1joP
7cLq7miQE9CFdX2omsGArgkMhDyuWIH+DY78hrVLzwIt1yqLO7WBAEXFhC6DgfKFJ1u6IHFOnY7l
eOnJ8GvbBPxwsNR1X5XHZVQYO7e8P6mVy6M4jd2FJePBZrnAC55JNccsQUcqR8TOGFjyAbTqwgiT
zVrVQ0j2IxZlWn1hQeWWEexZq9DpqmutgOVOV0GM395UbpNIEMVClGFsF7D7EnXucqNb8PV9Eo1C
loUJL+mqIFnQYEfmgrhfaN2mFPiOvjcl+OG8zEB7R3Yx5G0AITZx+SVliRTmW9Z06ZAeGdqUUjth
piAqs9MwDiw/hljcDMZAORL4jFti6/979/oZqbjjjx+85JGF+nvn+kVq83Hc1rcW4kBLCpTW2DwR
jteMDvSGZ4OqzTGNCkVoUEcIBJwC/3nrWkMBIYX6Dui2uO0kt/WrMZz2pASOHWhgYODwAbT/3wUX
z1AEXnH791PSjUJeMP/JuY13hDSUhhJfIuFQIjRQe+5Wxzg0KW4jfq+wW9V6TnKWW7GD8iYYbjiv
82gNES8vF2nRlz14gqTjfudYmYt+eKlhqeWAyo7kkfZ5X88ibaXFChRpXJ7GPMmt3s6ijuc/eFSF
XTazhIhBWXtSMnwvu6yvgRHrZLxWiufuLU1oIc48ERTgByc4KOFRWM5Ncu5jVLXpzIu5iXI7a3mS
nGDZF/DIXpLg/pgkNA3/tMomgzFPIH1hkSBP92yNoIaTjBQpG89Aw3JNeEmJk6D2ha/u3TYDH2dV
JSwG+oQ1pZGrofSqoHWGIId+jDFyA+IuXr89fs6LAi07NuOiUKUFyVto/6Qnoc8QUgVejgjuQhzR
KHCqjHLq21oTqwgXpms9U82MX3kMWCNmDXl60TLwFogD9Ido6VEl/BSUVZYV1OAz+BWDAq69/pCw
hZ+uETC2lEK/F6gHgFKxcVs+30edH4A7ZKh1JyzTIDLzBgmO2yJWrKLITk0lxPeII7c6fP2+E2zG
+zIN3TWgHITA0bTpffO6z2RmUXXn9bDnhN2gPC7/8JlLUs9uw6AOzlMXfsOlsn0/AzbZfv32k6gU
bi+hNAgaD2rGoehEjsvyJCr1eBNYqPPpHRgRWVCHt0jwNQiSVR1mQyDjs8DCGT6lUdHXV1GJwGm3
Ie0bw6K89UkgNhfQPwx6I4xt9dHzJ/Gl78Zhj8wdEy2I3KLHYsDRgpu2Ltk8UC4T300NS1DYJVD7
4nuG+sboeRNkKG//ARVIDzzfDZxAXhtq1MbTaRC/THZDJQIU9lHq3rp6SLlZZkWeuP3cciEu65c9
sLWwRV6fP55oMkhLAQ0BUgKCCj2ioKXK8wXw9BBynVfWD6i4lom16ip/FIiky3z4rZi6DdnAnCAB
Wiu3O00oLAQPkF9fJbkIewcIZpNe6cRPTDoreGYIBBhBWv54/TFHffpE30ooCEDQ4A3OhUELUZCW
iS6pW1cZVAzdj85UBjYBqiME+CAg97kFKQPaWFc5iYpRaKo2G/8Jcq/+B3z+slhQagu95ihQN8CD
MFBtzxdLFaSs+lJkP9KYW6DDQ9BeA/hiPap6fkxdDnq/9GpoI5+EPAWNavLEYL5SVmg14JL4oG1H
zd/7MCoNhrg5Zl2UZ8k/qJWRdpqs11hiROB3BsiYeBQT+9TRNgVeeqA/SpcIK5mHVZnH9UUxVEGe
Om0BbE7sWOB1wjWIKZOsn0FipbeugJRwD0tt4hAigmFA/XHiF2nl2ikQXG4FQR6y4kuRaG+AEJzq
DlQiscIep0do0DF8axS4bVH8g5hiKOp4NiE4qgG9NLRAUBkCrcrGXOpTjQE7My2atMm/S57xkDs5
gl9YKGzXrbU2Dh6kBard7TfaM64ZXKsf1EmOXQWXuraioljULf1nGWJTLQ5nFcEZ4RqyO5Dg+8u2
iLqoTFw/y7/nBqSomNMyUuyUYJ/2x7Sse1gO7TbxcJP4Xd9Lu/ZNW/gOKPxWXHoFcCYrSPWEw42x
6lKcqUCMDkLHmiTWy6jmIzxZSTVsob6RvLnMTRgNN0MsIqB8UByPRiuA1QeAslT78CYFKni4UUnX
AXaUh0D62eWAvErNIOdEy4WQ9Yhd1HkBOBjFw+218qy+tVXWhfAVGTgP8OSBlY6+QZXzJFp3pQDq
faEbg5sryBEN1YkxkWvsOE4MgbSJ5ybdymNgXL+lKnXZTYMaDJtMKg/8jKZIM3BRXtcNU60Jqy+h
D/2YSpcCfnRjsjWo26ce1nn8fQCiw0B+AVgKiE1bIGriQ1pD8ojNX7/jVBuRsdkkwWC34ZwE0LWT
O5YGlX6b0PYbHepxM7Y1G9UfKWUExls0wIt9d0M6wCZsSV2V3qkExQL79PXHGBsjPxMKYHYFkWAr
gHghDLzk50Ix0KYuLC2Sm4SlSUXtKqu5dZ8VfgHayI/KFM+NK7PgooHACDRO7vPMm3uqIk0GGSnZ
xg0wOV5xHLtKXHXUxKqHxBAWzWWlLBQ4kF3tsmPYRMi3Q8TcILeZKyChdISAm2wus8YH7+LQDaNq
lPwGzjCcjz+9lfc2jQztmuXrM57qNQXNpRC4GzDrsaE6xATPZxwJSJS0RSm/NJClAyeWG0PAiW2G
cd8ycLKARcNtB9u2izSFf7zqwbO1RD5uaVqHLXGv3E6MW5oUwZCYFYTNdFSRxVAivCjiJi+D5cD7
CKTOBU4KNizuVQLSKXEBYvT6lMhEs0H2Xikwm6DVAEEol56o6oKmyZCFKfmiKp+CbFW5Nz5AZdF6
FN0HOYbDBj08m+sDGVE5oCtHlQKJKTA0lo/BjccdH9/KigiOgsY6lGwVtPG4DkXfZuLMLTr4VODT
cYq9l4hyEVnS0EWuTENLpwd7AdP9h6lNvEyYmsbwux3QEBdKWhn4e8/RqroIy7jO+i+QRB81VWUK
2FpDPATZbYVUNFLVVVYMN5Kko31MrAwDIJ1IYq+fD4nAlbfQ1KpbSK+XBpajlSGF3UebAbRJGkBm
tlmyNs5H7VaD2lwFJG9BrVXgkcANgW1A8BfEWBiWIvEYLEVVSd+qHB7XIYiEr0kIf23WZ1SF40na
x8D2YuOjPA0VJzKqwF0A70qOOSBoSf8XVxe3AxO9KKxrIDcy0A4b95b4qmsiByJL30v/SS1MzNF4
S8hWQ2YJzBL8dto08EJAvTCRd/K6rDHskKqHtmzBEmw/rA8Lc5bxudtaWVfaIqY9LHjcuCm4LKD0
YJVa08XVhRSlcsOFWzEFygAEsrk0UOAPFiCxQPCrDhjksy1sXtFCCYPdxSoFWQEpGuHwom4EwgKO
E/7RfaibS5QlGTwJjyKwTZGoxjj19dVmmj7XiTD50QiAkoCmpvATWNPIBtzB0vJQ11/7fi9i14YC
DJo7bovc8EyQgZl+XvhGQF5CE6JD3zamCIojFNe043YO3o51bLzEYqduAkSrU7RZ592iIEYroPGY
ADY+zeI7FsaDuUwykcCPWA44bs9Zg1E3zFQI2YvcKcB/LOtF23LVnJnCd7vMFglK8AlFButZmhpg
FKGcoTaunXWqGELbTxvDOsfrogaEATi8to+BfuQhCxcayFF2JWKor/Ac1OG6rZe5bn3sgv/metVh
5UvwzBw5xO0wQFgLWzE/7KLerYFKy0OxaLT06IwnVjdctyIjwU3NYs+dUVYR7PQQn2a9LbwKUkA6
IG3keDz2VtAQsJoVGWqHY1enCC1xi32y8Cxg/NE8j7KEfel540XWF52hrruGAg1anULeIrUuwWLI
+o4bIcyXQTZemtl5lkFh0O+6G+JoCcRv2C2GjKkks3WUUeI70gxloX7gJFTpnU9y4OxmsFX64l7X
UDWEnChuSxyuKjctuIJkFOKxWLqJBXS+hlqUKFo2AlLtMRQ7qZRWsModpsqw04FmDWzpAQOR7v9O
BaoEmqfp/7B3bd1x4lz2F7EWN3F5BarK5UvZiWO3kxetOEmjCyAhEEj8+tnE6fk66Vnpmfd5iVfs
skFCOjpnXw4pgOizLSln3e1AnBzbg1jaeV1uV0Jbzo+BShXP3pPZGHXORMra4oi1kiVyVzqFONa7
qeBrWbVBmo1zw6jZhD+v7RQwflp5j9OmluWaIsAumlvyogKbkemMxbEGtF4TpC3RxWpkXWU1+6Rw
2X0X5zm+zG/fDDjv8DO0/ElxuU1N6fi62bGMl2uRGd3GV5ELgjyvvSDS5gCWRdR3FUmX/VyEjoZj
OG1CcKh8dtRD31sLwkrS3vtVrzp/gKZIrN0xl0kQ6zPET2Wx3GciIRwClrLcMYnczITJ57ylNNhu
0rSbMFMBCOGov0PUHhm5CRJq8u424qAxuwchVlHQwyoQCNqD4uj8ZWqErP2WIMfowvgQtszzsQm1
FKaA9CeEyOMlbuMB1+tFV5ZPti3GsTYovTGzcWE5TpA6ytj+R3D/SFmqcSz3nD5lE0Zfa0hSkuwo
2LrPWNLNgO4rNbE5eBz6fA/56TK3EFOV66ywALYB+cZpLk2Pz+m3obKZbJi+UeD1rTnOkoniah2L
UGSCF90fT6RTFpM/os7t8zykpQCWFNjA4FEEUGmx9Ns4oqAZj4ZzZFr1WkQejBwvGLEBnmBqR/s8
i8HyAfMVsE2dmN3SyN0VIt9vmeNJ6w3yK77iCgl+NL7SwO0LLDPB/uSJD/C9ruz3qVmWCB/FEQs+
HvewQIaNMf4YjzFJMr4CcGP4HnFaZY+SpLRM6nQtAQBVGkIezMWP1UO3CXKpJhfBPjg6+++TYbFq
TP0jxy3JRvb/JRORd0nITfD4Y6qDt4//NclvnwNSEMu7PNY9biAaAra8Sp5pbk58SDwGPcYb3h1c
tXHS8vARBXiryoq8PSi1LTOWGipva9rzEJWekiqSbPHZPXhvhVla4r7DR2INjM3UgDnoUlYy9HvS
C/VhjG92eRuOr+XbDCqNHYS49jYmFnPUaLVWQ7ZGV94We3Uevj3at+WRUdlhfrKU4zcOJO/2wbvM
M6zTNjL7ZVjKMnzTqzHM2dMGYsPO1xhpsk/v20LarLe4Swxy/ysRNxN+D7KSBKtrmkHq/zWhwbZu
+I/qEpXmhyCE8kmcN7SjcPrUhgCRoJDjVmFPl6LdkY9pxfPlSx6Pr1HWDlg+E0HGisGbBcnu/QQs
e/+D8bJ/gXixwJduCPft0G9kv//BZi1bn2zXdi0/DuBtg0c2JlGbXMnJ59F8k7ytFS6mcs5PP6a8
FIvB7TieSPwRnAAKFxeaS5zzSzRuWfiEzE2A6NdjMA+8DqeW4uJEMLyFp5k7DWyzA2AAyAaPidlz
rtp9O1ucr/ie9DYTxVEiWXT+OimnzqmrOVVh39ddmXb9UtGpBWwYlZHF59k8TviCpJF0l360+Nf3
K3A7Eq4RoKIRWH53WeQMIhGpjsDVI9aq5TkbqEMVQP22r/21RCgXR5eMMSJMYVhni0PX44jtDy4Y
aDmdSYmjyn0MMycQb9pOKSmvfsDJYu6YEUfLOtS7X3w6wUp8pQXDdJyS73tmVEWHCZvoKun2DFJT
rfPTmKxsza7mt6G7sp0wRYl2m8SIZLtO5JBtYYQoN5t0n77I6X3VAK/al/gbflpMcsUMRDbexztz
HuOLwQLH56HRI/gf7zbgymUay6GEnpP7rL9LNMRlQ5P5aK9hF2InrKs3kGWLSGfo0Q6jofG5peOG
v7G9QW8UZTlQw5GkEhAljSRK375H7TTUcwdggtz0Mtv305yCjeN1K4sZoTLJqMeZN3lEGnFErbdP
nuXJDhXEtpDA4kU3tPh1NOPEKD+uSM9ocL3SyRh+KRNwzKxSFsfdXS5pks3vUsBYnh4cFYFnx2zV
pJsaQBd4i0qVAwTKPqVtEqEkx2FY4uFvQbphVNnQ78dGT+i+3ExsIiy+t5kUswISnfCQJ8v1upGe
5u/kZtfg0SCZBqqw6bHMPiHeYn0Fq94wAyIN9zFQPQQI/igvd5Sq48hXkVmXvVr1p6z0bIxeU9dl
3SXLRu3pMY3VNAd/rhAkOnrAiZZ0pJo64N9BXXRRbp6BSK5y/hC2o2jbGkx3wtz7NUduM34tF76M
8ceJFoAmTkbaBbJEKFgn+QxJSZyqyuJ0cCj2o0ghp8xzUtrI7sw9VN71gm8G+VLlK5gp1/wYyduz
HLUAQFyj/YDfh/U93HTdsse/0rd7NEH2v29ePvX7JyAQx5xREe/fI1EY4BO+9fsHaQJ0ood6dNi5
Dd5Rja3cIlukl232EdQx2Kj7riz7/Sc/lixySkSiEnIj/OgNgt/DaQDVkvMmyasoNmHxYKEsXVW1
hgMA+9RvtIzP6zjsu7wNth0OnMAT4UuKtGw+j1uI9Z2G4B8uwC33O5ccTOOnHxcC64wjbcRSCR7f
KraBiy2XlRi0Td/Jt4Al34DGEZ5zrIagG3cQcgLrnaYNVLCjohCsZTZ4tJxojHleweIt1zxu9zSO
QZ8QPOZLt9+W/b7hAiVxjlSU2H2T63inGZthdfuazOkWS14RNg19f2Ciw248vk0IcOA96MkC9i2E
9ykKxA2Lkw60/O/Lq18KemA5iA9YwTGCWxb9A1ZmMzgE4NXxI1Mqw13nbeuwG6CK6S5jkO47qFsA
vLAKCu393n9/+R1e/xsLsF8eTUjxTsr9daG4/i/wu7FOBZCUAKp6C40CGDDuAnUAdtLvL/ULgI7d
FMLGgWsBssK/2V7W/42hWgs5FhSp5F9rJJROqXrUNE3vYfDYV3eZsf2hwkqAJ6xSk+KR/QiOv7+X
nyEEAsEyUCG8OA3ekQQe7iT++V7oksSAb0X7CLEnwhgn0Z6PTxNemnrYFFLnf5vnf14QrnwABxCv
xgAXy19wRckMLBV9SN9DoI+DopU48c+5lwhzP3b27wcY7bDdfx7sPsK9UynBq5OKGB6aX4FM14m0
HeYORdZbxFjZtoP2Pks8IUeXTsVyFJpu5p1dEy+a3g57PE8MQkMwbSnOo3+5o59XOu4IpdTeNB1C
XFhqwA7+POdQZAZr7pPxffe2qVbkddjjzkqKuM6LheMRsNR67MwyweGA1CJg+40InUBqXy8jKvsj
6RMoxyuH0OJrhPoRH8f+oNGF+yROxnp947P0W5j9/SB+fYx4cGmYQCOKRiRRhDe5/zwGnLvjHLtg
ubAJcjmceN8TIT2Rwb7zQWFTvBnkfw91wYSE65HwR8vZvWPgz9fLHbIR9KC3lx/HnmvZKKpQIbKq
ykx478//7XqA/CO0vMHGgN80/Uc4SFYKJHrhAsfNngUjSd6fRi477IthGvcD4/cX/Dn+AJ9FOzcs
1F2UAqYY//95gKvfHDcbkVf5EBi5q7b6PPmUGWyYf9uC/7wUHl0BBg9tzFBk/hrqehr3UOZm7dVb
KrIQoCNYR/HY48vvR/VDivG3/QesEJf6/nqTnZiHUvrngYUheJmcs+lktjhk0yEmkEYjB0cHVav+
nLYBHHqtphbYaln1dEO1WM2knaP+Bqc1JDhtraQG8nMbp8AewoeekrZVVx65AVEX6riMnK9pDMrp
4zTCENEejIjTYTz0nd3iGV6rMJv6pjAEUNtt4iKVZA/lG58nMxQjyT0d+mh0d7JlSwnJjF0yDntN
KCDVuEKhkfO+6QKh8Sh+JCh5gF9jlXxLK5ChFzgssu9h7K3UkGuI0L2yPkboRmm4pwHrEgdIaFVc
oE4YYosPIMXKbH5Jpm5P5oK33EaDHMVuDzXEv7yS0OlG8NBNBlaUJtN5J2z1F+Qx4thk1Y9E5vtS
BbO2Yn63sdgP8XxckvGM2kJm8M0VCpfsJaqK5ToEW8HbunM9Gs6egOd3ontKkPaWySXzMxTxZ5GF
wQ4GTIsBzurf6rBy9RPU0QyiXcCuQGBysAyVYHOhaB1YyEbDvhrxbgISP5RjqfP10I7Y3OMH4stl
Ux/AN+yMFnLAMM4uChJblX3gGmhzC8V2CjnBkZkxikTdR0g6//QoPafimmRujT9FxPm5uKT9SvW7
oSyFjA9igPgXlTBsEW6uYZkEl34YlMezbVYXb8ZXYQBkYqmRmsHKUEOlSddbWU7ztFWgo1eOaros
DHhRzsLplIbdvL5mYS89a2iKhBvOoXzozcsA5CWwFXxsO+X2IxaN4MPb7LboEbfFcWBdFltk0d/z
LADfe57oh3k/dN6WRvc9GxzyTqJkMyUUMZB3mjDroT+eWpXjNmIp42qVwVJ+QBBXxaMeyqA79py0
BCLPdn0knhPReL7SE4cn8IqHyXbujVuugGSo97nJ4tqVhF1yPnewAKSL+UCxqK/Slqipwu5jr8Lo
7qUNuWoGG4ZDRZlJjyh2ASnFA7mB4vKTktiOw6qz22zluslTxvB0w8AcRe7Sg1Dc3m+im8MDsvL5
UPgw6bBis/4L0/YxjlJ9Y9KgvemXaYZ8EhA0tC/t1aIsPBTlWrzLNRvB62v+lU8jPANMt5WHMLkh
tByhfo77o6cDWGD4GVP86cIPdSqG/LjiT54L1GOvxil7gu6Bfh1L2Z2ki6Ae9aUgRyZC9ahTYPNV
B4hmqoJEtU+r24rPHfwXKOVt/2EtYn4I4zm8TsOSQQcaBMltCpjuaOYJnRxFTt8BPOTQK81J+TUC
1YN6JtLR+yUWjB+1HwKo1Pv5/bSkABwQCprJO3udTMbLivQrVMV5CY33C4en1Z+hQLBfJojTo4Oy
ekaZw3vmqwVv7vpWzCTvm4AG5rovIUdo0mgW79wCnykBV39Dpjkaa1ow9TkUk751aIV8M2XRvkIp
2TnUdlmvHdLZuzCXyxnodwBHYMLipkD0+xqtawIF7VZEDGWzDj6uely/jUHgdk/O9nmahIqhKIAS
t9y2CSuXdbqroJgyttHbKt11Zlv4FcJI84uPcgRilFT1siZdco3GGp2+Nm40x1jb+IZ0vauA9D6T
1X8JLaWXNML2WSY7N4AWQ161rl/yhniVHNJ8Hi6apeaj1w45WQh6u50qK6GBgPuGt0RXgU1grLTw
+CRxN5wUgIIqDvv5nYsG+W5iEI3Xcp7bpxFuwRfjdA+Tr7OuppGBlFng/sC4wpgosfEcg7XCFetD
GU+sq4dtEZ9Fr7cKJE//DCH/WGm9RLBlpMUZZr0CyuaQXkOCnH6eiszdCuD9C2iH1OKidK6oDUZU
pLa9zYpA8aqLZPnZBCgGmgL5maiImMaHbM2gc4/HLKtLvuVXc6TYA3Q60HaszDzFatCnxbroJPSS
fTYJfVpRJz9tY78Vp1GnvhJj337zmJATm3NrD0gD/eNsSkIrk45gbOEcqUK2LGdYPvVpRB4aVW0+
lU/lMJevidPJB2Goel22ZftmscCbJVfxXQphwSnESdGMbpwfkV8GFVmH5TYwk/y0hWo4JV1EocwC
nHxhPkxxljlEJLgNCuBBRGZXOYiZWk+DOElizRO0XQnuf4mvo3BIjiJLpo/A5caHcmDmKvJd+dj3
cCe0sGwdXI6QizK455chDedrY9P1YZio+WCKIv2SSJgiq3j0yyX1PTYPMK37KJntjTP5eoa5IVHA
bYrhRLM+bVAeQ2EJ2KOE1NzQW4rw9m6LC/ZUADr5OG7F/AEHfnuFzZbDcBzM0DBBAt+VlMAp0UVJ
Pfdl1xSbh7cjhBbtuLWBgsm8YA+tg3u2hjIkPJpVjB/1bNMWxfW23ZoytTcQKkGKHvTqQ5tsZY+Y
3btDksviKgLnVy+w+94XS5sAmTfB14DG0KDdepJuvKx975DrNrkFpF3cwm675PMhRM8/OOm6UtPb
NdDtA1CWDiYTPzx3s/mM32kB9PLoeeqRwQibi4srBeSXREf8ulQ6/mQDate6Y2t4B6mPfeLxsown
FndJWpcsym9SqkxxhPFrKK97eIoa8Lhw6y7gu5ui3Pq8EttcLlWf0OGiAvD9Nz4Yc8x1Fq6zuR3L
BURP5Ey0nod07O8Tlwbv8qHkus6cYbt1RZv3ouVLfwDl69lNz6XiTWAGAhEipVFwyuGk3d77YjCW
nfbUI2zK0eGF93Daa7W28lqiJjddHeXIXGrSW7rcAS0RU53YqP2w5pvytQq77BZyPRo1a4QU8WZG
IT4/E47qzyCOGD2TDIlTO0BWdLXMWX5NYhcO4sOWeAonhXdjWNrrGMEuPBcpGIHT2PnBNGyZiH0s
YdETUOC0XWkqE9C2k3WQlu6RJ1DNVDFLu3fKRwGs5hmqyjrMxzi8XUvhhjo2wPHv8g7htIFAbmsU
kK1rEc+8RlNheT0H3k3ivvNBVm4Jpn8IXd8Ap+nlrtKCVbu/n+dUFHPjM5F1MQD2SWE/FKA3axv5
uD+kke3YrWRgZ6t+AMxbb7MbB/jCPYif3Ap5NfCUqEMLovBOcsCkjXDcXSUtXjHZZEXIckBiwkRn
2RoNOtKS3FfxCvY7m+P5EpDS5XUvaDpVeSoTQHHA7J4jHZivMLeJJjHaxyelaJQcWvjGbVwjhWOB
qsHNQ4oG/w/L3vsgVTkSM1t43tWIpDM+oMKAoxssgtBYZAemO12RdoxceZA9WjOwg46dIuQuCpbM
wv059PRKjEX6uV2WT9vG2qeW6U9tqYmoUCb0jyu0HQdaUHMKcXiECBKZAf2Vbzedj7uLSTjMOsyU
tR71tru/k1BXfU/6RzPAZmVMBsN7wVPE12Xuv8wt3Y656kDjtY7egWEswjpy0zo2Gw6b9KGcWIKe
DsaYhi/AerAesGAq6OHWr5HS8p2Gl7U4THne3k5qUI92nOb2YF270DNQ4zavgt6V517BqxcPY3eU
IyWoQsPoUM5M3UhKgrtYuvQm1iAtVTuBvC5RFjVxTPHSL5vb0+biuKvQnKzrm7Bcxgl9MzJ1gX5w
nc/arLQqpzV09ShbUafZtOiqjHoKDSkEkfY8ZRjcwQPkftyo4V8peO/xJMCvNQabcq02L2GnsjEO
f57JruEC+QVugb7HqcOPNi/hkhs0exa8jT4BeUO/AxmVJxWW/THXuXgIRGjgEsvYSzj0T52AEqxF
4XbMYyo+qjWeFZxKSn1MQmqubZzALEXRyaCoOcDRa6pjDLoNgXBzt9QodpN7gbLkelkj/kWyJP8k
aRu9yChZbxcwtw2BOficADJ+Bvgeyz2mOV0lIhzvMkoT5K0IjvsiTL+kci+G/dDvp7aLp1e1FAE/
dBkHEQowWWVn+He5qifDHfyu3aYAFuYr7LBJhzhSZbDGkrtOT/ErYwy9LeIO91CJLofJTOLv1oC/
sCaY1+TcZzbOm5lByGmQa8n2utdq/kOjamO11EkSfsLBuxq0pEAHj6tgllkzaxFc8ZHET7tu4Bht
i7RoeBLoe0KceLVwRuN4QOV5VJZCDaUoSW5B3Zkb7SEqqUyLlObWTVa/ynh2cEYCZlwqvnTuyzx7
7BVsStRpVgPF/LqAtVoqMHLLYRBLcg2QuoVkirsNyTxko9/QQ2ahR5is5pvUo36r0OuGzk1Hx4Ac
grGH5jfcFvI8T133MdeLq+WUTE0XBmN4sSt6oIBdK0qogpDDVdm8su60Iqm6RvQb1oMbGYMVzZVI
PaHiCNQlYWsU1JbuSjzfh0QfjF7gMIAiBYuoTlnPRCqXY7tkoFJ6WQuJJA22NZSxS039yGPk1MlA
t5dhsoO8j1W0Tg2qCioR0spMbbo2kW07fwrCWAzpfQZXc1HJaOTJ5w6y0WCol6Bwgh5BmEkX3kmm
MlXWqLZhdavsxvrJ1jkOXOIbBv6q6CoLNXfqm2FBxxB54wsaJ2E9WVdG+qFbgA4llYPMG61vjNUj
f2lbmaq2WbFVQKPAjZMMplrcqLL52CJXG86W2aD/cxont5ADg/6pHw5kBNf2SMMY3MtJQyg1D43x
aRCKB2G1xHNIA8ilrICSGRzAApk7hv+tD8o8xDxOYvBNqZkjLwQsE3t8A2sDvRMOc1fu0GgcUadv
0BNsp+6hF9h5EOzDLf/apjR02Qm66g37bYymkn+0emUBq4YCQBdMpJKKNcMRgXA8P1sGQKG4nZFQ
uksoytCntW0nO8rTBnYLTwtHnlDiNSlgiYVVuJutH24Si+FtFVdQWUw1RC/oefKYzETz7JBBqMqT
69Da0SvokPiMHAe1QzsetS4E4nEwq0ZChXQXQ8yF1F2XiJi+5EiiivTEZ/T38Boo7AIkldeQVNlu
TQ/t4FLeHfQKxU0J7GBQxe2G1K840KDLKFiwhZbawkE7lukhhzsxPYH36591YbunAOoa+HUVzGcV
PKVuO0Bt0n8NB4ksC+p3ZuRBZVPJmsVAp+KqLR5BPm6Z9d9V9tclb5cHgKXLFXBgfqtCir5IcWbv
ROR9f9BJD7HWUoII1kH3KEq35ucRKVxeJeh2klZuWOVwMnMIFaMr9DrAnLPIr3oLKez9Ju1pleEc
tc2cbP79xIPVIUEIugMyUFSIVGhCTiZLYRynfeFeg406r6uoXcfofYHWT6RZ8XKpLwavaTfVJBaU
BsMWLKhGDDqxHJBOmOnKMiKXr20AU2xQI6OOh3qTrD3Cp7XQ4NjbqIA4B7bmoaZhqtQh9eF0FU0q
/9gtsJxPdU7jVtUAFDlBhZr76dIXGfzfaIhh5xdIHyCbgIYVKrsamo5xQYIUxdAVAdy6tKi8+yod
kYffORBurkITp/yQy6y7DtpJQcpuCcwV0NbpHtKN2NupKQZSgpJC56QTfAt4MLlrgyqBtu5q1N0o
agvA7HWDYAFrg5bv0DZLYZybPmbw+T54POwmLWmBFjHQVnwLIF4CeCh0exsgDE+fUFyu7F0uerNn
XUnMr5DBZNcmzQl/RYhM/ClZUvFerQm9g0yy/dqaCDNfrJuDXI1aICPbxl2lebg+FY7Yh9Wgs9ZF
w8YGdjjvFaJp3sOsIEn5PgJ8mDelUOs5AmjBmxXamD/WJIWPkMgpvRpSISBPNORxpK06zvEQvmRm
iqoyhw6RmW6DQn/afAXLkb/AUxnzJrbTAlNXN0AgX/KlXM6whUOdNg0b5KAtXdGpaC27XRqBahj9
eXIfH8EQgWdFqxI+Ne2y97BC5kOBwsw6h7wwaSf0XWoHtBNJrLa3bRwtRROSVudHCCH0h9XlM1TH
84BRQg2Qf0oNK9qqRwJ+D+MyMt4JnaSHCjm151UmaQk5ihw5a3CgCyivAJc8bD0QgGrLtM4OcoHA
rknCnh+20eF3WgI5HWQjvW6WRP+5TmxA24LJ1etM/Mcc0WK5cfNgdNONS/F+Ima2uBwhIwoCDhSo
j9Vd0tH4pmBw0EMmRH1fmYiWN0HA4lffcXntArQHg1ZP1NCAxZ/hirEDeIa89DUnkzB1vqbcN3b1
Yqo6U8z0YBkvOsRfk3Q3Ioo9Oc7ZSp4DyrS7ALmSCcAAhS5Fne6jj7yE4qFCQxNzUVCYhId8JR5F
QRnD1TDSkPSHPhLsgyTOrDXOTWR1yM8blpix2Octu1+TFTB0Eit6Kbo+eRmhsmirxXYfk6lXL2ZW
qkL3VGCPUFRCKNUuWPKd+QhjeNgit3JBHSDzuDMW9p4JuMunobXB2Qhs6sZwmd/PdlbXMxnh9TC5
vAUukF8FNCyegRhzNNoY2uxVx1tycGk4vV+Mj88Sr8CLa7EU656thT2kMwMgnnyaiiu48oes2coA
iVPPS3caSLx07+GW5Y0BuNUYLPW0HhOC1hhJGd0MXjFoA9fohVHvXko6o8vMhF4ALYiZQ1909E/I
isMG7fvmpwLp/gn9YKJXBQX6S4hfQQsth4mD5P8FnpvizoHkP+llxq4r7GcIlOcHbdGLrSpmFUbY
B9tD2QborGCitD/hPDDoYlNMSQPv+A1QtOB2HWPzhwDY0RQOhcqIRn5b5VikngN06ngUDO7zOgWq
f9ZoqwIqDEpLmSRfvAX6bw5SAw8yrzigZL804MDhYnpBRat6/d6kk0rJ/SzYiCg/4V3C0CaZEf5n
iAScF/0IrgGEo7pPPaQ0/rTG8GrETaJCN7NzaFkvtjOE3H5+otyt5AsZUiWvYH3v57SmqQnnoCkW
kqJdAjY21CzgtKCPQOs3noUNhHfRhrSxCD2vjcxM6M7WO6CYVRY7ckzTYS0+ZcMwI6iMWnauQxwj
LCQN8jzoFJrAZ2i2M44pNFaQIyONh6rKwwuNTQMZe0ogBWVafQvHwOdTA0ITQj1021m9ZGAseSuh
FtIt3UXkWIMjaJBWtFs4vluSYkYJwxOXGfOsipUuogERi16GR1iGuBMXIdRkVTOteGlAdEBHHTuN
r1ZuS+Qr/BWN9jarSpGSVZtmiAxXFDZJUdZArPeRpFkblt2JtW7Jxz8smrChARunhcTPoIXPM3cT
zBMK5hvhJ9pltQvLIl+O/0LP/WwQAfkHA3UJr+zeVLfMIHz4mZwbQtQcwunySyjgIvnBeqPBIwH9
ZJK+hdpzLZahr8M+NTEabpgORqSqA48y1XMyuPxJfCe6fn9fP7PLuC10lspgV0U/YJCH4Ip+vi1O
0EyEtDz/KpXeiRb0ldmFH70sOyzEQIEu+xei8mdOfr8ibNyYjd07DMr310aXAA2LOYRf4lv/dkU0
qNgFGAkZDKj5KWcpugDOS+gCWD64AFn59ij+v5vD/9Ty90cfte89RtGg9m+L4x89U+vPMOmjfOIg
8P/TapV8/60fzRyiCC9BTeAICndnM8GbOf9q5hBEMV46FEJygc393VKHDfBXo7QYLXLBLe+9vuHL
B9v/343S8I5PkuAP5kVYQKUBrcb/paHDL/7S79oF2JQQB/IkhGUp3Vf73/Q+M8wBerTWXYY1gbt7
xQldqQRS7Frm6/IuC4i/Fm5BP6EwlPPHWaXLk0wnNPmZymH842+z9z94hqKfV/qbkgINC/Y9FmLn
Z3tI+NvdpIPXskTvwAtac0aXVm4DrWyuADS4ZYYyellT+zFHbzZemb6YxxpiKxxREG7nKU71fPha
znN4j7/BkHB3XfQEgUqBZkMZod8i6MbdvwSpvXfeTwqeXfsB5w0EQ1DIhUX8i/Yj5YBMIGycL3BG
tG2Twd/xtKD7XHKcc68ILNIuEg3PUZtveYaUzcswOaEnm48AVan5K3PTFNXoKkkaQOQKVVrPQnB4
hkhIppVgD9IC8UbhNTUga8rniY038IIQd0C/i+yOG7b0p98/h38+BsS4MMeDyLA2YOP6+THkPkBh
pbvpAgN0+azaAt1YU4n+VZUerHtYnSkfNY26l99f9ufISkLAo5C24OWBCPn7P/tt/e3pA4RrUz21
w2UotugCpbu9QFgA7wBlz7+/0h6j/6b7+H6lEkaxXTcGr9T+Tq+/X0kPUEqOwPwvoJHTz7A6me5E
58LHldTsEI4QYddJ6AtVgyBc+39bNL/KvjBKGFcJWnTg5eKIDr9cHkIbjnAOJikfJYFl3pLPstvv
AfaL6YDCRFUeTXjZae3GFSShVPk3IBtwzpQ+vXUZsIk6WQVYBwHm/wlodpw0rPD+mw4W3YQB6JD6
v9g7s+24jbTLPhG8MANx2cg5kzMpUvQNFimKGANjIDA8fW/IqioP/f9u39elLaWYzAQC33DOPh6r
we4I1H4Z/uZ5ZP31i0JUxbGBHAiLH0+mP358pj94lQfv9doaYvmWUdBDADYKVbmRM+NKPo9pVrwj
tmcHvLSIkik2sg3tUfCpgmWpN3OaBJSGuf6eIWX90F6TBuf//StGq/bnLxk3IBfRGoqEicsLVsfc
7y4nvwszE126c5276BdFuFUiXQ6rT0vslR4GhLStea/l7A3QPtKAgVp16O2uOZRug0O8bOVDA5Vm
ioJyTF7GXNanuafga7y2+cL+LtzGKG03sB3zDMulQ8sW5311MzZGT4NHL5AklshB8yLh2cCnleBe
gaHZeXKXsLebonII2hsVt0/Kloaz9bXNB5nNNmeDOyxLZI5hflWmXvgam0yVUz+0rhbKMkiKZkp1
zTWfnYywo2kb53DZWqNnbJd8+tb07EgHZL50tFIF+7hvhxOUE/upTeH3HOIAQHK0pEX8LjDmMVqt
WuPXQbLfbxgLn9CxNyerFeVHphuf+96RxWMm4imINDXtuYu7YTPzOdBl2OKWPQaY6bFr95Y1WXpX
InlkkThiYtpoO413snc6prXiNo1ZYG+RY6sjjxp73GDG8Ok5gvLrJM30YneieQTi6x0GoIQ2Ql+5
vIV+3e16c8qXPRC/ZG9Q7L8x8h8/kWY13gYhlTms4Eqd7CcF2tYZx3E3J3oI910dp9tSOfJY8VcR
r7qwuXzNZj/K+zw3mNfASQxqb4Lqpcp44yijkgySil2yyhzvR8dyt1nfoeLJuZLU3lGj6A+TE0At
ZrBRxogzWyVlxJaIJdxHGqe2vbz2ozGtQw3RcZTX3+xZ5srpmLEOQ2PeqEKhdWJo1i4HZF0qRh+T
IZHI7bJ+NKE6nPLZcYbNwHcQsygyBYOdlJ0rzOmY56Eqi7HdwUFIzE1XKiu+TVvTR/FQzMGYbuep
FOrK75XDFTXGtdWPm4Fn4d430jy+1dw6frJpw4Z5hOWAcdhXZdaJiGaAUdBuYmuyMWJhCfqUGG05
IrgY50kqIJLsxzIo5a6PqQr2K9Rx2YSLx4lZ2QVqA5l2RomMYk76O6Z0aLbrJAs/jQEgu7k1a1sh
CgqH8MZjMxmfKydQAQDvaurbZT72JqcbS7QkDZDd93pp96Lrq2w/l76cj2bfy2bj2QwmNsHkzeWh
w3RnbPha7RejkYu1ZUxdSNjb0jRuWdsYqDRUVb3kUgp5cjqhyl2BoPthGZTD0p8Rn3VJxxTy4Epb
S9Uh7nRTPfIwds50XHaxHxrewa5WZbLsQmtaaJTyuRmvZYiuZ2dwq3Qoxqzh3EHtKrdJ7CTDNkCh
CRc06KlPKphMy3eaX+Gz11HsvLAfp+3JMjP3SCtR+BtEVa2zzeos3i5DXNCtj10j8CeOubtxEJVD
8EYra1zMuEQH1cQoG4JUBM3OAqpSn9LMGpNdIdwU3AF/L7IEYxUunwSx7TRmDKPZoxi/dswRgB1m
3Ef2jbXAYsmiULuG8wQ60B5u/EbMSK7ot6+9oeKRlNBT8QLBcN/ZYxa1qlc2NFV6bjHQTXsYlEt2
wa+unlzatDdvihnUhhYXL8YZ9He73l8y3jyKM3SKDkb9DS3rLsMs+VqOI5VFnuT6kXZyfG+61GFj
MybxLoT+xO4YUqaz98oau2zVaeuGnZjj3vfKs54sxeYjGn0cuRuFyXDaYc3Ks2PHapEVf8As9TYz
AvFcme16ceZ52x+Csk/7u2l2Vbgx25HvJh0r3liNFsS68AQTzzT9XN2SU7LbhpaY6pPqRWzf5R1q
nwc7rIR7mtx8HK7VpNbiE3DpnVcYPrzYUfKj63pZWFrYUi0IVoL1l1/f+sj5xPti4HXjehW/xdDi
rInSoi6WjSg0t05TJkV2X+ElZZk7UBUk/Blnqq2q9La13JkZjNOkJl83bvXhWhop88zMHFrWl+j6
nd2sW/R9/DfLdn4jDhCWN2udrCr5zDpHnFFwZ2GEHbPgumAr/jZW7CbYseTzg6Mms78klLn5pW7Q
FT+GPC0OfWVaN61I2lfoIH67Wv4y+1yHiRgu4F+Ypc1d0LJ0RTh+aGw+1lVSMH8rysK7m4aecXML
Pap4GX2Z9EfWuPITu9l6hmRtmW7pA0Jnl6GS6/cNiJ0Xw4zlXo5Nwljb5ZibuzF9yFBjXtiV5d7W
szsbH0zpuTyOUls8d2CGkh0IYG6TxYgdcXKr2mq/Sw7k+RxaXFI7FDhcI7nH4mfPKkjveMiM7cXq
BtvfxKJUmieto01K7zb/tRPIG42ZMv28CNVZH8jt5h7InBVo1Dw2/9QkrVWkNaJWPjV8LePGYJCE
rVtrdT3NAUsO3UOWDvqjKxm2HJdxFV+yJ++XQ1MWdX1d+ZN7RX6Ai/qkraS+JPiS003o9TJ9ohLp
P8wV8R5xdPY6KtJ+ZHw96rDlKTC3jyXCg+yrVS9OqCNEQsX8pVFoPPjHECbtUlzhydmIm/E9TUhf
wAva+8UpQ+19P/VGvBw6dvvZLlsGLtLMVrlzNxXl4t1Iv1kFBI02/WvXSlFGzlQ3/W5E74BUOKyy
ddMZSM6Ovi931uRM3VaXCIUOC5Z+3qoLiBdqK8uRTdywrn9hpGs95WnHtcaTTjxzrcv+rhIV1LHB
bgRuOJkivJiG12QGzGwDabDKBw+Fwbgd0Vy7SMBKoAxtDKaJhztX9K7JHL5NGod5usocVdRXQdek
zh1qmdI/wR5gD5ZNk5FcF53RjFvZs3aMqMYGdV2WMe+/w1+479OwSJHjmuYJfDX3/ewjqwb5kgb/
5WL+Nvj4m0kKjY7t/66A/8so5fdxi+vo5ecL/jVFMSHHeww8QtO3PJv56H+mKAxYTN+k/cZAQ4Tg
mnH6+ymKtbaUNDCI8dfQGSdYEfQm7hCIajR+sIX+AQ8z/HP7HwLiWAcnVCXUuSSw/rHHqBl6p/Uc
ztdAx4yl4NHWzPNe+qN4ltJ1TsSfcLrrJGkuvef2H6xCs8OUEboyt1V37Gg9UcnUE5tvqD4ys6aH
dJ69O5YhvelEdTmtc9fIYY6pl6OUvhuPD0YwTxViKqGJ8vgCYgPj4BG8cQ7GYtTspMwyNrCIw9E6
113e9YLey6rDT6cJ5mw4jqvehQ1YMFhZfIqDycjPNMmtfmxgebiPgK8CBPk4/Vkq52wCLnyWrnMb
FjE8ZX4sW6/G9HGYw1CKEiDO6oGdgoSaV2Y31Ikpsk5WIZux8uOnin3X0wKE8sgvVW/LZTDesR5k
T2HudrjPkULco5i6UVPXnhYSPvZpHQ9vguIo6uCLgaEuOtRnJiBQUeu5BGEwLSBYqM6YhIKuXgqU
9DsYGbq92MEiKwAjVTjdpEmhjRPs6nHeFoWRzI/GbA0LRSj6uGQfu41nBwc7m9LhoGOzVu3RMhm5
k3SBmq0tpge/xOJ/3UzooPgWMNTbUp9+XOb/na3+zYlASx5yq/7bZ/WXE+FUj2+/H6v+fMHPE0GY
v1h4X2ErkfPA7f0ziEr4v1DpY5G0g5WBg27yP6eBQx4ZlQSjLQAUvI57+eeh4Jq/OJgicLsBuF1h
av4/ORRYv/1p8sCZwP3gc04xZAoojP94KsxSKV0FWXg2W8muBC38dizs4mFyvOJDVno5jQCGAlIb
mBli9Y+LG8eR3Wue+30TxUFv3GF1ZDGZNrO+c3EKPxeLHbuXlofZt1RleXJCYNzGG7JaHGPTonTa
D2xtd/FUBs+zp8b7oWucPmIyUMbnNA/LD61n70q3Q/icTnXeRQurWhkpjkgUP/UkWZmMp1S42Ul7
utyxvmuJwQHqk0WVdPwPfCXl98oMTklZLjfoN/SLylr3oYiNYdkOuok/UWbI28T4IXlNYVzhHX5d
EEG9uXGiX6aE5ak99+mn4TiIpUXiIY/qpuAOmaCQ22l2+rvcS6brJegsMCedO38i1DHuweiOjES1
TG60YaNCdBvY6EkfMsMYa8e9stO8QMeK5l1E0zikb0tDTgeil37nEf/1SjuSTBuyicJDH3gs9YX0
y8fZStPbwRtOXo01aAWHJYdkEdh5bFcfzJpeg2wdgjxkmiyg0XDPBNC2U5t4IsteY4WKykq2bBbF
x2yZU7MBVRqYm7TUw8UXHcSyuGjPtHP5Lu8BrCKvqf1N2U7i0iGJQ3I/+xV0myZENF6LbB8jfX7Q
AfFcyZzSyxtm/54acahQ48uy3iC3aR7bclRntgc/UMp8OKJEe20QKXRrBcSNRSDv8tvMn2tifLxA
fy1Z60b+QMtzsdKaiVC6zBNqxSQQZ2eFW24TOea7sq+62wrJ9wZ9awvIDmna1h2ntI7MrFdnlUvW
XH46JXehaj5JkpqHo6mWFol06NSfqJ9L5n8jICYgLov6VnWObxxj0PnP8TDlJ+1ge8NznjunpvL1
GwiHEMNBp7f0Gt5eEHnFTMZpnb1VCwdFKi3t7cJsMX9uTR49+h4qe1ZTbi6GUofA0tnDOAfpncS4
YpUffLv26G5Syks+28mtUqO/MnFY1dkNoxEZI69pBWkkmEgsV+nX0Rv9Uzhb9pck5GcwI9tCt3pk
u0G3UDkWuAnL0tUxrqwGGlIMJZ87dKOZm59n5Rb7XhaS23vVFxM80iQFuuHKIgdNUNCDA5P0XVYM
k6eYIyNQ9i6bxIC40aETLqyLDaTpmmV7EE21CzQKXj9qvKulwaUAmhe6iEkumT+1fO6w7BsZacxh
2yrsuALxEJoInevZ3/b94GycLhZ7vPrqbMtO7gjcCE7OJMarwVnQ0JDsdmi9YVBRLZf24jMPPNv5
IB8gmLoEedW+d/DzSj0Yor9fUm7Mos4/cSN/WU0xfhkWH2FXu9ucvAkMfnn/ZAws/Us0Lpu+oubI
Js967NyCUyuUVYl+18Wk6Ocos9gcsPtPQkaBLnk7Q3HnuNWzcNHJQ2DRETvTY66SB5/csp2sMdcx
V602eWayoZ76Mjx2iy83U+Gvn3Y9PpmOk25NPQugKe6yI7VHH+hZ7Qe/QQ/F8VTsZrfzTlQtcudD
VZ2oUvrh2hOEjLVr3NgsveXFKV33ayDRg6drLNm0BpQFgwqe4EQMl+ZHfhmGe86U4EeuWbZGnJmQ
IcnjWYPPVoUjg1PC0JY1Fq1ImvBYL6AYhzU0DQUo+WnJGqUW24SqqTVeDZRJgqWqaG/kQPhawBbr
UnT2GyQTVNx4D/bMT5YIQZdiZromuDlrmNu4xrrFPxLe/KTk07Z/JL+Fawhclq15cOGPbDjkvtOG
EWt1hfisv837cPzQ2DV3jOqWg1REzJlr2FzuBmg4ewLo4LGEd7DASaVL+Pq/ghZA9zQYN94aXmet
MXYz9rQne422g+iuXpnsuo8Bosv7tk2THYRBc1827nCtFxWectPF2FKusXkQsEnQc9JseMzWWL0Q
KeWbs0btQWUip2+N3wutpj+CerNue4hKayLCwF1FYF/yI7tPrjF+iAbVlQlIFoVwGR/NNe5P532x
xfrEkUkWoLWGAmZrPKBRDAEq2DU0MFnjA51c2TR8a6gg7i8ENGvQYGaX8Zf0R/qgBAr765zZCKeR
AmZX9hpU2NsxdrzFmt4lFL3NsgYaOtqxN02cIx0sfyQeBmQftmsI4pLi11zGmmREWEk519sal+gP
1qOdEKEI45L4EgbE+OBnlb6g4u/vnIUOAM40CYwcTCDi11jGdA1odFKXrMbBJ7YRNxyDFNtd2PLA
VEK7da+GGfNF0jmWUl/NFi27DSxgxK36lZ1dWR3rKeiyF9ez40oBfvcHnkSFGea3S51q5ml4CneD
5bfb2dET/TPkvo9QaX8XF3gXQcxwBKPbsXTUrSJ8MGXDYTTxIRITdyA9Ex9AQs/AV1luh6oq751m
VluvCs5DYjTb1qdS/299/CP39e/qY5rU/608/j/l2/ub/GOF/OMlPwvk0P0lhOYBqBcEgoXEgEr4
Z5Echr+4ICecdQ2JaeeHuuBny+x4tMc0xjTS624Sose/i2TH/MVmY0kOtu/TIKI5+0dF8h9LZPZx
/sq+sNiDAuv8i4omtxrb7R3XOArDcGnx8nk5DsLtn373mfw/FAV/2lT++DEBKk3BT2Ns+ee8isXq
u5lZn3EElmE9QW1EPjmY4a0cIYD/zVp07fV/t1RefxYkbIdBAJG0mMb/VPXzXeS90E58nKlfbk2/
09eomjCeLuZEiSuzv8MyUHH85UeyLWciYtIHWdCg/7RInorea62gi4/Z3HGWxG2trjDDJlgNsfd5
SCIYRCA+cey9OSBhRZ4O9f/g41+pKAeSYeNp7Y5UFxViwDzrjqKeEFfMojPfK6AP2OZ6cUBnKw7j
0mUH6c/2BmJYdUZgKe/LAlB3aXTqi6X86gwem0KJsdpNPKvsxk2AwRMkW6UHFlgk8SY9EFLVy3sb
BtV3zOXLc1q43XPQJNfmMGe7MSjZWWBcPC62U1y7tHrhJs2d4d7uB/m5OEt9u7D5/mKbWU44Ulzu
OW0rhKlSs4etxqNZx1C9l9Y+hNqEvgEGeGelOGlYAfaXwFL1DfJpsFxsY97MMjHoElZrVGeMx5bZ
ApG4k4h9pHB2/Y0HpLzyFzlhs13SIWJjwL6sC929yZ74NSsMMRbbKe0C5rzBPEIqexWe7c39VVo1
xNNWATuYMeY635gpwQmIiWX1PnRB85pDeHzJOcAfBGq7lIVuLz7yEGQpq5uOZZS057qAupBN+06H
lFXAZNL3Ii1Dj+w0t7w1ycbFu4jC8CoAi3qZcUs8EzoEkDrOOsxWq+k5X7Apu9h9boGMPaRTZm7i
iVF/CsFr11tm9wqeV+/ryVT7UCP3oRb15Ue3DnHSKv02dzy+EvBIl0SEA3L6xUuZ2/PhpITfXrel
XF5Ywxv3Dqskqm1QXFE/WQVOMW0a2yLLY5MCD+aUT6wS0WYuqr2q3zlzVlyZeTJ8JL2v3gtrzsvd
kix+tTNUJs58BD1EUf9bq8rNiL3opiqRxZD98mE604jq173Ehpqioki+iB4taxs35cFoQtST+NMQ
8Y4V4D/X3IA49aOgUZfc6FwcLCrhUcwz8Y15QMxfDn514gH9RO3PuHz99iEeS/vKZ0/kTSyoopCR
Apc2d8+ERpdsDhesg6W/TzIw9l5nqGuAzsu7Ip5mwzfrvTd4wm/ZvoG8WZR6aD1lbGAsPIA3y3aD
t3w1hs65sRfyau156W8MNBG7UfjjY1UJmjZL6P0s3ftqlC+BE9f2McMXp0mlxqs4f6v8jMd+jIKB
RfYAMKOM5rBh+rdgatgWiSy8HYuGudjMZesvV+FYztOpFCaZJ5sUy6gZxQaizueiH9c85wlx/MgU
zajJFZx1nz+5gAsTVUZA2UI9PgXULQQR9kGy9bBPYSaNQdtEHgvniAzsisg2DYfk62S4IGLhJdm4
xshAI6esNOZw3+fseVzGhQpeYDEuyYMuvBUm22Q6ufFbzLR0JV013iW4zkInavy2Ty8iNjRGdVCB
3qvd0JjC1KliI92N3STs5xwgnbenl/aCj2DCcBWlKlXGmYA2kigeC8mYHxG06ItXw2uKR6FldujM
imO4loF31KYqn4N4JmIudux4jsbBd87epGszGhc9DpFnpOLgsSU+gyNpr6xp8o7oNEz6tWJG8U7s
uPVkswDLo75d/3cQ+/HjPA/jN9+uUHxVVtXs8Z86p3WQSxOHwA2AS+memt6szgiTxU7JYak2so1x
uWCgqy+EoLG8C3Rg7S2fuM+yy/BMNUIRXmiGUwRVAg16HItfcS2vHaZRPS49mOfIq4wBI4Ae5f3k
uM13lynYFW+EkWoBDA9vnZBMaugg0h3B4/WJTae4Lb3MfytJ4Eyhxmpg630g742xWCWAsDSrDQx5
/swzlPxkwVM+O6aa7kjs9oE+Ez38mMiUFVXPrM3i8Cj8gfu23P63Cvz/qQJx81Jm/M9DUhQ+dff2
Uf9+UPrba/69OUFKuk48kSsjNSMc7N9loPVjqbJy5agehM025D+zUgv9qe0gboSoQunIluRfs1KH
dDJSrQSKUeCHAf/IPyoD/yyFI4UoDFBoEdjCzBS59x9HpaZMGxOusnHBNtLmYo8cNpyHr50WbtWd
c1MGkC4KEYZpfgh6koK8K4fNMdweScZSoIhKnN0mOa8GpsK5rgy0hRiiMUMlZo4HibunPwxFrqb4
UISZl2VX3m9LkoX/Gw9HqJ78rC/41sZ2SaJkIHE2vbK0xIICoSEkVjINDXa72sfLfYYjxVK9cNh0
zHhTYm2+2lW35o/4ClP5I2kK1Ii70E3G4D5MpyEVt1mmiN0VrC8jRlSG3KCsAHRSDh3xDdQNHKdM
6mrUOL9VpP/dLfxN7+QgyeKK/Z9vm6fv01v/+3vm5yv+tVxYVwUIUNE3AdgO/rBuNNkwODbpQgzG
uezWjuJfvZP/C44F/sj2XeoY+3e9k+39EqL9Yelgmj8zsf/B1tGigPpj4U/gjufaCJpt1/pt9fin
20YZhm7r2oT1iQlHGwgh+nL+9sOIgxCg3aWG1UeTrIuHYAyv+77RX32dt48NpVhrdv15mBnktWAG
rn9YdGZYsvFBr3pjeLfG2xAEoOn92myPbhgzNPY8O2FfHwBgvXddKhAZGRWE1hOcGaREgi6n/tKX
yE8QPBZLjRKkUE1zHTadGTCb17gBqdYEjAKX+KIid/fLkpj4hpuRKIIvhCgo5nToWUvrTIqsj+7V
joXaBSkjpX1aunZzVm6SgZTIIY1TxUz2PItdhtXHOgf1bD+7aM5aJjm1Re+j3HgKGQsGs3caMjA0
MZuWLMifeOQjRougWWhQYbVXv+U8rD8SP0eysNg92pkd2mBT0wX0aNYe8T5RBCveQn8Ah2lfaJ6X
NVpYpJc4x9yO3S4g81Cbea4hU+ZzuA3r/CiTunmls1IS46Gjjjmu0t1oht7rjPOIkV2SHrM+e2Sh
goxnGnJw4FV9zO3xGXYVgeBqpBkgcurI4CVdIsg66QvDeaYws85OQThdI/FFvDYML30i6ZxKRkty
SlGcaYFqJPG/ce6NaInGV2i2/QbfKslHDpbB4hlF/ZqYbeVndmLvCbmzOycuhsclHHoUa4Y8DHyk
hkN4gRc0qICCNNiH9I0A9R70kj0D9/ismYVdlr5mW1MkN8yNwW4M6rWW/VnqujoW5G5tg4zSeYF2
1M+Nf2kaolgACd+Bnakj1mLPDUiN7dAZNQgN/d3PKv9a+kt8N4raj5B9oj4bBoJOiO0Gi10cXO1S
aSz61oZATb2DrS2xyKR2R51eYTftrkM12jumvyYDYpIMqmnxInxM6QYISfieDbZGgo97NUzb6Tx1
87xrWs94YArqMuNPvsdU3bdUPI+eyib4+egMmeazCIMFdqwK34d+SvHr1DNepMob9ir03BPnQrrv
OlvsYa+7RI8b4qD98XvtFfJEbVpvY86OqEiA39OFZe+sruqN9hCyJAlWR+A2/bauHRkRGTtvvMWA
kGOyi7OMHqWNPT1ZXgWruSyejTI+EaUNxbxvCKZTxouHTpPwoSk/p60HBblxs0/Aw92vwxJsckuR
ej26RdTr1ncjdK1YGHXBmspX3PEDrtetQ/r3Z00fD9aFHFCPOGvazm2X62VeuT/G0S7MgYWBHoPH
0i2aO2QZsuIpCJm6YdS0d+oMszlLqH5jAb156n3JFNK0luSQge46V0PSSaREwPq3XFjFEsWj+jaU
JCGasdZ3RBVZG625LBKhSzqvaZo/oEqZ5i4J3Pk8qKw62mqcR3FAQJsRLDr7KyWEd0tuVz+qT/Ju
RnyxEPj2/jQM6SemVMG9NooWfa/ZNuONjbzqFTXGyEAUKduy52FvXtJKSEIr6KjT1rAPJqgrhPcj
+NccXADc37d8Gm3wL4mx8xyN/behXDCb1tnFYikPICeyyA6XrxOL7Ocgw+ha5sYbt9SLDSkgqhB8
kXPPHs1o3RsAYsW2K9HZVQb4kj4ExmI32bPEcUpgSuNl1zaTKwvd5MIS0pLWXSvjLy1kEAJchCOu
Gresz5ZAjhw4+oo5ffPA8M54LNw+eLOll22TQrRgAAV905Ck3MaoJOxdXFekPZazCVZkrndQLDA3
Y2O8QRlZA6nOqn1tmPOhW+/agtSre7lolJ8thhMDtR4SSk0ktYtsbO6Po2Wm63ydmMo2XELEwn6F
Ynp+rYbaOyJAEd86u78Hx4cuFdsvcIBQffVxcCJbNI2d7eiTWwL1KQYma5GyGvUZ1y7wPkMZTDS8
lKnEYG0rYNU7dDKMphIE4LFrcR6E800GsPh2MUx9PWco7at5CLZZNdmsjZCB68Aedsq1kwN77Qk1
vR1uRA6hEqvxgYF5xxmsrsXAqQVZaSYZh2gIupvqpAocmuwmvSixxocB1F9UhDUEBBcIGL+bOLbT
dCAFRJzgRMSb2poQDvpCfpthOe5MwyEy0DKMbUOC9BbnAIpOEdr9k8hysXXCYt62bimw/LQnYQiG
SkbzObXBF7zENUvScWDE1BDsPosFq/aqD6wm0rMHOZ2Nov3QxXJdqnggAAuh3jJi6C7toLq1qUyu
SAyod5U55/sxUyaaGs8/Gsx8EfRV5OtUpBGELGtpN/mdqYLLyJYF513rAyhiV1wR6QSsQ/1qQ6e/
ELQbR9bMSi92xjlq5ty64hroD33mMrYqis/BL8V+apZfE5yweP0FZ1k+e/E1uvPYjnTO0Q8A6B39
z7gxIYLdsRKMN6m2+pvRBXGclnYT+WbyWlveZyPa767Kyn3pUTDoyX2RDAg2sujb5zLkn1o6l0zu
YVKfMNjwV/d5gesZzmfQj+kdSO78Xth1czJDe7ki8YCPISjwNsQIfzR3F6eUfgnnmgeGch6zzIeU
kkxDxLCDc93Pyne7wre9zt9OgyvJVNEBWDmiiplkLPKK3K9xR9qHu9HO/N7jrY40JPJoFLyHEcjJ
zhRt+Nyb9nJXOD3pQtXC7DhKA8asfGANb1+rIn/lti/UNTnF4VMbeLwWy9FjN6BvKCcajlIk9wMm
hzsPCPZrkPuPTOZBAJXJjWvX/dEZwoTc8jRvdl4f80GnWep+EV4xbibP74gYC3fuEsPabBnd8E1r
dFCQ+uYoQ29hbZLa/vCqqfK2DBphAKHOutXWoo6sOIMj6vrw17HozdfBnL4BoVa3i+kY+U7rVB9z
dKa3nvQ1y3iwYZysjdIw2ucNCS1iJbmDr25M+dDio2VLb8KA4tQ0KDFsvDVI4dgmdtgc1xs14TvF
2obpKej8Q9NYHrdM5StY+L1gczrYPObnxHnEuAyyRplX6ATzr70vGFIn7bkc03jZ5nWKoyFxPkhc
B0flZ/Y3K8npthaXPRnpB8N0anB6QYIp0nxgmDdP38wyLLdNPfSPcDla5pN9cK1TozyIyr9jGHmJ
a+wJW83jYDpCTMu5nH0dfCCeYJZm98GtUF724uFlxwyVeVvidMqdlxG91RDQAjsABB3WAad+6ByX
5djMR3EzFZD+IjPGHxioZkgYP4dgS/TUz7dVmCG6t0jRiINR7VnfIMXjfR1U5xuH3MtjibquzF44
zYoXHnHDV5bw5iMtLrvRPMhOpjdS8catf24rbbBbMaAGrWvC8jmxWbRcCEeSkVjS7iwM7CZRao4F
UtpSnO220wgomN+u+okGn0xCUpDZd/dqmdSLGS7EWjVQnsK+Fhd8T+rWTeBCkjDdFdx/dU7ERUtW
mPQwC1JdLc/IYCCF0T704xOTTVvACnUBrC6icfzILVE4IVbgfriwzcIsEmIo/0Ls7eJ/TQojW7Y6
nHiyQu0W3IjdpKK58xFouIXr3/hOkb5iGPANipXhsVwqbJVAMIzrku3Fayy9at/FIRBAuUzlCZ6Q
uc3DPAFx4xZGGLFqli9mPMX39PvVcZIcr50Uj6OkNkbWMLxXsiKGPA3yva+W5AJUx6eY163Cp6nl
k4VzJMJKaR/GUBZX+O5bRrcKgkfSlpvGWMo+8rrG249WNd6XLti1rbegJMl1Vux0bg1XssKg58Jw
Og6AW+7sBhDCQxjkXX0LSHzytiKZWPWiLcWtSbEgm1TMfRgNg20jEKfczMIBFVnQju5jrRIfwi0F
Xh0G4GxykUoRjTlLsEsJ8HDj95Bdk7aXHfTWgnN0CsuJ0sl3jir1vRc7zOSwXUYgJkei0xvrndVa
jKUwj5OrTBNvgAIKYM7ODpNxy5hZN5vCCHApprCAr7QykKL2wnoA0kkvYLXGYQFmuNVqNs5AW5oT
7Pp8Oygnu2pyL4ONPQSfEmnJt99QQ6ygVX6YZPPUF0zuXzFY4ylyxXituB/Rmy+Lt/VBQnyvwyY5
+oOkBLf+L3tnshw3km3bL0IZ3NEPb/QRJIN9pwmMklLoAYejx9ffBSrzpZp8kuUd10xWWWQwIuDu
x8/Ze+02RgXH8PppxvK/Rfw021syc5DoyGZ+MymsLwZgZqsczUrlKXNf8WtPs6zbW6US9RKPdnFH
s985zYp4dlnYauPEwmLgQXbxliQAhDML0cjEwLInqE4wLE+rsw1JcmPxNz42VJHbdhyD9VyKdBtx
1lGc14wUpG63Xe4dkWghdeLiftdGSbDTmSnfHHu0D0WmUf1l7Ex5RT6fl1TxPoksWHaV419aSeEu
iJJ4IPPK6Pe5tGFXxgFoJn3d85esdAszSUk5HWqR15RSQF5J06ZXLAJ72PLcQJYKRmdbTxn3Gx5K
YnLShEY6EKJtkHOMkwGUfWio6VdV4BUHIwkt8lA4ScrBLbGL5G2zNkxjAm+MIYecRbRQgWdcv7OY
wGcdOowDV2PWlWsnKrG5vZOZ8imO/1DKta/CkCQ3opAAmlYGa7dh4+9UyoQCuO2sMRXorO05dIbp
Nm7N4NyPUQY8O3EPGT0/JD7w98ymqk6JKW58n/ijpmlGgrpV9IZ1K0XCuLDZlKj9c2bUpFQVZrYV
eWiDtQus1whyNOI0MkTWDGKLV5g2r7UFLiLu/b3tjALwouo/k+PUHPCNzkc44AxAuHgmq96BmjOW
Ub6eMovugxe5G3fO38ADxUsgOnKccnxRPpeIyN/gLP5cpvnLO2Eql51ZbTGgZdVqtKwtjn9JLE4Q
ntKkwfXbjNghItNdUzMLc22UTHO2erHwRPZYX1ZIsnhaGm8vcBKtpbaTyxzqGgISsuE3nT12/rZX
Zn9uWurt1OzB4y7tn5FB4jGoa2ZqzGYOERDIP4aSK1rapv2hsFtCcIxa3qatR0dA6U9tPLYnDB3M
WPzMO9HM38AeU0efWQwHsJGdpFegwFtYWFFSf+S+RimGwnPa2HNaHMtOkesZYft77tsQhnc/XKFp
DZ8opR4Sgyw7T7feRexawyJXpXCs4mM4zAht4s7QMOe6D4Gorwakmqs4lU/kCGFv7m17p3Dyrgdo
HM/xKIqVtQQ6QSnr17ILnQeCQBhFzZmEkBNfEtr8Cp2pOSAzvdeu+ALDg/oPair2UFx9cSVfrViQ
j9yX9mf0RBoxuLY2yiieRrJ3vygFGW4XEbPRMjMcKL7hcDFSdIs7f2qZwjLtEZtW+eGHnjB2JpJ9
r2lQTMMdWPi5WuU+isc9DYhh5zT2lFD8F4I7zuiQaG0FdyUbFhZiy0EJmvahB7BdM7ZiJSBVMzN9
Aq7G/CmJRq464YavSnlXmJ7UdY91FbdmZlQrOWeJAEUz5+W2Jyep2XZmrM6Y+f0j/+A/ZaX/hUDB
Ozut2Dz8JD4FysxOk8PhCnPyU5iprt4j04q2I9pQopFwwTn5eCLHiAGfKZ40R9I6Fy2sQLn0AlUZ
raegY8ol3H5ZE1R5iXD20qES/goug6PbD0B2uoPX1x8ifz6NPPDrHIA+pFbjCrgTtU7u1IQOeycl
+nb3N98MfNu4qgMMQyWl/prKVALqqS911N8GKU6oAvtoB8hoGyzaMxsZG40Z71hCJviGfob+37ge
pP2cCLu5aENUSYN2CeDKrXIfmyraJlUhDmPK5Uw7XXMs28ikcwHP08ycz38T0rBeJmvMHR+yCJ6M
JJ+SmEidrHDxfgydXtwPvpMBfJgGvX4HpzmN19+z9+Fcch2oWGAETrqmGUVy2VqEJKuiuDbosxBN
ttUmwV+BW17hOcYiBYsPYEUyBN3WQ/qGDtaMs1PN+SiCudplyaTeGgFu1EEPX2wyY54/IavEjyGm
zHhjZK+vPTM3DikHnl5ZnjcefBJyLj2m1WvkPmm8GRN824xot3B2p4/UWSytSOHfT4V//Q5vm9u4
+2Qk7pdILwC3AAHtqaYNfTuPSFKdhKCs9d8QNyljez7r0UcPOfwNcQtaS23mGSfcV5Kbm8GXUzIp
ERbPYAsThRzUZuhzFol2+q9MtyTsH6bIeaRCcL5i3aJ6ag+sg2nrLmy3IfCfBt9lh49LeR8h5lvD
sb32RRO+FSOp8WkR+mCXF9hbziXduBgkRc3lO/GtbntoznbQjrt37JtOE7c72SX7DzRPU6X7nwhw
GSHMzG9ngnKtocJj7uFBf9LKri8A/2K3Q0kdEIJE0Nd+UimCXfaFV7caSagYEsd8AB0rcPsSifPc
ZczSWcb/wIxDNIIHxlRDuye1K0H7qzATc2ARiIqOh4ppGtoVBtCi5ZhfKiF2mddvYHJZl7YHRA/V
6luiXGTk/ZrY7fHe6VRL88nMlAsiwPT5JozgKZdN9NmJYUFtyiiMxg09teluyvqRbGYW2vYrXs5r
uHiPkiOaEvRbxhwjgtvJoKyfG9c8qcxFA6i6YY82sL4FFCyfU2Lsxo1js2HP2hE3DXmpQOf/ptCx
l1U3OaLL568kOiJzOjIZA/9KT0b7nCnDPJsoQfeSpJGAy2tj3TaO7939I6Oubfz+XkqLZihyBlYp
hh0NlMnxS0nNGMebn1F1lg6i9EyHH/7oT6g6rQqozK2O0g0qqxtUNKjU3EnJrUUb6sGcveiEijZb
l3k8fXnH2MHqolCb3dbf0OnQ5zgAiQlvK4Gh5TrVbjA4dSNEqxz2Q7XhskO0A2z5vTIG3ySysrjQ
ABaO/WC2W4VT81IRndBQ2Qvzspqr4ZHcVBQv7pgUm9hA6u5q+50fatyqrFZnZxr8QxELOGL9rPYI
MOy1pQAmgBQf2qt3MB7dW8C+xPE9mNR3l7qqh11HTsuBdqZHl8aI76Y4hVi8IPJGZhnrSDXFVdcG
n4xecHUQ8Kzd2CH1deHlBT1Lw0plvE1qVA6x8G/K0R2Pw+T0JxdhC0odxAB2y62jo2Jc02/WpwaO
wNU7Rg92zkesWmLbYxXdpf70hkglXkubyMTQT2krihDNXq2nJyOxiIzRkDrfMXuGb/v7mMz6df83
a6/KShguASSM2BrFxgWrtWqdiloWH8BrktvTmqvCfJj0iBvDE0134yN/wg+AiWLzDYJvijlsUrgN
Gf2sPrs0vBoTKuMbeqx/svhE5s8rdGEopWf+dzO8baxxuh4I+1whI34KGvliLVJ/xyi3CKDnBczx
FpQa0UzEwGMY4mjzjuwrPaPaSZHZhwHUHqq5u9lXXBVsh3SezpxXEWJzdNTWKk/rZ9Ae6Y0bMbk2
yNyt63bfz3b/4f/R/SxTmDtzpkIG0vcN4q8I0vp26OrbrpI5qTMVLo6VUAs1PjeufQucI+bY+FiX
pry0e+OzbXjdFQBUGPLs/wj8FwQgI/yXdoCYQmbAZa/UeNT5nxio/46tfzO2xoQZ/FLtcZV8ikkL
K7+dXP/5Q3+pfuV/bObSHgqNJarQcRkc/2WNM6GNsVWisnBck+A1XGt/GWX9/wgyvjCwBpZrWs6C
2vvLGif+4waofT3kq4uKFq/dv5lcLwinbzSy0rcWgSxQHtJWaEX/6JetRwOJf96whJQNZJHGawHX
nzIg2YexWbrFqoqnorpMM2EMj8lYwlpQU6wA9kLMf/OSvgSOM+EF7UfsU+48aVKoczu9iGQNdiQI
S5AMAOx1s/9GIPAPSuIf1L2S0b0NkgzGtA/HjY7j9xN3v8HcSsC5vrAic7wT9JjWzpAGl6RVmOfB
mBB3/PoFLf+HIT8vaZvwBFjmYKoWSfH3L2kkOahknGkM6YLLqvWMdI1AS7iErQKLJveyNnCsalO9
BkMd1MQX2b1nU1V20M6dCBIn5t4EOe/cewuFxA27eS9brAcY+CFzVAvMa1H7P+RSAKuww7K6wKgG
OiCC5cmIPAvZrWpNugvx2XDId9EAfffCcPvxLp9rfyPRg761pSK1Ka2B0FMzhpAYtBdynSBHHrwH
zTkIHS7fSL0u2qbrUJgZ09VEg/ZBC4uHYCD09Q2iY7KHAo63f26VOGvGLTBeItwthD4HzLyRGI83
YI+4s2E8kQ9C0B78k7BC1HL9aiwkjsgd+DNGSVz51nKkepX9gAXbrWQdX49xwV8UTI515PSKx0dd
OzEEFCZ+KPnSWDQXkuhpecZSjLjT9SZXvRBbDe6k1dzXgYqAEjEAQPZ37IbywbByOT5ToYzGB0su
CPekGfmsp7YaqyNKY6A5PeEo8zp0AQLCu+35r6rL+OtkusArx7k2sUAhHYhvQiYi7grgYBHjvLN4
/2lWOm94p8In9BrBU98tuLtgELog09i9jd2FVGbSZuJaM9l8C67dts0LUJNeHZBkLA3VKkOxREua
jyUhq3Wg893W8/004wTDkuUAPsH1mMcnAmYkYk8+nKBOYOgMAFYvAgClAiFnazAkQ1t4FUfDfGuQ
wUF60t+hHHWdiHaL2p5FmAekBKy06w0eJGOZb+0Q6SjXPgHc/B9DOmanq96itHWuJpAkTwbix/PQ
q/zGsrLoDVdfcqiMnMop4Xb8VuLrflaWCRQGgk2FAAKBfT/07aIVH/jE8bxm00mOLjNLhzr9iUzi
pr2VCRP1jQNMg9wYIL6M1+it6Wsmfo61w5mFoAX5Qm2BEp5s0tCtTcoTKT9Bt+K7o6lvD8yTp069
8s8i/aLGYbxLChOwhYsraIm6cN4aSXoeF0e0oYS/8/VghqrdlREOfLeoX7nnzx7CED4ZFpeXkle0
z1QFV6kx6Uq9NKEz3iH9YSEYs8fuyGBYuvssN0nYQjRMq3Bs9CHq4b/t0lCOGISdegF6A8Gwyo6P
3qu6pZsAdnamfmoAgowjbQjugQvqBVFAdVHGmdQP4KsM48novLm+bKU29M2EZTDc5ZPF9ktu5hQ8
JjbBR3dAZjX9cYPbSkgSwHHubTaIGfYxMPMWIC0QWELYmE1HfBDKLPQBWgeAIDLmWD0KIIC1fn+Q
M3AD5D4Y4JeZLyyLoqWtBTkYfHjOZl7RL+oMAo584cfuy5j7nbxOUQLBbY4EJC3PGsQZFFqK6y0v
eE2aGOl48MJIw20Rmt71yumi9jOBCG32rBOvEVxjwtnR11VRlq5P2Alwq62H/F9vZSb4TRAj0lNT
e3znba7FOYWMOT77jFGyPxwPij8JyhMz/m1Bj01eF5w/c71C7BTBGSnlMpfE2wtAJJbWrEmA9lAP
GklkfqBugtGTRP65tMzgxek7xsWzuPcYOg5rUVTd44Jk2mZtE294MJaooCg+WkQ9bSz6pnAHkn5Y
CUtMzgYqlnMwAPsOl5WdUt89R9Bfm52tHLdMaWGSR8cmU4Fc9s2nxmHWZhXmBwMY1apFgoAEqmxX
STyM/kFkMvqYN6H3xxhZIZddXV6TRXvZcSWdtlmux1u38qIPzO3KbcEhRRZQY935dVh+EERY7GQJ
LWFNwwWSfutpeNFozj2uIuSezbSDExXljzJtsFubTbvDtYt6uR/HdQkCf9sD+Lnucwaqjt132w7v
xy3buvqQBl1839v5zeCBfNvrurF39VQzv08J+aLfimKqcfPHobCbaKeBe10GHGBYauv5lBtBtsN5
RNe2xmewyj1ALklvVQ8cOuqldBifbNK5KXd0eavnmIkqHy0E7pXvIstcEz80npU7WivMmAUsL6/5
wlyBO3mHsVPOcCNwB8izQ1OWGC/TKafViJG83DRa9hc1tPG9n+MkWae5VR29eJS7yBG3aVipvQlp
YqN5jy8pLf+BU6onqmUKIeZNhdedazRr90RbuHvCfWGrkda0NlJj9ncTRJqzEbf1BRs2GLSynI6D
saSHtRmku0YDAJa0B+puSg9x2bgPRKPPn00zT5mrBTODK01c2K8rlJ+KOdvzUJd4kBYWycmPJGRI
3ZafEph2GlulD0wc8rU5WBxCtqH9Dc3o6gKukj78+lWXque7EpJXdRzMoy6VLuzJpWr6Butok8JK
aokTnGqmJa+JnbAxqFZSY/z6dX7wVlF9wV1etJw4drComT9UXz1+EAZZEOqYVix7qqnZs8tRvYI4
Y8P49y/mmSYeLgpkqC0/yKAZRjU4H9zg5Od4Aqoqto9N7OZrptbB9tcv9XMh64Pj5nPDEbegcX4o
ZOsIaJwxmu7JcidxLhcbskP0wboB/H7ReJX/m6fkH15PcA9hUB1AOsZT8/33JVBCVmVeMFkb4/Dp
6xFUxiYnhkNY8bBpkomP99fvcfm4vn9GFrsfUlsQHHx5PxbrEzGYLYNn+6TdkurKY3RF8ykIOYFp
K3MG2mh8rbXBCDckfzXl+Pj1H/DzQ+o7mCSxUXq0HB3zhzddlXZtjmSonpgf6cMwwHMcBeaO/8Or
eAKZPh7ARZL8/UdLbsOAu6NxT1FLYOGUYOLz/Gn4zYf5T++FC6WPTAgXgfPjMndbSyKO5L0EhCBt
3MTL13JU/4fHxAmgDmMlozGJsvD795KRjYy4snJOEjnhPtE47Ff9NMBZm4g6OLcKZttvrnQ/71/s
6csqD3hh/vXDx1cmNJ2G3LVPsB3cF4Gc5jSbPaVIl1fBtiQvllZ+M/OI/Ppr+3lnWXDRTIV5t/gu
fnyrgRwYMMIeOjGpBdlSsU+2LtEhc+r6v4km/4e3yMOBI4RgPI8rv/z+UwVcq3mpQiJyxStEVkOF
WrdVr8x82bGXG9y4PDX//v2R3+3jHEGR5LyL17/ZoXszKa0Ya8kpx9t1KBcOVm76QKHM5fLz69d6
TwH4fqkHdCcc27YxK/s/r7TY177JfnKadRP4q1QUzoBg2czvVD8TKJLmkGjCiTJ5HKjrBmqt5tzX
/Ug0m9HYXC4q5y2PJGwu+ARUnTMd3Rs/g4D3m4/l540wwIlD3jg7Ek7hH6naZeIMRKCFPOEFyKB1
Eia4QEeirlDI2TxqaUBZ/5tP5+e1G5g4UkyOZ5jjTPq///6jnH5JyBl3MnyDWnfEQqpWqBRaaB6C
IzNW4fK8pwmAR3S4r33vzCBUCSS5qxtZL7LWDsIeVVKyb4GsxP/6cGBS69ANYjHw3f2ITyf2OJ57
n1VfzD5Ft+mkH0RkWKeGaR1sn5rA619/Ij+tPRfDNKthocvTX/nxBeukWYr+aT71dkhSLg7UJYYR
FBsnO7fxf/9i9I1wHLn4pX56NlGNYrqsg+k0RiOItzILLs2GwRuqbsUt6dcv9tNXzTsDkIchxFpO
POeHpc7ISyjwhtPJDR0ullHS8mSxELkl/vqF5OIq/27JuWyXS/HAsJEj/cfKKKcVPRL1PlBBaFyy
Jne4bm34TZs9hkY1NxeKwbbe2hH2Q/RRALRz5Vl6VefLMVjV4x14cPoExsBlad2IWb3OntYHE6fh
a0DXy9oRhbxcz+uMyzFBptNNW1ZB9TvH/s8PA9Y3wIE4FhxEWj+WQkmJb9YrmuYkZywbA7reiwJ0
+T4y8ZX8+kP7afHjsuMZsMmIp6UHQ/b7hciMWbb9iORO4+c5Aqvh/ddVHWwNOVYXdjn+tn+4nF7f
fEtgzNgPJUsfyqFj/vQtlXNhiVo79smtR/sP15X9iXFR8PTeEHG9hq5OzSz+sRpH+ZtFJn98RGxe
GeeiC7EAvgOVkPX927XzsE3sIUlPQtBJmjdmyuy22U/A6OGoDGPof3RFltmbvmpQAQdRxQq0dJQg
758IfZAyne7MrqCLOL8jdGvtLRcLRnsQXhc8ti6Qsu07fv+Nh7as5DcxdwUnsWTfMpuxqlsSrecn
vTxeucFhsJ9aLdSJcRFuG+k2UHthwnZr1JH0/TIaR+EqqXtMQEjbZHblmAYoUFNkxe1At+Gs3dbY
E7Hn3nwNz6081NR0sUk9AndLgi5tabNcAxjrAowFWl2iIvcElLfvw3QHPxFru88dgtE6gRGfYKU6
cXAJ4TkaqjdrTuGxEdANjAp9k8jF50H7sE1TI2W9BKNamqFTlMU3pEvwb8+oIUC7FS3KfaAJcz+4
yJ4J8azR8THK9f4sPnuSDcddgPYfb5VircVl7kxf6JYjectEpLm4MxkLsmPkG+MdwbxFfGOhXa8u
s6juWwZcDV+IZJKtt5UoVHZXzSbnhe4Ift/hVBvvELX5l5HrLsYzJZrPY2PyLgYrdeY/QBl19pWu
xdKKGnK+5tFM+EHeOuDogT/3XqFYI0lXpvYlbipK90p19OaSrM3GnYv2fFHbTXSucBzQCPeLybW2
MDf4jZ0bk3c1EyF/BPHUGfdjlfDSdTZzagVmadPCiXMLKnQ5oF65E4lBpEbG4xLfcF8F4AVEelBr
w0jsI6Kexss2Xdsb61mVoGNdEqZunDniCSrLnouE9IbEY1AWEigdjxhyOFdBkp3JcaCn5UOiImwg
5w67kklAlzFCR60fROkA1caIygNWEh0iz0aiORve6wB69osFLXJpNcRuRd9MuJ41XUB1I82Pbls1
fglanFH+3I9Ap5YWnJOTV7yy4lF8BXAnYQyUvOmaQR2+LitXsre8I+UHz0r9t9JJaL0NDjxeYP1x
cqDbS29eYpQgEwHpSrMn2pibWUz4AcS+ZumZW2nTfZySaoBQldCH/zqaEeQaE926FBKRTW3nV579
Rlbb0onVtOdBkXP9QVxHB/79+PNcxF43Mb0r79JBEDGvMpPEql3lZ5CnsbqxTAtlMGnIJ5sP1g57
G0h7IKPkFj0uf4gw6Z3sFAqGu3IW9fihAzJu9DR6HPDcfhWMcL7GXDy4KbGo606HyfSHbzDJ2KZ+
Le3bSSi6wDF85sFi/aFc4TxmDICEIqZdwbNiM81BGIg7wHumMM/aCA1vWynmr0mvUFSH4VzQmzdy
Jz3lGlYzjCyakjs6aLNPSyK1w1NhmiOtNjrkrU+DbO76dPh64v93TvqbOSkzTEqS/7+793909lY2
3xt8v/7MX1PSAEooQ9Dl4ueiX/qGjRTY/0GXw51J2nSZiGuizPrb3wtAFLjfQvVchpiUE39OSS0L
vzz1EK00WEPvruB/MSWll/X92S0Ev42y0fGEoK9Kffz98VknPKhKdvbRyX1/3TlGf9Zl2+/nMB5P
UL9hiaO+IUl+GKbPTtWwmDKb9GHK7OGuqjqESY0y3shpIPeXgfCZICVrWREIUlzllhvkLN4ZTmVz
N6FEfyhQQiJPxFRaRK74UKnQ3+aphzVUulhdmvpjT1bGYSRqhG5qSgDQqunU/MlUmcFFJsJjEmJq
uNcNeZGEHOKb8Kx830EgtcifvKocmawJsiAXLy3Y1foGEn5SsLsUhmttpBF5p6IG/LMK8/EaEXQO
IN1nuNow5sBXNcrb0eiCs5dk5pWYEvNqsiYWfV9Z9U56It8DdYxeBJkHZzDoNwJN41XITA87U7UR
DD5XZU3eNAQfZX3B6rXEokz4e8E7yrUudHsDQtJGFc1Y1EIODDk1T7q9k5vqMxy2emdpK1uhMM/3
VInZY22ngPDZ3lHvFGN6CJq23Qz2QJq5N4l1S0X8XPlJSGxkPNy2VTJ/QiI6vRDVa91GmQ8Db0o1
/oV0vKV5lqxNhGs7ctS7C+KJ64+F1Y0bEqO9nerzHtZlxtvgEkEMU5kf+vI9FcjuPhuBtUJFN62t
QF3IMmLDNMZtl6DwzsyKpjQurCJTBSExxpGEz2xDwCLEnl7X+7runS8RQauE4bYJLQh72Ltw9o6y
iIsbMXuzBMqZZqeYlD+cO3MKFNGe0qcIr92rV7vFFh2dIuscco0Cn/AQhHZyNUPrvkJ7NPYrMDfJ
M6Tb5jLtzPzermy1J3tS4kioK/PANu2lq4x6/3aevOQqAiW9mzwPRxscH+8Ot60gHrelS5E0mBy5
hJo3mMu8UxW1brhOZzv/tIAxz6Hr5odp7KwLt+XeXig3ee18L3mpVUyPM1LOLQmZ82FkQnyGhG9d
yMHBXsRw/bplbPqQzlaAZLzJj4XRgScNlwT60vHPslbytQyEe1Vzwh0TkasD2jb07xjS8t1gx851
roYLGQ82jyP9DgP1VhdH7Vvc+ZjppjETW6lC7622hj+ceiyO0aT6VQGCEohvaO88n2baxIzpybKz
T9MAG3dtRLZ89fzyoeqt+alp1ES2b2neVgwsyhWNVOPkGA2a+ICrxhknnSPWA1PON7j/6Y0XgRJc
2ZYFHTKk8VL2/BAI2/yRoQcDaYtWAL2Y4oLpFTh/y0qODJJRK9p5ce9ZTfuRHnWvV20mHtqqPBJc
4Z4qIkVLdNHrGWQh3Ms8zW7pcYHoD/ODi0yRi+dcHknzJHmSCTdpoejuSW3DqU7QxY5s83oDwgPy
LCr3O4U67Y+ZrPC1RQW2nuOJ7HrlZC+eaYyPXqkQtcmiWvOFwrSlHYiy3RWKUm1kAuMiw9S9n66D
gPIxLfZhM5hX5ITSschve7gcLwxcSdHminKbmpF1KIVvNmsAq/2ZlrD+ZLUTf4ltbhgee9hBhnGL
5bgzSE2w/JfWm2pSj8w5pwtBkNu2nKfoGqN7tkfBgmIASDuBUf3oLqmZA4blcELgNjdwI6uu8xEU
9o/RPCEazLOA+F0d1WxzDWjxvCvmi4r43ysuOuYWFcNLKjPtLyovUjDyALyQW4Ot0iWsYCZ8sJ9M
Gmjk4lZmyswxzaqPuRvPeNPi4NYhXfoIPHNEaBkZ7W3SGtnG8/BhkHX85qbeuKet4t+YzWLGVoVl
nmm4mGsfzijGTz93t4VVBU8Bp8Z5tuP4Gb5Zconp90Mwt+6BE3FeY6LGYhDZCY/SkF42KZ5JLl3B
ZdHZ+qZNw/oqNYeagN8kPzdZobgeMJsTAenwM7lxGBRr65krljxgo7K2eLKqXTym8g90lN0V0xz1
ZiPs53DpZvslLvLksZWiz1ewroKdlQbRnsR6/LdThDNShPENFz82cRgwYA7q8d7s+OjL2Jk309Sq
bTNK/4IhCGzXMa/ia8uj+rIy/KeBYTs13yyNBSyF3b6kQDtmwawe8y7cJ0KlW4DcODd7y96qvgfa
NrXmTIq2QbwZdOqdW1f9WfSRPAUiyj5A4Mg2A92mVS84bhOW+EWDy/EAeHEEcFDr4BViQLIpysF8
QUMUHtiZMD+0cjNJ17mZu9T4pGwPIW3rEzEeec21SMr86NhGuIPv1tzmKDsfo8EPuWTV5n3cJ6S0
916IbWAy8N3Hnj7rqf5YNvMEobZj++90OzP+HO2IqKpBbMgIYSzbGBcgBCSh56VOCHEk8Nsp8E+V
HbT9IkvMWwYrmrM/TaOHzqEQWaVdnWN/tYL2tsbUdqiQNiCwUR6e0bnR5LQTblh/CbTKjn2OG9we
B+MykcV2Aphz04OePbRO9+poB7geBrkYM9/Qfcxa99VJ4jcz7L54+fzqV+MdgmvYVjO3MDKzi6Mm
hnur6+RB1pE6kRHnPfQqk09ZOpSf6PONzzrkB/sSidGbm3C/z05QmAnEQXDQcGPd59CTZ/eKUot8
ZiLrM9MhaKZq7a1LcgMMWscjuHrs/Ju6rScXT2n4pUsmyz/k/cAXB2xLgjQEIbkOKxMiBlXPHmZR
xXC7NqpXxQZK7RX0GzGG2a7Opqg4cdvQm2ZI5YYiL7sQZL2daFx4rw6JaR9MhArpTTjG+YUXO0I/
oNyIwz3QYuyL67EZZhodUeukn8EHNcajU4dYt0TcM9mvjCSrjvVizS/fTfpBVe56t3nG4AvmY4zy
jTnxTbaR/Twacji4ifJo+7fdmf/ncvf3KCeR+iTavuwYESJ8MHChZhGnjOHByaQWeSznON/GIPZP
nCDGfYyM4RLwHo7hUkznHoTcWfNtnuYWjmKcDG92Ro9TB7gwG9vo9qIc8Tx3S7llzbJb0XzTF0ly
zMJd5rkTnZqwPfi5Za+z2k/2DZ3T9RTagAa4kCNqiI6zHbVYWMMQN6ZMTvhuLl2RM172hLqECthi
B/bqD53FiNTHyLunb5PgbWrop0VmuNVJXuFusxXWRtjOq5YMmkXB5h86UyE4yWWxBwhjfrG7kDJa
ZQqsCrphS3yG8uT6z43ZlV7zqbOXhMbHsLapONaEFUFh/zrA+O8l7reXuF8jmv6HTl5Vvn0rdaX3
w5XrzzvcO72MARMZC8zMCcymxfin0hW75X8YPiFy9cT77Y7r1V93OA++LT/1NTrXdOU3dzjxH/Bo
zMY53xmpCv/fCF2l/CkDwnf4u5a7IHc5m4b591e4ovbwJ2bodESi8hEBmD+0RY6B1QGqRLpW78ti
jQ2qnbs9MKW8MJ9bH4TbNiMirHnAgdqiIxJsx3KbE+KihnTt9WWt/HuIBapxAUzgjxSkhg14tXe2
NTC/ACA5wRli4ByvkbMvcSUaLVjTU5e0XdmqqzKfUpqlfQKoM4AFfunQFDyBi+3NI+X8dDXZYfiQ
WjV9LsN9MZqq3w9V70Vrcww2HKjqMi1IIy/SEd6f42TyIXYTdq4k7oYlJ24JVfN1H1BXwmKh8pnB
0bpsxHdz1jtvrD+aK2Xb9FcJufTor+IW1qKGPIKcHnEtN6yxz/djr3N/Q4gptWkR1d45CNo+XTds
b/vaMIhIpR3Y7tnyYbEYuZHjW7ezgwr1sEtn7SHvN0p+MXpVXFJFH/bX0glxBw6TuBvcuOz3VYtd
PW4aGJiQfyTM0GiaoZTgjU6dun9BlzY9hXPluWvKN6TuY+WP2SrUDm/UJpFTvoQo8i8HhwtoI11G
HiLrt26karFqhL4cqkqAP7K9YUvXn8kbBG3nSCqF9xSkqPVA2QQNaBybVMn4PWGy51EHjbPkTmL5
3sr3LEpriaV0qyWhssewuUrecyud9wxLRg7kWZoddRApGsWhXuIuceCQfCmXEMxhicMkK51kzEku
KZk6WhIzxRKe6YWJ+TY7Ajykw2rcLdjYLY3SiRYeqdS7QBfEcBKDcS9KHV/g8slfKEHdVWj2VFLK
iFqOSUB7G6m966KYiPhcwj6BZ3locuKcDFCTFmMP3ijHF4/gjepaB9ejQ3Ao2KAlqY4w0fg9VxTu
UXbv5paDei/uwLymBtF7YSqP7RJL6tIu/LAUJ9wIUxF8DIseQ9HUtH22j9paPoRc2I+DLrydzHuA
ZUEZNve+3X8yB8fY9Es8avielMoKSI6YwC0G4u9ZqtESq0ogiH3KYqJWF1zyvkd+E66cZhYCxSgh
mg3kT2vTkNXqoEA+1745f8zbItwQsTg9gd8pDuF7zqthmJBosP7TmFYEwdK0Lc//y96ZLMeNZOn6
VdruHmkAHGOb9SYQM4OkOEkUNzCJEjHPgzvw9PdDSOqmqGyps9a1KJVlpsgIAA73c/7zD42dkg7b
n5NizTFBTLfExxpxWD04EWYCUvPLQ4le6AP0eAZmuCHmtxkYUAARrN6NfbHrK3oviNUWxqRWpt/Y
cUMEa69Is4VuYkp2ltAIsdfy8Pux+/qaqDV/iz6L1BYjmw44OVe4hTQpniqTvyrD/jklf5IoSikD
2yOJEqG0H1SW+QkV9geksTZKzMhXa3803TZbN4K0GsI96iauB+ed7Mjv5GMz2xlg4Z8Bu3+fin84
FV3Qw99Bm0FVll+f++R56F+fjN9+7PvJ6Bp/EQuvMxpgDMyRZnD8fT8ZXfGXS0mLT/x3PccrDQg+
oVBgTDaMHxDmD3STeCSATcdeLAzPJ+o/c3633kyqLc+lbsT4nam/+zdDf9uEyk75Pe6rMjLWZpxQ
bc4lxiCEGkxO9tnTAf3qau43CBSQp5OKtMIJLDt6Rlbjz+Tde6OXHbW8zy7VkJ9Gz+rY7R3AmhaM
XtdoSdLRDyb08fQa5czhWOhregik5V7jY4agAUc6gw8j2rypMfFccxSVq9Ty8AxoXOJCsN5dUUqO
WKeVfCZd1zrNuscx92mLEtSWdWUGjp1+drRaX+cMI1fZ4gTISdke6rF9hLxcB7M9ilU6E8BRhO57
Teq3qTA+jy0f79j1Y14lLxSWeFJXLloHx7wxYo5ls+R6nFr1G71tHh0jXcSgOIJLjcsro84EqcLI
ZNTcQ9t6h6jse6JyuTUj0b1RX4jVnGYvZqahFcT0cVV5bbfWG35pPnILGNQ8cAncBt07FEnXrUm8
ZVfQ+Q5jbYGAhCYRFLGJFSFTzC2GQ/naadBQj5l1I70BdSI/yZDDWyU+do+zucBLE7egzkW/sXtj
vomq/MafcqKgu2VuEs32hW0xXyylMDdDwxcStZOt9Tl6yDqyjRHCA5pU5ctUNsSFoqIO7HCisc4m
Nl8/j57DXDO4D/69r4OwiXJRAKOa4NgnFtrqPW8ZnwLmQqO5D70ww7oejLDW8nlbM6XcS4+7J5BV
MvpyD56h3Z8XCVFHoG9W061rl3WA/cBNMXpJ0Or+vQQfJpmXPwrdvhkTvlSUZtYB/Ayn2pSsmQoZ
3NH1ifYZCctc6z1/lwrzKukMNsyqw4VwjNPACR3imwkNhVpGfjFk6ivW8wujVnpyitJVLpPPYkn+
MGf+KUUCAJrAUFv2XkfZV/EzBXepM4AKTbeeL2HO+EHbtY/n511EXrkaAYuCXnK9UcySQUDAoyej
BU8rLz/qRvTCS86qpsPBmofV6bkslWp5FziCpoccp5MVg+7PwlgiSBRsKrrt5GrgdlHD3E8zT17C
/l65rgyPGN7MlzFAXeC73aOb8QsdlyfsMelaebyN55tR1rwUUuOv1lnxuSB4YBMyLT8yv7PRhbBo
86wLjxMQ623RpXVgUuiuJN53gcA+dIttJGL5rNLXRWtxS/WR7xDF3YXXaWrH4ME4kYOWYIM9m5vM
5aUEQD0lMi0XmzZWGQRJ8o/L7NIzeVERN+trb6S/pVPPN8wSX7DRT27G2EbEtSyQdJ73ujGYG2VR
fw5UfKtqACPXCx63FfvZMYr1cqfo7DejsbyGGMORQM6z1QouXwvLkzOGyxbCEihrHDcFsanBeZXP
bjZvq7r1d4BphBQVGKdRGOaYcbCczwtgWeG84jdEaJU7MbGNYZnaY+Tlk/+4POZ+YG7ZtywjJi79
Bg+h8FOd2NrejrnUWeOzSqzn9qEv2L0wuQTO4BEY2QuosKDE5u2BaZMEhegJhiyN8Ki3Q3lyE11d
2dhUeDL9rKG7IrJKlies2rINsEFCfriu7SOb97SiaDyRvOVvXYdFRjxcedI6n08v2b5wkmA8x+aA
OGeVKGvnx7gggeryywyJLr0TzuLiJdZta3e4vHbtQTpQS90SEiTiZp0UB1tstDxaBGDIikLJo9Pc
zN+Fg3kTw4PazUY57TAhwxzLGjERoCZBmMJXkAPGt7wi1R6vZf5wc6j8y95k+oREnl9aws1HEHYN
PyrML+2WJQFP5sZE2rNzQmyhbFBrjh3sHpEd1NRQCc+vyvV13OjlSTmWuhrc7IV2lVsz8Qac7zU6
ygznK37lYPBcrZIC3lLYK2qezRa4wI5uroXv0MxRzlYNNICweWlc/nUxkBAXUvlGCfuJpeUJs+T2
2dM1e1NqlNFV474vKmwAMw22ghyuXJoXnAmgrE6JgsOm5V2O4JnGAUGLxMK+VBpO7HM+P2V2jhjY
oSJwNj6GCdpqxtD2s5lWag3c6RMnoZv3No6Aa/Ki6vQSF93hmEidRyh0MtqJioOgvkl1ase4Snqc
Wy1niS4ycgZUbafoy6asJ6+M3JBuA4hcG4HTNNqxJshT66vqC8EozxaCC3TDQmUvXiO0mZYYG4su
YPuX+75sqy3pzsqvV62GIWidtrzzKULkdcRRtDYNL7z0ZTVrW7iBsrvC/sLD/cO3umKPG1+vPU6R
hXsZOSf5KYx9gWMCVAwnwPWoSa7s0TGnTYQdvoYHC+VD7Dr3r0qxd9+4Vf+BP8u7KqE//a//95Zx
RV0Db5wm3XF1h+EGdddrZQLuTOZsEb+yd5MJA805fkkyDheBv9/QVoJlxVtnJaz033/uG27ZUk9h
5c/8ApBZd4X+hlvmT5Y5+X097A153ux4B0WSfSmlho1bnb38/tNASH7ilZ0/zWVIjve0vzDcf75K
KEUYNszlsM8nFshSCfhEQG4ixlHfruvfTcAfmgDDMRZC3f9OcLj4ld7w7Ue+dwCQGGwUghTXkOlR
ehiU+T+wMf1c55ss0IWgfYbNfqjAeZI/+AyLyT9icZaUoPllcf0TMAzo7ec1s9CP4VcCn8IEhDLg
vFkzTdh7eRop56Iw0coGuGUaMKoMzE0wl+q0umcPNOdwoJtkGBVeVfj42UELA6/FKbCHz3uXV42u
FccOU5cWJ9pZQWbce+HACz6IkXPEbfK5vspiCxH7tmjHwpJXPTITdKoTXC2Lc0dz+mjbd1Trp5GK
7zmLmM1biRsGhom81Yodd5tbvj9tuyZaYzMx3WnePBsnjHE4Ahqf854BnG+m6KiNttNPpTJyGwtS
HQ8oF/ZDt88bb2jepXj637VN6H9EMCxiKrVmWCzjxrS+cABTQiZZ/qMmHKviI6BFbhQaNtwaXFcv
V2LCEnoxU77OmtL52FBvrTW/kk/JaBE2aPfuthom9u02bjF2Hk1cESsRc3L1lVbvsrnIDykw/xNO
mM2j2QmzWmHG4z9Xvvecq+nK07HAWTEBng78EV6ORJ9cE46g70lqMDYEwTMNX4xgVqPwcYxIS9Lt
dYz/1r2MkBJatetDVxwq0vCwCJ5W0rDHPc5yBWff0L1HZw2NgIyR3Ty70w1WGNORTMQGU9LExM87
DLVkH+dp8oX1YN+k2TiCllSmdh0XpbdT2Jfuu0oZJ3Jyy/sYGewOW/LqHemKboA1XEwUqteblxbQ
zAetyrGTcxpTXFdWNKz9mqTUwnVxUkkMbA97exrXycAJZpjlsNGWIDyphWorpJj3UDiwkZuIgXjC
FrNGFphrO+Ze84H8axguhekeYuruO6gk4dWgNdWp0qIBn45Zm67VMDtI8rdqtHoTd6If/98TuDLG
l5pt1vXA+XqOsWi+h1rUHTL6Y8HIOq/W7rfcC8S3t55mMOpdjTJnCLShIzX05/M28e8d9Q87KnD/
bzfU9df8k/zUfn2NqXz7mR+YCrl4WJsgKoOx62CE8T87qmsDt2C1gTrvR1TKj2GDT+oDIwY0bUSR
6GIBYn5ssETwWZC7UAbYCPFMXfyjDdZf+NSvyd4+ShsIaBakfKAaGDY/H8pZSpdpzH6zn5wpfgTX
XsxbawH+rYjoCZTbFv22bqZ3eWXOMshj2lQd6z8YCDW2qgnaYcLVjMcwGYp4VWJxHyS+Lr+q3tGW
fimFLwABKo/6dyVKEhIF8qezylOAfG7LCBh7EjrGD8pnN+AmJnvMV+27FHfjE3KTGTN0m3Ghh53N
nujM0ApwiGiPDtRQmizaJc3NY6aJmGAy2G0vVENj4RQCKpCy0x1v6kJCbZ364M4EUFZa29+WfoTC
r0ueUrfRHpO8oKJnv1xZhJPumG5GG/zNSJPCC/F6VpRdhepuRg/nKy3jIjG/xN3TvKF6yra+n8Hi
tIW2SsFTdiTEv9SwlyTpzPj2Yz8OrlGDkeMYWm+bmU9nG7lxBLbfiYuJM3Hc+OTRthnefTgOl4Rx
l6tYlXekyhgnRVkNEaQcIVwQeItc/FRNxcny6seQVNZgNnpFcFX0BGRxWPgFq4UUlU3ZU2PTTbtV
dafQAX/MchrOWmBnlUEw3g46bXJCmABL8F6JEO990PksdJav0Kwcm1/tN0rs3NnVr0WmaVvgchKb
Oj9/XwGPvTcUrnhnLAVtu9gSn66YzXAcx3rx0s31O/Qf8z60tGOP/P1TZTGvrhnE4DUdwkUXdb6R
NNbvcmnv8ez1AKH75noa4/bRyrx7p0uqXaUQ9BndxAw3zFzMD3wDyrHjbRjwPHBma0jrhXyICAk/
WgVkRpq+JSPQDzGj05u2DNxGFzc9eXZXRdLEBmyLWAH3YC+8Qd11JzTSUgUK53htVuK2y3twby8k
elDEThDy5qzSZEwWn6MxGAvV+Duo7tAVotowaLmmCtmYzeFJAF6FiaIaLiKoNMNWtpr94KJjuMAG
XH/CQG5cdyQbBvhk4jNncy+rreG1IY57atKxmCXr7VDBt2EwlvbTi1bas7YjOLkKXybflZe52RLm
HOFZSE+dCAZ8eQQpJzXu/r3R/1/yskydbuh3pfPlp3bKP5VfXu/033/o9VZPmUWVagGUvyYHuz4J
P4ycUcFSzWKx9D9zZR9gHaAO6TYl7nk//++t3v3Lo2cyOCJAyXTOgX+y1b+ppPl4KncdbTOtl49w
z/p5oy/1IW2LOGMTjQyb/IzRKk+RiqaHwlBjEEVYhr26PX/T1C6/8OeThZYSOe6iL8aP3Vma3ldi
zj73cSednWmPhUh7A3dyxMMNNeDvP+XNtHy5rCXNSNCQLLJ+88351dudPsLBV/upbxIUX6q5ySq8
yBPXqkGrJFa8UI3WVpNqt5101cPvP57x/i+XaTgYYOEM4Zl8m7dC2WGYvGSc3H5f5Q6uJUqSC5K7
sb4fkbTDE0K5RW440ogpdAtjVZMQA0e4xl0JFFrYd5XHHHVVhd50SQoBpiRAJvnKm2XG3DXj7+Zs
+EUgcg3Nhqoh0K3ssKOG7wlheAF+zW7RZmTrWXnzPqauDUJsm4+FQwEfglHv8Ntd9BSRgXc7h03D
9m66QJUNwg+mQPVVS3jKvakQhvRiAJ51uvoT9kMEfjLCn15ilJbbsczH9/kAdNbh2g8cx9gcgQQt
mcToDWaNXj3FeI1+NCKdH5Qq8U9ds+BmjhPe+qNb9Ouxq/XqwK2CbhAZNJEY9cF/2JF2zWXq7oJ5
zxgJIbQF0lOQ7+xmLrEr8TFURmibr2o3aW+qfBQovF3ZB8y0sWKH0XiJ5wqFA7aPOJ8kLfpos7np
ij48zgM8Rgd768MZ6DVEP74nHG5836Szc8fTMTdzB1OiNO0cJZBqniekKkHkgscnspwe4j6sSDKY
eTKkYOh7R4KnurINj6IvfdhFNCRg5dOLHOrpQW/5kUlvuw8O+einUEXWoYl64x67pe7Dt6KmqqA/
Fh53hMYGnqdVAHOvHFBSKM05FMQaPwxZjuamgiF4WzsxLpZGhOuvWbXPFgjVKsqQxTJSMOdoTzYU
BEZraJ4VNIQHT+sBI5MhP1Scr1eTiwSJhCjkKZ0o2xI+AVzlGhv0VT8DO7oWaDi8yOw2AundOl7c
XFkoHgNCJMavGaSw5VjPtkWuk/45GhW2NM34PsS/8NJvRn6ViMFT8VBdGYor9qUGq5q2LHC0xr4+
T8Is5sAbx1qmUbjKMwzKWIojRIqvBv60Ozo76zqyeBLgsBjslzUJmZqwinVeD9zXLKo/uTloo5Jh
mq57pSXluorD8NbRw+bZ9vX5spTx9GBKnMBKFEFwR5psq2VlDxnAMe7x+kCUFDHgMDTubRfxHGlz
udXLEsVvdPw6tVz9fJ4ZNWSZrCynmnaWwfqHJ4IOMHLDY04iqNSAOOOkLa4j70UffJRmiVaQiNaF
hUm/Zz/p5kTrHIYDoQmszRUW2MnOxDVxbVnUvqE7fu0tt77CxJ5FiZMLs3UelONqPWE5Vn0N1dYi
HULa1wMOL/dl0tUfB8g/TxpCK6ogJgGtGVZPgqTBi1Ro9p3y0KOS+OvBKS4RAkae28GrQemwQtaX
rc8X5y3u1V3VabdqqssevDydL6U3dRhDatntVPUGc5uI+2P0QPsqT4vAkXqy7yuEEtggKfw+VNI+
16TV85iKbIAhyFj0EaWmf0r1CQmEY4rmqnfMyDM/eBl2Xs5H0rzIakrawfqYGGWRRXuY6aW1T/oZ
f0tASTlcTo1E3i6h1Vq3IiNcprHU9GBgnE084oAO37AV5m0wMresQ1tf9fCqYDXSH2zHobwiVwdy
HisMCDx71+uddlMh5Nfs4coq6mLrxa59g50se6erBCTE6C60w6sCvBjdBS9RhD/WoTCzh862MBzN
Q3yFrOlz4hXDBpOhL1lsIoUoo2dq3/gQz/i1lsZQn6pilJvcHqEAhRhHGejhsMDrLlTfYIaFb8BR
zZnPcLB1A4Rm0TqqI/KtZ2u61Px6JPd3Do9O6pHNUzeYpTVoQms/bA4I0HN438oKGj2ycXLKxmpV
5PlLVM898LpdursBm/CAuMvbqXSTDTQT/yKNo/qyc1K5dWJe2CYtjItkClF2+B7syIkHCTtaP+il
hps72XcBoxBvU0mNIADh8VqSQYDbtcs8TSPcStqJvx8i4w7/LyZODBpPRumLfEOsSf/c1VI6jFB8
bcaBl2e4inLM+MmjcukI5FNZhe1p6Mw8KE19OETSxwE994E77NBp1lPYPYtKDrvIjjjzOMC97Yis
fxWDS+Hh7zS3YqnBjT7rtjCTAOTiDBWd76knb2lvcLpTFyWkJfy8suwjBr8VRrHKmXY+ZbtkMM7U
07e9mEmoJYACRHNDdeZtLbSh7qFmf9XxhAwZdTZZzewaill1aTF5vpBzOG8quAgHLEuYBsYxb1UH
HylrViWZgHC7DftYO616mBGpMj0mSNzryr3M18TVkLDVOvMnAsntgzkV832d1lUEe8rfEynnHwr8
yN8lGd6uYzg0R4jvmPKaecFyxxo+l2QYdJawblyiFSgOJoP5RysLYsO8baMRGIEL2rzC2x4XfV+k
j64TEXWiT3JrhRP6GX/Utk1MRMsQEbZuaJzliS4PSSIUc/xxXEda5JOKFBm7PGHFOwJXfQ9viw0u
btYlknmMsDKp3Ra98q6MZp6OE9w8tCG2H1ubxmmLrxZ0XvJz3JOvgLAI0ZO4zOekmOM9H2eXNRSo
Qx0XMLqSmMY8n0PxcUhdkvJcW6LfMYGrLmLkyB5ciVT/WiPrwvHXLR2F7FsfDzO51/Q4WotaO7c/
ynxIElTdSXqyiDZ4LkTqIOrqrHHJU8O03P5oxhzOJCmReoeIqWO6pVCEwpYeP1epUQV9Lpe6oG5u
gBYWbsJYVhuPfOcLjTgsGHqTm7osvyI+tGJsTxjXVFbQqq7LV9h9JHtVemEXpNjNXE9mmOxn4to/
A0VqXUCIKzxubdRRRVEipangHMqNeZ/aHUZjZmizOdf4ZyRMJQOE4vgr6FkHSaFmF34pc6bGNTYf
t3XmLu9ARpnggrKE6/Po1I0TMpvj2r6ek0S71aoay4MxEWR7ZQmUsAhIn9gUTJDXlqPqz6oe5noT
2zwkg3D11TRQFX4rvpoEgVtqTN2XGqkevAA75vrwZ0aKrKbJ3FCGOncqayjLloKx3JgjI/Q0Nok/
cJ3yBDVz3lt6J9fM5dmM28UMo6jNJlzHdrdkBBUVw7LIH94npoiuSTVkom079VU0n7+F3zwKzaEs
DZtm2ZTnYnrpU2qSBEpAvuRPGO/YBssvcD2qca1FzF1R9LFV4otM8MUy0Z8WbVNsaMN7LJd5dkaj
eWWAf+C0iwpnuoALxPUPo1xHEWd5RbH1EQC1gAm6lL8QiT66Pdk+JgKglYgwM/UKNb14U53s1Byi
3EkxdzMS2aHFsnE4RlIu8kNmgmv/vokw/q6HWFhX9EvMOs68q9etUmv6WbUAB/tIM5tj6LMZUg4j
xWlAvm/ypaKZBWK2kQfz1E14pJWI3mEQ9vafGhrYym/btm/fBJUqpmIAlj+3bUMlqqJOm35vJVT+
Ab4L9rXrwFOJergbk0VBGPvcWYwpFHqxCi1fZ4v93FdPUViyMBFgHBHdTRelrJvHAfe76xHs/kFS
cW//cON+RS8JpiCcmlkTXlb+2y/ruUSOjJro9nh8g393pXM31bxoBCfE19rAquMoYoEZIys+60Hy
dM6pY1YqUhmB91auRRH0+y91bjl/bnyFTb4uCC5MbuuXxjcaGtZIEnX7ohDMo3HAC9cds53TLEnh
acmkw4Y2nzeTEBw84UAFldY0r268vKbWmN2m0mqOInfmPUEl1RcSttwbD3bwBi9LQDUN8/VV00NO
/f03t/9mIbrw/gAvaKoFw+g3Pbs9aABzk0R533CmIa1E1NQUjLWqSbE7JaVc+7FwX0ZzGvcJObRb
LFw+eWn9QZYRGjSbckmzZbQe6qK6HFvT+ojVd3mZzMhZdL0QT6aVxeoSeLUcL9o49g4hdh5rncHw
NlG80AVbyT7yE/taN5B/tTiH3qq88E8UkDN5rGK6sFCOEI82SEhU7DCmNWi3Y9Q6d0QVTi+FF4Gi
wYSzNEhb7LGO5VD3ympJ8WIDgzlLzU6zDJ8kyvhLTIZYIW1UsBOfa3VVzs1NmTfLnuIvZXtGQe8X
TAotPXHuLJHVG1OFjAyF4SFQbahBDSCHiHy799FMWizCFTN/asWA91mfz+54akLMRT9I3Dw5kpAy
bmBNxDomHViXansh0kG0gQ1ru7PWXBCSTqKS4IKf0UaXzKDokC1IJHkfwI8hBT3RWh0D2CBMwF5x
c6DivsBGqvsCb0XVnMbU9K0eQ9kPMcgegQ79akNmHx1Jrijl3SW5SMMXA1VnpO/pvtli4UN+wNnI
Wdg9dtDZGuYWhQ9r7OwC5sVW/XlKh2zbJn2yG0aqKx1jWvjLPQ1FXDrDe/IXn9yW/nFWRv3Rk7lI
1u2UjDSV3Ds/w8PkOM/cfA4d7bbFl+RgcHDcZAI7wTCDFhaABOeH3vaqT4qoiE8W7lHU+3hnQk3h
eYreIwdy5NZPjY4RiqTpd/Ky+0CoS/dBKUMcdMVu1C+9XRljUBgX/SgDa87VuJpyEjLJlUUj1mHC
nZYu1LUocW8K0Q7vz/wtbHirT3YH9qxbdFi1Qfe8xqCBE6BHnfjBTAGUSEiqr3o3gS8eWuwmfVhC
2PB6OqPQskgwq+yZd2SRAxE5bPAf0QI2z2cfSPhv+aqjO1zZkLX2ZcyZ2JAjPFMSceQofzlCz+xE
e4JQlxdm8ygn1zsZEpilI8btFBl1e0zQ/p4cxqpQRopphzzPDiqvHN+jX6S9l1OCXwgIkO/Rbhak
DsAvoU32ZDm/eLyl8ybx8LjJHMR2yq0/9wPIs9Tt6NpYiKQ4GjmBYfFLS20pnJdvrSwfEMtLKhZG
RfzqaRIyPxjLq6qW/Z1wGrmuAUueUDMOW9UWzBVQeELdHBOQkaV5TTBvKdcEpzU3etnyZKqUUuR8
FhMVhLkLWM90kQmPpUrRC64jYGEBrHJ1uTtdYHMyXaoRdO28DE0FBMPybvS9GvAHtyIQD9FNzc0Z
8SkFy6fAIzZwDJCTpqALzksjYX5LQZV7OOcNoWPjQwI8ALeL22A1dLYAjtz6BcibE2/aZijKAxnH
L603T5czr1sZKDR74Upi4YLBMOiVXqvstqktFLUUwD59CiXZULnqXTOQpRWXPY84knp+UDNXhECW
SUhECFZQ4cx9b4YOSo8o0+2gHsi09lOWYAlwJzclqlqiVAr72swc+46CR8dIwRm7D32KUyV7WNY8
EgUEUMawrHmOGO1vOh1uJiQwcBuzzQ/aAq4INAgZy9gMj2ekBgqBTsyJS8ZOOSMPWhUmYE+DdGAj
DD7+jN+cD0mVgd2Wi78onphfdQTOlMuuxuPLC4qlptPJzDsvzQToEm5dfihJcb3Vjbw8wXmGggmL
/OT1XfNYkU20R+cLpjYstbIsRHw9WnRaQaT3bO4arnpV7ldPKqLYafXGP0mXfbaSCHVXsd20hP4t
5MQsG4zNWTeMGBCoIuWdXtZz0y7bcBdW3QX8NhBJP3GpebOWH+cQnS4SqCH38YJ6U5cspwAN2pPh
sSSseei+DE1YfYqNMLp2EW7CqVvWT4abOK0OYKTD5YQL+nUubz0fhDTKyuy2kCMoksUxCVHFvD+f
DVAF2yMWkfE1VNcFdwJEHTXbunYjzeaokL4H45gyBLqZeX8msPoFfDSnohImZRpmmpMa97UjcIMe
eJBMk/PDlOvlacZg/mSbFLFYUJH0S3n4sesk1OuW1Jd1IYkANa1ofD9JymQCXbyTXuWYzxdYN4bs
Y49V5+Hm5OThEfzCCc6Q4IgIFKMx7Hkj2BvrVFF+duwm8H61Did/pEzbplIUJz3NTsGLvetxAkBB
lPNSTLj3PuWmBkAtwYxFEtIq9BTOwkHUZQIubzjsWTznbVa53A2Qo+mCIMfoA139hGzaLJZ+olOg
UK1Q71pAmwcILvMehS+QxdiN3Eyd7S0eeY8yX3BqOWNNjweftNb08FZJ8DIzV0VCzJfdHGWdAyIu
W6XQuSltJkh/9kwG04QEgnpp3UY0PucDMhfQaWJVjaDs3emSmaNxLxp3+OqWodr1fHUcQTJe3MSn
CYExUn8mE5OSo+lmyDMlLxl2pPE1ocpPmCJy186uY+S28qqMGfegzxldI4dvHqlKUjLV1RRyKOuV
T92CRgA+sc4mKxvKCeZ/VJDTiPZ14IFPHvHNmQmkfv7H84s5FSlHjGYM7bMtOVOJALcO5dyrd8rU
pm0Rp8muIolqIxKqyshdAlZHm5UNF4d0+9lOoFg7Mx0ZfgVb1RHLbM2Vs8HUkutbgGK3q58sk85U
nr1AsV4YF47TsANI4IqJOs9TuR886+PcRjG0K4rZHkBlAwGcD8uqwTsSF179W+rz9f8yqjQMfWGI
/u8sv21etcmXT68nld9/5vuk0tP/4lfoNkMWh/ObieR/0/w89y+GPo7t4zOKUvbsVfSDlWIggV1s
1ARfQKdZZeL3nZViwhukCeNA0/GMxaT0H4W9/NKCOhxD7L82A9PFLvINHTaSSifHiDBA0xxQT+OD
wQDMAts5WYPwadrstmSXJ3GebgTm96t79e5bo/aajPuGporv4CJmoqnUF49rZrM/N8BNQ6bFSGjx
Tg7muHGnwtkYiZljtJIU+3/ho3zPhjFjkWvzdkTaihQKGKmODBo4a7Gil7QslFJABM2/cFXcyqWr
Mxal1pu2fjZUVk8Uprtz8a/E3Kxb5jpBr9zh8PurejOSPd/AxZPVYnxpil9sn9XYD1lucwP9JPSx
YjZvMC9yXtTorKnuECNXkGWaMMxIe7CqfzZ1/v7hCB6WVYx315vr7HG4CUXd9zutshxsmVS8KQ2r
+YM78q9rxEadbbq4pjLR8N6643aRJ7qxCYddy1i/ZW2WxPzaqnHHTVoXf7SDhYhQv0IUuCjbNHi3
TJhgLJO3s3skxSbZoz1A+US6KL4EX2njXzzAF2ggxYUTpvW3vfVZ/Wf0FbZjPkVV+fol4FX+5RMZ
oZiUZIaF/+KbsXoYZ6nECXNYLGCo/7G342HRQP5+pSwP4+11mRYmqp6ro3kQy21+RRHAQ8EoM6xa
d4IR+kpo2omD+HpizB8oHe+733/a393F15/2Zmk4Fpa6Ea6HO2+UxiqsaBpG0hHrNFvCi31Y/1n2
+fcfubCvf7lCUKiFvUw1D9f65yuc4szxpOS1M2LHusbHiih1fYCqVc1YSlQRHLbm1kVjHDQ5vbtD
/3isgdOGqK12IzD+ZlBIZVvp1s9KCe0wETuwMsO+uZvbaelPGCoQX/GHjcn4m+cvdEgn8K7xwv9l
xXkdAqmq5zVK5MAEwiLyD3chZY8bTQNpQ6WGTtujxhTcPUKWlfWkzzQ6g+HVV1gT0NfUkX+NC0H0
hxfc/tuvxv68vOE2/1v++6tFk/q5k8123u9UH2/MMLbXsJlVgPMkMUJN1D2oBOxKlw6xFRXOKEdV
EmfKeHbM4PHBQBshSmcWw4FmKkF+DRB2mnfm3GY0XUSD2V6ZzqwdSHKq1g0SqrV0bTjc6KveDzLR
3vejFwa+SJqgtTR3C6lnYTu33gbF+7HP2g6ScD4EfWjTy+f2RWxlD4P0EJ5YRBRPgoAOoCFy/LT+
mtDsed8kmA5MFnojzHzDkx5P+gfycsYdzpcaNLTpJZvEbe8RU+3j0LXvnbi/5jeX29+v1l9fEKz6
KQx46y3fIX/g5zsLfcAebLk89C6+0jIiPBNPPxiJuh/mkGpuoCr9Fz4RJ32MWoBM2W9+/kS/VSMZ
I1m/a8PwwCRng/L/2S+tUyuw4Mx85/H3n/frvg0ky25j+PgQUPq82da6yB9Lnk2/S6e8XjHVkIeI
ANuNB+V8/fuP+nWZ4nJtOuglEEQI+Pg/X1o0MKCUY8Up6I02tl2NcWDU6f7hBv7tpwAxU6YIscDO
P39KQRpu0UtuoOa0QAKN62t7fAW8d7+/mLfAMCcQV4MJJBF2Llm4bz3Cs0SbDaeGrAu+Vq1BwdKt
o4po7XRlhaMFOeNKsPBhhBEV7H1ozWhXEcX5p23pDd5//hqUMHAqDVsYsKZ/vtymqaw5Gd1uZ+EA
iKTUz7ehTPutJfvECwRz9QMeQj4hydXXvJLubdanhMva+nhZzLM4ksv5p0wG82+/k4v3Cxwwn5r1
zbESWZqmhbHodmU0lAe9JWZaR48yYz94FeJnF8RACB9zm1c5JxLteqiTKXBQzq19r4TGX+Zfcyh4
VyS7kX4snzD1MoMm6eu7qSRDvu4xp8bfVx7LKb/CI/BPXvN/fwG0sYIMGYv3fznDXm2oodH6xeRJ
bmo83UatW28HaUUPMbtYQPxWug47EuYLhkCcWG1xnOL5k5e4913r+IehDsNAMRrexDSwNxUJZfee
NX/9/+ydSXfcyLWt/8pbdw4vdIFmcCeJbNklmZQoUhMsSqTQdxEIdL/+fWD52mWVlvXuG3uiKrvE
ZGYCiDhxzt7fXkCmXDkBTs+xTWbc2LnBXtGXtI679jdbgrVe9n+tIxj//OkT/PQUjIx1XWZ8aOyM
PLmKl7C+YjJWb3MD30kmWeQ14vI8N09Og/BZkcH2m+fQ+eVdgKcNOX1AZM3Pj3sws5bMQqtDTtgS
ba0yEN8oq+59V5GrFZq0s4bpi29b6XdF5JIekihvbOTYDuqWIVF721TNVqKw2IyZxaTft3UbpfxC
TC2Y1d08sd7n2rJYKn1Qi8VOkGq19YzwC9wOebQGYd4YwiqPS9O8Ykh/9Ah3ihhrrpyfUP1O3fnX
0i0glAwfGBWCR/zQT1853gQfKDgLQpeXX+r44A80yY0FsCQeX+c3deIvlm00luBmqet54Z/HUqos
sD6x6BzapP4RZkHMro38w52W39H2g7/eSfymNWWFwR2a258e5i5ONJBywZ0kk0+F5SRfYKlDwa5m
ThNiRp9H29YIrphapb+5hX6x+yIcxsHmOGxMFN7/+hj2CezeOCe3QvvzC763+8nvLqYb/yj9/htH
Xu83G9RH7fnTUwPpCumqBXIf1P5PlxCJiJqyjFuWY3h9YQB1Z8+xs51rPB7OsLybcfUJEvq0TeaW
4sbFyT2oBLA91cq/315+eTOt+l2EvD6JJT8t6xmNRJEOPL9j0PRbs/WxYqT0xIwMzYxI8x///tf9
YtME4cygE1bXOjb46SJ7YV4klZ64yEDrD2j542jRQfqbM+Ivv1+LTgZ3El+vG/xUAeTKShrLbdWB
M7KMENekgHnzEKYDSN1RMfBLBlcTh93hhYgRJtANKHfTYFwvi/e7NfKvh/LAszgVcih3Sbv5+Xkd
Zy2A5JGk4Az4raHFJ3sll1s6i0mUVJYREdZdH1K/R+ZQaPM3D7D1qyeYaogvm7o9cH++13q0G7ZT
m/IwEwD4rfWlITbIhfqzyixRbejWel7UaF6AmSRgic3gdaVABgS1cQMSLS1gQczj7ZA62MrtvscU
KRKh3v79nfGLtwn/xvXJvqE3xuznX5/BLLdUS2BEd4CVX/1wndl/WOq0krAvzP+v38XtYXprn+sv
Sw3ZAMTVBm53AHEtHyCXe0zZ/fg6lz2tvX90/+7/epj/xacC0OFhXzV9qrePJKQ/bfDYO7NZoKY7
eFMs93R3h52rSBDhhJL95kL/YhGj2qUtQono09T66Z7HipvkjeZDocdItngw20cYbEwhTEXYxVS5
gDzT+TfLxy8+H55jj1YLBmgEaD89z0li1giLRXeY0TZGlZhGUOOVzdyIEeu//yrDlQ74c61BpYGH
Yk2Nwpzx06oZFG6jE/IDDvDTTAKOoMZKBG7uuGyBFZMD60llbz1q8jLqnGFEh9dLPe2WyXeqhyoQ
PFyZQ4/xhIq/fLLBdKdMl4tAM0xgGgFysktfoasat4xABcLHtGQaohhZYj3jIzmRv2rLgWsJkgNG
x0QSIYw0PGSITNEsujLNmSKmqPu1TcZG6U7C3udWNXk7YN+p/cywMavevZxmCeIzTjDpNQEzqFRk
Vsj0syoba15npKE4pJlVuTvDbC2ClqbJOChdDOpOVJAQbt0egfKDp5jw7fnfxrivRqkKWDVuWNTb
uhjc5Dbw6xWVKpwm32vRlY8D4ZTgOWujIYKa7MfNnEhbkv+cPVV4tN3NpN0mP8ElTZg46YaR/4xM
PNlV7VzLm3zgOAkFKWxH2HlqRN7MLHieCAyeY/O6Mogyou+AGm3bVmItrjJQi68+fOsZ4Gw/RUsA
a+GRMYkBvrlX+Xw/Isp+rDNX9rvZ6EL/YjbISHYa8Jw+UcRO+y6YwgwyR+K1eJiTZYkU8oFDDZCp
2ZXx2v4zDWRcTIFE8DlPuzJCtdIQUuSmAy6ythVgRfQDfd69HkT7JW7t8rkkDfnS1964iaEiHlFj
lOsY6qzLeV93aj8hh7jEPk1UN012xcLUDv3MuC3CotonerhCZjVGNrjmvPBgDGsbTVg+OXtywt5c
knh3Qz3DyXClf/CQue1CQmgObrg0SEzdZcO0KrlWwE6/+T2DKZcM0E3tD69L5wlU2is2cJoRKZRP
mIt2HpjwexFWcmeZdXZfOCMpM+SwXAdVmd46I9eD00K2UVn8NC2OOAjDesgyJkDA0+MTsrYimvJC
U1Rg1SvZJbZK+ctDUU6YM1zSZZdZ8EdxLuguTaOLj4OIoe1iFt1u6plt52SER7Doq+vRSbfoYYJ7
LCSXykinnTUG6R4+CcxpHHjb2J7tw0LpeomTsv0KXgbPfepDbOo7bzuZvfyBQaGOjH5otwEN6wNe
SXGSZQj/kUnfyTEz+4RUELfhNFzZ1rTPRGsBPJyfK1N3z3UWH33hPmZ6fibYs96NZkijTsfPlWck
kiewCk6D9sHsGkj1QHl9KsJgnbOiiPGSJoAhxNwZQeqyQbi+bFPODZdMGsN9x9D7ojQygtFRNz3G
ISQ7KzrcqN9VRzxL4PTZMVNVRUZeMPxwVa/xx48LHa5iQFc/ozpASe5wNLdNSfYwFv7+U9GQTL2x
uXm+VPiKp63fcY5gM2WRyBM9vmBTLe4Iv81ojwBrCgrrZOpk3hlN36DnXoJr/gUREQ/ELkbnO6sb
QiOTUb3MqfRVx+A2dke0isqWL4ZFGFeeAApG0zi2B9+wm+8T4cbt0SlKW2+rQProcRoLYYsBYAGg
vx+sCuJ5EMYV7VlT0aTtsqOUfFMg5etyuwTV8Cmlq39vlznkxqoustOYA9AUYYbQdUTbDR9uJBSa
CTU+DWV+wyRCPUl/t8VeZJbXSJLld6SAiQeCJ2nIlibiHKuxQtpF0NGPkOY+see1V3H4XglvyxxM
n5kzVT9ku4ot5kpZX2uc0VuOaOIc1jZpsiEzf5Wq+dBTsXwK4Le/DIrXIdZ82jU9ss6FIPLoI/3G
dhlY04VbPcOruaofNHcCdKLuOU2C7jsSkmJP2nX37Hd2dsxljCCKOIxin82m+iKaDn2QT4THlsQ2
bER6UTwcHzP3wmQonXjoWQj4dk66Wy0+tJCBF5BrukexBuqzaoka2vQZwoBVl7bsAoH7eBMmKwWm
MV1U1xWjQdIM0nK9B43xirSH9NGs0nLT+FLbe8XXaTzB0OEjEtwcptc4KHirqNefoEro8TaJGTFn
AarVxkRA1sBZu3FTEh1bB4Hthxps6G3kGBQ93ZXXpuk5Hxk007qzdzTOxDmRPKq7mrD5/aLRHIzN
5FYH3/eTMzapwY9aQYYCDxF605irSxN+VdKHKCuAlH2TaAIf3EVan1TG953lBVEIM3KDIOVLNUC0
Xhvcmg+tkO03sZ4wo9pb2mFbdEzM+WazI2x8XtbQ070lmZ23APVulkEhEZpb+TykfK+L76PqshLs
54tO+Vq7ukI4sSqOddirt3BU4uwunTES8hAm5wlYRku9C/T0bckxFU7swKOD4hfWejzfWGzL7XYM
c6Ic8NZ0CJtWDV+g9SrGbkyEIMR5g9xo4s84w5I7wqebr14CnY7EkGW1Gy2xtRnILHgTGspV0gfo
vqWJjNzQaC7BYh8hI08YxVC81Aki9g+gXmsayVljr0ZfEwgq8Bqkwdl1uvIkixidUx/SxNkCoo2v
ENTxFz7cWkkylv02XxjXbnCAIIoMkOIRcoCS2h+QdSWuiOJ4RiQm+/Uu1zBAmbnY4jGrEDi4TY/Y
amx4k6Uwi0vQy/bVyVPUnOFCFkWLs+s8exUSB+XW8rnsluk+8BRavVVtla2X2yYV4EaAM7t0q+zI
KpA9ALlBr0eRkZ5dxbcW5Ol8bybG/MNcGnRNk4vok6Z9fLFhRZ06M0VK54y8YrOQQGaZ0+cPNeUy
DnjYF0lLfGdU2Pz8ljZfFGt0pBv6LUpugMiP5H8bxLqxki8VwTYGCg035ci1abXq5lM1DIjZUs2d
tBidZOn1XO401qz0XBZ5Y6HcX5p7w8lp4g5zufohFYqRE74MNDWh6n800BNQqphVHnXV2P0gxsd6
+tC6DaOy3sE1ah3x6HUPrBbLj8bOWxl5dk2yusyFfrcDjdojHgAsGG3L1+Kxk6uDiflTbiBUEHlj
l8Yl7E1WM98b3knq7R6QNdL47/Cn9ShzXiYCGx6sPkjO+HcQeYQw3TIVOCfWsVDu5oDnu4bu+6UD
LmA+SLIdWeObYk0swdb5g4rav+VMHO9bHUsWMayo9E17RzMQdoKvC1nSd3HVJoehLIej61VcGrbN
GwfFP/haP8nuPVe1+xaB4mfZDvFmpWX1ScP/pdq23cZD63wTYSL2bkuIW+sS42M7E6SDwfEOFtrA
DRNNd1v0kuewd6r5YlXkqFGEjLgo8/jJLhOX+IzmsQ/dW6ISoACaJsrbXpJ9psP8Dp/BlanT4Sqv
WgLFVOGdzbGy7lIf+6HnLNgHzMy4nQB8nmucA49ebDencMp0wqJbLYQmMGzsYHycRNZfDfNcbjOe
zVszGeUN0T01pEDS4Sn1KQFDxn+0UF9DsL2nwq9JyiPa5W0AOtxlpsWSFvCHg++sJuUkmnr3GsO1
+4V6G5OSOTXfwnGdMzWQouksnxC2+UzLMJIch7yZvwQEAV5MhF57f2qPXlN2W5SB6JQzcJrBuLzS
/6teigoSBHsOX5JtuAkLPSecyJ9nN43yolCnwjCdzRAb5rmoXMh3WovrKiaLyAWZ/8C/+DTlY+OT
7gxC58YwuWjFL9Ei9u+1iZePxjQ+CyjFryGpd0+e6stjlvlPE25dpMarrgikHJ24lbrQZGN6i/s4
jhrLPsUwPr6lZjzuh8AwD+R/LNsg0852xPpMtzcFk1zQKkzm2bumuHC/5K441GJq9jxOLMANeY+b
xAPvEEIy/jFgH/4yta51F1bhgmqhcj+1hI7ggQzdvWDt4qOp8skSvv8wD1wlMaip2/vUhRvZy2RH
4FL7vjBqwlWX9Nldl3MbkMyBSQtHEmlVbUuSlFvlKsLSLSMGCBtCU+xI+x4FvZvkr2C+IUaO9bEn
kiffCNe40cvk3Odx8NpjOd3zKO6zNfIRdIagIPP1XeWK+HNZNJQZ7kBkgm+Cww367AK2adlCyAqu
FWHfUWymOIPQ4BWOFOeqFU0TpZjzGFqUy2mem+HWEwbbTkUiBQ+cV5OOMeXnMicVFlPhglFIyppj
aWnkPEbM0IbbMO7z58p2vYOwaMDTWmvYsZaW7onOjOk+jJ3uZqaZvfJDh4yYH0lEVEg00wUbxZXM
/ekYD300BKq4LbnK16oefVb9pmQ4OhI8Mqr+hr7vvCHA82hNRvgcMjPlnPMqm1pHFdrQiHhK4JV+
neJlHXrreZpdecLA+s1avPcY48RXKtbya6mqhkWLlAy/FMbeGXSy631dPcweFUuJvp6hN4mJiG7j
FIaqOR0HmPjZlYFhkfBR31T+0ceFzR6DVfhs4NjDEjr7zZlOERRFO8ih1+uyZBFqLNKJK2R6D3YX
VA/kjRTlJptZQPN07N9KZZsEsOTpWxeby2q85AU7VABXQubNI5C+YHyWVDxct4xDToVek13C8EjH
bgN2FII9X9gt6Z0tJEhqmv78pybGSk99zMm0qFL3Kikm9VYVTf+mtKKJoGZd/Sjcmq6CWvr4q6ly
61uRwv7eNO483WONjr8SL8Qh3I0zAyPeEqs3Q7R41e1lCOGxFKJ+LLuJhUGl09js/aQfmr0bjnQ0
9JRye6S2psBp6rJ5TD1dCGrMJv4qAFD4m7CdSJP087AQW7c2uY1qZ+6L7aB4l7scAhI2J1RaPoeY
iV+aZ26trjMgZpwbzXqw0mhsxyzZU7zyyotBaM7JHWk/blM3nI2DMa8lQM+ENEZjiYUkT0233mJd
pGgtY9IUNsbCVheVk46/DnJI0ZtrEqzBVorqh601v1V3Dnm3o+uEX//4MsUAxAsdtWNBLVUmyjTf
Wojr4TzRHACAJJHTeaqI6AXx1UPlrx8F+rEan2VOuwdlQcYBs5hIHLDoAp3tTkzWHmW4uJ5l3zyK
EUUFl5B5azTGHZ+v8AX9ENmaRX6tUDEMh2pG+HEL3nX4MXj0RjfaFm166xlW+qmYB5uoubr+Aovf
fyj8sANm3AbmJ2Cyaj5OtOHjs6v50Ed7MHmPVOW866yOuXjePNUG878GGgLXhGeX3n86b+nL8C0O
Rs/fX2rU2Rmnl2zDm12z9gb1nuUqLw+hlh0DjBDMzQGCHskIpcnzsxm5nBgd6P9djZkyAB00PRWd
wFCSn0xP0kSRzFag5ZJnC5kOLL3FzxrsX1GlzTX3ARw3kaLLtJTndHBMrHGUkCXhZz0kOTv9bOVQ
HLqyMa+YScvjWGl4zGiVIXoW2dOypOPnEbTaH6PH/3DRMEO///d/vb5ViCgzRTH0vf+znpTWoMOU
5h9d6O1r//p//lCv3r1W/OQ5zZpf/MA/BahrgLbJqMdnN+Bh+acAdY1g8SGcUQv+AUb7ByvHtf4W
+gJ16crE4R9rb/bvAlQn+JsTIleiwERlhcTxfxXC8vO4ggEAoyFboHVY3Zh/Gd3Eo4GZqxbiNEyr
ARdsY3FJSxTxTHsYjs1CfcF1DR98Tb+wSKW+CsoeP67i2CBqJPWul6NJdzgKJRP35Z++yV/0838a
Uq7vbpWV0GFZRbd/EZVRdEt4yKF7oheKUyl1MZis5xcqGp7JLiux/LQQ6FXbFO5vGuB4K/+1AY6v
kXkVpE56ZwjbXOenGUmMC7hFe9udAPw+V5TtkR5ZNW+LUDYe7Djh3yCtJYLOmT3/GsNQxrMps6/T
Ui9vPschxOPL7FwlZaJ2qHjLQ19KXexk13gPfhq0czRpX5zisWK7p1uwd83W3Sy01jY5y/gaga2q
c2rPZsvaO1iRyTl5JUn69Jk1TihgcSlsMKeHnT7knv2CWQcXPTssuWNBc42pftnJptSXtFY1UxcX
vpoBBwFzQxeGaUQSdh4hl19lWNLYYTL9pKdFlnhDOrZ532vrO+lOCV0VAyobiN7hOLPNRAXhHWD7
6YuTNT4OnN7x9ERtWqdRZU+keOZrpC/Ea+uGpTNmL5r7LwHtZ6wdJhGDG0yPmBC4AB5NvmLej2np
HTgDZJHh2uPqGbK7S6iN/MFUWbb27TrzhUXP2za1b8otrTnyc5jlZnv6t8G8yXiULqSmJ+xqXeeV
WIXS/pOlG3SxvT/qE1TAMtnWdt1fOKGASrCcUZFnDmBvX1kFllQCPwqHbBWvtYydS9YgyAVpjsQO
ZpxNijTUm1wuLpc1N9yjGGybtiay2M0oxLOfzwG1plffFzUBjIphEPWgoBFJt53aFRexRZ8wl3sJ
8eR+pot1WGxQe11qU8Ka2R522rDlSQ1PHBary4L1FIw5aPWrJQ/yLW5B/5W5ZXtcKnPZhWXbH+dM
NrTV7D6hmZuTGhF1A0DtaCCx/BD0uXUNrHu6YjIePzm5rTnnpGOLmlKk7+5oDmersSZa0bVfvdu+
WzRUPGD6OpHVeNutpKMXOyBz2Hi+9HIiIOrHNDFy5w4rvhYtGP7KGx8tWWFpRZNVN5RuTtwh+aBR
jH2u7YEs08zOcOnJfIXDjG9FMSCvG4q0GlK6Hu1g3jKjk9nrkNHtOoY1/qizUnCHFr1Q+ZmIx5+9
KUvYgAWGxcVweg1PXE+Sp6Iz+u91/GFcxO6EjbsH6LDrNWOX3QdrapjhoEOg8ntwJwN10OOMNmY+
zkNHBQmLfq0Da4nEC79ygv8jHGluFXDp6k3INJHh9VjgjevwNaVZX9/IdMxaMPtO86oaguMtcGrc
6tOKfCpUcSHRY10MUz5/sWT1OYfMdGfTpw4jBif8Nrl+tjmNxSPZfHjeOqFog6SDi8kt8+gAywzx
3m5KVsXkaj8iUxy7Ewbpl3GwsQWEYqCnQkUN0ATfJbRYbU76m5lLbd4SJy7MuzAeqf1au21epQIp
tP1IefhYyjHZ8D25OQB/SASsowWjgbsps5enUlHrNFEBS5IB+hQTi86wD2nM/Cq0lmZ7FZCryD8I
vQld7qPZSuA6NRbNo+c6mcqM8ARD1K967ituHbmo60Yu3l0HHnYg1W5ojP2o+wxJiyEJOArs8rzK
MIjhaDJmmIqO94POEhsFccODRTZreZai7MjtouwUW+RHAyFT6/SenIO0ugGa4cNH4R1w7wIXOaEc
CjDh0ntagZ0i1ttaSf+rQSIwyqhMFmFE1kZtbZvAwxKoU3AfmKH88aWxjOYu9eaw2gYeFVocmC7B
rvQ+i1E135TVf3awW52GMMzFwaJN+KBJY0INVBDCTrc16MhHxlkHvrIJ48gVOWmU2ixuU2eIO76Z
GYAYrJxPdqEnb+PTN/suiGYkWcSxUjx/xQ7ylbFEJRSgG5cq8TpOh/RG+wuSw74L8FN2QSt2wSSt
a4d0l1No25wwuIEYurDPLHzkcCWlUB9urK7y1wQWpQJSLG07B+WyutAIGJlZ/QYvl1vWcYQniXD3
hDMS4VTRQP7Yw/9TOP6mcLRsjCF/Knf+Ujge3huZZCgc/qgmT2///V9//5l/1o4rrjZEnW5blGZr
AfJ3Rnkg/uZhJKCoRBy+Gl34T/9jXkI08D+1ovk3lLIuBRTadqSk9v8GqxiYPylr6JVDnuDFTLQH
yB68VZ3wJ3VFaDcwYZqgPDpB8jJCN9j0igOs55vP5OA9SrIxgS92z0FlPZOYZe01NjuiD676dbhI
O9g+OWSKn1iPFqBS5LyF6zhSUt5s/XVE2Q+h/DHH2GeadYDZrKNMYx1qokU0L8bHoHMdeTolA9k2
yLJ9bNQQnxL/AqA3uB+XDOprXwHkgInEsGmdNXTdThk2QbLrmJVpKDtkdZ6VTRrcOorNmcnKdTjL
MyS2jT/6kTWP+pOdhUWUrOPcdB3sukx4x3XUq/rki+eyuJEdxyh1HQj362g4X4fE5joutjzFlG4d
IdMD3rnMlPE9bvQ6ZJ7XcXPF3LnR1vrQg2yR61A6W8fTxTqodtaRdVt29JbWMbZcB9rA+VQ0uozX
QN6+9Tljb3cdgGfrKJxu2Ks9MBxnEb+ixVDtAcDiZV1H6MAKkh1XdTOu4/WKOXvPvJ3x3DleB/CQ
uqdj6zDMnfzGuoTroL4fGNkj6N5XrG4wd6tLgVz6JisDSfGDFLJgIlDeytZJxp0dDBxPMYk+a0YN
kA3wTDvK6CPHqemftskgHzvHiB/JSRDXbjGzVBmVkEeyyTuOq212R3E6Psch52wcTuHTVDkFtLMG
5IXXMC5Nh7DaqZFAoQ6h6YM/jhyQS4eVqrQHcWQDbF/8LKe1kftD+VQXNSFKJRIR0y6tOxeUAa0i
q0RZkZitvGHKuMI9HJgSWWhri0EFgydltzWQ5Dhmw2jM+qozFtqbXVD7HRnesKEgw1cZYT1Ncz2j
lNnbo59/9W0aU9spTuoduqb4Kbfp/QROXO3w4jaPxNFbd443Ndfu2jqgT5p/bVug7pRVPr2OrFis
fZUTRd8zob6fxUCMUF8kNSArd9rByef6jZU8OtBoMLvjG9rKLnBfKTzKp5n56DepqT4Mx9F5lHCw
PeKk4e+wmd7zBRoRioY1LxJt6yeGjLhDel4Sse2st2adzPd2wq0pwHMVR6EGPnw3J/PFJxyMnOPG
pP3uaVqTjfAKTjhchzYoeUE4zGm3K2VW7+ahmrdTX2Gs5vk7ZB7iL7wzjEpA6Kl1g+vLp9aqs7uZ
aK03iPHDwdJO+w7jbrqPddOeP95Zjq0LIJq2eHnoF/5DsqTMloQUnK3iNHhwV+Cia/TVj3Lt8FGa
6U8qdwEqeDNyOorgefsx4UD813/2p4q/WK65iGJgEdni75p3ZqjwmYxu/vXjTssFDmfywEOyMa2Z
Rnc2jeEucMPmPLYhDTK6egzHmcw9URHaX8Z6FcD0les/ANVzT00RTxeLZuBWStrZdqJ999gOXFSt
3fqKOCeumg0ACzhe1b/1UK1IVW+8MyiT+bqLLfsSm3lwGTuj2qXckURFhyL+GtoMWEdRpcwl44kX
GgJ+oz9D9yqT1HhsFuwyC+XJI1HT4aGB5Lz7uFrVWDWPWTKrIFJFXPeRhX0H4gTf3Oy74sbqlBsT
XgXYHFUGL69HFJF+uZZJC38gHnoJmBVHdtdAbM2XO1WndwNAdG2oT0NHk3cQzdeaUn6lTkVhcGv3
moFQcp8OJv7yPj1WufwhxvA6dGhl97RSa9u/TMqh7Zweem95SqTytsKcghsPZQiqA7ErSNux27mJ
ArtuLj37mN7YDoY8K7O8C22zzxSF1p3HaWtbWEECcKB1IsvHNpNV811G5Oo45cRONldO7cf3Vm9M
Z2uy833QJMh8RugaB68pSNwKB3c3E7K18dE+HoeBQKk+KLp0a0jrjfKVY5P93tVDc90BGLimcFe7
2q6sk2OL79Lqj3UgHtgmy4hEVYeGZhK/GIn9rIwAXCIexaVW1b4cyh4ZdY2DrIJax8RlZQBIqDOt
5zWP2nHdCFz88lYNgj4fwq1VsLpv++mxznV7FfrFAQNBGgmxcIE5n+6nbm0JjHOBGdj6TNlqb+h2
nopprk5mYDtHIFmwhQINnKQuYojsxHsnS7snBPalMzVSs7oxb+bC9K8kNz6yF8/ciiF+Ma2qi0jl
2mhr/uHM7aXNAv89sxmeumNnfvWZ9m6tovjU44R5JUrd2fGsc4iH0hWBfEG5gkLiyg1jt9sMy8J6
4AzlMckXh64nBXS0MJYM48euUm/p3Mc7sw7mO1R4I+5fMAU99AHbJAybtsduGUDsNpZ3R7xD8cBt
RdiqF1v3zjK7u9HWNakVtASOECjaLWElAwcGu31XggAuYtBOc9UUG6dtXzUQ/20XqHCbW8OzGcOW
MBt2+5AmNA4i/R1P70uXOhAZuvjzaLWYMh14hILBeNS4SBKlS6j1XJuRx2PIuaFOngPoLVGtnG2P
pPaGlL9kR5EQvIFVGi4+zfnP8JPWGoK0A6Ro3nw19vHIKNuOgwkJdP459zXTFuVW7woO/TuD1vKK
CFl/jSyM0fUZNAI8d9wXip9NKmdHaJN558d58+C46JiStKOyAoTKoFQGd+3Qgp405/LraFvOnddj
MhZUWBtJ3PC25CliJe8zZAe0+LooRqgVbrwpT24GNDbWlbJjC9Kk4oAG603vg6SrTB6J5ImGknH2
LBlEhcOknYvYmFEsE2M3FLm+8YWE5mDVJFw1nWgJtF9GtsFJN3cNPc8rF4HoLu5ERehiFz+FmHwu
DCazfLeoriagLayNuz4JxIlKoThYZtPtsokIXyD5jbtL5fSjJtXubFVJ/3mU2Xgk2b774nWgFQDj
1FvmCQxF/JHkMLfNIoT6p6KiCkN+YFyZDQtYa9ndscHgELW0XxAJzTGCKSvgbZXoZ93yG/w9mMoy
Hs+FZ5i3Mq4luVmNPHQ2vgA9FnFEzXA7IefE+XRIbLAhZbC85FI27TavB5SPYydJJiisDQi5cl+5
JhhXWbiHBWjwBILoINFCbWxNcIAo1XC/FNR4AE4VO9cQnAn3KR+7XI1rD8x4cfrwjixN9T76GQWI
N/f7sPWSPZRWoLdOlzCLBAypQalucOLZq/jlwg7anGt/QmsS0o1T5iienHY6TOOUQEJeHmfP8dfj
PdGQQZAfsNYcoJMrDplyx4E8ee+m+eD0bHkDYJPdkOV6N5nTdJUNliJBW8UnIg1vsqS7uLEQWz8O
8tO8eNN1nGN7QhNjpMUK1lwuYcHqal37mvC81SBOvjFZO9WYJw+Ol3ekEmg1JmjBRpdE6dAwErYE
GnuMSUIzmZkwjeU8nSbq3wXci0bSkSdVIXazyoftFLScYYUuprzcsG/rZlt5GbJ5RQ97/p4WARKW
jefEjX1kN/zCEObBMMNhX9XhOivU42PsL8vOmhd1l+SiIdZDuLdMpJ67xcl2S+tdsrAxIvqahFcg
d9vSOcnPnd+Kb2qCx5Lb9fLNohFwO1a+sc+s4V0mYCRHYQ+3wTA4W3JQ3Ct34vTDzEfdMyG0AfrA
d00oVXZ2zKx+NvyvMBJiCE06fx37ZEZGI12CP+P4CoK5t0ly04yKDrIxIeRTFDOYYqtsSfwmiukA
0e5TaPTTRhTuNTjwccM86c236c+6XSXvwMxFZeN+TwmQRMyRhVczMMp6l1tr0Z8we/tmMmV+8wuR
34xjrajjlXt04MOciAZ9NHFjA9SlljEQWfbFaYGqSTg6KN8bF9nmQ1tWy5dSmuWtSqvvHECTatfY
nWb6BVbneq7jZpvV6feuqtj1ja568wdvXbPivt/rOhv20jLlC+WLt7ORrFz6OFwiaqCLk+XizLgh
URuLLIsrk0bG1p8XnjRdj08e/ffrrgV9s5RDgFN57stzUXcrhC1w0m8oic1kE+fZREM3ZSswwzUU
lqNhQx1QhsFbkJgsHEMirAsileBLL/32ZXGq+tuSot5D1+G4Bku+H9aRNsf6U73qQMWqCI1Xbahi
YdwF1nICNVyDM+WQ1axa0mxVlVqrvtT7kJqKOiUflUBrmlL88nOXUJTkH7LUelWoMu1d1apkonyI
V6meVy3r9Iey1VlVrowXB4j0KF/9VQMrUZwdJ2SxxaqPVatSFjnGTSF1xTkLFa1XmcN9siprnVVj
W6xq22XV3YpVgStXLW6+qnJ5Y585+MVbP0ybvZGj3S0/ZLz/6fr8PyFrXCZp/67rc3p7Tf9lXogJ
Z/2Jv/d8LAv2DEgYoDBEKXmMqP/R87Es/2+241gCjoT3f9k7s+W4raxLv1BDgYP5RHT0RQI5D0wm
xfEGQZES5nnG0/cHyY6S3dVVf93XRTnssikmk0jg7LXX+pZjo778ofgYElwNbReqBofTJCONGPSH
ArQsEiU5ERxUpilN+z9r1qCE6K8rMbLrAHF4WSSAoWXof282TIRfdbTMWxd2ccoeDOpYHXPMUdhu
HdyadrAatSzRGTbBzqYP4PFM+Q28yPeQsOSDYSe66YpC/8qub3xObCU6EqMaWWxrDk6bMrcAc8u5
kYWncOZrb/iKApp2gmGoHlVAsMoqZ0ugZ8dERs2WE3wcX2x4OYxMVeps8C7m+8yfSI7EXeVmyNNe
nqWGhyZsboh4aNo6lt19QkFPvdD6/FPKcfHUdFq7nay+OmiyHj5RDN6MrOVkx57zNR0Ke6uWkP7q
LFFRdTMLt2LzrtcxfRZ4xBkybK0Oj/NEO4daFsaGX5RyyWm4w/9o95tQdUTtuzV9Sz07i7ITWb8x
KeFh0qGH904JQ+25n5B8GY49MAT0NkehepvInN/arso9omzPqRnJx9EcqVSDDrotNfk8jo617tWJ
pUuf3RuxUu2MrtYudZbV+w4xwlXjKDplfTHs4WFGZ6mk76xJGLFYvKxN+qWPVUZpbFoo/bcmsf39
5Jv6JslF+j1Lo3rN5kl8X2AtFczvutixoPveQY6Anh2NL6ZwBjZbURzwvHACt8pS503T2HGaNjvI
0Smesyh7rhS+dV6VBKPCoSfySWcrB79iTXDeds3SzihMpgdiIUD2pqCaU2YP9jySRMXAVe6XK/Kx
6htrwx4LGw8KVLJDyWA7Fdo2pB8qxT047z3necyPE/micehWViKCm5GI5DpNzXznD3BIwxlETqhr
yrKHHE2+iw5/kIDX1ohTcjPUMUQPA80RJ5MUzink8HSG5gAEIPSH61BX9SZvmvGjdYwU2q6qt26X
KOUPSUoGcvlgiG1mx8OJI1q0G828ObWUPhWr0RqCTxbKRONLDIkwbvIAUnVpHwVqQ7GKWlu9IPSp
K6uWkNdqOPJQka2eCgwHDzDlSUTtsehoWNuTimeFakeeFoQ9IHnAlYmSwYsvMk0e+yxjnG9L4KoM
tEW9kcN4iipelF1Z5aGZp+Yx4LkIAp+C2B8F2t3acVIJMzOxTrWpfFoz2HdA8DFYcWB5uIeVQaMm
jeSmvqyp7ViVzwhSyaqv7WPpI3pmDn6tFP7At57O243G7P4BVns+zCNrPtfqQ2u7dEWtGKOHF6Dr
+lVJfJuIreNvOsqEAzdPhukIn99oXQed+eBYyVB6ma+E64l815UMSrGeK57MlkXkvR11Yiv4tm6g
56lkBnf6hE2+IIiTE7yL/URhSA6io1LitzQz6WSuI/mRrILT10pLZUPUf8DNXvfTmmL6mOOVP62j
wZkf+7Fioz5UYhOaKjYretrxOxr+OXTy+mqB9Be+U3+NEsW6Sb3b1bk+3w2cGNxitA9mx8caZVkb
95GfcbgfrOJKTk8huyOakbWoMz0kTVqes6bXvmpaFb/hcK08xWJ474Z62DtTFPr7nKJ0as0qOsoY
GaDdqmfOnYzQxXAfsOI6TXEZu9w81UvT8etG5gvdPItoioQk6QX6oMKWF59o7dalNKp8T25Q22dN
Z7EvbzIXiyZoQH7JW4o2Qs+Pyq+KXU5E1TS9fWDImr5nagnZT7HZmMYcqO2pQvyuBSoSEwhrpMhM
tnY3ll7kcyNXtbk9RmE3Puapamwokglcy+mts4rdCmGXG5EE8eD5eJ1f9UINdxPxNlcZU1gWRjsp
6CWm9cpDEJiilMp3EVfKiq4h3QUI1P2IfXZ0hhkVt6ayBK7njA15pb4HcxasKb+hSqLo2cX1jVK7
JQHDV5pj2lOdpbcGVfQQSit39bouj7if2+ucMwUMMJKvqojkXRPWtB60HY0IRmDV28xgkuSE6nhN
4vReZ4fG92BRduhX+qA9lIwW98x05ScDBaY4SU+hgg5SlObwXJKjcw1RzjfASBJ5srBecR3w2dCt
kpQUyzzqRMZzHnYKN6wA8zM8w7ck7fG52tQxCz/Pt7NaiPchCwx01vmR8cF3tWHSMB9YJSUJCktk
3BGjVwKS22cyvc2q2HN6UFey1oW1TlS6lQD+mNKzo/5+KJPgmbpAIthd1qwmKw+vcdpM+UqpguFJ
DQD0SiCQh8AJS4c7qC933DfxFrfqqbEV/TbP3bULImzdKREjgiCJa3LtfY1hWS5ZJrbJFvhUKUgZ
zEGI60K5JajHzMp1AZZV9wOXdKGzi0arA7HZpmvSQxnWFv+EHzDZFkQe9os0iiSEG30occbzgYL+
nxFnCNqOPgUGRMJZfnYKzJrb9+AP75Biyy2dBNZx7hv7Q9hp+q1uSuUC3/i+0TPzgTTkozoZ0Imo
HWHwoRejprdr63R2t65Mu39ssrA7YAJ/j+e43Ycx0fEqoZ6vZxDddXNKumpUguYQMcex2AmMGwU7
xXVeskcOT64e8sY9znvtlZzEcMIHjMMBabd/FlGk7NK5N09ZGcUHLTI3hR5XLrYx1AfjaVQGY6US
L1xHue6v4HemX+kxKbcdoZY7nM3U0jQlObPK/+6wJHBRcMMt+hYzF8oDTbDpfAoNYziWZhK89JJe
CLvpCwxI2NyxOM0/SKR+pTo2d7Ukth8Sn5fQioRdDWGclRXr55676roMxZvfMDZQpU5OqSxOKXF0
LP7jiYoe4zGtEhYkxHnWLPD7LUAqCeY48d/qbhqB1UT1G1MKI6zsJOqC1u/tIe42qdW8DYL7igT4
uQkYVZNlaky78F3pTLYWE6wt24nnA9XCK5tVNsUyR7uAbESOOmOfnwJIABKCfVu108dYsfIHDlXJ
Ma8cHvWmYCCKhsSJ7wrqfbbQo8oL8YZNZunl1hnV+kz0iKTuaCrbMDayjRpqwckmF7qutbjbBUyN
KHUk7K4IWuM+NFJkV6ervSmOQecawxsWhtglFGaWW8b7+a5kC+QmJs03xVznG9MZxvfOwbAAzJx4
kp8A6qXnKqjylcX+wzOLefzIk7B8s0CzqBxz37NAUiShBT+yLqs2MToFPbu5Uu+nRnXcLE6UXTDX
NI3aVZLFK2Ek+bkcNfYxCU31Q59h5CCk8ElkQ8NaPA880qwaQJ9c1jdJfMe5120xXG0GzYJZ7Zc8
QQdfHGbuA+icnDZDx1HhTivqDweawqqdUkpVWtYaBU3Qa+LTNU0ZXb0GTXJvEmrUUZgmpB+/WVZ/
GqZWftVvIEuCHah4f23nXdmsWEMkrNS6xmVn0XgVjSYG/iDffqlCtZa4IuwlAKve29Cm6RqegphM
Yys+xtJOaSIduSH0tOnofqJt/Hwmo/3gjNh8IJj1Tlh8RF3Ws/3M8lRmX+0xTBLj4JtOlBypcZHF
12HqedfwgI+4LlYy56SMd4toJ41qqbB7N8ep65GlTGxvCoPcU1o/buHTTOP3koze54BBc8UZwXzh
a2ikIjJITV1fgqT3R0opeyBGJJeiQ9c71bkq+a+LhqYNnU8efrZ6w3ck2C4RMDokom0EWq1YBeWY
f9a+Ks5FNDr4vMTMJ5hh7mJ31teZNN+qYuv1aaQl1rTZnssjcLVhzSagvtUZ1qzYohNWoerpXh0o
OSU2NSHChkO3M1LqkrgbQNCtUL8LgyMMTrpssa8lO6tOjTURAO2o5g0hBLXmCEAUZc1CaPRMa8r0
la3w/dSkLCDL9cZzg9t8JORcIlA3QtFWUOgTV+Wduw0E9t0obafXwfTvghj63UpN5fjAEi3w+jiI
fLel5+08lYFGe13TeLWejuxaMfx12M5L587hKcwSnN0G+QRCYaumzLPDmMXx1wCT6Wu7cJprtnaX
KZ+Dh8ycm42zvNm00sZbRbZMXyYFNhfF74caD9fYr62uVPdT3FQPvp+prRcV/Kcdi7V90tT5rQ0k
eeVKVE/UgosXQfDrJS+CJz+z1ZOhYbJnhaNSU6CVZPdyiSLU9eqRJu/ygRBks1QMlLl9xvNv3Odh
9Y4xh+VOOdO3vVJCdXZpp+axH82BQfwK6/1dkk7pc6yyxnLiwd86Gq46d+qEtmUUah8RcIbPnggx
Xi2DiHoWlB6vKN/ENeKRN0LjR81vTTT9ihgZwOFK80ABDt/wDhJ6KRTg7XUxTteKipDQy2Ua3eqA
2JVazWwSCcvBR6c2e00VotyzSY8o9ZrjExiaaJ9hNb4QC2GAHS0uJlX5ljrF/BjSNGuuLGHxw7EU
KtaqmUzPULVZPIl+UN05tuc7ZSrYMsDF2rZan97y5Zykz1xXeCRb3EcqhCotQYrn5EsHryx2eewL
UlTgYpg/l4OsMOuTqXO4jnJ1CUfM+BWoSKNroAFsAT+9HZzsTiRxo5NhthjGKsFTgIRpEzpuF1rI
3SSGrPkTb5U6XIVkO2SFrOKivFem5zYfy/ErdSQsfjG+MvC2105tdBtMf0dNTbmSej0OR96S2iFR
HVQ0AeiNKNjT/C/Y5E1osE68zMG49RW7+pqm2fj0m/zzTzzOf++hoagUhKwJro9TGerO3yE9ZTUO
caqL4QIS1PQUqdG5rPX8Ruhhg37hB29apm/7WDvoiblRjHpjhmLt2P657OZ1U7RrftStnGPyvP+u
dHSx9PxGTvr12iwIsDCiwPv9HUGZCYykqq8Nl7KsL3bJWdHfUXHxr9+Bf/ZNcBRB60HPVe2/vwFm
3I4Mvf1wiTSAm/zPUtJNbhebn9/mv0a0f2dEY5xFEfz/Jxj2aRrloCj+4kT79UV/OtFsWn1BVgEj
xJ2C+vgPJ5oUX8wFBbdQASXMxIWw/acuqfGv8Hw4oNNs/rxFTfxDl9StLwt3E/CQtLSljf0/sqYB
sP3rdQq7F0o3zjQ8cQt4SS665W/WtMiKkG9EEx7GCncN29GCfmmW3MeyspF6plEYntGx3CiTiqz1
wgNCG+sdk51qwwC5qykF812HaltKW2zDX6d9MQ+rVlXHezb2mbEVFLop9wldFc8VSTjTJX8bUB3k
p5BSeq3pOSlnTrVKfaaVVYdFG3MWoKeTjC2bh9tQz/tZzK2xyuNCrpkm9Hrd43cNXX0owGU0fskG
x1GqbzKe7I+fRo3WkWQsZ/IVq7BM28adHMISnkBo0mhaa+k6lZl1HgyMN1nfUeytKRu7AedG/0uv
6jzYRfRQxvF0P4Zqe6kDLbstrqN8Te+sQqTVGQNzlZtqwLQXl7fULPHoBEOFIlJMuwC47EEj/HHk
trtliVgTbC+iYmPSr+NqTUi+rx20RHijSUrTaG3tOZWs5CK9Th+EBolHhsZbQKT6ziwm6bHu0K8d
hQz7njSCFwrtGlpz40GhsNfKxPJrxKl81W0lvej5cDNVzrRmmmLJLkc7/CBhXG4NwNouClZyFEuR
XmSN1a2vuanj5o2CM8dO4zKEuc5r6+bupGKx1ori4pd19iPuLbnpAdRuGhOSJkJYcyOB82H6bK2E
T9DWUkKagxv+QszyWeL8W9UolG6Zmod+KFhSwsB4iOtGv+mjHI96aQ/XqFEBLCThtxiA9btZWIPH
Q+OINDV5JvnPlQUxhCd5qdz3xZg9pHWCpTlJm4umJ6Hb8o5gaU/u6zRuL8qYdG7EJ/aRbY+PYUAb
LxMUFK8cTYqGTV6pQpjZU3s/+Do7Num91Fnc7HFeMGnnhAyoaCmxCIeVepjU7jPlv78LOiO9tyk4
Dj18jfJmw3m5d4iKIYH5MfI7tJ+LgbvejUueKAmR6u2sdPlN1biibatrT1piGEeiC6uy1o0NR/fm
XIBYf0UHhLCltG14MGLq5+F6pBXDfm94FUU5Ww7uNGhV3dECa39QQ+vc902FN8/KAUkUTuw68ci5
i/LlhDMiXvFRBf3R+ZgJrbl9Ungi4FO4wfdSN759NHrCi1gJcEN08TXU6zsFqxnlo9KTqXHj7JGu
SSd9NKVt77O4eJoW+iQL0bfMrtMNgb12crNIO5oG6hPWn2M6fSoBa/ZCALWcO/XZ6CSGoEn6u3Lo
lfPgSLn2uzLwYtV45WbY3GllNm4UVHHA/YG5nzBYPRkgEmD/2A3CZU3skiW9FSsHmyPbipzqKzH7
at3ZWb1NMSNy8D3MbXRqs5ZizhaDKF653GeEwNS7YimcAXKOs/UwlNEmGeLRNTgK3RxfT+9Lxwz2
sCiB0TCV7aEAj/fZmM7bvE0gQvHA3s7JaJ2NuieirA/7ejL8xEOAHO4Ho33C8KPslGoyL4jWYc4H
rGiIhOBBUoxUepVgLr5OxAiyEyHJS1Y734qqMNeWNcuvMafCDTD4BIRG5F8n3Ynu2He/5wYOfLPC
TzRH4t0qexOKe622b03NjwxWpfTqMtWOQZozgmsml7QapG6fGSnnuzC9Ttx2V+HI/Y7qB8Ladj69
zZ0Ek+dzf2bn356iaZze5EQghIi8Wj1UNcYp1SKC5OTZXYFBEIyU5Fx6DUwf71bJTMS2xOCwR38t
pZVzXOzLpAdrEeV0YxZlLm9tbP8oC/Rb/P6wxkInRVRwBDYMgD3OqrTyrMDRH2XdyODcmYj9ZWQp
FGyBtXG0NttMITlibu7ImSNNjenUCIOQSd4eslwNO54tSvVBqWsxrULCF+p6DBnK75LaKXDWFqOz
SzoEkNNo1Nb9yAP7Qa99PiLJwKWHUtWbL42g8Tsk90UYAC/yt5arP3IFGGR0WMW3DXArpX2roG0x
JLBjPxQE1A7V5CubVsZ5sPOrdj8BZbsL0y59AIyi2yt82/Y2THwuXDkP4Suovmbda0a2E1EQvjuc
+uUKhhFs1mBqjVOg1wJ1ySiRw+YBxHtfMukOet+T5xpn/AHc2n/kicHRHADocG77prlOo1ap0EAm
hucZkwsuEKgt4wq0afes+nr1XtVq9MozGQssmdYz1pXszu9N+UMdww5qVOrrN4VQ8LOSpPMlU+09
AEDWVJlufZq5NCNMOHrVkbnqsTkAANubRb/PuNu6DeeHyZvSelkv+ryLCHWh89T1k3lCmko/lViN
MV90GhkUq4yGe/qprSeeI3JdsvfYdKw4FcQfu/Sh0Isw2NfROH4kTDUGN6MAj1OS9wvIFANCNoXK
NYqtBvC2ntWvMKaSi56WAWXufmvYLimgGe97lXwabZXcsBE8QFBx2E5xWR5YWGVY7kI+rGXRVncE
sgg2N0NDyE0DOZatJ02q5zINh1dzmIbvPlXmbxTM91AS2F+ufImutBqrSTnUIu6vucn9hr6NWvkw
1InaAYAGgGVBluxw6Jf1zlaG8k0GVL660+x3+1K0OhbyKCZsKO0sfq6cyDBWTqG3t9hg+0baifZr
qy3TPZ85ItCdppJmnAwmfF65XOt2rb76svWNdR6pyegJiqC2HU1kN5/E5pZFlu3mrCxwHTsGpiQ9
RPA1Rc+GKdHs0zS01UGE7RKzNGgu7rsGPxsXnJ2WswuFmWZeFUsbDKF2DftOErxpynvRNa3XsAk/
pUqPM8LGtOGNdlzuG9uo6fxK8/o1qeMWsTDoGuHCRi1ekgkD+LolSl/B66nm74D+9LOvsn3SNeub
EYTy0Q7z7L0ImmKjhxg8PW7xfkY2LsEuBJmPOyKLWXUf2ap9lhQtvvVmneJaK/HYaoE5A9PSJ/2b
TbHQsfWF/iQxXFFknOkjwljN6jMvtGJHjJu/TeYucXYgKKabk9C+5Y5aKN57yuXdMjfLN6bz9t6U
uOjI2Wnqa0f4yV8H9ItzLalNt8K6Lj5lxV5pTUAvUA54UPwXjCf5I45Cq9noeTgeu6ajoCtWFIgj
dcO6HEjaPg6Sqzp30UuV25dg6oli0PcMbmSN4ZHl0tTKe6OV6qXD9+MFMmMNaRIduAPVoKwcEdjb
CicRKcq6N74B/ddA3BZl8JQblF+t4mxAXBaKLiZX0NQMhyQILk2rzesBpuZei1PszYbZejMdtJtO
VbuTYANodfQwhyQYQVB2lg3TEel56UEFLG219WOAK+GbZRT+pi9UWG/8NufF+md051AbE2JceoJX
1TeRdKI6iA2wdUb8WWIPoxJz+UuphCm3Fn04F6yNnlN/TL8ikIVbNTIV5gO/O9XsdFBhabo4JnUm
qXDjjJgNwcGBhdRs8roiYBlJuk5pWEheGseGOMTemC1AGJl4X8tSs9ZsRedjoojyMGD/OPETpifN
iKIPf45a0httC7es6jeB1PN9lQa6pyXzczmx0naFJur3gAXNlbZilmNqVP/qtPnvlPzvp2TyUf9q
Ss4/o/f8r3Etw1m+5s8h2fhiS5NMD1xnDDw2MsefaS3nC6Y8TmCA538Ou795d8QX2yTPr9rgAYxf
7OQ/Z2T7C9wa+KuciX+N1v9JfAs55f+ZkWlp5U+DJqCBbv973VPHtBbN4agsFKHRA3eWvhNQxMLb
gegHXYn5GkphM0H87Ja2wyTQxMmCk3KeLZo/XUGFzRowS0+2XWR3M+mEN6nGQIoCmcD74asybyx8
ruF8zt8y06eflEz/Hf5di6AVE9oZZ40zu0mcsfxpJInvyHIebIgYt3rs+ju1f8+Kms8Mg+UTnXv1
a0EZrOLOfZrPDCTl+I5rJhupZVGmmdN1QAxqlCiPZOApDFmXVpV8C/kUB5gWlm69CWQa5sQpwixf
jdwBUtmdl1iXzr3Fn9nK1JpDG0fh2IyUuoxBmDqxvq1oOsTAApv7pMd276x5YEWkl/LU0jFbJMVH
2ZTla0HX6aVrJgpudTreA9kMH2wC81eDMgPOtQ5FK6ylqvupjIN3LdSYjIl4rjLc1jygShdyrYrv
zxkuM5SmK1poQVzLGSt4JHR5UmIVJRdHz8Z7WlPAMEytNzXF3ibQjueGMbHPO6hmxrQdtMi+EvKQ
2irWs4+xSTHSjJlztUzB1qKN2wd9wjAdNU2zBuGvU2Zb0hiaK2z0zDawvXiauyOUrMjfz42oDv2c
QlxRAyBjrAoq++SomZa7tTKlT3pWdg8U5nCS6gQUSmC54iWClP/SKqzPysEE05VL5TTMeHbbnMG+
wMTvQpCYT3Mguuc0mcrKXSirp8GvqyOLqP6HxPwC03dqFZoYUzaQvZGn6xLTR0wTuGSVJljenBln
a7GSgHbeq5+mVqBU5jaIMoRfDbjiWxzDI1qoMhWtfJUeXHNH5mKH9BndOGTpz1qQRfdyNvluumrX
DwJr8aarQuMotJghIYQbsGMUxok64fbW2r7aDZPob0GYQT4GpvWq5EF90NVMfsewYdcbS2VNvxI6
xb9rUofyhvAzD2zOg0J5iQPduoZGxMREqY5CtLyZkw+jLHSJaEF8IVDnzJMmi16KW/Ov/B4TcglN
eLXHuDk3YgoPNhkSuRbFgIPJzw3cItSyelyuFFHolbpgJAsM8RX/XhSBcQYF0NGVWWTlhfZf5ATO
1XzKX8ZcxKS2018Z7mRkkUDq5Fewu8hF0LY08/ZTbGGZkKOannJUsLzl8Km0M85qjEh+D6PsNg29
Ph1CuPW7arCuwok5shr27FKSiQBl1PJhTPn0rJuxS199n9WuSH1OT3aHs85NSq3ArdKYD11n4h6e
ItG6rTFVxBUi9WIwXp9abGtbA6rYqqElFLsFeGTp98kadCmXIp+Xm9/ghVpFmAEfx5/jKkKFGl/t
iOCN9IySYf7BmBuydCkiRm5eNFEpu6GrnwyO0PdK4ixk5WVC1hmV+yC3zsUyPWfLHJ0uE3XZZdM9
KoW2hzNQrYpl8namJr0fah370R9zOWlUXaZru+QXCfBlBTktYgsSXrKYz8cy4auM+n18YM3En6Qr
1bZb1ACJLGAt+oCJUBDHiFjQL1fCEQ1/zKImLLpCiGMUjjZag1hUB3vRHyKECLkoEgRTWbYvKkU8
C59dNnfrCQkjX7QM4CV8BqbPuumP7cx76LfqMf4pgAiZqBu1CR/Hn+oIMoljT+glCCdkOSD0R9pN
XTQVQItPjH131hDH1xbZhfUQy8XpaC96TKYWD32kZ6tstFt3WIQbYIu9p/1Uc7AGOTs7xJSO24QW
61+6DwpQhQPpUOvNsV3EoYn2oK22CEaimTDhGJrNuCiT8FAHNkQHEAjzKyu45izHwdhYGOw1LqOj
tchSalDDA/gpVYHD3UIgULYGJ123ZUV1mX6qW00hevqckbyqaZI3FlWsyzCypPfJIo5Zsv60i1A9
JFEgjnMmq7XSsHxyS6hVy22WnB6g4Cn4Cn0k8CB70Zm1yHHzIswFVjBdQBdjnOpF/TgnAWgJE6+J
JqN7s1YqPhLIfDWqF0oK0h+GpOyhT33/3lyEQVybJBsKdfJ0fk2S2cOjeTV8T0f/PVykRW0RGbVF
bowW4dFaJEjgVZnb6tahWeTJsePSoQfm2VykSzjpnE2hcLjS4pVqif0xMFrcHEXadECM00afZgn/
yk5/WI2fX+Zh3Sxi6dAa6Kb1IqFyj1FOcRuhq1ZhVt0I1qYekI/kqC8CrLlIsXJswg/jpz4ri6Zx
7aS7cRGmF1mo6RUYIGvERdqNFpFXCHWpiTG8Re7cZ4sUnDq69JRukYcH8Wb2NedjoSQP2SIiAzzR
nuF5VJvmp8bM7XDRmzH50NYNb3r6qUebC+5ykagVpN2D2QwTOb1o3Fstj8gxma29koLT9/67Tfqf
GNw1mkL/pcH9+j3P4fn37/lf2QZ/fOEfh2Xb+EJNoAOTx+Fe5fB3/zgtq19M2MeCFsGf6KulbuQf
GyX+L8vB6q7T8KmbIAr+PC3LL7YAmQULQVCmupCs/s///ksLZPO3f/69FVL72fv42+bTIKdjcFwX
KsKgEDR5/HWjlALCmLNSnXYmF/zkdYLwmGemg37R/JH9DZ5glvZZFtXZZmghavJ4rOu94RTghOaq
HmI3JEot3Qq+p4mD1LSUVcN9wavlR9m3/t1gEQTGoq56RtSNICmpTBAYkDmeEdUxvNlKOZYrbKMV
eN5TyQM4JDa8ruNw3ipCK57qZqoPU8wjBlyYusa+gUVQw8G8MsDmrWv8C/Hy/K8egqQe8x2eUJiP
gsflO0RmjJCJwB+xKkBM4FYoeQwibwLWD/MdRX3Rd0VQUjfA8TuPfM2LORVx50lFGicOQQTGhd2o
3YrFXMN93Qy0daEM5hXfWnrsOUrf4b5oz0B7la3w4xmoow/9uWh7IjSDn2zw18U97kGsSCPDLXq3
tTjAM6R9Wfos+VNTf3Rq3mah2HzwMQGqh9wKunVuW8YO22ywJrcoV0ZkiMMwy+zaKrq1IWiMO2ZO
8dx2Tn0XQs4nKqcux1xbK1l5zfCrQCJsMHYT2EMUPKOXBOp6sq0hpByznGOXldgznK321BXGS2MG
7YNomtzZQiSjblGjfqukEdxJaEbo9KcxxacUd7qzBemLTN/Pvn82GF48jG0gEot8Ppsm91/bYtmB
hu6bB2jj6o8GI9vayMTN7q/YN3OPaFy1NQL1anQdKJ6m0PSLUJruVWCleazRi+76Bkcaaz8eUE7r
mtlidA7bbAt0gThpWvsnWYLgNNXWOCeG9hwNhuUlBV3ck9UtfQuB/0BQvloTysp2g4rXiq0HZ6s4
vvkdB8lOaWwi/EtnIKjHJAYzlBnD4IadWnj+DAyB+F3h72Lpm5vOypIfchg+hC+VTWEY6Ork/sWN
ixygzDhW+2YWZKNTqa+JYfBko7zH4yB2X3C1ueybjwXsRCRm+gqUsHmZM6x4tIgom1CzyNFNDq+y
CU036NAtBZiAQ9qHyosBIH2PDLo8mcryPBmmPNhOUy2BxGldUzXnpnSEXPSeLVjOZTtgw8eKBZEW
lzVBqGWVs5TzWh1IHWGOHGjbpSM9MopgC+RjCsSj4zOCbeCYDQsZTMyG1XnxEAahcxuskd0v4Hvp
dA+alpjDg9lYqkk/RUUryRP45yDGOhNHR6tW7fvWYZx8Ho2ZLlb4H6m+we8HbIEulInvDwBCOpMG
b49FxCqNRd275LbCem0IbD4vI3pQvB/oUmORUcwxP03MkjlfMqZ1zwksMoaH9heXK/gJ6Up0tY9f
k6St59yjMyG32a2YjeZOpUVGrGevyJ0N3FLwmqH1py6ru4jfj1JkXJ4U0LOkmGaBt4lMCj++M0x2
4KVx7jjrKtOhVewmghCvXZEP7YedSKSxV94j2fUruieLA7gsnYNi7ictI/oQZfgZseRHXCFq1/pf
86SDJKBWCBauhocRAKEixvV/n9T/kye14CH4L8mVR8BD3Ucy/cX38euL/pS0Fg6lFLjDbSiI2m+K
lvxi2nh2pIbXgsfS4tn54xmtyy/CwMVGJE23MDAuGKE/n9EWNhJHYtQgPEaXHl/1t2fyv3pG/726
l/JyVeAeMTkISHSkv5ep6RafDe7lwaEXPrgEonP2/QBqdqMPOdWulS0PvfotVgb0iApvNFs2R5KX
7tsdC/1+q1eUGzGTEbb9TRj8J5YuU+Nn/N03xUvjhyMZonKGMThD4Jf53Y8yNuZkJppj7W14OsWd
ZNC6c2byq5zQfTPhJgarQxiKsY5qCgcCVADl/7J3Zs1x42q2/UXs4Dy85pwppSZLsqUXhuSyOJMg
AI6/vhezT99rq07YUee5X84QVUommQAIfN/ea4se9e4YdfFfYV1b9wqgUyu3Ygqq4OssjOSGDuOg
126qrJeKDBWyQMpeEBmBuRaSs5ejJecwHSoDwbc2wgMO9nnj8t5DJmIRg0MbpsGCJ59S4n4ODajh
nJYfcDUayqqEGhYoDnGUg6ITtB9rKZvl21FGjy2Vf+gM0RA6d9B6u6eogeyNGQrSWVRipFh1Q96+
V1NlYhGHx06MD9pOwqI40XBo4gS1IxYtLU+4IErCPQD/k3GDruYeyy5e1WSgeE6WTpwYe0Cj8tQm
ubXvOkd9z8xU3kZEXW0AjV6hHDwJHAKPQZ2RVRHhXA9Up5EjQ6kfjd7YsHGhdlZSe7lpiTWDMp/u
DCIxKHCyh3sw3OgFoCCYugw/yGYuyvSbjagzWJmdN5wNajX3dF9o/QfppLZD1o/XcPi+EA8DiG4i
ppQoxho97OBbyS4sDBeXAdJs4qbUavSwrVAJNDP/wQwL8dCj5oePHFZ3Xj8HS9oguO0zKgflPOUJ
DYzRMrLbeW637hTbO1Jeh8eJYsuqTqn9jyBG9ygO650INLlwlvS7tcI1up3ZrxxGh6hiRJ3GyplN
/BA4D4/urIe11Sb+PU+9vcJCJdlmleYpYdN8itjnnlLLBIMZ12b5TQD1eGyCJv9oBwsTddEZ4kur
shnpjT1eO70Z/JUEqb+j39RuqVli/LEBlxNcI7d21mj8eWAL2e4ONP5EIdK3gmG/cmw5rjUjDQpp
MjyYAdo+tIX9lTeobksTMKKkk5Zb3Bc1EmXsSmTIOg/sYQhtM2d7lcgsZUhDxoh3Q1+oaT3Tj/3m
8SFrrEIGaL6o2yKMtt7sJAc5mk/TD7aD8bml/b8Jx1EeUCJQxNZ57r8oe5qR11CEONoX6l1zIeDN
FxpefyHjwWyEkmdfiHnehZ5nLiC98sLU44BsPHqjoszkXqB7VB+vImDyHrgVszz2Fz5fZZXpdVL4
NRljOO4cQt/ntdvn21z1eONgDJE5Fcbud1pgA+LrBQQ4D6K+XlD8PD6Iq+wRQQY6CzzQDrNldqUL
UzApF75g7y+sQXvBDgYQq719UDT+kZf7U5QO83vQz7DxB+UeowVemF04hoBMmxtWwuEFQkIoYeQv
zMPqwj8sLizEBKfKhPRDBq81AVzdxkNPsSAdF4oiVV73OF7Yivjn4CxaF+bidOEvwpHsjw07RCjl
F0IjwP4SldfCbewzEI4UcId7X0KRQFUNlgp1iypvXSYGxeqQg8dw4UFKZaH3EQsm0mc5uKpSNMxI
f8rqmVi9FqO+o8liAmdyjpfapgEFRG2CpeKZLbXPoLGNcmN1mbsBL9pe+5cyqVwqpqBLMX7YaXqX
2UPxJJbKarjUWBOY8JtKAFxkeWbx5RBSfM8TTWE2uxRpDUf6dyqbSuMbMj/KuONS0bUvxd3gUuhN
iEiSEHup/8qZPJ6psgb4uylV/6VODH2pPYyUjmfDNxCdL/Vk81JahlLqXqURjLVg6OUX8uIoQseW
n95zvrW/Nn2VPQTTWFkHJVVyh3BWIDAEGF+u7SBVr2zL8G66aCg82HkgHeKlDp5ytmOvzKb3rOlA
0JTB9JfSdQ45ORWTTm+Ncamqcwjhcnjf+g/Wd4rUBoEYbYA/h4RdLpFE5nyNPsXZ5ZMDjL2wx227
VPNZG8ZjvlT40WBY/AeDjnWeSV5Q21pNJvD7VbeAu/D40CbIPToG1qV5EEz20khQ9BQo3tFe6DVS
MB36/uVnOxhhelWZ0khXdFHWdm8FW5X633OHMtgQugIWxug8Ux0WxxxB113kpLBVaXLYlMltcKiF
czsa4pqgCJYcr7xOpjCmA0IWCUkHK3x54HesytiEJq5nIdz8ZvIwdbuNIfiDebRvayY68pmlEYN8
01xjYrY3pOBQjZX8B/Hwxmu+NHKk7YxXrte65Zq8DRo9XtR/75fmD972YCPRm+yXfcl7uTSJGKWe
s6bzTe/IvfSROHuk1wqPYkqbx5FXTri0pTwnpf9kKaSnhPEZnP4pV0fOblpi9zZIZMxnP9e63rZL
gwuZJb2u6dL3StylB5Zf+mH60hsL02B4q1W4FK4v3TMsDPIFa3zxzBaOnwvPlZv3twYJWg+T6X8p
xtjb55eenANvcIZxlDpndenaUTizb+Oipvis0+Z1Wtp7emn00fni98KnR/+PNJ/61UH2xWfSHrSX
RiHcJqrQwdI+DFtlXSuWM2bR0l5MLp1G9l2UN8oQm8cqCOziDYj/izIs+GCT5dApyiNxyumVBCtm
neGuHLp26RoWDqgho2mrB/zc+qZZtK3kZWa0GhbB66LdgJOz6GA7pR6SaEnWQH1/xhqc0p5kil1n
HCu9DaVLCpaDmyE28yqXvsKCRosX7S0V/fY9jFoEuXI2OFW6CoMn9SiM76gJo+10EfLKRdMbXuS9
0aL01RfRr8hK5JKjMQctTOa8v26tGT3EcJELy4t0mO2J/GpfBMX9RVyMzgH13kVybDIG4m20KJH7
XC4YWQzN7QEztTtuxiFOcdYgvqKQUjrhF1Lq3U1zETm7i945lAULbcoZch82fpmfZToV45qlvaIJ
FI7PkorJA02q4LWNoQE1Pl2jVYGR+TtpCYtQJGjrfaskqikjqYi6Sa2ZVwbBtN0+q4R1ZyMKq06h
wC6bdAHO99p0M9IPEvNIPndproFAU+lyOghjIx01R1/5HGsb/3822f8nVPiTUIGy6W8LsNdNBxzy
s1Thf/7qf891IdEDvg2j2Qndy9Hu/1VfIxf+CE4MlPy+RXL0T9VXx/kvTjI25I4QADnJ4f9fz2/z
gRHHTUwCaM/YGln/5GTnLMXVn4qvQFAQBoJA8RZRROB9tp2Q7zp01Fvl0WPghps8N6wHM21nGEuZ
2DVtHuJxFIH5rowgfgxI5AL9VscnQ2YI6Xn/wzUMrGto8fUe4la/vFMI+AvZrz+GomL3kAr0yo2p
o7VFl+TWqo3uRy4RPJDmAvHRbvVWVOSAM9bjc2O6eORgGfYgOEmzplYoh72ujPnAOuR/6epu/IMn
Zkny/fUJuC5HR4/HsBgvPntiYMlLDqpCHNlqjnc+kL09e5aIKole7ovv/Ycj67+5XuSYsAdJm6Hq
/enAStnFHJOiEMfBkM5qTMp3Nj39Gv529ocrfZKh8Nu6gWNbGEU4uVu2s9z5T1aNucOEydu9PNKd
VwROkHIEZt3YQyvJvuD5dPdTmscP//j2Ahws1AsYTLQPqGT8fNHctOn/svs8dj7r4cpY2m3KtAOP
+B4P7Mc/v5pHhQPjS4hxanHL/Hy1JAoH+Pk5Bn9z8IozcPl5h8XJGsi7jR5/fy3rk/VleZ5YUblI
4OB+sdxPFxvxSqdwabJjm46ls3ZSzvKbtq2aDaVz6n1AaW47jvPXgyr6A7YTAiSBs/4pL3p5gr8O
WNw3IaAUk4pQwKLy6z1jvgkmkmjyY9uRwrThRa/AjMbxY+Qv5czf3/Tfx5BnEpyChgn4MCzq5Zn8
NIYkB2VHSz9HqTrP900o1UYbzGD0lkWKeTrz8k1Qw2b8w3X/3U0GPq0py/cpiZmfmkJFkhPD5JPk
Uw9tz6acX3NwuoE8vQwswe/v8dO1XBpC2OGWOho/r2V+Dhh3M2Ow+jTKjhnneVrNU4DR1JTTVQIB
8un31/q03l6u5QHxcWl7ma73OTc9rzRnFPZux3maB8j47BZOZeb0/2qa/tJm+7mt9rksttwT7diQ
jPbLcLV//d2g5SvpN2MG3wHGNLsZzhMrd6ptBCWO9yXNMkrjIzIWfLgUkICFVkl6/v29fho7y71a
4KvcxZRG2+/z2OFwVmQtDNRj3Ktkg/28pd4wG8k5dqbq1CQhx1nfmf6wnl8e4U/zY7mszRKERRWr
HKr7T0OnT3x2d3GA+xb3xleJjfvkO+50Q6cm3UtHQFLVRjOifZ8IfljHA5ncx8Gvx78QubeSlmFU
neD6Iu8wDUgb6MBP8Zwb979/Ov/ue3om73bqvhFuzEtf9KepVXhOPMyBYRxMJ/Dfp6lz5bpvS45Z
GN0G/1ATphqsptwI8GuRWHDGp49/1wFeeOyKxr1ClhwfUbQ5N5Hhq2AH+qfJURFHQb///Xf9+6gN
TZ4m8Cz8h77/+auSpUghoBwyuCcmpMgC8XTB2UXp7e+v8/eZiHeRn4xTCE7K4PO7MTNsHoqhsmMz
NPN9lNEQXdVF412VyvW+/P5an5dzxkmIFpT6MSg3auWfCWtTqDzljjnLOSDRTRLG/cYsBTFuTJUd
iotkLUY4SVY3Bi9GVSd7jjT6Dw/WMr1lJv46XEk/MgMTsSg/NP35X2dqKYVhMzNI/u4GOR2D0mYx
1RFdoGPSifmePqv57hHsgrG7u4SnpQT5Zhl2lhUoQu8KJmd8irpuutM9qHXMWjkxrS3MM4g6RTWf
y1SRr4ud/WEunfijR3D0HE7lfJ5LHNmrqJX+l6AlGtKmL37VS5MFV1WD/QAA1P/ip8I8aLQA1ynC
cojmIjNAFw3z/ZTETrcqKTjdVjiP3soYVPpMZtFZGQLRaDTW8Qdxj5441VVLSGndi/iA4NFVlEpJ
7V05gVz2CERKmau6td23FM/I97qrnKfBcUS7GuNL3CZ2n4+y1+6wqYBRpdjs8/SMzq+Cf8vSYsk+
e+9SFu9GJd4HleXQRu7GtpHjmAktbciipANE4rv7wTXZDEFxVX+FAY79Om+Dl7AdZPjQWDnjjdmf
EJXdRFwecZqBb0+xdiL2D15m1FibsYiSc7D8reKgi8TVg9HSZoMaVkFWGo9R40xn3jPlc9tOw+3l
8cb+oLd2nZr3wmnTAo5JUKbH2Ep852Rj1joT81LBxpnTnErzZbXCNXYl9cwKFZJL+Vo3BSOyMUfL
XJelNR+6TPDsJkgcai1NM30ECeN+7aQJ+cxOzPpusXfUm5xImauBZIUzJhIwtW2QvUti5etVLOWU
4GaPSoKTPF4KKCdRAdQ9Ci/D5tlWjp29l0ll7yzZuG+UmSDsMmlIioyzihyHgULXWiN4uDP7drzN
JrdPN4FrZa+lr1maUCfhFDRxnDnLOKwW823Y5QNYhpQI0c08WmxgrIpgJRi/jKWg0vM5GQgrhjyX
qYnYi36+rzyDxtFixkIwoXC/5NyAWtFTQV6gGGBblHXiLR0Sk15LyOiF1zreyTgdm0MHIYtA68Z4
9NOCB2Ym7nROjDI/FWG5jWYKdaN0x1vowe0Ob5qFExdMW0tGBf3mRt4nOs1Af8v6iubJQkIvs41v
K/NsOfV8oonvH1Cox4+JDraNu+hk/bo4T1yNjGovuK3mYF9kZHC24K2xOOTOS4j0dwVQa282k6YN
BKrWNMaZoqNtry0fOnI0IjjDRwMFhKdqP0dZf5sl9XTKrWiXpq1Dtk/aAJCiV5waKDpB/0YroID5
qSxCuYbSUuLlWbCHC4tee+6LpOd0Rot7K0dsdhD8xk1PuPKaFw7I5DZ78mMfw5MS9lWJoNokWnMt
dD3siwhUNRkKWCtmQsEiAVg5i9IHlU7v2FHeBCKGbQ6BHdGDS5eBmtPRMMNv7aJ2g50qyvU0hrzV
OmG/Vo57mnG/4+POSABaeuCu/9j38RVhY8k3LbCnpGSFntKyYgF2lz1SZU83fuY4Z0SVREVnpToZ
PSCoefavi6CdQkJDKoygEfit1k7UjxayymGy0NDQEF/ygKbEyU9W4zbWKjaS4LrzSr5QUwIGpd5r
z0/e7Dq7cSihTekesp+2rPaWjZKbbgZ/aZwFZvkksRg9UbIcvkyNx/6hUZAYV9B7p3MB3XAxAAU7
t4BmmSNWgq3sQzdqIyK4ELI4Z5mYD4gyhodgmKatM3fddnn/eCtq14D7MtFWd0pTFAyYaeWRliVb
AbvADCkn9iJFSLOqqH219s0gYymqiUtzY94IQRIFB5Fz9OkYf5uKbd6O6FZ330FpFmsp7OpWmfo5
KGdoejTayGyaMQInaPHzjfax5ywJxBX8PlXs6rzw7oi6Ujs/6JKvOk+GK6cbNzqLh1M+dCbqKDBr
r04+As7xCO7MMOhL41hHMj05Lft2Ok043ua+YmDm7B04IpTGPQm4wbaaJBwYEKFmpfsX8hvCD+2O
BVys2rIf7coLvo7oi+a96WUG0tqBjLmmYz8G//Qg5jm6GY3Wx7xNp8ppGrE2dBuAbhqiQzRatl4J
q5M/hI1uQgz5dGq1cw4q1yRKWOI/dknJo46MHiupA0TBZXRfxi2SGLLUHA7/eepSppDWowEoem3p
MjrxoyKu9vBF8hImbwD6pft9nE11HyDAJyaqJvaigRUT+gwBP6+RVxP2uh8w1u/8UIOww9P3VGAm
uEu0clArW/kxzlv7zBPMNg6mr7aPrX3veQzsqD4TVgkCvorsu6QtvQPVfec6StDHSwHaNfZaixDl
odmXJrkD5azCt24xqLHQtOte0eRbh7qR8OHANO3TvraxHiBwX0G+xxxmjmTKmWFza6Kc2poESPgr
oUhm3k7IUVxcE325L1GwvHjQ2h+5teRqNLwQPRKisiManOmH5jh+rZ2hu9euAe/JEREtdfrZvNPJ
8JBLZdK74cS+MMnxhce91ZxKa9LMLi3OQ16Vd8L39G2IaungtCS9r7MoPFQkIh6HEH4hQoPwqsHn
e847tGBu0lfvC38azp6I2q9u4rU738/RQ3kVgAkR0JJFlUwtCbjoc6DEa8VHLwGQtA8ijxz6tSKb
4I3YR+Q87DFh6oqOvWxoIUxrofZvXFIorkC0Ablv6MZ7XbYtKvv7YEQQF2HvFMC+HGIqkmQ6075r
3gOr7k8EetDtiHgHUoCd95M3xRsab/rOMnv1nsuCNbsteWuwCMgiITDQBTHmPWkiHQL1HexaCI/O
rcf0IzUQ5OtMlWQGu7rmmKSNj9ZP6/MI+f8mG7zuCed8/+7KLHxJugif5eL8wCMJk5DCtzdVZVAR
u1vVBwOnyokkMqgWld9/nbRFrk5RQb4Me/wqebt0LofCWrOLQvBgT8FGly1VDbuNsfOWo8O30uPB
rXPz7A5ZuSGfh3cGrSzo8WXXkQbD4pSS6ZITbmTFgz6RTii6jXbthuVsgiQVOiQlrtFud0cvGnmN
WFSHGJdU5QnSmY3HrIzMXURy71bwUtg7ptAnMWfdd8HZaOmOlNBmK56CDLPX2F6GMhUl85wGwoZk
S/f74JtO/ExcofNm2ML4sJF+XMch6nGvRlxokZKwH90xeiIch7S4zpOvsXAztpPmohjNntgYgweP
fZwoRfvgO2DyFw/pzPIalzGDqno2vZoYTfCKQT8WqzyoyZ8Kwp1LwxF8LHwDtzCr1cjmZBME0P2t
WiarkDP2qnYIiojG7L0o7bReG5yTMaHohlflQnEzbER9ww8s5tGes7y7bmka7AorDNZF5Z9sVQFx
JhxgVXlLZgToVqLHDHIBGM5mPlpXk0eQ/Wy9zYIPTpsu3NtTW6yqair3GKPGL60POdTuwuRMjMKH
IWgztDMQYL/v7VNGYXerqGadMjmVh8ikPGCPPQkdQnZ7Mu7N90Jb0YozPm8dNkInbC4udrKs3VWD
VtemHvPrwhr3BZTEFQFC45pDtb/Rw4jo1rTw34/+wZPA88yqJwOiFWCsYOzbbAXvRkuZK13mYhdq
RUSH0WyF0cx7y0e2VrXRq5zIpJdI6K60oHYw0/jAcgQlxnjLfHfXxCmSti66wdkCzr99Gar5tivi
k278JyHjM0suBaMyoy8i54+8TZ6tCBgHwdmk2AroHSCazWyA3kCRMtDwsz1TrWeJdDgyLO+pWbjM
ZmO/j5HFxooAGsJQbSjuUm8QtCJDFSgQgoEgKf971YOItCuq2lgCOBEkQ9d9nZ35+wj+y887RCdB
SVjaFE3JV1OoBNyYDIsT+h3MgBOxqk3m7K1527fZt7EfsYzr9Nprn8yw7xAGtdE2VdmXwEnSQzAQ
mSbbvvtm2DLcjvDNDj1nmOuukzho4dgyzSfz5DlZ8M1XKBezqiXEXKWDPGatT3l0yJfjBGj6cd8M
6J7xtxLsi+ZovgaAYMhdWo0PS3DyX6YPjudkiJKCDukRKjT3dm8PzhXdb1jMOBbIwSptuXye3RZk
11B0HihcoBU7JpVmRAdDQfuXqqYL+c+EH7SDYgiLuWA/dAicLiCjpNP4m5XR5IAgIoqmvho4ckIf
X0si2F7CpIg/VOwzAbkqLQYPDYRkK8JBamMvWvB1wrDvNsRFQU1Jlp7G1HTxC+EDxjY2Ws4YDeFT
eTaPNy3vuOewjaezAeF2jZ/P2Goi48yb3PDI09DRxLGjC1iWBpU7ayDdnE6QZvY/8tkebnN/wk5s
FQQ1J7I4pcUQvySVQZE7QeP+YClPb31s2YJ6F8I4WLy+d9Zpvxx5I028ReoJBdyoZ+tQGr65F5Yj
j+zt+WhkygZScg7otGeR2AVWwPkKX+erX1b2JpNs/8hXF3eexN9p9fURxEO+nnnlH+1C8SJVTnxy
Uo+igOKQD3SVGsHSqblcrxeusZ1Qjhxj36FnAwV3bwZu9e3yr4Buxojkc+xvgjzaB543H/BzizdV
AWhaj9KmShA6w+1AANPG4LBJr2eu/S9RwcPEKO4BHtft7lIohg1OG2Vswk1XUDcuq0xAHcvIjDMi
vmKVDsUJ5Ey99ytPfW0yzQ1kOZ/IOjKjyuvGOy8rrW+ktfOr14XJdx5GeZRePd4VI/vdGRLgYS46
ImDENGlQ3dwXqfLxo/A49rV9KsjpQbe/Z6vG2b7rykBu+iIm3C6bqYpQvGQxgBFIfx33VeP2HmFP
sVlVjH9zNq6jJhFI+I2M7PmcimI4X0VSKuB8ZaQpybQ068kUmpudBh/iXpctMUIegpCrJp/pkM0e
xat4Lk6XcWdk9bzrc34BZ8boBWtpvk+18jkmQc/k+6Ui/jBoHlMU4Zh1j7SXZ1J2dNks/i+/1XjT
BD2PjSLlekEen+3aqvf4gTSmIqTvARyZ27kcyHQkLmPnu4wA7S5Bc1G/fGCZ+18SOzKARfUE9JXo
e3Qgws1I1PO3yuRPUCDIY1Av/7TRPC2LZD0IAk4wnXs+iKAkSchtOxjmtxR4NCw8DdY+U4z71GB7
bYF6ZUYuB35IlvHHbLkUlXJGkzPzocCHmjdKiTVm+9runzQUmGs03/GpT+PmLU7NERZOytQxUqaw
63T0Jkl3OsXCat6KQOlj1I6Gg3+6L01UA2VsPXA44A5rJKIL8TIp2AGjXdhHdWZfc26RXzUJOCQ0
QdU8IaGezz1qf3KSNA7YZcLaqkj/qnChvMHf4NJjp/oTzM34qCm5QkcKDfU2A5hITCpyuuXviFEu
rlh83ztP9WvU3Bw9tPheY09fRzTz9qone9jU/Dpax0z2kRkYd1NExaKO9lr2epuQVHN2KIGfRUVC
mBzQsq5nf7auShzht7Xjkw5fEhQMhAay5qZmOdybeHUI7Zb8xNCbovUgKM15wqOkQH4wnOwQcd9q
iDpGSTCb74mZizdakQaIn1QwpxvpkYDF6RQFIOsjYv16j6vOeCR9Jv4ISL8B3aKXMShN8LnQVOMT
IjPilEOcbAcjIHUQwiLHPvLe+h+hzzkZyKs1flOgVl/HPqQLpdiQS0qpItmmbCt4M8L7uLZUX9+Q
ptw9ZuYQ/iV6N/7ImhH1sAfGB6g/byY3G9rd5AUTsUU1I6CP2vgl9z1CohUmUOJUGgrcm1JkRA1e
SsL/J3T4g9DBxinxW6HD+U2pt+9pxy5Mq59F7P/6y3+JHfzovxA/0LXjveDQ2o7oI/wLzBA4C6GQ
aBQaib5LOfEXeOHSUoUsGHjmwnmgAv4vGTuhKqAQI1CVIT5ei475PxE7fO4uhFyBFp+DiJ6L0Xr5
tdIeOZNvFMIQkEPKj7RJeA+FTbwozoZ/2FFcrmQTSkxd36cD73y6Ulm7tUtxkyvZ88CyI15F3WDL
iKFT/b6L8e/uiWtQEXADm6bi8s9/aiKho4zp31Hu0gOIgrgzb1WPSNpv5+d/fKGlneYiV/G5rc9C
kT4orYiAcepqqvgoyuKDgNWPnP/+Ty7j0c8P+MX/9htpP0Wy4I3iACQL61+4hMYiYVgXY/YfPDrG
KloaWCJoJC79uZ8fnTAJHUi5o54i2vVIwZNSkx1eyzr/w00tHfmfWzwMB3Q8eNz4nRavyKeOZNBT
o0ZMLA7pkqqLM+xhSsZny5ieRc8r8fdPcOkX/e1i+EFQQ7A7pxn664jg3NIwNxtxiFrFQq0Its3Z
6sIvzt7ohVAecNGdQIjX/3wohr7reMhoSMLGc/rrhX3ZdHaZ1uIg2qz50qHfoWBiFM9Gzv/6/T1+
7kdeHigWQlYFuC3M6l8vNXd5N2XQFg5G18oDZcZpiycj/vL7q/ybuRX6P12FJevnuRVyIO+NruQq
0ejxrh+f+2qoT/gn/qNH99OVPj26AR1HAy2SAVJ204bcyDeiozGJ/XF6/a3pCRRn8e6idfB9Yqr+
JpjphpjtpyoO2idKyDNUs+IMT4fMcb+1HIMOhsNxlPaavfPY50Ht1Kc/PNWLBOjXERqFrPMMzoBg
dfuzgKWJKy+sGlER4muTm2D2Bn0soce7GSMgzAmsj1YkLUwanncw5dhscPBBOmtJ++1bj8ITOVE4
W0es/xJD3PcgzWCF5lBwFmESYejFB50N55jMVn8WAWVqKqekJNtR0xIZwr+CNrjamsVgrzteWodg
bKt78As2SVl2c/RgdL72FTnQQzV6B6IMi1UzsWsbcqZUAcE7WasJbe6KsnS46dvEPQLkrLeErIM3
o+32RRu5eyJ5YPjexrxoLO3z3X2Lq+Ruc0V5vMe1HMDX3xKQiXWqWGKYFd/HsCP3rcL4vCQCosCL
EnGb2ES70sMBBNs7S3i2hbppJKNIUzaKpdi1Zjxu85aNmUE7eV2Z3N1csXbSFtHrQNc2ngzWtzQh
S9r3eQvRALV2muMRBcnIck5uRax0LufminoogqYKwHUY0UDF0mJ/JfzIuxoTK39NAPc++0ORoVx1
xEvrV/ZXwgYxSgaDJV5E5XYz36knqoUaXaSR8oLExA3qsouFqF0+q4EmM/vp6p4tuX6NeTRXad6K
W7/LP0yL37TLffsrksCPUQ3xFzzGzXFYVudUKWLBS5uMcVmaJJN7EULiuzzzx4ec5ueRl4pe0zHO
9n1SOit2IkRYlYTZsn9F3gD7IcluEorVHOCT+gMZvnVDl4iH2JVejSNyCEOCyZl5pUroU5kxueg+
j6xAQf017lKO2S41p6oVyWM429xSQpTTazSz+a5aKPIxhJZqU2oUKGuyKvxynxEvJc5W14toQ7JV
/y2NhRFtbasnPpqmLtHYvlnLa4Pj2tfQqL1HcoWrD/wHzYl7nLa1ZvGmdELgGAWC54bJ/UiiF+PH
kzRJ1tL1ILmSo903u26soms5CmcFYZyfQMdjQX8JLQPS8aQwKBoS/a5aybRzOd5SjOYtO0ME2Wvm
PSDOchDps66NpN93YZ2/RQPybvbh/Rm0MjEAWUR3gAzz8WGA5fZtlnOx90Snyb0wpJ3tcuF485Jl
VrQrPBUD2WBjYb3PkVB/2TNzyzXiydqUg6eeegRyLwDivKtgKlnGx4YvKzvDOaHXynDJDbSArIJf
wkuT4rVNbNLulhR4OeKspWb3gbclusbQ4Zz4IhSVElLSjUm1wyat/PQmwV22xU4W7XPAI1geePtS
PCyJN5GcnhAbfIGVRcssFWP6oxaRd6gLn2qcDyn52rW6b0JNuBeBHclV1DEQZpoTJ4TsVKIAlraG
NtfKKveRTH7oTgabVEFIbe2DbnoECVMGkdQHgB9TwuRtHNynHZPSqvlaplX2517LaJsUzHMXdT5n
pKD4GnKqvzKjcUc/B5PIPAq9roZCFWjHcxIvdMmgZlUc79JSTJsa1vatw7521xrM+qLDXtijs1g5
Kp+2s2R1o1QLaXp59QuX+7ar/A2qF7EQBHPAPVHhvdNr66ZJBusR6KRzAhDG1VhQX7soptJcTs2m
r7l9T81MI+zj0a2uu+E70U/U4BLFmpO6RXhv+QQhuCa4M4+FUkrWDz81gvuZ4JqVjd5gEyN6p2vo
dOF93BTy2ho6VrLLZo9+RktPq8L1jehpXdmkzvoDl4ZOKw/Z4sC3LWv4nnr1UdRkwsEAMxnBJqCG
rLx1BKmh6eCQIaYqcavaZWsP6fGKZFwG09CmmOoqy10XoEVXWRwhJvHxXl5WXQQSL7oggM8cWK36
ZYx45mzdFKS63gCcTHY9WlnWODYzK8PQ3k2eeDtFy2jdN9Jee87MiqibhUfgN0/ZyBOag7imMxPI
NS/cYd3xC2MHMqU8JLwNHnuRgEH36xpxWVfdq461x0hYPYaISV/0yEp7vA47h27wKiGM8caJbfM9
sjp9BeKTLXHT3YZkmx1wwvf7PG2ifRUlxlnL7NZBUvjNyHN1O42QIWBCfM1MZ/gKVifchBPxTu5s
eYcZidWWdI3qVhgyviuLl4Dsi03mEFaXLPFROntiPj/L3qRdAVd3myakmGvTEbfupOjGkImyZ3F/
NzzYunbASw91jHs0shT5S83KK2tWHLMKLY78FtW4mZ8U7POyyPquEruZ32DH8Y+2kD8GUNddsvQm
wL6HyvZcua9TeB9WKiDEK8C6K/ysLGY550wwmrS3qkUjXiwyUdi5oQBJX0OMJEyoJ5VjVQonq1ZO
QlWOgvHQEuFa2U+qIkFraB1EiIE2xboJu/aEsagDPlJNdrmJ27EJ/KtpsKky8vIpJesfEXbxQ4uJ
cthQC0zhHmV9lZ5wzzgYQaiP9OHJ7SkvrbCJOZiMOA5I4t8IlAk+1AQGdxX2RfVDeH5CLTkJjmMY
CIuOSSQVuxvPRHUysq5PYVDQhdRS6zuIPnhscrcjV1mFQA60SCXEEqezILgqS72GhUm2FPWcL0Pu
jMDbLR8aH/t7N1uJYOpPdQksjNLruxt2yARyogYn3MdEr6c722d+sXD09/ghjUXSYqAICOD+Ga49
7ZmntrNqcpQ4Hf6hg912eju28VuResU2ABW0tU3qu1hZKNNSyoPQB/1pNSbS3NSu3WFRA6Z3w3RN
vicYBbrVf7N3bst1Ium2fpX9AnQACQnczvOcmjrLsuUbQi7bnM8JJDz9/lB172VLXlLUXrfroiqi
O1xmAkke/n+Mb2RWZ5AsTmU4zQ3jmGjX9HdeVDC/OZLpGwZsT8PWw0Q+OgE8l5obBtg8FoQKTu5H
ykbxZpO/bIgRx7uEJJiULl4dl2qdoBZDNnGIi8IhYqgrflYCUzQJy2NHVw+Jhd6CuOOxxamlrhZv
6ELera9ri20VUJpnFq7y5NsAXyabow4xPiUdUrgfF46dBOeyTdtzJruA5neT1JDyQxdyGN+g0JyU
to5XhPfCMZ1nIXFQrAL+tSdHxrslB4zpNpx0/mgmCcmFyxxYElXor8c5I73k/Z35Yjj5/eiIoYRS
DDpowJXCcl4deLqZMJ2+M/MDLR3mXnvE4Rj1tBv8lj2TYpt9NQkiVNH4sMfKgra6YPJzL5QooFJa
wUfn5tcCYg4rlEs9aAIUjKg9vD43EwTPfMDvaQvrsTfRw2WsL0S2P5d5fxcCzNi9/wTeHNQZDCYn
dSTLiyr3tf60o/xfRGOd00xjQ1qGPRCUkq1JWcbVheFM1fH961l/Gn3ksMBlQmghhP/qIFvCCkL/
lOVMrlTUV8yYBHp36CQ3KQMLmXKwzdC2XUsyz25elmCEsZbcx/ZIYKaF1C/Mcve5mpthrzv2OO//
vjfnbAgSAEwJMVvsI5gAfj8Bqwkdcp1YyYG8+2Tv4tm/QJL10Tf4pmLBVShU2FJ4sOa8159gn/RD
KIlNOUiHnSvUIWSbtUSVYUM7JRmxothPztUV1e/hy/s3aL/ydDic4SFcLfUfOFjijZkCiboztPkY
H/AdRuEhd6rgbMBP/Fr07EvpH7vTdWC4wQJVfszgVtNDd0eahYMbrVUF2maZ7DD2NfS1xTZSNXs5
rLoHNr/BOa3K7ntD1IU6GmHHqfHl1/9vvfqjejVVNOam/z5n5+rH+H+eUG3/Vqr++z/6d6nas/4F
TIXu8FJpZIz/whD24JvhVnBwEfyd8o234j9UNPdfrBY+/hvpkcmNreG/StUmxJWA3ouFTB4hEH/h
PyCuvJkXXCwJnovP1WRyeCO4twbZDKYZVUdw4OR6ZWXkXot2rK9eWnu/PJqbvwsvv1pF3kx6XMvH
/cKzwNVkvS4JDZ1pzI1vlUdPjNbVTJf/ClN68Ig32D83zRxs37/em8+dBgAqf6iSfO7BmzmvJamD
jqPJ9QoOd6vRrGktpYiFr5SmaFOixRFbodkxjjKxH96/+JslxQUW40ngOLw9/42HqzHMToNgKI8z
u6vvoCEpC+XW4J/xGes7kLnBI7vsj275D4/Y5WkJh0o9Y20ZNr9WElWnUvp1XnFkIaN1ncfq+wDN
H4l8gnAsMqd/fEFs1fQfGEQU0em6LD/ol9p2ipy4hpIXHGIjrC48nw7vFKtgW/jC+CrCQT69/1it
N8+V3o14WSogAtIEerVUE8FhzlGoh0NfaQRIPT5Ke8Gt0KH1R4f9EEAX68qnM3L0psy6awa3fCxr
WJvrWGYIriKv8+7UZNPBbQcXrBX7vu5sweH8Mtn+B6PA9f7wey3L5tvHbhLwsb/6vSWQDc5aqgc6
KCLnweCwEeKkyM1mF1Xs5IoGqgOS4XiCudMp13rgG5zujIDdgI2RQJ7YjIljMdUulPiuRX2F5Uqu
upATZzH71pVOYk4Hg2nnxbZsB+uqIGe8WKP9m60NiHC2mJhol0ROe/Z39G+tK6P1jHbbeybLrDFp
yBZS34QJZ/AlOrtyv/moqakPtzMBjFRY7PSC8z2mVWYJuUk4XQSHlHLq5zSntnGHmKxlyCE1xXfv
dRPLNzu32CJmPpBLqAtZualGHoA04FaX0wh+OM6TtXSRSA4BbsCFHBQ8tlPBdwrTVN8YI2XaIEOO
t9ZhUz/1qV0/za0pjnLIVLPWlB6eiFoYbkwOAsU6aGamL22mAaTF1n32W1PfVW2O4IKOd/0kYqXv
jMawHlxF9TKZE/eZsrWNqGUK9JOsFFlLEipbx5MFG4dHijutM04HRd5xQVr84aOdZlm76f2RckbP
c/RnFElh61gPfcBLm6lXPI7N7D5Lg1JhErEVb8ToAn1AdOKjzzOoX74Utf4eqxhsRL+ORTL2lwRH
d9/zdKHHOS43a09D3e27ccjntYF7JT4FHm6IY9YYDZY6rOA+GnLHjj/Hwxg8+jXz6UZlPQXrYnIY
J0Mpneeq8+unOKr5+BtKdgG150f67pTknTJhZGj6lGsn0tUFPXheP6A6fYPFpx43g3xJerS7+knr
lFNRVGVzA+McdSllQEscqVNyzBjr5V6XM9TKjyigvDx/Ryt3LXo47HHmeRsio+MOXRAhEy9/RoUh
OuLJTJk3Zqjc3Ott7KlhM0YBCNumYwDHy+chUbvUB9RfYXhBU58z9NCNPbGIRMLe0T60qKIoDGU9
+j7CM68UZoDaXflFZut7In4A+9Jsw92zy1PAVaFYvNAo9SzzOFoKmeUKOVUZn9C1JMaeXK103DSR
MYV3Nbkc1JYrF70rgd4qPNtzMD3RjiLdczKI8KBIPyc342TY4+eOxx/vu7Ic9h0CzHE1mxmlUB/S
PZRGKtLu4PKcu4ca8SIU5gkleBlMuwA6ShM3+jjSddhBWxBXKKCBEw/jAbi2vgA1rh9k0ZOSXIcJ
r92YCEsnP7iDffQFw3OzqeNJrhSBeNeGjBUMjaaLqMgO7lflZGg9Y9GNAgpMoi8GzxgOAE0jpCam
XeUrE5gyZLDoOwpV60oWiXcqk1he1WYZQFScnelslYSV47FaWjgz2+N9Wc/qe5CALkNGR6V7w+AO
TgCldLmhk9UFKyib4aMoO1VuLMP5pOKIpkPbPJdodq4ASrjOoRkFUzbNWQYdRjCG1JS53XekOPzf
zMv6jmWOsWyHbH0P0ghZpec22U8dtVzXUsEjmTw4dL3IL+BsD4O+m2H7PwJqsq5qFEtP9I+pUgzZ
+IwyLHpMXcmEWdnZQ2qY6WdaEHxY2NQFztUuIcxXiKNfB2ZMSZt6Gsto9SBd2htJCsKT24h2lsC3
hlBmNoPPc1dbX4vWMIgAjJ3eP4oCZhCkrrrTO5hgqPWg7opvczS4ctuW2SmHgHoejTq6abs0PkZ+
AOYgbh5z1T5PhV5m/8R67AqATWnPcyKYhHnerWFjAmezv/ZG2I9r+OYEBYFAuScRIvM2yTAeqZ4Y
w0aMjbXmuyRKLaxan2K6XV7r3tb9bsbZU8R+jRqnw1RDNWncONQQSD/IqeqvCgEumvRW51tuCf48
Hg8YVNSt7fDb4nxvVxxTw2o3+1WSrwhC6aludplxxqMEQ4S6ApU25UZfJs+vDglmi2svFiYMG5Xs
PasmUX6yw+4J0xR7kVq5/lksNXdUhbzWJgjaLWYbh8nCyaP2qvW76QiqyCc2b2JZKCqqlQapTt/N
PA3OEKiZ3jIJknvV9IyULjL9TaSNZSj1EaIwJJ/WFcFJzKXokpnT04C/Z7D5NVJRyaf/JQTutoB5
sOhRzBFUPo2rBM1+hDq7ZAhqwbFKIv6BBA4H9JnKXHuY4oF5kBNZ1+1piPtQWTkZp4g7YN+xmBB1
5Pn6phZcXrpjk+9fGg5Vy4UF0RRIu1Im/Jcp0Iv7sAXwGy1Dn8pffKPG0i9XfY26D0mvuSfamSpN
q4zuewlqvF6h3WRE2HPjPns56yOmeObpAu0iZcimQp+aK1QVp2TiiLL/+2dZJalF+yZO2UmEhsHy
5dHovGhyysPDhPJRDex9sXkQQ0AmN1L+0ZY4l/upcPQlJT5brM02qJ5Gu6nja9sd+NVQY7jXcUmT
2JRtMnl3TlPnCLU4TTsENuRx1MCoGn1z8Lx1pB156rMubZAxutN9aFTuk0TTh4GlNdLzWLcaE0ne
px1LhhU9jN6MEhDauDw7eLg65kXPus8rwzzVfWz8VNAC9nE/UtDnN7PLSQwveLT1yLBAq8tK3gSK
5lW7VMGipfSxaz0nA1Okk+WJNrTACI6bWNZ7MvdYMFumKgwvvNE0Fbymvli6a1QYrwyr4dSg7Nmk
0ujSgEi2ue+G5qKqcODCslR6470UidHfD3/TY5O/WbL44wLIsthI5gW0GjVTspuyxIBAm/rslqln
L2xaz2K7kZuA55IXdC2QtARdO87EUUK2LV4gt97CSc5eyLfYmdbJQsPln2ajMRmd8nSuL3n9zR0+
q/iYLSRdbQTJyVDQdUk8ZulZiLsRLT2CU6Hw5v3och/QeckCpssDsJcye0hQhbiNfKZ0gTZ9Z5mR
taHfVazoAjVHKJvRKlo4wOULEphtCFkhAwYg4s3USi3UYCNx3J2/kISDF6iwaijw8QWOqEHKn8Qp
/TRyCh0LiJhxzcagh/kWqNq8dguSqQbIxbKbioNeYMbsjcN7jYxlly6oY6jY41Y7zrVjgkHWtFtv
edusywskmZWv2Dsv4GQyPtY+LOUoyC/7zOlWlBKna3OBLdeG7J/aCgAzTLa0WovIZAOpaQctoGY5
3IjCumPnV27p0Zo/3ReosxjgNa0KO0hNfDDe6IT+wUjnH24jQRE7PZ/wDp3aGMPaNvOKjbYxLH4x
aASrqR+WGSQ2mSFYr5gNVVpd9I1tHJFjNvVll+UM0iJmtklky4icaWnjStWYqW8mAiIxvbHt3rx/
jFpOHb8rIyhEIFCjsGBRgnjts8c5mQaseEho3JdN/6CJAW+Xje/713lz+vFR0FCooPKN5p6D2+/H
wyCMVZ9Wqj7kpWQy7inKPUCiwt7raKu6kM5ydHmZDt+/7pujP9elvIxEg5MpiIZXpy6O5LkggLE+
6DSXlDfRJmHTyvWOHHLmr6oopzvkCczFzbDsct+/+msmBhcn3YlTMR84P+J1nXHqUqonlqwOI2mV
2En81n7wl1kX7yizvYpq/m3WLceSZecN3obJ/eUn/G/F7oOKHRwQh9Lrf1+xu3xOyh+/luv+/V/8
R1lKirWQxMsLm9meKhsj5z/KUutf0H89cA7oTnFGUUr7T7WOLG3XRyXmccL3hW2K/6rWAdiiKEAp
yLQCilEAtv4n1TrPQ4DJ3wPtBD7y62E9BcIRaloYVeGWUo47Xfrp9S9P4w9FujcFQYpVaJwpUy8S
Jlhdv3+xQEoW+1EwI1YUpBbSKp7KlS95pP/vmf9/XGX5Fb+UjQDua832cj545dfO+FrpHxwX/2eX
eDX1eEnlIF7hEv1865m3U7Jp5m/vX+JNtc2HjEa4PdLOwPLf6MtY7e1yMPz2MDp+sxoMbHNJXd0W
RbN3Y1z371/tzZt5udpL2RdyN9rm35+Zp13O1JXHLrQi39sEQLFKCk5IeVTnm39+KRoxxHi4NoDj
1+0Ys5O1xi7BjcV+9KBTB2FAOliXpkKv8f6l3q4QgMXhDSzTNMXs4NVrsjLXnHLBpcq27M9ZrrKD
bNNpHeoZ4Vmki301RNM/HRs8StTSFo0waikE6P3+KEmKt2x0UN1hIuV5ZWPyXckWe2xIh/aD+3u7
FnApjmIeWlVTsiT8fqlMGPVcI3o4cFwVIVHyRkpEs58eMxsoNCk7zU09WZrt7xxf9rnWH1x/GRW/
r/SLHJiGF/XgZWp6NWqmyKlj5F3dwS8MvZUlNyib8dP7L/Htckt93V76EfRRYd3Yv98kS7maVGC3
B6Uaa++N8bgI1kR4ldvmfJgnW68G5DfbCsHE7v1L/2n8CBsGHM1oWmvL5P/rTBK4bCQ4o1B2GrMJ
c6/LHjU1iKL1DHPJK49wilGRDrfvX9b6e+/y+5Olh+FwszaLwlLj/f3KXW4QADggC3aNsv0LGQeh
9LhNbOQKzDou/VIKVAXWnLzH/9WZ/U53gleQams/6WHcJ3XbPtrxLKw1HrF00yrvlvzsgWiZQY/n
oJUJ1lOOHULpYWcRl32PPBBrn8eZ9WFaOA1e6qUXnRxgt1Q40Tnhp77fkX1oUSAnfx7udUxkOfAz
IiC8+JJQjYn0vL5ayYSmumx7vGZm7l2YoOyBD3klVlp3ii/NxpCYg3Iw3SbUjZj6FaWoomegagK2
4an3557M40+J4n/GdWyvU6/5S9qFB8iqEFufCtmm82Y25XZ3djJbfaLy69yOYW/tDYAI20q0KR46
MyNYwnJ2XcYc6unauvSxj285hmkEhXq4E96ys8dtdPZmlGbV7NsTMI3OugyJvTwgq8QuVfXxbZgO
41+BIthtQLaCkThE5+MNYOeNZP4xljL8EtdgAjekssyf6Di7YjPO1o+21YsMq3PUT6NxdEzYe64e
AzvxYxh/yrkdBpO/aHnAIAIvKzzgagX0h6jHyZUwp0NF5DQmekDThGCGbukRIdIRj0b4nwfeNjVQ
cTk/VAfydpxU/z2d9Sdntn8EZFw/aZsOL6eI5IvKdHo0J6giqzbmQypH58ditwxWMVXlQ9owY6SQ
ozQSo5m4d5O/r9D8jlR72akI3O4xWYZ+rhvvovD7GLvXGG6F20LeB3d7O+Z2eoxKMWyCtm53ILvN
fWXbqI5ZcKJ1EE4hamfKsus596OTOzn2ARUAF7BnuW6aVO3Hws8OqZsO91k19/eqDvnDbdAxMEhi
u80j4MFmHmYnTB6EoBlVvx3Akl37AY8TJbEVbgpAIRsMP96VGoM0PaYwgHZ13iB0RKdiheu+xWoH
az2C/JSY92nZZ3pFxJ57bedWuo+jyNxbTht+C+lsEottG+GVPQYATLIYXtIKkDb561Akrqe4tTdT
NMk1kd/Oaarb5twYi3O2mIejDGp5ExrC2MN9FjeeVUTn0XEfw6LBfAeYG7qxO5gHiE/SPjatgobd
c4pYZ0kcflPgrVZBPVaKA2Zv7CtYQz+dNPN/wk5Q6w4t3kXrWcG3GNXDNuobh3xL9Blbo1MBRelg
eR6hmUHMnvX3HBBQuu4GnSN9A4RlddZ0KDhmnElTdh4wps7bcPItAtkN19r7Xtnu3dEZv/h2OMB5
d+Nbs2jMA9WcXG6cXuMZ9ZIBESUIjb+srFOnpuiLq17o8bkVorws+yi4hgQvHnCYAizqOvzLurHc
ixE5zI0YcB1Hdeuje27L5yl2x9t2mvSNTmN1pbtG0jTDq9mhnr/Iaiy+VuMOa+JM5X09oY5UkAcp
81IDR+Joc4HGWiav3Cbpup1Nr6RGHmbeqsRAQE9JVARKcOZ2EqmKVZxX8X3TDul3d5bdgazxbpsZ
RbdnaEDGIhF3V0/0R1Q1EpjZ1Um3YUMJadt0mot8lADR6R/EDzNyOYoWAxhtPppYblK6KPCPICrx
a6MH26rm05RNzQVgmmmdu8ht1yl9A7L7ijQ4+hwWdgCpJbipKDi6XYABF6PqtjaXYIs4Q/VXSsGY
AEGBhzow1ZZ8xfb4t2U5bvxpB9+ZuC80PiQsmHmwJjGe56ArNjg2FtwbhD/Nt7FRimlsyG7zyoGm
QrdirZgFvpJHP28r6mgHIvaGH56Js9cGaXjxYsgdKcgi94Pg99xllfWN/AM0dDnG0J9dAH5tQqtz
TU8eN/Xi37VL6d6Tp4BlXcPbgqzuLRZrcLmdDzRl8DO8jozhl1haf+MgdAb7s1wSsBS2fSz+w7qf
bIyhIl+oDZnqPntadRuMlfxRHD/GNiGo4PLFK07z0b4DOYKv0omrR0ohxV4FfbnH7h1uk9kyWasp
+YxoKtemXpykVf9M3Iw6+mgmMhj7qbvxw8xclveMybMdrgKIJlihY9cgECpILmUGIN+i1BWsQDHp
QwU4xkahSYMKsvvASdsfilPaWUiDvUqqfgGwzAdV1vxgU8v5ECT40C3CIL68YMASZ7H91wsr2K39
kv3MUruY657LJjjwT3r2u5XV4pZGj2g81ImEF2poXr0vZli+Hh77Phfx9xe7cbZYoYtWuhehhXQ2
kh2M3CaCFt+w39xzEG2Posa/NAakaJRlI++DRhpbRKkBgB1s68jLkd8vix2hVeScpBj1RwlKQFj4
cqsA1k8MsOBGtJPzbBVNvi1rBji49uw0M6LXEEIVeV9m+SNlDT8CFeseOgrojwyk6AbldHSt0j64
L1MYQahlsVm3dUkwmpBfFGdRwq0SOzznI63pv23FdmhQOlbZfDsb5vBjKEPjU4HeGTyASq0NbeJ/
v6dM6fDnZPJj0VyMO9OprSsK1sZDFGZMMmLB1uCc2BquTp7KHo14UA16Z5Dd8ln0k/N5aA3nc+rW
0xUrldzFTWxspiQxNhjXAVSEYXU5R0Z7R6g9Vbu2LLZkReurl6euXLBvtED9a3uJRS3LioWvSy/c
Fu1oU8Vk1fbziIGCgD9NVueFB6BnWwapouGuxLYmuBcWgenwEXvBdOoxaV+HvhUd4cnB9HkZy/Tg
QUgaDr18ihMXM0GVV15XhlsYORGplogxV5iKs2uzSYujBFvyJQgJ/1Ah3FbiS1kMyfzi9c/QsLOu
ws7eQFeIxkAQ40bjlynQWjzv8PSySV8xKUxHuw7La6+d501SuYRiTl09PZqAI91VOY/pdu6nDqJD
FpzzYErJcvbSa3oIEPQFZAWnLwBUjDN5OyjNtzh79HVD474idY6cJa+p8L3rufCyjW21tB19Kw62
rE3DEQcCTtMQRfXlqPLSwuBTVg+IMcod0mGwVQm0oQvLsdV1A5MCpoYcQG5DB5hGqz41AAp3OFmN
iajr0njoTBP7tl8M7JgdQVbgAGLCjDATwpKrU9JmFvCvPyB3beoBizsyyUcTjse2qMEeiCCxvr2Q
9pwCehqJduY3TCZoO5DbCrTFC5ASJNk2wax2wj0z37b0o09ydMhnU1NL6K+ND1/QgMbEFEgawnhq
mOnKTsy3ptR884bIaUeE/I8Hx2gitaKsOZx7nFdrrAXOTSpIRyALuwkPHTHMewTw85GYA7kfMTct
d0Q3TNtrnPXEOs6J3a37pLi3dUYl0oeHNdeIvDnbU04X7mR/ncrJT1kbmnsxCEisNA0uwDHd9CRH
rchOjWk9Gz/8Rnk7yym/iB7OUp5O4ZnbyDb0Epg56VG1O99vx22Fx38fhkCJSvYlNAfdFvZoY3pb
dogxFCSXyNl4urExutPVk8VfXmn8BVDiWtud2NFWKZZ9W3MkhcJeESL5MOJmXbe+EaFXJfFYGcMa
2nG5ifC3AlnyvxglSHWVwk0j1r0JN/4YRaR7QLMxfQXAza3JZ/dq7pfEEwIke1s6zNjwp+rwsi7j
aJ0R2ryVSQ42uBJDv5/nNP4a9YN7yLQFR5LO1bDV/lzd1+jr6OZEZgOp0Y6xeMn6piyz+gt1+XLF
ql6QQVFDeho8eY9gwNGb3K+zYz9M8wnddLYnNLo/GHHmQp2KGufG8dv5Jo1ke19HSbYFL+cBl9IY
FuQs5VZ7bbgO2zimazCnu6HJqMaZeXIi4WqC3qKab0E7FxdWYAigIbkbtJuxisQIf6jXWXbRld/Y
3ltPmuP4pRX0mHtQN1e3Q5O2xsqu+vEmnNEAqwmECcmH3U75mIfsAoM3YBwD8k/b8hY3pHx8c2Kn
GddDPE/XjqXS29LFntInU/skW/ZXK23F9tXkB+oJOZhHEykpP4eTZ4aLCFg8mssKiV+whqfixwdd
lv1FnPjOZVx06jMZTu5Bq2Y85W40XIzGlP2lnJSWUWzxcitkETeDVxffi87DIiMtB4N/WhHgQv7W
ycps59wqTuASGD3i2qF0OOt2Tr+dDOV8EqWHkSh0LSApwxBfVcb0Ixs8/4tdeSXEuNlfR1E+7yCB
put0KCbiuOKZpZCuQb/qsVpt5NQyk6V5ekjrAU8CNl5eL6vtaeJUAaNYzKvRojvc1fOGwJIHIwd6
hNUNU0+qkJLTOUaHwaHYqj+3IhWbTAINWeGCbwhOYme8rwJZPFRZUZ3VnNvHtgUPxn6+AL5HDkxW
+71xQGFhFAeOS9L4MakcHOHYukerl/6jMoi459zp7znFjCu8fOEnUBvqzKKY37BVTJ+1JapPaZM1
X+q+1t6+NshLwTnUJNkeNRaBy4Sk2xymVHnrCGss1y8AjKyV9kCYzZieBrv/EY0+1jMqu2cd+OWF
YGf7V1mbcj2FHuB2I7uaq4H2VIfpaK/gWa5BDlXnbKhJSCUYRV1RCIyuUjZDq9TJ027r+24DTVIC
P21T+47v/7tCubXqWdMCmjl2BopLzcgTuv4mMykyOJDrH3Xb0TOePGtrlUV429EO/0YZ7KuTduNX
kJv3M6o0Z+cB9dgY8Dz2aTMzs9eGWPOp5fco9Ue1RhrR3rlm3hXrUMKIJKl0Nw+LdZART75Q5ezj
WHpnO5MQPLK2944xEdMH4tajb/BNOmQ+ZoUDzCDULdLeA0cd1hPwt1/DgiDyOgo+O/QhL8zasvf8
LTZE9kbdO4nz3cv99nqgqEVkAtIhNCR+wnOb0ssAp+1+aD2eWOX7e/wbuqW+wkMRoffZG2LnIcGo
BbEr4YNtAyKBSvZUUyyDnWu4uB9j+4YzyCMTcnat61meGiRLK0Xg8LbOy/C5CmhU58hPKBOK9Eoi
FSXMxuAUY7fsbskhbNbRMJZ3JUls7HAN6s2FOip/Km7DxJA3XmNGJOtJ+8qKB/HTispyXaVjvW2J
BT0hp+mvS1fH59zN3HunhpsJJncOjf4pLYlhi7NuXzDdbodaEHWltHkbhr08YNjs15XKqv1ENtK9
YsZd9ZrwpSAYzH2b9w9RT1i6xvxyElE17dXYfo2D0jukUcyKxUbwxERqHAoRDGe2ch7+RoiAHVIB
9r9V+bNX6ZAgYai/CcjST3hQehSeERjjb5WZpuaFVffhBTnD6YZqCQqWqLMfehuNyNoI8BZcoYOI
7HVVNo1eibaq3V1TUkZe+3ELu21q8wfkmOWqcCfkA8mCiqeE9SDt7ofWEGzNma1K24j2ZGKn9lxO
DW5uF2s2VRySGnB1swWbqUgCiwA462BAPTzx/btfvEI+FuAa1yhvogO7wnxDueOvzk7AhKGrww7L
+jqN46HX8tnjCKLT+Yyt9pY9lKRyRpnI6H3rL0R044VTuWIrG0EhJSvb6yi0DkNghD9jHOQ3rmnY
t50OfjbaMR4jPr1PKKDbGG1C1QBfakl77qCGrHD4VnvsnT2xfg29bRWhkIV4/QEF/089EDxDLNCL
3Jh8md+roKILZOUl1F+9Js1PVjF8kjDNDpHkdBt4FPLfr7v+qQlCFA30dugW/hvgSdQ2pgVxjsuh
lX1o7GbPCYA4s9AzP2i3vCUY0CQQSEDRkLvgGczXleV5/ndRW86LA/WlSD+F/XetKNIbXW5B5Jbm
Xvqz+RyHy4lypB73/u3+qXov0OUjJBe0gd90DzyhZmjTLeTnyLl1SZy7rCPqpO9f5U8PlVe41LBB
52DA+f0dOlDPewKr6Swt7ZAhXQyZaA9XlpPWH7y/P92Qg9cKKgKlOWIwfr9UpvsS0+VIZwl11AY6
41fpV1/fv52PrvHqdhJX2bgaGCOWrS5n2e4dv7h9/xJ/HByMPyI2GYouUoPf7yMIUn9sbdUeahaw
S7xr9smuSqrlw5h8iQ1aLUDwzOuopdZaozI5EhHxUWvn7acnUBdQR+X7Czi/vGpAONjhBcat5hBZ
LRZ8sjvXo5U15xzv8BHZUbl5/6bfPleuh3cDS79L2s9r2FDD3sqfwMofilIzS8npFgmq98F88nYs
CnroLjlRiPxBsb5qJQWRpeY2y5tDgiOQPL4qWUOtPntwFz4Yin+4Ejfh4/DEw4AJ5tUwCbokmacJ
vSJTG1w8o7sQk/dQt+nj+4/tD6/pRf1v8a6YuZylg/VLr1vWRYY/16sOc2Ju2/zZ8AGuZOWC9PuA
ePI2o9hfLIw23sK/L/Wq2chBVS5s8OrQDwHVu9JB3jh6igCWYAD6P5Tzp8mlMU04dNhuGkf5G7OF
eibZt27VbKttSgtob3ecpYtWUAUrHJCCrp/WJyU0KOMxni/DnM2g05QCHCklYzZXapvbKlUnb8j1
1Vj1lLEmkmHWnLXxt8pk/uBGXwyiv/feaGVS3DcXeQ109FefX57PhgjwMBLyEKvPQVGaV3hr7iYp
k+di7r1Tn+c0UXJYd6Qp7bA5c3DS8ighzycu7RmrqTNwtZ+KkN0RMCgIGcVdPfqXc8jpsqiyZttl
I0WHRHgEGKQC0udYoR0cbO9kpEa/1k7lHGhwjRulSIHgOilKbMM7Zw5ahjQj5k8zX2+CaFzPXqQ3
Dn3bgKdlE7IYzJ35zVvQgf94rIFtwVwMo8Vn3X811sJiaGjDTjyX1OjOgxWII29dH6K0BcOsQzEe
3r/g286vwEUFZw0vDhlxrzu/DSDLYayL6hD4ilxZWEnbBpTPWYpa7UM/UueY+ssD+cDRxftX/sPn
S1sbuhC5KhCoXn++bTQNRtzLknyKafoyyNH62lD0fUCOlf54/1J/uEm6vMxGHHj453UPneYIm86p
Lw/F0FIaBRneUrPp4ZKmZXuUXZb4644u27QabSp371/8D/fJvgpTLKp4HvKLsfSX6cPLop6zZ1ke
usXJ3YzlQ6SXrI50av/xNsBZZg4Ldh2CzzdeLg6CXUQ0yeIR9j9PUzlubF/jksqF+MfDlO0GgimE
UcgwzNfyw5qc7j4a+pzmYj9uIDNAg0qvx9GVO06f3//pA0R4yI3Z+MxpJb1etqIkr0snb7gttxAH
o57KRaJJYbfLRfZRZtrbyZ6LsbVha+DS1Xq9fDU0iGPZF9yZ4TzEwvhMAML3VIuHaJQf7EGWb/n3
OZBLoc+R3Bpz/kvezy8DoxBxMpUG3ViCL7aCgklQYVjx8mEmmxlefG5/tBv98xUDtqLBIoB7beA0
nBp5/3LFxhrAb9TP1bSorCHw9JjSSGO3z//81bHxxsfDroMrvlqiXewt5Lt4Gfi1/jTlWFec7DqR
5geXebuxcUxchZ4jlgizNx69wTd1kvBXHwbDXiKH8A7WmhXx/Zt5O4twFVz/+HptU76JgYLBrss0
tbJDKzjWctyDWtr/9Ep5mzZount/Xoup+mCWtBeUwutRskwckDJx178x+IbFDGM6RlUVuBOlsBx+
E6b3DJBxQKtuLulkdVMAyJpIhixeEz6P3akzvb3STXTMaSbtRrZF8+Q2d6Beya+qazYHy7agWTDX
aGPkp8AmRixSnfvBr//ji0FEy4iz8Ay/lrzRl4xzypv5gRJVuU2nID0ZmmLH+y/m7QzLi0FX6QVW
YCN/fLXlLJyGZeT/snceS3YjW5b9lbaaIw3Cocy6egBcGTe0JDmBRZBBOKRDq6/vBb7MKmYwilHv
dQ/LLCdMihsXwv34OXuvHav8UHYuoBk1HPTMuPfcj4B0734b36G2ZR1yOMP+vRC00SSXVV2yEE2V
xTQ7ksfJ0afd77/NeysQRkX0iGAZf5U+LwRjwqvTMhQEMNMHl22KiAmozW3+MqTk+v7+4967eHwl
cuXcNYXz7QmVdCUMmZJXdM6ib+u1axLnpmiip99/zHsvj8fbjmYdIdsvgvWpzUpjUbw8eWJ719kM
4MWI7G90XNWuiW3v65iT4YiKpf1gq3pvzUMRuxp4kQz+cuihf6JLSwzZIY5NWFQajO4Yf9RjlS53
vIgffNp7jwjHHpOHnZPlL2pB4rbQkRGOc6jQiO8LoJE3o0nux+8v5g8B+ttFgYvoAjYyMFO/PfD7
qynMpu928PpRf0ykrnYaiuMgSq0hp0Hvjg+p4amwV91wVc9ldmnnrrWXGG63CzEJTJfSamPUpBhB
AGco2/fpR6fbX53eKLnx9azI2dWp8LbwaaJWt4HxsNtMgl5hVz8bna9CpCXtMXG9p36iO+FWkk5m
aSWP2Ti0x8hXXyRj3cVZ8z3GQhzpIvmBM2sVllW+x+8v5DvvGoMtSlDXtVBZvt0Qc5efIZkot8dy
+VYtRrfTKxRVUc4Qe37+/We98yAaP4SGoI1Ryr4tY0zyzXTgbZT2kfFNp+GA8Ut/bue8PLh+mW7R
DHcfVBjvvHSGQdueioYd65cSG17JPDWx4uul9ieZYOI0Gd3TzGyWwCL/46FuxnrDSHY4/PPflRRc
SClUNvAM3qyUQvPRHHktVkJEYqRINMhz8xtkyas7L36cPTv+oPZ9705SstEGMA1Ov28jd3lXxq4V
tTpoelyHszEwmiyt7gZzYnEoHA7Sv/+G7yybfEFqKIuNjWJx/Xl+Lt4wjctEcWmnIUbCLRpYX7Wq
NxayuH/loyAcgxGhYPTebqKVK5KuKDmiGb4qr+28Jg/EhYWZ9IbxwfL13jMKX5vHU7Cs/KIDHtDF
lAudgUNb9Pfkxr3adn2ft9y/JK5vPGKT/vndhwVCN00QK+jI376AxkTD3WyX8rCYC0Ifd7xt+mZT
0Qf44IPeWZjRFpN0C/8aHoG/3s+f7le1kAehRxwB89h+iqdp7y31/QePhPVrqfa3z3jzTPhamqVC
8Bmoeo0Az1l11tqtfWsCuSAiaGy5ijrw/bGpNi1U3Qc1Ni6KAQY2vYfFdjR6JFHgE0MlJmQwlmFs
R+I9DonVNWeLEPLG9OMpLGcyACIc3vuiRaHB6XYO0cJFR2l7qLX1iTgMA+JAkDLDu138AsVFaZDY
poq22etDHfkcoKb4Cic31aFa44eypLmSkyv3RoN3N7fRaQ2WLC4GrRkOXubfJyprQ65wtivoFTWB
RC10QKFUBGpcqi3MUxvFYDaeK2El5Gim/e73l/e9Z5Nd3DV4TizmFG+qPML1ajBTPJtoBZ/rqXvG
dHUlLG0HdZPYllH9C68dNTfFHu17lPFvPs+Wc1lb8VweulquPafL0cyOY1d+ULz+6i8Q9EpR+FOb
0KZ7C8Mm0k5azeSXB5SkN1WVNAiHvK919sAk6oKpdNjb5pe4KT84Mlnvfy5dWq4oh+u3R3i/Kuqi
Gm16ImpePskJa6TXCO0Gtbuebxmcc8ap7YLEq2yoN3mJUojYNBby2hyONlJf2B/a0dJ7bWd0oBgj
1GE8cNUe4wdjLD99sY2Bg/qEHojQw3iDo9eh9+Ium9iI7kx8naG32HVAtobIyK0gACLl5yFcrHpF
+G1cp16+7EnWrXc4uvj/xWKHEkAOnmvXfKwt6J6/f8LeW9OxG4J5wo/ADVkv2U9rRKK3dgFPszwQ
UTsTP7DauveZ0Q0fPFnvrUU/fc7bwmiohiJXBKsePDvXw5J+Q1hIuf39l3lvQ4STxmkVeuSae//3
L6PXZqVqgkEPDJ28cF5DMUATqww4qWznD0xn734Y/UrOLMDwfil7nYbFqMx5VzTpFJxEl/0gqh0y
MASVXfLB5XtvIYC3RQdjtez9Uvzm82w5KVKKA7jEGyJ3nZAsvieVN69dgnlLOh9cyV/Zeyv6i8ka
B1i8VL8kGkCKyLm+1Gkppl6sHqZx5i3NeDTpxW+UpcGEq2oyhSrfuk2wYx/mGGVzrJLywou9bOcr
MT+4+ALQaEcx/Ibf3+n3Hlvus0Ubif4tPp6/3+lxilotk5Q5Y129Wn78KM3hLrcYJv8LnwMGDbU7
7rVfioN20GZZIcqB5pJXdHO653LWxo3qmw820vfKVppTuNc4P/j89/cvZI3QPCMEWIcO4bhs0bmN
5U2j7LPUM65yVd8Xuf9Bo+K9B/inj3xbsKaLyBHq6MVBG6d93KtXX+QoXJ2zRg0fnDms955fTqQM
ySgfOQu/KY670RPVMrkFy4w5f4GI/n1MfIDtueGFtG/jcE2gCgtW5G1Sr4JjzVjlWQ3KH8IznwRN
laeoJje1N5EtY23BbCC75i5efHjsZZ6HRdR6u8kdvUfPZtUkMrVFNaG102bJ1tamMr/r4Lq3LkTW
qdK/pKoH6mxX246SDzoUzKTZSrY9iNs7qI42m71pf/A0vXcV/NWpS4uD5/btADbPq7YtESkflgoC
S7cYQaeLJ7uyT/RMn7oEnMfvH9/3bvFqz8Ax6NJsfXvZq9SIZxh1xSGpSbUaqh4c/g9InhWvhv12
Fab+/hPf+Yrs66vbGM4Zlfv6nP+0n/gOzIbOtPLDSjreymZ2LkpJhTanqoVfQzQ3OqSX33/mD73G
m9YA2huTi8orytH2zdMF+ihnMpsXB6dY/FCOvXMnpDGEpTXbJ6ny/LEivZ20byRbP3TKniRgrOgX
IlfREu21kcDoDy698U4TE1UCXZ911QbEY/79SsSTvVTRwBvdLhF6NkBqO1Rp1q6NGkAs5MgEPCnI
p2yCtuNGhjMzGeTXwtj8/upY76yVqy8cOQZEPwZtb34QHWmEU3RJgW8ZkEvwQ9ycWISrIbAs7RO3
yz2C4LNP+CzIwc1pIhsa8L+AxLrherRGfTfPEYFmoHdDs1v0T5TF5V6OPFLYJrIdyh57jy73dUaR
yZI9bIWTyi2CQbFptLI7SKd2t5Ps3Y0Xn0gosO4yq5yueG1xosy8CE/S60GC6O5nndjZDw7m731/
JmB40MGScF3Xl+SnR5J2WwoNzeL759l0J/HnHiYIb0+JAeP599f6vY9CfYnWADc628abAoShU10X
67ZEzL3cVLW3WnqmKjvzZR4//f6zfty3t0/92v21OL2yDb49/peaAxGlSDgcDMQ9Bh0DYxwfizD2
UaWGTUko0clQenTdTeZ4aZpafGN2Gsl4Vl7tKyhj/ygl/wff8AG+wSRahJf/P1ACm+fu+X+9ll3S
zZfPxeu//9tV8xqr8md+w59/5U9+A52UP0BR+gaVDAciOqn/wW+gl/THSiBliAs/gSqTuuAvgIPz
x481b2UeuLplmDyM/5kMhuCFtXBtn7Ag6v4/A3DAmcwb8tOTxhCXXiZjT4aDls2z9mZ9zdqeQ27v
J9coBKzUD3nHJxIs4sy5QjMtxI1wahY1lZPVsYMPbPh2MA6JE2bRoEaiJjnbkoGSrcVgl2SddStJ
9synJxvWXKaHDlD6AKcEDeul1Mdrspb1b+jGRzoHuFKYVDeG9PTA7A1FlK6SZuYNaJwF8c2yTs+K
tDS+W0C0VOC3tfeirXiUycEN6mZgAJSKl3BiTnILKDrak0e5bCw/16+yLFHrLuH0fVCDg8yCJa8a
O1gsoVG8ai/e5ADIsbWUrGLfvUT8mxwTdKbnE5L0owvy7cuY9uZW6JXvkHbsyNvG9TK5adU0Xw9o
S/1NZY5Fs7UqvnHgseV4hArn1Qb5rTzVUbaLhwRYMqPWl2Qcuod2cGR6aZuThvS7cq8SnDzkxSaT
TMIc726IxxPIODAKf+B4Q9Fw59oYrjbciflTNEPY13SUMzCToviO8SGNj1bNETQzfvxj4kTyRGNo
+kSvxrD3jpj0H+7are+wqoe6kRZEDqAuiQMkktXT3Ewcz+MazpVHVteZ1pYolDXbQ1lbRAtBGdmI
fdXKBY9EilEEvN0k22WT2m3bbJzcnT93PfGx13wTUw9NwhumjZ/LaZPovbVtdQBYhZbK726TUzFg
Xji0ieh3Y2w5G7tGjdor6d7UiwA3R8hjvDHnTt1kTtGczUoQ/1LUxg0U6nFbDuRCR8KdtdVr4Hwb
K9/YTLw0l3RQlyqQsyok6lzcNgQolVp1LgiAnC/0stfd6ozz+ehVGKDL1vO2XAhRhcVAaNe1yGqp
jkuZGMSRW8kco473EqcJ+qIFfBYx6EkCWXJ6y4gYEJbYkE+SWDc9Qb4SBe7g3kEfQ/7rapNfEW06
uDQTVKsDnvVplDW6hAdqTdMqejfjVp2lmOhhuVUx0Zu1O+Nmzl18pzmKae18sMF0hpE3qUuiSpLz
oezkyYnK8dnkKIhqCNzkdgZ3Nh+nGBMs0nuTNgY0Op2DGtY1pC+6wIDTkTpPxgJetI4sqcLdlXGS
XDMdMJZQEhCbBqqJMLCqyHMJTanmpNsgygHpV0Wks50vpJHXRAMJK1SSu7nhmD8YoV5qdNtTrfQx
6pV60oYNNl73AnfWeJm3NtLrzO03MqbXxBMn8OKkLhTeXHOTS02pHPl6FJH0vo6mm02Re+MnM2kV
PkwGvGdCb+EmdikOtl77qi1+yTulOeSLeHY625edstplRwur6HZxP6tPU6R0vDpzj7cWJ77ai6hq
CIbVV3SeT4XSHViJ5jtR+5M6UkyBtEry3HRIXJHmePyRnmWpqvmOWvbBxiFxbiXEvdwNGUasw5hh
LAElO08br9KMk9W2Opqs1LwR5bgmXgg/BQ7wow/a03PCuZvul8nyzlJkwRlOI22azidjBEZs0Yze
8EnZ3vMioAhGHIGh5F4pfM1LujEXYd2gB9GHndUTAO/4qXlSTkkCmJcSnaQlFfZBISfjvlpEstGt
3OQ+ZyJOX5raTZ9TvdMerCYfPrf6NDTbRgnBuyYmfA3pYm0Lw9G6Y4N/OyTWGUOFI9u4OfEHBONL
jml5AKy+wr6AiBgQlmg1G735DLCbAON0zsWwmXrEaSbJK6RQOU0MvJT+D9aAxqJr2RUjdjRlw5C/
UCUeExTeUX5vzLH1OIzLk+ARxpHXooEj41Q3D443ujeOnRibuIvmTWfK+sj0iHT2cunMba7ZaH/V
NE63ZdSKS3KgASQXjVsYFyPpOBfUl06692plfaq76RONcIwgHQI/Y2MkUe7BLdU74IFDOvUXRVWA
+Z6N9hbUGjAK0qmn+MaYIAgC/BX5vOBwh+7g2mlIWlMcndUtq8al8LI/8xb+p576qJ5C88QZ5b+u
py6SsnxtVccw8h9l1vHbv//bqpTib/1ZUnn+H8JDagcI6EeqJNmofyGxfPdHbCpTf2aEtLod/tZf
JZX/B7MmAg8A7DAbtV0Ksb9KKuv/hWDPTPDN4ATxs0sl5dLO4wdEdPWmprJk5hf0kPVTqWtK1j2m
W0fbTEYZoSI2pmqbgc1SwWwNQC+IdDawV1SdhesjdzENLkkZVPhlLyaybHyF2TFdnqYlF+LRIFUm
24yt8RJ7ZvxQTL0bJrFjPw1CdBcYbbrrhbNbtEtUykxSof+8iEd+Mxwcdqc9ezF6ny4tTwiYF5LH
IGQ0nfWiARGcT3pbTx5pNGZ3PqS+KB+sLOrd8xYjsA42xBl70nMKa+WFIPYrzXbCCqX0wE9pPcwt
yrmsnTdWo1tE/Fn9Z8a0o5x4+wrtImNVXQJCltxql3Fv7+hSFE5omUTBcVKOkgcDfmQQS0bXYZOk
g3MUnFm/0Seq7xzRm8fW7eTenFLQFARFAZNIwlavEzQlg2nuUzMBQWNl107qRumBP2JdzCzuxaab
rAR3PTOnoCFuZdsZ2jM13hTAZy7GY9O6WriUvrVFquqTY+VhA1ukW9vbRWjtraHn9sXgQ+U0ut41
jr3v1+rULX70uBSee1e5dnTfdLDa2SY6SwMyW9n5CXxsW4c4M9NPw9hIpl+mG2ZML7gG1RDUWJXO
HF/lp65yuZZ9gcnPdNpIZwuZx1PXd7EXanElt27iLLd1GYtE30fwDw6Z4TBgaOgomd3Ink8kPbnU
8yCx+9Tpzpuj6AD11PxULdZcYFnWlns/d3MB6Y8MmYPQdC9/ZKDdlw8xU1NW257Moknb4v7xQcma
fTrr7VHGdoniOs1Zn5/jdmli7hyVhc00ZUtxFJp1JS4x9EPB1CPsscTlHZNhwZgXOeSsC6K6MjWm
YWJDvRaqhqHt+B1diq71glUyjYnNNsdtjqkNwbKH0ktz77PJpi43j3HfXNir8XgZ4eEm6lLUC4BU
G3/sBMbIzcpdSV37oGnyZmIcFWBBjXcx1QOI9fmzoY/wL9wk2kVs/4B6W4gpjCUWp07P60LTj1h9
s10X1ebZWidQWRkttQaFEaTZBE96rnZAl5MThNDlqONH5wbl5gM0hy9l54mwNmI3AD4CsByn2E6V
KNvPGMSkxzYZXxpo72cNBJ4TRoV+sywFavtq3oODCFtR9TuxVFwfrd4kEL/DuNZ8jQIzlbjT5au9
1J/cySBuPVIVQyqdyATRZF6I5mKEUjrH55jmGIIkjKhqtD/gwmFAqMQIBoj+oWhS45qfPj2l9qw1
8Du76gh/rH+t1vA8Dx8q4VNyPOBiJ9izYh+Pl+6g6vpYjvZdbeW38HPOFyPa+02vr8Cd+8TBfKq3
/pkbj7etnxzLpTA3nj5v45SrH1MYeIN4aOt6783TRYoTLvDtfto1VQ7LI1roQEXi0SEybnUhthuj
yF9zoTdYy0dIKLie7xKNIQNe5NDvcCHWnc0imHgXYmVjpAVGJzo0RsDgRtxA3Si3xdSUoesPI89W
Rc+T++HgFyjaUJN+f/Ca/Ovi0jup4XWd4Z5Hid+APUN5nl5Kv0sPvUc3h7fCuIllfTNQFGkeX2pR
5eXkiRTOMqtZ1kcuyNy01U5VZYrbxKydM1V1MuSGNbuKUclnUA2fQFMNAGWm78BfjUPstjhGkjrH
z7yOtLXIPyNOiHMRy/pNh/86iBfHP2apexs5zQ1HRB0WgeudVKqNbggRo3tiXek35uBGBENYHbRy
KqCw7rJur3Ojdrqq+0s7tuUtJwz/opn026XROpAiuMxjEwqW3xOFV+wwIcJ4SSsXMW572+L05gpx
1uz1dJdamcWPp8SzFMllZkl2hxq7QGagLk+7+5xwyJ1ZLNHdmI0XFcVeOGHtfnC19MGG4x7k2vDc
Lv4n6MxHs7cdnuO+YrCeTwE19g7BxVFRp/lmGnEVa3FpGnG9H73ma4kzdms3S7tOD+4rtLU8wBl9
/ELmw8muR/1SGtZt71fneSsfnQxvvZkvW50ZVMBKu3U0/4vwR0jNwg6zdS2tNO/aa619S8bD7cSt
W/sPiGhYRr0vWRQbn3L8dZvGcnnVNA6ZpjtckBe3xTh/hrK/29lDbZ4aJ/WCeqjg76DikmE2596e
eL7lKFV3oLd8NiRRtu9yPYFlj54rGbQdm1ke0hkgOWwUPloCjGxfgTR0LNgolS/nRRc3shBasLhN
fZH3QMfncQDfk9ryBZGvCEezP5+Smj1hzB8MMRxKiCL+sLCxpj75qU13B2zskszi4uswlRgd5k+p
m+Xbge9D5qjKQiYGyWmYraNB7MpOyAg/SAzi5nICbjDAHaqrTU8exslO7Hg3a9YctH1sfY5UX8GI
M8AUaA08GqI2WJmGwiqvY20gqE410gk79rUqYdw7K1AYqIqqXdlX/bkZl1GYmCYB3L2erNEGD1Ib
1+15jDfK8UkfsC9HnVm3RojllR5XAyYUDhVxQqM47W9LjkxHv82Ws2mwHmheVC+oNaA6RAXErR1o
IGvF/BjId4RQ8wAsODe3Q+d/LbTh2pAu0YFi7G5bu7weS00jcgQzMpTjK0LUn9rGasiJddRZvThP
XstAbErAEGlGtzX4ehuzzOsvLK/iMBIi+JwuRrMFmAsMB6n0NlWD3Du5A3sEWENYZIIv2w6f/Zip
cKl72gUm6OyR5N8xYKzlfXdQNG56uzIDW1r5s/JcujmjBii+9z5bmU3/wSvcRxeAxUaLHLonrkzv
y7jUg2nU1zECbXrLIg95EutLxA1LA2uysl3tJSzIPj9e3LTFtki/caZ8mXXNvfX9cniy2gFYQS8v
yQq2yYNky3bTyiBGMEHlFS5VI4JKb/ITuXfqkPa9oEYo4wvDzA9dRjdJw5G07Xtf3XoFZCCWW9nf
4P72Dovr1E+cyg940af7gbDgHcgjaEA+cSfnHLa/1Zn3ldU539W+428gp/UPSWqcHJps+8onCNUe
QZaTC8sGwZiQI581hBKcYhlqKjUvSwu5DULu+jw1WjgaXTufF2L0D6Mypo0r6695jFcC7FliXFfV
YNyxQLbT1uotwFNON8p8L8q43YlCZGxerVZ+rqHYnmIabLucWvBxjToF5+7l3pr2OFsAqCzjpcxt
5wUYBRikZWU3RZLAUyOnYOi55iY6dehUHuVxMZy5/aIFSU/Uo2VeRRxULN7bsoGrKP18U1B5kLSb
DLGkjWYUozw1/ejusmKI72BwdI1xQaEVFuXw2PjL0SHBQ0WOs28NSB3CB/zSVeT3Mts5RiXwimWy
/YCNcs+dO7NTAfElISkvV4rAFNF/GTpBRCwOIPAlkQUlggTYJqrZAzN1kKKEax9VXVB5Rn6wOmwY
skmJx4QPGTXWZSpT6yER+FLzyvFOpPcAhu5kgczFv5sXucsHyAfMi8ReN176XFI0pZHCmhc9GDHd
3bw2NxF9oo0jK5RgdhN4eHbPGmcut27NfLbk2SvILg6Yrhih0sqKtsew8eACsqQkdoDTmIZnjSF8
yeSX0cevRZG/AwKpAcGpHsiZVFtsQlVgJ8UJA9+8QQ9cAEigPMw7DWRL7Fbsi7k6KiVufZS2eye2
vuZl/6Cq2SaJBIJewVnF7Ox5N42lCJuq21SC4BOrspsLrYFp2Sya+YgbGP5BXhQPUwfsAVM9292M
lZogGS2wFG5JWF/E+qYKWgXISVKxp51qqesSFSXfsobmw+RCokp40qfcCWYdWZkzedGDa+Tn5PGK
y0YQEd7X5XcK4DbIZEtPciFTRctMbulwRZtVMs7ti4dGpEAISPDe1YJWkEADQ+HtQRHV0vwii1lg
5jErdr5u15eOF73obYM6CXfhXo7ZdFPP8PX91jFCJqlUPgaJlnqVXpbT3F+augoLBa9laRtyxoU+
X0JiP9MwC6BZVlboDsMQuL47npN+8k1x5sgN7bPpLc9x5exdo+3POerOXIxsN+bLMfKyYbto2j6X
3zWvpq3ktPq50abVoc6aa+yLp3KSLJGQ6EJY9PquqjjiDmZj7a1u2JvKNgIrTU947dlEU/1Mz7wH
m/SOwEqW58ntv0Z9/KJUxvOjrJu+u3BV9KCGBSbYVMZfNM3EuyLyY0czP4wt93zxvU9eRZqy76t9
xgYZQBmrLqOIdrZW6sa5ENVNijAx1NpUD7sexhPwyFgnBFmNlGjadY9/2wuyYlrYFtKIr8tuUAe6
Vskdyqr22PAEf5kb+WplpFla0TgH0jLbJhgFmeggTIvPOaEhiqGqUSBeN1HNTMrKKfIU6dmmbErQ
C2aH42eq17DybJ+SzNCElUn/OFQZITPmaDD5GAeiwu2qfhh7Lz8OA31/Kuvs6EPK2gu/JLRnXuLT
qPfODoLx/dwgREV2cUU8U3pdJprx3U7a/rTIxDmrLGDRZj5nZ72K5h38xuZelCTjQoh/5hyfXmSl
4JAf60SaxUM4tCo+tyYifntmVhd0cMW2XlCfWiSpbFJoLrvBFdqu811SsAnaiqyy3A8lTXPiUDhY
rfmySdutpAsa+aWFI52smtCpUmtryjy6coj+Ypg7v3hF7weF6T67cc4Vo7AFEIlmqUnnI2pONMPj
cGkUitKilS77sf+FUFWg2szrN2khh4C8ypJSqFk2Y8Y/3/pEUfPuxBBMeFyLccfwGBneBKGDPKmd
JN/jSO1IOl+ZksVSDLt1GLxlRYfGU9jlNs8S0qarKw5U3m2famLPcZiuizWln0kgg60SCT27YLtm
Jxo5MVzOrX9Cq+IFFUrajQkeFPJZEWoDRxBlmDX5761O8GeeHNoMFFHTgBgDYaifuqzuzlplfa+X
/gI/FNRDzhfmklwarO5b6KHFddpwG9VKx/Ezc2vk+Rhqo2YEDvlHm6z2tNMo0uvEhKuYqeIidtxH
5fntnhqbwLKKx7+dpl1p6Hts1AOgE5vzDDrRXZ8l/FNebwZJ0r0uqrohj+xirgC3NXO0WWJrS6dh
ZVlZpGZpRRmMneTr5bRsrDbU5cSqbOvRAX0GztSMACxrms9G3tSwX8Upet+xRiLqxb01vAxu+pK4
NtaI+nrq1HRM2tnccIw8sUQ/IrQod6Kfthy3eJINeLLd0BKSbCT6JX5Nc+9NI62UhY1XdDAWK+N2
TrWjl/bbZXCysK7Jneews5RPtdBonYzj6O0gt96zdt6a0Fj5RkO3zX6Q4LwxjBuOhJ2mM3Cvgp6u
wMaIkvFM4tQC9lO+lJ3yb9JY40Z6Ng7YWm6cyVoePENc41fr0CAZ5sZq9R0ONDcQIJUQiShb+zEx
CzjkpPdFJF89o75sF/OUec4zM2CQs8+dUcAv8743AwZx3UsIRIcSBOLQ39RpGRpplW6Wevhedeir
cy37ImtNbmtBxAxRMGFmAsHKF49+yQKGeFMy1YKMtVC6kGlP0/u6kSzQYds3zhRWQKWuin4wzzTq
+oo8V2x348DBfKjnhj/ETl4R3B34elVvy3Yqm43s3GCsnROt9FOj2yH06IJijLCcHZ2cGJdnDx1q
MdyaHXqu+3PEkwAvSEz3A1QszTHJ6+jaY1VjTtAajQ0GFYSiB2l3cbp7TThFuyu8Vpt3jZaNDfNo
SbvN4Zwws3yYfbJLhW/UZkC04GyT80QwjDbr5z2SjRcSttysO48Mv6VrEfxoRP//7tnvX9UqDWj/
9/oPf6W4YJ2T3f/5+y/bf/w6flWrouBvv9j+UBfc9K/NfPvaQij8K59h/ZP/3d/8s3n+YTcem8Lv
u/EtPfIm+Xsz/sdf+s9mPKHZ6BGQGDurTOHPcArf/oNsCGRb3s+5FPofDudBAl7wmWDPXz/8zx68
5fyBXQiGAn9Ax9qFvvev7339D7kCl4wLyhX789c/J7vib34ja/DRc2JeQKpDXUKY7Pr7PwmDGkz3
dV/HEt7oqmfI89gZugBSHKzuyhHDZz0u3EvNttVtggP7cu2aB7VX6AAk/T7dGu4KeoYnOm8bwIhX
0uvSLHC0ko6c2+wnP7HOurI3aDUmVb2xvckjLz7yBZsAQ/Mdk1l5GvJRnesx44JAmfk5ee7Ztass
b1/ovtxHbuTCEc+p3cn8g5LUZ85+SWRzZDzgXPTtutTCk9AIoZppXhejZ55mJpdPSQ+TL3QLMw0n
lwGZJfsBLt9aPpQqukUnjawgQfp57Fck7qKe6Q+AksgsMjTos3ZUkWO8HZkJ7LJocq7GaPLireEg
nAglA9UjB2BxyIB5fR0VGUlulfhXVlp6RwVS8TWezKgOZVEZ1wkkOSBiVnMrmJWdpRlyFpLz0pmR
d2q+prriqGqnhKzlkFoI74idy1gv4xP8O+1r6cBmCIxKmZdE8ZbHOak/DcyBb9ORAW0mveFBVl13
5/vdxDlDW5oXEbnxJ5aGzKcVTOEJJzzt6Wn5S9B75ZEjr0sjXU8a3CN+5lK+G81zPU9jH5pifELU
x9bSl/lLDimeUKikg1mZJF8Xvc/PE7250pbYPsuarjprgCidqihHRmK70EsnrzU3QPA5Muhzbzbc
1Dj7xPGXzhpXqedfQ5S6M1srP80GWOdGFQ5flOA85JhRf24ktgarXJf7qWYsqkohn7IukVhlygqi
xzwptcVkCbBWi2zYitJciQAJDyC9a9Ff9AJQBy5I3cpgCw/RTi6QgGGc6204tgTN5cD7Gcz60/g9
oVNI/ThZJXaYvMV6kMryOnHsKRCcCc7jBqmMvQCINBuvuKjAh56bzKLmMCtGGlQ02NwZIUMVP0bu
YjqB38fipZ5GgQihsin+c45DqkJkjOQ1djdUfhRjXsmMtbD9mziaoazBY6kkwDlJmJbT2CDR/OFr
6VrZUW/oI8EN1eRmaPuZQ7ucTjCuYOulflc++CqNPmmFE2tntOjrdMtY2PhGQ7DtA6mP/e2wjFRC
A6G6nzs/J78zLuv+xujL+ksz62YICt14zuj6ULfO3XzbjmD0DoIKvQ0az8fMZ85t4BfWRNBGJwk0
7yPDerQGHfGOLsULVT8TfSQMcxyCtsX1HZfelxTJ1gVozlk/Tj5GooV2JU08pk4Mx2ha5pD8WrXz
ZFk827H0H5gBvGj6WG2cqrEujN6ZX+3/y96Z7UaOZNn2V/oHmKDRSBr56vMgl1xDaIgXQiFFcB6M
M/n1vRiZ2ZUVfZGNAm4/dKMfKoGqSknupNFo55y9165qZl2NEGWxDbygeE1CzhlQ9hJerzTH6rdW
UeetGGBVkJrKdkOHi+Fbi6f+JrJGCte2vhcNklCIMDzPvIpxCWJ42XpZNa85N7uruV+s1nYVIxnw
OQvhWD2B5FYnx2zUepYR/U1CRpJ92XVsa/REgL75+EX7zI4frB46YBmb6bgx/Dawt7aqzTcLYT5j
MXbU3jKriRTaPE7IEKuyYzhJfUtXbIHQl7J9qL3Y5sKqPHlJ40TD1xW0vNnRgu4YhCP9Z88Yqq89
ApiakRT6b6DbxMORv9Lc2WRyfZSOousPwra/TnpiGYQ+fRnQN37NMMTu8QjDI3eHafiuiaF8m+xC
XGQTB/m2HeCHL/BayKh+IPVdNPkBagyryjeCJv2pU61vroVZPYZpU21whAHHd2t06lmqN26hTjbk
+E2PDeTej5ps04dxcExSts1S2Ho/mvlTWDjdvqmHYBXjwqGBUcf434x0Kphe9O5Wm+P8Ocse71sv
XI21ostpXEe9tcpMgpJGU2R9d4YF4mJExHJZxS+zEVLkTMouUvMVAQkNb7o1UrTta8dIOLkLxgAk
q5+4dyIZgt0ssvrBzTPzwRUqvLItjntUavOxD4dnDqvFg0ZE/tAJ8plXZpwEz0Ptgug1mP6RHVdw
rJ3C9Nkr3KUcQCv9AAC6uJrdmF8RJ+pdE+bo0uLUvvVDpioU2vRCGbSxbfPKW4/5FN92lt/RlVQ6
4dSb57cJ1PnXzk2xUjUZldgSTcKj7tN5wo7n3mjBx2dOZ13gUAeUcnMbPNpe7R6BfQ5wG+kcrKKe
I7KcjemuMMIOTruhSxilU3BL+mj1yOhJHUO++Acd+vkIid3ZA4Yl1CTQ89cUVwGua000VSgy8vpI
F6X10QKdajGJpzSB+g3B3PMZ0TOgzhiPdj4kV5119crRlrwLSia4bLJp8DDMwTK+sJiulCGI7tlW
PGtdeQ0Rgu2X6/kECVPc+MkM4802FADR2kCB2PdUtdbAjN2fo8+gteNDPFKirWo9Vvwds51OE+Op
eyuthz2RoP6xF13zXAdlfu2F0x94ntyJ6XAJiblSDBSaAU3hCk6YuWGKH1HSSl/fDwS7MEtNJIB2
lNLbyIkh1OvMvqPcDC6z8sdjw4sxXqFYvC1878MsY/9DNNKCSArB8zWmr/fVRO12bEqj2hcyMjwm
Gmw1LL+Il7SdSQKU4bHt4j5Jr4xEhq+VUsMmxQf3ZpUxTPMJ2HkbLZsmlhcr3s8QdOZtXVtW+Uis
9WtsQXze9nB9qzP2x25Rk3lWxIRh8N9iI0gfHU7u+urWDVlIhDNp5iSumzrrPBHavAG+EvMe80Vh
6tXURnG1DO658qU1T4+1DjdARAg4kJGrdqg21ToqSFlZJ+FwPwuLYWhbw289dK0RvTqVdOJ3y+UR
X0/g2J1tTaBvuAS5LrXIRQjERAw8wxQt44klaxGhq3pyA7FrBvMbZ9/xhflt8ZH0o/XsIw54EjoE
Ka7jJ12oaZtLnR+VbqACdH1OYMv44GbzGxsgoRLRe9K6b6obum+ybDhB2DWCjcbp3hTG24OrvOyq
RbaFSWrccHNIEKiBRBeEjf+Qs9MXq7bSSwQBbfmYXnScHepyau+lM6TTmp4+/amqZjrx5Lldvc0x
JN9HM+cdBlGDkxv/PcXRJf6oy6b80f5zOfTzaP+PWul/UgmFOOdvS6jb78O/Xb6P8Uf5T0XU7z/2
p0jcJJXPRM6ysCXwov1F0SRMn8A+6ZoooOAAUGT9h6JJKn4IHRT4eGzEisCyf1RT4jfegrgkMX2q
BTTl/UvV1GJt+KtGfPFAQgmC4QYphgSrX/RMGm0c1M8iuampv6d3QHMLzdhWrb01I7QT/koOUJ8n
jN1lkxvH0opoqSO2VcWhHJCt8MxMn7VkG18bZuUQaDT183ksXPVd1xmh0QBH61kDvAlRdPAIZsNk
PxpNNHtkCfQdQ0Wy6ImYISB8QrLibNMFwE4jOzZadd+XXY+GirBfBBaPskCHs3YHpulvmRyyGE6u
bdAhqWnxFfkp5tyxHj3Fa7QHvUvYUDg7KQBitgJdeY+RRdwvqhXKVJO2Gk2lGe0B6RxkVODeFFsv
wWZhvsRatXNH+njvIZJsTKB/51jEKUctU39EBrx7pavp6lhZwXlrGhJ+FPLH/BWDhoov/y3dif99
D6BwzL99AC9xw9sCPX31axtj+bk/2xjeb4BTFpkhrLQ/hIN/djLEb2QbOjQr6G78ISZcfFh/Ni7M
3/DDEZvE6QWftXL+pUcNoeI/P2s2nDvcIoKFJKVPA4PP+NfGBbI27aQQd45oVOeLCom+MayG1Tvn
qKidNjIx8DsUeZZoaaYLPREO0aMBB1RQTl94uWiGapCoUf+lUEpWvphItEgDa7xSiaQbFPTVG+E5
9WxxYoi7+RzEauro71UWAS7tfPFVaB74lDRqpwhD/y06eYJ+Em+JpwVSuqsjSeAOT4H7oJd8rzoJ
AFAMw3id1RLVI6Npr3o7OJXOSH3qFmNxw8fEsw1hsnqHlDnvPNNPN0VnyOPUTQlN68hmLnjISEXu
6kcRzJ1x8pgUERCNXE199gjK3d3gKyZ0Zh+E8TbvwrGmXR4Zzltk+hPRDD6jw+hctjKlGzMwlxuu
2lL4/1RI5MPtTFSBtyuhNYUPUIzdnZmlubbBWOQmHeGGHWNjRKaElG8v/2ZIyoh6HeuU7BlqQXcV
GinTSpcUr3QdiEaFGzF4JIKvReoKwH6r3A1ocZFkEH7L5ym8o7opt6U5Z5zO1KSJTA+19zp3Y2vQ
2R3G7VBote/cGWrNMK5Ks68/nET3t4rRV7NOzVAeMlcKZolWuRmIaXmtKUg8P9vndW5eKAGzvefv
qrr3Eiy3Lj1zJhua+PMrnHKLBVMpc9V2RGkYlED3PXkvXyjf01czgqihsiJaSyz1yxHf+W4UY/Lg
Ne24Qi2vCSIw/B3Whxiauy/fcH1w3gBntIlVXRxjv2hPdgA+TIjsIcqS9L4f26JYkSGv1sWg94YY
XIYYBYXy9MTuDcTG8P3mm1OK4CGH0rUZmfYf0xAKqjm0+VmB1982lY2Ya44zpnpusdKGiPbEEvsf
bpiipaqhn157w9XvIUdk4nAQzN/6k0eTu02EcYI/wE9NZmHe1w16u0Hr+Vla2VNiVNYb7aIqpBOU
fsSWK55dj4fKHqS9YyxhH0NG9IjtxvxYy+F7gO34fUYFtfUrqOmrPgrbd6RKW6wwHPSjwaYRMpx7
O3LusrTJdpKcPwa9YVAe6tBOjyWv6EtQKpI1rM67FZRbjJ6G9ugnaXYs7Ikell3yWunK8E4OTnlI
ZS7PQ0SqTgYt4pCHlQNEIxK3XV8lr7qIkjfuaLYfx06eu5KeRFcU1W2K3/ujClvOukEdqlNcy/mq
nbZnOKvRUsUV5WlQeYrJSJtnK8NA/mfIMb6ALpf3/my6cHF5JA7ZWFNfVl4cn2jOybsOccVNX8v4
ZVw8BQTTDOalSvv40kapfiJ2cXjEKFqdZEpAijHG/huNo+S57t32TIQMPlJEdwkEe3pIO5FH+dUx
/eCIY3zY4zcNN2bie7ta984Pp6/1Hi7y9DImFmA/n2SWtMqPrRNciE4oNkBZTEqLRYpbhEfLr84T
3QLkWZIBm919dsVgrWQK0c7ECbAi1qVEn9T0+zou1I7Iegzjo6u/VYHTnU09xLvMnuK1W9jDfVIy
Po9AzxzKupP3wTRMr10Zzx9EZvf3XJDgbiyr7oVyTax7e8g3PCftpszH5DBkdFEqO3FRbnRl+gXq
SbbntvO0GAvuQ6XVpzRQT85ejgpiDEy5xaZK7yav26sSfWFRAxEKmFikcHlIAn7MFgerlekGmL1M
BrIIJ56qMe0vUZBfKzRPtxbdx1d4Etl+JlVzN0pS3jkdxebFjVPz4repj98mt+7J9ux4UUBVvClL
ke39bLzLdFdlWD5YKx1tvc2MWI1ci6Fl+JaK8FSVjEZDzyXbpJPFpdNITpRkq6E5dTboUJ4sbYtH
d0Kou8Z1QiKHdqePKBmInyBir6aZ1iTJoZka/Q3VMwLhhJinMfW3gS6trwmj/yNuoWyvab4+iTpp
HkKcF7cWuiJYlHomhGdK9Zem6Hxka2q+9Ay43quyQ24uxPCQxSXKJJ4edVMMw/Q5oR6idRlq51AU
znAywrzfB42A+9PW8mQRjbzzYq2fB8dprqNDc32y+3kvcd/d82ar3ly/K795baF+TPgYEW22DS4V
P/xERZFs7XhGE9RW8IW87jyNjbMBRNMiWuJzrn2jYeJIGsOwMpusfyesTWTr3hpktnZnIzkt2Mhn
eE3ttlRVeYRjEAdrx03SH0TQ0GXxe/3ihUQPbu0yzL/JMPT2hR6DSycC79x7hbHKxpmmtu8hr0ut
bDVZvN9QBbXZbWub/l3i5c0lxfS17SCVAcM02kvQGuhq7RTdXaaYiPdF9wJPwF1ZFRo1ZMgGev9G
Dt09PUvvZiap7rtJfFNHszfmde1zjUkvbI2nKHLcNx0DGBxThKLM7mANL5s28D1aemB1TK+8Q5Mt
b0GGAEEGq79JvWwSBF86Hi1ChD6siSGWa8s39DoXtFzGUnnvqTnDVonlu9015cWgq/boIapbYUSV
N0Pr22yDk0ULEBNCGBSX5QaeNBnN+7ntaO0W8cZPtHXpGNEcQ4uYrToqmCKFlvyivJZYJmUgR9Ol
szdczvEr3yUOlsbahoE+zORSVkd0mc29ckL7o41qQsNESzxPN/T+o3AwNxS6sXZmVIsnJ0gim5l3
ZV/TQJM7ZPWjT8poofYDALX1YMobL6gHbjv5djgykHrZ7njyWwvbYWzo7xHRdS2DECRtQavVARFt
Bfq3mdZFMDXXCpsqPMlKH5LIsg6jRMQwO8hEh4HqfR+IWr1wFrCeRuknE/k6Uv3wcqN7y0vP2QVp
9eroTG2NxL+XFtlyfD+z5dwx0GC12PJII26T6DRUtXF0sXAQxof0K+ClreePuKpz+tJxMJysbtzQ
/B/O4LhClqbNWDZJnWvA2XQnILidafDZCQr5WtH2AyvMMIpN+JYqT28aXT/jQs/veswn1TpA9rrn
fVfsepvgKBRb086IhTpYZebdKaFG3goqfuOA5qJaSxDm6Sk4dFUSoIZPfWK+RC3So5OFYs3Kzq4D
EP5oTXZW4qyUSahr0TcTDNN0eHDrmpSbWQ5H15yKO5QUCK0z6dYsDl8hz5oj5l+ptU9NthVMPBym
CapDTN9a5vDYm1n4xUzL7IttcQYk1GW210hm9V2Vtv55Thdme+gER1NVtOQxmUo8G8x/UK/1wTHu
ehQnYyiTU9JiFaGJJuKOIyYDB+bXYfNd5olq/BSdxySwPEjt3QS9k27G1qsJeEGFTrksLwi9pltf
Iybz058uYj2eomKYtyEH/9cZpV5iu0+hi/O0s+LbIkY4lUn7lKdKfI2h8qPVgJ1CwB0RMwTCvIq5
t44TNOFVP0RyozsiTCs5v9fRhPzCuPcqREl+1LtMkUS0ajQq07Ithr0J7GGdOtl6pEQ4x5nItxm0
N26L3HUTRgim7d1GZhxuSLO66+1YXhrHfhMN4mp6aN0qTNNsk6Ye86g848LQ71tlORIHfF7VqqTb
fUJ9L9ERe7soLKYT4kla9rb1LOsiS9e4YYkedHGgC4WmfTbGeR2keFJnWl5MqnJ63mRZzXEi3ybD
GhFPYa4g/nDvB466w+mdriu3SC8Fy+/dAMFjLa6dvG3cQ2UE0wkRnknCWBbT5x/s9ezVvOaaCEc4
iOnd1LTzumoCBytkN6yqsg1vCyPjzc6g884x+XLAvcgPJRja1VVN96HCLfKXyfv/Y6b9y0SbwpD5
uoQHYUPBYqq9FI5/mWhHARKIuPPiY5I3lHUGk99TPXvs0g6D40fCNPUHwBOv4JVtpv8FaIT69q8d
oJ9/nLE9M3uPZpTwf/njONJQc85VfBRjWX/MCfy2Ks4iDOJ++vD33/OXZtPyp2BQ8p+l+qWV88uf
inF0uWOU86cqSxdbnhESB4spLL///d9ZxAa/fifwmvZCTTHhF/1KCiZZdsJRo8JjV6F9ixieHd1u
xHRaxO1V14xSbno/Qt0/2fl7pUIqatzU0R2c5KW4Rh9cbP/+I/3nW7w4Bu0FCrigon4NL+jMFngN
VcZRj8V8MfN62ssEuTTNd38SGzOM6o+x67nPhGD+HmHx/1vd8r+wfwTL/S+36T8RPjAqQ/76xY/6
82f+o3tr/wY8w0UNqEwT/gV20D96Rwv9wwQwZtLAXWC5FmvwH35UwkL4vyzYbw6IORbDHy0l2/5N
ujbdXjQyDohoW/wr3Vtb/kIrMh0XyDtPLewmgHZsIP+8c1RoBK2AafydQmvLlNkAyUAdbzlrR7vp
dFBQe0hLTcMoYZIgq0toZcY6Q9b02QQ4oeie5Fa19sxIj8do1uj9OHa7H3Nt4QME4UGuel5NNyUK
3+wlnm19Uzaz+ZnIcPRXgphBssyIeZiWKXYv94TClV/wyinrSFh3358Q5dfDpWaH3kZkzlO9o0nF
B+mml4ptYi26oF2hurwxu6mKV3XlkWObFLO1Qaf2lfYwQdaoR492P1IOTmDVvpOfhRDtJ5nJ93hg
t3SekDfabhRfQKMNRw656mDUXX3syzxBRhYX432vjb0F9GNTWv7LUIwgpg2Sutd5SJ7sasKl8jI6
zHMwG+CgmcabyBe0AhariBDITEXQQrTIEoo8MpcdzpEFWwWHnLrhpRWgi1tx57nK5tyhnbFi50T2
c3NtqiFxz4NQzgdXZDqnjZ8E9RPU6PnY1tjw7bOqwzHdQtlaVfbgjtW+9qoo21qjNVxKGvRwBBbd
LOqqYofRaUE1DHYUtfIAEZro8RE7WdV36kzzqcB1sBbIDywaUFHaJcxo4VSNkDBFjumr58wP8Rir
/sg8wEuPxOooVW0qi7d6Ly3x0DQEryPRN8ZPZBlV8sPHrfEDkhQVz61VAJ4Ujwrvw46JnSqbVYXW
6bUaMqwmOidub+BEcHKxDXGh6jSAkJV1yTFGvyyJJErvUUbUWzNm/E/+33DXkLXA9DpOWJYIuDdT
lYKVo+908pK03IahOe/mmHTKtIzuRFyND63bQUgIjMzaxD71AAGzbXjyPHQVQJK42muLRNwDXSKU
nxkssSOAunrHEbt5L60q+7BaLSQv+MZFb62X5pIXeNgMoGnhlST3+tRIrD62DDPOM1hcDnbRfY0S
u2/XMwOS68KMdjibVCG4U9s8h4md7zBcG/tekk2r+HMXWnvVXsxivC/KVix6fWQBtggUUkdv6Fap
ZabnxSuH3JX2JDIFtzj2g4mOpoVBsRrbzL5xvWQ+MUZHr0pI+ybtGC2SHEqHFfNXl4WgbZCWbTrb
vTGVamCjpsFXhro+/Ny5RxYk7S34nuLUCVV9SZr51imUc7+s7DuanOZGmRJzrxaXOUERxNS1JVye
MEOUAoigbFmZP0po4Helk4avYRXP51rbgHP7NDs0GcLSKXbDfZL06T6IG9DBmmmONYAJrtzafwxt
g56q9KwbL1XPs2XeFTLBOo0p6iade4eThkY2RVjni6NLskETckuxyEnrjfENfZ5umkvezZkpH6DI
dTSHGvnDUB4WlparsUtn8rO7NvuAeunjLaettzHA1virtHftx0oOI0gL1ZcftjeFTxhsiJIs09r5
hmMk3hdYovkdlXGkJ2etObGiFOz67DiYmMnSEVuzlyTJNgAysZNF6B1GB+7LUBV4BjoXaXnrhMSk
q66Nz8KPuidqTNS7XJ+nZtT3LGuMVtZ04w9o/Zw08A+GiirYGVKrk1cbsY/cJfM+ieeNrn7mxYc+
KItPFIo+4crMrldVThLCFmKOSbdIHAM3eWjz2jtCGBg3Kav7URhllVMFThbtAxmshxa9sonQbBod
XMxK6fg2yZgq02CRX4lohpkYdUALBkL3NqPpOm8AlvyNFNX8UCJ/XKMHGl4wrnD+lEl5sbIKqVqv
xg9jLPBSWrL9EWKGoHDQM5nPUbMfbUu+WpiG72aBnrAnLvk6kQq5ExncAgvx+xnusflIrTenNJQI
ctmVZRNuSZI034ES1RubCKuHxDbKFttkBGYg6YwVMcPhDxTx5qHoC/UmkXQYhPjUKJXYctZRO/Xu
ygujYVOA/Dh6A7o15fXuxdJzuOaJlFR5wvoSajqK3uBEp9Kvq6smrnTTahMlz+RH03cijNtHuNQ6
WWsrgANlThkyFbEEwo7aXQlBfTXX09StbUt/z3OcvhyXGY46VnnBepusDanrm7koh/uMxHAaR/5F
9zDsV1iUo+AoCcW9RKbQG4Hg7WvW9NZTApz0oioPC/sgGnpjbuQ/2P6I1tOjW1eOQUw3JrCXyOXY
vKv7Kn3J6du8hF5RX7FMBM9VGsTnbiSENGJa8UXUZI0TsZDsJyTU22AifJjaqgEtw7elKUMZ3B6L
bO7xJ6vuiw0le1rFdlNsDJpCa9exyy0COfOqmYDIrUKgdiqg57S4MIbpDKcnT9dxLaytV9qS69gO
r/aI98HpMWdjRqZyx188n0Qs3A+L32+sy6CIr2GLoMVNTP9lmh0cwfbMi94rUGaumrCJdzQ23RvF
pO8pUH0dQqqqkfOHAUozQDvjTadJumV80BW/09b/73D8XwnEOTX+Lf7utiQu+9/W73WZxb+ckX//
0T/OyMr5zXaYjmKDcqjQf8oY/jgje5x2LQJNODrb7lLdchD+c8zq/oZ+W1Bzghsl8MylFvxz7Cp/
418lqwCYi/P7ofsXffjf6cUBpv5aDAo2HzhvFNke0d9qQbr8pbpWyzaONighXBx1Ejncy3SKQGNN
6Fhf++O27SvYaJ6pIkyZmEbsY2EhpKK7i5p4bQ0YIXZyHvN0WzqEth+MrBQYlSHf5eaKyJbmM48d
72YKIsKceNnfEo5lH1sbIxXH3US/Yb6Uxz4WQbYaEgh6iCBoaeS41258NNlvgMuqt8qcyXqDUhCT
6A2T7IYwdfudyZq4zf0FI1EWoeuuutLyqr2VqagmNtBYfkQGNPjTJJ6ulm79505y+uMdZVJdto03
PsA09Z/zWIwPNbaeY5Dm+UIFGxWBv1aRlsxy69LDZ6Oaz8YzBVCAHIqTiApjzTQmi9d4KcfrhMO2
g5fg8zUqiBW0mq2wPphCiqdFZPKuLHD+ZWl0B9lH8ss8eOO1kGV9aKTJQRH7h7gNLc33p+QOnhMX
kCgWnng5KfoJcJKKI9pnUpNGgASFPmjMBvkmA/bp1Shr/jV7FOU5JyT5fQr5OUIh+QCOGPi0A5bf
qylDttUgoqXUSTeaV64/8q3tlL/ppbJ6yxKT7w60eSbNfDDlrWvjOi0iFd3KFJU0bT6xqocYB3MQ
90dJQvaxwI6/NFGX64nBDPZYPuY031nX/C+/39DMDFMcT3HgP1vdcof7qRuv3NKmeXWnknJioBMB
1S7FnrZhjpDG90Zu8RVKDE1o9/qIf3oNaZNrJ+u4Lsin+YzRaDCqRzFjOJyaVEgqX5sjHqzSPDJf
arex5S7LZwOb5TD/iAIqvZXZF/7zlA0P7dw4u4mhKUywIIZpYzXJPcN7lMXYc401vnHrqSDW4m0Z
xrNqcxZ6ius42DGq5zfNgcU/VRTw2aJlEbWmHK+Ru/QtVNuzGmhDc2d92Sq59SdHHuGTd/YlUwoW
G4MHFp9hZdEm6NENrdRQtZ+0bVDa0rgWtxEDXOB6/sgNLiu4S7iIw0UjlFQ0Cgu8b/E69fHrbSFe
s94Ej+VNifrPJrcikEcj4SzCaUHyueO5i0nTxPMA5gBcAYyFnBUTILr8HMfFE1EwrEFxtKyTyR+r
t265RZ7EV5Y7zIg80fDLeE3Ge5Ka/S2dy5j88d7fVrao3rDvBc8/l3BsKK5v2pTncnnYl7f4W+D2
48NA7ditByucriNDyivCvPJsR0mBx5z4LCbVPheuLSsp11XmsWA6+tvnDN0hK2B5JLqsive4ELh4
sA242SYbB8Ij/QZToj5oZ6HEuZ0rnmwE8s9GYvZMdJsEgmaiwxyVueLhdMuJ85HlxTh1naFfDXHO
1zFjG/fdgmfTKG15HkyTBWZIHvImheOAYdwWT73V8q1NJJUrLD3yqKLSvxlIE72ZNR7wFeBKfkMJ
GwUDP8NAnL6qieQVYQM+AaOmeNy24L03Zlapg0vuOEqMxL9xNGRMySm4piGf8n0lcT/Dbm6g+22B
h/CEQfLkAyG5GB9yi2LgYWpGGhZJ52/jScd7SUHwsPCpj16RwszLRcbvwVVmH9Hj4lFt2TJMMxBP
LXHFXEFYPw8VCx3TCAPtt9QM9MEXTbjHEmA9Kcmad5GjBQj6iRl6bHz0cYexY4uUM194hDM6o2pA
wbvJYEk8BSauwVNYKqbUssiz6JQHCb5Rc473nW2l87ofuEtZHNjvTWyxNUP7Z00Fns0Cn9yZ21o3
mfNuoqHF71sI8aS7STzB8Rmo7mpoHKucaThTmKb1t2XBKh2Y5kHapEa7jREdPOW54PMkebXIbf1l
5WA8LyeaDTW/3gqD5jNMKW3iyGF1M099oi3hP2PFF8nZ5qB9oBZE/P1zzdsW50KGvHxnjOfL+u+U
iyIh7v1nBIOK72ku214/CN3SQkFLxzivYX+rGwJ9s0gu69GfGm9dac9/RnvAjfx9S0saEeebSg0s
JUDHdXdMvAbVr2bCXm8rYYir7fJ0kZ7rJ+tu4PLKbNz9fOLy3rOfh6Id0YBop452P3fWsoyEyyzO
088ixn38PIThlL44g2SfyOxllxJkYu/tqHXeffoc26TT+b2IOmvNAPYTF4p/rKuFhegxvePljNaI
mSEzkdthhuuJAZ4R6dorCXddjRHymAjlczQd2H5kPmxEiIEzWkENLsXaLWf/nBdNy6BQBUBOUTb7
2f2cZFij4kyRudga4TOv0hrxo5NziwqTpybtRvZankkcl2wxQFkHCyoh5YP7WRb5cxmK+uQHYwdF
d+LoyzlE1k+WjUHLX15E8H2yJ1imFRiYzrsKiIoBz24vUVpA3dJCtLeOKcszBsQQ5FkYfYmVJq5z
KoKvGvKiYZX6psH6t65btTYVgpUBIqrIjeHQttOxiboKSpBf58EVr0y5xqL1gv9mRxqj3hmu8q+V
3YNsUg+BZTvmy+RmlcF7AktUcKS9k7Or0giTIN83M7Er1qYyMWdgz5oBOjWUzAhx7GSNNyw/CITV
ESVIBbTITuUuLawePylSNIwKA0iMKIVaooapByVV4WCeXGAHgFCNJX8GI+vI5Y/8cyvt+c4bW3Vq
Ep/XXDyS6z0aFcSwQXyxCXi5GJRCd/GceidlBaxeYXMoiTyaTIROY/yqRliREE7P8CLMiyJKXa7A
ZI7vmV0mXyaVf7EToBc3mW7se52CqDLaZvDW9lz7O6+X/Y9mqv1v+AkpagYmmzOLbKsh9my8eqqh
8ST+wex1T2XeAnfxKpoTto35sJNNcvHqCKgt18v9TFqv2M3dEPAeJ8k7jIcvxNRA10OdtSfL+Wsf
jGsnTtS3UI/TQ+RMxUbA6tjJlBRsOBj1fcNIgeNP4W6dMR8/6Hw+GRiZ6BM0zcWLo/keFZuzLlWX
70oQGPvA79VN5cf2NtTNk4bRinHI5WS0bXJdXtoZiGcKE2MN+K/ahpwbTl1ei5OFnwdJYdkcU7+z
b0rJLJ+LVmz7VDuPQHkIg9ba2xpwZLCzuwYoszy92jhKCHU4GXMq7ngJYIWwcYPTjnSPGYal+xBE
hSxkcbCQ2+695Q0hJ4hmYwj8Cx0lY8x4Mt4aCvRNghyeFpZz38VgyxCqmQ9pnXg3JdEfX+ijGjcw
7qnoDU/xcwNn129tTz7pJrCs+dSOhWas2JavyTL/Q+iD85P1baVPVh14BzVI49ZEJbjmzauQPti7
ToEaSco0p1Ok1LuR5q+joVN0N6B91n1dNzsDKh8gSDXQuJnbbm8GZJ46XqrXbP7hZmbgDfMvao99
4XxWEbELFkLBtajMbNmtxHGi1fce1Bi0N0HZQH4urS2n65qTYGwWmyk1022rGRQHmh2Fnb8mcLyE
aGzEljqYDS1uSFvTprEmCGUDcKUb2j7EfVUAYv2OjcSruXatYz6AN8oEk++sxjanwD4kD3Eg6O0v
NGWaz3PTh59s/uEuSiy9mT1R0YDtgb2EUYCEugxlsAc+bbAxEcp58NCOPRtpY3m89gLLxcQgog2W
fyqQSG+VW5doe3kuYhqtz6BpsuOM9HIFRCjdYRSct8jB+K+JojNgZeaXIRw9ljj5WbZxip3l4MdG
mmN0ISAuvAl1fhv1bfOykOHOtMcublrADeM08Jh3lvkKRcz9d/bOo0luI92ivwgMJBJ2i/LV3pPc
ICgaeJfw+evfQUuaR7YkMrTXYiZmRtNdVWgU8jP3ngv2md6lP+dtu8CMcpvBPJU51MKz0QptQZST
WbBHxz+00y4TBpUTIBQZ3UR9MFHNjmSyz05a+x+ituChHmXZ1Cw8vhdUbzCPlZYHL0Pa62ysAhBj
GHeGOcXguUAsf2Bkyam74hddYE2+JCl+ipwSO6Lif88RkrIFdMoeri27F7VzcF4RxAE4m0q2oxBx
R5uzKW2bYjmbQs/3C9QQEoQDQlRa9LmIyqjPvluH/c1iWr7BnWK3p59nX8UKFW83FoE3vfNoIhtR
bXJsXMZonHyUgiiIpkl58woa76oHVhW+fVpqTlE0n3WXn0fbGu8He0RInIxT8MyMieIdKSbHtOip
qo2Umo50IaqJNO4oASJ0HxgWaT2rwCzU1oChwEnpqRlCBnOKL7/XyGkJLXjQa1NSLWwCkihFJz1m
er5dj5VPacVit9Kdj3kGzhUF2c8vh/U2JoXLQZK47QraGJuQpXXL+90oIRFGmy6jZxxk4vAnsWpd
JWd/WCuvaubdcx8Gl2D9RuOhsjS93FwmvK0FKfbDHLhcrVii69042gA1VNj8Ry4W/z6z34mhbFLh
SosNSDgBQ2HqNQ1xeqzxDZab1AN1t4sBNh31UvLqjpXTS7LlG6EvUZ98+fmH/esSXThsqx0PpK5p
ItRZl+zffdgxiFNDGj5ZxdHItiZY5qGD8pk3lDpOgCkV3wTLg7lrP8HjWu7bnglDm9CBp/Ws7suq
/cXl/0tgzHo3mtJGP297UnB4/viODAfT38BpDynGoNhzDZdtEIOk547BDBfBWJvWybK6Lyzi5akZ
6QpAeaPYFAhmYMp2zdo50Y78/FL9ZbkvwO7ZoM8saXlMm97cFkMSFWxO0uwY1eBctmVdy/lF23ro
3tuL1i3AsoCiva6cAqQLoMX08PM38Dd/KxtDEF9Xe8UvSOvNHnhKXFFrq4+Pzhz4sHmqLk63QyAi
6xpPbBLTk0XNIZVpEkOljXSFo6aLruOqF4++OYhru2Yf84unx99cFjx5EBrobv8mhauSQ1SzNYuP
lUGHhOJxjndzCiSVxiUqkKVbNAhDqekhjDFuPvzimqzPpu+sTevF4OXd9V90qhAjfrxbqsXLkSpq
rslSMDHAZrggjCVoosz4gySLgwNRTr58zL3IOIm1S61s5L6ovtvGurHdZcx1aOZ9nBz7ddDUtBil
vqEVotWvJPXI6xv+bxL9y0k0ET/f/W3/ItNYfXbHT0xrklShBPr6SlF5hYfL15/8cxD9iiDhnLJN
5FT/E2p41jtnHUwju4EX4hNM/78htO28w5Qn8LvwOLFXI9D/htC29Q47HP93KXkGknwm/5VQ482t
iOCHX8QOkqGK78Mw//FWBE00Yw7x9DFflQpSs0O03Pj5u4vyN4f12zn364sE3PCOw+f8SzxnX49G
EwSEdqEhbkMyKfQ28UZvg36+3/38pVDR/PDVWl9qtQ16GAYZuL8NyapLiu4slppI4RTof5GyyrYA
X4l1E1nEaX8shTIOs3bsEIhp/YuXf6sjY3GAHGG1O685yrDgf7ycQGJ9Z3ItdLTV9GiV3ouP2Pfn
n/Dtw+P1JRxkPwECH/LL3zw8lDKWgVFSu06XH2dHPiMLIKQcuyYCj/brz19M+m8LC16OcRo2TJ6T
bKrNVefz3VkrY+r4mWX0kSqpPeNVEc0Gg0V5zp2oPBegl+1oaqFQxG1vspUFOBe2WM9BxzA2UgTX
RAyCrFgEIeyH/ASTMqAPqccAHBiEHAL50J1UodWKZl3/BqHCs39i7iZ/s7LpEI9dj1zd51RVvWk9
L13QrK6iodxig5bXSTuwIE5yuR3MZX5ekLBcsvmf4pATUbFeJLv60aWleUkXjzifEutJFNfOjdNX
+b1LwR6ONjzJIUZfOYyVCOMyiECKDASqALjYE7qjT8iRr4CvkZFRlt9sr7ivU/szipe7HtwKmhe/
PDfm/DFmgsRLZO6OLSEUcxj627zR7YGGE1dDJbZOl01fkUGQOJElN80Coj8NkJ3YVjnspnpyr2do
q0j73ehsxfLZM0R0zpK037D3XHG/41cWtsHjXHXpdhFZhr+sjR97F+754OcbknpiutcYDewUjUcM
TdEuM+fkCnnMhnIgNCN/mS4cjGj5jp10vxCVu8QBZqsMaHZae8Fj61GdJD42Jya1dN5mlpEq0AiU
NdWslPtkV57xkuSjumHcxO/x59l6rEWOhEelwxEvG/wYpfqSvypEoqhs1RVZTs7OqlqijyeQAm3Z
Aj6o62WTsVICqDJY+zEtzGeOex98bDsDT0ut4cOQmiDPN+YiLg3txY9pwmaf4ZQII+ar26Ql5Y45
sghO2lDRZRQl6q7RbKFL1V1GAPk/oBLvH214qkewZeJKzNI9lhX3Aob7dD/01XyoSvkhQXuB/iuF
eZl5cj7aDM3uTEA/B0M26opIm/p2oGm14MZcYQ1raJebwtzjQW4/1K4TxyGWJJZTdGIHFdjDBYr2
PIx04t6mkHyiSNYlZg7a3EDEmFHyBMCD80L2+dkuoxaA23TXLPkToia2zGNmHGxgrRfIhfMwTSil
xwGkgBFN4mBJUAtwRIrjAgjz5DD+ulhIZsOpHDv1TblwbnBHowIMiRQx79hULZ86RPmbgi/N5Rhn
xgWuZ+sgZ0YNLoknFYNbprvYC7xta7a8WpxLBiQBri3IuDNAe0Zc59nwow9+3hNV7MekakbRdDGj
Q4EzQIaPS6N36EYz4ruP2d+yyWuBzTJvSidHkeAW01lbibhcgQn7KHODZ8LfMxb4abV1veQTpKiX
QEC/ivvevCc1yDxao/xInsEl1X78QC8KzMPjSoPlPPc2PKoxytXqtO630TTm29YXCdvR7MroWvia
AI+2Vau/pLEP/D8x8yX0o3g8RcA9dsIw78CR7nsAG8fMwK5UQ+856JxfS2pp+6SE4QG/ID+a5D1V
7wFgyU/dWICkThp31837tonlo+M0waZi9l2dKm/sbgejkSAeTP9EVyjB1yaI2EfUgEkChzB0CC69
joq8xzUWNctTLfzikgeSPok5QOdtOR9UDS3ICnwjnJA5bIomAh9lJpeoKw4JBwD8LxRkYRxT6RWl
qK670j8Vo/W07t5CKxJgiZD128pHkoIEcBvlhn8VRzmZ0Ey0ddvtvIEV7mDazW/ZIMebxob2F9IE
IFIiIPwmXbL5MnBFcXJLSx2hPeRbIsqn98TiSNRYTGBDEyvIQoQYXyCQpvMqxzOKFzG1JkoJbd9J
nbkI9BF/iqLMupDdM2OIIul3Lr4Jvifu/KUsF5glbUX1S1ZYjqvj2UnI014CXD8bbPprjMlsbzJk
27vCb4vDoD37spDp1LIo1uNN2fnGEWWzy77W++wJCSRmLeK3beRk8Bh977HoZnGogPjulGUv0GWX
9Eg0FzZ7N0iOuFTZl82Dc3QgHd24qciPiRHHH31nV8bpciiWhMs/JvOT4Mm1xZHt77lIxaP0MYag
E6B2N/rcerBbd+dOZfnS4zv+OJO7du0qV790ldzW0C2Z3DVKXQ+i6cEyk+3eg1o6AmNTITEnxpbD
81vFaAqtmsr3ODq7E+fjdBozyTOjxbfkXsBqRKe6tYpu+L2u+K/I/0WRT329ZuX8czrQQz38g9zk
jx/9s8r33zn8Ks8lL5bK77tC35fvpMOAYJ0O/EEs/FNs4rxDbr2W8RTh9g8BQdJCxe2bjocae80f
h7TxL8QmFIhvKmNkJqZj4j3guwAIxHxTN2IAyyuVpTWVsScmklJyOW1gdQaHBALFHluWPWyqOPPv
wAzScVtplV5PLij4sUh8f6vkwD4wSuWL2yXLbe1a1cPYudFH6nEEBTSsDfNo7RwBjvF0oJJ0LlJj
rLf480hSm2YC9gCczjwJEvgiONYKI7nORQ3VuqADOg+6LdpdG6QxcCbiaASKDpdUPz1mEKvLgYWY
Fyz2Pjc6+yYR2Xyb40/BCzmPxs5sDQk7DxgQxE+nwoEmEys5jbiHABUsyO6oDppNb7GcH0opz5P2
5SmYmVdDy25BM5a8qW1bRv1XXgXnsgJ8LTa4JzsZ+k2b4ud3i+V3LcEcVS54A7cnRgjkoXNMSQjx
diwYym8pf/CjQyt+62IJBXCo0+iLdh0ICTkrjhcQhB6/l3f2YjdO91JNZn4f5OZ8G81pcjMNUfXY
dPga+w6l3AUKutjZ2oyKgTwmns8qsCxEtEGwB1hcI9m8A4S67Fq34UJmIoIIZ8o0AriXzR4Wft18
FLHv30YFI9IQO6cptmRFoAZmEVnvPRycoQOOam7K5gZIb3Dr0O4mlxmmmWPH9duPdRtcEkLQHnSS
rKP6wNrPyYi0B2Ve/cCezL8zWBheZznqV1zxDk0WO/8ywrsY1TnbfeIezti07BO+7PomVy1zSG2X
y871MnG2u2kCo54P9jYlNLQ7aqMkTWRACw1IsP1t0mX7QaEvemnMhWjAQLeOuyGApPsijNLfIRfr
EVtOS3A3E3CIZt4OHiwQqXcQchntBLOCk+5QSljR3DGOo+BhGZMY0yfY7/6GEJ7gsmmkF2MtMynH
5qxKj5HX9vo0DIu1HNJoMC4tFgsTKgqvZPnM1J89D3bIHuZj7oDsnprhHmSHk18mlFW3jW8IGQrl
uk+VWOyr5PeZO7mWDODR7q7TePd1NB9T6DCnN/6Y2r+O8JfXcX67TvaN1yE/FQcD//x1+M90ad0E
+ISx72MisNkQRDW1/Ll/XR0Ur2sEq+lYIJArDFC3WjcNQDuNh2XCFWDl0ZVXluNFum4mElYUuNnj
S8DvrC2y33cY1u8bDSAVHrrxddPhSDNFzLKCKNc9SLRuRMx1N9JLszihap2e094iVyJI6iuUH+2u
Y62SrfuVtGhYtXiZJQCacw89uy45A0e+3gbhE2xoaqXoGPGVlg0IHHY4gCQh4q17HaO3OlY8Fe/h
uJgpq59xsIbt0s/zhYGa+IR4mMCJoLqvtX/ZZx3EvFF0m8Cv5/OUAmT25rTY2cAWQZLPBzSjxheS
jnZtESmcivow+wJZampB/WhwgyMUeUCgRBsVTwfsvc6zUIrcl4FQV70M9c3km/f4XqwQ0yV/to4S
OrbxhY8FZGCffcSeKeemy5zqwqya7mu2eNemtqIPHOvTcZ7a4qFyR/8mG+tuQ6mgsVp14y2GE7lf
faa0M7BMbFdfp61P/WHj+E7AAe4Bw7H9N/gpkeP/psWqG5Z++kMdedgEC+9GN+qqn/IIhHsybqjg
1aGNcDBmrmFeKRVNN24HJzzt6t8CnrYHUM3+Lo2WaM8uI8MM7EDbE8wvdF2jXBhHY/UZCAiwbLkH
L/5Yp1a3BVGC/MljtQuDD/YzNusXuqDpaJZx/5SxdeDGmIxDrOZvg3KLw8L+eNcrtkKjsKKPBJEY
JUSCBPNbZpcQ8RlznQa3nvKjLG2Cw5HQ7YMAFXrYxEhGmiG3zz7Gis1sGN7d0CRkBGmOJmyJ6aF3
7JK7wtUe7PMWFgjT0TTb+W3a30N2i56D1uEr65QRom4SSlA3tr8RmlMTz0say/uGzeheYKENo9Ty
9yUKl0ONEPlDM0XmS6BiAyEmesualLhr2HH1xdJOitTG0r+T/IOrzp2Nm86Pnz3WLAAeAyQJOHjd
a0UtjlVg7nNxduYsvgzy0g/CuGJHUfQpOXq5JUHItIRHbsE7gD6lq8HCL+S1pJUNmUDDNjCIej3A
McfR3ng54Oy4YGUZkzFsDMZz35jdC3dcRajXMDUXJlxcN8rqu1n35rXM8mrr0yS6Q8FtYE97c7a6
zSwS+2ixRA5HDPmEyHnZV9nZ5Vc256xukM+gGeqjCR8K4+ZztY4RN9nSOluXYLanGvjvfRLk+AOA
Ze2aoPUv28j6aATDtzSt4veu5dIVLJW56WznqbIdgz19l29gy47hKNhO6qWNnmJlH2aZfYzcgQCX
1jngYulR9xEML9Pl/TIuwbYvamvreQB1wWSGozRPOW6SHVLv5muMJhtRnlFvLXakx9Eaqnpj6cUm
cS0StwW71V3eTfldJdzrKu6ry1KrYUdEPepyC6phv5kSNTW7TpT6Ol76aAdy6wvmpEf4F5RS1Bep
pvye5Mi2GW3Z1sFv1BILzcMVl8FazBAq0dsKxAan3C6pIgB/ef5oWG6Nrqw1P8L2YlWW+t5XJdT9
MIpvTEQg6xHyFBjehwptzxZuSnqYc9M7B0ukmblgWvIkg4UYToEOhvNU5RHPzqbZAQwDKhqPmKzm
pTzJsTk5oGfDzBVP6bTkZFa1iAxTV+wBXwZ4y9bIMDM7qLFoznU/P9g66fYA2quwGNepUKa/IFKx
N70c6gdSgMdN2mmudVTKZVssOCsct+6R6XTlHi9EGSrD/xzF1nsUMtEHs3XkDSpntr2+c9eKnvvK
+VxaJbl8LJpA8abNBb6U+mJora9eOYGLEch5cxD2OFoalLzddPSbCBao3di7tCVzaPTd5EDF4t0L
SLjbpJiyPciP+caqvOgWVuVZ8UfH44acjLSuhWBA9qrcosKPt0syw0wWmbiWTfY05417H83JcGim
1BkYRlb1/ZCAHyJaLfRwWjguY0ibI/3SaDt327n6uUc+txabYPxvaq+PN6QBXVhNTY5FfGytsggT
w7yJpu5mxSzR1BJJ3BHM15QfVYH3XXfz49QNt43ob3ri5ajW2PK5moa5RyGDXwOYEwMdjIN8zR0f
Yin9X+owtyNM9LLKfP/SLduKtaYKrcVjooaUQ2NYqfKL127mv8bvF42fhdr8l9ud81fVfV1+XO28
/tifTZ98F7BFZOlg43QNCIj9//WOw3qHSZYHYJ4t39oP/tH12ZAS0eMQ67bO8X+EKPrvVqCbafJP
TLpJdA3/outjJfS266PnAw8n4O0iD2AO8uP43moVs83BUcdgNKCgVEr2O2ztKr9I4D9czCal+AOF
NNg0M00GvABVf5c0xlge8kxQZCieGmUIDgNmRzRIsvvAn1nNjHqEXMX0DhGoSbhHJcM4wKSkQc1e
x7mA9QDOPXqcrcp5z7znUwHjO+ZXPY4MZh76vNZ3nQoeIX2Te1KxCQprt4hoRQQQA5yE+mqYVngb
Exxx37kAVvqmRy6Tg/EFJZVa91U15Wd6JOg2pQ9QaaUfTC4WJ1bi83U510RoGELcR9oySA41gm+d
peiZGnbgUzhyEJziMUM/ACEIPtxIJJueumCj7S4j6IELlWs4VspLfuPvn24Mo+OnJzGqkwPPwz+w
Cwp4iJTDSZO0svHkwA92zgSwHUEguSUu9ojgBRVIG2+qwqcELyHduc1IM2IFkLZgNR+hRmMHNgZe
XYCzCwmkW/Zd2gebKQXeHCZ9oAirSunfw6ljs4V8jOWH1cTGh2GQzgMlagkADHPFpfK7wDxMjiiQ
gSP0BCwxiPeqXLcn+Wzy2woKihu/KYxvOpmCzSzb6MxxmnwxmJJdNzhjDq/vr1vfFXf2Wvjy7yeL
oJYqrNBBbzwXpNjeVEN1oDkayTRrNIsDLjL46x4x+7iy79ihM68EPJ6EQ5/n06WLfS05RoXI9dHt
eiX3ieMRbiP1OmfOIlK3KqPOz9quT6OyGY+Sb8qMLOWcaQzTd/dUDT5xZBTMwHRL7gUy8c7Z0HVb
Xp00uK5zUojhxPziMS2elSGLh6RRy/u2SbpLnzC4x0yPwD6kpVxa/VaegWnHF1ELEj9bGhlCPHAu
2FWmGx9KEnL/nrUN4wPi5LVj7Bx8CtUBlBgMNqfFiItEy13zLeHrVtNy8G2OW2Le5bfJZRzCOVeW
dSjoQekQLDDT+yAze4YeRc3vCtDU713mKJOFOxiACWpmVXsZioi8u4/KYLlK9ZRvJLPDLaVcdFW6
ZUpWcDz5B9EHYq+QOT8XrH0OpU9bEObY9AqQLmnpH3Jhdg99bb93+oK4LMSwlT8v2YbVyupmHbSh
0UEWV2Uc6X7TgarYp74mw9XDdQ/LAzgK6nDCeAZfkcNU1LecXuVdZ0iAiMsCUS21xXmI4bDSL8S7
kqCVNamv31mBrc+JvWoOc2uSm6lw5NOMiCtEagxkJ8IcEk5kI4R2h6MaR1PKTQUFel/147yz6p5k
NTPKNNLrzji0jeyuBhrtm9mX+UXFuOUWoa4F0nlEzmp6nQnrpSwoH3wjYDYctOmwnWbTez9qI72K
hIg/LyrL2N7XJ9SuSH+bFQPpSndiYIIQJFwy6VYbk5/5pFtqWZLrFSmXcV22D21AcNluGkWC9G9E
x2zklX6C5WXudNYm1yPbobM2m/oZRNlysFrYuDu4aBRMKsbqtKsWLRhCFT1hTEnV7eRQQc2ZeFCI
cCgmczu67nIxRU19l8y6ewn4/PJkR2gdT01Ze93W1bE6D0CgWHy6A/KziRVMWDLS5vO3A5jOxEP3
7VWN2qjCSh5dYJpIvAocv3gX0I2QI7Ig32OIZWYWcZLSbShYgnE+JFhSNtNSfqq12e5UuljEbbTe
db0MxiMEHR7+g5XofTDNGclsVdHDv/a1ulVo2c4edmMWAzzMLXfkqdS5Q/Th9cnS5n30LcCadi5q
vqEWhnNCOdZvEYMM1Lcw5J/VVPpbOlMeq+MaboYjlRNG1W51mGMez01FZhlfh8m6h0vOC+Fhnrfw
o3gnBU3e1WRO+EWTyQiqa0775ZpAuXrZ1rXudzjk9JXymUL+Vy696lZ+US6tailmyv88J3/+qkqw
Jd/XSn/8zJ+1kniHOk5COkMghxhkFbX84cf05Dub4TjDc5sHwTo9//9iyXnH/4BKZhWwrRwi6qg/
/JhIYWDXUNvAiMZA6djevymW3mg3LNQpAHUpx9Dxefh/13/+ndLBF2z60dA6R7L1+HYl5ENlcSt/
11L9Y0rQW+mZDxKFz8iSSCL4kW8zgiJIOrT8MZyxrEJsMJoBnvs5qkn3HjFmuagDCw3TZMs9/Cvh
2fr3+lEdw4sDZvHNgMvmcbF//IgJvkbUBX5wjO2gzvee6qbtODO+53zI7zNo9Z/ioGyCsKtSue30
kn6dDUTrO/ZYclswagyXgc6oH/1iI1ujPQ8r/KLzM7xaWQGrql8UzXQcU751HrxVdr7b726qvxET
/e2HgGoToI5idcIO+8cPYSq7kdRRwRE1uLWb7VrvSwOrVYoV46mV5gglN8f1Z5Sc2/D8VqfSAMW4
jnEV9GmwDubhEtcduarmiP6PED29H33oqHMw5vglmFOV6dDjUNQ9wyloM4effwZu2b/8HXzPDYTv
+6yErDdVeYdeekB/H8Aub6atAtULsgzwkldn337+Sn9RC/EXR9clESXBUqcL+PFiOUxCSUzilUZM
I0fse/zxXL89q162d6bDlP7nr/fmS4TVWnBfoxRCWclN9lZ/ZYmuqkqj4PXiVN3xROlCPcS/krX+
zfWzcW5LZHAgOqT95voFisdFAfHzqCwUqwTOf2tkkB7zzn/8+cd5Fch+L9Xk8ziWQGXMF48RyNuH
Qoa2PJi4B48WB9ZJex1rfPIMDsvCH24pJVA0kVDPYLjM75cRs3VTuPnWZhFzn3ACXZSO094pdD6o
gke6+IYEwXUCRiEfs9g/10XFeoF78wmbYrUgwTPJQYqziXm4HfMic7Nuqn2LtEbL7V4mV6fHn39I
+doF/vApUf8JHg1IyJHnoS788S6JSFEcEq3m47SumgEPTSdMn92J0PUcdDUraZfdNPUES+p1Xc3N
mx1Z6g/78XWZva61m9cNd8+um2QZ80VYeXrtMEL56K0rcaBPTOwm60EE5cpTxvSxUS55VMBmwD3D
etsCIZufAPFZ22pdu+fxnhCe+COPs/zorqv5eLCc47iu6zldkmOJLGIHnzs9EgZAtPK64MeYLg6d
rP1Hta7/MwMdeiXapA+ZVH1OOHg2JUXnCQ0GogeMJ2QKrYKCcpUWjJHr7JrRsjeu3Qwb3KxoEHoR
Q0hWdf7co1AoVqlCtYoWnKCB/7rgSmF20+/ivJcHJ7LZbmZuAi2QodPWWGUQBHGbj83QlS8eVMlv
DQjSOczNAO3EygjCQ12bpLhhAXzvYR/deqvgYgWhn7JVhEE96t64qzCj99M19KBMpxtES0yws9Ww
iZbDWEUdCeoOY5V5kHNubIk3j3eGp85lSWFbuKLd5VZwYlNaXddRg8hzriYUJKuYBDjjgRL3cr2e
TNQAg5KUZ4TdKkIRCKMcbNX0yIm5kqrLS3sVrRiv+hVRmvpaDAaqlmUVuJicL/TDiF6sOvBPg7bl
JxW53S1Cka469eYQbFqvQ9ds76tVQsNsAYtZK+WnehXY5ImFFbeZfTLsrUo9VUs3EEMLtBlXGa31
KtSZUOwkibyzIgRzPNvGE/PhBV47DAUYrNYXqfibK1c0d4sqrtIIWSuGmZxWuBi2wyoXSkoQrso0
z42F7dqMSYzKgjl+qLL4irXUx2QVHiWrBClaxUiZcl+WPv9klVW1ZX0GUWWVLgGI9vdSKXHpzcNE
J4nEiaAixE54/cMhw1Dar1IoklUSHlHIo8Sa8Wpn9bq3QjyVk225WVZBFYm+C28GkVWCLmXDZp6O
GPMNKhkOI2/LMZTjR/FdVFpTinx+lW6prjMuHPY0l/0q7FJ0JJ+yqTNxmnWejw1l1YCZVtbc6Fdl
GOgtRGKLsE9JNRdHsUrIvJqvi2sgHcsRmFiaGAm60STEW9eGuk+iDQjl6rMa7fh9hmH9i+t1y3s5
qulc+v54yscAtU3c2JeKWGIIAGyemI+Pp0Hw/TKWHBBCsSyxpO3wOgGwIPA0oJkWmmlJGCLLLD0/
2SP4MGmyrjdJlt7ZRY3gZxnQEEic5sJtq8uUaU5YmSVEtpr/mlVDzo6QzJxz0MCddOEhw9llOd52
Zo60bFy+QWCe6muSO4pt1FAU6HEx6S1gfDcWbUcac3IIHfmhZQ7Nzhwna8cnVmdaWAtl5JLTrZnL
BY1396KDyb6x+KJeg7puh20eYSnDllmPX0WmJjbppj4uWaY+Jx4rS7JwvWc0m9UlGX44oUzqi6Ju
EtKZJqqTkZIPJtCawRtkvDuQB204CNrGGVXmfcEy8X2WyXwLpHjaoqGYbw0HqHyRC3maaKz3DU7D
57rvWLumLMG1kQBRzzCNZooPiSqNKROJvWdNK35cFtlcy0RHZ4+wsANQAvQH9GD5NqurZheokU+e
Iz0ITJzEziBxhvYEbtmOHd9or2Eox8iFn7GConuB9MHKQEneCcANctvGno9kkETAHtgDbdTnmbOT
QeLcCB4MZCWxoWt6Sx8JmC42gUdePbWKs2kiN2DMX6jzSO4QU5Jk+UYNPD6n2Mx2srbacwaBrYBk
ZFsHYZbtIaoMhzSl2rhfeAG8GQUnr2ZPz9teEucjtjUAPZGb9PemhxQzyuPhXrGuWYd44j0q54uO
+eHBG9v60GWWnkLqRXnhzOahb3koCDVIGvqWPOsE7GCZWy75Blmyr2WU4HofHkVkWHCs+jR08snZ
4XdkGVEFLKGSGOR7My7Jgcvv5Z+V7bfJperKlunRApYPM+ewhCCyTLQ0bN4ug6h0Gp6sC3pP1op2
cj1P1lzq0+vx/t98/1cNK8Iuyt1/blh/F3ZtP+V1/+mHrvX3H/yjaw3cd7aNd8PBcfEnM/OPrlWY
9jvSxn2JD5G52Pc5SRg4Alui0aTf/UvTyv3NjN+VuMbWXvffNK2WXGvd72o3aJ5UqGv5BiF31ZK9
qd0Cs6v6KGqNCxsr+R1C/nKnbeWcykLnO4/CYwtNw7qXhTtyDNl6J1iqgo33mUnm9fRI3F95ITvS
hETb+0eCxwh7x0FabRB3I+yF/0Z0XXwfNxKtIrnyka2KjW0DORjy2wlOA/OoGI98zsFBAi7J7Z0N
PK5cRZ02YSJhaxfWAxVLEjaNtYZAxuW1PY3dIxNZNDQkOm2XQRVfTIPcAV8+ERn9TTYAwlg43C3B
gogEofShnYgWDGU2lPdppoczXBYONI8pIDbuModwqNNtVlTz5cIa4FTGRCBmmSYuREXBvu8GtoOs
HVxGsaZ5rVyQzRiuQfKPM9qn0JtbiXTIrJajxvm6MxsbGYXTOpem8o9Mde8bE4+FZPB6Ba/yoorm
cpvN2JVjnxMjTxAX4yaP9j1IgQ03TL3zK6EoPHNycbHpIqgm37oCYq57m+bbMbxzmQGFjMi3DQfb
a/azRUblca5wlmycDuVSXuiH1mGzPy3JM7I062kqHfc02974oRI1MY2gO7fmIuvomkm3Ze6KGnUu
ZRZSd/NirCKpH9hl5JzsKSECxmcAT8LTIWZZQ+8Ht8uo5ivIqRvTqWEnAFQjdqEHp3bfysonfxGe
wW7yWzkjymN2fCitTh0hWc8HMusRW6Q4/27msurvDa832RKnRkm97etOjmEfp86llytGfwKpxc7I
NSq1fgxYoGaDnV8bCy2wga12ZuJ3qBtkQHgFsiI1EsbHtY/RB5XV2HnBphkBFFdnL6p6V32orci5
V5qVLqVLV6cGsAKFECWb7qI+L8kxqH0vvuFIGsdpH0SJOeiDrRu1akKQdLlPkzl05oMxLq5PrcxJ
XAZQSkpozHsY0T6iIQbqNUnOV1OKqbfdt11UcUYUpnhh5zHfTUT2lcyOK/AGViqyepMb8bxNGVxE
G4O9xIqHGY3nJHeQT1vaQ9/Ru+V8xWzepEILWnRIcau3NWi/+6pICKxk/EXAQgZE4Dlyqry8NrLF
EhtIt+aNHid33BcgJ0i0b5OamFhmM2eCjJJjTdUPCxw0BPG3w/Kg0AoikzcUcYHE3+I6bl35sU1s
AgjiMr5pk6W9cYlxRdrSNBs3ETDXeQPmFaEEq/C5NXczOL5julTNrdup6plwHsRXXitWwdICXAhg
mWAzlGXRKfEBbPiNZ0yh0/UefLx+dtb1W49PERAIf3JNpnvmyH4JxdorJGbXo4XwqtvWb+L/Y+/M
tts20i76Kv0CyAJQGG9JEJxEarAsy77BkmUb84xCAXj6f8Nx+redqXOfvujOaluRRBJV33DOPnuX
RKTEGO1bn57vMSqa6dwgGrORuMTLr/7Lfy/Ev7kQuTsEk5Q/vxCvn8eXTz9chd++5NtVaBjcd0xB
mPAwJsC3yrTpt6twnWH9tt5Guay7gvkikBWW5QYmvW8TW8EwFzT0ajaES42F6B9dfob5EwUAiyQh
hI7JoImxMofOOv76bmabDNY0Vl0jLm7Uu08zG2PwowYoJ3spdHQgZbv6auoTd2drbGqjHXf6Evc7
BdhhL82+vaFdkeaznSz5tSZcmhTmaRTW1mxaPsCys+YnVnPjM0dKFwzxvGySZjanrT96Y7xphmwI
AP1X416q2XiQooeZN0bjLeAVZB6eVrHmypeOE7cloCNM8aMfXDpUSuh85Gki73ePub6pN02STTlL
9Rr0qTZDM7Pm2XXCZCJE7IDGepEw2jL9YyaJ7dgUc55/asnPuE1jeyw3SpXTbQSNg+s2jvjdy6Yk
aivj0HWP9dxZsIoNCcGZs48/Fb3dmCfpAQRrE7udj7FW2VmAHWMiAY0fEDwYG1n68LYsabY9llO+
lcUPS5aPty1YniZziyFQSQktM+prouAhLxxKv8BcnzGTjWHcDKS/eRL9mWZ109BcRG6+HRo0lktD
rJheD+0hMuxU7ssIr5u7J1eAqY/bpfqiBxOreeRjOWvLK6d4WRkMl0ftaPVGLaHPxm1CdhHVWVUh
wkbSW0zv+gZygXgY84rLAAkGckw7RWp9zWE7+dGOrIXORwAQd2XYeBC9N5JlgBNvbS3JwGkYsxaC
uTV6xfU7CDDaLUfUAJNIGymXWt1xa/glyojOZpcUUdBa/bh+cDDQsq6zybeaMkxfeemoYjwNg5SN
fjXmMhtEB4aph4VXUi6ZqjeeYwjh5vKee2auuk+Dgp9X0lWwa43u/+0A/qeVFZP1v+wA3n3uh/88
pV2Ml+GHc0/8+pW/La5c9kyOg2EfVy/j5pUW+u3c83Bjo9XwIG98PRC/V/ng+mbTxTDcZeXlwef4
/2PQ/YWtlbOOlUk5JbTX/yc9AOz+H3sAOhDHhfyxUjFWtACn6g/HYDxbqmB6lRz7EkhU7VU2uHAE
4GcBai4gronpCUHR5YNwSY0vY9bG6ZTCcTbUIU86DY50JN2wQ2ryxvcMjclL4T+R8V7sgbesdjvp
ryYp7LDSKYec0J3EPvYR7L9QZjICvaQBiN/4nl2gVcltJxh9JihQAadDG1mnCu4Oloo57ljVe/Fb
JH8o3kd7TUp3MiA46onU7ggWS9STJ0m1gOCOCO101MictjJ5H6vaOA11xQob76vaDaiBGepoUftg
w+C74UuQjXe6C1y81u7TqMn6IOFpPHQCSNSi5moz9UJ/R4E5njOhz48MMkU4d31yZ/o9MWr+sv7m
BRasnVk6IICMrAgJ3wRQnbAhfxMnth2aYmoQDvLHLsbUM8DytyiJ7bUJGC+eNYcem/6tBtM4iFHv
k66cWsObnOPyjoMF77GFdwCtU2cZITt2fuPC05bAl5G/8dwR1lIzEkw5t0XAz5xzUg/A42sssyY4
/E00iXcyz5uDgUXDJWB8b8jkNvaWcQjMWbeKwKW62lo2OYFVES8W08FuhM1WOdTkgP4QdQ4HH4Ld
W6tnYrWBnG7stNHsmEzOAmlnj2DLV7a8WTzzMGT6e6T43IT8LjvGXk9RNesnX3Vv53wmhId+6QMO
2PlkJI27Qd+RsCHAwGkMdkBeT/zQW5CygtGtiwukrPZK9iPiVx8dkrtB3eAw1e+du1zgUtSAAryP
usi8n9s629mxQyu3NJ8HU8RAuObFIcctje8WlfWnyWeLkDmQuDxjwp2COrYwnCiQlRbdG2J4jsmA
3NrUoseEqKn4rAa9GO8nP67bl46oL4LHW8TK2WjcO2Vjn9dd75ucoIQAN6y8sfu+dbYDMrFho5qy
u2Ch+KBAkF5JdNQYk+qfrapkuaGQ45e0aNj0LPRVqdBvUeIbfVB2s/ceyJ18XLRVbDpGxc7Bkbqm
qkpZHnRL2lkYOZTuKOCU+pDETGqRzeF02vUoUVkTrNELC+/yznbhsqVVP+r3IwmM2xwU9k3Tgo9A
yj0TsdmYd+i+3i+9/x5pFtNj4e86Vy+bg++kGFQtRrrdnrwqc6/HpvOO6fUj5JXPuikjNF5u0eyY
WBHBiujfu00KC9Ktj6wuSxzzEHPmPPBvAKUn+uRKStOZAlEdJ6PCPVQ7VjJtZdwr89L7/RLvvQiG
JiVO875MNWwxHU5HfqQ+xGYb3SGZZ7zd5s1lHsUY9KMzhVL391h7EoCZy9jem4vpEZkeGfRktDPZ
ORdk+e3SHknIZtJrm6wnEe1cUSfHhMiHXduscixX0wKjcbx3OPpnezMsZ0KPtUM89MmeXLh1Nmhq
oR1hZvD1WYXVGosRT0X+DEiBpBA8DGcs76FFl75ZsbgS8q3Ffd5BcIPdmyNeQb/uUPZsvZFRfYaK
7JTlgh6Oq34/YhrfjkYZX9SI92srs2V5bHG+H21yti4TCmbQkEEiizMSqzgoCyoWYrpqbzdpogyz
5kxU6jMuJSeou948TkjhdzZ/61zYen0xCtEyebQ0TAEtXaPOuNYW7jF3kLU5btfeC78Tj6yCcUE7
pIwmNomh27lZ5n2kEQoK4S3P3y8ZUwvg6HAALIMFdzd+YMGUbRKUexN8Kr8LTUyJmMXGa7HE8xeW
gxB/R9dFsxejzgKHLvdT1L9a+KQDrNs0mIkD3qBmmH6MyrnY1vUKYijkBy4WFGNDMR6qpSWta0Vq
LYg5lWIXV6bDK+hcUQC1dfsbfPB+OMbGm5g0qoPQSsKtmeRCTvCyPfR6hKgL0GaAvBuDC3aHi39G
Pq6NB3TR+lGfV2cdFO2jo6wJb5mnn52BQTuNixf2jW7eSLoVMsDddDeZxUO0CrLdPiZHr/FxiEdd
+kWmeHyg4xEwUzacvQg+i4BFd3tsfUwCaELyNtAncdeB3cB8aIKw4xG9JE2cEkMIFTMHOrkl4tsP
bMYCJ5buUahke57KsqX9mPpPdt1N27hsoLkVRXMzCDZGi7SSY7f4Hz1/KI+x3X1qfVzqMlcfy5KA
Cd2YjZ2UXDdGlxy9ro8PUhUiKCPvOrJtZj2JaaQ0kczK0b5XVlqGndZjasgepN5r9yrJ7iZe11M0
2eS06cU1dsslnJwcvfpEG8FCAkNnaC89mQfgbAlZGOWw7ZhQvwWjNW+U5HV9aGUaOyfiLWZ5mYE5
1ij+yKLBMDqRqzboYsaCBwUYgZxTeYu+SyK/Wd6Uqe5rz4hjp5koX9db8Pr15HhSrNMdEXhbFNbO
HQxjPgB8eJPnSCHxfi6UMn1eWNcxN5g71jamOkYOWc1coSs/zzW8hQ2znfbWRIKaBA3A3HeikdO7
stank0s8L76Dqt+3s6YGEk/dydkibB5P7FoUR39BLjT2/AGUgs5wtOTE9HLNeZkzL4NeIrMTGh1k
aTa+vwdvkemp1Ms+QA2+wxSjQqBq8afWlNq+H5Am9rPXhszLDHaDA1yTkoDFTd4KXiA8W1OI3i5+
YurYBG7GOqsjwIKioxTWIe0Wa2RYi0VB1dJAm+gINhSEuYhzR+pfshvMriHTw5wlGyRuLj20MbhE
G29OCELsXZlulhz479wDR4eF2I/yqCezPBdJrrHMb51VWKnTPdHl+7eGTTwsaXtLm4boWcH6enBb
gkRIJyDTVH/fwzgFnZfp2b2XdO0D+FJ2wr4zp5jEfHtPZuMUAsdzDmT3kdPb5uBJNzD13DVhZx7e
Fb7vBxGAmpuSpFB7U/DmPy8itUKnt/diiICspCAowTJUcAXanHzSvhbjAcAbkEMtJYdDTBrj4tlh
VUsF1OIygaZ/tFJLf4dDKtuisSTKJ5bCYy82W9XIx2XQMccNwzOH94Lxq3fOAIo/Wi70PawUOg5Z
6q12U+QgYzZ+lyc7NUiCLTtJsuwwOOT4WU5S3hLB6bEryxO5G+zk0tgKW5oqhxslXfsIobUhQFN4
9n1fdDLf9XZV7C2swTufNw38Xg9RtSCC8tMUeckHn5r7LZNH9xxZSeVsV2AfrSWlWRDFRuxfSt2G
djy7z0Mp+ncz6ytWhLbFyI+9mjnZ+rEz54UhMlPj96KxcKPC5+9QEbmcA4XpXwo27Z9NmB/gwlPj
hfM0PaVKM3YzGJ/nccxJ/ATL40YhvMAETQG+RGZ1JQjYahAP0qgFbhhFIguMsl1u4Q5HwykhtY7j
eXFHhcMuVg89I90NiKNpm9m5SWxNk7zgiZtawIO1FRppjS66MZpu15ojCR31hOSU4NEdQSJOaI66
+8lEg3XTgI+8eu3SvGnWHKot53n2BXR5/+hXevEcG8RistrL/FM9x9EpdQv9pDdRG7p8Xs96GztQ
JgY8uaxij+YqYNVQmIIIsZrdXLkGtT8RNbYdISNwyY7maC6rUDmNvSftgIhwnVq8wQf9CIpPhJre
7YamzZipkOaZZeV4zQjMO3NIjODgEh4Wd1xZEJx8Iu/SbaK1zQ6UA2EtllEy/x3ndlMTlUjFAK6t
SalRilJvKaBIAkpyx17Iy0oUHifpsKGu1SfmwQmM6sKfLqNpTiJUnVWH//b//0v/D/bQZ2L45wPP
27x4oWz7ofX/9kW/bf8shKnMMGn7DYaMrG3+2/pD3GaY6dAAuqZurtrU/05Ahbv+CYLWb7SH36af
4hfkZGhVGYyyAES99k/afuSpP7b9ho7fCJEdSkgXRyhiwh/b/m7MvWpC23OycMYFwirCgW0YjKrB
Q3ZUJfXR9hnsbSh/F3uXd47U3kIgzz4VzFQZCUxaByqJKsxPoz1WUtE9klBVnFGnpNndQPTpBzTj
7nt7capTYsTFeVCZGfga8lTSCNLyhGYFUknuk1kEpeEma1qNAWjS1BeekWbZl7OxjxWmkXhJzCYs
R9X578d0Ft6BZD9wnUM7cy6pCV74bNou6KoVPbB6AHbCGatq68fEoL+Mg5Y8syPsS5LSa4aEDeli
zg2E4GTAIs4zZq2mhZTytVQwbNWV7GvHc0N0XUtzRYHOr5tMfeciYZ8zKzqAVRLdtCtJeQJmVtkW
HrwNexifZjeX4MyvnrlEBK9GBa8n19RcSpZ4EaJUsm9HGBpbI4kM/VWpoicgN09Sm0oTuK+Ncq/K
6ijflrJbtHnjSFrgdcOvleQc+RZyqcRbWgsaWNZYCxyJMQZYjFvATFidAOKql+wTVOu5t/PtQBC1
jXoJ4hjWRWuM92Y+Rd0VL5F21BWkK51QuQ0pxmKjQJltsj6pjommjfuYIe8bahnqAtHrC6rDSt0b
hbJDx2/mFyL0YICR6YEJfcakXwNRH70yv8F3LfY1buAjska5z6uRnWBb1Q5+0UIevXHaujKB5FVW
WFydJL5lRFZtx6SYAseKkT8OVG0ZrspDv/jRfVeqEoeyRiR0HmE/X7SxuS0y521el/E9iLn+TtFd
3JPmNb5nojwFMYDQU9ck0z2fhxr0fp0+YVCK7gqzngkAa1YVhpQoTwCmB8pI3avv59FT0kziMCWO
dqsB9Rw2EMBpKNxO3ESIDfcaiSZLYJD+Nz81rUeKc1Q4b1vHqN7g+sdcD903hl+ese7cpiUo4W0N
JvVYdYwHN/7Ql1Tg1XBU09LtVZHHTwI32dlfXADHBuXBI+xPpvNcylEWyLwrvhjKoupigA0OHjx/
hQ6vRkWNXfCuY1937JT9mAHd6lmHio0lJvfGIOOExOx0KSo6EjneEiZjno1pqg+WRec2ZBiNEVb1
3X1SONVTh5AMhZzbfES79c5ou3E7FJ534p0ud9iarO1My3RZiMm5R42XnCpr6h5jJKjPkliEcvV2
mK9Z3elnbanAtLetcE+qmPzQyprPkPqig2FzuWK7xnyCVfwNzm/5rDtZ8W7Ga/9OqCFdgz29/F2L
GJNQSp4wRxu6ve4CmvddNYRpQ9hkzbobs16xzzox31Z+ZZ/U1IO9qmaiVcBI+dqtgVFqs9hLhi/W
0dO7KsomwGPN1G1rduh8ikErJ7Y30TkPWh9YWjvvaiWbrYqwNvG6DETLFdSEms4Cv1enWvergEA6
88lyNYEft3ubLt2brNHcT5NNUCn14IgEzkYaBSK7WbJHViDWuSSO5EYfGIU4YCUCN42PvtW7FyAa
LY+G7N8shVcEdqfXr45kpduopb4Tkb98bBXh3BuDpQTFPab8OIutt3FiwfxoMbVsVNnOsLn8+GKZ
hnw/2Bo5caQiEIGkIx41jGWbTd2JUVD80osk/VwoU277sb1hXqPWGm0KaNeJtgM1TafsAjSflJpv
zIm238odCvVhMDWeOAuDtEHISdjVhga6XPfq+zxjvLVtBgPEtYTRPvYpSlSyeNAmJ6XKpoOZDNND
rVYQdB4r8QYYgPcxV2i7NzKV5HEgwPYZGyfzg6VFAO2Bxb9I4prOvoPDazMPa6iUXGN5YqMCjCG9
hNZFkU/vrtkfs0Fv6qJjmzfU7iRYCBjvDEuB4pUekPtmJmhKw5Fw7VPC35lI1ttBn15b7rwHQznr
yirqt/xLcaJmaJUB7/uouKzpRoNCAv6j8V6turO/1Jr1KW1a88ZwYUlu55Y1fOFnuxZWMw856XdE
MXoXH5HEDQl1TrbJltdEx+Tf6gW+8Gl6W+vdG5b9+taj94aSAd8oxdkYpuwL9nq6+Pet0dVUtybx
gBbeyUMM26jIxzi0ZBoFXdUZ79LWtvYZbXbI8/6aLZX30JpsmpK2qB9jl2WVkXTNSWU5oDLky8XF
riEf2n01EhesxwdNTTMq8tIZ9hZhFvd8clE36766S0GRf2onCDNYc42CssfynmKHwTs/IchCYiHp
nBvUZkVul3dlpNlhYc710agGWvBenwI6+fQGsoS7caqq3g9ykhB4puE9EYlJUHioDUY3/zD0xses
bXI8YOZyM6oylhunV8kdareSiNKaSPmSATQLzP6LIcZ8JxlovsnIctyNFvEqdUyfZhFkEohOi96k
GBSuju4Oe+WLlp8i7W7BEwpjly2QNzZwMZEWdYl2VKRfpBZBBZX62DHo/tBiIQzxQuafSs+lw1lA
OnDsfUi84nOXp/0R9cOaIpKDBbT5J0LZ/c1s2w4a8oFhEZTzgOgztBtDatwQtZm9+pmHRQQhBkyR
iozHPirus6EQRElkaci2tz1KCpKdhHB6EFbdh+5E5aWp2t4jfwKoU9akYhUTyQiDwTBSJ2Bhy3Z3
3Am3r14HW6VbfvZHKJPGVs6Jc1DIDeEoXRYLflZllfTmDXyl2rBfW725l9KjdEi/CofRxyCzJV9Y
ezZSi1DUBH5lmi9UGAVtTq7XV7fp7l2934M92S8KKopOOmKgJ9WDB6LuBHQoDtmXextcjYj604ow
pSQ5QXsAWmMVF1FqGvoYFNeFI/0DMg/mCKK8x/N4R35CEuK7ZchQE/oGDAvztzSCPM0LZh9NHQxL
UyE9r72NnUiQeyiyOIRdcasNk8k4WXMfBwsjw5JBNfRt43MbObhq56zcpERbMEGiMYPomHAfCHmv
TMN/TcuZWAaNj1/daweHdf+9o5Fx6g/E4462NECeNvI4lZ0PdDfGOpEu3qkc5vsitT9Ykfv2317q
f+ql4NrR4Px5L/WQ1J8+/+fYFy/Vp+/VlOavX/jbKtX4xVi7Jcy1CDZ+ZV5/W6W6xi8eGAUdZ5pP
ac6O8zs9icli01ujHr4htL91VJAUINx/jWJcAQv/BJWg/ySktPBieUJH3ILcE7byuq79XkvSdrHs
St+vCcIlXzabk5oyh7OBEB6f3YtpP6tyHC+FRhp4JpvnIrbXAty9mrUsKPaXBGk5RTNPRVndFVJ/
QlsSc5MVbRbWlvKChRbr2BHEsrVmzQ3JUVDsF9xrg5kVR4Zxl02qe/FFeUE+cBGaIg+siYKBUAO8
0Ov8bJQeJnGG1LpMryWvI36KploVfO1G1zzmqLaJ2lBfGHjpd44Bu87v1Es9Keb6eceYAlFIN6Rf
+iLLg5K92s6tvasr4GIR40AwXvXFz6sLQ2+QKTZz3FSGBIhdiDu+Y0F41uN1HJ9phFClL+CyYLC0
y6vN2VKMxiuEyud27kMOwWLblYl4h7eewaZHtoCOHK5mZYzL37sag3jOx+LFJVwk1Jko6V1+WV+B
ocSqBxLzS9as8W8kX4eiAMUjSmQVMnZ55tX4GAv1sLa+W/jY8bEr/Ffs4/5+ZRoRvHXOIbUelzXD
UVM9L4yusxBNT2ZC3NaUT48ORYtqrOdE5Ce2Py9dm2F/tq9uIqhcHKvfWfxCTNCZRc13Foq7cBZD
2PoNQT3WiijAnDANCReeSS1q1rxQZsIgFv35sEGlm+zS3B+2EvwhoQYp+1BtfS2T8oXbUDEhJXBo
YEKO0Qg+jsVf0NrlDvPG3WCqPduWMxibcquN+rlxa2075skXUfDXbCO95Pl0ZkOET7X2HdoEfsMa
mdISDdw8g1MAlBZawKQPyEXKDDvBBHDT2RkztOWps2ADJfb0yKwxmOYKBGTSAc+t05eKRJQdE9pX
r17Ooxmvu78uRTrjPqeT/hEJ6K0PaHnrKIOh93BgUE3w3zQ+Li0ARGIm+KCKQ1zyHmk6/lC0wgPB
NsvZqWcGrIr3kzWiOPkunwTYVLSUZik2Ta8/VbHx6tNEkF/ZMa6IixO12mPbyUdrKr6UejZvib0m
5r6cHkVkJGCah4YKpiZN0NGSrWGkVHzr625UDp2g9YxLJAvJjwFpYbncWnwdvycjAJePonCeiaua
uU34OGoG3AsK5Q9ZpPlbqNxzQGEy3gvSMYNiiiMqRsr22R/GQ+vO46mt7RGhheOtdirotclc7Bhh
Mi3WmjnUE4Q/ZdJC2dMK8cos88M8ds6N4RFPwqemTlsrYOLcZAFOOBG4+aJeIhd8H5k+ZuHsM6ut
nvIqeionOvdgsXo/3ZRUtFMSXa0q/0DnBNptKnb0uTNq6jRocN3uqHwZ1nfIWLJNyvr15NWYVx2X
lbuW3FU1emTQd0+1Rk1JOBnlmLRfpmruXqvKlDyVWbIrUEF4LuSSZvGdsORSRlRQR3ds8zGLVXz8
l8x8rY262fRtifN+1LfOZLLrcLmg+SmijVz4GLYMRoLJtLxbS3fZFJp86ObcfXY15yrNVh2jsfui
qe5sOfnpu0vnD+zBq9TlOzk8p7hvumhrCD1ZJ2w/S2FSFGESCRat8ojSWMh2AFU9XVO7vSyR4fyN
m/t3whu+m8+FhgcFWg+Knh/vDN9SsnJmF1TESjoFAn0yC1TkDoXv33yndZb30+/F+JFCFnG66QMI
+vE7KdeFkwYj4mBiRfNXsvh6HGeGwjLaY9Y78k/6r3PjP/Wqo9P8/ff0uMDRUPjr//74PWNR+YmH
6BnfsJ3s7H58rCcebI1lldLsYrv+vuTCnrue0+2v30bxk7JzfR9XTSf0ItfA1PBzoBFJQ2rJZq86
9BD7cSqVDAhx9qzHxRmDQH7Q/elV9dMY4qkaTxnKhqDzwRB1yfyaEGMRY76VMdSIRdgHn5ziLWDC
nempswJSgRYGzgljCvbo2YWVDbGT48NUxk+6nQDAm6yrRFO4nera39t23byP6Ry2lsfx8Ne/6R98
hAAC6CZaWEOHc/DTG2sWqV/WplUdErMPrVq/0/2FgFamB3/zff7oFbUMMiPgQWGd/nla7CvDm/hD
Pqs+IdA9MbAzbcROLziEK8dn2enllyE2yvtinO/Q8pf3yRqxbC3xl3bkXF5LFTgiOcCX6RxrPQY9
JR8137mKbtwnHse93aQlGlYS19vJnJ5j25z3ZWw2pOvMxMHrXf9Q5dPT1HHtSzO1TkPqlTsFSPcM
QPZLlNrOpsoL3sXJq/eTln2J6uXJi2W4DCyLp0YciMc5EICZsj+Hvolb9Jy7gCFNudy5M7gGNJVG
iIH1Q4cQaesa1Fh//UL+wQnDZH/N+NBhe5ES/uNTsdCMtBbptIdFEQJKOTFxsjFpBUulxOGvvxcV
9u+eQLjRDJ/XYBP75/Qk1n3svKy5IlZwfEBcciohJP3Nt/iDk8V1DNNiW4GZ3VzXGN/XvQQq5EOh
69Wh9scG8tSEfCxaXteTHvThvB86EFGmdfA186oiP9kBgTkxXn3HGvKjx5B+Y5awM70iE4cx4xJP
fE6nZi4vkHe+LI4SOzdK80MhHNQTtiDSk/TpmyJ1dqPXvPVYtzJC8DBlzyl4PBJnEXcIAi98sNRm
h6tI4E3dI14eNrqZfrGZFW7aNL+MUw6CMZ5XWBMFKhvzySadpKqgk4768FBXZrKzxPIrAOZPT0Xr
D55Y3gsy1nTOYcuyzR9fMISVRAbMZXUwChqFMSnTbTqwVDch9F3Q25A7Q7kFONG7YtYBA9V3kJqN
8nbI+CxHOemcTiVDFbHdH4jHCogUfFZZIwJPRwqRj851Fc1sZWRfE9/MGDByEjVgdtAMzE+6qV6X
Xt+kbvqGWDuqqpZfuNOmfZ7oTzOFGNKlpNmLQu0JNHiIbUdiDOXzaTUcfL0zklGioXMrowI6pL08
+U03Xv76U/UHDwl3xvofA7eA+TUW7Dthvopb5OFqrA6KdERKHDL5FD+OBaspauK/eUcI1/n9cwIi
FmUufgNsBT8/k60lZgG/vAII0Vdw/fs68KLsFHFT+QbvzwJaFuIoDdLIQprVLhVgXJDFSAEoa3Sn
dUWsTFqO7c4Hc0VwEEPkavY+4he9YdxwW/glEXM+1f5U1QKTev9aZsvDVMzn0l0vYz5mschfIrVW
qRC9skW/tBLD9lSbW8rVHQwmLxx4S7+2l4s1CQQw/EXkBydG5XxFo8awieSwKTAiHyfSwL82QVEF
6FZBzDtVUj2mA42kh7F1u7S0evaiHrshJslz9dyJ8dHMjTuCpU9CUK0ZrgzSKp9ZeUg8Vvw/0bh+
IBs5hgbI0t36GPWTjYJdPTrx2kDYucbzhICpaKmWwHBdJkauAYOlftdp9nOb2TxiQ9Te+Pb0isgi
UGCjgb+klxRj39afKMUJK3vOkvFBCcuBXwa1oSpPRJqcAHm3YLF4gIehONEUI/3nZknjVaLK0+Go
4VIY9oekV9UpN2wG02OAWXaG3K5IbcK/rCAFnNFCXwFqPQP5/rv72PmDx5tax17pMqxwf0foKWaR
tRhbykPvzq8oLh96nXtvpM2KbB7rtf762mrXK4JtgBjD3JZnvkoAxqgeS3HGl7WlCIhJyXY+MjBv
7IQbFENMDLbpVfDI5XwoDIQ/Y5qjho2tdAdYIn5tIadcmg6g9BJzLzLiIvmNKnGLsetqapwxqK6e
RkG5pXcC25aeyu0UDxD0PSrrmMaQ+zABKbxFzqrIGJKPAwH3m84cHjqEZVugc5dRygfLxlpfF860
Szuyk1oFqSRR8P2xxpcGAj27nl+dHvhs1wwPLt0BzlDnOnKJ0GTKR+FMd2s1P7i/3a//2rP+xp4l
QBzwWfzzCdvj56r63PefP38/Xvv2Vd/Ga56BHYGKGTECq6r/ShV8/Rcso4Ktvke8pMd//3e4Jpxf
GKvpJMCZX3mjq4XqN7mC9Qv+ZXgw9FM2uCoqg38wYAP19fMhjVQBmwTkHuHo5L39JFdw505oibKr
o4YOyUAtC5E+G3eRphSwxxLuO/5h11Q3w5oLXPZsyIw1KxgUjXtoSyvlAYxYwaITMNAgWw6VF0nD
DhkOQRyjKNuqTmBddKZn7KQ4v2Zhixd0jMbRXLOLpW8TM7DmGbuR+0lWDQnHoo/3NsDqwFnzj401
CZmUX7mfR10H3cGMn8361Id20paotIFEMRmsny22xy8V5v6jxLdK8rwTyt51Ax3kx3bM0vjWWPOZ
qzktHtkJsc8ae4sAZwEU+jkxZLs3R205ESa0wuNZLn+MvgZAT1/DoEv06ZcaAd3bPBu8m4m75EGq
DjBO4d4zcvcvesayxCtJqSmSnp0eVG3gi3JkGE+rHWV6t+8wyh5UaqH3IrO6bmp2zbAWQ0fDqLzI
0bitXP8UQ5yx6ym/g0MCDDkCMsqEytsVyOc3Micnu9NFtVOtpW/1xbJu/Gzqj7JftEOkLUQ35Il2
ogxCBmW2C4IoCNl9hlS5/RrQ3XoaAWuKNsFIQTubKFluYrAHe6sxytBshc2/tV/uoe70FzfVQFxL
89FZc8Fn0j92vWILHLl5f7/kAB4Vge6hI2tWLg3p4lZKzrjEZ9dU8we9TPu90UABl2NMspXpR0+j
l9Yh/lTnk5cSR0uRaGaX2GbJUmDgTbbThKreW9VdaeJ5B8SUXdg6ZBjMOmtrKBWI49bMdKiR6HK7
Sn2JCZkIF71C5ttGhMzy3Fj3Fud+cTNnzVvWHtlbj+rwBSIGWJ9qsfULVNPx7GksXOpSJ+U79Ykp
b4ik2sBERaO95r5HOgnwYs2CLwiFT1h3Dxv67PbgyTq/n+oWW15FUJPJnuNstaBPmCtbWbdNScBw
D1JDthx2PeL5DVnnBNMva0Y9WPkw+xpbv0wrcNUiy978Gmvfrgn3s0Q2Wi0+sfcUTzqgIBOGo0Cv
YwZZGyNKoHbaTOZS3mkaTbTdIvOWVXvpHPOlLlo3umlFMSVndo7vnLRzH0oWYZGGg+jYp9KKzH0x
AKB3SWRSlf+KTLplnB7NC17mqb/rJSr/V5p2iOdWxQzKG+RbGwnHahtM4LQXufuII4hbtJOkgBeV
f1K1a5YbP+qJYmsSp3lo/o+9M1mO29jW9avcuHM4kGgTgzupjkUWWWInStQEQYky+i7R4+nPl6Ad
x6K9peszPrEjtm3ZJAqoROZa//ob+KHpqMmU0bGG4qk+WvnoZNMOS7uyi3clmj3/ClqObI1d4eJm
iyjc47kXA761oZdqviaGfCa+lQ0MYbM2onMz+4X/CRk4BsrQOmdxV6L0D1/TEGCPgOVgww6HYNkx
aKAxTWflujB3AjhCAO6OQCE1kLy7Mbsg/eob4WwcZTmYELIqfMs2pAv2OBKhAUWSgDO5czNGRfBU
zLX7kiGoZaWYs4guRdyZw6ZsCNEuO995RSHRZReAvwNZO3NDMgeuzgHFFLEvwR4LIi7JKE95AKmm
eLQRlBSkm+SUreZYJxfsfVwRlx5G82ieiLcl4SqFUpEEZfXBl7NVedsZbbndnTJ4QiZWmgPApD/5
0Z4poveBVKvp4Drk2pjIadKNcnnG5JiE82M+SuuErYJmP0J+gMZQBCNwpu3dlIHTXGYJlGFnckPt
IeZ0dOxIPnthxRfEpsmLKlbZbWnl1wvkH9Qiwq2up1jHB9a1f6jGzonJCZI+L9XAOB+hTy+gwniW
1qteuEaZ6ncVFwCBJdheRZVtHEz8WR6QtqR7z2oXsbVH2KGeUZZA/X11LwefCsZrhmc3DS0CAezg
BDUNH+BGMdecnIjml9iCzbL0ubkpMET81szNV84odaZ2RNdAQO82GRK4H5bZmA/RIsIDnknyI+Y5
7Z0DNYLDocwJ8vLbD1UnDci8CKiG0gy/LTiKAGqJXeszxWDrDI8Fv+pz5otkRx6bfB7gbVSbLrTq
Y+o208lf/OWGhlRuomZi2jTOKekCNuESTTWcnWg64DXvMJowl3Tb2TGcghQ18z4lU+AWiCfdY+R9
0eK3/XHxq+5yxrSVBOpyuUBD7Da44RLEs7TGgGkvvo4+EUDpTk2WPCW2tgqybHdHvFO5ob+bHqbA
cTcWQrRNhLfzbT1H43ZgCrZ30iC68LgBaHpMeTZwoGK2xsX5bNuN4izEPO1lkFZ3gxWF+D4wrjm4
3WLvMzImj17b2J+Miethrx3tYLyTyJgQfKDKLj9nyLaeet7DG2JG1C2kyeAa1LTEA7dMr7GyJs/Z
joczmjxUiQDqx3wZvjTSSa5nRt2fQuJizmEoAn5J61EJYBUNNwUHraqwzXM74Q62TXjzb93Uny4C
y1MvgGbEb2LrZzO2uAPtnMg7LaR3WRADcYfrMvMarEW+jm3UbOqpMPcZllqXUP0/0d0gNygh9eRk
aGBcPtuMEjOF9aQwPk9laO7HuGpuJizsTrbRYjrB6Y9ondDJncNAi4ZTdB8Nq+/krm+jtt04/rQP
oBxs2mHycPoAQt0SaQI1pIwsYJNCI7mkQ2PJpP2BR7nYkpcao/QdWazuizVJagqH1IeNb6bsBEpl
yAvLgSwf/wH7NBlx5EVFEsWPrTfXyd1atP5vff+r+t61fz5Bf/onIfLbD/05PScuzvH4Iws/T13G
Az39KUSGW+wjknICWlepcwf+u8QPfnNclFzMOW3Pw83yL34M3m/8Ngwh8beUlkWh+W9KfF/8rcTn
8hg/8Cv5FNrk4UdoTA4eiZ5zJI5SziUuAUMlt8oMXGzA5uY6AQpkyX+ZS3TCvHRR/BHvNbI1TLs6
EQDfn+0Kc2ocyeyD64ciRMHIixjPUc3BUuaPVTlDU6P7uWzC7jHEFVCv7ObFtGvo+DvFA/4I5bN8
sjr607oYWd2DZahXNyzRL8cYkTrz5L6UJrTg7WS17otdQwzdaDfTp86rjO/Z5E8fMeArpu/0RYGf
XiWtM57jyt8rICAZTekJKWKNT/5AUhsIBzPqTWT0DAw6WAy4xlXGo+G4FHBsScO+lihXfIw0N22h
Z38+CuKzUFO+Q39qfPXyjiCuFkddHktlWUcA6wgitei3MJzxTDKxC96HJAO4B9GQfxq22VenWMoT
BnY1ySGLAz7oZJ9VCvLlitDBdhKLtjy0xyfLwseHmoxSwml1w18X9S30RNNHvUf6kskE8xkbOSwF
mQd8jM02poOAGEU27tD4T+gzkG/4xBsxaFWEzWF2H5rNIQz0YAB3y8760JAW2BwM9IKPim32pa+d
GEA3H+tnJ3JIMdFsv2m09VPGfC3axGhxHoPMpR6erVE8EspdkWpXu/z6zs4peBQSkHNLwla/9bu2
bkH5y5xC3R2ojGQclIzGVUNc7Vj21QlZGHTE9W9zFNsL8JZHBQT4xn+HBQg/g7gz86/rEi9gtGoF
9kxdET6ljsySrdt7xIYNDgatOQpcsYsmN3iSVWYTh9iFwZPoDTo3JVFAr7XdI10Mt1H0A2CUX2Er
BKnbvrRh1r/UZAm2Fw5iT+Kqp3Y5BSVU381cCExLI6IP8MZYuKGVAkltiUikyxYkW4ac+QAj5320
9yPQtG0xhPUzDF64hlE4wPRz6Z/TnZwYCOykX3nWORzyMTy0HTSTy64ekgWGcdq9Io6jKIGXi08P
mUQJT5wk1Ys8TbtmC3ULTI0iyORfYJ7Br588ffMSr+Nls1hYTm3VOPEnS4MZteNhrTzh/jmQadPV
z17UG1vHqLmJEEn0rUwG73q9ouf36NsGw8MaMKfd2zQDHrDkO0fh06iyTm5tx6WpcEZrWC6UEs6L
CcVdbqlbqpNnohZusIlHRuZOCgVY6jp3UdoH+8zG7OgysRMgSIKibHvbWPANNpGdc1szTpTXMTzu
T04HMfpp/ZQyx3X4mM9OUm5BRviwbu2xygyKpXOg0PjDhGwpZFrGE/02A/hdHghOq7C7zfVXyhRW
P5N0NttzN2N+EIApn2byQ9pzMCcU1DKIWkY+FWbAWWWwIBjnk9KFEQOen2mjjk6BZPOQNHX++7K4
rMjUM/SaEhas0sg1ZHFR9cNYnXxRTP02rrNpO/lZN+66ALtE8sOgxYygwAPZFM9M2DEwMxEGStZp
WZAI6wRIRyXSptqVJIdZRoP2zYJc0ReE6m1xNvA1tTI8pcEcPPFlevGOBBlxD8cBX6ZctfVz5/Rt
eCCZb4LhG9i4uMjisJBmgzAzcvES7dpvqQFtg46Z1yIP8ulBekax9S3FwrbUqLgZHsC1h28xd1dk
RLUslUsCXjciqtq5QQnVmEc2LMcJ6+HjKAL/W4Mhgg1bo5L2ngB5WMVWS1BkFKXOJZmPPN8ZvsOT
Qih67fVUt1ywGD+MwnX2aCAsHLs6JkkQCwiWL7AEv7QnLVrIZRxvGQFHd6Woy/t8IExgQ84FelEf
e9mPQbX4B5gH83fHL+yrEC7UMR2keM1dfx00Tv4BHUl63Sgv+W7DMX2EKzETxFDCpcfifFslxkcI
UOoJr+GWdOmsq6ATS4w1BVCHNRn5tcBclz+byoMpybgsCWP4nswRSZM2YpGTdEefhKvUn5EYL6H9
DPe9RVqDkSUkFl9gnAsbqnBRorjjqB0tpw4jygS7jWs3arCuQ/gKfh2Tciax0N1Mc0NEWzfJM83l
vSgMa9rjFIjdXCaHVlznq6YeN14CUdHZd7qHW1bpvRbhQ2EgOkQL88tBsZsg1S9X1b4oy892NMIX
6VZV/9An9nWdlab1Mazt6mmMc/VAr30bu0NzP1u0lmPUEriDnuqhRG+3gVveyQ8Nk7Qjc0xcViMm
XZE1TrgLycdF+xD02pEAZxGSCt2xrHSSNsZfx0FN+sUnLrEOMEuqrdu2JaQLp4aYIGhtfkDoBMKV
sOnMuzauqv1k+bjfacME4iHUBDelA2YhX6M0d3EYj19CKvOcOGntumCuDgxonXBjMIST72HhVluJ
QP/RKjP5nFj4KnIUYubQa1uHAnvby8GzWdUjcXUTx/sJ5Ux/7rQrhJLNTU1z2NHpTLWHxCjsrolL
SXe4DlkPM9O20zyl4i4TXvf7gPriy7z6UNCo4UmRrP4UnVqyyyjPym3dqM/oPMO7OBbhLtPWFpSC
0/XQCXIv8F2jbUUa0NrGB6U6QLLVHwPE4jsjt+m60eGHoTtbd2nSDc8gX+EuKkihD+rA/YBXMRzv
bHXhMIlMO4NOZDdm2FglvgSmcefQOe18px/3PC6QG8ebruq2KL8kPWp4mBAfQ0yNrjJTPXXaFCTW
9iBAfs/Cii5TrDmujdl1Po9jhJuIn80KVLUVoLxxfGojLGVtzJBvel8BbTE2yXyLibFJ+OXGr+rJ
uR7jzuEO0d1asWPnO1hRfcfhZ5w9bXdCStV1MUp4MLn4FKaOv4lyD9sSC9NgLK3xAp7yHBMITFRa
C8gxpkfipAjCZRc5DeyC1XkF705zgipQ23cycrxbGajuoVJOz0FPUh33g9gzW6YDnoaw71Xmbuo+
+uiZWL6UyKOQK2ADE2GyfECtXzwkKfoH2mcMY6yS7h1zgRRmnzkZm74j+3czt3F8C7vNPmTaesbU
JjRzix0N5gtsUEilbtiBBkyzkDvsuiK4s4F+Luqyj/lHy6lPJDI297ELWLkliG/c96sXTqxtcXpt
kJMkHsayoXcJCIIcI8NR3lwtddyif4r7GAPnAndmVyAWi6Yh+jiQ2rjx2wlLz6a1r7war54Jb5CN
A+sHlNXje+jwUwRMKuCkbKXfQ5OZtfPPsJoA1RN+QBBEOR1zRqObxi/yi3pEelAH3PiAYueBHEr/
0E5NmGL4jNuQTNtkB3ueSVYEu6Yti/s49Eoiv9LY2S1z1J4gM6KEWnXrk9bCjqsslp+ZCK3VYlmf
/eY11QparNfR0q6y2lgrbGvfb46BwukrX/W3WokLmQXa2irPzbVSN9Ga3RQMCWMR2d+MtbB24Yxn
D+6W4Oda75tp5e+CtNr+yPkGKaaE1DVsC6TQt2lHjFqbudU9ZMTIu8/R3Wn7o0BtmPBSFpSj8zWD
xRUdApQUvEAmtSDNePYh4pAlAm26xmGo3ZMAGKCfbmV411IG3Fg5OBczZzsiJmxAWLfYKTWWEzxH
yLLvlxCGANb88aHJ+hl7Gtc9NyWeLhh3N8aur9z+yq7y7jSJhiSqMpluhdu1j/FYXDVjc6rlMu2a
wGo+FGghv2Gmh3dz16grTBfDCxXJJwq18YBFNGY9yrnDQjvPN+6QZdkhhReVXyEihfmZBAuCg9FR
dbolu6BK4SZ6y31vm/XXKSvwWGHLy4dNXWLxaQPqAlsD72a9Mopvs0Z9jQD818DIAyi4Ttz+q+zq
x7qfS3Bi9YYaFwab2yUuKBdAkf59Bbxcr0BzuYLOdmm+dGNQ30wYxm3guDb9ZTYmKPqhjGV7maWx
fx8wwzU/JQV/p8aNglF5W9UoHHVokoIw5NbjpyUmbdWxlYz8W1hKzS2n32VXcIKO/5LIE5DC5zma
Yw5TkD793ewro1hCemdWRxdDcpqOJKVM7PESjS7/MhK8fWME/p+yL24rkvja//d/9S/6K09wvVDg
OZwI2IJZ79NRpKKYx3GmOuYx8QD0qQVz5LKhVuNrcF7aRNJmRdVEPQoE+KuEmb9fnawRyZhPOoiT
g/d+jLUxCx9PhYqQupo5zghXIWmS+V6UuTpW6I2hV3c+9aAxFlTwP7918Z4FEpBswxgTTiZTTpC5
dw95TF08bkKF6lTU/PZhjEDW/ayxHsu0pYNyhMfND84MKzuCYcgQvezpAcrIz4nEmcTjzz/QexIM
KgI9N0Wa7TnCcd5/ngh63Iyjrzr6SjmXow384Cax9bjMfvsaKPHLWJn31AXM5JCBQxOzfRMY+D0z
iRDRGUZlWx1LxkTXpKLXzy2n8UtmdGD96BS+xTmMpjO0yB4lgiJSfN62qAKLm9RNc447dnNMqkpH
fSjUIM6F4S31lUKI84RFSkBiHOnQG2cpQ2r1wmtfzci0A1Acp1seLM8I4SFPGY4UuCE9d3XqvkCW
HruHFruQFg6fEGO7LT2w8y8LTSQZqHKiS49C16bBi2hA0T+Kx8K3Se3J5/aVfaL8XS5D+WAjvELT
2HBkbHHvq5/NAmkeGYOTb+gD06SrxnH+bjHavj0EKd3ihYwqRWh4we04VS28CxULKA+tkNXzCoAU
XiPO/wtv/v8IhFjqDi/kf6YvfHppYybpePT9wF94+7E/AE4hvN94X1zvT7t13Mz/ADhhKP6mgUWN
erLu/9QGBTgtwF3Urxr765op9qc2yP0N1b6wERUQfcoLKP4Ntvnjq4VjO3vam8UjZAnt9vAjsrlU
C2hd23t3BSGmy5bztb/Dj0DnP45N++UvD+aXm/h6MYhzmuUdYCz5t/c4cicn96mD72KD1r90Kutx
7obgCR6Z3kH16o9M33kJhlQd/weXtoGKJY6VpEDoPe0vxL3EyMTUVcK5g/bApQME9PthHpk5UP4x
UpQTG0BrKiA3xDxgJD+//I9bpr5zPAyAqGXAKQIy8+7ylp1EJVbc9l2OMJcSzaBG2Zpdzy6UVPpy
k4Z7fn5N68dz44+LslQcRqs4Cr8PrSrrMuwjVJd3rlVyVjABvMQAElST9Lngqe5IdXISm4v3omdX
ibu+e/XARi9yFL+gUeR9XNSgdtOxRUEb7peFk9aT2AsjOh1McRq0l9wuWSpwjhbmQ7yb8hIc6+f3
oZ3+//vof7uNFXhnPAC5wHlHTJajtPvJj607EEvWSg/Le8o1JidbjjbkQ9VpyogL+flVfxQJ/HFV
6LAMEHgx+OuPCwYg0U8nV4m7VAzisTTAwxhMx7+b6dTczWKZ7l2nFmfEt8DCcwwK/fPr//3F9Dnz
bOkzcWfdvD/zhiAoM4yncHE0vOk+0S/MHPSozoc/t/b/yPx9V2Cs94oNDG+WrnIYPbzbBMLZ70rT
7MUdxkjTPbE9YNBIiIG2Q9tuX6fMcV4G09NvpwnKXPsjL4vBHPE2hSfzi6/7n24cvSK7JfY0ODy9
oyFbjlEFDXZed33X8JI4eFlU11ZXmMMmKbNfRa7900uieWW8l/zP/xsVXdSpmRj2YDH/ZBRZzjE4
8Yrc9r5ZnQr8EoiiByNtmoRVHuQL1cMQkBONPz228CJdqpPhDdN9BL5LsoFpAbtnQ7AXHbOaOB5I
ccGahbfMRdo3XgU49ueHn6+VVf3z7hXBrMfX4XEukfTvecJpHoW9nANxF8KRag4LhRk+FawbiED1
s1KoRHLJ5AKKeUAoGII45MTU6+0cNEco7dSMSeaQFbaMS652IjTbV6nM6f7nn/MfdkEfn3WKaJoF
2pR3b7IxWf2Ael/cuagNgOk1QI6bVv0szFBgKKn+KFr+48rWJ+gPe4cH1rNqbkgTgWj3/opFRz6x
mc3t3Qiyd2I84r6EAZOyMLCBtlcbBwy1AbzDJKTIM4c0hgUAGeoh6TXrxC7n7tWuBla6yQ5gGrwE
ic34x9FrYn1ELaeGt4EuEFy3+MGeZpILr0nydi4tnxtasF38BS/8ra366/cNyYr6k5GkcCyoqe/n
kYvMAp/+I7qr+KltUOOetkt9I/0Ab2nujiUZwuM29Qds3C2XOCG4HFjAHIKY8cMGUYRtbmcQyK2V
WjjHF51/GJbI6I6x16I8L0U02xuoP4BLpr0AgZjxaHysjSLqdqZfVQpAlGCiLVNTYBzTMnkz0nbs
sRmEuoS9q/aXkHV5h6lMfJJtkV7jd1CdhxQseCeR+/cbRIHo/bFj+yCqOf9mQp3c5dQBSE6xpqn5
fEP8OkPX9a66OS53Scf5fcXMFVlPY6f1bWNigYV6EF+ODZYFeIb6sST3zveN+qkv83Tc2aHvPwTo
CAiPwt/SA04DDNkUbqQW/P4CQDxSseRX+MlKgvG3XYbf+dJZTNl6R11aDakflyEt6bUV9fRY9RBe
mTBLH+ZxYJLpA9mrO+Qxgqg1tytd6BQWVMsijur61o+KXG1hk8ThTqZj8IRnLsduxhohEJhXDgFp
sG/gJ0f4ZdrB3idWgk9Xue5LGziUCdhMijMloB731rzNbTLzY3RZebwLbYSnqNgYak7gc/61zPys
52QWsZBkGZe96ddXpGOm8w0ph801cXpSHKK5KmJkLMmE2WCUxPhPBt03WRIJAt0lNgEiU4UvaBGd
leWog0KlWTU01KNpLp9FK9EbDzgZIWq3vs5dVdHzMxr0Ays8WESef4E74n6GpETEhVfHryyU6XtE
yLMeG0flzuz5ekj160rAmdqFlO0PWxbWmi6HJGCSZN5hLoXK89VpTG87uUlUPxquTDJyXyTTlKuy
RLbw6ONobxL1HqOj9neFTxo8jLEZiZOHboGsEou/Cmu0IPbj+Gcgr01mgqYLZAYiqD8bMcA3HzdL
S7Vj0lDIg2Hq4gdLo/sKfChCPIrQ2YwkxRA7uPPSyJHpTssMeAayCvOPk9Hyjc0hc92CPLJ+O/iB
Hpnp6VkysypxxBIcpg5ZKvYW/lf9HMBmTGCWLXypwKvG1jSV3I3ByPIqIyb3UIvYshMnuutxE+22
y+w5LyETEywgTOpVPJDYjYoRlWu4BE/AiO1rC+JzCbTJxuOwD/lOEewLhVoX8DJmFEnYAb9+bvSA
l46jOlHWhU+9h4wwm4vqRLCA9dggEeQ/qnJa7A4CHkQcP0Q64QRFtBOi40+iRQfWwVMT57dJIolg
zBYlNukvyuKk3uAqwn9BP5qeYVSyxQCmyOuoKYLrwK+mewx4OdTfwt/0HkkNJ69D8v5O63AxrGSL
Qax+lJpv+NgSb9RTcPBpGW0wPrPRA99WlJ3WpneT+bZZa5Es9+iFGdIxYI3o71HrYv6jAZFZj+IH
sQT7lTTQJ7Qbdp5aSAIIy8UMSOed6upxtnj2ggjMZMMryZWyeGhfk4rFgOSjfR3UTJ/OCBt6QTa4
L6tPEFrP9rXOOW0xtW2esbih+p2Sdr5fC4Ula8r5akpz742dRLgMX23Dh4F7lr4yBmA0lpDQegkR
1jzDRDS2XhVC11J5Vl2zjPjugNwp3quGg6el7W9DPpGZmhThVYW5qSuy+jnstSvAnMEJ2YcE1b8g
cWACzpQQM5ymVXzygZ8ZdD7fzCjFUKANa4HT61IlWxivvzU/tj6TcaYkbBLJmoOlg5E1KYEenmZz
ujMz6cJ1XmKfiNgLjh0+YG3B5CakvhzTfV2I8CvCbC5erq+QIK+U6fmkdBnEydPt1HgnnbF9zYOW
76jGY8nq+McgEhzApeOyt1W6VcniIrkQMywLtgH70uObPpctrtDcTnWyGcjfY2mMfS+RSnxapnjq
yFhRnDu9PLEsFWczSjmZMmwN1D4dKFcdJt/9TT1iY3QsYoTxaKpKVi3WBAxsQTn5MKHLAibJSqMy
QgZP05D4j2mG496+wx3wAgY2a2SFIbGU4pmSssX9r5sAEs/pfsbPXG5zeKHX3gwA1CCEPdWevnwx
QhdYWQV5J+rnVBD6ysRMHSn3GxIFbL7VxGrlLucg5zmMlKBBmYRPRjxPt9MceS9KIirNULciGEgW
g9gvlzdeqZZPsq5Eh4lcexoTtgBXUKPv34gkTtRE7W0whdZ4KSv9BaUNsvuDVYXNsVAgYUm3TMGm
ox1tsR/ASJDxHEZdmFtFxcNsAnrZaSoeLSb86KFS2hBnkgKqELAzCoBZDBv2efzr5yTQhIqaF71h
cni73iEnETVyq/1uVYXeaW14l9GonxeAxkesAq3HhK3b3Iy0tI99wx9WKDjsfafNthapSU9vlAp9
bM6LyYqqc5xHbLmyONwaUZElDUxMLJJS+55ORj81VQ9TQMCoyJed0h8n9rgLLHmdl7rveF9LzZ9i
QMlrtcw2fmj2YiN7yGEkuDATXxGT8XKh+md3jFuFBWDMkofWnYXTfZyEnr0fBwY0c+LC5nGRIrn3
k8LBkMGdAzXGUKb78gdjJYF4U2oOMxNa5zJrKqPaIykZ86ti8Php8oqt5gFZ9UjFHmY8aPwvxDlJ
171vslLjoooEmzylSKRbcqejX4HbWZ0W/QDe9iLduA+pxb6gN1YV+Zw469oNo4ljbeow1538ZP5K
8nl4t65PB/+1ixQg4GIoGye78XvJEpEmXhgOIt2rOJohd74tCGwP5e+1P2TMjtSgjkZa4rChSd6R
B5ayrgqPUB9QTysUzDcJGhdNKc6oZHl1stZIqi1DJIG3gruymRbUeX5jAUKgMIXfk+gbesPS0Zzi
uYLFVgsTIaQ5ofcUZ+FwCyw58UiMb4XNWh7xZvlhwwkDE80+VDWLpk8rdns7ER9wGl3u6NRZ1Cbu
a70mcajjugMS/geGXoU+D5v0DX18Q7dG0+KPGgziACo3RL3OI0ltHZsCKTtDeGgMZqv7ktR4xL89
crG93cxcN6rn6b6YHVqCmlaNdDE4KpEbcd/9PGDwPpIsaOxSR01io6iFlodByGQ6dv1Qxh+EFplc
lmyjZ4WFeETT2Gn+U1Kx2k0RLuqxc3uKkMjIgqeV/F4iLOB+8ey+dXrLf+jlVHyA0fwtNkJjmwVp
S/hBg+pHsbOPWZT+HhHntPG1eYWNVVa2HSqbF3iCUwcfmRNpTsZl2wF5BlQos/eUpTPPOan5Qit3
XCY8VVP7YJaSvIGoqZhzD1NxCZU5vbGdVogtp2ZxSWc/HTVbBfFzXZc3YUXWdjDl1AuehUrfocgM
N6q1OlICprYzr/AjgTKWhijgt+SgUlP1Du4oVg7R3KgsUBhQtn7b5BBrHqLU4utRRc3/42DPQ7Ld
ZboFAcR8yB7VEcYv+1IzUOMUuqRrYjndZ1FHhTc1xrbHyhDrZ1ZBxljpNNoBr2oQN8yvTMXHg5UC
2GRV1AcQefik03qYhJDPnxc3qbLvFTUmpwv0gz2kH/sSnkz4FKLPjTZrYxiZWItgJJES2ao69rTK
m2AtgacxOYEteJ0EEeOTOhDnlZsnjK59tZZZ7jxbc4ZYTvah9CzOTwXsf+yLiN1q8RLrceDK23Xf
DNKMzRHarI0Xdsk7ket6sw4DeV0omRSEBANfEfBRPxORiO16x76nIKSduxzlRBIa2ZVR4Zwa6Z15
WTBL3dLbxUfLxZ3RGTyzPbl1zxvXaaWPmzXBtfFWYTTVqdesuIIsK+eSrCjTv6RhmzqtMGVA2vfq
gjDf/pDrzDR6FYiEZraIRymhDU5uwK4EzsMj8VODYyMMLTqJdXThMfB5JOnR261kvdqdeB+WiMPo
rWTG6/x3j7nzBpSsMA8EePty782ddeDK8SMam+kjNjLLdYz4/iMUh2zX8oawO9PtLAeYlb2/8b3C
xNHPqY1bZXgVAZ9LUMq9rWxsIiGyfetr231Ng375nlNV/l7lU0u5PTILpq7CuRTPjmtBUXaRA658
hqjsqV2PBiXGabRMm31TEeTsQuA640Eld1HqJZ+KuosePGp8kkUKtD5Z65oXs3Tnc2DX4cfYIGK3
wjxY7dzSTFoq5TKIbpfSoGNlqoo1Aw4WCoFKMHjPKzrzvwT2XxHYvRVA+cmEJ2m/VeQ5/zjgefup
PwY80vtthYkF00mJicZfIgQD6zcWtAekTsAWYI3G/v+c8uCnzTCbGF7+jQW/HF75n1Me6zc2QB88
g5m3Hhv8K5Hqe+AtgIDoosN1oOqvJnU/gtkMJuKs56R8KzZVIaZbV7BbLPPMrtcpWp9/h/TpC/oW
0LWjcTdPvCPMZ9x1bdWFe7JR9ezEQCj5otFrL5fNMSLI4W06+R+Bvvc433o9x+N5MV5BQvAOWQxS
j4QgxmUnv4q9l1S3Fmux2rqwmX9+axoM/yv2xqX4qhkJYIxjMo9+d2sqHmH0Z8I5ZboHT3xGVYh8
2Jo8mNDnDvPbJz9L2a90o/bzS//DXbKSSGyWEm/Av5lAjQ1G/KahnFNrAUuXEo7PhlQnDjjK5+IX
OPzfpgLcKCtQ4AzuYQEl34OMU4UtuT8lDvbGDPNoAalINmNqUgwPnc9pUQLDxVdokml3ZkWTzB5Y
0bZMxNxuTfJvfjHQ+vvtEy0nPQ8gF10HVJAfVzF5sPS5Ueic5EhG1XYlJpuM0y7+h9fS/vjMRRw9
Z323oLBqNfN4nh0ipEfwBMdoX4mqmu57XVb//FvVC+bHBeWB22Pt4PomS+v9pCehGuf46Z3TEMa/
vxGdLQD7n1/kn54dmxDeJVyMXerdqgXYdvzOyp3TkgFcp3KgmZHaD0NQe/9q2in003l/SzaUXgvG
A4/w/UBJhkh+F0PYp9TCCWK3DlCImKf6XtnZssnoiLyZl1QPnOa4sy+xyrB/wRn6hxUMO5ttz9Sv
qi4yflwwIf4tYehlzmkiyvrKzkqC8BpdGtVGywql8Sn2WWZRq88LRjsYvfLywqpPLthBfjWB/qdv
QGfMOsgH2RzfjyKyPED/ndW8vOh77tc6dRV30MkE+3//ZUM2kUzQOFr+NmfHKpsW22/sU+LyeINV
1YJlN1u91HT/n1/sx7OF7Vt7m5o+9qLQk/6+fOu4QzLd1MZVCEaA7yDhC8+lDdC1rCT/Ukshfn5F
HXf/l+WlL+lLzkZUX6xmzHH0R/rLML/OFsdi4B1cmSFIAmoPCv1WtdO9NxrMStuQ73XtBsgPAlWI
0A4UTA9OvlFSzsMcbo6LLpbXHeQN6pkX0JRNGCP+JyARWObnHxn12Y+fmYMfWwXUYyRj2gjd3lvq
EfeaOlNhO1dtbhYHc4mXQ5V4xiESbdajiyaiNtrSLKgKLn5az95e8MvuFODKytCn84Toyt4bulH3
uhDe8DohuMS+f+1qLWYY8Y7KEBTGFbR56IXBAdemB/tDdTRTfkxpJM2H0q6gAlsIWqy0ee701Aq6
sH2lUh4gjobpfIvGEiwR2krwhF2LkWISFDbiKIhuIPvRj9W4K4LYy7a5SkIbr/PE9i4IyeUaGqDy
2hhstpG4TTiDg1MLQBLap7hihdQOLRSYfbdcGJTc3tU6m2u7iCjiWYkyvsryuHtlitQ8+zW2VFeF
0Fw7SdViWJ2BYgeSW/JFzAFfmb/YHvlHI/jQE47jrL0u814yxKjMceFwv8wiACBfmXPeAHBLfrD1
rV5C6zg0fnOvvK6Aok/biw8+SfFWGwzuZgxcTpgVfTSg0J/ANJj5hcAU9uRM9zjKh08zns8X64B8
HR2vHWqH0AgAAc3DPcT+5ckagJbrQMMBZOciuppU+5phHYdLtQ3xbGlDyO8SH4anvp75r9DU25dB
SGDwptBt99Lx3DAxoC1bT7mSkxr5sYeX3FzEKtX8PmSts+/rRjX28M8uiJT0r2JdmKwz+hV8N5HC
3GdM0yZkBgaw4QqQNknDqoG67b74XsbTJDqzJk2sQuaI11joe1drK2mAb7UXrTMwIrYmTQCxXV/7
uRNU8OpVMe9fZUZztC8WKc6xweBrN7vktWwB9EEukIRw3rwJ9EVps5YHWr6nFn4+bLYOb1yEwdNt
LSRnUdf5kDvmnHN5w0yN/r5G8X+z+GT2bUXCCHeoGvfFY5oGZadUAVEFs1APkb1Yx2VBB7CzIs/5
Ug5D+SiXZL7JG7LumnaqxAZMQMiDSEx1leTVgDJBjxLafJqQ2i1VvzPb0AOdWxL8bD3mYhvfTeez
hKJ5KpwYh9AiCwKczVuAfsYekNaX+THDdAnmelzXCAi0Ypk1GW8WMrDugIywOk/DvgAwUN3v0lmw
S7D8/oxLZF8y50xx+iBNukairlHd0axhVncQPj57+X+xdx5NlSPpGv4rE3evDnmzuIt7HAcPVUBX
sVFQGHkplSn/6++TQEcXMAPR+5mImZ5qqCMdKfPLz7ymkGqHToN/Py0BhPqurk8Ydcpkp4EcI5oY
Asx+3uCT0fTNWZQPFsq3i0pvEz2BgwsvTme8qQ6YQ8TH1twF7UGoRv8neobIOtViufVxoD1yXNxY
QHy5yy1Q5GKLQsgCgHLgNYZAfdZFMda3OdymbsNsGQaJKYMDnYwCTpyYeW40xGDbkgOuYL1XO7ja
CAanCBnWjRl/62n5HQJnEYe5TNVu9vr5MU6acZsamXEJDa36kRWDu8YxGpG3OgNF36oMloW8CzqX
/UGjexPbVbruB2ntKtHwQaFB/5mBJXDhuIHpI9EF2PgB8ycoDtpB1FtJwD1Jo9+8GE/IdMM9PDlc
Z+oMrTg3Rr0Pm9oo3sCPwHoQGPW6xFNoszQzTqhV018LqKpiPdRq12vVxTo178tANT+iMrPRO7Gm
nTJiZ9OX3EcUd9UlpxIayAvh/cR3W+zEE5M3GoBCOKH/UF8A+RIXwOtY1IZPRnb3PDYw7JwtofRo
Z9uIzs6PkfAlwYZSSw+daNs9JNIkIDULHNMZcWmsPTomWTJAp2cb9niobbVLEA1VjH+YITOKW9aM
/pufscXA7LnjFcyAlTsVcR6HvRczw7Bd2MOy1J9mTUIdvODwQEqQmImGaDtRRynFWGvj40N8NQiX
rd+nXrt3Jxdc2PPwSQiW7RoLMeYmBb26n3bTJuRzKaIhltPYDUoJqRLVLbZ7oXiaxeDq0WIHmwEa
7LbO3fERTEqLJ0RheH8yz48OZRqpfQnlOl3VU5JhQGvl6S81dHc5bdWt52YJpiLQpNSPEhta43u2
4FizD+00PBvoliHjnxXbdBzbfQ7Wd4fiKtoQESrOqyhwx2ssmqtvjCie7HL5MdmudV50No0rv0TF
3I7QaHEhZz0kXZo8LFk2fk/6gDfHjsdgg75sxCgiGJHdSzNkh9pSBUe+RytoM42lqNYKyDCOdAgb
jPsumsxjt23m01bhRecvU2asZFX02CHzFnIQTkyZoK9O9RZNhPJ0ktI9h+Vanrewur5VWdiu8TjB
lXQwyi2+hs4vFLKH484XuNx5sZ35KxU62RrL63Q19ssIdbAtCRdR7G3yKnSPgCv8ioUxfh+7pABH
15unEmfM22L0i2QtoblwVkLwWdHDTs4immanEuvYIyMa0eJOh0Td2dko0AQEplBDbji2fNMAd4F1
kDywCHmQD2t0mkBR2piI4E+AJSRYwCu/ELDeamf5LrIU15m5Xy477EhW0ZCMP/uya7EAVcrNjqZs
mrw1ihWGvwpj/C/O/IkG90GU9mpPlWuc5MHSXJuZtKO1UUAGRZkyMAv6ouF4NnLCP1lDq057IYYD
uL/zMej4qtyIKI3p2luUFynB7QBxXCtjpKyF2JMhGC4Te8Cksc5jfERQrpI/i6lDqXUuvZMpswmj
MJuQmGvFUI8bhIr6GNGLxj7tgnnxViCorHAbloFLQLTGx8ZGhncXIXzOLID+ruu29tYpfZivfZB9
U5XVXvfWrG5CaLzbYVrQNMrxESwC3125Jm1v/GnzACnGMcjgmC3pAwAdzqHORB87Noas3Lg8qoth
oU6pS1rYsNfi7Bx82HRtytE49bIO49XMaZ1daDgS9o2ovV2rAnTCGjuL1EHP2n2iUTn9KUKnux89
hMNGv8N3w2TQq9YMv5i65E0ZyFUc0rdfOtw0NzIFzbQPOvHkpVNyoXJgBaslU92Rg9dMw3S5bjEn
z9oZNQ8JTZPT+dwomQvbph93myjR0lzLPE0gihoE1T0A9iG69licGG4w/ED5uwFWkyz5OX3hwERU
sy7P66gsESKEgwpw2OGtgaC33D0+s+XU30xpO8XuC173v73QL3uhdMl+K202d93dvx6fcfJnd9Xj
//7Pn+CDQLu/gbr7z3/nL6i76f5hehT/PrBZWg3ab+IvqLtl8SM9s9WiexRDfzdCvT9MhppOyJnn
0jXUKh9/NULNP+jpIUpMp9Q0qWftfwJ3f9troRVp4qpBEe4Buwdd7+gi/bfKEeM7K/Pidjzrq4dE
lZu0/PXb07h46XH8zlPiYf1emn64wLvSVE5OWYmJC4Q5gTOsVn10lw1nWcSQ9uHzSz03hv7usvBl
aKzQXWGciWDRRzjlbCmr9EiTIbmU1N6kpugAmP68QvQcibtblU9JeJ82cdiB6xK2Mha4bR74hCMQ
gG1SPYDsCoMEr3rMtKLgIJaJHkbU/WNGwptVJ710FSRfoL/LYamiPJZXYW7Ox5CxmvhqbrsdDR7v
SOFGfJGjOJ5RQMRtjQgWDhKM4ST6+vbgY1eBh58TwXctqzYtvkPYSwbAd9jaBuRnTYhlcMZMRa3q
3j6SFGvXMxjv4zJue1SA4OyNmCxmWBYeBxg9brzJx2DVKrzx1mhMH5o3uj4rmjwSYyTPdc5dIxDL
cd5FqfF9RPLArbfOkMQR2LMO8cEpPggoXNVLa/i/UeOLqGGB5/1t7X4IGv9XglpjgvASSA4f/vd/
Xv7GXyHDjv5gchv6ALBBftNq/itkED3+oL2EtA9NLCwJfFD6r7MTbHXA2fLroGM9sOK6CfQaMjx+
5DF6IM44dG5txir/QODTeUej4HZAFKAzRBec74ly6NuYEQbDXFW96T6m5iLyJ2gysWNuEPc0WrxB
utyebwBgZ91OzWx+EAOYcd1PcSnqE6vxmtbeCcNlgFygGtkU+EXFODujK46o17U0KwMXEIQe/MVf
4TudDNiiOEPrDmunxJ0GNeW8V/a5RYHPYZwg4zdidqoRTSWgECDrLm0QTN2WnubyAbqf+LFhe557
kVyX6J2E8a4eciWAh6kUs8qvenHvWr20syKHkVLIf9lY9vun0yiUvju1eI9CjQNT3AozmxIzHtdx
itMoQSYDPrSV1dVT68tsvnI1+URCgu8l36e2xmS6/m1t/ZsQbH+4pQCdGXDf6EXRBI3ee2Vo1Y+q
UTJ5gIfqFacY0STP5jbUlAep4WfoWldBBkQRjJ8Ie/DKE6jcVW6KpsBTSM2IOQc9qf4Rqj0K95Ul
ThYsS8qJV7Ht6IctN6n0Y2Pa+kD8/LMFZ0N+rcJFEU68mZDpRS8JyX8ccL09uFyanXoNAgUyUX5j
mMip+ubgSgvKBqqrR3MEw/rdQ8qi+VaV2AhcfP702FG/HWD6QvhxcDT6MOZ5eO+pBDMBOlooPx8c
3rblbAUwJBf/PZMdPjlB7p6PqvHI+6Bklka3FlYSDN+KzKvzp8/vRJ/Ffx9vz3eCEKUDcp9mL53e
dyMLCxcnM5py/2FQ0H/PPDHnmOvQaIA0cgSSbMFU4fMrvptbBPzHfZXAZ1YCuF6vrN/SA8ceeZXT
WDxCIjMpFcco/2WRqO8WLE4fI9rgD4vq40O/Nn7NmAKADPIHUX11G28jzvNtMCBFotjhDcDweze3
8AEVIMoYlI9x5c/95rmZ6i99Wp5kpd/RPB6iqxaO747eTrwVUTz9TEOJeGaKGuTVF89Eh7e/X8PL
zWjirW7t+3i0vFt5C9qfA0q6+WMSmP731rfUN6D7xibwsb5wrKo/68u2OxKM5A7LybGQFQi0VWnZ
TRcZkHw2Vj0OJ5nRO0+cAESnEETd9y/u8u1IQN8lFtREfWZ1EXxG890jg94wV1Hr9o/ziMTrtWPb
nlpXNu3QHmTkme0PxbgaER9CZV56zVMKWoVGDRKU4wEaROrGi8rkxETz/tqWmFuue6uIwd3Iksed
5MHabWHuffGiP2xqxgQMaWA5WSb9qPfLDcsiI6DGcu7LHvX3edPOAg3p1RBikvzP7D30buKgdC2k
nTlp4Y68e402ap0FsgT2w2QlKnMf7RkqZnqIZj5xLqGhypYuZ7+HKP35q/n4JVk58HBYO7DYaE+/
21OwSSUoJXU/mVGPU0EelCEubLaRsZs/v5T1MWTAsgUu4TPgJFl4P2PLm8YqxsGuHsYRnWZzH6OP
9lTaHWfiugNEnojzKVpiszppMln75tYb0mK5yVUghLOqSg5g4F8oikSXeCmA11ing9ZuxfFUhvO+
H123+mou+HZ/8WK80MJ1I2DAbpnaQPDt87HwHKalbtb3UI0kdwEztcifBmvGlaBpKh9bhrgawG19
9bA+vhhtBYCcAJuG2d37YzI2LHMS0jN+LR6QSMBvgZdR+wehSKW5tpzSVuWesFwEd7DiwIVvWikl
fhIVRK7hKquWEY8DUHVL9wsx8jzaOaDV5mMP+CMQ5s9fLfviTRxyA24wQPOTbUL58pHK5SWjkFUv
m19piGkhsmMhal8Xyp8ki2qZGT8M+IMyGjkznDhjN6nadUk+MLKaOZyjwk3mexZglT/5yuTJkG4B
z0XM0XKb/OnlwHdjwWnmTX3i/1BJRE93PVSIl3WrgdYwb6dGmYi0r2bAzRsBRq1TAgMVHC5oU7OE
l3EquunnMuuUddVOS8yzsHOEzdsVFDIf00TbbT32d5uOqJkI382rR3/srcxaOV2slgu2f+T9wB2V
pSkXRmb0UUUeITpiIQ78gwG+yOttjyLQcrN0TjBcDbL1h2/UeyW/i2AsEUTbqDa8MzuFyN2u6NTQ
qVznjjDY6HHIZzjMbPI8TXbQq/zaWyFKbvObnD4xv5L5AWZwCOhOaXfZjUFF8jS3U86RrxChwWEx
TyIubWQ43NIFckZ9NSOZBb5JQPvan22YecM+ZmiUnZYuaNGD0cLS+zhtjbk/woh3Yi1NIcIW8wat
YWs+DgeVkpyZcadztDak5S/3Imw7PJIatxZFsX/9Al7eIduyqgEE+fnGNGODB+qZNctPTYkOYmUV
mEa1bRnn8A8AeHOVr5UomIq9fkYrWkacThYjXoHjYtjg5uKki8cz6J1s5tKTYPJ5NDsN3yl5eapo
kDOuBJYren5hHLu0OEIEpEd5xUojfUVMq6kSZgEuHJT2HND53RDo9XJpIqwznpyiqVk0yLfn1be6
85oAz0xHk8aBDOc2e2qoI7r0COhDA8EHbTL5QOY9VozlH64YIY1ZF+ep+7aaBp5hMzFNQ/mFwGjF
30NMc3kmyOZDUTlEhGgAZ5kswHnDTW5NDj+b0QbVXyKPYJWdtk481Mm2MaR+74E9EAW2coFhUW0b
ABTciYR2w5+SkJ7icBQp1LPyTTM3LlsBLDBGRbz5DkS4FqzquCU8zfSFxj7X94LyknZMQeiVLTiD
/mClOIvvu/vBDx1uL6fJreuEGLvy7ExB1/V+IJnDH9aRMwfcVo5DPN+xxYM0f+qxSOZxLshF8kkl
JYe7p6in67xLcG9niepSbrgSYc3/0p8t2cBBDqXhjFIF3OzWxRZ0+DbLedHBI4XEdJe3jtRb2o30
h2LFjIA0BADqFKYqwnKGqyCDYFNt6VwKNe+HyaQBejrQgOEDW4lAK5hccn+9qp0sw35SFNFiefsp
LJF+3OTmVZR6WTRsLAAOOjKlJWrFOzrpO3CpiXB2XTEnrrlhbTOWTQZTLBfePE8s/1BhDOhuowr5
kJpEAUzWme+hYyRRGevAd6/9OHey88aCkYDsaN7rN8ygazatnc1eHozDTIHdYswnW5RJ11OplDEe
F7HCqQ7XA8W7aV2cBdCRVRaQCgzB8znBLbZqY7c+a1QToUuLN4s7llsCMeFmS6M5n0EMi76JInQE
/HAaVjDvunQfO3nvJXSBCsKsf7+MTEuxObUwX17QMQGNgsK2TKc0TU6KBoeB4KybIqUXT5brkBJ0
44xVVjHHel2a/aRYQ7GTtUVy3GjhCrFr7aGXcGw9h1CpWuiBYOEK3ke9msD59+0Zw06bkJvXbc9b
quHTchbgcjXyWdDMdRRktKfdbsxMxN2wMzsx8puUzC0/wyRMx6XCHKrpEl6ArkBSxoWEJ+FONLaO
u9QgOgw8RfaCZXeKBTW00oF4xdtvZ+84hLbj7sNSLdw4Fgg9l3YtRnJiR7jkOBpm3FCdTcUAgp0X
uqU+ZLuub1mOE2OlBnJEKGfiwxymhns+mbMEU06I8ty9aOHup1tItdByl8rWKZZpjMV8X5FrFxhw
97ruJerrhzM2rYPzXyGJqpDA03xEkKrPl0UCBwudZNPGYx1v8bOK2++wKfjyWcPhPz+LZXDHQT4a
PCVIpAEbO+8Xyrd9iLwOT/B1WVfZqH8G/dFh4S7ZpAs1NIh1uFdGyKFloRXPM3YCqTWsyEQTk/1p
JBk712XgHFirMYUseWYjm4GBX1QANADpYc3+LTQz5BnNaiqvItuO8NGQEhjDkV+LAWZBM/TiXmBU
asB7qQz3NOZOnXVTi6y9zYi5y64I8B56cJHUlYgI+5W8GxerHM+XyEANH81O8Csgv0cMiEOYLdBH
WxdeA85moxcOZ7JNY9TrAY9X1gksLeaMNFgHa93yjnAKxUuyXXJO4UG60xrCzaBT+kWOM/wlZrB2
tALwN3c/kXvq3e8IJc9uss4h3SAuF2FfHzcrAR0UmehmjpPusCOTZTcGS0l1uomycjHlLrYX+AsT
mwOj+q44hZ5rid0QBQnSpCRoy1WSI9nMwYcw1ZGa8cRYOW5nW+vZIsLhrZ50KtoAWglyeqYBndPE
K5M95JmOhqyJcVIcIQpxYI1Wau8QmbSYzXdgMDLYu45nXIiiqdzrXrUyb+guB7PAZKwxJ4wDu8np
Tg3QCsY313DVctPBEEB1Tfq+vF4CwKpoi3Z+IMVBOHmQSlfmAMNwE01LWRzEWQflYWncsGJMiO6q
na4Duag2/GVVeVg/pDbO89Om8Lu5fYwgFfWISgc4wTAwVx697i6uWw9d+cL0cJ6NKdz8M8i3RlEc
4BNGWps+pui3YXS1bkKcWZoNmnLz4m/B5DjYZEibL5NfvGbf5lzGvvUNFlzDhHtsMn2gisqphHc9
zp4Q7kbEo4xhV5pmQo4yD4FHNhabIxtGTrPONQHwIxF4IJ1JW056EYGEzd2GOn2UHOBsh9T1dYSr
ME4klKD4gVI4ZtrlmKAi6ygxhsdLmxikpLj2DBw9OHrmnDJgZBJ7OQACxGcCVGh09gfFQFcOQQ6+
k9afO1SY4vVtlfk/0LAF7H5gCbgG0QG0f3pbom89wqSnFJl9WCBzYB+4tkcWPJrkbpjxzaMgluVh
pg8NvI1ibPucCvbCdsCceHH2kWuXpES1TYfJOMT3HhUyDbeBcok8YyV1QKxKmzMaQReX1ASVhY4H
JOpAn5zAhCbuVCZpwLV7LCEaqFGuB65t3aDZwIeZeYNi9Eohqsr9M47QcbJwg5JfsXMr4o7qWCgL
r3GJr10GJGMg2thdL/1fQAHqBuZRHtQnyEkPHIudEDqXqkWgUxaUFvUzQufJ76wnRJHQytig+Dz0
gAsBLZkWEGiU2VEOMGGpVafE8FmnSM/tRV9V+pR6PcHAQfMci8bUHTI/GvXdW05s8CCZCedRczBn
FUVHiaINiWvIucId9MpIWT5/PYmlZQuteoEOOf3IOuUTm6pDt3pTWHj4wVo1MFjHpBH4KzVLNcXe
DyQ06HW+vEYOTMu6ofzru6uwjWEd7hyG/LyjHviFJc/qpBjG9GIB0x1HP4cCpFOxT4WfVOMhuH4f
C2ww/nwraxG62Skl2uDpoTBrnVSYHdw3eip4eXIohn7LYqloalnTOhvBB3UbF/oUibMd62x+aISU
3t4UiRrCC5wA7SY78Znxcj/zgtKn2jqONPmqQ0GSeVUqV2+RFmc9GqzQafiFeHB1omaVlMZZa+kF
5sR91toHrR2AFtkkL6drOgwJh2bfjCSqaywDyQJ9R+p8s/P1eowRDSezNnkCWLEuQc0f+Pf6t8lK
5HIxlmHAcWml3Je9TtNAp4aF3yc6mXeEvtuX7VF0Hu+l7MeGlwoE1emqE2di1nQ7hGMCawuMLqP9
ddWyFkrsfMgJ8p0rXb12y9qO6tMKKWJMLJJShRZil+iuOiS1YzPzbntjqLhWvUi+gqm10GlW4EOG
yzbk7uEbA/VM3g0S+GW1AkgqOoLLPLrOiTtaXVFjLWazziA66SIwFx4VG1gf/UKUG5FeUnjynrvZ
W/DpQEuA2V4QzRMICttpi7shtSYeSvyS+ajEHMg1VBNKvm02Raixbl8r4nCpIxKDKUlMqq86aR3+
lFCzyC2CDsZ07ww9ZvAm5u/mGjWClHJkSGWisBDyhdNf+UvpoMFujBbP30gjXXQjfaKzMLiSusgP
UDjnXyYgfYarWMUJb62rGCAAuwmNBVSeHLyaHCXycNflqeuIu1gtNe9hC94DjT7qB5aT73F5Wsnx
okOlICb7exF4U5du62Bi6e8Bm+K3PBchedTL1quHUqdWpVFBOUNKAXZEu+mGAZl6ZIdH3T8CCjbr
JUkvdazPTWT86pYHsuiK24uMjgc5WoHe4lTLiTj1gaZrgZgxTw7itJ76SwiCizoEz2WV+1DZ1BQc
bIZLfgASbCB0gghs+JjI7SSxKm9rnYnqYStxZnypGmH4AgU7bMECEqRI+Ht/rehc2eU2SgZdBb4U
FmW86JtulmmckzW7DIvVVRcuVLzuEOYsdIokk9U/pnXNK82sXt96j4hRUmHS3sddt8XPxoUsLGiO
8IvLzIoCXawDVsdrxMJ+KlSW1ejyZ2phEpU6dXHnNJOu0OeXyBFNSie6lVXoVfl51+jf9IyQtIIS
xAAxQAjtXT8fxzJgwVE5/priTteZA0jV1NsYGHaV0Ur1ku/7xSXfd9VoU+Hx7SE6BD4Vd2P7bTtv
FnUdmp3f/fL8UU8LX5ZGiWEcR9fn3+7jpQILdxPQEgwoGYW+66zaqMwwGneaX+CtdHxqfNdBsGQi
WBO7Pr/Wczfw7zGAbr9pMhB0rQAS2ccpqDItdE/Kwvk1ORXiNcd9SnfdX3v4V7ENUzhlnIWL3xA0
elQcsBXth7LFVh08I3U3XQg9SYsoeXXseYnMr7O2Wia6RKgDT3EmBH478qfPb//Do8JVA+AHgwFM
yVEp1j//bbAzyRgpqDHw7rrMmrgPDihdFnK4UkJ9fqkPa86hMYyzpM/kEWrf+343aVRm1yRQd8hN
OxiixjPiPzfWEugt4scJxkVffLn3IzuLF4MHJow0uqb2B5qLbJUTJvTv77Ao0TGqQ4FkuegzIvu3
xEZ9Yd7EEfk+ycTMnx9LRJLlOdGu8r5g3Lx/zEzpPTT69BSf7fZhCjMi1j+MUeLc0pOgdIRHTJcq
xJCRCPjPnrINnZFv68DAC5hYvm9eFySGoWPl1i0q/wFS1qLUpXmWU6ntBzQUOGs/v+BbYA9DEyQA
X8SHPSbKtI/eriDExxeCySxvZc1cMt1KdIcJcwTFmfcay7aE0J9mcKejdVB46CVsP7+BZ2Lh7zuQ
VAu6hQmyPoBiCsTq7R1QJaalJYL6Fj2rOam3zE6XYkvXI43yg5e0ZZCpTo1RFNXx+7UpbkBPpLyo
/K7mXBhfHk6Vg6ikX+UZM7u4ASpFtbCUwGQd8ogRGZ5N6HRGOK4yq+iI1sHo6cNyQM4MIfk0Ntn4
qH6A2cg3XdDTPLJGOY24oBW06LYhybzdIX47tOGyaQpD51ZqAEs8I4iBVBBtZMgHvDNfZOQ2gUKu
mrMYNThuK3hp0CtSe6ImFC2dNOXAmPTxals6WY5z7BHp2gCx5fmHSS7pTNrDBDj3OK0L2rKfP/73
25q4Z7smLrTIMDsfl3ZPZZEaCIT8bNLWIWdNRKdLoGjpdAbw2rL+/JI6fr954YRaZsrMaGDQok34
bjLEoGzuWhWOP6PE1z3GPov84hT+sV0YZ6YyuQONX+8poibgrbwIuEL6bj6/jfffHLoSDC/Y6xFf
G6DHu0O0Rjd55F2mP4uG9udRVsmuuraL0ZYntuq+IPK+jyAOyZkWvnR9KNFwIt8tct8yESUTSt0O
WKksN5jV6WUBK0VnVp9/Lw1s/P358umoa6J5CZeUcwF04dsNlYyTWZb1YF/XqE+Em5j2ZZfsoH5m
VLpZPnI6rABYVPwjoGHDupy0pAfFmocWiqCtSwuGkkfjRcSIkDt9hMXViXqWUKGkAUEA+F2e6rbW
ZOg2QIgZF5twCH3dJi4qpiNXA0RJvpxReJxFSQLfiLAyoLVHVWWhc9oeGgZxtNzBpUjcLwzt3z1v
ngGC4o7JPnVRIf4wMfUgk0WVj1xCX+X6ZI4bRhXFCh8+KufPn7cGcb593gQwDx4cMYFj8QNtb2wE
PVXLja9Ct3m+Vu/ROi0GvGY4mgj1hKAXrEcJKIynUE+17pK+/kkOve4QGOD5vB+eG+h+JrWgINLZ
FUJ446FR5L2xnCi2qs8ES1TFeICUGAXTFp18yuMMmSfKktfBH9MiPUQyENhi7yyhufCzoan0C1+8
nKsYz9Px4KU1Abpb93gNL9VvMrfIWsZVACWK997JTDeWX0do7EjWbs7Mg3MvjulywNayqpEWyOeP
NHz7+kA9ILFom/D3I4+z8IOiZss3QFRGxPfl4AQ/cgldamczHt37RShcevy4t8MQi47nMCvjjXAx
T67wwroZEJPDgjXsa4amibOKjFkb96Zdex1TvyooI2pI12k42Pssyi8rRm33mv8Bz12iq7RmluOf
D17cHKfoVJxyIqWLVk4bio2BU82fC3PkASMi1OvRpYpMF8VCr7gxFqOjOMBdd1yrSF64nEro46Hj
dBrMcth0Ym63zMTLm1SVLuopNlOCXKBVzCEyMsLrrPIW1ISH88yzqM7SmhZgeRlc2ZzPdyJtLG8V
Sz+lhZEodWDnNXZ2gdPfZI6TgrszDbfeoB6PIEoPM7A0hPzuu/iT05vq9/nU5zvGBLPAJY3h8noa
I/gavVsNR6D+t90YwR0K0zz/s4eqTtc8xvIWNaHmasl7WmIusvN0+wx3bfrmpdvN5i977tQtxCAX
s1APR6zJr46LQGVbNwNC8/mKeBusWRCMlQlmHqmCVpR4D99qaP8ErZfUD7wvlLdsmIRbv2zw8vOl
6V9/frG3G/rlYkjmAgC0MQ3kkm8DKMYLpHYyqh8QSqjApE3mlVXTX8VZpTgdXKen/kua6pIRYVB8
kY99WPnPXxNsGCMbgvh72ETvqagpXFk9tHVN4QrhGNJgBR7pq+Pv+ZP+PoafvyXccYAHaJdr/va7
Y2Kyq8IewMo8WGPDnnFsjotVQ8GDH05aBt9qu4o16djAF7n0IgHdXWTlwZB5PlIIHTBDwKH+ufRl
dFQbbXDNeQu7jb5id1NVJC92V1fIrHWWewlPv36qehRka9qzl4M9239GOXXqymosE2ueIjl3IN6m
KyOofLo3BbM4C7bq3pTR/JA3SccooZc7K/HMOxMiy3rh/X2RC33Eyek0gDSI5wLB336fElgG/jpu
OC8Pbq8ffpo56YHT5OV+Wqa72orKn44RTZveThh6tMgb7F08herN58vP00/+zZsJNDhY40Hg7nGM
v0uQQGhVjA/S4CHpGRzQTsONcgphIGwwnF26zeDi/RNUHWJtOH9VTHuaat/QtzpFTnXoVmWQGOeL
lbh7Z5lpnMk4uq0y+ulrWRin2VwHJ7MzH9RO5VzRAy3PG4OXtvIZjM3rpZsYu+SNiteBiLBjsSm+
d6ObPc1+np05AfJK8CS9fZY04rzyulIb1ar+11ym/TVgu+LSqEMOCH+yxp1jd2O/cmBlXY1llMK3
btFKHNIJH7ihSxgBBHmbMwjhTPzuekZ4kqWz+6dFVxvfo6Lwpi+yI/3s3j9bl+4CfAyq2eC9YERP
S5j3HsTI37nemYHk7o3InBnForY2z6yRWuKLK1r/BvZIbkCJA6UByOd72CMEkVJWHJ2PME3dI9pm
RoUZ42wc06jMdwwiOiI92r0PAnGOmyyZupMsi8xLY4ic3edL65mO//brk2oSPm1chUF+vwefyrHy
VJgA+kwmBgzU7U1822AVOmzaakbb1oRhseqrBgUwpL3SeZOnvgf+MsHiuhyjCB1PAz182fjBj6wr
B936pYVeGyo9LfxM7VsHv1S/T2FKekHirqCH2uNKwUbGd1pg5LaS2HmsQ7TLxIHBY9nlRWecRr41
8AtjgDOh5tjPkHbrTY462y4ZOb3XjZUVJxVjXjJKB10YTL/LGkjJmDPDZeh54w2UpuQi6ntnT/Vh
WpWORIkOuAwrkXHR2qfrd+FEWc3IFUTdxESTuVLnl2WyRkVLnI4iUjDqMuGD4w7txjrUZGR5YCLJ
9Wcnm+xHj2XZk5sh/gGjLo9fG1//5VlczQKO1d0DFKsNtDmZ3Xe/syYANxIC/7NQ1V9/51/N079g
8vTVr+wN6+Ll77+yLgIsSUBHwcQKfYfOhk0q8UrUCoI/IG6FEaBRagLapgSHV9qFE0LH0jh0XCxo
cQY4K/9Fu+BHoSYD8EPKZNv+Z6bL2vP5twAEyg8Mnvb9AcoJTJby7G1yMaNjx76azD1ooXWVPJXE
6mmOD/MQmf6RNDYzjxAQ2EZx/8MqkP101Bfny7PHw99B4OUWEBmx4KsxvYyedUh+6xo2HgleGCbm
vpGzedaH3zMLOeylJwm2W3Pc5IbJTL+MT4VI8gNiaL0d7Z/uAOoh3XCAJ6fmYqyyJtx1EYCRwDpr
U61W7g0a0LcxBujNprhHF4RfQiOj5lgvbnNlb/X/nV0Iodl8rRZmLRX8cGM7e9EeSUTsk1EzP4Hp
Xc+QzbumXxlSOc7GLPr17NQ3cwgSi9Wwn/wQ6B/mZbZznPRjQIdsISnlC4RliMUYZFEvBxnQOWqr
ihOsTi9hjottkfSwa6Pu0o9+Wo6xVUlwt4AX2lY5Dq2+s3b9gJlWBI8zRfig3AxTtZZ98W0y4qu8
HeW2UNUWvcxbRBrMg6zsLxIVHOdW/WtJUN/Mi3Xrj+UBQ59wNXYoWDh1fV9NrnlQAOxczeZ4X7vJ
JoGNeoItoIf4nVgLX3GxZZcVznlS5clLSvnfsPJFWGFeqHtL/zmu7O/Guyz7PRK9/pW/CFyey9Yn
WpAkP1Ox2Mt/cT59U3u7Q2Kgp4PAlWZXvYYS2/6DFJITH1Sv69Lkoq/9yuCyiDKUtBy/VP2MUaJ/
5nH0tk4hP0QKCYqkVt0hZsEXextK6GyVSw5I4rtSQmA9sFRqBonGfWrJDVRzXWT806yU9yIo7Ks0
LYxvdoTfYO0iw7EusxDjcTVhuWvSZtgYvrXuoBJuvWnAicw0+RzfwLx3hV58dpFL6EQrQyD93KRT
sevJorcCfPSJbVCT4fM9Quoq5oPGnotvS+4se4jRSMVbRv9YL8YCpM8d3XNjytLzqS6zEtnhbrwD
ITjfgYWcsw1+s4G1TiGL4cddyGUXlCZSk7MhfvV2mt8x65gvjAJJK3TG55+zXOQ6EpSGa2deusdB
JtbKFkiZJ0xNLpPUv0TeM0Ppv1T2de9ASv8ilD6Xgn+H0udXgGBiwFvF/Aniqs79fgulFX2x3IiV
/32RTnQIZMf7f+7OpTttZIvCfyXrzmHphR6TOwBjsONH4k7iZMTCNpEEAr2R0K+/X0mQtmQ76U5l
oHW1epAOTqEqV506j332nkZamUBfhHzehqAqzjBO2tb5gIehXe3orvPHkWmHIyS/UQytPPwXot/w
wqny/XW1GHk3GvSwT7g7g3vgPumdJxwsFAjX1/kog+3f9rLgSxAs7JnrJdF5nurhrW0nn6GoH82R
Sbyy3EL7pHnazPIchDfN+OHZIfnQzO55L7DTSTBytYpSCEU6eI4Q8eo6tBFZMHehRDjs4XbxTRW/
fZcWha/UjSDXoAgD9E5PLkhkZ1MD8WuNDl7oSVN9XV0Dj1Yeoo3KMjijorx1KbReFqE++mtx4E8x
MfkKHJT63h1oxa2Xm4DR3BheR3vxhYyPNnN8P/hCZXo/MWG4nfvcmXS/JQNoCnTz7BAm2bRStuxp
HUXW90qlP+3M/KpAFG9Oe+FofrAT4lxjQQdiifpkOSq0qQKZAkqT34LIoUpshMWj76GLHWR68RgB
H4ZbCo6RJIOEaoH0zSTa5+dgucs7DuXmxtrTfhsgfzDf6JAa+OuEUCoxoZNZV8AkDXeLGLRd5me+
T/kwtNbOTKkS4mMfgiBrB0E3BXWT7NHOX19vPT2+AgWj3R+yXbSyg3hLO2GRwDGHhnRMJGqp1JvT
dO6Ukf+eSoNyvRB84PZO3V/DY8vkND2HXCv2qvUc/sK1M6kMV7ujMaW8TTOVBQV/eE7OsJoDXuVs
DjYVOmlFem94afzgEIxfGQA5Jopblr/Ig4/aNotMnk2aVKSlhdIb+RW9fWDoj14soKcY3HmZAmWG
Q6JuQAn2Cw4/eGwrh7HDEXsnCavHQrOh6+FWP0yM4uA9rSFvuYlMbXGJjHR8b8VGdAZhvTKL7egr
giSbszg3t5+3MaNs9hBsj9d7fTcL+N1fhQuaU5XMrabpyC2nqENod6WSbIwx+TlncsgHh2sUTUAB
guI8B6ClCYMabi6TUZSp01E20Ka+kseMWe7Lm2QTVh/rbRutYxAadHlfJ/FIvVKjcAGlrq18tQfb
lCSHmt6jshXf+KkPvy2C2IRPOprpDztlM4tDdFYndAzkFJ3y3JwZh2pjTTe2Z9/aChD76c+PbqeH
VCw/jfU2SA1TMH1Sx28vfxGr6cCtksWdlkQmQowqmNRDEg/+WlcOM1DXGojrOB18Wh98ArJRGQnd
1mTnlTObfOgBsGXJymhBvLi0UfRYbvZmQmd+XEQuPZPJ4ltiQFU8JuZVL2I/H/wigH1tAjh1vBYs
DDrVy87+2cHzmKiea91BPZJNCezKmzhy3fMY7H8CbRZ2Bh4E7AXylhBWeaPBFLqraAkj8+i9WpiL
75w9HcN8CJd6aalXJvi8S6CXsJvEgb34hHYFuTZv5+LB/XzxO60+9eLT1g3kgPSD0LPtvHuxTfyk
MorRXZiPRugxwYz0nd28sOcgYgJq6X51vS7T8jaw9rtZhvKLDwhmh0Z05O8vw63tTwpHSy6CUZFc
hFY8+ARszpk5hZGBMIzz3W1lpyANNOZfbMHcjrO0SL8DR0LYxfGNh3RR5BdKVdlQX8WwiudGsdnN
rD1cK9F6VI1LLcEM5fniXqONeD6wB/Yl5UwNJLBlngep7p5HsKt8S8xdNUuK/eLCP3jJtNpZO3uS
aVq5IjeNvdK2xmA/SSNNnVZ6RANVuAHjisgHOJl4rMOdcxEY+8W3ncVRxyeANV0cPXgM3KcE6fH9
FAgRr4cUwWVVJtodPVs0jG7X+n7iaDHUMei3n68Vb/GNnbdfGcFWWBCxNGtrcZn7u+raIEZBiwtO
urvIT5TxgXwnUDOtImqITf+rtV0/6uEWHRHXK9Ej1tJJkmiI9hiBdkVzUYrwUlDekDngLvn5RsBJ
5Jj97TawE+hXxGdA/HVUu4MdtwFbDfyNCtEdpe/MmhwUDti4ts30tsczCKBIiSHk4Y895IXOccWi
pall1cdKxSZN3W164ZFyhedjHVzGfpAW0OYpPpz3g7W/Hbvu7jyLN+K4IvD7cCDH9Fn0JT5ohbFf
5b5lDM7olN5aZ6lnI6pA8i243tOzMyVdcmAfGDBdjgM9WATngYoe0dihX3Zuu4Py7FBF1kVpbD+X
aJnrvGV6CCYDKAOd2Bx8JJl+KM7SXMmfQOljIpGuJ1sUh/NSrdKZIQiDrMAXLqf4vUaFn92n5WY+
GkC7dlZCVjl19MO9GkW7Mz20qVAqBw8I4JoDAa08m3WtpcYErJL1SKoNQQxg6JehulbmlQNudWwC
K51VMRjxaw3+HGcS5RvvC/eA/yUdrNHIrihp2mR5tuv71DYcoG+0urtzGMqVcrLVsQbjFBjf0wDy
lrvBvhAODhIDlwrSt7MBvWNnSSUUDHQvz6ZZ6W0VprvB5AV0kih0myX8eZHRRjU+eFq1ENykhnGG
wN7ukws4/WKhGNw6lbrWHzw6+g4TVzWjzftBlgn3xzl8dDNaI6aVGysPW5gf3UkWb+2zA5ZdmQx2
lXrljorN5YGNYJMxg9MT3JeHYBXx/lcViSZYixXoqMD4A6JXkXu8S/At55mgXIeNraq+IyFlA8er
BghzbNEPs82FKuSVq2Jq7PcOXTkmvWNmsrDGRYLm2xgtLD1EKiA5yxzYzMajaKGc+XoVfLes4g5y
Ngg8IT0KF+OCNgQIGjbbG8vaeh+0rVVMuAwcVgYh8Y/1Qfq/iWyPExHEIdOabOhjvkoOd6uUdHp6
4u4Qn9by4J/C3/uhnw90ZCdpYuXHMN9l4g1Q1mjRvmsCltOKlOtXqt/3ZyMEIMuy/Insnu4MRwLE
Q5H4P++CcEfxp/77gYPmLzA+sAhUmsSDz8E3PVubt2b/84k1y/jzn2m9+pv5R0iYuIr/yew7Qzyb
vTYkZ0jEK9AYz2cvGPQN3F3qSs3syQb0bPYaUZz89ClWQmAMnqZ+uNBaq6DDdwPbggHdQv00692n
PQB3luwikC0STCbkdptfNbHP80VAMYE6K/TGJIDqh3xNz7YCCY3mdDYELj9M00s78OZJMLQheS8y
5dQwT7/q1iro2AlFIQY8ft6k6Hq0FfDJmkP6+4ugW0NtZJgUGcgLiadzHkAdD+FMpQYHdUX99G4r
QOcufx5qDAVQhmaOHdOowpuHzQSAConGcZH6dR5QVO8mkN+4Ft88DnVhCTcfnv56ji92giJ07+F9
N3tnEqGbwoJJXYuGOhwJ6A4AuVdnDw+apQvaC1Gl69fvnrZg6QsBz0chMkaVrDkAmJXnptAaDWGF
o3sBvcX66d0igD8RuCC5PTCC0U6c89MqdMyA6QwhWaMaC+ivfhpnpEcXAvhgkfiXWgXNHhLq06sD
Hrd+OjeCjXNgw7wDiVHzee/MgUrmStZNNowh1F8KJePjtddxkVTVGJpCngdupb4ZBPjKRCuS1C4w
lCFFEKIh87jXOxbBdoZ8jalD8dechd5FC/QYSbuI4k6k4Qp70LGH5tACJOUIMZn66eEZQIRLcg8Q
KOMWQuN5CgOY5fNbgYiRC9Giu+/oMfTuJCA8ZEhbAm2I/yuU4IS2GU/HEsCDCrkagfNxt/XpOkAW
TNo1sDH3dF85QjFJPJ3rwLExlKRNyKg0y9OEZT1aBZiwBXpQzhzySwZJRwq8meQrm2AkqswiSKif
/hkE0h6yDhLBItaQZigg5/XTOQr2CIMAXpuSabNX+mcQUEOUNouEAjB50QHYLIKIwVtmkYgZqIvQ
O2tWoXd5AyQFbVmzqEMLL0gAQecdl6G9Co5Kjkl0RwNJrJ/eOcsaKQ3ZvWCYhAx1V8IxU9a1jsaQ
yETHK2++qU9mkdSObM4AL9kWjL2oAjS/5JcGAfwNrSnCjxBP746C4EORviJJjIARsWgAa2bZiRst
fGXahUEyNNkjgeblNurVXkCPQfKKxFem8R5XkfpJ/TDgc7MokspcDaAJj3uhf5cDXeyye4GkMlGB
Brn60fh3fGYyKVwNlJ5OqcYe7gWA55J7wUBXmUwaErmvp9ZplxziKql0vvbvWqC5vPFhfz+rLqJn
XQBoqXS/dhYskgf4D2A7G4Ph9HAVTNFxJOc0W9TS6G22WYvmaVsE1oa0ogDXnZahd3aRpgNpR4nb
gaIyhaZmK7wIoHCqAbshrcM1WT+9WwU8fmmLQH6dIpJuIUv02omg9o43SdPKKf/eO7tII84LZaZ/
W2MRtwNOkGjafHUVWIGhSL0KLaGe7gV82ebi/n3rSF4J7gEmefKXOl4jDE5EUDhMULLXy9Rcyn3y
l4RTK2sd9SH8OURPpx3f9RRERYqSTI3YF8vQvwgCfKtsSoGbEjo34Sm8nl2j2sAn9LXA018/jTnu
1V5QpWsuujFEAADfGO210yyf+87Qvgwhc8KlEH0bPYsdDDax/FmARI0KI0b2ZPda89cU7CIXBAXo
3s2fXI+sj8ApsB1AGMckwoskK/2gtFDRD/rslPRrF0BFIEgKpPxFXafpjJIKUhivngJbrBLALOAY
zSbpn48AkY/07TgCh0d+lU65ZhU6cTRVF6H8JEA5zee9swhiL3ClS+0FMkvQHKp0LB694k5ORcQO
3D7k3o65/R7dCIAItGZryvlIFJ24/49hQ2cX1JAki/Sq6PLu2Y1Ay5Q8JEslNBQMZCdbwC5/fiMQ
L8A6KKpSf5ciemYRabeUjqDJExA7035/9I5elhosFgEcYF+xGPQjSxffRNlJ9CCTXmzsfidesOyh
uDpHwDWaz3vnI+LiHwsAv28RsIhIpwqCz26goAFO1NDnwz+sn94lVnVSnrIXAullUOuwPwK7qJ/O
hYBzAE8ExK+IldZPDzcBjMSy1yIpNZgmWYY3rsXaURal3mMW/l84B//gBv3RCjKhGf+pbgLxV+lr
vSJv/cCpC+Ll58cOCCFOK3o8Wj8oekKa717V3Sni///bQrLW1ZRnH56qK/X3HP/5cYIvv7r1XadZ
nf5y7q+SZfLoQaROB8nh+JqNGDe6ug/L7bJFzFC3aPz9Ji/YZH64Rb8Y+HXB3h/T/81xEx+lzPYL
1/hp6RdONqgSLdPWUtSdCrIjT5aB/z1Mdm0mnQb6Lj12GITJ8il8/tYNlFp+ZKipHjP/Mc9ag9dI
ZdnBz1YBhCDJ6vnIDQpYeuQj6dEvCIwkd+E5q+4/tXdhg1yVff/ZKkzc9k6BbFx0DcmO/DYFi+Ri
XDwtvdYGPMJXZV/4Igj8Xei3T2SDDJUeevfkLztWBL59QhTpkcOivS2aPh/ZYd+/tE0NNE56YAbI
HzeH08xrafUGaSU79FWYw7TQXeYGuSM79vXS37WsxxE+Lz9ucgiWu6fny3HE4coPnabLRy9PV1nW
2tNHjKf0+P4j5PDLdq9pA5GRH5q7IA2z1s4+oo/kx05Tn/+iyG8teoNz+xOjh3nSHVpgRaSHDndZ
Z3NrgvJOfuSb1UOy7HhPwNBECVP2pW9W+2X73iIHJeph8gMX7+bLbZR6fvtaZ3xRafoT41+uknR1
OI1V+9kN1OFPDH69Kv3H1jUG94moi/yJwb+FyeY00vG9RclBemgolrx3k2USclO2D2eDCvszX3C2
3HTPPgHxH3BJbj2/veJNPU72rW83AR5JO6qBy1oAIaSHTlZut52/rh7JDvxhtdtB37FfdsIEdKhF
cUZ2+DsvfFq9u0hf3G0NtFx2+L/C/I2NeCyr/JkveLkRj5l62eE/sforCNpbLgWEoaIWIj922Y4q
j9ll2XE/Z0vv9HbCphyT9rLDflklW2621shN8k96ZJ/IprO9j9lV2aHvl9w76E+3jya9XSJfJT34
Ks3efXnt5ZusoPT4fvoYopfZ8twgjRXJd+mxDyFMwO5poHqfNDCgn4/8WqbpB+D3Zf7pRBDy2j9r
J9fETzwGq2Xy3/8BAAD//w==</cx:binary>
              </cx:geoCache>
            </cx:geography>
          </cx:layoutPr>
          <cx:valueColors>
            <cx:maxColor>
              <a:schemeClr val="accent1"/>
            </cx:maxColor>
          </cx:valueColor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BF31E3-4B60-62FC-2B9C-9E2D45704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3" y="274023"/>
            <a:ext cx="3245032" cy="3100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46BC63-DB8C-A70D-0188-86D0D3534ED1}"/>
              </a:ext>
            </a:extLst>
          </p:cNvPr>
          <p:cNvSpPr txBox="1"/>
          <p:nvPr/>
        </p:nvSpPr>
        <p:spPr>
          <a:xfrm>
            <a:off x="488323" y="8469513"/>
            <a:ext cx="598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Always read and follow label instructions. For the full product warranty, terms and conditions,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please visit </a:t>
            </a:r>
            <a:r>
              <a:rPr lang="en-US" sz="700" i="1" dirty="0">
                <a:latin typeface="Arial" panose="020B0604020202020204" pitchFamily="34" charset="0"/>
                <a:cs typeface="Arial" panose="020B0604020202020204" pitchFamily="34" charset="0"/>
              </a:rPr>
              <a:t>www.warrantydetails.net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, or contact us at 1-877-696-4204.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Valent BioSciences logo is a registered trademark of Valent BioSciences LLC. </a:t>
            </a:r>
            <a:r>
              <a:rPr 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SuperSede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and Transit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are registered trademarks of FBS Holdings, Inc., used under license by Valent BioSciences LLC.</a:t>
            </a:r>
          </a:p>
          <a:p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©Valent BioSciences July 2026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02393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D19D2348-9605-4974-0675-FECBF5959A44}"/>
              </a:ext>
            </a:extLst>
          </p:cNvPr>
          <p:cNvSpPr>
            <a:spLocks noGrp="1"/>
          </p:cNvSpPr>
          <p:nvPr>
            <p:ph type="dt" sz="half" idx="1"/>
          </p:nvPr>
        </p:nvSpPr>
        <p:spPr>
          <a:xfrm>
            <a:off x="685800" y="877285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BCA91-1DE9-2667-D485-8CF94B119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4023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7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4613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.S.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E8DA502-7378-15AB-2908-F02548E0EAF8}"/>
              </a:ext>
            </a:extLst>
          </p:cNvPr>
          <p:cNvGrpSpPr/>
          <p:nvPr userDrawn="1"/>
        </p:nvGrpSpPr>
        <p:grpSpPr>
          <a:xfrm>
            <a:off x="1136309" y="1553020"/>
            <a:ext cx="8426433" cy="4847778"/>
            <a:chOff x="1348023" y="1219200"/>
            <a:chExt cx="8708789" cy="5010219"/>
          </a:xfrm>
          <a:solidFill>
            <a:schemeClr val="bg1">
              <a:lumMod val="85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EC69E04-520E-ED6E-B474-04D1C230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011" y="3406985"/>
              <a:ext cx="16180" cy="1078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6" y="1"/>
                </a:cxn>
                <a:cxn ang="0">
                  <a:pos x="8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8" y="6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6">
                  <a:moveTo>
                    <a:pt x="1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E774666-A80F-2238-28DE-F5BECBE53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2715" y="3752140"/>
              <a:ext cx="656156" cy="501555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2" y="3"/>
                </a:cxn>
                <a:cxn ang="0">
                  <a:pos x="206" y="23"/>
                </a:cxn>
                <a:cxn ang="0">
                  <a:pos x="220" y="19"/>
                </a:cxn>
                <a:cxn ang="0">
                  <a:pos x="271" y="15"/>
                </a:cxn>
                <a:cxn ang="0">
                  <a:pos x="272" y="19"/>
                </a:cxn>
                <a:cxn ang="0">
                  <a:pos x="280" y="23"/>
                </a:cxn>
                <a:cxn ang="0">
                  <a:pos x="300" y="35"/>
                </a:cxn>
                <a:cxn ang="0">
                  <a:pos x="304" y="37"/>
                </a:cxn>
                <a:cxn ang="0">
                  <a:pos x="315" y="45"/>
                </a:cxn>
                <a:cxn ang="0">
                  <a:pos x="327" y="54"/>
                </a:cxn>
                <a:cxn ang="0">
                  <a:pos x="337" y="65"/>
                </a:cxn>
                <a:cxn ang="0">
                  <a:pos x="357" y="74"/>
                </a:cxn>
                <a:cxn ang="0">
                  <a:pos x="365" y="79"/>
                </a:cxn>
                <a:cxn ang="0">
                  <a:pos x="348" y="96"/>
                </a:cxn>
                <a:cxn ang="0">
                  <a:pos x="337" y="123"/>
                </a:cxn>
                <a:cxn ang="0">
                  <a:pos x="333" y="123"/>
                </a:cxn>
                <a:cxn ang="0">
                  <a:pos x="323" y="130"/>
                </a:cxn>
                <a:cxn ang="0">
                  <a:pos x="320" y="149"/>
                </a:cxn>
                <a:cxn ang="0">
                  <a:pos x="331" y="152"/>
                </a:cxn>
                <a:cxn ang="0">
                  <a:pos x="322" y="157"/>
                </a:cxn>
                <a:cxn ang="0">
                  <a:pos x="320" y="163"/>
                </a:cxn>
                <a:cxn ang="0">
                  <a:pos x="307" y="170"/>
                </a:cxn>
                <a:cxn ang="0">
                  <a:pos x="306" y="175"/>
                </a:cxn>
                <a:cxn ang="0">
                  <a:pos x="302" y="176"/>
                </a:cxn>
                <a:cxn ang="0">
                  <a:pos x="299" y="190"/>
                </a:cxn>
                <a:cxn ang="0">
                  <a:pos x="286" y="191"/>
                </a:cxn>
                <a:cxn ang="0">
                  <a:pos x="283" y="211"/>
                </a:cxn>
                <a:cxn ang="0">
                  <a:pos x="272" y="217"/>
                </a:cxn>
                <a:cxn ang="0">
                  <a:pos x="262" y="228"/>
                </a:cxn>
                <a:cxn ang="0">
                  <a:pos x="227" y="241"/>
                </a:cxn>
                <a:cxn ang="0">
                  <a:pos x="228" y="260"/>
                </a:cxn>
                <a:cxn ang="0">
                  <a:pos x="228" y="264"/>
                </a:cxn>
                <a:cxn ang="0">
                  <a:pos x="220" y="270"/>
                </a:cxn>
                <a:cxn ang="0">
                  <a:pos x="213" y="278"/>
                </a:cxn>
                <a:cxn ang="0">
                  <a:pos x="195" y="250"/>
                </a:cxn>
                <a:cxn ang="0">
                  <a:pos x="187" y="239"/>
                </a:cxn>
                <a:cxn ang="0">
                  <a:pos x="174" y="229"/>
                </a:cxn>
                <a:cxn ang="0">
                  <a:pos x="166" y="207"/>
                </a:cxn>
                <a:cxn ang="0">
                  <a:pos x="152" y="193"/>
                </a:cxn>
                <a:cxn ang="0">
                  <a:pos x="141" y="187"/>
                </a:cxn>
                <a:cxn ang="0">
                  <a:pos x="134" y="180"/>
                </a:cxn>
                <a:cxn ang="0">
                  <a:pos x="127" y="171"/>
                </a:cxn>
                <a:cxn ang="0">
                  <a:pos x="127" y="168"/>
                </a:cxn>
                <a:cxn ang="0">
                  <a:pos x="120" y="158"/>
                </a:cxn>
                <a:cxn ang="0">
                  <a:pos x="118" y="156"/>
                </a:cxn>
                <a:cxn ang="0">
                  <a:pos x="101" y="152"/>
                </a:cxn>
                <a:cxn ang="0">
                  <a:pos x="88" y="134"/>
                </a:cxn>
                <a:cxn ang="0">
                  <a:pos x="56" y="109"/>
                </a:cxn>
                <a:cxn ang="0">
                  <a:pos x="49" y="100"/>
                </a:cxn>
                <a:cxn ang="0">
                  <a:pos x="46" y="87"/>
                </a:cxn>
                <a:cxn ang="0">
                  <a:pos x="44" y="82"/>
                </a:cxn>
                <a:cxn ang="0">
                  <a:pos x="42" y="85"/>
                </a:cxn>
                <a:cxn ang="0">
                  <a:pos x="14" y="67"/>
                </a:cxn>
                <a:cxn ang="0">
                  <a:pos x="2" y="56"/>
                </a:cxn>
                <a:cxn ang="0">
                  <a:pos x="16" y="36"/>
                </a:cxn>
                <a:cxn ang="0">
                  <a:pos x="43" y="25"/>
                </a:cxn>
                <a:cxn ang="0">
                  <a:pos x="56" y="18"/>
                </a:cxn>
                <a:cxn ang="0">
                  <a:pos x="66" y="12"/>
                </a:cxn>
                <a:cxn ang="0">
                  <a:pos x="129" y="2"/>
                </a:cxn>
              </a:cxnLst>
              <a:rect l="0" t="0" r="r" b="b"/>
              <a:pathLst>
                <a:path w="365" h="279">
                  <a:moveTo>
                    <a:pt x="118" y="158"/>
                  </a:moveTo>
                  <a:lnTo>
                    <a:pt x="120" y="158"/>
                  </a:lnTo>
                  <a:lnTo>
                    <a:pt x="118" y="159"/>
                  </a:lnTo>
                  <a:lnTo>
                    <a:pt x="118" y="158"/>
                  </a:lnTo>
                  <a:close/>
                  <a:moveTo>
                    <a:pt x="139" y="0"/>
                  </a:moveTo>
                  <a:lnTo>
                    <a:pt x="158" y="0"/>
                  </a:lnTo>
                  <a:lnTo>
                    <a:pt x="165" y="2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5"/>
                  </a:lnTo>
                  <a:lnTo>
                    <a:pt x="171" y="4"/>
                  </a:lnTo>
                  <a:lnTo>
                    <a:pt x="172" y="3"/>
                  </a:lnTo>
                  <a:lnTo>
                    <a:pt x="178" y="7"/>
                  </a:lnTo>
                  <a:lnTo>
                    <a:pt x="181" y="12"/>
                  </a:lnTo>
                  <a:lnTo>
                    <a:pt x="184" y="19"/>
                  </a:lnTo>
                  <a:lnTo>
                    <a:pt x="186" y="28"/>
                  </a:lnTo>
                  <a:lnTo>
                    <a:pt x="195" y="25"/>
                  </a:lnTo>
                  <a:lnTo>
                    <a:pt x="206" y="23"/>
                  </a:lnTo>
                  <a:lnTo>
                    <a:pt x="209" y="23"/>
                  </a:lnTo>
                  <a:lnTo>
                    <a:pt x="210" y="24"/>
                  </a:lnTo>
                  <a:lnTo>
                    <a:pt x="210" y="25"/>
                  </a:lnTo>
                  <a:lnTo>
                    <a:pt x="213" y="24"/>
                  </a:lnTo>
                  <a:lnTo>
                    <a:pt x="215" y="22"/>
                  </a:lnTo>
                  <a:lnTo>
                    <a:pt x="220" y="19"/>
                  </a:lnTo>
                  <a:lnTo>
                    <a:pt x="229" y="18"/>
                  </a:lnTo>
                  <a:lnTo>
                    <a:pt x="239" y="18"/>
                  </a:lnTo>
                  <a:lnTo>
                    <a:pt x="250" y="17"/>
                  </a:lnTo>
                  <a:lnTo>
                    <a:pt x="260" y="15"/>
                  </a:lnTo>
                  <a:lnTo>
                    <a:pt x="270" y="14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69" y="19"/>
                  </a:lnTo>
                  <a:lnTo>
                    <a:pt x="267" y="19"/>
                  </a:lnTo>
                  <a:lnTo>
                    <a:pt x="269" y="21"/>
                  </a:lnTo>
                  <a:lnTo>
                    <a:pt x="270" y="21"/>
                  </a:lnTo>
                  <a:lnTo>
                    <a:pt x="272" y="19"/>
                  </a:lnTo>
                  <a:lnTo>
                    <a:pt x="273" y="17"/>
                  </a:lnTo>
                  <a:lnTo>
                    <a:pt x="278" y="17"/>
                  </a:lnTo>
                  <a:lnTo>
                    <a:pt x="278" y="18"/>
                  </a:lnTo>
                  <a:lnTo>
                    <a:pt x="279" y="19"/>
                  </a:lnTo>
                  <a:lnTo>
                    <a:pt x="279" y="21"/>
                  </a:lnTo>
                  <a:lnTo>
                    <a:pt x="280" y="23"/>
                  </a:lnTo>
                  <a:lnTo>
                    <a:pt x="280" y="24"/>
                  </a:lnTo>
                  <a:lnTo>
                    <a:pt x="281" y="25"/>
                  </a:lnTo>
                  <a:lnTo>
                    <a:pt x="290" y="25"/>
                  </a:lnTo>
                  <a:lnTo>
                    <a:pt x="297" y="32"/>
                  </a:lnTo>
                  <a:lnTo>
                    <a:pt x="298" y="32"/>
                  </a:lnTo>
                  <a:lnTo>
                    <a:pt x="300" y="35"/>
                  </a:lnTo>
                  <a:lnTo>
                    <a:pt x="300" y="36"/>
                  </a:lnTo>
                  <a:lnTo>
                    <a:pt x="299" y="37"/>
                  </a:lnTo>
                  <a:lnTo>
                    <a:pt x="298" y="39"/>
                  </a:lnTo>
                  <a:lnTo>
                    <a:pt x="301" y="38"/>
                  </a:lnTo>
                  <a:lnTo>
                    <a:pt x="302" y="38"/>
                  </a:lnTo>
                  <a:lnTo>
                    <a:pt x="304" y="37"/>
                  </a:lnTo>
                  <a:lnTo>
                    <a:pt x="305" y="38"/>
                  </a:lnTo>
                  <a:lnTo>
                    <a:pt x="306" y="38"/>
                  </a:lnTo>
                  <a:lnTo>
                    <a:pt x="307" y="39"/>
                  </a:lnTo>
                  <a:lnTo>
                    <a:pt x="309" y="40"/>
                  </a:lnTo>
                  <a:lnTo>
                    <a:pt x="312" y="43"/>
                  </a:lnTo>
                  <a:lnTo>
                    <a:pt x="315" y="45"/>
                  </a:lnTo>
                  <a:lnTo>
                    <a:pt x="316" y="46"/>
                  </a:lnTo>
                  <a:lnTo>
                    <a:pt x="319" y="47"/>
                  </a:lnTo>
                  <a:lnTo>
                    <a:pt x="321" y="47"/>
                  </a:lnTo>
                  <a:lnTo>
                    <a:pt x="323" y="49"/>
                  </a:lnTo>
                  <a:lnTo>
                    <a:pt x="327" y="52"/>
                  </a:lnTo>
                  <a:lnTo>
                    <a:pt x="327" y="54"/>
                  </a:lnTo>
                  <a:lnTo>
                    <a:pt x="328" y="56"/>
                  </a:lnTo>
                  <a:lnTo>
                    <a:pt x="328" y="58"/>
                  </a:lnTo>
                  <a:lnTo>
                    <a:pt x="330" y="60"/>
                  </a:lnTo>
                  <a:lnTo>
                    <a:pt x="336" y="60"/>
                  </a:lnTo>
                  <a:lnTo>
                    <a:pt x="337" y="61"/>
                  </a:lnTo>
                  <a:lnTo>
                    <a:pt x="337" y="65"/>
                  </a:lnTo>
                  <a:lnTo>
                    <a:pt x="335" y="67"/>
                  </a:lnTo>
                  <a:lnTo>
                    <a:pt x="340" y="65"/>
                  </a:lnTo>
                  <a:lnTo>
                    <a:pt x="345" y="65"/>
                  </a:lnTo>
                  <a:lnTo>
                    <a:pt x="347" y="67"/>
                  </a:lnTo>
                  <a:lnTo>
                    <a:pt x="350" y="71"/>
                  </a:lnTo>
                  <a:lnTo>
                    <a:pt x="357" y="74"/>
                  </a:lnTo>
                  <a:lnTo>
                    <a:pt x="358" y="75"/>
                  </a:lnTo>
                  <a:lnTo>
                    <a:pt x="359" y="78"/>
                  </a:lnTo>
                  <a:lnTo>
                    <a:pt x="358" y="79"/>
                  </a:lnTo>
                  <a:lnTo>
                    <a:pt x="357" y="81"/>
                  </a:lnTo>
                  <a:lnTo>
                    <a:pt x="362" y="79"/>
                  </a:lnTo>
                  <a:lnTo>
                    <a:pt x="365" y="79"/>
                  </a:lnTo>
                  <a:lnTo>
                    <a:pt x="364" y="82"/>
                  </a:lnTo>
                  <a:lnTo>
                    <a:pt x="359" y="87"/>
                  </a:lnTo>
                  <a:lnTo>
                    <a:pt x="357" y="88"/>
                  </a:lnTo>
                  <a:lnTo>
                    <a:pt x="355" y="91"/>
                  </a:lnTo>
                  <a:lnTo>
                    <a:pt x="351" y="93"/>
                  </a:lnTo>
                  <a:lnTo>
                    <a:pt x="348" y="96"/>
                  </a:lnTo>
                  <a:lnTo>
                    <a:pt x="348" y="98"/>
                  </a:lnTo>
                  <a:lnTo>
                    <a:pt x="347" y="100"/>
                  </a:lnTo>
                  <a:lnTo>
                    <a:pt x="345" y="101"/>
                  </a:lnTo>
                  <a:lnTo>
                    <a:pt x="343" y="107"/>
                  </a:lnTo>
                  <a:lnTo>
                    <a:pt x="340" y="116"/>
                  </a:lnTo>
                  <a:lnTo>
                    <a:pt x="337" y="123"/>
                  </a:lnTo>
                  <a:lnTo>
                    <a:pt x="337" y="124"/>
                  </a:lnTo>
                  <a:lnTo>
                    <a:pt x="336" y="123"/>
                  </a:lnTo>
                  <a:lnTo>
                    <a:pt x="335" y="123"/>
                  </a:lnTo>
                  <a:lnTo>
                    <a:pt x="335" y="121"/>
                  </a:lnTo>
                  <a:lnTo>
                    <a:pt x="333" y="122"/>
                  </a:lnTo>
                  <a:lnTo>
                    <a:pt x="333" y="123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1" y="126"/>
                  </a:lnTo>
                  <a:lnTo>
                    <a:pt x="328" y="129"/>
                  </a:lnTo>
                  <a:lnTo>
                    <a:pt x="326" y="130"/>
                  </a:lnTo>
                  <a:lnTo>
                    <a:pt x="323" y="130"/>
                  </a:lnTo>
                  <a:lnTo>
                    <a:pt x="323" y="129"/>
                  </a:lnTo>
                  <a:lnTo>
                    <a:pt x="322" y="131"/>
                  </a:lnTo>
                  <a:lnTo>
                    <a:pt x="322" y="135"/>
                  </a:lnTo>
                  <a:lnTo>
                    <a:pt x="323" y="141"/>
                  </a:lnTo>
                  <a:lnTo>
                    <a:pt x="322" y="145"/>
                  </a:lnTo>
                  <a:lnTo>
                    <a:pt x="320" y="149"/>
                  </a:lnTo>
                  <a:lnTo>
                    <a:pt x="315" y="149"/>
                  </a:lnTo>
                  <a:lnTo>
                    <a:pt x="316" y="151"/>
                  </a:lnTo>
                  <a:lnTo>
                    <a:pt x="321" y="151"/>
                  </a:lnTo>
                  <a:lnTo>
                    <a:pt x="323" y="150"/>
                  </a:lnTo>
                  <a:lnTo>
                    <a:pt x="330" y="150"/>
                  </a:lnTo>
                  <a:lnTo>
                    <a:pt x="331" y="152"/>
                  </a:lnTo>
                  <a:lnTo>
                    <a:pt x="331" y="155"/>
                  </a:lnTo>
                  <a:lnTo>
                    <a:pt x="329" y="156"/>
                  </a:lnTo>
                  <a:lnTo>
                    <a:pt x="328" y="157"/>
                  </a:lnTo>
                  <a:lnTo>
                    <a:pt x="326" y="157"/>
                  </a:lnTo>
                  <a:lnTo>
                    <a:pt x="321" y="155"/>
                  </a:lnTo>
                  <a:lnTo>
                    <a:pt x="322" y="157"/>
                  </a:lnTo>
                  <a:lnTo>
                    <a:pt x="322" y="159"/>
                  </a:lnTo>
                  <a:lnTo>
                    <a:pt x="323" y="161"/>
                  </a:lnTo>
                  <a:lnTo>
                    <a:pt x="323" y="163"/>
                  </a:lnTo>
                  <a:lnTo>
                    <a:pt x="322" y="164"/>
                  </a:lnTo>
                  <a:lnTo>
                    <a:pt x="321" y="163"/>
                  </a:lnTo>
                  <a:lnTo>
                    <a:pt x="320" y="163"/>
                  </a:lnTo>
                  <a:lnTo>
                    <a:pt x="320" y="169"/>
                  </a:lnTo>
                  <a:lnTo>
                    <a:pt x="321" y="171"/>
                  </a:lnTo>
                  <a:lnTo>
                    <a:pt x="321" y="172"/>
                  </a:lnTo>
                  <a:lnTo>
                    <a:pt x="308" y="172"/>
                  </a:lnTo>
                  <a:lnTo>
                    <a:pt x="307" y="171"/>
                  </a:lnTo>
                  <a:lnTo>
                    <a:pt x="307" y="170"/>
                  </a:lnTo>
                  <a:lnTo>
                    <a:pt x="308" y="169"/>
                  </a:lnTo>
                  <a:lnTo>
                    <a:pt x="309" y="166"/>
                  </a:lnTo>
                  <a:lnTo>
                    <a:pt x="306" y="168"/>
                  </a:lnTo>
                  <a:lnTo>
                    <a:pt x="305" y="169"/>
                  </a:lnTo>
                  <a:lnTo>
                    <a:pt x="305" y="173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6"/>
                  </a:lnTo>
                  <a:lnTo>
                    <a:pt x="306" y="176"/>
                  </a:lnTo>
                  <a:lnTo>
                    <a:pt x="304" y="175"/>
                  </a:lnTo>
                  <a:lnTo>
                    <a:pt x="302" y="175"/>
                  </a:lnTo>
                  <a:lnTo>
                    <a:pt x="302" y="176"/>
                  </a:lnTo>
                  <a:lnTo>
                    <a:pt x="304" y="178"/>
                  </a:lnTo>
                  <a:lnTo>
                    <a:pt x="304" y="180"/>
                  </a:lnTo>
                  <a:lnTo>
                    <a:pt x="305" y="183"/>
                  </a:lnTo>
                  <a:lnTo>
                    <a:pt x="305" y="185"/>
                  </a:lnTo>
                  <a:lnTo>
                    <a:pt x="301" y="189"/>
                  </a:lnTo>
                  <a:lnTo>
                    <a:pt x="299" y="190"/>
                  </a:lnTo>
                  <a:lnTo>
                    <a:pt x="297" y="192"/>
                  </a:lnTo>
                  <a:lnTo>
                    <a:pt x="295" y="194"/>
                  </a:lnTo>
                  <a:lnTo>
                    <a:pt x="295" y="197"/>
                  </a:lnTo>
                  <a:lnTo>
                    <a:pt x="293" y="197"/>
                  </a:lnTo>
                  <a:lnTo>
                    <a:pt x="291" y="196"/>
                  </a:lnTo>
                  <a:lnTo>
                    <a:pt x="286" y="191"/>
                  </a:lnTo>
                  <a:lnTo>
                    <a:pt x="284" y="191"/>
                  </a:lnTo>
                  <a:lnTo>
                    <a:pt x="281" y="190"/>
                  </a:lnTo>
                  <a:lnTo>
                    <a:pt x="278" y="191"/>
                  </a:lnTo>
                  <a:lnTo>
                    <a:pt x="283" y="201"/>
                  </a:lnTo>
                  <a:lnTo>
                    <a:pt x="287" y="211"/>
                  </a:lnTo>
                  <a:lnTo>
                    <a:pt x="283" y="211"/>
                  </a:lnTo>
                  <a:lnTo>
                    <a:pt x="276" y="218"/>
                  </a:lnTo>
                  <a:lnTo>
                    <a:pt x="274" y="217"/>
                  </a:lnTo>
                  <a:lnTo>
                    <a:pt x="273" y="214"/>
                  </a:lnTo>
                  <a:lnTo>
                    <a:pt x="272" y="214"/>
                  </a:lnTo>
                  <a:lnTo>
                    <a:pt x="271" y="215"/>
                  </a:lnTo>
                  <a:lnTo>
                    <a:pt x="272" y="217"/>
                  </a:lnTo>
                  <a:lnTo>
                    <a:pt x="273" y="217"/>
                  </a:lnTo>
                  <a:lnTo>
                    <a:pt x="272" y="219"/>
                  </a:lnTo>
                  <a:lnTo>
                    <a:pt x="270" y="221"/>
                  </a:lnTo>
                  <a:lnTo>
                    <a:pt x="263" y="221"/>
                  </a:lnTo>
                  <a:lnTo>
                    <a:pt x="262" y="222"/>
                  </a:lnTo>
                  <a:lnTo>
                    <a:pt x="262" y="228"/>
                  </a:lnTo>
                  <a:lnTo>
                    <a:pt x="253" y="231"/>
                  </a:lnTo>
                  <a:lnTo>
                    <a:pt x="238" y="231"/>
                  </a:lnTo>
                  <a:lnTo>
                    <a:pt x="234" y="233"/>
                  </a:lnTo>
                  <a:lnTo>
                    <a:pt x="230" y="240"/>
                  </a:lnTo>
                  <a:lnTo>
                    <a:pt x="228" y="242"/>
                  </a:lnTo>
                  <a:lnTo>
                    <a:pt x="227" y="241"/>
                  </a:lnTo>
                  <a:lnTo>
                    <a:pt x="224" y="240"/>
                  </a:lnTo>
                  <a:lnTo>
                    <a:pt x="223" y="239"/>
                  </a:lnTo>
                  <a:lnTo>
                    <a:pt x="222" y="236"/>
                  </a:lnTo>
                  <a:lnTo>
                    <a:pt x="220" y="243"/>
                  </a:lnTo>
                  <a:lnTo>
                    <a:pt x="223" y="253"/>
                  </a:lnTo>
                  <a:lnTo>
                    <a:pt x="228" y="260"/>
                  </a:lnTo>
                  <a:lnTo>
                    <a:pt x="234" y="264"/>
                  </a:lnTo>
                  <a:lnTo>
                    <a:pt x="232" y="265"/>
                  </a:lnTo>
                  <a:lnTo>
                    <a:pt x="232" y="267"/>
                  </a:lnTo>
                  <a:lnTo>
                    <a:pt x="231" y="267"/>
                  </a:lnTo>
                  <a:lnTo>
                    <a:pt x="229" y="264"/>
                  </a:lnTo>
                  <a:lnTo>
                    <a:pt x="228" y="264"/>
                  </a:lnTo>
                  <a:lnTo>
                    <a:pt x="223" y="269"/>
                  </a:lnTo>
                  <a:lnTo>
                    <a:pt x="223" y="270"/>
                  </a:lnTo>
                  <a:lnTo>
                    <a:pt x="222" y="269"/>
                  </a:lnTo>
                  <a:lnTo>
                    <a:pt x="222" y="268"/>
                  </a:lnTo>
                  <a:lnTo>
                    <a:pt x="220" y="268"/>
                  </a:lnTo>
                  <a:lnTo>
                    <a:pt x="220" y="270"/>
                  </a:lnTo>
                  <a:lnTo>
                    <a:pt x="222" y="272"/>
                  </a:lnTo>
                  <a:lnTo>
                    <a:pt x="222" y="274"/>
                  </a:lnTo>
                  <a:lnTo>
                    <a:pt x="223" y="276"/>
                  </a:lnTo>
                  <a:lnTo>
                    <a:pt x="222" y="278"/>
                  </a:lnTo>
                  <a:lnTo>
                    <a:pt x="216" y="279"/>
                  </a:lnTo>
                  <a:lnTo>
                    <a:pt x="213" y="278"/>
                  </a:lnTo>
                  <a:lnTo>
                    <a:pt x="210" y="276"/>
                  </a:lnTo>
                  <a:lnTo>
                    <a:pt x="207" y="274"/>
                  </a:lnTo>
                  <a:lnTo>
                    <a:pt x="202" y="274"/>
                  </a:lnTo>
                  <a:lnTo>
                    <a:pt x="202" y="264"/>
                  </a:lnTo>
                  <a:lnTo>
                    <a:pt x="200" y="256"/>
                  </a:lnTo>
                  <a:lnTo>
                    <a:pt x="195" y="250"/>
                  </a:lnTo>
                  <a:lnTo>
                    <a:pt x="192" y="245"/>
                  </a:lnTo>
                  <a:lnTo>
                    <a:pt x="191" y="240"/>
                  </a:lnTo>
                  <a:lnTo>
                    <a:pt x="194" y="234"/>
                  </a:lnTo>
                  <a:lnTo>
                    <a:pt x="191" y="236"/>
                  </a:lnTo>
                  <a:lnTo>
                    <a:pt x="188" y="238"/>
                  </a:lnTo>
                  <a:lnTo>
                    <a:pt x="187" y="239"/>
                  </a:lnTo>
                  <a:lnTo>
                    <a:pt x="185" y="239"/>
                  </a:lnTo>
                  <a:lnTo>
                    <a:pt x="185" y="236"/>
                  </a:lnTo>
                  <a:lnTo>
                    <a:pt x="184" y="235"/>
                  </a:lnTo>
                  <a:lnTo>
                    <a:pt x="180" y="235"/>
                  </a:lnTo>
                  <a:lnTo>
                    <a:pt x="177" y="236"/>
                  </a:lnTo>
                  <a:lnTo>
                    <a:pt x="174" y="229"/>
                  </a:lnTo>
                  <a:lnTo>
                    <a:pt x="174" y="222"/>
                  </a:lnTo>
                  <a:lnTo>
                    <a:pt x="172" y="219"/>
                  </a:lnTo>
                  <a:lnTo>
                    <a:pt x="171" y="217"/>
                  </a:lnTo>
                  <a:lnTo>
                    <a:pt x="168" y="214"/>
                  </a:lnTo>
                  <a:lnTo>
                    <a:pt x="166" y="211"/>
                  </a:lnTo>
                  <a:lnTo>
                    <a:pt x="166" y="207"/>
                  </a:lnTo>
                  <a:lnTo>
                    <a:pt x="167" y="206"/>
                  </a:lnTo>
                  <a:lnTo>
                    <a:pt x="168" y="206"/>
                  </a:lnTo>
                  <a:lnTo>
                    <a:pt x="163" y="200"/>
                  </a:lnTo>
                  <a:lnTo>
                    <a:pt x="158" y="198"/>
                  </a:lnTo>
                  <a:lnTo>
                    <a:pt x="154" y="194"/>
                  </a:lnTo>
                  <a:lnTo>
                    <a:pt x="152" y="193"/>
                  </a:lnTo>
                  <a:lnTo>
                    <a:pt x="150" y="193"/>
                  </a:lnTo>
                  <a:lnTo>
                    <a:pt x="148" y="192"/>
                  </a:lnTo>
                  <a:lnTo>
                    <a:pt x="145" y="192"/>
                  </a:lnTo>
                  <a:lnTo>
                    <a:pt x="143" y="191"/>
                  </a:lnTo>
                  <a:lnTo>
                    <a:pt x="142" y="190"/>
                  </a:lnTo>
                  <a:lnTo>
                    <a:pt x="141" y="187"/>
                  </a:lnTo>
                  <a:lnTo>
                    <a:pt x="141" y="186"/>
                  </a:lnTo>
                  <a:lnTo>
                    <a:pt x="139" y="184"/>
                  </a:lnTo>
                  <a:lnTo>
                    <a:pt x="137" y="182"/>
                  </a:lnTo>
                  <a:lnTo>
                    <a:pt x="135" y="182"/>
                  </a:lnTo>
                  <a:lnTo>
                    <a:pt x="132" y="183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2" y="177"/>
                  </a:lnTo>
                  <a:lnTo>
                    <a:pt x="130" y="176"/>
                  </a:lnTo>
                  <a:lnTo>
                    <a:pt x="129" y="175"/>
                  </a:lnTo>
                  <a:lnTo>
                    <a:pt x="127" y="173"/>
                  </a:lnTo>
                  <a:lnTo>
                    <a:pt x="127" y="171"/>
                  </a:lnTo>
                  <a:lnTo>
                    <a:pt x="128" y="169"/>
                  </a:lnTo>
                  <a:lnTo>
                    <a:pt x="129" y="168"/>
                  </a:lnTo>
                  <a:lnTo>
                    <a:pt x="129" y="166"/>
                  </a:lnTo>
                  <a:lnTo>
                    <a:pt x="128" y="165"/>
                  </a:lnTo>
                  <a:lnTo>
                    <a:pt x="128" y="166"/>
                  </a:lnTo>
                  <a:lnTo>
                    <a:pt x="127" y="168"/>
                  </a:lnTo>
                  <a:lnTo>
                    <a:pt x="127" y="169"/>
                  </a:lnTo>
                  <a:lnTo>
                    <a:pt x="125" y="168"/>
                  </a:lnTo>
                  <a:lnTo>
                    <a:pt x="124" y="165"/>
                  </a:lnTo>
                  <a:lnTo>
                    <a:pt x="123" y="164"/>
                  </a:lnTo>
                  <a:lnTo>
                    <a:pt x="121" y="159"/>
                  </a:lnTo>
                  <a:lnTo>
                    <a:pt x="120" y="158"/>
                  </a:lnTo>
                  <a:lnTo>
                    <a:pt x="120" y="157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4"/>
                  </a:lnTo>
                  <a:lnTo>
                    <a:pt x="121" y="154"/>
                  </a:lnTo>
                  <a:lnTo>
                    <a:pt x="118" y="156"/>
                  </a:lnTo>
                  <a:lnTo>
                    <a:pt x="118" y="157"/>
                  </a:lnTo>
                  <a:lnTo>
                    <a:pt x="114" y="155"/>
                  </a:lnTo>
                  <a:lnTo>
                    <a:pt x="109" y="155"/>
                  </a:lnTo>
                  <a:lnTo>
                    <a:pt x="106" y="154"/>
                  </a:lnTo>
                  <a:lnTo>
                    <a:pt x="103" y="154"/>
                  </a:lnTo>
                  <a:lnTo>
                    <a:pt x="101" y="152"/>
                  </a:lnTo>
                  <a:lnTo>
                    <a:pt x="100" y="151"/>
                  </a:lnTo>
                  <a:lnTo>
                    <a:pt x="100" y="145"/>
                  </a:lnTo>
                  <a:lnTo>
                    <a:pt x="99" y="143"/>
                  </a:lnTo>
                  <a:lnTo>
                    <a:pt x="97" y="142"/>
                  </a:lnTo>
                  <a:lnTo>
                    <a:pt x="95" y="141"/>
                  </a:lnTo>
                  <a:lnTo>
                    <a:pt x="88" y="134"/>
                  </a:lnTo>
                  <a:lnTo>
                    <a:pt x="87" y="131"/>
                  </a:lnTo>
                  <a:lnTo>
                    <a:pt x="85" y="129"/>
                  </a:lnTo>
                  <a:lnTo>
                    <a:pt x="75" y="129"/>
                  </a:lnTo>
                  <a:lnTo>
                    <a:pt x="71" y="124"/>
                  </a:lnTo>
                  <a:lnTo>
                    <a:pt x="61" y="113"/>
                  </a:lnTo>
                  <a:lnTo>
                    <a:pt x="56" y="109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4" y="105"/>
                  </a:lnTo>
                  <a:lnTo>
                    <a:pt x="51" y="101"/>
                  </a:lnTo>
                  <a:lnTo>
                    <a:pt x="50" y="101"/>
                  </a:lnTo>
                  <a:lnTo>
                    <a:pt x="49" y="100"/>
                  </a:lnTo>
                  <a:lnTo>
                    <a:pt x="47" y="98"/>
                  </a:lnTo>
                  <a:lnTo>
                    <a:pt x="45" y="95"/>
                  </a:lnTo>
                  <a:lnTo>
                    <a:pt x="45" y="92"/>
                  </a:lnTo>
                  <a:lnTo>
                    <a:pt x="47" y="89"/>
                  </a:lnTo>
                  <a:lnTo>
                    <a:pt x="47" y="87"/>
                  </a:lnTo>
                  <a:lnTo>
                    <a:pt x="46" y="87"/>
                  </a:lnTo>
                  <a:lnTo>
                    <a:pt x="45" y="88"/>
                  </a:lnTo>
                  <a:lnTo>
                    <a:pt x="45" y="89"/>
                  </a:lnTo>
                  <a:lnTo>
                    <a:pt x="44" y="87"/>
                  </a:lnTo>
                  <a:lnTo>
                    <a:pt x="44" y="85"/>
                  </a:lnTo>
                  <a:lnTo>
                    <a:pt x="43" y="84"/>
                  </a:lnTo>
                  <a:lnTo>
                    <a:pt x="44" y="82"/>
                  </a:lnTo>
                  <a:lnTo>
                    <a:pt x="45" y="82"/>
                  </a:lnTo>
                  <a:lnTo>
                    <a:pt x="47" y="81"/>
                  </a:lnTo>
                  <a:lnTo>
                    <a:pt x="46" y="80"/>
                  </a:lnTo>
                  <a:lnTo>
                    <a:pt x="45" y="80"/>
                  </a:lnTo>
                  <a:lnTo>
                    <a:pt x="43" y="82"/>
                  </a:lnTo>
                  <a:lnTo>
                    <a:pt x="42" y="85"/>
                  </a:lnTo>
                  <a:lnTo>
                    <a:pt x="38" y="81"/>
                  </a:lnTo>
                  <a:lnTo>
                    <a:pt x="32" y="79"/>
                  </a:lnTo>
                  <a:lnTo>
                    <a:pt x="26" y="78"/>
                  </a:lnTo>
                  <a:lnTo>
                    <a:pt x="19" y="77"/>
                  </a:lnTo>
                  <a:lnTo>
                    <a:pt x="16" y="73"/>
                  </a:lnTo>
                  <a:lnTo>
                    <a:pt x="14" y="67"/>
                  </a:lnTo>
                  <a:lnTo>
                    <a:pt x="11" y="70"/>
                  </a:lnTo>
                  <a:lnTo>
                    <a:pt x="8" y="70"/>
                  </a:lnTo>
                  <a:lnTo>
                    <a:pt x="3" y="67"/>
                  </a:lnTo>
                  <a:lnTo>
                    <a:pt x="1" y="64"/>
                  </a:lnTo>
                  <a:lnTo>
                    <a:pt x="0" y="61"/>
                  </a:lnTo>
                  <a:lnTo>
                    <a:pt x="2" y="56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7" y="42"/>
                  </a:lnTo>
                  <a:lnTo>
                    <a:pt x="15" y="39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36" y="26"/>
                  </a:lnTo>
                  <a:lnTo>
                    <a:pt x="43" y="25"/>
                  </a:lnTo>
                  <a:lnTo>
                    <a:pt x="46" y="22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8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1" y="14"/>
                  </a:lnTo>
                  <a:lnTo>
                    <a:pt x="64" y="14"/>
                  </a:lnTo>
                  <a:lnTo>
                    <a:pt x="66" y="12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83" y="8"/>
                  </a:lnTo>
                  <a:lnTo>
                    <a:pt x="100" y="5"/>
                  </a:lnTo>
                  <a:lnTo>
                    <a:pt x="118" y="3"/>
                  </a:lnTo>
                  <a:lnTo>
                    <a:pt x="129" y="2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3E2A3AD-95D7-537D-6341-28B186149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922" y="1810639"/>
              <a:ext cx="212127" cy="45122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2" y="34"/>
                </a:cxn>
                <a:cxn ang="0">
                  <a:pos x="64" y="72"/>
                </a:cxn>
                <a:cxn ang="0">
                  <a:pos x="76" y="110"/>
                </a:cxn>
                <a:cxn ang="0">
                  <a:pos x="81" y="130"/>
                </a:cxn>
                <a:cxn ang="0">
                  <a:pos x="85" y="135"/>
                </a:cxn>
                <a:cxn ang="0">
                  <a:pos x="87" y="139"/>
                </a:cxn>
                <a:cxn ang="0">
                  <a:pos x="90" y="144"/>
                </a:cxn>
                <a:cxn ang="0">
                  <a:pos x="92" y="153"/>
                </a:cxn>
                <a:cxn ang="0">
                  <a:pos x="93" y="164"/>
                </a:cxn>
                <a:cxn ang="0">
                  <a:pos x="97" y="171"/>
                </a:cxn>
                <a:cxn ang="0">
                  <a:pos x="110" y="184"/>
                </a:cxn>
                <a:cxn ang="0">
                  <a:pos x="116" y="191"/>
                </a:cxn>
                <a:cxn ang="0">
                  <a:pos x="118" y="199"/>
                </a:cxn>
                <a:cxn ang="0">
                  <a:pos x="118" y="208"/>
                </a:cxn>
                <a:cxn ang="0">
                  <a:pos x="108" y="212"/>
                </a:cxn>
                <a:cxn ang="0">
                  <a:pos x="101" y="219"/>
                </a:cxn>
                <a:cxn ang="0">
                  <a:pos x="96" y="226"/>
                </a:cxn>
                <a:cxn ang="0">
                  <a:pos x="90" y="234"/>
                </a:cxn>
                <a:cxn ang="0">
                  <a:pos x="64" y="240"/>
                </a:cxn>
                <a:cxn ang="0">
                  <a:pos x="39" y="245"/>
                </a:cxn>
                <a:cxn ang="0">
                  <a:pos x="14" y="251"/>
                </a:cxn>
                <a:cxn ang="0">
                  <a:pos x="9" y="243"/>
                </a:cxn>
                <a:cxn ang="0">
                  <a:pos x="7" y="233"/>
                </a:cxn>
                <a:cxn ang="0">
                  <a:pos x="7" y="208"/>
                </a:cxn>
                <a:cxn ang="0">
                  <a:pos x="5" y="194"/>
                </a:cxn>
                <a:cxn ang="0">
                  <a:pos x="3" y="187"/>
                </a:cxn>
                <a:cxn ang="0">
                  <a:pos x="1" y="184"/>
                </a:cxn>
                <a:cxn ang="0">
                  <a:pos x="0" y="180"/>
                </a:cxn>
                <a:cxn ang="0">
                  <a:pos x="0" y="178"/>
                </a:cxn>
                <a:cxn ang="0">
                  <a:pos x="3" y="160"/>
                </a:cxn>
                <a:cxn ang="0">
                  <a:pos x="9" y="142"/>
                </a:cxn>
                <a:cxn ang="0">
                  <a:pos x="11" y="124"/>
                </a:cxn>
                <a:cxn ang="0">
                  <a:pos x="11" y="119"/>
                </a:cxn>
                <a:cxn ang="0">
                  <a:pos x="10" y="115"/>
                </a:cxn>
                <a:cxn ang="0">
                  <a:pos x="8" y="110"/>
                </a:cxn>
                <a:cxn ang="0">
                  <a:pos x="5" y="107"/>
                </a:cxn>
                <a:cxn ang="0">
                  <a:pos x="7" y="103"/>
                </a:cxn>
                <a:cxn ang="0">
                  <a:pos x="11" y="98"/>
                </a:cxn>
                <a:cxn ang="0">
                  <a:pos x="15" y="97"/>
                </a:cxn>
                <a:cxn ang="0">
                  <a:pos x="23" y="89"/>
                </a:cxn>
                <a:cxn ang="0">
                  <a:pos x="25" y="84"/>
                </a:cxn>
                <a:cxn ang="0">
                  <a:pos x="28" y="81"/>
                </a:cxn>
                <a:cxn ang="0">
                  <a:pos x="31" y="76"/>
                </a:cxn>
                <a:cxn ang="0">
                  <a:pos x="25" y="60"/>
                </a:cxn>
                <a:cxn ang="0">
                  <a:pos x="23" y="41"/>
                </a:cxn>
                <a:cxn ang="0">
                  <a:pos x="23" y="21"/>
                </a:cxn>
                <a:cxn ang="0">
                  <a:pos x="28" y="3"/>
                </a:cxn>
                <a:cxn ang="0">
                  <a:pos x="30" y="3"/>
                </a:cxn>
                <a:cxn ang="0">
                  <a:pos x="32" y="4"/>
                </a:cxn>
                <a:cxn ang="0">
                  <a:pos x="34" y="4"/>
                </a:cxn>
                <a:cxn ang="0">
                  <a:pos x="36" y="5"/>
                </a:cxn>
                <a:cxn ang="0">
                  <a:pos x="38" y="3"/>
                </a:cxn>
                <a:cxn ang="0">
                  <a:pos x="39" y="0"/>
                </a:cxn>
              </a:cxnLst>
              <a:rect l="0" t="0" r="r" b="b"/>
              <a:pathLst>
                <a:path w="118" h="251">
                  <a:moveTo>
                    <a:pt x="39" y="0"/>
                  </a:moveTo>
                  <a:lnTo>
                    <a:pt x="52" y="34"/>
                  </a:lnTo>
                  <a:lnTo>
                    <a:pt x="64" y="72"/>
                  </a:lnTo>
                  <a:lnTo>
                    <a:pt x="76" y="110"/>
                  </a:lnTo>
                  <a:lnTo>
                    <a:pt x="81" y="130"/>
                  </a:lnTo>
                  <a:lnTo>
                    <a:pt x="85" y="135"/>
                  </a:lnTo>
                  <a:lnTo>
                    <a:pt x="87" y="139"/>
                  </a:lnTo>
                  <a:lnTo>
                    <a:pt x="90" y="144"/>
                  </a:lnTo>
                  <a:lnTo>
                    <a:pt x="92" y="153"/>
                  </a:lnTo>
                  <a:lnTo>
                    <a:pt x="93" y="164"/>
                  </a:lnTo>
                  <a:lnTo>
                    <a:pt x="97" y="171"/>
                  </a:lnTo>
                  <a:lnTo>
                    <a:pt x="110" y="184"/>
                  </a:lnTo>
                  <a:lnTo>
                    <a:pt x="116" y="191"/>
                  </a:lnTo>
                  <a:lnTo>
                    <a:pt x="118" y="199"/>
                  </a:lnTo>
                  <a:lnTo>
                    <a:pt x="118" y="208"/>
                  </a:lnTo>
                  <a:lnTo>
                    <a:pt x="108" y="212"/>
                  </a:lnTo>
                  <a:lnTo>
                    <a:pt x="101" y="219"/>
                  </a:lnTo>
                  <a:lnTo>
                    <a:pt x="96" y="226"/>
                  </a:lnTo>
                  <a:lnTo>
                    <a:pt x="90" y="234"/>
                  </a:lnTo>
                  <a:lnTo>
                    <a:pt x="64" y="240"/>
                  </a:lnTo>
                  <a:lnTo>
                    <a:pt x="39" y="245"/>
                  </a:lnTo>
                  <a:lnTo>
                    <a:pt x="14" y="251"/>
                  </a:lnTo>
                  <a:lnTo>
                    <a:pt x="9" y="243"/>
                  </a:lnTo>
                  <a:lnTo>
                    <a:pt x="7" y="233"/>
                  </a:lnTo>
                  <a:lnTo>
                    <a:pt x="7" y="208"/>
                  </a:lnTo>
                  <a:lnTo>
                    <a:pt x="5" y="194"/>
                  </a:lnTo>
                  <a:lnTo>
                    <a:pt x="3" y="187"/>
                  </a:lnTo>
                  <a:lnTo>
                    <a:pt x="1" y="184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3" y="160"/>
                  </a:lnTo>
                  <a:lnTo>
                    <a:pt x="9" y="142"/>
                  </a:lnTo>
                  <a:lnTo>
                    <a:pt x="11" y="124"/>
                  </a:lnTo>
                  <a:lnTo>
                    <a:pt x="11" y="119"/>
                  </a:lnTo>
                  <a:lnTo>
                    <a:pt x="10" y="115"/>
                  </a:lnTo>
                  <a:lnTo>
                    <a:pt x="8" y="110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11" y="98"/>
                  </a:lnTo>
                  <a:lnTo>
                    <a:pt x="15" y="97"/>
                  </a:lnTo>
                  <a:lnTo>
                    <a:pt x="23" y="89"/>
                  </a:lnTo>
                  <a:lnTo>
                    <a:pt x="25" y="84"/>
                  </a:lnTo>
                  <a:lnTo>
                    <a:pt x="28" y="81"/>
                  </a:lnTo>
                  <a:lnTo>
                    <a:pt x="31" y="76"/>
                  </a:lnTo>
                  <a:lnTo>
                    <a:pt x="25" y="60"/>
                  </a:lnTo>
                  <a:lnTo>
                    <a:pt x="23" y="41"/>
                  </a:lnTo>
                  <a:lnTo>
                    <a:pt x="23" y="21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6" y="5"/>
                  </a:lnTo>
                  <a:lnTo>
                    <a:pt x="38" y="3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1D1002E-398E-1077-757A-AB0E6FD7B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535" y="1871761"/>
              <a:ext cx="210330" cy="409872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14" y="5"/>
                </a:cxn>
                <a:cxn ang="0">
                  <a:pos x="111" y="14"/>
                </a:cxn>
                <a:cxn ang="0">
                  <a:pos x="111" y="22"/>
                </a:cxn>
                <a:cxn ang="0">
                  <a:pos x="114" y="29"/>
                </a:cxn>
                <a:cxn ang="0">
                  <a:pos x="115" y="32"/>
                </a:cxn>
                <a:cxn ang="0">
                  <a:pos x="116" y="33"/>
                </a:cxn>
                <a:cxn ang="0">
                  <a:pos x="117" y="35"/>
                </a:cxn>
                <a:cxn ang="0">
                  <a:pos x="117" y="39"/>
                </a:cxn>
                <a:cxn ang="0">
                  <a:pos x="115" y="47"/>
                </a:cxn>
                <a:cxn ang="0">
                  <a:pos x="110" y="54"/>
                </a:cxn>
                <a:cxn ang="0">
                  <a:pos x="104" y="59"/>
                </a:cxn>
                <a:cxn ang="0">
                  <a:pos x="95" y="70"/>
                </a:cxn>
                <a:cxn ang="0">
                  <a:pos x="99" y="85"/>
                </a:cxn>
                <a:cxn ang="0">
                  <a:pos x="97" y="99"/>
                </a:cxn>
                <a:cxn ang="0">
                  <a:pos x="90" y="130"/>
                </a:cxn>
                <a:cxn ang="0">
                  <a:pos x="89" y="144"/>
                </a:cxn>
                <a:cxn ang="0">
                  <a:pos x="90" y="153"/>
                </a:cxn>
                <a:cxn ang="0">
                  <a:pos x="94" y="165"/>
                </a:cxn>
                <a:cxn ang="0">
                  <a:pos x="96" y="176"/>
                </a:cxn>
                <a:cxn ang="0">
                  <a:pos x="97" y="189"/>
                </a:cxn>
                <a:cxn ang="0">
                  <a:pos x="96" y="197"/>
                </a:cxn>
                <a:cxn ang="0">
                  <a:pos x="96" y="204"/>
                </a:cxn>
                <a:cxn ang="0">
                  <a:pos x="97" y="211"/>
                </a:cxn>
                <a:cxn ang="0">
                  <a:pos x="101" y="220"/>
                </a:cxn>
                <a:cxn ang="0">
                  <a:pos x="87" y="221"/>
                </a:cxn>
                <a:cxn ang="0">
                  <a:pos x="75" y="223"/>
                </a:cxn>
                <a:cxn ang="0">
                  <a:pos x="65" y="225"/>
                </a:cxn>
                <a:cxn ang="0">
                  <a:pos x="52" y="228"/>
                </a:cxn>
                <a:cxn ang="0">
                  <a:pos x="50" y="215"/>
                </a:cxn>
                <a:cxn ang="0">
                  <a:pos x="48" y="201"/>
                </a:cxn>
                <a:cxn ang="0">
                  <a:pos x="46" y="187"/>
                </a:cxn>
                <a:cxn ang="0">
                  <a:pos x="43" y="173"/>
                </a:cxn>
                <a:cxn ang="0">
                  <a:pos x="38" y="162"/>
                </a:cxn>
                <a:cxn ang="0">
                  <a:pos x="32" y="154"/>
                </a:cxn>
                <a:cxn ang="0">
                  <a:pos x="24" y="150"/>
                </a:cxn>
                <a:cxn ang="0">
                  <a:pos x="24" y="139"/>
                </a:cxn>
                <a:cxn ang="0">
                  <a:pos x="21" y="129"/>
                </a:cxn>
                <a:cxn ang="0">
                  <a:pos x="16" y="119"/>
                </a:cxn>
                <a:cxn ang="0">
                  <a:pos x="14" y="110"/>
                </a:cxn>
                <a:cxn ang="0">
                  <a:pos x="14" y="105"/>
                </a:cxn>
                <a:cxn ang="0">
                  <a:pos x="16" y="96"/>
                </a:cxn>
                <a:cxn ang="0">
                  <a:pos x="16" y="90"/>
                </a:cxn>
                <a:cxn ang="0">
                  <a:pos x="15" y="87"/>
                </a:cxn>
                <a:cxn ang="0">
                  <a:pos x="15" y="82"/>
                </a:cxn>
                <a:cxn ang="0">
                  <a:pos x="14" y="78"/>
                </a:cxn>
                <a:cxn ang="0">
                  <a:pos x="14" y="76"/>
                </a:cxn>
                <a:cxn ang="0">
                  <a:pos x="4" y="62"/>
                </a:cxn>
                <a:cxn ang="0">
                  <a:pos x="4" y="50"/>
                </a:cxn>
                <a:cxn ang="0">
                  <a:pos x="1" y="39"/>
                </a:cxn>
                <a:cxn ang="0">
                  <a:pos x="0" y="28"/>
                </a:cxn>
                <a:cxn ang="0">
                  <a:pos x="36" y="18"/>
                </a:cxn>
                <a:cxn ang="0">
                  <a:pos x="73" y="8"/>
                </a:cxn>
                <a:cxn ang="0">
                  <a:pos x="111" y="0"/>
                </a:cxn>
              </a:cxnLst>
              <a:rect l="0" t="0" r="r" b="b"/>
              <a:pathLst>
                <a:path w="117" h="228">
                  <a:moveTo>
                    <a:pt x="111" y="0"/>
                  </a:moveTo>
                  <a:lnTo>
                    <a:pt x="114" y="5"/>
                  </a:lnTo>
                  <a:lnTo>
                    <a:pt x="111" y="14"/>
                  </a:lnTo>
                  <a:lnTo>
                    <a:pt x="111" y="22"/>
                  </a:lnTo>
                  <a:lnTo>
                    <a:pt x="114" y="29"/>
                  </a:lnTo>
                  <a:lnTo>
                    <a:pt x="115" y="32"/>
                  </a:lnTo>
                  <a:lnTo>
                    <a:pt x="116" y="33"/>
                  </a:lnTo>
                  <a:lnTo>
                    <a:pt x="117" y="35"/>
                  </a:lnTo>
                  <a:lnTo>
                    <a:pt x="117" y="39"/>
                  </a:lnTo>
                  <a:lnTo>
                    <a:pt x="115" y="47"/>
                  </a:lnTo>
                  <a:lnTo>
                    <a:pt x="110" y="54"/>
                  </a:lnTo>
                  <a:lnTo>
                    <a:pt x="104" y="59"/>
                  </a:lnTo>
                  <a:lnTo>
                    <a:pt x="95" y="70"/>
                  </a:lnTo>
                  <a:lnTo>
                    <a:pt x="99" y="85"/>
                  </a:lnTo>
                  <a:lnTo>
                    <a:pt x="97" y="99"/>
                  </a:lnTo>
                  <a:lnTo>
                    <a:pt x="90" y="130"/>
                  </a:lnTo>
                  <a:lnTo>
                    <a:pt x="89" y="144"/>
                  </a:lnTo>
                  <a:lnTo>
                    <a:pt x="90" y="153"/>
                  </a:lnTo>
                  <a:lnTo>
                    <a:pt x="94" y="165"/>
                  </a:lnTo>
                  <a:lnTo>
                    <a:pt x="96" y="176"/>
                  </a:lnTo>
                  <a:lnTo>
                    <a:pt x="97" y="189"/>
                  </a:lnTo>
                  <a:lnTo>
                    <a:pt x="96" y="197"/>
                  </a:lnTo>
                  <a:lnTo>
                    <a:pt x="96" y="204"/>
                  </a:lnTo>
                  <a:lnTo>
                    <a:pt x="97" y="211"/>
                  </a:lnTo>
                  <a:lnTo>
                    <a:pt x="101" y="220"/>
                  </a:lnTo>
                  <a:lnTo>
                    <a:pt x="87" y="221"/>
                  </a:lnTo>
                  <a:lnTo>
                    <a:pt x="75" y="223"/>
                  </a:lnTo>
                  <a:lnTo>
                    <a:pt x="65" y="225"/>
                  </a:lnTo>
                  <a:lnTo>
                    <a:pt x="52" y="228"/>
                  </a:lnTo>
                  <a:lnTo>
                    <a:pt x="50" y="215"/>
                  </a:lnTo>
                  <a:lnTo>
                    <a:pt x="48" y="201"/>
                  </a:lnTo>
                  <a:lnTo>
                    <a:pt x="46" y="187"/>
                  </a:lnTo>
                  <a:lnTo>
                    <a:pt x="43" y="173"/>
                  </a:lnTo>
                  <a:lnTo>
                    <a:pt x="38" y="162"/>
                  </a:lnTo>
                  <a:lnTo>
                    <a:pt x="32" y="154"/>
                  </a:lnTo>
                  <a:lnTo>
                    <a:pt x="24" y="150"/>
                  </a:lnTo>
                  <a:lnTo>
                    <a:pt x="24" y="139"/>
                  </a:lnTo>
                  <a:lnTo>
                    <a:pt x="21" y="129"/>
                  </a:lnTo>
                  <a:lnTo>
                    <a:pt x="16" y="119"/>
                  </a:lnTo>
                  <a:lnTo>
                    <a:pt x="14" y="110"/>
                  </a:lnTo>
                  <a:lnTo>
                    <a:pt x="14" y="105"/>
                  </a:lnTo>
                  <a:lnTo>
                    <a:pt x="16" y="96"/>
                  </a:lnTo>
                  <a:lnTo>
                    <a:pt x="16" y="90"/>
                  </a:lnTo>
                  <a:lnTo>
                    <a:pt x="15" y="87"/>
                  </a:lnTo>
                  <a:lnTo>
                    <a:pt x="15" y="82"/>
                  </a:lnTo>
                  <a:lnTo>
                    <a:pt x="14" y="78"/>
                  </a:lnTo>
                  <a:lnTo>
                    <a:pt x="14" y="76"/>
                  </a:lnTo>
                  <a:lnTo>
                    <a:pt x="4" y="62"/>
                  </a:lnTo>
                  <a:lnTo>
                    <a:pt x="4" y="50"/>
                  </a:lnTo>
                  <a:lnTo>
                    <a:pt x="1" y="39"/>
                  </a:lnTo>
                  <a:lnTo>
                    <a:pt x="0" y="28"/>
                  </a:lnTo>
                  <a:lnTo>
                    <a:pt x="36" y="18"/>
                  </a:lnTo>
                  <a:lnTo>
                    <a:pt x="73" y="8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CD51E82-377C-F300-238A-2F456312B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191748"/>
              <a:ext cx="384705" cy="217521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156" y="3"/>
                </a:cxn>
                <a:cxn ang="0">
                  <a:pos x="159" y="9"/>
                </a:cxn>
                <a:cxn ang="0">
                  <a:pos x="163" y="14"/>
                </a:cxn>
                <a:cxn ang="0">
                  <a:pos x="166" y="17"/>
                </a:cxn>
                <a:cxn ang="0">
                  <a:pos x="171" y="18"/>
                </a:cxn>
                <a:cxn ang="0">
                  <a:pos x="178" y="16"/>
                </a:cxn>
                <a:cxn ang="0">
                  <a:pos x="169" y="25"/>
                </a:cxn>
                <a:cxn ang="0">
                  <a:pos x="161" y="36"/>
                </a:cxn>
                <a:cxn ang="0">
                  <a:pos x="155" y="47"/>
                </a:cxn>
                <a:cxn ang="0">
                  <a:pos x="158" y="51"/>
                </a:cxn>
                <a:cxn ang="0">
                  <a:pos x="158" y="53"/>
                </a:cxn>
                <a:cxn ang="0">
                  <a:pos x="162" y="57"/>
                </a:cxn>
                <a:cxn ang="0">
                  <a:pos x="166" y="58"/>
                </a:cxn>
                <a:cxn ang="0">
                  <a:pos x="178" y="56"/>
                </a:cxn>
                <a:cxn ang="0">
                  <a:pos x="180" y="59"/>
                </a:cxn>
                <a:cxn ang="0">
                  <a:pos x="184" y="61"/>
                </a:cxn>
                <a:cxn ang="0">
                  <a:pos x="187" y="65"/>
                </a:cxn>
                <a:cxn ang="0">
                  <a:pos x="190" y="70"/>
                </a:cxn>
                <a:cxn ang="0">
                  <a:pos x="189" y="75"/>
                </a:cxn>
                <a:cxn ang="0">
                  <a:pos x="194" y="78"/>
                </a:cxn>
                <a:cxn ang="0">
                  <a:pos x="199" y="82"/>
                </a:cxn>
                <a:cxn ang="0">
                  <a:pos x="204" y="88"/>
                </a:cxn>
                <a:cxn ang="0">
                  <a:pos x="208" y="93"/>
                </a:cxn>
                <a:cxn ang="0">
                  <a:pos x="214" y="95"/>
                </a:cxn>
                <a:cxn ang="0">
                  <a:pos x="214" y="105"/>
                </a:cxn>
                <a:cxn ang="0">
                  <a:pos x="212" y="108"/>
                </a:cxn>
                <a:cxn ang="0">
                  <a:pos x="211" y="110"/>
                </a:cxn>
                <a:cxn ang="0">
                  <a:pos x="207" y="112"/>
                </a:cxn>
                <a:cxn ang="0">
                  <a:pos x="203" y="113"/>
                </a:cxn>
                <a:cxn ang="0">
                  <a:pos x="203" y="107"/>
                </a:cxn>
                <a:cxn ang="0">
                  <a:pos x="201" y="105"/>
                </a:cxn>
                <a:cxn ang="0">
                  <a:pos x="201" y="102"/>
                </a:cxn>
                <a:cxn ang="0">
                  <a:pos x="200" y="101"/>
                </a:cxn>
                <a:cxn ang="0">
                  <a:pos x="200" y="95"/>
                </a:cxn>
                <a:cxn ang="0">
                  <a:pos x="191" y="102"/>
                </a:cxn>
                <a:cxn ang="0">
                  <a:pos x="184" y="112"/>
                </a:cxn>
                <a:cxn ang="0">
                  <a:pos x="178" y="121"/>
                </a:cxn>
                <a:cxn ang="0">
                  <a:pos x="172" y="120"/>
                </a:cxn>
                <a:cxn ang="0">
                  <a:pos x="169" y="115"/>
                </a:cxn>
                <a:cxn ang="0">
                  <a:pos x="166" y="108"/>
                </a:cxn>
                <a:cxn ang="0">
                  <a:pos x="166" y="101"/>
                </a:cxn>
                <a:cxn ang="0">
                  <a:pos x="162" y="106"/>
                </a:cxn>
                <a:cxn ang="0">
                  <a:pos x="161" y="109"/>
                </a:cxn>
                <a:cxn ang="0">
                  <a:pos x="154" y="103"/>
                </a:cxn>
                <a:cxn ang="0">
                  <a:pos x="144" y="87"/>
                </a:cxn>
                <a:cxn ang="0">
                  <a:pos x="114" y="92"/>
                </a:cxn>
                <a:cxn ang="0">
                  <a:pos x="86" y="98"/>
                </a:cxn>
                <a:cxn ang="0">
                  <a:pos x="59" y="105"/>
                </a:cxn>
                <a:cxn ang="0">
                  <a:pos x="31" y="112"/>
                </a:cxn>
                <a:cxn ang="0">
                  <a:pos x="0" y="115"/>
                </a:cxn>
                <a:cxn ang="0">
                  <a:pos x="1" y="99"/>
                </a:cxn>
                <a:cxn ang="0">
                  <a:pos x="3" y="71"/>
                </a:cxn>
                <a:cxn ang="0">
                  <a:pos x="3" y="53"/>
                </a:cxn>
                <a:cxn ang="0">
                  <a:pos x="33" y="47"/>
                </a:cxn>
                <a:cxn ang="0">
                  <a:pos x="63" y="40"/>
                </a:cxn>
                <a:cxn ang="0">
                  <a:pos x="94" y="35"/>
                </a:cxn>
                <a:cxn ang="0">
                  <a:pos x="121" y="28"/>
                </a:cxn>
                <a:cxn ang="0">
                  <a:pos x="132" y="23"/>
                </a:cxn>
                <a:cxn ang="0">
                  <a:pos x="141" y="14"/>
                </a:cxn>
                <a:cxn ang="0">
                  <a:pos x="147" y="2"/>
                </a:cxn>
                <a:cxn ang="0">
                  <a:pos x="150" y="2"/>
                </a:cxn>
                <a:cxn ang="0">
                  <a:pos x="152" y="0"/>
                </a:cxn>
              </a:cxnLst>
              <a:rect l="0" t="0" r="r" b="b"/>
              <a:pathLst>
                <a:path w="214" h="121">
                  <a:moveTo>
                    <a:pt x="152" y="0"/>
                  </a:moveTo>
                  <a:lnTo>
                    <a:pt x="156" y="3"/>
                  </a:lnTo>
                  <a:lnTo>
                    <a:pt x="159" y="9"/>
                  </a:lnTo>
                  <a:lnTo>
                    <a:pt x="163" y="14"/>
                  </a:lnTo>
                  <a:lnTo>
                    <a:pt x="166" y="17"/>
                  </a:lnTo>
                  <a:lnTo>
                    <a:pt x="171" y="18"/>
                  </a:lnTo>
                  <a:lnTo>
                    <a:pt x="178" y="16"/>
                  </a:lnTo>
                  <a:lnTo>
                    <a:pt x="169" y="25"/>
                  </a:lnTo>
                  <a:lnTo>
                    <a:pt x="161" y="36"/>
                  </a:lnTo>
                  <a:lnTo>
                    <a:pt x="155" y="47"/>
                  </a:lnTo>
                  <a:lnTo>
                    <a:pt x="158" y="51"/>
                  </a:lnTo>
                  <a:lnTo>
                    <a:pt x="158" y="53"/>
                  </a:lnTo>
                  <a:lnTo>
                    <a:pt x="162" y="57"/>
                  </a:lnTo>
                  <a:lnTo>
                    <a:pt x="166" y="58"/>
                  </a:lnTo>
                  <a:lnTo>
                    <a:pt x="178" y="56"/>
                  </a:lnTo>
                  <a:lnTo>
                    <a:pt x="180" y="59"/>
                  </a:lnTo>
                  <a:lnTo>
                    <a:pt x="184" y="61"/>
                  </a:lnTo>
                  <a:lnTo>
                    <a:pt x="187" y="65"/>
                  </a:lnTo>
                  <a:lnTo>
                    <a:pt x="190" y="70"/>
                  </a:lnTo>
                  <a:lnTo>
                    <a:pt x="189" y="75"/>
                  </a:lnTo>
                  <a:lnTo>
                    <a:pt x="194" y="78"/>
                  </a:lnTo>
                  <a:lnTo>
                    <a:pt x="199" y="82"/>
                  </a:lnTo>
                  <a:lnTo>
                    <a:pt x="204" y="88"/>
                  </a:lnTo>
                  <a:lnTo>
                    <a:pt x="208" y="93"/>
                  </a:lnTo>
                  <a:lnTo>
                    <a:pt x="214" y="95"/>
                  </a:lnTo>
                  <a:lnTo>
                    <a:pt x="214" y="105"/>
                  </a:lnTo>
                  <a:lnTo>
                    <a:pt x="212" y="108"/>
                  </a:lnTo>
                  <a:lnTo>
                    <a:pt x="211" y="110"/>
                  </a:lnTo>
                  <a:lnTo>
                    <a:pt x="207" y="112"/>
                  </a:lnTo>
                  <a:lnTo>
                    <a:pt x="203" y="113"/>
                  </a:lnTo>
                  <a:lnTo>
                    <a:pt x="203" y="107"/>
                  </a:lnTo>
                  <a:lnTo>
                    <a:pt x="201" y="105"/>
                  </a:lnTo>
                  <a:lnTo>
                    <a:pt x="201" y="102"/>
                  </a:lnTo>
                  <a:lnTo>
                    <a:pt x="200" y="101"/>
                  </a:lnTo>
                  <a:lnTo>
                    <a:pt x="200" y="95"/>
                  </a:lnTo>
                  <a:lnTo>
                    <a:pt x="191" y="102"/>
                  </a:lnTo>
                  <a:lnTo>
                    <a:pt x="184" y="112"/>
                  </a:lnTo>
                  <a:lnTo>
                    <a:pt x="178" y="121"/>
                  </a:lnTo>
                  <a:lnTo>
                    <a:pt x="172" y="120"/>
                  </a:lnTo>
                  <a:lnTo>
                    <a:pt x="169" y="115"/>
                  </a:lnTo>
                  <a:lnTo>
                    <a:pt x="166" y="108"/>
                  </a:lnTo>
                  <a:lnTo>
                    <a:pt x="166" y="101"/>
                  </a:lnTo>
                  <a:lnTo>
                    <a:pt x="162" y="106"/>
                  </a:lnTo>
                  <a:lnTo>
                    <a:pt x="161" y="109"/>
                  </a:lnTo>
                  <a:lnTo>
                    <a:pt x="154" y="103"/>
                  </a:lnTo>
                  <a:lnTo>
                    <a:pt x="144" y="87"/>
                  </a:lnTo>
                  <a:lnTo>
                    <a:pt x="114" y="92"/>
                  </a:lnTo>
                  <a:lnTo>
                    <a:pt x="86" y="98"/>
                  </a:lnTo>
                  <a:lnTo>
                    <a:pt x="59" y="105"/>
                  </a:lnTo>
                  <a:lnTo>
                    <a:pt x="31" y="112"/>
                  </a:lnTo>
                  <a:lnTo>
                    <a:pt x="0" y="115"/>
                  </a:lnTo>
                  <a:lnTo>
                    <a:pt x="1" y="99"/>
                  </a:lnTo>
                  <a:lnTo>
                    <a:pt x="3" y="71"/>
                  </a:lnTo>
                  <a:lnTo>
                    <a:pt x="3" y="53"/>
                  </a:lnTo>
                  <a:lnTo>
                    <a:pt x="33" y="47"/>
                  </a:lnTo>
                  <a:lnTo>
                    <a:pt x="63" y="40"/>
                  </a:lnTo>
                  <a:lnTo>
                    <a:pt x="94" y="35"/>
                  </a:lnTo>
                  <a:lnTo>
                    <a:pt x="121" y="28"/>
                  </a:lnTo>
                  <a:lnTo>
                    <a:pt x="132" y="23"/>
                  </a:lnTo>
                  <a:lnTo>
                    <a:pt x="141" y="14"/>
                  </a:lnTo>
                  <a:lnTo>
                    <a:pt x="147" y="2"/>
                  </a:lnTo>
                  <a:lnTo>
                    <a:pt x="150" y="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165AFE3-45E5-4858-1536-98B9DC8FA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922" y="2335564"/>
              <a:ext cx="61121" cy="3235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4" y="4"/>
                </a:cxn>
                <a:cxn ang="0">
                  <a:pos x="27" y="11"/>
                </a:cxn>
                <a:cxn ang="0">
                  <a:pos x="18" y="15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14"/>
                </a:cxn>
                <a:cxn ang="0">
                  <a:pos x="2" y="13"/>
                </a:cxn>
                <a:cxn ang="0">
                  <a:pos x="2" y="12"/>
                </a:cxn>
                <a:cxn ang="0">
                  <a:pos x="6" y="12"/>
                </a:cxn>
                <a:cxn ang="0">
                  <a:pos x="8" y="13"/>
                </a:cxn>
                <a:cxn ang="0">
                  <a:pos x="11" y="12"/>
                </a:cxn>
                <a:cxn ang="0">
                  <a:pos x="13" y="12"/>
                </a:cxn>
                <a:cxn ang="0">
                  <a:pos x="16" y="11"/>
                </a:cxn>
                <a:cxn ang="0">
                  <a:pos x="19" y="11"/>
                </a:cxn>
                <a:cxn ang="0">
                  <a:pos x="20" y="9"/>
                </a:cxn>
                <a:cxn ang="0">
                  <a:pos x="21" y="9"/>
                </a:cxn>
                <a:cxn ang="0">
                  <a:pos x="21" y="6"/>
                </a:cxn>
                <a:cxn ang="0">
                  <a:pos x="29" y="0"/>
                </a:cxn>
              </a:cxnLst>
              <a:rect l="0" t="0" r="r" b="b"/>
              <a:pathLst>
                <a:path w="34" h="18">
                  <a:moveTo>
                    <a:pt x="29" y="0"/>
                  </a:moveTo>
                  <a:lnTo>
                    <a:pt x="34" y="4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6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1" y="9"/>
                  </a:lnTo>
                  <a:lnTo>
                    <a:pt x="21" y="6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06E5A87-7F2D-AD58-E9DC-5D47AAFD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940" y="2351742"/>
              <a:ext cx="55729" cy="118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7" y="9"/>
                </a:cxn>
                <a:cxn ang="0">
                  <a:pos x="28" y="18"/>
                </a:cxn>
                <a:cxn ang="0">
                  <a:pos x="25" y="26"/>
                </a:cxn>
                <a:cxn ang="0">
                  <a:pos x="29" y="33"/>
                </a:cxn>
                <a:cxn ang="0">
                  <a:pos x="31" y="42"/>
                </a:cxn>
                <a:cxn ang="0">
                  <a:pos x="31" y="54"/>
                </a:cxn>
                <a:cxn ang="0">
                  <a:pos x="24" y="58"/>
                </a:cxn>
                <a:cxn ang="0">
                  <a:pos x="18" y="61"/>
                </a:cxn>
                <a:cxn ang="0">
                  <a:pos x="14" y="66"/>
                </a:cxn>
                <a:cxn ang="0">
                  <a:pos x="11" y="53"/>
                </a:cxn>
                <a:cxn ang="0">
                  <a:pos x="8" y="38"/>
                </a:cxn>
                <a:cxn ang="0">
                  <a:pos x="3" y="21"/>
                </a:cxn>
                <a:cxn ang="0">
                  <a:pos x="0" y="6"/>
                </a:cxn>
                <a:cxn ang="0">
                  <a:pos x="10" y="3"/>
                </a:cxn>
                <a:cxn ang="0">
                  <a:pos x="22" y="0"/>
                </a:cxn>
              </a:cxnLst>
              <a:rect l="0" t="0" r="r" b="b"/>
              <a:pathLst>
                <a:path w="31" h="66">
                  <a:moveTo>
                    <a:pt x="22" y="0"/>
                  </a:moveTo>
                  <a:lnTo>
                    <a:pt x="27" y="9"/>
                  </a:lnTo>
                  <a:lnTo>
                    <a:pt x="28" y="18"/>
                  </a:lnTo>
                  <a:lnTo>
                    <a:pt x="25" y="26"/>
                  </a:lnTo>
                  <a:lnTo>
                    <a:pt x="29" y="33"/>
                  </a:lnTo>
                  <a:lnTo>
                    <a:pt x="31" y="42"/>
                  </a:lnTo>
                  <a:lnTo>
                    <a:pt x="31" y="54"/>
                  </a:lnTo>
                  <a:lnTo>
                    <a:pt x="24" y="58"/>
                  </a:lnTo>
                  <a:lnTo>
                    <a:pt x="18" y="61"/>
                  </a:lnTo>
                  <a:lnTo>
                    <a:pt x="14" y="66"/>
                  </a:lnTo>
                  <a:lnTo>
                    <a:pt x="11" y="53"/>
                  </a:lnTo>
                  <a:lnTo>
                    <a:pt x="8" y="38"/>
                  </a:lnTo>
                  <a:lnTo>
                    <a:pt x="3" y="21"/>
                  </a:lnTo>
                  <a:lnTo>
                    <a:pt x="0" y="6"/>
                  </a:lnTo>
                  <a:lnTo>
                    <a:pt x="10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FBB08794-E95D-376A-311C-7ABA40F4E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841" y="2828129"/>
              <a:ext cx="125838" cy="22830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0"/>
                </a:cxn>
                <a:cxn ang="0">
                  <a:pos x="13" y="7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12" y="33"/>
                </a:cxn>
                <a:cxn ang="0">
                  <a:pos x="19" y="43"/>
                </a:cxn>
                <a:cxn ang="0">
                  <a:pos x="28" y="52"/>
                </a:cxn>
                <a:cxn ang="0">
                  <a:pos x="29" y="61"/>
                </a:cxn>
                <a:cxn ang="0">
                  <a:pos x="34" y="69"/>
                </a:cxn>
                <a:cxn ang="0">
                  <a:pos x="40" y="77"/>
                </a:cxn>
                <a:cxn ang="0">
                  <a:pos x="44" y="83"/>
                </a:cxn>
                <a:cxn ang="0">
                  <a:pos x="48" y="88"/>
                </a:cxn>
                <a:cxn ang="0">
                  <a:pos x="53" y="90"/>
                </a:cxn>
                <a:cxn ang="0">
                  <a:pos x="62" y="91"/>
                </a:cxn>
                <a:cxn ang="0">
                  <a:pos x="61" y="97"/>
                </a:cxn>
                <a:cxn ang="0">
                  <a:pos x="58" y="103"/>
                </a:cxn>
                <a:cxn ang="0">
                  <a:pos x="60" y="111"/>
                </a:cxn>
                <a:cxn ang="0">
                  <a:pos x="60" y="112"/>
                </a:cxn>
                <a:cxn ang="0">
                  <a:pos x="64" y="112"/>
                </a:cxn>
                <a:cxn ang="0">
                  <a:pos x="65" y="111"/>
                </a:cxn>
                <a:cxn ang="0">
                  <a:pos x="68" y="112"/>
                </a:cxn>
                <a:cxn ang="0">
                  <a:pos x="69" y="112"/>
                </a:cxn>
                <a:cxn ang="0">
                  <a:pos x="70" y="113"/>
                </a:cxn>
                <a:cxn ang="0">
                  <a:pos x="70" y="119"/>
                </a:cxn>
                <a:cxn ang="0">
                  <a:pos x="55" y="122"/>
                </a:cxn>
                <a:cxn ang="0">
                  <a:pos x="41" y="125"/>
                </a:cxn>
                <a:cxn ang="0">
                  <a:pos x="26" y="127"/>
                </a:cxn>
                <a:cxn ang="0">
                  <a:pos x="22" y="103"/>
                </a:cxn>
                <a:cxn ang="0">
                  <a:pos x="14" y="78"/>
                </a:cxn>
                <a:cxn ang="0">
                  <a:pos x="6" y="53"/>
                </a:cxn>
                <a:cxn ang="0">
                  <a:pos x="1" y="28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12" y="0"/>
                </a:cxn>
              </a:cxnLst>
              <a:rect l="0" t="0" r="r" b="b"/>
              <a:pathLst>
                <a:path w="70" h="127">
                  <a:moveTo>
                    <a:pt x="12" y="0"/>
                  </a:moveTo>
                  <a:lnTo>
                    <a:pt x="14" y="0"/>
                  </a:lnTo>
                  <a:lnTo>
                    <a:pt x="13" y="7"/>
                  </a:lnTo>
                  <a:lnTo>
                    <a:pt x="11" y="13"/>
                  </a:lnTo>
                  <a:lnTo>
                    <a:pt x="8" y="20"/>
                  </a:lnTo>
                  <a:lnTo>
                    <a:pt x="12" y="33"/>
                  </a:lnTo>
                  <a:lnTo>
                    <a:pt x="19" y="43"/>
                  </a:lnTo>
                  <a:lnTo>
                    <a:pt x="28" y="52"/>
                  </a:lnTo>
                  <a:lnTo>
                    <a:pt x="29" y="61"/>
                  </a:lnTo>
                  <a:lnTo>
                    <a:pt x="34" y="69"/>
                  </a:lnTo>
                  <a:lnTo>
                    <a:pt x="40" y="77"/>
                  </a:lnTo>
                  <a:lnTo>
                    <a:pt x="44" y="83"/>
                  </a:lnTo>
                  <a:lnTo>
                    <a:pt x="48" y="88"/>
                  </a:lnTo>
                  <a:lnTo>
                    <a:pt x="53" y="90"/>
                  </a:lnTo>
                  <a:lnTo>
                    <a:pt x="62" y="91"/>
                  </a:lnTo>
                  <a:lnTo>
                    <a:pt x="61" y="97"/>
                  </a:lnTo>
                  <a:lnTo>
                    <a:pt x="58" y="103"/>
                  </a:lnTo>
                  <a:lnTo>
                    <a:pt x="60" y="111"/>
                  </a:lnTo>
                  <a:lnTo>
                    <a:pt x="60" y="112"/>
                  </a:lnTo>
                  <a:lnTo>
                    <a:pt x="64" y="112"/>
                  </a:lnTo>
                  <a:lnTo>
                    <a:pt x="65" y="111"/>
                  </a:lnTo>
                  <a:lnTo>
                    <a:pt x="68" y="112"/>
                  </a:lnTo>
                  <a:lnTo>
                    <a:pt x="69" y="112"/>
                  </a:lnTo>
                  <a:lnTo>
                    <a:pt x="70" y="113"/>
                  </a:lnTo>
                  <a:lnTo>
                    <a:pt x="70" y="119"/>
                  </a:lnTo>
                  <a:lnTo>
                    <a:pt x="55" y="122"/>
                  </a:lnTo>
                  <a:lnTo>
                    <a:pt x="41" y="125"/>
                  </a:lnTo>
                  <a:lnTo>
                    <a:pt x="26" y="127"/>
                  </a:lnTo>
                  <a:lnTo>
                    <a:pt x="22" y="103"/>
                  </a:lnTo>
                  <a:lnTo>
                    <a:pt x="14" y="78"/>
                  </a:lnTo>
                  <a:lnTo>
                    <a:pt x="6" y="53"/>
                  </a:lnTo>
                  <a:lnTo>
                    <a:pt x="1" y="28"/>
                  </a:lnTo>
                  <a:lnTo>
                    <a:pt x="0" y="4"/>
                  </a:lnTo>
                  <a:lnTo>
                    <a:pt x="5" y="4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FA507BB1-E909-DDA9-1863-83A0A58B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496" y="2473985"/>
              <a:ext cx="760422" cy="497960"/>
            </a:xfrm>
            <a:custGeom>
              <a:avLst/>
              <a:gdLst/>
              <a:ahLst/>
              <a:cxnLst>
                <a:cxn ang="0">
                  <a:pos x="349" y="2"/>
                </a:cxn>
                <a:cxn ang="0">
                  <a:pos x="358" y="9"/>
                </a:cxn>
                <a:cxn ang="0">
                  <a:pos x="370" y="25"/>
                </a:cxn>
                <a:cxn ang="0">
                  <a:pos x="381" y="37"/>
                </a:cxn>
                <a:cxn ang="0">
                  <a:pos x="399" y="42"/>
                </a:cxn>
                <a:cxn ang="0">
                  <a:pos x="391" y="64"/>
                </a:cxn>
                <a:cxn ang="0">
                  <a:pos x="381" y="85"/>
                </a:cxn>
                <a:cxn ang="0">
                  <a:pos x="385" y="95"/>
                </a:cxn>
                <a:cxn ang="0">
                  <a:pos x="381" y="109"/>
                </a:cxn>
                <a:cxn ang="0">
                  <a:pos x="382" y="114"/>
                </a:cxn>
                <a:cxn ang="0">
                  <a:pos x="385" y="121"/>
                </a:cxn>
                <a:cxn ang="0">
                  <a:pos x="394" y="132"/>
                </a:cxn>
                <a:cxn ang="0">
                  <a:pos x="399" y="137"/>
                </a:cxn>
                <a:cxn ang="0">
                  <a:pos x="408" y="144"/>
                </a:cxn>
                <a:cxn ang="0">
                  <a:pos x="423" y="153"/>
                </a:cxn>
                <a:cxn ang="0">
                  <a:pos x="420" y="160"/>
                </a:cxn>
                <a:cxn ang="0">
                  <a:pos x="415" y="165"/>
                </a:cxn>
                <a:cxn ang="0">
                  <a:pos x="409" y="169"/>
                </a:cxn>
                <a:cxn ang="0">
                  <a:pos x="401" y="182"/>
                </a:cxn>
                <a:cxn ang="0">
                  <a:pos x="394" y="189"/>
                </a:cxn>
                <a:cxn ang="0">
                  <a:pos x="389" y="195"/>
                </a:cxn>
                <a:cxn ang="0">
                  <a:pos x="368" y="198"/>
                </a:cxn>
                <a:cxn ang="0">
                  <a:pos x="361" y="211"/>
                </a:cxn>
                <a:cxn ang="0">
                  <a:pos x="32" y="251"/>
                </a:cxn>
                <a:cxn ang="0">
                  <a:pos x="14" y="156"/>
                </a:cxn>
                <a:cxn ang="0">
                  <a:pos x="6" y="110"/>
                </a:cxn>
                <a:cxn ang="0">
                  <a:pos x="0" y="83"/>
                </a:cxn>
                <a:cxn ang="0">
                  <a:pos x="1" y="70"/>
                </a:cxn>
                <a:cxn ang="0">
                  <a:pos x="11" y="62"/>
                </a:cxn>
                <a:cxn ang="0">
                  <a:pos x="15" y="61"/>
                </a:cxn>
                <a:cxn ang="0">
                  <a:pos x="28" y="49"/>
                </a:cxn>
                <a:cxn ang="0">
                  <a:pos x="43" y="40"/>
                </a:cxn>
                <a:cxn ang="0">
                  <a:pos x="46" y="60"/>
                </a:cxn>
                <a:cxn ang="0">
                  <a:pos x="148" y="42"/>
                </a:cxn>
                <a:cxn ang="0">
                  <a:pos x="254" y="20"/>
                </a:cxn>
                <a:cxn ang="0">
                  <a:pos x="262" y="16"/>
                </a:cxn>
                <a:cxn ang="0">
                  <a:pos x="270" y="14"/>
                </a:cxn>
                <a:cxn ang="0">
                  <a:pos x="310" y="8"/>
                </a:cxn>
                <a:cxn ang="0">
                  <a:pos x="334" y="1"/>
                </a:cxn>
              </a:cxnLst>
              <a:rect l="0" t="0" r="r" b="b"/>
              <a:pathLst>
                <a:path w="423" h="277">
                  <a:moveTo>
                    <a:pt x="344" y="0"/>
                  </a:moveTo>
                  <a:lnTo>
                    <a:pt x="349" y="2"/>
                  </a:lnTo>
                  <a:lnTo>
                    <a:pt x="354" y="6"/>
                  </a:lnTo>
                  <a:lnTo>
                    <a:pt x="358" y="9"/>
                  </a:lnTo>
                  <a:lnTo>
                    <a:pt x="363" y="8"/>
                  </a:lnTo>
                  <a:lnTo>
                    <a:pt x="370" y="25"/>
                  </a:lnTo>
                  <a:lnTo>
                    <a:pt x="375" y="32"/>
                  </a:lnTo>
                  <a:lnTo>
                    <a:pt x="381" y="37"/>
                  </a:lnTo>
                  <a:lnTo>
                    <a:pt x="389" y="42"/>
                  </a:lnTo>
                  <a:lnTo>
                    <a:pt x="399" y="42"/>
                  </a:lnTo>
                  <a:lnTo>
                    <a:pt x="395" y="53"/>
                  </a:lnTo>
                  <a:lnTo>
                    <a:pt x="391" y="64"/>
                  </a:lnTo>
                  <a:lnTo>
                    <a:pt x="387" y="76"/>
                  </a:lnTo>
                  <a:lnTo>
                    <a:pt x="381" y="85"/>
                  </a:lnTo>
                  <a:lnTo>
                    <a:pt x="381" y="90"/>
                  </a:lnTo>
                  <a:lnTo>
                    <a:pt x="385" y="95"/>
                  </a:lnTo>
                  <a:lnTo>
                    <a:pt x="385" y="99"/>
                  </a:lnTo>
                  <a:lnTo>
                    <a:pt x="381" y="109"/>
                  </a:lnTo>
                  <a:lnTo>
                    <a:pt x="381" y="110"/>
                  </a:lnTo>
                  <a:lnTo>
                    <a:pt x="382" y="114"/>
                  </a:lnTo>
                  <a:lnTo>
                    <a:pt x="383" y="118"/>
                  </a:lnTo>
                  <a:lnTo>
                    <a:pt x="385" y="121"/>
                  </a:lnTo>
                  <a:lnTo>
                    <a:pt x="394" y="130"/>
                  </a:lnTo>
                  <a:lnTo>
                    <a:pt x="394" y="132"/>
                  </a:lnTo>
                  <a:lnTo>
                    <a:pt x="397" y="135"/>
                  </a:lnTo>
                  <a:lnTo>
                    <a:pt x="399" y="137"/>
                  </a:lnTo>
                  <a:lnTo>
                    <a:pt x="403" y="139"/>
                  </a:lnTo>
                  <a:lnTo>
                    <a:pt x="408" y="144"/>
                  </a:lnTo>
                  <a:lnTo>
                    <a:pt x="415" y="148"/>
                  </a:lnTo>
                  <a:lnTo>
                    <a:pt x="423" y="153"/>
                  </a:lnTo>
                  <a:lnTo>
                    <a:pt x="422" y="158"/>
                  </a:lnTo>
                  <a:lnTo>
                    <a:pt x="420" y="160"/>
                  </a:lnTo>
                  <a:lnTo>
                    <a:pt x="418" y="162"/>
                  </a:lnTo>
                  <a:lnTo>
                    <a:pt x="415" y="165"/>
                  </a:lnTo>
                  <a:lnTo>
                    <a:pt x="412" y="167"/>
                  </a:lnTo>
                  <a:lnTo>
                    <a:pt x="409" y="169"/>
                  </a:lnTo>
                  <a:lnTo>
                    <a:pt x="404" y="176"/>
                  </a:lnTo>
                  <a:lnTo>
                    <a:pt x="401" y="182"/>
                  </a:lnTo>
                  <a:lnTo>
                    <a:pt x="397" y="189"/>
                  </a:lnTo>
                  <a:lnTo>
                    <a:pt x="394" y="189"/>
                  </a:lnTo>
                  <a:lnTo>
                    <a:pt x="391" y="190"/>
                  </a:lnTo>
                  <a:lnTo>
                    <a:pt x="389" y="195"/>
                  </a:lnTo>
                  <a:lnTo>
                    <a:pt x="372" y="195"/>
                  </a:lnTo>
                  <a:lnTo>
                    <a:pt x="368" y="198"/>
                  </a:lnTo>
                  <a:lnTo>
                    <a:pt x="366" y="202"/>
                  </a:lnTo>
                  <a:lnTo>
                    <a:pt x="361" y="211"/>
                  </a:lnTo>
                  <a:lnTo>
                    <a:pt x="37" y="277"/>
                  </a:lnTo>
                  <a:lnTo>
                    <a:pt x="32" y="251"/>
                  </a:lnTo>
                  <a:lnTo>
                    <a:pt x="26" y="222"/>
                  </a:lnTo>
                  <a:lnTo>
                    <a:pt x="14" y="156"/>
                  </a:lnTo>
                  <a:lnTo>
                    <a:pt x="9" y="125"/>
                  </a:lnTo>
                  <a:lnTo>
                    <a:pt x="6" y="110"/>
                  </a:lnTo>
                  <a:lnTo>
                    <a:pt x="2" y="96"/>
                  </a:lnTo>
                  <a:lnTo>
                    <a:pt x="0" y="83"/>
                  </a:lnTo>
                  <a:lnTo>
                    <a:pt x="0" y="74"/>
                  </a:lnTo>
                  <a:lnTo>
                    <a:pt x="1" y="70"/>
                  </a:lnTo>
                  <a:lnTo>
                    <a:pt x="9" y="62"/>
                  </a:lnTo>
                  <a:lnTo>
                    <a:pt x="11" y="62"/>
                  </a:lnTo>
                  <a:lnTo>
                    <a:pt x="13" y="61"/>
                  </a:lnTo>
                  <a:lnTo>
                    <a:pt x="15" y="61"/>
                  </a:lnTo>
                  <a:lnTo>
                    <a:pt x="18" y="60"/>
                  </a:lnTo>
                  <a:lnTo>
                    <a:pt x="28" y="49"/>
                  </a:lnTo>
                  <a:lnTo>
                    <a:pt x="35" y="43"/>
                  </a:lnTo>
                  <a:lnTo>
                    <a:pt x="43" y="40"/>
                  </a:lnTo>
                  <a:lnTo>
                    <a:pt x="46" y="51"/>
                  </a:lnTo>
                  <a:lnTo>
                    <a:pt x="46" y="60"/>
                  </a:lnTo>
                  <a:lnTo>
                    <a:pt x="96" y="51"/>
                  </a:lnTo>
                  <a:lnTo>
                    <a:pt x="148" y="42"/>
                  </a:lnTo>
                  <a:lnTo>
                    <a:pt x="200" y="32"/>
                  </a:lnTo>
                  <a:lnTo>
                    <a:pt x="254" y="20"/>
                  </a:lnTo>
                  <a:lnTo>
                    <a:pt x="259" y="19"/>
                  </a:lnTo>
                  <a:lnTo>
                    <a:pt x="262" y="16"/>
                  </a:lnTo>
                  <a:lnTo>
                    <a:pt x="266" y="15"/>
                  </a:lnTo>
                  <a:lnTo>
                    <a:pt x="270" y="14"/>
                  </a:lnTo>
                  <a:lnTo>
                    <a:pt x="290" y="12"/>
                  </a:lnTo>
                  <a:lnTo>
                    <a:pt x="310" y="8"/>
                  </a:lnTo>
                  <a:lnTo>
                    <a:pt x="323" y="5"/>
                  </a:lnTo>
                  <a:lnTo>
                    <a:pt x="334" y="1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2BF0CA-FF40-279E-80EB-BBF119001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189" y="1922096"/>
              <a:ext cx="787387" cy="699301"/>
            </a:xfrm>
            <a:custGeom>
              <a:avLst/>
              <a:gdLst/>
              <a:ahLst/>
              <a:cxnLst>
                <a:cxn ang="0">
                  <a:pos x="366" y="6"/>
                </a:cxn>
                <a:cxn ang="0">
                  <a:pos x="366" y="17"/>
                </a:cxn>
                <a:cxn ang="0">
                  <a:pos x="371" y="34"/>
                </a:cxn>
                <a:cxn ang="0">
                  <a:pos x="380" y="55"/>
                </a:cxn>
                <a:cxn ang="0">
                  <a:pos x="379" y="78"/>
                </a:cxn>
                <a:cxn ang="0">
                  <a:pos x="387" y="104"/>
                </a:cxn>
                <a:cxn ang="0">
                  <a:pos x="393" y="131"/>
                </a:cxn>
                <a:cxn ang="0">
                  <a:pos x="395" y="131"/>
                </a:cxn>
                <a:cxn ang="0">
                  <a:pos x="398" y="127"/>
                </a:cxn>
                <a:cxn ang="0">
                  <a:pos x="408" y="148"/>
                </a:cxn>
                <a:cxn ang="0">
                  <a:pos x="419" y="197"/>
                </a:cxn>
                <a:cxn ang="0">
                  <a:pos x="421" y="203"/>
                </a:cxn>
                <a:cxn ang="0">
                  <a:pos x="419" y="263"/>
                </a:cxn>
                <a:cxn ang="0">
                  <a:pos x="424" y="277"/>
                </a:cxn>
                <a:cxn ang="0">
                  <a:pos x="433" y="330"/>
                </a:cxn>
                <a:cxn ang="0">
                  <a:pos x="436" y="350"/>
                </a:cxn>
                <a:cxn ang="0">
                  <a:pos x="438" y="371"/>
                </a:cxn>
                <a:cxn ang="0">
                  <a:pos x="435" y="384"/>
                </a:cxn>
                <a:cxn ang="0">
                  <a:pos x="424" y="389"/>
                </a:cxn>
                <a:cxn ang="0">
                  <a:pos x="419" y="379"/>
                </a:cxn>
                <a:cxn ang="0">
                  <a:pos x="416" y="369"/>
                </a:cxn>
                <a:cxn ang="0">
                  <a:pos x="335" y="341"/>
                </a:cxn>
                <a:cxn ang="0">
                  <a:pos x="319" y="313"/>
                </a:cxn>
                <a:cxn ang="0">
                  <a:pos x="306" y="308"/>
                </a:cxn>
                <a:cxn ang="0">
                  <a:pos x="301" y="301"/>
                </a:cxn>
                <a:cxn ang="0">
                  <a:pos x="264" y="311"/>
                </a:cxn>
                <a:cxn ang="0">
                  <a:pos x="185" y="328"/>
                </a:cxn>
                <a:cxn ang="0">
                  <a:pos x="46" y="355"/>
                </a:cxn>
                <a:cxn ang="0">
                  <a:pos x="3" y="356"/>
                </a:cxn>
                <a:cxn ang="0">
                  <a:pos x="1" y="343"/>
                </a:cxn>
                <a:cxn ang="0">
                  <a:pos x="10" y="334"/>
                </a:cxn>
                <a:cxn ang="0">
                  <a:pos x="25" y="313"/>
                </a:cxn>
                <a:cxn ang="0">
                  <a:pos x="40" y="295"/>
                </a:cxn>
                <a:cxn ang="0">
                  <a:pos x="44" y="290"/>
                </a:cxn>
                <a:cxn ang="0">
                  <a:pos x="50" y="281"/>
                </a:cxn>
                <a:cxn ang="0">
                  <a:pos x="46" y="267"/>
                </a:cxn>
                <a:cxn ang="0">
                  <a:pos x="41" y="256"/>
                </a:cxn>
                <a:cxn ang="0">
                  <a:pos x="33" y="251"/>
                </a:cxn>
                <a:cxn ang="0">
                  <a:pos x="31" y="239"/>
                </a:cxn>
                <a:cxn ang="0">
                  <a:pos x="55" y="229"/>
                </a:cxn>
                <a:cxn ang="0">
                  <a:pos x="93" y="217"/>
                </a:cxn>
                <a:cxn ang="0">
                  <a:pos x="122" y="222"/>
                </a:cxn>
                <a:cxn ang="0">
                  <a:pos x="156" y="214"/>
                </a:cxn>
                <a:cxn ang="0">
                  <a:pos x="194" y="186"/>
                </a:cxn>
                <a:cxn ang="0">
                  <a:pos x="210" y="178"/>
                </a:cxn>
                <a:cxn ang="0">
                  <a:pos x="204" y="150"/>
                </a:cxn>
                <a:cxn ang="0">
                  <a:pos x="213" y="136"/>
                </a:cxn>
                <a:cxn ang="0">
                  <a:pos x="208" y="131"/>
                </a:cxn>
                <a:cxn ang="0">
                  <a:pos x="202" y="125"/>
                </a:cxn>
                <a:cxn ang="0">
                  <a:pos x="196" y="130"/>
                </a:cxn>
                <a:cxn ang="0">
                  <a:pos x="208" y="108"/>
                </a:cxn>
                <a:cxn ang="0">
                  <a:pos x="222" y="84"/>
                </a:cxn>
                <a:cxn ang="0">
                  <a:pos x="231" y="67"/>
                </a:cxn>
                <a:cxn ang="0">
                  <a:pos x="268" y="26"/>
                </a:cxn>
                <a:cxn ang="0">
                  <a:pos x="324" y="12"/>
                </a:cxn>
              </a:cxnLst>
              <a:rect l="0" t="0" r="r" b="b"/>
              <a:pathLst>
                <a:path w="438" h="389">
                  <a:moveTo>
                    <a:pt x="363" y="0"/>
                  </a:moveTo>
                  <a:lnTo>
                    <a:pt x="366" y="4"/>
                  </a:lnTo>
                  <a:lnTo>
                    <a:pt x="366" y="6"/>
                  </a:lnTo>
                  <a:lnTo>
                    <a:pt x="365" y="8"/>
                  </a:lnTo>
                  <a:lnTo>
                    <a:pt x="365" y="14"/>
                  </a:lnTo>
                  <a:lnTo>
                    <a:pt x="366" y="17"/>
                  </a:lnTo>
                  <a:lnTo>
                    <a:pt x="369" y="18"/>
                  </a:lnTo>
                  <a:lnTo>
                    <a:pt x="371" y="22"/>
                  </a:lnTo>
                  <a:lnTo>
                    <a:pt x="371" y="34"/>
                  </a:lnTo>
                  <a:lnTo>
                    <a:pt x="374" y="41"/>
                  </a:lnTo>
                  <a:lnTo>
                    <a:pt x="378" y="47"/>
                  </a:lnTo>
                  <a:lnTo>
                    <a:pt x="380" y="55"/>
                  </a:lnTo>
                  <a:lnTo>
                    <a:pt x="383" y="64"/>
                  </a:lnTo>
                  <a:lnTo>
                    <a:pt x="383" y="68"/>
                  </a:lnTo>
                  <a:lnTo>
                    <a:pt x="379" y="78"/>
                  </a:lnTo>
                  <a:lnTo>
                    <a:pt x="379" y="82"/>
                  </a:lnTo>
                  <a:lnTo>
                    <a:pt x="383" y="94"/>
                  </a:lnTo>
                  <a:lnTo>
                    <a:pt x="387" y="104"/>
                  </a:lnTo>
                  <a:lnTo>
                    <a:pt x="391" y="117"/>
                  </a:lnTo>
                  <a:lnTo>
                    <a:pt x="391" y="130"/>
                  </a:lnTo>
                  <a:lnTo>
                    <a:pt x="393" y="131"/>
                  </a:lnTo>
                  <a:lnTo>
                    <a:pt x="394" y="132"/>
                  </a:lnTo>
                  <a:lnTo>
                    <a:pt x="394" y="131"/>
                  </a:lnTo>
                  <a:lnTo>
                    <a:pt x="395" y="131"/>
                  </a:lnTo>
                  <a:lnTo>
                    <a:pt x="397" y="130"/>
                  </a:lnTo>
                  <a:lnTo>
                    <a:pt x="397" y="129"/>
                  </a:lnTo>
                  <a:lnTo>
                    <a:pt x="398" y="127"/>
                  </a:lnTo>
                  <a:lnTo>
                    <a:pt x="400" y="127"/>
                  </a:lnTo>
                  <a:lnTo>
                    <a:pt x="402" y="130"/>
                  </a:lnTo>
                  <a:lnTo>
                    <a:pt x="408" y="148"/>
                  </a:lnTo>
                  <a:lnTo>
                    <a:pt x="413" y="171"/>
                  </a:lnTo>
                  <a:lnTo>
                    <a:pt x="416" y="195"/>
                  </a:lnTo>
                  <a:lnTo>
                    <a:pt x="419" y="197"/>
                  </a:lnTo>
                  <a:lnTo>
                    <a:pt x="420" y="200"/>
                  </a:lnTo>
                  <a:lnTo>
                    <a:pt x="421" y="201"/>
                  </a:lnTo>
                  <a:lnTo>
                    <a:pt x="421" y="203"/>
                  </a:lnTo>
                  <a:lnTo>
                    <a:pt x="419" y="220"/>
                  </a:lnTo>
                  <a:lnTo>
                    <a:pt x="417" y="241"/>
                  </a:lnTo>
                  <a:lnTo>
                    <a:pt x="419" y="263"/>
                  </a:lnTo>
                  <a:lnTo>
                    <a:pt x="420" y="266"/>
                  </a:lnTo>
                  <a:lnTo>
                    <a:pt x="422" y="270"/>
                  </a:lnTo>
                  <a:lnTo>
                    <a:pt x="424" y="277"/>
                  </a:lnTo>
                  <a:lnTo>
                    <a:pt x="427" y="293"/>
                  </a:lnTo>
                  <a:lnTo>
                    <a:pt x="429" y="312"/>
                  </a:lnTo>
                  <a:lnTo>
                    <a:pt x="433" y="330"/>
                  </a:lnTo>
                  <a:lnTo>
                    <a:pt x="435" y="340"/>
                  </a:lnTo>
                  <a:lnTo>
                    <a:pt x="437" y="346"/>
                  </a:lnTo>
                  <a:lnTo>
                    <a:pt x="436" y="350"/>
                  </a:lnTo>
                  <a:lnTo>
                    <a:pt x="433" y="355"/>
                  </a:lnTo>
                  <a:lnTo>
                    <a:pt x="427" y="361"/>
                  </a:lnTo>
                  <a:lnTo>
                    <a:pt x="438" y="371"/>
                  </a:lnTo>
                  <a:lnTo>
                    <a:pt x="438" y="378"/>
                  </a:lnTo>
                  <a:lnTo>
                    <a:pt x="437" y="382"/>
                  </a:lnTo>
                  <a:lnTo>
                    <a:pt x="435" y="384"/>
                  </a:lnTo>
                  <a:lnTo>
                    <a:pt x="433" y="385"/>
                  </a:lnTo>
                  <a:lnTo>
                    <a:pt x="429" y="386"/>
                  </a:lnTo>
                  <a:lnTo>
                    <a:pt x="424" y="389"/>
                  </a:lnTo>
                  <a:lnTo>
                    <a:pt x="422" y="388"/>
                  </a:lnTo>
                  <a:lnTo>
                    <a:pt x="420" y="383"/>
                  </a:lnTo>
                  <a:lnTo>
                    <a:pt x="419" y="379"/>
                  </a:lnTo>
                  <a:lnTo>
                    <a:pt x="417" y="377"/>
                  </a:lnTo>
                  <a:lnTo>
                    <a:pt x="417" y="371"/>
                  </a:lnTo>
                  <a:lnTo>
                    <a:pt x="416" y="369"/>
                  </a:lnTo>
                  <a:lnTo>
                    <a:pt x="387" y="361"/>
                  </a:lnTo>
                  <a:lnTo>
                    <a:pt x="362" y="350"/>
                  </a:lnTo>
                  <a:lnTo>
                    <a:pt x="335" y="341"/>
                  </a:lnTo>
                  <a:lnTo>
                    <a:pt x="330" y="336"/>
                  </a:lnTo>
                  <a:lnTo>
                    <a:pt x="323" y="315"/>
                  </a:lnTo>
                  <a:lnTo>
                    <a:pt x="319" y="313"/>
                  </a:lnTo>
                  <a:lnTo>
                    <a:pt x="316" y="313"/>
                  </a:lnTo>
                  <a:lnTo>
                    <a:pt x="309" y="311"/>
                  </a:lnTo>
                  <a:lnTo>
                    <a:pt x="306" y="308"/>
                  </a:lnTo>
                  <a:lnTo>
                    <a:pt x="303" y="306"/>
                  </a:lnTo>
                  <a:lnTo>
                    <a:pt x="302" y="302"/>
                  </a:lnTo>
                  <a:lnTo>
                    <a:pt x="301" y="301"/>
                  </a:lnTo>
                  <a:lnTo>
                    <a:pt x="294" y="301"/>
                  </a:lnTo>
                  <a:lnTo>
                    <a:pt x="285" y="304"/>
                  </a:lnTo>
                  <a:lnTo>
                    <a:pt x="264" y="311"/>
                  </a:lnTo>
                  <a:lnTo>
                    <a:pt x="245" y="314"/>
                  </a:lnTo>
                  <a:lnTo>
                    <a:pt x="228" y="319"/>
                  </a:lnTo>
                  <a:lnTo>
                    <a:pt x="185" y="328"/>
                  </a:lnTo>
                  <a:lnTo>
                    <a:pt x="139" y="337"/>
                  </a:lnTo>
                  <a:lnTo>
                    <a:pt x="93" y="347"/>
                  </a:lnTo>
                  <a:lnTo>
                    <a:pt x="46" y="355"/>
                  </a:lnTo>
                  <a:lnTo>
                    <a:pt x="2" y="361"/>
                  </a:lnTo>
                  <a:lnTo>
                    <a:pt x="3" y="358"/>
                  </a:lnTo>
                  <a:lnTo>
                    <a:pt x="3" y="356"/>
                  </a:lnTo>
                  <a:lnTo>
                    <a:pt x="0" y="349"/>
                  </a:lnTo>
                  <a:lnTo>
                    <a:pt x="0" y="347"/>
                  </a:lnTo>
                  <a:lnTo>
                    <a:pt x="1" y="343"/>
                  </a:lnTo>
                  <a:lnTo>
                    <a:pt x="2" y="341"/>
                  </a:lnTo>
                  <a:lnTo>
                    <a:pt x="7" y="336"/>
                  </a:lnTo>
                  <a:lnTo>
                    <a:pt x="10" y="334"/>
                  </a:lnTo>
                  <a:lnTo>
                    <a:pt x="13" y="330"/>
                  </a:lnTo>
                  <a:lnTo>
                    <a:pt x="18" y="325"/>
                  </a:lnTo>
                  <a:lnTo>
                    <a:pt x="25" y="313"/>
                  </a:lnTo>
                  <a:lnTo>
                    <a:pt x="39" y="299"/>
                  </a:lnTo>
                  <a:lnTo>
                    <a:pt x="40" y="297"/>
                  </a:lnTo>
                  <a:lnTo>
                    <a:pt x="40" y="295"/>
                  </a:lnTo>
                  <a:lnTo>
                    <a:pt x="41" y="293"/>
                  </a:lnTo>
                  <a:lnTo>
                    <a:pt x="43" y="292"/>
                  </a:lnTo>
                  <a:lnTo>
                    <a:pt x="44" y="290"/>
                  </a:lnTo>
                  <a:lnTo>
                    <a:pt x="46" y="287"/>
                  </a:lnTo>
                  <a:lnTo>
                    <a:pt x="48" y="284"/>
                  </a:lnTo>
                  <a:lnTo>
                    <a:pt x="50" y="281"/>
                  </a:lnTo>
                  <a:lnTo>
                    <a:pt x="50" y="276"/>
                  </a:lnTo>
                  <a:lnTo>
                    <a:pt x="48" y="271"/>
                  </a:lnTo>
                  <a:lnTo>
                    <a:pt x="46" y="267"/>
                  </a:lnTo>
                  <a:lnTo>
                    <a:pt x="44" y="263"/>
                  </a:lnTo>
                  <a:lnTo>
                    <a:pt x="45" y="257"/>
                  </a:lnTo>
                  <a:lnTo>
                    <a:pt x="41" y="256"/>
                  </a:lnTo>
                  <a:lnTo>
                    <a:pt x="39" y="253"/>
                  </a:lnTo>
                  <a:lnTo>
                    <a:pt x="37" y="252"/>
                  </a:lnTo>
                  <a:lnTo>
                    <a:pt x="33" y="251"/>
                  </a:lnTo>
                  <a:lnTo>
                    <a:pt x="32" y="249"/>
                  </a:lnTo>
                  <a:lnTo>
                    <a:pt x="31" y="245"/>
                  </a:lnTo>
                  <a:lnTo>
                    <a:pt x="31" y="239"/>
                  </a:lnTo>
                  <a:lnTo>
                    <a:pt x="36" y="236"/>
                  </a:lnTo>
                  <a:lnTo>
                    <a:pt x="41" y="234"/>
                  </a:lnTo>
                  <a:lnTo>
                    <a:pt x="55" y="229"/>
                  </a:lnTo>
                  <a:lnTo>
                    <a:pt x="65" y="224"/>
                  </a:lnTo>
                  <a:lnTo>
                    <a:pt x="78" y="220"/>
                  </a:lnTo>
                  <a:lnTo>
                    <a:pt x="93" y="217"/>
                  </a:lnTo>
                  <a:lnTo>
                    <a:pt x="109" y="217"/>
                  </a:lnTo>
                  <a:lnTo>
                    <a:pt x="118" y="220"/>
                  </a:lnTo>
                  <a:lnTo>
                    <a:pt x="122" y="222"/>
                  </a:lnTo>
                  <a:lnTo>
                    <a:pt x="126" y="223"/>
                  </a:lnTo>
                  <a:lnTo>
                    <a:pt x="145" y="216"/>
                  </a:lnTo>
                  <a:lnTo>
                    <a:pt x="156" y="214"/>
                  </a:lnTo>
                  <a:lnTo>
                    <a:pt x="168" y="214"/>
                  </a:lnTo>
                  <a:lnTo>
                    <a:pt x="182" y="201"/>
                  </a:lnTo>
                  <a:lnTo>
                    <a:pt x="194" y="186"/>
                  </a:lnTo>
                  <a:lnTo>
                    <a:pt x="201" y="181"/>
                  </a:lnTo>
                  <a:lnTo>
                    <a:pt x="206" y="180"/>
                  </a:lnTo>
                  <a:lnTo>
                    <a:pt x="210" y="178"/>
                  </a:lnTo>
                  <a:lnTo>
                    <a:pt x="210" y="166"/>
                  </a:lnTo>
                  <a:lnTo>
                    <a:pt x="208" y="157"/>
                  </a:lnTo>
                  <a:lnTo>
                    <a:pt x="204" y="150"/>
                  </a:lnTo>
                  <a:lnTo>
                    <a:pt x="206" y="144"/>
                  </a:lnTo>
                  <a:lnTo>
                    <a:pt x="209" y="139"/>
                  </a:lnTo>
                  <a:lnTo>
                    <a:pt x="213" y="136"/>
                  </a:lnTo>
                  <a:lnTo>
                    <a:pt x="214" y="130"/>
                  </a:lnTo>
                  <a:lnTo>
                    <a:pt x="209" y="132"/>
                  </a:lnTo>
                  <a:lnTo>
                    <a:pt x="208" y="131"/>
                  </a:lnTo>
                  <a:lnTo>
                    <a:pt x="206" y="130"/>
                  </a:lnTo>
                  <a:lnTo>
                    <a:pt x="206" y="129"/>
                  </a:lnTo>
                  <a:lnTo>
                    <a:pt x="202" y="125"/>
                  </a:lnTo>
                  <a:lnTo>
                    <a:pt x="200" y="125"/>
                  </a:lnTo>
                  <a:lnTo>
                    <a:pt x="199" y="127"/>
                  </a:lnTo>
                  <a:lnTo>
                    <a:pt x="196" y="130"/>
                  </a:lnTo>
                  <a:lnTo>
                    <a:pt x="196" y="122"/>
                  </a:lnTo>
                  <a:lnTo>
                    <a:pt x="201" y="115"/>
                  </a:lnTo>
                  <a:lnTo>
                    <a:pt x="208" y="108"/>
                  </a:lnTo>
                  <a:lnTo>
                    <a:pt x="216" y="101"/>
                  </a:lnTo>
                  <a:lnTo>
                    <a:pt x="222" y="94"/>
                  </a:lnTo>
                  <a:lnTo>
                    <a:pt x="222" y="84"/>
                  </a:lnTo>
                  <a:lnTo>
                    <a:pt x="224" y="78"/>
                  </a:lnTo>
                  <a:lnTo>
                    <a:pt x="228" y="74"/>
                  </a:lnTo>
                  <a:lnTo>
                    <a:pt x="231" y="67"/>
                  </a:lnTo>
                  <a:lnTo>
                    <a:pt x="245" y="46"/>
                  </a:lnTo>
                  <a:lnTo>
                    <a:pt x="256" y="34"/>
                  </a:lnTo>
                  <a:lnTo>
                    <a:pt x="268" y="26"/>
                  </a:lnTo>
                  <a:lnTo>
                    <a:pt x="284" y="20"/>
                  </a:lnTo>
                  <a:lnTo>
                    <a:pt x="303" y="15"/>
                  </a:lnTo>
                  <a:lnTo>
                    <a:pt x="324" y="12"/>
                  </a:lnTo>
                  <a:lnTo>
                    <a:pt x="344" y="7"/>
                  </a:lnTo>
                  <a:lnTo>
                    <a:pt x="3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64C7AC31-6E2F-F5F4-A24D-83694B554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0200" y="2531510"/>
              <a:ext cx="57526" cy="287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2" y="0"/>
                </a:cxn>
                <a:cxn ang="0">
                  <a:pos x="27" y="3"/>
                </a:cxn>
                <a:cxn ang="0">
                  <a:pos x="22" y="9"/>
                </a:cxn>
                <a:cxn ang="0">
                  <a:pos x="18" y="14"/>
                </a:cxn>
                <a:cxn ang="0">
                  <a:pos x="12" y="16"/>
                </a:cxn>
                <a:cxn ang="0">
                  <a:pos x="9" y="16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1" y="8"/>
                </a:cxn>
                <a:cxn ang="0">
                  <a:pos x="6" y="5"/>
                </a:cxn>
                <a:cxn ang="0">
                  <a:pos x="7" y="4"/>
                </a:cxn>
                <a:cxn ang="0">
                  <a:pos x="14" y="4"/>
                </a:cxn>
                <a:cxn ang="0">
                  <a:pos x="23" y="0"/>
                </a:cxn>
              </a:cxnLst>
              <a:rect l="0" t="0" r="r" b="b"/>
              <a:pathLst>
                <a:path w="32" h="16">
                  <a:moveTo>
                    <a:pt x="23" y="0"/>
                  </a:moveTo>
                  <a:lnTo>
                    <a:pt x="32" y="0"/>
                  </a:lnTo>
                  <a:lnTo>
                    <a:pt x="27" y="3"/>
                  </a:lnTo>
                  <a:lnTo>
                    <a:pt x="22" y="9"/>
                  </a:lnTo>
                  <a:lnTo>
                    <a:pt x="18" y="14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14" y="4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5E5731BD-487B-93AE-5477-BD2BCA403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540500"/>
              <a:ext cx="168983" cy="113255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6" y="2"/>
                </a:cxn>
                <a:cxn ang="0">
                  <a:pos x="86" y="4"/>
                </a:cxn>
                <a:cxn ang="0">
                  <a:pos x="84" y="5"/>
                </a:cxn>
                <a:cxn ang="0">
                  <a:pos x="83" y="7"/>
                </a:cxn>
                <a:cxn ang="0">
                  <a:pos x="80" y="10"/>
                </a:cxn>
                <a:cxn ang="0">
                  <a:pos x="80" y="12"/>
                </a:cxn>
                <a:cxn ang="0">
                  <a:pos x="81" y="13"/>
                </a:cxn>
                <a:cxn ang="0">
                  <a:pos x="83" y="13"/>
                </a:cxn>
                <a:cxn ang="0">
                  <a:pos x="86" y="12"/>
                </a:cxn>
                <a:cxn ang="0">
                  <a:pos x="94" y="14"/>
                </a:cxn>
                <a:cxn ang="0">
                  <a:pos x="93" y="17"/>
                </a:cxn>
                <a:cxn ang="0">
                  <a:pos x="93" y="19"/>
                </a:cxn>
                <a:cxn ang="0">
                  <a:pos x="92" y="21"/>
                </a:cxn>
                <a:cxn ang="0">
                  <a:pos x="90" y="23"/>
                </a:cxn>
                <a:cxn ang="0">
                  <a:pos x="87" y="23"/>
                </a:cxn>
                <a:cxn ang="0">
                  <a:pos x="85" y="24"/>
                </a:cxn>
                <a:cxn ang="0">
                  <a:pos x="79" y="24"/>
                </a:cxn>
                <a:cxn ang="0">
                  <a:pos x="77" y="25"/>
                </a:cxn>
                <a:cxn ang="0">
                  <a:pos x="76" y="26"/>
                </a:cxn>
                <a:cxn ang="0">
                  <a:pos x="74" y="28"/>
                </a:cxn>
                <a:cxn ang="0">
                  <a:pos x="74" y="30"/>
                </a:cxn>
                <a:cxn ang="0">
                  <a:pos x="73" y="31"/>
                </a:cxn>
                <a:cxn ang="0">
                  <a:pos x="70" y="32"/>
                </a:cxn>
                <a:cxn ang="0">
                  <a:pos x="66" y="32"/>
                </a:cxn>
                <a:cxn ang="0">
                  <a:pos x="59" y="34"/>
                </a:cxn>
                <a:cxn ang="0">
                  <a:pos x="57" y="35"/>
                </a:cxn>
                <a:cxn ang="0">
                  <a:pos x="55" y="38"/>
                </a:cxn>
                <a:cxn ang="0">
                  <a:pos x="54" y="41"/>
                </a:cxn>
                <a:cxn ang="0">
                  <a:pos x="51" y="42"/>
                </a:cxn>
                <a:cxn ang="0">
                  <a:pos x="26" y="54"/>
                </a:cxn>
                <a:cxn ang="0">
                  <a:pos x="20" y="58"/>
                </a:cxn>
                <a:cxn ang="0">
                  <a:pos x="15" y="61"/>
                </a:cxn>
                <a:cxn ang="0">
                  <a:pos x="8" y="63"/>
                </a:cxn>
                <a:cxn ang="0">
                  <a:pos x="0" y="62"/>
                </a:cxn>
                <a:cxn ang="0">
                  <a:pos x="1" y="54"/>
                </a:cxn>
                <a:cxn ang="0">
                  <a:pos x="6" y="49"/>
                </a:cxn>
                <a:cxn ang="0">
                  <a:pos x="12" y="46"/>
                </a:cxn>
                <a:cxn ang="0">
                  <a:pos x="16" y="42"/>
                </a:cxn>
                <a:cxn ang="0">
                  <a:pos x="21" y="38"/>
                </a:cxn>
                <a:cxn ang="0">
                  <a:pos x="23" y="31"/>
                </a:cxn>
                <a:cxn ang="0">
                  <a:pos x="36" y="28"/>
                </a:cxn>
                <a:cxn ang="0">
                  <a:pos x="47" y="24"/>
                </a:cxn>
                <a:cxn ang="0">
                  <a:pos x="54" y="17"/>
                </a:cxn>
                <a:cxn ang="0">
                  <a:pos x="64" y="16"/>
                </a:cxn>
                <a:cxn ang="0">
                  <a:pos x="72" y="11"/>
                </a:cxn>
                <a:cxn ang="0">
                  <a:pos x="80" y="5"/>
                </a:cxn>
                <a:cxn ang="0">
                  <a:pos x="87" y="0"/>
                </a:cxn>
              </a:cxnLst>
              <a:rect l="0" t="0" r="r" b="b"/>
              <a:pathLst>
                <a:path w="94" h="63">
                  <a:moveTo>
                    <a:pt x="87" y="0"/>
                  </a:moveTo>
                  <a:lnTo>
                    <a:pt x="86" y="2"/>
                  </a:lnTo>
                  <a:lnTo>
                    <a:pt x="86" y="4"/>
                  </a:lnTo>
                  <a:lnTo>
                    <a:pt x="84" y="5"/>
                  </a:lnTo>
                  <a:lnTo>
                    <a:pt x="83" y="7"/>
                  </a:lnTo>
                  <a:lnTo>
                    <a:pt x="80" y="10"/>
                  </a:lnTo>
                  <a:lnTo>
                    <a:pt x="80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6" y="12"/>
                  </a:lnTo>
                  <a:lnTo>
                    <a:pt x="94" y="14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2" y="21"/>
                  </a:lnTo>
                  <a:lnTo>
                    <a:pt x="90" y="23"/>
                  </a:lnTo>
                  <a:lnTo>
                    <a:pt x="87" y="23"/>
                  </a:lnTo>
                  <a:lnTo>
                    <a:pt x="85" y="24"/>
                  </a:lnTo>
                  <a:lnTo>
                    <a:pt x="79" y="24"/>
                  </a:lnTo>
                  <a:lnTo>
                    <a:pt x="77" y="25"/>
                  </a:lnTo>
                  <a:lnTo>
                    <a:pt x="76" y="26"/>
                  </a:lnTo>
                  <a:lnTo>
                    <a:pt x="74" y="28"/>
                  </a:lnTo>
                  <a:lnTo>
                    <a:pt x="74" y="30"/>
                  </a:lnTo>
                  <a:lnTo>
                    <a:pt x="73" y="31"/>
                  </a:lnTo>
                  <a:lnTo>
                    <a:pt x="70" y="32"/>
                  </a:lnTo>
                  <a:lnTo>
                    <a:pt x="66" y="32"/>
                  </a:lnTo>
                  <a:lnTo>
                    <a:pt x="59" y="34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4" y="41"/>
                  </a:lnTo>
                  <a:lnTo>
                    <a:pt x="51" y="42"/>
                  </a:lnTo>
                  <a:lnTo>
                    <a:pt x="26" y="54"/>
                  </a:lnTo>
                  <a:lnTo>
                    <a:pt x="20" y="58"/>
                  </a:lnTo>
                  <a:lnTo>
                    <a:pt x="15" y="61"/>
                  </a:lnTo>
                  <a:lnTo>
                    <a:pt x="8" y="63"/>
                  </a:lnTo>
                  <a:lnTo>
                    <a:pt x="0" y="62"/>
                  </a:lnTo>
                  <a:lnTo>
                    <a:pt x="1" y="54"/>
                  </a:lnTo>
                  <a:lnTo>
                    <a:pt x="6" y="49"/>
                  </a:lnTo>
                  <a:lnTo>
                    <a:pt x="12" y="46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3" y="31"/>
                  </a:lnTo>
                  <a:lnTo>
                    <a:pt x="36" y="28"/>
                  </a:lnTo>
                  <a:lnTo>
                    <a:pt x="47" y="24"/>
                  </a:lnTo>
                  <a:lnTo>
                    <a:pt x="54" y="17"/>
                  </a:lnTo>
                  <a:lnTo>
                    <a:pt x="64" y="16"/>
                  </a:lnTo>
                  <a:lnTo>
                    <a:pt x="72" y="11"/>
                  </a:lnTo>
                  <a:lnTo>
                    <a:pt x="80" y="5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71E43CF9-4DE7-E98E-46FC-5054A5B62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3801" y="2362528"/>
              <a:ext cx="217521" cy="213926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10" y="14"/>
                </a:cxn>
                <a:cxn ang="0">
                  <a:pos x="115" y="28"/>
                </a:cxn>
                <a:cxn ang="0">
                  <a:pos x="119" y="43"/>
                </a:cxn>
                <a:cxn ang="0">
                  <a:pos x="121" y="60"/>
                </a:cxn>
                <a:cxn ang="0">
                  <a:pos x="113" y="61"/>
                </a:cxn>
                <a:cxn ang="0">
                  <a:pos x="107" y="63"/>
                </a:cxn>
                <a:cxn ang="0">
                  <a:pos x="101" y="67"/>
                </a:cxn>
                <a:cxn ang="0">
                  <a:pos x="96" y="70"/>
                </a:cxn>
                <a:cxn ang="0">
                  <a:pos x="91" y="70"/>
                </a:cxn>
                <a:cxn ang="0">
                  <a:pos x="85" y="66"/>
                </a:cxn>
                <a:cxn ang="0">
                  <a:pos x="85" y="68"/>
                </a:cxn>
                <a:cxn ang="0">
                  <a:pos x="86" y="70"/>
                </a:cxn>
                <a:cxn ang="0">
                  <a:pos x="87" y="71"/>
                </a:cxn>
                <a:cxn ang="0">
                  <a:pos x="87" y="73"/>
                </a:cxn>
                <a:cxn ang="0">
                  <a:pos x="86" y="74"/>
                </a:cxn>
                <a:cxn ang="0">
                  <a:pos x="85" y="76"/>
                </a:cxn>
                <a:cxn ang="0">
                  <a:pos x="71" y="80"/>
                </a:cxn>
                <a:cxn ang="0">
                  <a:pos x="59" y="82"/>
                </a:cxn>
                <a:cxn ang="0">
                  <a:pos x="48" y="88"/>
                </a:cxn>
                <a:cxn ang="0">
                  <a:pos x="46" y="90"/>
                </a:cxn>
                <a:cxn ang="0">
                  <a:pos x="45" y="91"/>
                </a:cxn>
                <a:cxn ang="0">
                  <a:pos x="43" y="96"/>
                </a:cxn>
                <a:cxn ang="0">
                  <a:pos x="34" y="96"/>
                </a:cxn>
                <a:cxn ang="0">
                  <a:pos x="32" y="97"/>
                </a:cxn>
                <a:cxn ang="0">
                  <a:pos x="32" y="103"/>
                </a:cxn>
                <a:cxn ang="0">
                  <a:pos x="30" y="105"/>
                </a:cxn>
                <a:cxn ang="0">
                  <a:pos x="28" y="105"/>
                </a:cxn>
                <a:cxn ang="0">
                  <a:pos x="25" y="106"/>
                </a:cxn>
                <a:cxn ang="0">
                  <a:pos x="24" y="106"/>
                </a:cxn>
                <a:cxn ang="0">
                  <a:pos x="21" y="110"/>
                </a:cxn>
                <a:cxn ang="0">
                  <a:pos x="20" y="112"/>
                </a:cxn>
                <a:cxn ang="0">
                  <a:pos x="15" y="117"/>
                </a:cxn>
                <a:cxn ang="0">
                  <a:pos x="11" y="119"/>
                </a:cxn>
                <a:cxn ang="0">
                  <a:pos x="9" y="119"/>
                </a:cxn>
                <a:cxn ang="0">
                  <a:pos x="6" y="116"/>
                </a:cxn>
                <a:cxn ang="0">
                  <a:pos x="6" y="111"/>
                </a:cxn>
                <a:cxn ang="0">
                  <a:pos x="7" y="110"/>
                </a:cxn>
                <a:cxn ang="0">
                  <a:pos x="8" y="110"/>
                </a:cxn>
                <a:cxn ang="0">
                  <a:pos x="10" y="109"/>
                </a:cxn>
                <a:cxn ang="0">
                  <a:pos x="11" y="109"/>
                </a:cxn>
                <a:cxn ang="0">
                  <a:pos x="14" y="106"/>
                </a:cxn>
                <a:cxn ang="0">
                  <a:pos x="14" y="104"/>
                </a:cxn>
                <a:cxn ang="0">
                  <a:pos x="8" y="78"/>
                </a:cxn>
                <a:cxn ang="0">
                  <a:pos x="3" y="54"/>
                </a:cxn>
                <a:cxn ang="0">
                  <a:pos x="0" y="26"/>
                </a:cxn>
                <a:cxn ang="0">
                  <a:pos x="55" y="13"/>
                </a:cxn>
                <a:cxn ang="0">
                  <a:pos x="107" y="0"/>
                </a:cxn>
              </a:cxnLst>
              <a:rect l="0" t="0" r="r" b="b"/>
              <a:pathLst>
                <a:path w="121" h="119">
                  <a:moveTo>
                    <a:pt x="107" y="0"/>
                  </a:moveTo>
                  <a:lnTo>
                    <a:pt x="110" y="14"/>
                  </a:lnTo>
                  <a:lnTo>
                    <a:pt x="115" y="28"/>
                  </a:lnTo>
                  <a:lnTo>
                    <a:pt x="119" y="43"/>
                  </a:lnTo>
                  <a:lnTo>
                    <a:pt x="121" y="60"/>
                  </a:lnTo>
                  <a:lnTo>
                    <a:pt x="113" y="61"/>
                  </a:lnTo>
                  <a:lnTo>
                    <a:pt x="107" y="63"/>
                  </a:lnTo>
                  <a:lnTo>
                    <a:pt x="101" y="67"/>
                  </a:lnTo>
                  <a:lnTo>
                    <a:pt x="96" y="70"/>
                  </a:lnTo>
                  <a:lnTo>
                    <a:pt x="91" y="70"/>
                  </a:lnTo>
                  <a:lnTo>
                    <a:pt x="85" y="66"/>
                  </a:lnTo>
                  <a:lnTo>
                    <a:pt x="85" y="68"/>
                  </a:lnTo>
                  <a:lnTo>
                    <a:pt x="86" y="70"/>
                  </a:lnTo>
                  <a:lnTo>
                    <a:pt x="87" y="71"/>
                  </a:lnTo>
                  <a:lnTo>
                    <a:pt x="87" y="73"/>
                  </a:lnTo>
                  <a:lnTo>
                    <a:pt x="86" y="74"/>
                  </a:lnTo>
                  <a:lnTo>
                    <a:pt x="85" y="76"/>
                  </a:lnTo>
                  <a:lnTo>
                    <a:pt x="71" y="80"/>
                  </a:lnTo>
                  <a:lnTo>
                    <a:pt x="59" y="82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5" y="91"/>
                  </a:lnTo>
                  <a:lnTo>
                    <a:pt x="43" y="96"/>
                  </a:lnTo>
                  <a:lnTo>
                    <a:pt x="34" y="96"/>
                  </a:lnTo>
                  <a:lnTo>
                    <a:pt x="32" y="97"/>
                  </a:lnTo>
                  <a:lnTo>
                    <a:pt x="32" y="103"/>
                  </a:lnTo>
                  <a:lnTo>
                    <a:pt x="30" y="105"/>
                  </a:lnTo>
                  <a:lnTo>
                    <a:pt x="28" y="105"/>
                  </a:lnTo>
                  <a:lnTo>
                    <a:pt x="25" y="106"/>
                  </a:lnTo>
                  <a:lnTo>
                    <a:pt x="24" y="106"/>
                  </a:lnTo>
                  <a:lnTo>
                    <a:pt x="21" y="110"/>
                  </a:lnTo>
                  <a:lnTo>
                    <a:pt x="20" y="112"/>
                  </a:lnTo>
                  <a:lnTo>
                    <a:pt x="15" y="117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6" y="111"/>
                  </a:lnTo>
                  <a:lnTo>
                    <a:pt x="7" y="110"/>
                  </a:lnTo>
                  <a:lnTo>
                    <a:pt x="8" y="110"/>
                  </a:lnTo>
                  <a:lnTo>
                    <a:pt x="10" y="109"/>
                  </a:lnTo>
                  <a:lnTo>
                    <a:pt x="11" y="109"/>
                  </a:lnTo>
                  <a:lnTo>
                    <a:pt x="14" y="106"/>
                  </a:lnTo>
                  <a:lnTo>
                    <a:pt x="14" y="104"/>
                  </a:lnTo>
                  <a:lnTo>
                    <a:pt x="8" y="78"/>
                  </a:lnTo>
                  <a:lnTo>
                    <a:pt x="3" y="54"/>
                  </a:lnTo>
                  <a:lnTo>
                    <a:pt x="0" y="26"/>
                  </a:lnTo>
                  <a:lnTo>
                    <a:pt x="55" y="13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FC711EC-121F-A935-E485-F7F0513DB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604" y="2560274"/>
              <a:ext cx="159994" cy="364930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9" y="2"/>
                </a:cxn>
                <a:cxn ang="0">
                  <a:pos x="28" y="3"/>
                </a:cxn>
                <a:cxn ang="0">
                  <a:pos x="40" y="6"/>
                </a:cxn>
                <a:cxn ang="0">
                  <a:pos x="42" y="7"/>
                </a:cxn>
                <a:cxn ang="0">
                  <a:pos x="46" y="8"/>
                </a:cxn>
                <a:cxn ang="0">
                  <a:pos x="48" y="9"/>
                </a:cxn>
                <a:cxn ang="0">
                  <a:pos x="49" y="14"/>
                </a:cxn>
                <a:cxn ang="0">
                  <a:pos x="53" y="13"/>
                </a:cxn>
                <a:cxn ang="0">
                  <a:pos x="58" y="12"/>
                </a:cxn>
                <a:cxn ang="0">
                  <a:pos x="66" y="15"/>
                </a:cxn>
                <a:cxn ang="0">
                  <a:pos x="77" y="20"/>
                </a:cxn>
                <a:cxn ang="0">
                  <a:pos x="74" y="40"/>
                </a:cxn>
                <a:cxn ang="0">
                  <a:pos x="67" y="55"/>
                </a:cxn>
                <a:cxn ang="0">
                  <a:pos x="66" y="77"/>
                </a:cxn>
                <a:cxn ang="0">
                  <a:pos x="75" y="75"/>
                </a:cxn>
                <a:cxn ang="0">
                  <a:pos x="85" y="73"/>
                </a:cxn>
                <a:cxn ang="0">
                  <a:pos x="88" y="92"/>
                </a:cxn>
                <a:cxn ang="0">
                  <a:pos x="85" y="119"/>
                </a:cxn>
                <a:cxn ang="0">
                  <a:pos x="85" y="133"/>
                </a:cxn>
                <a:cxn ang="0">
                  <a:pos x="84" y="139"/>
                </a:cxn>
                <a:cxn ang="0">
                  <a:pos x="87" y="140"/>
                </a:cxn>
                <a:cxn ang="0">
                  <a:pos x="88" y="143"/>
                </a:cxn>
                <a:cxn ang="0">
                  <a:pos x="85" y="149"/>
                </a:cxn>
                <a:cxn ang="0">
                  <a:pos x="75" y="163"/>
                </a:cxn>
                <a:cxn ang="0">
                  <a:pos x="74" y="174"/>
                </a:cxn>
                <a:cxn ang="0">
                  <a:pos x="66" y="181"/>
                </a:cxn>
                <a:cxn ang="0">
                  <a:pos x="67" y="191"/>
                </a:cxn>
                <a:cxn ang="0">
                  <a:pos x="66" y="203"/>
                </a:cxn>
                <a:cxn ang="0">
                  <a:pos x="62" y="201"/>
                </a:cxn>
                <a:cxn ang="0">
                  <a:pos x="54" y="197"/>
                </a:cxn>
                <a:cxn ang="0">
                  <a:pos x="34" y="201"/>
                </a:cxn>
                <a:cxn ang="0">
                  <a:pos x="21" y="192"/>
                </a:cxn>
                <a:cxn ang="0">
                  <a:pos x="3" y="176"/>
                </a:cxn>
                <a:cxn ang="0">
                  <a:pos x="2" y="160"/>
                </a:cxn>
                <a:cxn ang="0">
                  <a:pos x="10" y="149"/>
                </a:cxn>
                <a:cxn ang="0">
                  <a:pos x="24" y="141"/>
                </a:cxn>
                <a:cxn ang="0">
                  <a:pos x="26" y="128"/>
                </a:cxn>
                <a:cxn ang="0">
                  <a:pos x="32" y="119"/>
                </a:cxn>
                <a:cxn ang="0">
                  <a:pos x="37" y="120"/>
                </a:cxn>
                <a:cxn ang="0">
                  <a:pos x="40" y="121"/>
                </a:cxn>
                <a:cxn ang="0">
                  <a:pos x="38" y="114"/>
                </a:cxn>
                <a:cxn ang="0">
                  <a:pos x="40" y="111"/>
                </a:cxn>
                <a:cxn ang="0">
                  <a:pos x="44" y="107"/>
                </a:cxn>
                <a:cxn ang="0">
                  <a:pos x="42" y="104"/>
                </a:cxn>
                <a:cxn ang="0">
                  <a:pos x="38" y="103"/>
                </a:cxn>
                <a:cxn ang="0">
                  <a:pos x="32" y="99"/>
                </a:cxn>
                <a:cxn ang="0">
                  <a:pos x="30" y="92"/>
                </a:cxn>
                <a:cxn ang="0">
                  <a:pos x="26" y="91"/>
                </a:cxn>
                <a:cxn ang="0">
                  <a:pos x="23" y="89"/>
                </a:cxn>
                <a:cxn ang="0">
                  <a:pos x="18" y="87"/>
                </a:cxn>
                <a:cxn ang="0">
                  <a:pos x="17" y="83"/>
                </a:cxn>
                <a:cxn ang="0">
                  <a:pos x="14" y="79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5" y="52"/>
                </a:cxn>
                <a:cxn ang="0">
                  <a:pos x="0" y="40"/>
                </a:cxn>
                <a:cxn ang="0">
                  <a:pos x="9" y="27"/>
                </a:cxn>
                <a:cxn ang="0">
                  <a:pos x="13" y="14"/>
                </a:cxn>
                <a:cxn ang="0">
                  <a:pos x="14" y="3"/>
                </a:cxn>
              </a:cxnLst>
              <a:rect l="0" t="0" r="r" b="b"/>
              <a:pathLst>
                <a:path w="89" h="203">
                  <a:moveTo>
                    <a:pt x="18" y="0"/>
                  </a:moveTo>
                  <a:lnTo>
                    <a:pt x="19" y="1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28" y="3"/>
                  </a:lnTo>
                  <a:lnTo>
                    <a:pt x="33" y="5"/>
                  </a:lnTo>
                  <a:lnTo>
                    <a:pt x="40" y="6"/>
                  </a:lnTo>
                  <a:lnTo>
                    <a:pt x="41" y="6"/>
                  </a:lnTo>
                  <a:lnTo>
                    <a:pt x="42" y="7"/>
                  </a:lnTo>
                  <a:lnTo>
                    <a:pt x="45" y="7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2" y="13"/>
                  </a:lnTo>
                  <a:lnTo>
                    <a:pt x="53" y="13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1" y="13"/>
                  </a:lnTo>
                  <a:lnTo>
                    <a:pt x="66" y="15"/>
                  </a:lnTo>
                  <a:lnTo>
                    <a:pt x="73" y="17"/>
                  </a:lnTo>
                  <a:lnTo>
                    <a:pt x="77" y="20"/>
                  </a:lnTo>
                  <a:lnTo>
                    <a:pt x="77" y="31"/>
                  </a:lnTo>
                  <a:lnTo>
                    <a:pt x="74" y="40"/>
                  </a:lnTo>
                  <a:lnTo>
                    <a:pt x="70" y="47"/>
                  </a:lnTo>
                  <a:lnTo>
                    <a:pt x="67" y="55"/>
                  </a:lnTo>
                  <a:lnTo>
                    <a:pt x="65" y="64"/>
                  </a:lnTo>
                  <a:lnTo>
                    <a:pt x="66" y="77"/>
                  </a:lnTo>
                  <a:lnTo>
                    <a:pt x="72" y="77"/>
                  </a:lnTo>
                  <a:lnTo>
                    <a:pt x="75" y="75"/>
                  </a:lnTo>
                  <a:lnTo>
                    <a:pt x="80" y="73"/>
                  </a:lnTo>
                  <a:lnTo>
                    <a:pt x="85" y="73"/>
                  </a:lnTo>
                  <a:lnTo>
                    <a:pt x="89" y="82"/>
                  </a:lnTo>
                  <a:lnTo>
                    <a:pt x="88" y="92"/>
                  </a:lnTo>
                  <a:lnTo>
                    <a:pt x="85" y="111"/>
                  </a:lnTo>
                  <a:lnTo>
                    <a:pt x="85" y="119"/>
                  </a:lnTo>
                  <a:lnTo>
                    <a:pt x="87" y="126"/>
                  </a:lnTo>
                  <a:lnTo>
                    <a:pt x="85" y="133"/>
                  </a:lnTo>
                  <a:lnTo>
                    <a:pt x="82" y="139"/>
                  </a:lnTo>
                  <a:lnTo>
                    <a:pt x="84" y="139"/>
                  </a:lnTo>
                  <a:lnTo>
                    <a:pt x="85" y="140"/>
                  </a:lnTo>
                  <a:lnTo>
                    <a:pt x="87" y="140"/>
                  </a:lnTo>
                  <a:lnTo>
                    <a:pt x="88" y="141"/>
                  </a:lnTo>
                  <a:lnTo>
                    <a:pt x="88" y="143"/>
                  </a:lnTo>
                  <a:lnTo>
                    <a:pt x="87" y="146"/>
                  </a:lnTo>
                  <a:lnTo>
                    <a:pt x="85" y="149"/>
                  </a:lnTo>
                  <a:lnTo>
                    <a:pt x="78" y="156"/>
                  </a:lnTo>
                  <a:lnTo>
                    <a:pt x="75" y="163"/>
                  </a:lnTo>
                  <a:lnTo>
                    <a:pt x="75" y="169"/>
                  </a:lnTo>
                  <a:lnTo>
                    <a:pt x="74" y="174"/>
                  </a:lnTo>
                  <a:lnTo>
                    <a:pt x="70" y="178"/>
                  </a:lnTo>
                  <a:lnTo>
                    <a:pt x="66" y="181"/>
                  </a:lnTo>
                  <a:lnTo>
                    <a:pt x="67" y="188"/>
                  </a:lnTo>
                  <a:lnTo>
                    <a:pt x="67" y="191"/>
                  </a:lnTo>
                  <a:lnTo>
                    <a:pt x="66" y="196"/>
                  </a:lnTo>
                  <a:lnTo>
                    <a:pt x="66" y="203"/>
                  </a:lnTo>
                  <a:lnTo>
                    <a:pt x="65" y="203"/>
                  </a:lnTo>
                  <a:lnTo>
                    <a:pt x="62" y="201"/>
                  </a:lnTo>
                  <a:lnTo>
                    <a:pt x="54" y="201"/>
                  </a:lnTo>
                  <a:lnTo>
                    <a:pt x="54" y="197"/>
                  </a:lnTo>
                  <a:lnTo>
                    <a:pt x="37" y="197"/>
                  </a:lnTo>
                  <a:lnTo>
                    <a:pt x="34" y="201"/>
                  </a:lnTo>
                  <a:lnTo>
                    <a:pt x="28" y="196"/>
                  </a:lnTo>
                  <a:lnTo>
                    <a:pt x="21" y="192"/>
                  </a:lnTo>
                  <a:lnTo>
                    <a:pt x="14" y="188"/>
                  </a:lnTo>
                  <a:lnTo>
                    <a:pt x="3" y="176"/>
                  </a:lnTo>
                  <a:lnTo>
                    <a:pt x="0" y="169"/>
                  </a:lnTo>
                  <a:lnTo>
                    <a:pt x="2" y="160"/>
                  </a:lnTo>
                  <a:lnTo>
                    <a:pt x="6" y="149"/>
                  </a:lnTo>
                  <a:lnTo>
                    <a:pt x="10" y="149"/>
                  </a:lnTo>
                  <a:lnTo>
                    <a:pt x="17" y="146"/>
                  </a:lnTo>
                  <a:lnTo>
                    <a:pt x="24" y="141"/>
                  </a:lnTo>
                  <a:lnTo>
                    <a:pt x="24" y="133"/>
                  </a:lnTo>
                  <a:lnTo>
                    <a:pt x="26" y="128"/>
                  </a:lnTo>
                  <a:lnTo>
                    <a:pt x="30" y="124"/>
                  </a:lnTo>
                  <a:lnTo>
                    <a:pt x="32" y="119"/>
                  </a:lnTo>
                  <a:lnTo>
                    <a:pt x="35" y="119"/>
                  </a:lnTo>
                  <a:lnTo>
                    <a:pt x="37" y="120"/>
                  </a:lnTo>
                  <a:lnTo>
                    <a:pt x="39" y="121"/>
                  </a:lnTo>
                  <a:lnTo>
                    <a:pt x="40" y="121"/>
                  </a:lnTo>
                  <a:lnTo>
                    <a:pt x="38" y="119"/>
                  </a:lnTo>
                  <a:lnTo>
                    <a:pt x="38" y="114"/>
                  </a:lnTo>
                  <a:lnTo>
                    <a:pt x="39" y="113"/>
                  </a:lnTo>
                  <a:lnTo>
                    <a:pt x="40" y="111"/>
                  </a:lnTo>
                  <a:lnTo>
                    <a:pt x="42" y="110"/>
                  </a:lnTo>
                  <a:lnTo>
                    <a:pt x="44" y="107"/>
                  </a:lnTo>
                  <a:lnTo>
                    <a:pt x="44" y="105"/>
                  </a:lnTo>
                  <a:lnTo>
                    <a:pt x="42" y="104"/>
                  </a:lnTo>
                  <a:lnTo>
                    <a:pt x="40" y="103"/>
                  </a:lnTo>
                  <a:lnTo>
                    <a:pt x="38" y="103"/>
                  </a:lnTo>
                  <a:lnTo>
                    <a:pt x="33" y="100"/>
                  </a:lnTo>
                  <a:lnTo>
                    <a:pt x="32" y="99"/>
                  </a:lnTo>
                  <a:lnTo>
                    <a:pt x="30" y="94"/>
                  </a:lnTo>
                  <a:lnTo>
                    <a:pt x="30" y="92"/>
                  </a:lnTo>
                  <a:lnTo>
                    <a:pt x="28" y="92"/>
                  </a:lnTo>
                  <a:lnTo>
                    <a:pt x="26" y="91"/>
                  </a:lnTo>
                  <a:lnTo>
                    <a:pt x="25" y="90"/>
                  </a:lnTo>
                  <a:lnTo>
                    <a:pt x="23" y="89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16" y="82"/>
                  </a:lnTo>
                  <a:lnTo>
                    <a:pt x="14" y="79"/>
                  </a:lnTo>
                  <a:lnTo>
                    <a:pt x="11" y="76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3" y="59"/>
                  </a:lnTo>
                  <a:lnTo>
                    <a:pt x="5" y="52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9" y="27"/>
                  </a:lnTo>
                  <a:lnTo>
                    <a:pt x="12" y="20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4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29FA3B1F-B6C5-A843-8811-182E4B22E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4824" y="3016886"/>
              <a:ext cx="12585" cy="107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6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DA9E3D4-8389-60D9-9B97-5F6E539C6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703" y="2826331"/>
              <a:ext cx="578855" cy="586046"/>
            </a:xfrm>
            <a:custGeom>
              <a:avLst/>
              <a:gdLst/>
              <a:ahLst/>
              <a:cxnLst>
                <a:cxn ang="0">
                  <a:pos x="111" y="27"/>
                </a:cxn>
                <a:cxn ang="0">
                  <a:pos x="119" y="74"/>
                </a:cxn>
                <a:cxn ang="0">
                  <a:pos x="169" y="76"/>
                </a:cxn>
                <a:cxn ang="0">
                  <a:pos x="203" y="120"/>
                </a:cxn>
                <a:cxn ang="0">
                  <a:pos x="208" y="117"/>
                </a:cxn>
                <a:cxn ang="0">
                  <a:pos x="216" y="109"/>
                </a:cxn>
                <a:cxn ang="0">
                  <a:pos x="229" y="89"/>
                </a:cxn>
                <a:cxn ang="0">
                  <a:pos x="245" y="81"/>
                </a:cxn>
                <a:cxn ang="0">
                  <a:pos x="255" y="77"/>
                </a:cxn>
                <a:cxn ang="0">
                  <a:pos x="266" y="77"/>
                </a:cxn>
                <a:cxn ang="0">
                  <a:pos x="272" y="71"/>
                </a:cxn>
                <a:cxn ang="0">
                  <a:pos x="280" y="63"/>
                </a:cxn>
                <a:cxn ang="0">
                  <a:pos x="286" y="61"/>
                </a:cxn>
                <a:cxn ang="0">
                  <a:pos x="293" y="57"/>
                </a:cxn>
                <a:cxn ang="0">
                  <a:pos x="316" y="67"/>
                </a:cxn>
                <a:cxn ang="0">
                  <a:pos x="318" y="75"/>
                </a:cxn>
                <a:cxn ang="0">
                  <a:pos x="321" y="95"/>
                </a:cxn>
                <a:cxn ang="0">
                  <a:pos x="292" y="81"/>
                </a:cxn>
                <a:cxn ang="0">
                  <a:pos x="278" y="96"/>
                </a:cxn>
                <a:cxn ang="0">
                  <a:pos x="274" y="114"/>
                </a:cxn>
                <a:cxn ang="0">
                  <a:pos x="271" y="126"/>
                </a:cxn>
                <a:cxn ang="0">
                  <a:pos x="266" y="128"/>
                </a:cxn>
                <a:cxn ang="0">
                  <a:pos x="257" y="135"/>
                </a:cxn>
                <a:cxn ang="0">
                  <a:pos x="243" y="146"/>
                </a:cxn>
                <a:cxn ang="0">
                  <a:pos x="237" y="167"/>
                </a:cxn>
                <a:cxn ang="0">
                  <a:pos x="229" y="184"/>
                </a:cxn>
                <a:cxn ang="0">
                  <a:pos x="209" y="174"/>
                </a:cxn>
                <a:cxn ang="0">
                  <a:pos x="200" y="186"/>
                </a:cxn>
                <a:cxn ang="0">
                  <a:pos x="197" y="203"/>
                </a:cxn>
                <a:cxn ang="0">
                  <a:pos x="189" y="230"/>
                </a:cxn>
                <a:cxn ang="0">
                  <a:pos x="175" y="252"/>
                </a:cxn>
                <a:cxn ang="0">
                  <a:pos x="174" y="278"/>
                </a:cxn>
                <a:cxn ang="0">
                  <a:pos x="158" y="291"/>
                </a:cxn>
                <a:cxn ang="0">
                  <a:pos x="138" y="298"/>
                </a:cxn>
                <a:cxn ang="0">
                  <a:pos x="133" y="306"/>
                </a:cxn>
                <a:cxn ang="0">
                  <a:pos x="117" y="314"/>
                </a:cxn>
                <a:cxn ang="0">
                  <a:pos x="98" y="314"/>
                </a:cxn>
                <a:cxn ang="0">
                  <a:pos x="91" y="322"/>
                </a:cxn>
                <a:cxn ang="0">
                  <a:pos x="75" y="322"/>
                </a:cxn>
                <a:cxn ang="0">
                  <a:pos x="56" y="301"/>
                </a:cxn>
                <a:cxn ang="0">
                  <a:pos x="26" y="284"/>
                </a:cxn>
                <a:cxn ang="0">
                  <a:pos x="3" y="253"/>
                </a:cxn>
                <a:cxn ang="0">
                  <a:pos x="2" y="238"/>
                </a:cxn>
                <a:cxn ang="0">
                  <a:pos x="9" y="228"/>
                </a:cxn>
                <a:cxn ang="0">
                  <a:pos x="26" y="208"/>
                </a:cxn>
                <a:cxn ang="0">
                  <a:pos x="25" y="176"/>
                </a:cxn>
                <a:cxn ang="0">
                  <a:pos x="34" y="169"/>
                </a:cxn>
                <a:cxn ang="0">
                  <a:pos x="38" y="176"/>
                </a:cxn>
                <a:cxn ang="0">
                  <a:pos x="46" y="174"/>
                </a:cxn>
                <a:cxn ang="0">
                  <a:pos x="48" y="142"/>
                </a:cxn>
                <a:cxn ang="0">
                  <a:pos x="59" y="135"/>
                </a:cxn>
                <a:cxn ang="0">
                  <a:pos x="61" y="130"/>
                </a:cxn>
                <a:cxn ang="0">
                  <a:pos x="70" y="127"/>
                </a:cxn>
                <a:cxn ang="0">
                  <a:pos x="83" y="117"/>
                </a:cxn>
                <a:cxn ang="0">
                  <a:pos x="97" y="102"/>
                </a:cxn>
                <a:cxn ang="0">
                  <a:pos x="103" y="83"/>
                </a:cxn>
                <a:cxn ang="0">
                  <a:pos x="108" y="36"/>
                </a:cxn>
                <a:cxn ang="0">
                  <a:pos x="106" y="7"/>
                </a:cxn>
              </a:cxnLst>
              <a:rect l="0" t="0" r="r" b="b"/>
              <a:pathLst>
                <a:path w="322" h="326">
                  <a:moveTo>
                    <a:pt x="106" y="0"/>
                  </a:moveTo>
                  <a:lnTo>
                    <a:pt x="109" y="12"/>
                  </a:lnTo>
                  <a:lnTo>
                    <a:pt x="111" y="27"/>
                  </a:lnTo>
                  <a:lnTo>
                    <a:pt x="115" y="43"/>
                  </a:lnTo>
                  <a:lnTo>
                    <a:pt x="117" y="60"/>
                  </a:lnTo>
                  <a:lnTo>
                    <a:pt x="119" y="74"/>
                  </a:lnTo>
                  <a:lnTo>
                    <a:pt x="122" y="83"/>
                  </a:lnTo>
                  <a:lnTo>
                    <a:pt x="146" y="79"/>
                  </a:lnTo>
                  <a:lnTo>
                    <a:pt x="169" y="76"/>
                  </a:lnTo>
                  <a:lnTo>
                    <a:pt x="195" y="72"/>
                  </a:lnTo>
                  <a:lnTo>
                    <a:pt x="200" y="96"/>
                  </a:lnTo>
                  <a:lnTo>
                    <a:pt x="203" y="120"/>
                  </a:lnTo>
                  <a:lnTo>
                    <a:pt x="204" y="119"/>
                  </a:lnTo>
                  <a:lnTo>
                    <a:pt x="207" y="118"/>
                  </a:lnTo>
                  <a:lnTo>
                    <a:pt x="208" y="117"/>
                  </a:lnTo>
                  <a:lnTo>
                    <a:pt x="209" y="114"/>
                  </a:lnTo>
                  <a:lnTo>
                    <a:pt x="209" y="112"/>
                  </a:lnTo>
                  <a:lnTo>
                    <a:pt x="216" y="109"/>
                  </a:lnTo>
                  <a:lnTo>
                    <a:pt x="221" y="102"/>
                  </a:lnTo>
                  <a:lnTo>
                    <a:pt x="225" y="96"/>
                  </a:lnTo>
                  <a:lnTo>
                    <a:pt x="229" y="89"/>
                  </a:lnTo>
                  <a:lnTo>
                    <a:pt x="234" y="88"/>
                  </a:lnTo>
                  <a:lnTo>
                    <a:pt x="240" y="85"/>
                  </a:lnTo>
                  <a:lnTo>
                    <a:pt x="245" y="81"/>
                  </a:lnTo>
                  <a:lnTo>
                    <a:pt x="248" y="72"/>
                  </a:lnTo>
                  <a:lnTo>
                    <a:pt x="253" y="75"/>
                  </a:lnTo>
                  <a:lnTo>
                    <a:pt x="255" y="77"/>
                  </a:lnTo>
                  <a:lnTo>
                    <a:pt x="259" y="78"/>
                  </a:lnTo>
                  <a:lnTo>
                    <a:pt x="262" y="78"/>
                  </a:lnTo>
                  <a:lnTo>
                    <a:pt x="266" y="77"/>
                  </a:lnTo>
                  <a:lnTo>
                    <a:pt x="268" y="76"/>
                  </a:lnTo>
                  <a:lnTo>
                    <a:pt x="269" y="74"/>
                  </a:lnTo>
                  <a:lnTo>
                    <a:pt x="272" y="71"/>
                  </a:lnTo>
                  <a:lnTo>
                    <a:pt x="274" y="67"/>
                  </a:lnTo>
                  <a:lnTo>
                    <a:pt x="278" y="63"/>
                  </a:lnTo>
                  <a:lnTo>
                    <a:pt x="280" y="63"/>
                  </a:lnTo>
                  <a:lnTo>
                    <a:pt x="282" y="62"/>
                  </a:lnTo>
                  <a:lnTo>
                    <a:pt x="283" y="62"/>
                  </a:lnTo>
                  <a:lnTo>
                    <a:pt x="286" y="61"/>
                  </a:lnTo>
                  <a:lnTo>
                    <a:pt x="287" y="60"/>
                  </a:lnTo>
                  <a:lnTo>
                    <a:pt x="287" y="55"/>
                  </a:lnTo>
                  <a:lnTo>
                    <a:pt x="293" y="57"/>
                  </a:lnTo>
                  <a:lnTo>
                    <a:pt x="310" y="61"/>
                  </a:lnTo>
                  <a:lnTo>
                    <a:pt x="310" y="67"/>
                  </a:lnTo>
                  <a:lnTo>
                    <a:pt x="316" y="67"/>
                  </a:lnTo>
                  <a:lnTo>
                    <a:pt x="317" y="69"/>
                  </a:lnTo>
                  <a:lnTo>
                    <a:pt x="317" y="74"/>
                  </a:lnTo>
                  <a:lnTo>
                    <a:pt x="318" y="75"/>
                  </a:lnTo>
                  <a:lnTo>
                    <a:pt x="321" y="81"/>
                  </a:lnTo>
                  <a:lnTo>
                    <a:pt x="322" y="86"/>
                  </a:lnTo>
                  <a:lnTo>
                    <a:pt x="321" y="95"/>
                  </a:lnTo>
                  <a:lnTo>
                    <a:pt x="310" y="92"/>
                  </a:lnTo>
                  <a:lnTo>
                    <a:pt x="300" y="85"/>
                  </a:lnTo>
                  <a:lnTo>
                    <a:pt x="292" y="81"/>
                  </a:lnTo>
                  <a:lnTo>
                    <a:pt x="282" y="81"/>
                  </a:lnTo>
                  <a:lnTo>
                    <a:pt x="279" y="88"/>
                  </a:lnTo>
                  <a:lnTo>
                    <a:pt x="278" y="96"/>
                  </a:lnTo>
                  <a:lnTo>
                    <a:pt x="278" y="105"/>
                  </a:lnTo>
                  <a:lnTo>
                    <a:pt x="276" y="112"/>
                  </a:lnTo>
                  <a:lnTo>
                    <a:pt x="274" y="114"/>
                  </a:lnTo>
                  <a:lnTo>
                    <a:pt x="272" y="116"/>
                  </a:lnTo>
                  <a:lnTo>
                    <a:pt x="271" y="117"/>
                  </a:lnTo>
                  <a:lnTo>
                    <a:pt x="271" y="126"/>
                  </a:lnTo>
                  <a:lnTo>
                    <a:pt x="269" y="127"/>
                  </a:lnTo>
                  <a:lnTo>
                    <a:pt x="267" y="128"/>
                  </a:lnTo>
                  <a:lnTo>
                    <a:pt x="266" y="128"/>
                  </a:lnTo>
                  <a:lnTo>
                    <a:pt x="259" y="132"/>
                  </a:lnTo>
                  <a:lnTo>
                    <a:pt x="258" y="133"/>
                  </a:lnTo>
                  <a:lnTo>
                    <a:pt x="257" y="135"/>
                  </a:lnTo>
                  <a:lnTo>
                    <a:pt x="257" y="142"/>
                  </a:lnTo>
                  <a:lnTo>
                    <a:pt x="248" y="142"/>
                  </a:lnTo>
                  <a:lnTo>
                    <a:pt x="243" y="146"/>
                  </a:lnTo>
                  <a:lnTo>
                    <a:pt x="239" y="152"/>
                  </a:lnTo>
                  <a:lnTo>
                    <a:pt x="238" y="159"/>
                  </a:lnTo>
                  <a:lnTo>
                    <a:pt x="237" y="167"/>
                  </a:lnTo>
                  <a:lnTo>
                    <a:pt x="234" y="174"/>
                  </a:lnTo>
                  <a:lnTo>
                    <a:pt x="232" y="180"/>
                  </a:lnTo>
                  <a:lnTo>
                    <a:pt x="229" y="184"/>
                  </a:lnTo>
                  <a:lnTo>
                    <a:pt x="222" y="183"/>
                  </a:lnTo>
                  <a:lnTo>
                    <a:pt x="212" y="176"/>
                  </a:lnTo>
                  <a:lnTo>
                    <a:pt x="209" y="174"/>
                  </a:lnTo>
                  <a:lnTo>
                    <a:pt x="203" y="176"/>
                  </a:lnTo>
                  <a:lnTo>
                    <a:pt x="200" y="181"/>
                  </a:lnTo>
                  <a:lnTo>
                    <a:pt x="200" y="186"/>
                  </a:lnTo>
                  <a:lnTo>
                    <a:pt x="201" y="191"/>
                  </a:lnTo>
                  <a:lnTo>
                    <a:pt x="201" y="196"/>
                  </a:lnTo>
                  <a:lnTo>
                    <a:pt x="197" y="203"/>
                  </a:lnTo>
                  <a:lnTo>
                    <a:pt x="193" y="209"/>
                  </a:lnTo>
                  <a:lnTo>
                    <a:pt x="189" y="216"/>
                  </a:lnTo>
                  <a:lnTo>
                    <a:pt x="189" y="230"/>
                  </a:lnTo>
                  <a:lnTo>
                    <a:pt x="186" y="237"/>
                  </a:lnTo>
                  <a:lnTo>
                    <a:pt x="181" y="244"/>
                  </a:lnTo>
                  <a:lnTo>
                    <a:pt x="175" y="252"/>
                  </a:lnTo>
                  <a:lnTo>
                    <a:pt x="172" y="261"/>
                  </a:lnTo>
                  <a:lnTo>
                    <a:pt x="172" y="270"/>
                  </a:lnTo>
                  <a:lnTo>
                    <a:pt x="174" y="278"/>
                  </a:lnTo>
                  <a:lnTo>
                    <a:pt x="172" y="286"/>
                  </a:lnTo>
                  <a:lnTo>
                    <a:pt x="163" y="287"/>
                  </a:lnTo>
                  <a:lnTo>
                    <a:pt x="158" y="291"/>
                  </a:lnTo>
                  <a:lnTo>
                    <a:pt x="153" y="294"/>
                  </a:lnTo>
                  <a:lnTo>
                    <a:pt x="146" y="296"/>
                  </a:lnTo>
                  <a:lnTo>
                    <a:pt x="138" y="298"/>
                  </a:lnTo>
                  <a:lnTo>
                    <a:pt x="136" y="300"/>
                  </a:lnTo>
                  <a:lnTo>
                    <a:pt x="134" y="302"/>
                  </a:lnTo>
                  <a:lnTo>
                    <a:pt x="133" y="306"/>
                  </a:lnTo>
                  <a:lnTo>
                    <a:pt x="133" y="309"/>
                  </a:lnTo>
                  <a:lnTo>
                    <a:pt x="125" y="310"/>
                  </a:lnTo>
                  <a:lnTo>
                    <a:pt x="117" y="314"/>
                  </a:lnTo>
                  <a:lnTo>
                    <a:pt x="109" y="315"/>
                  </a:lnTo>
                  <a:lnTo>
                    <a:pt x="102" y="312"/>
                  </a:lnTo>
                  <a:lnTo>
                    <a:pt x="98" y="314"/>
                  </a:lnTo>
                  <a:lnTo>
                    <a:pt x="96" y="316"/>
                  </a:lnTo>
                  <a:lnTo>
                    <a:pt x="94" y="320"/>
                  </a:lnTo>
                  <a:lnTo>
                    <a:pt x="91" y="322"/>
                  </a:lnTo>
                  <a:lnTo>
                    <a:pt x="88" y="324"/>
                  </a:lnTo>
                  <a:lnTo>
                    <a:pt x="84" y="326"/>
                  </a:lnTo>
                  <a:lnTo>
                    <a:pt x="75" y="322"/>
                  </a:lnTo>
                  <a:lnTo>
                    <a:pt x="67" y="317"/>
                  </a:lnTo>
                  <a:lnTo>
                    <a:pt x="60" y="312"/>
                  </a:lnTo>
                  <a:lnTo>
                    <a:pt x="56" y="301"/>
                  </a:lnTo>
                  <a:lnTo>
                    <a:pt x="44" y="299"/>
                  </a:lnTo>
                  <a:lnTo>
                    <a:pt x="34" y="292"/>
                  </a:lnTo>
                  <a:lnTo>
                    <a:pt x="26" y="284"/>
                  </a:lnTo>
                  <a:lnTo>
                    <a:pt x="17" y="272"/>
                  </a:lnTo>
                  <a:lnTo>
                    <a:pt x="12" y="265"/>
                  </a:lnTo>
                  <a:lnTo>
                    <a:pt x="3" y="253"/>
                  </a:lnTo>
                  <a:lnTo>
                    <a:pt x="0" y="250"/>
                  </a:lnTo>
                  <a:lnTo>
                    <a:pt x="0" y="244"/>
                  </a:lnTo>
                  <a:lnTo>
                    <a:pt x="2" y="238"/>
                  </a:lnTo>
                  <a:lnTo>
                    <a:pt x="2" y="232"/>
                  </a:lnTo>
                  <a:lnTo>
                    <a:pt x="0" y="228"/>
                  </a:lnTo>
                  <a:lnTo>
                    <a:pt x="9" y="228"/>
                  </a:lnTo>
                  <a:lnTo>
                    <a:pt x="13" y="224"/>
                  </a:lnTo>
                  <a:lnTo>
                    <a:pt x="20" y="210"/>
                  </a:lnTo>
                  <a:lnTo>
                    <a:pt x="26" y="208"/>
                  </a:lnTo>
                  <a:lnTo>
                    <a:pt x="23" y="198"/>
                  </a:lnTo>
                  <a:lnTo>
                    <a:pt x="23" y="187"/>
                  </a:lnTo>
                  <a:lnTo>
                    <a:pt x="25" y="176"/>
                  </a:lnTo>
                  <a:lnTo>
                    <a:pt x="28" y="168"/>
                  </a:lnTo>
                  <a:lnTo>
                    <a:pt x="32" y="168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38" y="174"/>
                  </a:lnTo>
                  <a:lnTo>
                    <a:pt x="38" y="176"/>
                  </a:lnTo>
                  <a:lnTo>
                    <a:pt x="39" y="177"/>
                  </a:lnTo>
                  <a:lnTo>
                    <a:pt x="40" y="180"/>
                  </a:lnTo>
                  <a:lnTo>
                    <a:pt x="46" y="174"/>
                  </a:lnTo>
                  <a:lnTo>
                    <a:pt x="47" y="166"/>
                  </a:lnTo>
                  <a:lnTo>
                    <a:pt x="47" y="149"/>
                  </a:lnTo>
                  <a:lnTo>
                    <a:pt x="48" y="142"/>
                  </a:lnTo>
                  <a:lnTo>
                    <a:pt x="51" y="140"/>
                  </a:lnTo>
                  <a:lnTo>
                    <a:pt x="58" y="137"/>
                  </a:lnTo>
                  <a:lnTo>
                    <a:pt x="59" y="135"/>
                  </a:lnTo>
                  <a:lnTo>
                    <a:pt x="60" y="133"/>
                  </a:lnTo>
                  <a:lnTo>
                    <a:pt x="61" y="132"/>
                  </a:lnTo>
                  <a:lnTo>
                    <a:pt x="61" y="130"/>
                  </a:lnTo>
                  <a:lnTo>
                    <a:pt x="60" y="126"/>
                  </a:lnTo>
                  <a:lnTo>
                    <a:pt x="69" y="126"/>
                  </a:lnTo>
                  <a:lnTo>
                    <a:pt x="70" y="127"/>
                  </a:lnTo>
                  <a:lnTo>
                    <a:pt x="70" y="128"/>
                  </a:lnTo>
                  <a:lnTo>
                    <a:pt x="80" y="121"/>
                  </a:lnTo>
                  <a:lnTo>
                    <a:pt x="83" y="117"/>
                  </a:lnTo>
                  <a:lnTo>
                    <a:pt x="88" y="112"/>
                  </a:lnTo>
                  <a:lnTo>
                    <a:pt x="90" y="109"/>
                  </a:lnTo>
                  <a:lnTo>
                    <a:pt x="97" y="102"/>
                  </a:lnTo>
                  <a:lnTo>
                    <a:pt x="102" y="95"/>
                  </a:lnTo>
                  <a:lnTo>
                    <a:pt x="103" y="91"/>
                  </a:lnTo>
                  <a:lnTo>
                    <a:pt x="103" y="83"/>
                  </a:lnTo>
                  <a:lnTo>
                    <a:pt x="104" y="79"/>
                  </a:lnTo>
                  <a:lnTo>
                    <a:pt x="104" y="53"/>
                  </a:lnTo>
                  <a:lnTo>
                    <a:pt x="108" y="36"/>
                  </a:lnTo>
                  <a:lnTo>
                    <a:pt x="109" y="25"/>
                  </a:lnTo>
                  <a:lnTo>
                    <a:pt x="108" y="14"/>
                  </a:lnTo>
                  <a:lnTo>
                    <a:pt x="106" y="7"/>
                  </a:lnTo>
                  <a:lnTo>
                    <a:pt x="105" y="2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5A37877-6F8A-142F-2C01-D6B7ADFDE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173" y="3157106"/>
              <a:ext cx="915023" cy="494364"/>
            </a:xfrm>
            <a:custGeom>
              <a:avLst/>
              <a:gdLst/>
              <a:ahLst/>
              <a:cxnLst>
                <a:cxn ang="0">
                  <a:pos x="326" y="5"/>
                </a:cxn>
                <a:cxn ang="0">
                  <a:pos x="341" y="26"/>
                </a:cxn>
                <a:cxn ang="0">
                  <a:pos x="375" y="34"/>
                </a:cxn>
                <a:cxn ang="0">
                  <a:pos x="382" y="34"/>
                </a:cxn>
                <a:cxn ang="0">
                  <a:pos x="388" y="31"/>
                </a:cxn>
                <a:cxn ang="0">
                  <a:pos x="402" y="34"/>
                </a:cxn>
                <a:cxn ang="0">
                  <a:pos x="418" y="30"/>
                </a:cxn>
                <a:cxn ang="0">
                  <a:pos x="429" y="18"/>
                </a:cxn>
                <a:cxn ang="0">
                  <a:pos x="459" y="54"/>
                </a:cxn>
                <a:cxn ang="0">
                  <a:pos x="466" y="77"/>
                </a:cxn>
                <a:cxn ang="0">
                  <a:pos x="504" y="119"/>
                </a:cxn>
                <a:cxn ang="0">
                  <a:pos x="509" y="122"/>
                </a:cxn>
                <a:cxn ang="0">
                  <a:pos x="492" y="143"/>
                </a:cxn>
                <a:cxn ang="0">
                  <a:pos x="462" y="173"/>
                </a:cxn>
                <a:cxn ang="0">
                  <a:pos x="454" y="187"/>
                </a:cxn>
                <a:cxn ang="0">
                  <a:pos x="442" y="201"/>
                </a:cxn>
                <a:cxn ang="0">
                  <a:pos x="436" y="205"/>
                </a:cxn>
                <a:cxn ang="0">
                  <a:pos x="426" y="207"/>
                </a:cxn>
                <a:cxn ang="0">
                  <a:pos x="424" y="212"/>
                </a:cxn>
                <a:cxn ang="0">
                  <a:pos x="407" y="220"/>
                </a:cxn>
                <a:cxn ang="0">
                  <a:pos x="393" y="224"/>
                </a:cxn>
                <a:cxn ang="0">
                  <a:pos x="352" y="228"/>
                </a:cxn>
                <a:cxn ang="0">
                  <a:pos x="325" y="233"/>
                </a:cxn>
                <a:cxn ang="0">
                  <a:pos x="255" y="238"/>
                </a:cxn>
                <a:cxn ang="0">
                  <a:pos x="175" y="243"/>
                </a:cxn>
                <a:cxn ang="0">
                  <a:pos x="79" y="249"/>
                </a:cxn>
                <a:cxn ang="0">
                  <a:pos x="83" y="263"/>
                </a:cxn>
                <a:cxn ang="0">
                  <a:pos x="29" y="273"/>
                </a:cxn>
                <a:cxn ang="0">
                  <a:pos x="4" y="258"/>
                </a:cxn>
                <a:cxn ang="0">
                  <a:pos x="0" y="229"/>
                </a:cxn>
                <a:cxn ang="0">
                  <a:pos x="12" y="209"/>
                </a:cxn>
                <a:cxn ang="0">
                  <a:pos x="35" y="219"/>
                </a:cxn>
                <a:cxn ang="0">
                  <a:pos x="51" y="212"/>
                </a:cxn>
                <a:cxn ang="0">
                  <a:pos x="46" y="189"/>
                </a:cxn>
                <a:cxn ang="0">
                  <a:pos x="71" y="181"/>
                </a:cxn>
                <a:cxn ang="0">
                  <a:pos x="70" y="166"/>
                </a:cxn>
                <a:cxn ang="0">
                  <a:pos x="72" y="154"/>
                </a:cxn>
                <a:cxn ang="0">
                  <a:pos x="84" y="146"/>
                </a:cxn>
                <a:cxn ang="0">
                  <a:pos x="85" y="140"/>
                </a:cxn>
                <a:cxn ang="0">
                  <a:pos x="97" y="143"/>
                </a:cxn>
                <a:cxn ang="0">
                  <a:pos x="106" y="140"/>
                </a:cxn>
                <a:cxn ang="0">
                  <a:pos x="110" y="135"/>
                </a:cxn>
                <a:cxn ang="0">
                  <a:pos x="133" y="139"/>
                </a:cxn>
                <a:cxn ang="0">
                  <a:pos x="150" y="129"/>
                </a:cxn>
                <a:cxn ang="0">
                  <a:pos x="170" y="131"/>
                </a:cxn>
                <a:cxn ang="0">
                  <a:pos x="182" y="122"/>
                </a:cxn>
                <a:cxn ang="0">
                  <a:pos x="192" y="107"/>
                </a:cxn>
                <a:cxn ang="0">
                  <a:pos x="198" y="111"/>
                </a:cxn>
                <a:cxn ang="0">
                  <a:pos x="210" y="117"/>
                </a:cxn>
                <a:cxn ang="0">
                  <a:pos x="226" y="114"/>
                </a:cxn>
                <a:cxn ang="0">
                  <a:pos x="228" y="91"/>
                </a:cxn>
                <a:cxn ang="0">
                  <a:pos x="237" y="87"/>
                </a:cxn>
                <a:cxn ang="0">
                  <a:pos x="244" y="75"/>
                </a:cxn>
                <a:cxn ang="0">
                  <a:pos x="254" y="62"/>
                </a:cxn>
                <a:cxn ang="0">
                  <a:pos x="256" y="53"/>
                </a:cxn>
                <a:cxn ang="0">
                  <a:pos x="254" y="48"/>
                </a:cxn>
                <a:cxn ang="0">
                  <a:pos x="260" y="41"/>
                </a:cxn>
                <a:cxn ang="0">
                  <a:pos x="268" y="46"/>
                </a:cxn>
                <a:cxn ang="0">
                  <a:pos x="282" y="37"/>
                </a:cxn>
                <a:cxn ang="0">
                  <a:pos x="296" y="21"/>
                </a:cxn>
                <a:cxn ang="0">
                  <a:pos x="292" y="2"/>
                </a:cxn>
                <a:cxn ang="0">
                  <a:pos x="309" y="4"/>
                </a:cxn>
              </a:cxnLst>
              <a:rect l="0" t="0" r="r" b="b"/>
              <a:pathLst>
                <a:path w="509" h="275">
                  <a:moveTo>
                    <a:pt x="316" y="0"/>
                  </a:moveTo>
                  <a:lnTo>
                    <a:pt x="319" y="0"/>
                  </a:lnTo>
                  <a:lnTo>
                    <a:pt x="326" y="5"/>
                  </a:lnTo>
                  <a:lnTo>
                    <a:pt x="332" y="12"/>
                  </a:lnTo>
                  <a:lnTo>
                    <a:pt x="336" y="20"/>
                  </a:lnTo>
                  <a:lnTo>
                    <a:pt x="341" y="26"/>
                  </a:lnTo>
                  <a:lnTo>
                    <a:pt x="355" y="26"/>
                  </a:lnTo>
                  <a:lnTo>
                    <a:pt x="367" y="28"/>
                  </a:lnTo>
                  <a:lnTo>
                    <a:pt x="375" y="34"/>
                  </a:lnTo>
                  <a:lnTo>
                    <a:pt x="379" y="35"/>
                  </a:lnTo>
                  <a:lnTo>
                    <a:pt x="381" y="35"/>
                  </a:lnTo>
                  <a:lnTo>
                    <a:pt x="382" y="34"/>
                  </a:lnTo>
                  <a:lnTo>
                    <a:pt x="384" y="33"/>
                  </a:lnTo>
                  <a:lnTo>
                    <a:pt x="387" y="31"/>
                  </a:lnTo>
                  <a:lnTo>
                    <a:pt x="388" y="31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2" y="34"/>
                  </a:lnTo>
                  <a:lnTo>
                    <a:pt x="407" y="34"/>
                  </a:lnTo>
                  <a:lnTo>
                    <a:pt x="411" y="32"/>
                  </a:lnTo>
                  <a:lnTo>
                    <a:pt x="418" y="30"/>
                  </a:lnTo>
                  <a:lnTo>
                    <a:pt x="423" y="25"/>
                  </a:lnTo>
                  <a:lnTo>
                    <a:pt x="424" y="23"/>
                  </a:lnTo>
                  <a:lnTo>
                    <a:pt x="429" y="18"/>
                  </a:lnTo>
                  <a:lnTo>
                    <a:pt x="442" y="31"/>
                  </a:lnTo>
                  <a:lnTo>
                    <a:pt x="457" y="40"/>
                  </a:lnTo>
                  <a:lnTo>
                    <a:pt x="459" y="54"/>
                  </a:lnTo>
                  <a:lnTo>
                    <a:pt x="460" y="60"/>
                  </a:lnTo>
                  <a:lnTo>
                    <a:pt x="457" y="66"/>
                  </a:lnTo>
                  <a:lnTo>
                    <a:pt x="466" y="77"/>
                  </a:lnTo>
                  <a:lnTo>
                    <a:pt x="482" y="101"/>
                  </a:lnTo>
                  <a:lnTo>
                    <a:pt x="493" y="111"/>
                  </a:lnTo>
                  <a:lnTo>
                    <a:pt x="504" y="119"/>
                  </a:lnTo>
                  <a:lnTo>
                    <a:pt x="508" y="119"/>
                  </a:lnTo>
                  <a:lnTo>
                    <a:pt x="509" y="121"/>
                  </a:lnTo>
                  <a:lnTo>
                    <a:pt x="509" y="122"/>
                  </a:lnTo>
                  <a:lnTo>
                    <a:pt x="508" y="122"/>
                  </a:lnTo>
                  <a:lnTo>
                    <a:pt x="501" y="133"/>
                  </a:lnTo>
                  <a:lnTo>
                    <a:pt x="492" y="143"/>
                  </a:lnTo>
                  <a:lnTo>
                    <a:pt x="481" y="151"/>
                  </a:lnTo>
                  <a:lnTo>
                    <a:pt x="471" y="161"/>
                  </a:lnTo>
                  <a:lnTo>
                    <a:pt x="462" y="173"/>
                  </a:lnTo>
                  <a:lnTo>
                    <a:pt x="460" y="179"/>
                  </a:lnTo>
                  <a:lnTo>
                    <a:pt x="458" y="182"/>
                  </a:lnTo>
                  <a:lnTo>
                    <a:pt x="454" y="187"/>
                  </a:lnTo>
                  <a:lnTo>
                    <a:pt x="446" y="195"/>
                  </a:lnTo>
                  <a:lnTo>
                    <a:pt x="445" y="198"/>
                  </a:lnTo>
                  <a:lnTo>
                    <a:pt x="442" y="201"/>
                  </a:lnTo>
                  <a:lnTo>
                    <a:pt x="440" y="203"/>
                  </a:lnTo>
                  <a:lnTo>
                    <a:pt x="438" y="205"/>
                  </a:lnTo>
                  <a:lnTo>
                    <a:pt x="436" y="205"/>
                  </a:lnTo>
                  <a:lnTo>
                    <a:pt x="432" y="206"/>
                  </a:lnTo>
                  <a:lnTo>
                    <a:pt x="429" y="206"/>
                  </a:lnTo>
                  <a:lnTo>
                    <a:pt x="426" y="207"/>
                  </a:lnTo>
                  <a:lnTo>
                    <a:pt x="425" y="207"/>
                  </a:lnTo>
                  <a:lnTo>
                    <a:pt x="424" y="208"/>
                  </a:lnTo>
                  <a:lnTo>
                    <a:pt x="424" y="212"/>
                  </a:lnTo>
                  <a:lnTo>
                    <a:pt x="423" y="213"/>
                  </a:lnTo>
                  <a:lnTo>
                    <a:pt x="417" y="213"/>
                  </a:lnTo>
                  <a:lnTo>
                    <a:pt x="407" y="220"/>
                  </a:lnTo>
                  <a:lnTo>
                    <a:pt x="404" y="222"/>
                  </a:lnTo>
                  <a:lnTo>
                    <a:pt x="401" y="223"/>
                  </a:lnTo>
                  <a:lnTo>
                    <a:pt x="393" y="224"/>
                  </a:lnTo>
                  <a:lnTo>
                    <a:pt x="382" y="224"/>
                  </a:lnTo>
                  <a:lnTo>
                    <a:pt x="359" y="227"/>
                  </a:lnTo>
                  <a:lnTo>
                    <a:pt x="352" y="228"/>
                  </a:lnTo>
                  <a:lnTo>
                    <a:pt x="343" y="229"/>
                  </a:lnTo>
                  <a:lnTo>
                    <a:pt x="333" y="231"/>
                  </a:lnTo>
                  <a:lnTo>
                    <a:pt x="325" y="233"/>
                  </a:lnTo>
                  <a:lnTo>
                    <a:pt x="291" y="233"/>
                  </a:lnTo>
                  <a:lnTo>
                    <a:pt x="274" y="235"/>
                  </a:lnTo>
                  <a:lnTo>
                    <a:pt x="255" y="238"/>
                  </a:lnTo>
                  <a:lnTo>
                    <a:pt x="234" y="241"/>
                  </a:lnTo>
                  <a:lnTo>
                    <a:pt x="201" y="241"/>
                  </a:lnTo>
                  <a:lnTo>
                    <a:pt x="175" y="243"/>
                  </a:lnTo>
                  <a:lnTo>
                    <a:pt x="126" y="250"/>
                  </a:lnTo>
                  <a:lnTo>
                    <a:pt x="102" y="251"/>
                  </a:lnTo>
                  <a:lnTo>
                    <a:pt x="79" y="249"/>
                  </a:lnTo>
                  <a:lnTo>
                    <a:pt x="79" y="255"/>
                  </a:lnTo>
                  <a:lnTo>
                    <a:pt x="81" y="258"/>
                  </a:lnTo>
                  <a:lnTo>
                    <a:pt x="83" y="263"/>
                  </a:lnTo>
                  <a:lnTo>
                    <a:pt x="83" y="269"/>
                  </a:lnTo>
                  <a:lnTo>
                    <a:pt x="55" y="271"/>
                  </a:lnTo>
                  <a:lnTo>
                    <a:pt x="29" y="273"/>
                  </a:lnTo>
                  <a:lnTo>
                    <a:pt x="1" y="275"/>
                  </a:lnTo>
                  <a:lnTo>
                    <a:pt x="1" y="269"/>
                  </a:lnTo>
                  <a:lnTo>
                    <a:pt x="4" y="258"/>
                  </a:lnTo>
                  <a:lnTo>
                    <a:pt x="4" y="248"/>
                  </a:lnTo>
                  <a:lnTo>
                    <a:pt x="1" y="237"/>
                  </a:lnTo>
                  <a:lnTo>
                    <a:pt x="0" y="229"/>
                  </a:lnTo>
                  <a:lnTo>
                    <a:pt x="0" y="221"/>
                  </a:lnTo>
                  <a:lnTo>
                    <a:pt x="4" y="214"/>
                  </a:lnTo>
                  <a:lnTo>
                    <a:pt x="12" y="209"/>
                  </a:lnTo>
                  <a:lnTo>
                    <a:pt x="20" y="212"/>
                  </a:lnTo>
                  <a:lnTo>
                    <a:pt x="28" y="215"/>
                  </a:lnTo>
                  <a:lnTo>
                    <a:pt x="35" y="219"/>
                  </a:lnTo>
                  <a:lnTo>
                    <a:pt x="43" y="221"/>
                  </a:lnTo>
                  <a:lnTo>
                    <a:pt x="51" y="219"/>
                  </a:lnTo>
                  <a:lnTo>
                    <a:pt x="51" y="212"/>
                  </a:lnTo>
                  <a:lnTo>
                    <a:pt x="47" y="202"/>
                  </a:lnTo>
                  <a:lnTo>
                    <a:pt x="46" y="196"/>
                  </a:lnTo>
                  <a:lnTo>
                    <a:pt x="46" y="189"/>
                  </a:lnTo>
                  <a:lnTo>
                    <a:pt x="55" y="187"/>
                  </a:lnTo>
                  <a:lnTo>
                    <a:pt x="62" y="184"/>
                  </a:lnTo>
                  <a:lnTo>
                    <a:pt x="71" y="181"/>
                  </a:lnTo>
                  <a:lnTo>
                    <a:pt x="74" y="175"/>
                  </a:lnTo>
                  <a:lnTo>
                    <a:pt x="72" y="171"/>
                  </a:lnTo>
                  <a:lnTo>
                    <a:pt x="70" y="166"/>
                  </a:lnTo>
                  <a:lnTo>
                    <a:pt x="69" y="159"/>
                  </a:lnTo>
                  <a:lnTo>
                    <a:pt x="70" y="157"/>
                  </a:lnTo>
                  <a:lnTo>
                    <a:pt x="72" y="154"/>
                  </a:lnTo>
                  <a:lnTo>
                    <a:pt x="79" y="150"/>
                  </a:lnTo>
                  <a:lnTo>
                    <a:pt x="82" y="149"/>
                  </a:lnTo>
                  <a:lnTo>
                    <a:pt x="84" y="146"/>
                  </a:lnTo>
                  <a:lnTo>
                    <a:pt x="84" y="144"/>
                  </a:lnTo>
                  <a:lnTo>
                    <a:pt x="83" y="142"/>
                  </a:lnTo>
                  <a:lnTo>
                    <a:pt x="85" y="140"/>
                  </a:lnTo>
                  <a:lnTo>
                    <a:pt x="91" y="140"/>
                  </a:lnTo>
                  <a:lnTo>
                    <a:pt x="95" y="142"/>
                  </a:lnTo>
                  <a:lnTo>
                    <a:pt x="97" y="143"/>
                  </a:lnTo>
                  <a:lnTo>
                    <a:pt x="99" y="145"/>
                  </a:lnTo>
                  <a:lnTo>
                    <a:pt x="103" y="144"/>
                  </a:lnTo>
                  <a:lnTo>
                    <a:pt x="106" y="140"/>
                  </a:lnTo>
                  <a:lnTo>
                    <a:pt x="107" y="138"/>
                  </a:lnTo>
                  <a:lnTo>
                    <a:pt x="109" y="137"/>
                  </a:lnTo>
                  <a:lnTo>
                    <a:pt x="110" y="135"/>
                  </a:lnTo>
                  <a:lnTo>
                    <a:pt x="113" y="133"/>
                  </a:lnTo>
                  <a:lnTo>
                    <a:pt x="124" y="135"/>
                  </a:lnTo>
                  <a:lnTo>
                    <a:pt x="133" y="139"/>
                  </a:lnTo>
                  <a:lnTo>
                    <a:pt x="139" y="145"/>
                  </a:lnTo>
                  <a:lnTo>
                    <a:pt x="143" y="140"/>
                  </a:lnTo>
                  <a:lnTo>
                    <a:pt x="150" y="129"/>
                  </a:lnTo>
                  <a:lnTo>
                    <a:pt x="156" y="125"/>
                  </a:lnTo>
                  <a:lnTo>
                    <a:pt x="163" y="129"/>
                  </a:lnTo>
                  <a:lnTo>
                    <a:pt x="170" y="131"/>
                  </a:lnTo>
                  <a:lnTo>
                    <a:pt x="175" y="136"/>
                  </a:lnTo>
                  <a:lnTo>
                    <a:pt x="180" y="130"/>
                  </a:lnTo>
                  <a:lnTo>
                    <a:pt x="182" y="122"/>
                  </a:lnTo>
                  <a:lnTo>
                    <a:pt x="185" y="114"/>
                  </a:lnTo>
                  <a:lnTo>
                    <a:pt x="190" y="108"/>
                  </a:lnTo>
                  <a:lnTo>
                    <a:pt x="192" y="107"/>
                  </a:lnTo>
                  <a:lnTo>
                    <a:pt x="194" y="105"/>
                  </a:lnTo>
                  <a:lnTo>
                    <a:pt x="197" y="109"/>
                  </a:lnTo>
                  <a:lnTo>
                    <a:pt x="198" y="111"/>
                  </a:lnTo>
                  <a:lnTo>
                    <a:pt x="201" y="114"/>
                  </a:lnTo>
                  <a:lnTo>
                    <a:pt x="206" y="114"/>
                  </a:lnTo>
                  <a:lnTo>
                    <a:pt x="210" y="117"/>
                  </a:lnTo>
                  <a:lnTo>
                    <a:pt x="216" y="117"/>
                  </a:lnTo>
                  <a:lnTo>
                    <a:pt x="221" y="115"/>
                  </a:lnTo>
                  <a:lnTo>
                    <a:pt x="226" y="114"/>
                  </a:lnTo>
                  <a:lnTo>
                    <a:pt x="226" y="96"/>
                  </a:lnTo>
                  <a:lnTo>
                    <a:pt x="228" y="94"/>
                  </a:lnTo>
                  <a:lnTo>
                    <a:pt x="228" y="91"/>
                  </a:lnTo>
                  <a:lnTo>
                    <a:pt x="232" y="88"/>
                  </a:lnTo>
                  <a:lnTo>
                    <a:pt x="234" y="87"/>
                  </a:lnTo>
                  <a:lnTo>
                    <a:pt x="237" y="87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4" y="75"/>
                  </a:lnTo>
                  <a:lnTo>
                    <a:pt x="246" y="69"/>
                  </a:lnTo>
                  <a:lnTo>
                    <a:pt x="249" y="66"/>
                  </a:lnTo>
                  <a:lnTo>
                    <a:pt x="254" y="62"/>
                  </a:lnTo>
                  <a:lnTo>
                    <a:pt x="258" y="58"/>
                  </a:lnTo>
                  <a:lnTo>
                    <a:pt x="258" y="55"/>
                  </a:lnTo>
                  <a:lnTo>
                    <a:pt x="256" y="53"/>
                  </a:lnTo>
                  <a:lnTo>
                    <a:pt x="256" y="52"/>
                  </a:lnTo>
                  <a:lnTo>
                    <a:pt x="255" y="51"/>
                  </a:lnTo>
                  <a:lnTo>
                    <a:pt x="254" y="48"/>
                  </a:lnTo>
                  <a:lnTo>
                    <a:pt x="254" y="44"/>
                  </a:lnTo>
                  <a:lnTo>
                    <a:pt x="258" y="40"/>
                  </a:lnTo>
                  <a:lnTo>
                    <a:pt x="260" y="41"/>
                  </a:lnTo>
                  <a:lnTo>
                    <a:pt x="262" y="41"/>
                  </a:lnTo>
                  <a:lnTo>
                    <a:pt x="267" y="46"/>
                  </a:lnTo>
                  <a:lnTo>
                    <a:pt x="268" y="46"/>
                  </a:lnTo>
                  <a:lnTo>
                    <a:pt x="274" y="44"/>
                  </a:lnTo>
                  <a:lnTo>
                    <a:pt x="277" y="40"/>
                  </a:lnTo>
                  <a:lnTo>
                    <a:pt x="282" y="37"/>
                  </a:lnTo>
                  <a:lnTo>
                    <a:pt x="288" y="33"/>
                  </a:lnTo>
                  <a:lnTo>
                    <a:pt x="296" y="32"/>
                  </a:lnTo>
                  <a:lnTo>
                    <a:pt x="296" y="21"/>
                  </a:lnTo>
                  <a:lnTo>
                    <a:pt x="294" y="13"/>
                  </a:lnTo>
                  <a:lnTo>
                    <a:pt x="291" y="4"/>
                  </a:lnTo>
                  <a:lnTo>
                    <a:pt x="292" y="2"/>
                  </a:lnTo>
                  <a:lnTo>
                    <a:pt x="298" y="2"/>
                  </a:lnTo>
                  <a:lnTo>
                    <a:pt x="303" y="4"/>
                  </a:lnTo>
                  <a:lnTo>
                    <a:pt x="309" y="4"/>
                  </a:lnTo>
                  <a:lnTo>
                    <a:pt x="3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5A7F9C86-6D03-6B3E-D152-455685228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357" y="2607013"/>
              <a:ext cx="546496" cy="621999"/>
            </a:xfrm>
            <a:custGeom>
              <a:avLst/>
              <a:gdLst/>
              <a:ahLst/>
              <a:cxnLst>
                <a:cxn ang="0">
                  <a:pos x="295" y="78"/>
                </a:cxn>
                <a:cxn ang="0">
                  <a:pos x="298" y="133"/>
                </a:cxn>
                <a:cxn ang="0">
                  <a:pos x="299" y="162"/>
                </a:cxn>
                <a:cxn ang="0">
                  <a:pos x="295" y="211"/>
                </a:cxn>
                <a:cxn ang="0">
                  <a:pos x="270" y="245"/>
                </a:cxn>
                <a:cxn ang="0">
                  <a:pos x="260" y="242"/>
                </a:cxn>
                <a:cxn ang="0">
                  <a:pos x="252" y="242"/>
                </a:cxn>
                <a:cxn ang="0">
                  <a:pos x="250" y="256"/>
                </a:cxn>
                <a:cxn ang="0">
                  <a:pos x="244" y="259"/>
                </a:cxn>
                <a:cxn ang="0">
                  <a:pos x="241" y="275"/>
                </a:cxn>
                <a:cxn ang="0">
                  <a:pos x="236" y="278"/>
                </a:cxn>
                <a:cxn ang="0">
                  <a:pos x="241" y="285"/>
                </a:cxn>
                <a:cxn ang="0">
                  <a:pos x="238" y="290"/>
                </a:cxn>
                <a:cxn ang="0">
                  <a:pos x="230" y="285"/>
                </a:cxn>
                <a:cxn ang="0">
                  <a:pos x="221" y="290"/>
                </a:cxn>
                <a:cxn ang="0">
                  <a:pos x="216" y="320"/>
                </a:cxn>
                <a:cxn ang="0">
                  <a:pos x="210" y="332"/>
                </a:cxn>
                <a:cxn ang="0">
                  <a:pos x="209" y="341"/>
                </a:cxn>
                <a:cxn ang="0">
                  <a:pos x="202" y="341"/>
                </a:cxn>
                <a:cxn ang="0">
                  <a:pos x="199" y="341"/>
                </a:cxn>
                <a:cxn ang="0">
                  <a:pos x="201" y="346"/>
                </a:cxn>
                <a:cxn ang="0">
                  <a:pos x="189" y="343"/>
                </a:cxn>
                <a:cxn ang="0">
                  <a:pos x="172" y="327"/>
                </a:cxn>
                <a:cxn ang="0">
                  <a:pos x="169" y="318"/>
                </a:cxn>
                <a:cxn ang="0">
                  <a:pos x="145" y="336"/>
                </a:cxn>
                <a:cxn ang="0">
                  <a:pos x="127" y="330"/>
                </a:cxn>
                <a:cxn ang="0">
                  <a:pos x="117" y="336"/>
                </a:cxn>
                <a:cxn ang="0">
                  <a:pos x="103" y="332"/>
                </a:cxn>
                <a:cxn ang="0">
                  <a:pos x="78" y="330"/>
                </a:cxn>
                <a:cxn ang="0">
                  <a:pos x="66" y="315"/>
                </a:cxn>
                <a:cxn ang="0">
                  <a:pos x="37" y="303"/>
                </a:cxn>
                <a:cxn ang="0">
                  <a:pos x="6" y="124"/>
                </a:cxn>
                <a:cxn ang="0">
                  <a:pos x="64" y="56"/>
                </a:cxn>
                <a:cxn ang="0">
                  <a:pos x="87" y="51"/>
                </a:cxn>
                <a:cxn ang="0">
                  <a:pos x="89" y="54"/>
                </a:cxn>
                <a:cxn ang="0">
                  <a:pos x="113" y="59"/>
                </a:cxn>
                <a:cxn ang="0">
                  <a:pos x="124" y="68"/>
                </a:cxn>
                <a:cxn ang="0">
                  <a:pos x="121" y="73"/>
                </a:cxn>
                <a:cxn ang="0">
                  <a:pos x="135" y="72"/>
                </a:cxn>
                <a:cxn ang="0">
                  <a:pos x="141" y="67"/>
                </a:cxn>
                <a:cxn ang="0">
                  <a:pos x="157" y="73"/>
                </a:cxn>
                <a:cxn ang="0">
                  <a:pos x="181" y="60"/>
                </a:cxn>
                <a:cxn ang="0">
                  <a:pos x="207" y="56"/>
                </a:cxn>
                <a:cxn ang="0">
                  <a:pos x="233" y="28"/>
                </a:cxn>
                <a:cxn ang="0">
                  <a:pos x="258" y="14"/>
                </a:cxn>
                <a:cxn ang="0">
                  <a:pos x="284" y="0"/>
                </a:cxn>
              </a:cxnLst>
              <a:rect l="0" t="0" r="r" b="b"/>
              <a:pathLst>
                <a:path w="304" h="346">
                  <a:moveTo>
                    <a:pt x="284" y="0"/>
                  </a:moveTo>
                  <a:lnTo>
                    <a:pt x="288" y="39"/>
                  </a:lnTo>
                  <a:lnTo>
                    <a:pt x="295" y="78"/>
                  </a:lnTo>
                  <a:lnTo>
                    <a:pt x="304" y="115"/>
                  </a:lnTo>
                  <a:lnTo>
                    <a:pt x="292" y="127"/>
                  </a:lnTo>
                  <a:lnTo>
                    <a:pt x="298" y="133"/>
                  </a:lnTo>
                  <a:lnTo>
                    <a:pt x="300" y="141"/>
                  </a:lnTo>
                  <a:lnTo>
                    <a:pt x="301" y="150"/>
                  </a:lnTo>
                  <a:lnTo>
                    <a:pt x="299" y="162"/>
                  </a:lnTo>
                  <a:lnTo>
                    <a:pt x="297" y="175"/>
                  </a:lnTo>
                  <a:lnTo>
                    <a:pt x="295" y="189"/>
                  </a:lnTo>
                  <a:lnTo>
                    <a:pt x="295" y="211"/>
                  </a:lnTo>
                  <a:lnTo>
                    <a:pt x="290" y="222"/>
                  </a:lnTo>
                  <a:lnTo>
                    <a:pt x="274" y="238"/>
                  </a:lnTo>
                  <a:lnTo>
                    <a:pt x="270" y="245"/>
                  </a:lnTo>
                  <a:lnTo>
                    <a:pt x="266" y="243"/>
                  </a:lnTo>
                  <a:lnTo>
                    <a:pt x="264" y="242"/>
                  </a:lnTo>
                  <a:lnTo>
                    <a:pt x="260" y="242"/>
                  </a:lnTo>
                  <a:lnTo>
                    <a:pt x="258" y="243"/>
                  </a:lnTo>
                  <a:lnTo>
                    <a:pt x="254" y="243"/>
                  </a:lnTo>
                  <a:lnTo>
                    <a:pt x="252" y="242"/>
                  </a:lnTo>
                  <a:lnTo>
                    <a:pt x="251" y="243"/>
                  </a:lnTo>
                  <a:lnTo>
                    <a:pt x="251" y="253"/>
                  </a:lnTo>
                  <a:lnTo>
                    <a:pt x="250" y="256"/>
                  </a:lnTo>
                  <a:lnTo>
                    <a:pt x="249" y="257"/>
                  </a:lnTo>
                  <a:lnTo>
                    <a:pt x="247" y="257"/>
                  </a:lnTo>
                  <a:lnTo>
                    <a:pt x="244" y="259"/>
                  </a:lnTo>
                  <a:lnTo>
                    <a:pt x="242" y="259"/>
                  </a:lnTo>
                  <a:lnTo>
                    <a:pt x="241" y="261"/>
                  </a:lnTo>
                  <a:lnTo>
                    <a:pt x="241" y="275"/>
                  </a:lnTo>
                  <a:lnTo>
                    <a:pt x="238" y="276"/>
                  </a:lnTo>
                  <a:lnTo>
                    <a:pt x="236" y="276"/>
                  </a:lnTo>
                  <a:lnTo>
                    <a:pt x="236" y="278"/>
                  </a:lnTo>
                  <a:lnTo>
                    <a:pt x="237" y="281"/>
                  </a:lnTo>
                  <a:lnTo>
                    <a:pt x="237" y="282"/>
                  </a:lnTo>
                  <a:lnTo>
                    <a:pt x="241" y="285"/>
                  </a:lnTo>
                  <a:lnTo>
                    <a:pt x="241" y="287"/>
                  </a:lnTo>
                  <a:lnTo>
                    <a:pt x="240" y="288"/>
                  </a:lnTo>
                  <a:lnTo>
                    <a:pt x="238" y="290"/>
                  </a:lnTo>
                  <a:lnTo>
                    <a:pt x="234" y="290"/>
                  </a:lnTo>
                  <a:lnTo>
                    <a:pt x="231" y="288"/>
                  </a:lnTo>
                  <a:lnTo>
                    <a:pt x="230" y="285"/>
                  </a:lnTo>
                  <a:lnTo>
                    <a:pt x="229" y="284"/>
                  </a:lnTo>
                  <a:lnTo>
                    <a:pt x="228" y="284"/>
                  </a:lnTo>
                  <a:lnTo>
                    <a:pt x="221" y="290"/>
                  </a:lnTo>
                  <a:lnTo>
                    <a:pt x="215" y="298"/>
                  </a:lnTo>
                  <a:lnTo>
                    <a:pt x="213" y="310"/>
                  </a:lnTo>
                  <a:lnTo>
                    <a:pt x="216" y="320"/>
                  </a:lnTo>
                  <a:lnTo>
                    <a:pt x="216" y="324"/>
                  </a:lnTo>
                  <a:lnTo>
                    <a:pt x="214" y="329"/>
                  </a:lnTo>
                  <a:lnTo>
                    <a:pt x="210" y="332"/>
                  </a:lnTo>
                  <a:lnTo>
                    <a:pt x="210" y="334"/>
                  </a:lnTo>
                  <a:lnTo>
                    <a:pt x="209" y="337"/>
                  </a:lnTo>
                  <a:lnTo>
                    <a:pt x="209" y="341"/>
                  </a:lnTo>
                  <a:lnTo>
                    <a:pt x="208" y="344"/>
                  </a:lnTo>
                  <a:lnTo>
                    <a:pt x="205" y="344"/>
                  </a:lnTo>
                  <a:lnTo>
                    <a:pt x="202" y="341"/>
                  </a:lnTo>
                  <a:lnTo>
                    <a:pt x="200" y="340"/>
                  </a:lnTo>
                  <a:lnTo>
                    <a:pt x="199" y="340"/>
                  </a:lnTo>
                  <a:lnTo>
                    <a:pt x="199" y="341"/>
                  </a:lnTo>
                  <a:lnTo>
                    <a:pt x="200" y="341"/>
                  </a:lnTo>
                  <a:lnTo>
                    <a:pt x="201" y="343"/>
                  </a:lnTo>
                  <a:lnTo>
                    <a:pt x="201" y="346"/>
                  </a:lnTo>
                  <a:lnTo>
                    <a:pt x="199" y="346"/>
                  </a:lnTo>
                  <a:lnTo>
                    <a:pt x="193" y="345"/>
                  </a:lnTo>
                  <a:lnTo>
                    <a:pt x="189" y="343"/>
                  </a:lnTo>
                  <a:lnTo>
                    <a:pt x="181" y="334"/>
                  </a:lnTo>
                  <a:lnTo>
                    <a:pt x="174" y="332"/>
                  </a:lnTo>
                  <a:lnTo>
                    <a:pt x="172" y="327"/>
                  </a:lnTo>
                  <a:lnTo>
                    <a:pt x="171" y="326"/>
                  </a:lnTo>
                  <a:lnTo>
                    <a:pt x="169" y="322"/>
                  </a:lnTo>
                  <a:lnTo>
                    <a:pt x="169" y="318"/>
                  </a:lnTo>
                  <a:lnTo>
                    <a:pt x="159" y="322"/>
                  </a:lnTo>
                  <a:lnTo>
                    <a:pt x="151" y="327"/>
                  </a:lnTo>
                  <a:lnTo>
                    <a:pt x="145" y="336"/>
                  </a:lnTo>
                  <a:lnTo>
                    <a:pt x="137" y="336"/>
                  </a:lnTo>
                  <a:lnTo>
                    <a:pt x="132" y="332"/>
                  </a:lnTo>
                  <a:lnTo>
                    <a:pt x="127" y="330"/>
                  </a:lnTo>
                  <a:lnTo>
                    <a:pt x="123" y="331"/>
                  </a:lnTo>
                  <a:lnTo>
                    <a:pt x="118" y="333"/>
                  </a:lnTo>
                  <a:lnTo>
                    <a:pt x="117" y="336"/>
                  </a:lnTo>
                  <a:lnTo>
                    <a:pt x="113" y="338"/>
                  </a:lnTo>
                  <a:lnTo>
                    <a:pt x="109" y="338"/>
                  </a:lnTo>
                  <a:lnTo>
                    <a:pt x="103" y="332"/>
                  </a:lnTo>
                  <a:lnTo>
                    <a:pt x="96" y="329"/>
                  </a:lnTo>
                  <a:lnTo>
                    <a:pt x="88" y="327"/>
                  </a:lnTo>
                  <a:lnTo>
                    <a:pt x="78" y="330"/>
                  </a:lnTo>
                  <a:lnTo>
                    <a:pt x="74" y="324"/>
                  </a:lnTo>
                  <a:lnTo>
                    <a:pt x="70" y="319"/>
                  </a:lnTo>
                  <a:lnTo>
                    <a:pt x="66" y="315"/>
                  </a:lnTo>
                  <a:lnTo>
                    <a:pt x="64" y="306"/>
                  </a:lnTo>
                  <a:lnTo>
                    <a:pt x="50" y="304"/>
                  </a:lnTo>
                  <a:lnTo>
                    <a:pt x="37" y="303"/>
                  </a:lnTo>
                  <a:lnTo>
                    <a:pt x="25" y="302"/>
                  </a:lnTo>
                  <a:lnTo>
                    <a:pt x="19" y="241"/>
                  </a:lnTo>
                  <a:lnTo>
                    <a:pt x="6" y="124"/>
                  </a:lnTo>
                  <a:lnTo>
                    <a:pt x="0" y="65"/>
                  </a:lnTo>
                  <a:lnTo>
                    <a:pt x="33" y="61"/>
                  </a:lnTo>
                  <a:lnTo>
                    <a:pt x="64" y="56"/>
                  </a:lnTo>
                  <a:lnTo>
                    <a:pt x="72" y="53"/>
                  </a:lnTo>
                  <a:lnTo>
                    <a:pt x="79" y="51"/>
                  </a:lnTo>
                  <a:lnTo>
                    <a:pt x="87" y="51"/>
                  </a:lnTo>
                  <a:lnTo>
                    <a:pt x="87" y="56"/>
                  </a:lnTo>
                  <a:lnTo>
                    <a:pt x="88" y="54"/>
                  </a:lnTo>
                  <a:lnTo>
                    <a:pt x="89" y="54"/>
                  </a:lnTo>
                  <a:lnTo>
                    <a:pt x="92" y="53"/>
                  </a:lnTo>
                  <a:lnTo>
                    <a:pt x="98" y="53"/>
                  </a:lnTo>
                  <a:lnTo>
                    <a:pt x="113" y="59"/>
                  </a:lnTo>
                  <a:lnTo>
                    <a:pt x="127" y="65"/>
                  </a:lnTo>
                  <a:lnTo>
                    <a:pt x="125" y="66"/>
                  </a:lnTo>
                  <a:lnTo>
                    <a:pt x="124" y="68"/>
                  </a:lnTo>
                  <a:lnTo>
                    <a:pt x="122" y="70"/>
                  </a:lnTo>
                  <a:lnTo>
                    <a:pt x="121" y="71"/>
                  </a:lnTo>
                  <a:lnTo>
                    <a:pt x="121" y="73"/>
                  </a:lnTo>
                  <a:lnTo>
                    <a:pt x="124" y="73"/>
                  </a:lnTo>
                  <a:lnTo>
                    <a:pt x="128" y="72"/>
                  </a:lnTo>
                  <a:lnTo>
                    <a:pt x="135" y="72"/>
                  </a:lnTo>
                  <a:lnTo>
                    <a:pt x="136" y="71"/>
                  </a:lnTo>
                  <a:lnTo>
                    <a:pt x="135" y="70"/>
                  </a:lnTo>
                  <a:lnTo>
                    <a:pt x="141" y="67"/>
                  </a:lnTo>
                  <a:lnTo>
                    <a:pt x="146" y="70"/>
                  </a:lnTo>
                  <a:lnTo>
                    <a:pt x="151" y="72"/>
                  </a:lnTo>
                  <a:lnTo>
                    <a:pt x="157" y="73"/>
                  </a:lnTo>
                  <a:lnTo>
                    <a:pt x="166" y="71"/>
                  </a:lnTo>
                  <a:lnTo>
                    <a:pt x="173" y="66"/>
                  </a:lnTo>
                  <a:lnTo>
                    <a:pt x="181" y="60"/>
                  </a:lnTo>
                  <a:lnTo>
                    <a:pt x="188" y="56"/>
                  </a:lnTo>
                  <a:lnTo>
                    <a:pt x="199" y="58"/>
                  </a:lnTo>
                  <a:lnTo>
                    <a:pt x="207" y="56"/>
                  </a:lnTo>
                  <a:lnTo>
                    <a:pt x="215" y="50"/>
                  </a:lnTo>
                  <a:lnTo>
                    <a:pt x="222" y="42"/>
                  </a:lnTo>
                  <a:lnTo>
                    <a:pt x="233" y="28"/>
                  </a:lnTo>
                  <a:lnTo>
                    <a:pt x="241" y="22"/>
                  </a:lnTo>
                  <a:lnTo>
                    <a:pt x="250" y="18"/>
                  </a:lnTo>
                  <a:lnTo>
                    <a:pt x="258" y="14"/>
                  </a:lnTo>
                  <a:lnTo>
                    <a:pt x="266" y="8"/>
                  </a:lnTo>
                  <a:lnTo>
                    <a:pt x="274" y="3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4627B0A-6C23-43DA-E6CE-E4D54E78F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721" y="1860974"/>
              <a:ext cx="749636" cy="323584"/>
            </a:xfrm>
            <a:custGeom>
              <a:avLst/>
              <a:gdLst/>
              <a:ahLst/>
              <a:cxnLst>
                <a:cxn ang="0">
                  <a:pos x="113" y="10"/>
                </a:cxn>
                <a:cxn ang="0">
                  <a:pos x="119" y="37"/>
                </a:cxn>
                <a:cxn ang="0">
                  <a:pos x="123" y="28"/>
                </a:cxn>
                <a:cxn ang="0">
                  <a:pos x="129" y="28"/>
                </a:cxn>
                <a:cxn ang="0">
                  <a:pos x="141" y="23"/>
                </a:cxn>
                <a:cxn ang="0">
                  <a:pos x="168" y="27"/>
                </a:cxn>
                <a:cxn ang="0">
                  <a:pos x="189" y="54"/>
                </a:cxn>
                <a:cxn ang="0">
                  <a:pos x="225" y="54"/>
                </a:cxn>
                <a:cxn ang="0">
                  <a:pos x="243" y="55"/>
                </a:cxn>
                <a:cxn ang="0">
                  <a:pos x="247" y="46"/>
                </a:cxn>
                <a:cxn ang="0">
                  <a:pos x="258" y="40"/>
                </a:cxn>
                <a:cxn ang="0">
                  <a:pos x="270" y="31"/>
                </a:cxn>
                <a:cxn ang="0">
                  <a:pos x="296" y="27"/>
                </a:cxn>
                <a:cxn ang="0">
                  <a:pos x="322" y="18"/>
                </a:cxn>
                <a:cxn ang="0">
                  <a:pos x="338" y="28"/>
                </a:cxn>
                <a:cxn ang="0">
                  <a:pos x="363" y="38"/>
                </a:cxn>
                <a:cxn ang="0">
                  <a:pos x="375" y="41"/>
                </a:cxn>
                <a:cxn ang="0">
                  <a:pos x="381" y="35"/>
                </a:cxn>
                <a:cxn ang="0">
                  <a:pos x="393" y="45"/>
                </a:cxn>
                <a:cxn ang="0">
                  <a:pos x="406" y="63"/>
                </a:cxn>
                <a:cxn ang="0">
                  <a:pos x="381" y="76"/>
                </a:cxn>
                <a:cxn ang="0">
                  <a:pos x="367" y="76"/>
                </a:cxn>
                <a:cxn ang="0">
                  <a:pos x="365" y="90"/>
                </a:cxn>
                <a:cxn ang="0">
                  <a:pos x="357" y="87"/>
                </a:cxn>
                <a:cxn ang="0">
                  <a:pos x="352" y="79"/>
                </a:cxn>
                <a:cxn ang="0">
                  <a:pos x="324" y="75"/>
                </a:cxn>
                <a:cxn ang="0">
                  <a:pos x="310" y="80"/>
                </a:cxn>
                <a:cxn ang="0">
                  <a:pos x="291" y="91"/>
                </a:cxn>
                <a:cxn ang="0">
                  <a:pos x="268" y="96"/>
                </a:cxn>
                <a:cxn ang="0">
                  <a:pos x="262" y="107"/>
                </a:cxn>
                <a:cxn ang="0">
                  <a:pos x="250" y="107"/>
                </a:cxn>
                <a:cxn ang="0">
                  <a:pos x="240" y="107"/>
                </a:cxn>
                <a:cxn ang="0">
                  <a:pos x="230" y="117"/>
                </a:cxn>
                <a:cxn ang="0">
                  <a:pos x="220" y="109"/>
                </a:cxn>
                <a:cxn ang="0">
                  <a:pos x="204" y="144"/>
                </a:cxn>
                <a:cxn ang="0">
                  <a:pos x="184" y="178"/>
                </a:cxn>
                <a:cxn ang="0">
                  <a:pos x="186" y="161"/>
                </a:cxn>
                <a:cxn ang="0">
                  <a:pos x="183" y="158"/>
                </a:cxn>
                <a:cxn ang="0">
                  <a:pos x="175" y="160"/>
                </a:cxn>
                <a:cxn ang="0">
                  <a:pos x="173" y="138"/>
                </a:cxn>
                <a:cxn ang="0">
                  <a:pos x="163" y="122"/>
                </a:cxn>
                <a:cxn ang="0">
                  <a:pos x="151" y="112"/>
                </a:cxn>
                <a:cxn ang="0">
                  <a:pos x="133" y="104"/>
                </a:cxn>
                <a:cxn ang="0">
                  <a:pos x="106" y="103"/>
                </a:cxn>
                <a:cxn ang="0">
                  <a:pos x="92" y="97"/>
                </a:cxn>
                <a:cxn ang="0">
                  <a:pos x="74" y="93"/>
                </a:cxn>
                <a:cxn ang="0">
                  <a:pos x="17" y="82"/>
                </a:cxn>
                <a:cxn ang="0">
                  <a:pos x="10" y="68"/>
                </a:cxn>
                <a:cxn ang="0">
                  <a:pos x="3" y="60"/>
                </a:cxn>
                <a:cxn ang="0">
                  <a:pos x="20" y="54"/>
                </a:cxn>
                <a:cxn ang="0">
                  <a:pos x="37" y="37"/>
                </a:cxn>
                <a:cxn ang="0">
                  <a:pos x="64" y="32"/>
                </a:cxn>
                <a:cxn ang="0">
                  <a:pos x="85" y="20"/>
                </a:cxn>
              </a:cxnLst>
              <a:rect l="0" t="0" r="r" b="b"/>
              <a:pathLst>
                <a:path w="417" h="180">
                  <a:moveTo>
                    <a:pt x="99" y="0"/>
                  </a:moveTo>
                  <a:lnTo>
                    <a:pt x="107" y="3"/>
                  </a:lnTo>
                  <a:lnTo>
                    <a:pt x="113" y="10"/>
                  </a:lnTo>
                  <a:lnTo>
                    <a:pt x="115" y="18"/>
                  </a:lnTo>
                  <a:lnTo>
                    <a:pt x="117" y="27"/>
                  </a:lnTo>
                  <a:lnTo>
                    <a:pt x="119" y="37"/>
                  </a:lnTo>
                  <a:lnTo>
                    <a:pt x="121" y="37"/>
                  </a:lnTo>
                  <a:lnTo>
                    <a:pt x="123" y="34"/>
                  </a:lnTo>
                  <a:lnTo>
                    <a:pt x="123" y="28"/>
                  </a:lnTo>
                  <a:lnTo>
                    <a:pt x="126" y="26"/>
                  </a:lnTo>
                  <a:lnTo>
                    <a:pt x="129" y="26"/>
                  </a:lnTo>
                  <a:lnTo>
                    <a:pt x="129" y="28"/>
                  </a:lnTo>
                  <a:lnTo>
                    <a:pt x="131" y="28"/>
                  </a:lnTo>
                  <a:lnTo>
                    <a:pt x="136" y="26"/>
                  </a:lnTo>
                  <a:lnTo>
                    <a:pt x="141" y="23"/>
                  </a:lnTo>
                  <a:lnTo>
                    <a:pt x="147" y="20"/>
                  </a:lnTo>
                  <a:lnTo>
                    <a:pt x="158" y="21"/>
                  </a:lnTo>
                  <a:lnTo>
                    <a:pt x="168" y="27"/>
                  </a:lnTo>
                  <a:lnTo>
                    <a:pt x="176" y="35"/>
                  </a:lnTo>
                  <a:lnTo>
                    <a:pt x="183" y="45"/>
                  </a:lnTo>
                  <a:lnTo>
                    <a:pt x="189" y="54"/>
                  </a:lnTo>
                  <a:lnTo>
                    <a:pt x="202" y="53"/>
                  </a:lnTo>
                  <a:lnTo>
                    <a:pt x="214" y="53"/>
                  </a:lnTo>
                  <a:lnTo>
                    <a:pt x="225" y="54"/>
                  </a:lnTo>
                  <a:lnTo>
                    <a:pt x="236" y="56"/>
                  </a:lnTo>
                  <a:lnTo>
                    <a:pt x="242" y="56"/>
                  </a:lnTo>
                  <a:lnTo>
                    <a:pt x="243" y="55"/>
                  </a:lnTo>
                  <a:lnTo>
                    <a:pt x="246" y="51"/>
                  </a:lnTo>
                  <a:lnTo>
                    <a:pt x="246" y="48"/>
                  </a:lnTo>
                  <a:lnTo>
                    <a:pt x="247" y="46"/>
                  </a:lnTo>
                  <a:lnTo>
                    <a:pt x="248" y="45"/>
                  </a:lnTo>
                  <a:lnTo>
                    <a:pt x="255" y="42"/>
                  </a:lnTo>
                  <a:lnTo>
                    <a:pt x="258" y="40"/>
                  </a:lnTo>
                  <a:lnTo>
                    <a:pt x="263" y="37"/>
                  </a:lnTo>
                  <a:lnTo>
                    <a:pt x="265" y="33"/>
                  </a:lnTo>
                  <a:lnTo>
                    <a:pt x="270" y="31"/>
                  </a:lnTo>
                  <a:lnTo>
                    <a:pt x="278" y="28"/>
                  </a:lnTo>
                  <a:lnTo>
                    <a:pt x="286" y="27"/>
                  </a:lnTo>
                  <a:lnTo>
                    <a:pt x="296" y="27"/>
                  </a:lnTo>
                  <a:lnTo>
                    <a:pt x="307" y="26"/>
                  </a:lnTo>
                  <a:lnTo>
                    <a:pt x="314" y="23"/>
                  </a:lnTo>
                  <a:lnTo>
                    <a:pt x="322" y="18"/>
                  </a:lnTo>
                  <a:lnTo>
                    <a:pt x="329" y="14"/>
                  </a:lnTo>
                  <a:lnTo>
                    <a:pt x="338" y="14"/>
                  </a:lnTo>
                  <a:lnTo>
                    <a:pt x="338" y="28"/>
                  </a:lnTo>
                  <a:lnTo>
                    <a:pt x="341" y="40"/>
                  </a:lnTo>
                  <a:lnTo>
                    <a:pt x="349" y="40"/>
                  </a:lnTo>
                  <a:lnTo>
                    <a:pt x="363" y="38"/>
                  </a:lnTo>
                  <a:lnTo>
                    <a:pt x="368" y="39"/>
                  </a:lnTo>
                  <a:lnTo>
                    <a:pt x="371" y="42"/>
                  </a:lnTo>
                  <a:lnTo>
                    <a:pt x="375" y="41"/>
                  </a:lnTo>
                  <a:lnTo>
                    <a:pt x="377" y="40"/>
                  </a:lnTo>
                  <a:lnTo>
                    <a:pt x="379" y="38"/>
                  </a:lnTo>
                  <a:lnTo>
                    <a:pt x="381" y="35"/>
                  </a:lnTo>
                  <a:lnTo>
                    <a:pt x="383" y="34"/>
                  </a:lnTo>
                  <a:lnTo>
                    <a:pt x="390" y="38"/>
                  </a:lnTo>
                  <a:lnTo>
                    <a:pt x="393" y="45"/>
                  </a:lnTo>
                  <a:lnTo>
                    <a:pt x="393" y="54"/>
                  </a:lnTo>
                  <a:lnTo>
                    <a:pt x="399" y="60"/>
                  </a:lnTo>
                  <a:lnTo>
                    <a:pt x="406" y="63"/>
                  </a:lnTo>
                  <a:lnTo>
                    <a:pt x="412" y="69"/>
                  </a:lnTo>
                  <a:lnTo>
                    <a:pt x="417" y="76"/>
                  </a:lnTo>
                  <a:lnTo>
                    <a:pt x="381" y="76"/>
                  </a:lnTo>
                  <a:lnTo>
                    <a:pt x="371" y="74"/>
                  </a:lnTo>
                  <a:lnTo>
                    <a:pt x="369" y="74"/>
                  </a:lnTo>
                  <a:lnTo>
                    <a:pt x="367" y="76"/>
                  </a:lnTo>
                  <a:lnTo>
                    <a:pt x="367" y="79"/>
                  </a:lnTo>
                  <a:lnTo>
                    <a:pt x="365" y="81"/>
                  </a:lnTo>
                  <a:lnTo>
                    <a:pt x="365" y="90"/>
                  </a:lnTo>
                  <a:lnTo>
                    <a:pt x="362" y="90"/>
                  </a:lnTo>
                  <a:lnTo>
                    <a:pt x="358" y="89"/>
                  </a:lnTo>
                  <a:lnTo>
                    <a:pt x="357" y="87"/>
                  </a:lnTo>
                  <a:lnTo>
                    <a:pt x="355" y="84"/>
                  </a:lnTo>
                  <a:lnTo>
                    <a:pt x="353" y="81"/>
                  </a:lnTo>
                  <a:lnTo>
                    <a:pt x="352" y="79"/>
                  </a:lnTo>
                  <a:lnTo>
                    <a:pt x="342" y="77"/>
                  </a:lnTo>
                  <a:lnTo>
                    <a:pt x="333" y="75"/>
                  </a:lnTo>
                  <a:lnTo>
                    <a:pt x="324" y="75"/>
                  </a:lnTo>
                  <a:lnTo>
                    <a:pt x="315" y="76"/>
                  </a:lnTo>
                  <a:lnTo>
                    <a:pt x="312" y="77"/>
                  </a:lnTo>
                  <a:lnTo>
                    <a:pt x="310" y="80"/>
                  </a:lnTo>
                  <a:lnTo>
                    <a:pt x="308" y="83"/>
                  </a:lnTo>
                  <a:lnTo>
                    <a:pt x="301" y="90"/>
                  </a:lnTo>
                  <a:lnTo>
                    <a:pt x="291" y="91"/>
                  </a:lnTo>
                  <a:lnTo>
                    <a:pt x="282" y="91"/>
                  </a:lnTo>
                  <a:lnTo>
                    <a:pt x="273" y="93"/>
                  </a:lnTo>
                  <a:lnTo>
                    <a:pt x="268" y="96"/>
                  </a:lnTo>
                  <a:lnTo>
                    <a:pt x="265" y="98"/>
                  </a:lnTo>
                  <a:lnTo>
                    <a:pt x="264" y="102"/>
                  </a:lnTo>
                  <a:lnTo>
                    <a:pt x="262" y="107"/>
                  </a:lnTo>
                  <a:lnTo>
                    <a:pt x="260" y="110"/>
                  </a:lnTo>
                  <a:lnTo>
                    <a:pt x="256" y="112"/>
                  </a:lnTo>
                  <a:lnTo>
                    <a:pt x="250" y="107"/>
                  </a:lnTo>
                  <a:lnTo>
                    <a:pt x="250" y="104"/>
                  </a:lnTo>
                  <a:lnTo>
                    <a:pt x="243" y="104"/>
                  </a:lnTo>
                  <a:lnTo>
                    <a:pt x="240" y="107"/>
                  </a:lnTo>
                  <a:lnTo>
                    <a:pt x="236" y="110"/>
                  </a:lnTo>
                  <a:lnTo>
                    <a:pt x="234" y="114"/>
                  </a:lnTo>
                  <a:lnTo>
                    <a:pt x="230" y="117"/>
                  </a:lnTo>
                  <a:lnTo>
                    <a:pt x="225" y="118"/>
                  </a:lnTo>
                  <a:lnTo>
                    <a:pt x="225" y="104"/>
                  </a:lnTo>
                  <a:lnTo>
                    <a:pt x="220" y="109"/>
                  </a:lnTo>
                  <a:lnTo>
                    <a:pt x="216" y="116"/>
                  </a:lnTo>
                  <a:lnTo>
                    <a:pt x="214" y="123"/>
                  </a:lnTo>
                  <a:lnTo>
                    <a:pt x="204" y="144"/>
                  </a:lnTo>
                  <a:lnTo>
                    <a:pt x="197" y="163"/>
                  </a:lnTo>
                  <a:lnTo>
                    <a:pt x="189" y="180"/>
                  </a:lnTo>
                  <a:lnTo>
                    <a:pt x="184" y="178"/>
                  </a:lnTo>
                  <a:lnTo>
                    <a:pt x="183" y="172"/>
                  </a:lnTo>
                  <a:lnTo>
                    <a:pt x="184" y="166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5" y="159"/>
                  </a:lnTo>
                  <a:lnTo>
                    <a:pt x="183" y="158"/>
                  </a:lnTo>
                  <a:lnTo>
                    <a:pt x="178" y="158"/>
                  </a:lnTo>
                  <a:lnTo>
                    <a:pt x="176" y="159"/>
                  </a:lnTo>
                  <a:lnTo>
                    <a:pt x="175" y="160"/>
                  </a:lnTo>
                  <a:lnTo>
                    <a:pt x="175" y="161"/>
                  </a:lnTo>
                  <a:lnTo>
                    <a:pt x="173" y="153"/>
                  </a:lnTo>
                  <a:lnTo>
                    <a:pt x="173" y="138"/>
                  </a:lnTo>
                  <a:lnTo>
                    <a:pt x="172" y="131"/>
                  </a:lnTo>
                  <a:lnTo>
                    <a:pt x="169" y="125"/>
                  </a:lnTo>
                  <a:lnTo>
                    <a:pt x="163" y="122"/>
                  </a:lnTo>
                  <a:lnTo>
                    <a:pt x="152" y="122"/>
                  </a:lnTo>
                  <a:lnTo>
                    <a:pt x="152" y="117"/>
                  </a:lnTo>
                  <a:lnTo>
                    <a:pt x="151" y="112"/>
                  </a:lnTo>
                  <a:lnTo>
                    <a:pt x="149" y="108"/>
                  </a:lnTo>
                  <a:lnTo>
                    <a:pt x="141" y="108"/>
                  </a:lnTo>
                  <a:lnTo>
                    <a:pt x="133" y="104"/>
                  </a:lnTo>
                  <a:lnTo>
                    <a:pt x="123" y="102"/>
                  </a:lnTo>
                  <a:lnTo>
                    <a:pt x="115" y="102"/>
                  </a:lnTo>
                  <a:lnTo>
                    <a:pt x="106" y="103"/>
                  </a:lnTo>
                  <a:lnTo>
                    <a:pt x="95" y="102"/>
                  </a:lnTo>
                  <a:lnTo>
                    <a:pt x="93" y="100"/>
                  </a:lnTo>
                  <a:lnTo>
                    <a:pt x="92" y="97"/>
                  </a:lnTo>
                  <a:lnTo>
                    <a:pt x="91" y="96"/>
                  </a:lnTo>
                  <a:lnTo>
                    <a:pt x="90" y="96"/>
                  </a:lnTo>
                  <a:lnTo>
                    <a:pt x="74" y="93"/>
                  </a:lnTo>
                  <a:lnTo>
                    <a:pt x="56" y="89"/>
                  </a:lnTo>
                  <a:lnTo>
                    <a:pt x="36" y="86"/>
                  </a:lnTo>
                  <a:lnTo>
                    <a:pt x="17" y="82"/>
                  </a:lnTo>
                  <a:lnTo>
                    <a:pt x="16" y="76"/>
                  </a:lnTo>
                  <a:lnTo>
                    <a:pt x="14" y="72"/>
                  </a:lnTo>
                  <a:lnTo>
                    <a:pt x="10" y="68"/>
                  </a:lnTo>
                  <a:lnTo>
                    <a:pt x="6" y="66"/>
                  </a:lnTo>
                  <a:lnTo>
                    <a:pt x="0" y="65"/>
                  </a:lnTo>
                  <a:lnTo>
                    <a:pt x="3" y="60"/>
                  </a:lnTo>
                  <a:lnTo>
                    <a:pt x="8" y="58"/>
                  </a:lnTo>
                  <a:lnTo>
                    <a:pt x="15" y="56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30" y="41"/>
                  </a:lnTo>
                  <a:lnTo>
                    <a:pt x="37" y="37"/>
                  </a:lnTo>
                  <a:lnTo>
                    <a:pt x="49" y="38"/>
                  </a:lnTo>
                  <a:lnTo>
                    <a:pt x="57" y="35"/>
                  </a:lnTo>
                  <a:lnTo>
                    <a:pt x="64" y="32"/>
                  </a:lnTo>
                  <a:lnTo>
                    <a:pt x="70" y="27"/>
                  </a:lnTo>
                  <a:lnTo>
                    <a:pt x="77" y="23"/>
                  </a:lnTo>
                  <a:lnTo>
                    <a:pt x="85" y="20"/>
                  </a:lnTo>
                  <a:lnTo>
                    <a:pt x="92" y="10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D9E42F7C-A1F6-FECC-5CCC-43E3841AF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490" y="2044338"/>
              <a:ext cx="512341" cy="693907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06" y="7"/>
                </a:cxn>
                <a:cxn ang="0">
                  <a:pos x="124" y="9"/>
                </a:cxn>
                <a:cxn ang="0">
                  <a:pos x="138" y="20"/>
                </a:cxn>
                <a:cxn ang="0">
                  <a:pos x="183" y="35"/>
                </a:cxn>
                <a:cxn ang="0">
                  <a:pos x="193" y="49"/>
                </a:cxn>
                <a:cxn ang="0">
                  <a:pos x="186" y="59"/>
                </a:cxn>
                <a:cxn ang="0">
                  <a:pos x="193" y="68"/>
                </a:cxn>
                <a:cxn ang="0">
                  <a:pos x="202" y="94"/>
                </a:cxn>
                <a:cxn ang="0">
                  <a:pos x="198" y="121"/>
                </a:cxn>
                <a:cxn ang="0">
                  <a:pos x="189" y="143"/>
                </a:cxn>
                <a:cxn ang="0">
                  <a:pos x="177" y="155"/>
                </a:cxn>
                <a:cxn ang="0">
                  <a:pos x="174" y="183"/>
                </a:cxn>
                <a:cxn ang="0">
                  <a:pos x="196" y="188"/>
                </a:cxn>
                <a:cxn ang="0">
                  <a:pos x="210" y="168"/>
                </a:cxn>
                <a:cxn ang="0">
                  <a:pos x="223" y="152"/>
                </a:cxn>
                <a:cxn ang="0">
                  <a:pos x="242" y="143"/>
                </a:cxn>
                <a:cxn ang="0">
                  <a:pos x="262" y="180"/>
                </a:cxn>
                <a:cxn ang="0">
                  <a:pos x="276" y="223"/>
                </a:cxn>
                <a:cxn ang="0">
                  <a:pos x="281" y="250"/>
                </a:cxn>
                <a:cxn ang="0">
                  <a:pos x="278" y="271"/>
                </a:cxn>
                <a:cxn ang="0">
                  <a:pos x="275" y="265"/>
                </a:cxn>
                <a:cxn ang="0">
                  <a:pos x="271" y="265"/>
                </a:cxn>
                <a:cxn ang="0">
                  <a:pos x="259" y="286"/>
                </a:cxn>
                <a:cxn ang="0">
                  <a:pos x="251" y="301"/>
                </a:cxn>
                <a:cxn ang="0">
                  <a:pos x="244" y="329"/>
                </a:cxn>
                <a:cxn ang="0">
                  <a:pos x="233" y="351"/>
                </a:cxn>
                <a:cxn ang="0">
                  <a:pos x="175" y="371"/>
                </a:cxn>
                <a:cxn ang="0">
                  <a:pos x="102" y="373"/>
                </a:cxn>
                <a:cxn ang="0">
                  <a:pos x="27" y="384"/>
                </a:cxn>
                <a:cxn ang="0">
                  <a:pos x="6" y="384"/>
                </a:cxn>
                <a:cxn ang="0">
                  <a:pos x="14" y="372"/>
                </a:cxn>
                <a:cxn ang="0">
                  <a:pos x="28" y="336"/>
                </a:cxn>
                <a:cxn ang="0">
                  <a:pos x="31" y="274"/>
                </a:cxn>
                <a:cxn ang="0">
                  <a:pos x="19" y="241"/>
                </a:cxn>
                <a:cxn ang="0">
                  <a:pos x="9" y="223"/>
                </a:cxn>
                <a:cxn ang="0">
                  <a:pos x="3" y="213"/>
                </a:cxn>
                <a:cxn ang="0">
                  <a:pos x="9" y="197"/>
                </a:cxn>
                <a:cxn ang="0">
                  <a:pos x="7" y="159"/>
                </a:cxn>
                <a:cxn ang="0">
                  <a:pos x="14" y="127"/>
                </a:cxn>
                <a:cxn ang="0">
                  <a:pos x="11" y="115"/>
                </a:cxn>
                <a:cxn ang="0">
                  <a:pos x="19" y="93"/>
                </a:cxn>
                <a:cxn ang="0">
                  <a:pos x="42" y="73"/>
                </a:cxn>
                <a:cxn ang="0">
                  <a:pos x="47" y="98"/>
                </a:cxn>
                <a:cxn ang="0">
                  <a:pos x="52" y="93"/>
                </a:cxn>
                <a:cxn ang="0">
                  <a:pos x="56" y="96"/>
                </a:cxn>
                <a:cxn ang="0">
                  <a:pos x="63" y="83"/>
                </a:cxn>
                <a:cxn ang="0">
                  <a:pos x="62" y="63"/>
                </a:cxn>
                <a:cxn ang="0">
                  <a:pos x="74" y="42"/>
                </a:cxn>
                <a:cxn ang="0">
                  <a:pos x="81" y="30"/>
                </a:cxn>
                <a:cxn ang="0">
                  <a:pos x="76" y="22"/>
                </a:cxn>
                <a:cxn ang="0">
                  <a:pos x="92" y="0"/>
                </a:cxn>
              </a:cxnLst>
              <a:rect l="0" t="0" r="r" b="b"/>
              <a:pathLst>
                <a:path w="285" h="386">
                  <a:moveTo>
                    <a:pt x="92" y="0"/>
                  </a:moveTo>
                  <a:lnTo>
                    <a:pt x="97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4" y="5"/>
                  </a:lnTo>
                  <a:lnTo>
                    <a:pt x="106" y="7"/>
                  </a:lnTo>
                  <a:lnTo>
                    <a:pt x="110" y="8"/>
                  </a:lnTo>
                  <a:lnTo>
                    <a:pt x="117" y="9"/>
                  </a:lnTo>
                  <a:lnTo>
                    <a:pt x="124" y="9"/>
                  </a:lnTo>
                  <a:lnTo>
                    <a:pt x="130" y="10"/>
                  </a:lnTo>
                  <a:lnTo>
                    <a:pt x="136" y="14"/>
                  </a:lnTo>
                  <a:lnTo>
                    <a:pt x="138" y="20"/>
                  </a:lnTo>
                  <a:lnTo>
                    <a:pt x="155" y="22"/>
                  </a:lnTo>
                  <a:lnTo>
                    <a:pt x="172" y="27"/>
                  </a:lnTo>
                  <a:lnTo>
                    <a:pt x="183" y="35"/>
                  </a:lnTo>
                  <a:lnTo>
                    <a:pt x="194" y="44"/>
                  </a:lnTo>
                  <a:lnTo>
                    <a:pt x="194" y="47"/>
                  </a:lnTo>
                  <a:lnTo>
                    <a:pt x="193" y="49"/>
                  </a:lnTo>
                  <a:lnTo>
                    <a:pt x="187" y="55"/>
                  </a:lnTo>
                  <a:lnTo>
                    <a:pt x="186" y="57"/>
                  </a:lnTo>
                  <a:lnTo>
                    <a:pt x="186" y="59"/>
                  </a:lnTo>
                  <a:lnTo>
                    <a:pt x="187" y="63"/>
                  </a:lnTo>
                  <a:lnTo>
                    <a:pt x="189" y="65"/>
                  </a:lnTo>
                  <a:lnTo>
                    <a:pt x="193" y="68"/>
                  </a:lnTo>
                  <a:lnTo>
                    <a:pt x="197" y="72"/>
                  </a:lnTo>
                  <a:lnTo>
                    <a:pt x="200" y="76"/>
                  </a:lnTo>
                  <a:lnTo>
                    <a:pt x="202" y="94"/>
                  </a:lnTo>
                  <a:lnTo>
                    <a:pt x="203" y="105"/>
                  </a:lnTo>
                  <a:lnTo>
                    <a:pt x="202" y="113"/>
                  </a:lnTo>
                  <a:lnTo>
                    <a:pt x="198" y="121"/>
                  </a:lnTo>
                  <a:lnTo>
                    <a:pt x="191" y="127"/>
                  </a:lnTo>
                  <a:lnTo>
                    <a:pt x="191" y="134"/>
                  </a:lnTo>
                  <a:lnTo>
                    <a:pt x="189" y="143"/>
                  </a:lnTo>
                  <a:lnTo>
                    <a:pt x="188" y="149"/>
                  </a:lnTo>
                  <a:lnTo>
                    <a:pt x="183" y="152"/>
                  </a:lnTo>
                  <a:lnTo>
                    <a:pt x="177" y="155"/>
                  </a:lnTo>
                  <a:lnTo>
                    <a:pt x="172" y="157"/>
                  </a:lnTo>
                  <a:lnTo>
                    <a:pt x="172" y="173"/>
                  </a:lnTo>
                  <a:lnTo>
                    <a:pt x="174" y="183"/>
                  </a:lnTo>
                  <a:lnTo>
                    <a:pt x="180" y="191"/>
                  </a:lnTo>
                  <a:lnTo>
                    <a:pt x="191" y="195"/>
                  </a:lnTo>
                  <a:lnTo>
                    <a:pt x="196" y="188"/>
                  </a:lnTo>
                  <a:lnTo>
                    <a:pt x="202" y="182"/>
                  </a:lnTo>
                  <a:lnTo>
                    <a:pt x="207" y="175"/>
                  </a:lnTo>
                  <a:lnTo>
                    <a:pt x="210" y="168"/>
                  </a:lnTo>
                  <a:lnTo>
                    <a:pt x="211" y="157"/>
                  </a:lnTo>
                  <a:lnTo>
                    <a:pt x="218" y="155"/>
                  </a:lnTo>
                  <a:lnTo>
                    <a:pt x="223" y="152"/>
                  </a:lnTo>
                  <a:lnTo>
                    <a:pt x="228" y="147"/>
                  </a:lnTo>
                  <a:lnTo>
                    <a:pt x="233" y="145"/>
                  </a:lnTo>
                  <a:lnTo>
                    <a:pt x="242" y="143"/>
                  </a:lnTo>
                  <a:lnTo>
                    <a:pt x="251" y="154"/>
                  </a:lnTo>
                  <a:lnTo>
                    <a:pt x="258" y="166"/>
                  </a:lnTo>
                  <a:lnTo>
                    <a:pt x="262" y="180"/>
                  </a:lnTo>
                  <a:lnTo>
                    <a:pt x="266" y="195"/>
                  </a:lnTo>
                  <a:lnTo>
                    <a:pt x="271" y="209"/>
                  </a:lnTo>
                  <a:lnTo>
                    <a:pt x="276" y="223"/>
                  </a:lnTo>
                  <a:lnTo>
                    <a:pt x="285" y="233"/>
                  </a:lnTo>
                  <a:lnTo>
                    <a:pt x="282" y="240"/>
                  </a:lnTo>
                  <a:lnTo>
                    <a:pt x="281" y="250"/>
                  </a:lnTo>
                  <a:lnTo>
                    <a:pt x="281" y="271"/>
                  </a:lnTo>
                  <a:lnTo>
                    <a:pt x="279" y="272"/>
                  </a:lnTo>
                  <a:lnTo>
                    <a:pt x="278" y="271"/>
                  </a:lnTo>
                  <a:lnTo>
                    <a:pt x="276" y="271"/>
                  </a:lnTo>
                  <a:lnTo>
                    <a:pt x="275" y="269"/>
                  </a:lnTo>
                  <a:lnTo>
                    <a:pt x="275" y="265"/>
                  </a:lnTo>
                  <a:lnTo>
                    <a:pt x="274" y="265"/>
                  </a:lnTo>
                  <a:lnTo>
                    <a:pt x="273" y="264"/>
                  </a:lnTo>
                  <a:lnTo>
                    <a:pt x="271" y="265"/>
                  </a:lnTo>
                  <a:lnTo>
                    <a:pt x="265" y="269"/>
                  </a:lnTo>
                  <a:lnTo>
                    <a:pt x="260" y="276"/>
                  </a:lnTo>
                  <a:lnTo>
                    <a:pt x="259" y="286"/>
                  </a:lnTo>
                  <a:lnTo>
                    <a:pt x="259" y="296"/>
                  </a:lnTo>
                  <a:lnTo>
                    <a:pt x="254" y="299"/>
                  </a:lnTo>
                  <a:lnTo>
                    <a:pt x="251" y="301"/>
                  </a:lnTo>
                  <a:lnTo>
                    <a:pt x="245" y="307"/>
                  </a:lnTo>
                  <a:lnTo>
                    <a:pt x="246" y="318"/>
                  </a:lnTo>
                  <a:lnTo>
                    <a:pt x="244" y="329"/>
                  </a:lnTo>
                  <a:lnTo>
                    <a:pt x="240" y="336"/>
                  </a:lnTo>
                  <a:lnTo>
                    <a:pt x="236" y="343"/>
                  </a:lnTo>
                  <a:lnTo>
                    <a:pt x="233" y="351"/>
                  </a:lnTo>
                  <a:lnTo>
                    <a:pt x="231" y="360"/>
                  </a:lnTo>
                  <a:lnTo>
                    <a:pt x="203" y="365"/>
                  </a:lnTo>
                  <a:lnTo>
                    <a:pt x="175" y="371"/>
                  </a:lnTo>
                  <a:lnTo>
                    <a:pt x="146" y="374"/>
                  </a:lnTo>
                  <a:lnTo>
                    <a:pt x="120" y="372"/>
                  </a:lnTo>
                  <a:lnTo>
                    <a:pt x="102" y="373"/>
                  </a:lnTo>
                  <a:lnTo>
                    <a:pt x="62" y="380"/>
                  </a:lnTo>
                  <a:lnTo>
                    <a:pt x="42" y="383"/>
                  </a:lnTo>
                  <a:lnTo>
                    <a:pt x="27" y="384"/>
                  </a:lnTo>
                  <a:lnTo>
                    <a:pt x="11" y="386"/>
                  </a:lnTo>
                  <a:lnTo>
                    <a:pt x="6" y="386"/>
                  </a:lnTo>
                  <a:lnTo>
                    <a:pt x="6" y="384"/>
                  </a:lnTo>
                  <a:lnTo>
                    <a:pt x="10" y="380"/>
                  </a:lnTo>
                  <a:lnTo>
                    <a:pt x="11" y="380"/>
                  </a:lnTo>
                  <a:lnTo>
                    <a:pt x="14" y="372"/>
                  </a:lnTo>
                  <a:lnTo>
                    <a:pt x="19" y="364"/>
                  </a:lnTo>
                  <a:lnTo>
                    <a:pt x="23" y="352"/>
                  </a:lnTo>
                  <a:lnTo>
                    <a:pt x="28" y="336"/>
                  </a:lnTo>
                  <a:lnTo>
                    <a:pt x="33" y="314"/>
                  </a:lnTo>
                  <a:lnTo>
                    <a:pt x="34" y="290"/>
                  </a:lnTo>
                  <a:lnTo>
                    <a:pt x="31" y="274"/>
                  </a:lnTo>
                  <a:lnTo>
                    <a:pt x="26" y="259"/>
                  </a:lnTo>
                  <a:lnTo>
                    <a:pt x="25" y="245"/>
                  </a:lnTo>
                  <a:lnTo>
                    <a:pt x="19" y="241"/>
                  </a:lnTo>
                  <a:lnTo>
                    <a:pt x="16" y="237"/>
                  </a:lnTo>
                  <a:lnTo>
                    <a:pt x="12" y="231"/>
                  </a:lnTo>
                  <a:lnTo>
                    <a:pt x="9" y="223"/>
                  </a:lnTo>
                  <a:lnTo>
                    <a:pt x="6" y="218"/>
                  </a:lnTo>
                  <a:lnTo>
                    <a:pt x="4" y="217"/>
                  </a:lnTo>
                  <a:lnTo>
                    <a:pt x="3" y="213"/>
                  </a:lnTo>
                  <a:lnTo>
                    <a:pt x="3" y="211"/>
                  </a:lnTo>
                  <a:lnTo>
                    <a:pt x="6" y="204"/>
                  </a:lnTo>
                  <a:lnTo>
                    <a:pt x="9" y="197"/>
                  </a:lnTo>
                  <a:lnTo>
                    <a:pt x="6" y="184"/>
                  </a:lnTo>
                  <a:lnTo>
                    <a:pt x="0" y="175"/>
                  </a:lnTo>
                  <a:lnTo>
                    <a:pt x="7" y="159"/>
                  </a:lnTo>
                  <a:lnTo>
                    <a:pt x="12" y="150"/>
                  </a:lnTo>
                  <a:lnTo>
                    <a:pt x="14" y="140"/>
                  </a:lnTo>
                  <a:lnTo>
                    <a:pt x="14" y="127"/>
                  </a:lnTo>
                  <a:lnTo>
                    <a:pt x="12" y="120"/>
                  </a:lnTo>
                  <a:lnTo>
                    <a:pt x="11" y="118"/>
                  </a:lnTo>
                  <a:lnTo>
                    <a:pt x="11" y="115"/>
                  </a:lnTo>
                  <a:lnTo>
                    <a:pt x="18" y="104"/>
                  </a:lnTo>
                  <a:lnTo>
                    <a:pt x="20" y="99"/>
                  </a:lnTo>
                  <a:lnTo>
                    <a:pt x="19" y="93"/>
                  </a:lnTo>
                  <a:lnTo>
                    <a:pt x="28" y="89"/>
                  </a:lnTo>
                  <a:lnTo>
                    <a:pt x="37" y="82"/>
                  </a:lnTo>
                  <a:lnTo>
                    <a:pt x="42" y="73"/>
                  </a:lnTo>
                  <a:lnTo>
                    <a:pt x="45" y="76"/>
                  </a:lnTo>
                  <a:lnTo>
                    <a:pt x="45" y="98"/>
                  </a:lnTo>
                  <a:lnTo>
                    <a:pt x="47" y="98"/>
                  </a:lnTo>
                  <a:lnTo>
                    <a:pt x="47" y="97"/>
                  </a:lnTo>
                  <a:lnTo>
                    <a:pt x="49" y="94"/>
                  </a:lnTo>
                  <a:lnTo>
                    <a:pt x="52" y="93"/>
                  </a:lnTo>
                  <a:lnTo>
                    <a:pt x="53" y="93"/>
                  </a:lnTo>
                  <a:lnTo>
                    <a:pt x="55" y="96"/>
                  </a:lnTo>
                  <a:lnTo>
                    <a:pt x="56" y="96"/>
                  </a:lnTo>
                  <a:lnTo>
                    <a:pt x="59" y="92"/>
                  </a:lnTo>
                  <a:lnTo>
                    <a:pt x="62" y="89"/>
                  </a:lnTo>
                  <a:lnTo>
                    <a:pt x="63" y="83"/>
                  </a:lnTo>
                  <a:lnTo>
                    <a:pt x="65" y="78"/>
                  </a:lnTo>
                  <a:lnTo>
                    <a:pt x="63" y="71"/>
                  </a:lnTo>
                  <a:lnTo>
                    <a:pt x="62" y="63"/>
                  </a:lnTo>
                  <a:lnTo>
                    <a:pt x="62" y="56"/>
                  </a:lnTo>
                  <a:lnTo>
                    <a:pt x="67" y="47"/>
                  </a:lnTo>
                  <a:lnTo>
                    <a:pt x="74" y="42"/>
                  </a:lnTo>
                  <a:lnTo>
                    <a:pt x="84" y="40"/>
                  </a:lnTo>
                  <a:lnTo>
                    <a:pt x="84" y="34"/>
                  </a:lnTo>
                  <a:lnTo>
                    <a:pt x="81" y="30"/>
                  </a:lnTo>
                  <a:lnTo>
                    <a:pt x="79" y="29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9" y="15"/>
                  </a:lnTo>
                  <a:lnTo>
                    <a:pt x="83" y="9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684E102-DF59-3980-46C1-1549E7650A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4201" y="2716673"/>
              <a:ext cx="395491" cy="69031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84" y="9"/>
                </a:cxn>
                <a:cxn ang="0">
                  <a:pos x="188" y="16"/>
                </a:cxn>
                <a:cxn ang="0">
                  <a:pos x="200" y="110"/>
                </a:cxn>
                <a:cxn ang="0">
                  <a:pos x="214" y="235"/>
                </a:cxn>
                <a:cxn ang="0">
                  <a:pos x="211" y="256"/>
                </a:cxn>
                <a:cxn ang="0">
                  <a:pos x="213" y="261"/>
                </a:cxn>
                <a:cxn ang="0">
                  <a:pos x="213" y="265"/>
                </a:cxn>
                <a:cxn ang="0">
                  <a:pos x="213" y="268"/>
                </a:cxn>
                <a:cxn ang="0">
                  <a:pos x="220" y="269"/>
                </a:cxn>
                <a:cxn ang="0">
                  <a:pos x="215" y="275"/>
                </a:cxn>
                <a:cxn ang="0">
                  <a:pos x="207" y="270"/>
                </a:cxn>
                <a:cxn ang="0">
                  <a:pos x="201" y="278"/>
                </a:cxn>
                <a:cxn ang="0">
                  <a:pos x="199" y="279"/>
                </a:cxn>
                <a:cxn ang="0">
                  <a:pos x="195" y="285"/>
                </a:cxn>
                <a:cxn ang="0">
                  <a:pos x="192" y="279"/>
                </a:cxn>
                <a:cxn ang="0">
                  <a:pos x="186" y="283"/>
                </a:cxn>
                <a:cxn ang="0">
                  <a:pos x="180" y="282"/>
                </a:cxn>
                <a:cxn ang="0">
                  <a:pos x="178" y="297"/>
                </a:cxn>
                <a:cxn ang="0">
                  <a:pos x="166" y="318"/>
                </a:cxn>
                <a:cxn ang="0">
                  <a:pos x="152" y="328"/>
                </a:cxn>
                <a:cxn ang="0">
                  <a:pos x="143" y="357"/>
                </a:cxn>
                <a:cxn ang="0">
                  <a:pos x="135" y="350"/>
                </a:cxn>
                <a:cxn ang="0">
                  <a:pos x="130" y="356"/>
                </a:cxn>
                <a:cxn ang="0">
                  <a:pos x="123" y="347"/>
                </a:cxn>
                <a:cxn ang="0">
                  <a:pos x="111" y="342"/>
                </a:cxn>
                <a:cxn ang="0">
                  <a:pos x="115" y="348"/>
                </a:cxn>
                <a:cxn ang="0">
                  <a:pos x="106" y="362"/>
                </a:cxn>
                <a:cxn ang="0">
                  <a:pos x="102" y="368"/>
                </a:cxn>
                <a:cxn ang="0">
                  <a:pos x="101" y="370"/>
                </a:cxn>
                <a:cxn ang="0">
                  <a:pos x="88" y="367"/>
                </a:cxn>
                <a:cxn ang="0">
                  <a:pos x="78" y="369"/>
                </a:cxn>
                <a:cxn ang="0">
                  <a:pos x="72" y="368"/>
                </a:cxn>
                <a:cxn ang="0">
                  <a:pos x="72" y="373"/>
                </a:cxn>
                <a:cxn ang="0">
                  <a:pos x="62" y="377"/>
                </a:cxn>
                <a:cxn ang="0">
                  <a:pos x="48" y="373"/>
                </a:cxn>
                <a:cxn ang="0">
                  <a:pos x="29" y="376"/>
                </a:cxn>
                <a:cxn ang="0">
                  <a:pos x="26" y="380"/>
                </a:cxn>
                <a:cxn ang="0">
                  <a:pos x="10" y="382"/>
                </a:cxn>
                <a:cxn ang="0">
                  <a:pos x="2" y="366"/>
                </a:cxn>
                <a:cxn ang="0">
                  <a:pos x="8" y="347"/>
                </a:cxn>
                <a:cxn ang="0">
                  <a:pos x="15" y="338"/>
                </a:cxn>
                <a:cxn ang="0">
                  <a:pos x="32" y="308"/>
                </a:cxn>
                <a:cxn ang="0">
                  <a:pos x="29" y="283"/>
                </a:cxn>
                <a:cxn ang="0">
                  <a:pos x="23" y="275"/>
                </a:cxn>
                <a:cxn ang="0">
                  <a:pos x="17" y="269"/>
                </a:cxn>
                <a:cxn ang="0">
                  <a:pos x="25" y="245"/>
                </a:cxn>
                <a:cxn ang="0">
                  <a:pos x="15" y="31"/>
                </a:cxn>
                <a:cxn ang="0">
                  <a:pos x="16" y="34"/>
                </a:cxn>
                <a:cxn ang="0">
                  <a:pos x="19" y="35"/>
                </a:cxn>
                <a:cxn ang="0">
                  <a:pos x="31" y="28"/>
                </a:cxn>
                <a:cxn ang="0">
                  <a:pos x="47" y="17"/>
                </a:cxn>
                <a:cxn ang="0">
                  <a:pos x="52" y="18"/>
                </a:cxn>
                <a:cxn ang="0">
                  <a:pos x="133" y="7"/>
                </a:cxn>
              </a:cxnLst>
              <a:rect l="0" t="0" r="r" b="b"/>
              <a:pathLst>
                <a:path w="220" h="384">
                  <a:moveTo>
                    <a:pt x="3" y="28"/>
                  </a:moveTo>
                  <a:lnTo>
                    <a:pt x="3" y="31"/>
                  </a:lnTo>
                  <a:lnTo>
                    <a:pt x="2" y="30"/>
                  </a:lnTo>
                  <a:lnTo>
                    <a:pt x="3" y="28"/>
                  </a:lnTo>
                  <a:close/>
                  <a:moveTo>
                    <a:pt x="184" y="0"/>
                  </a:moveTo>
                  <a:lnTo>
                    <a:pt x="185" y="3"/>
                  </a:lnTo>
                  <a:lnTo>
                    <a:pt x="185" y="7"/>
                  </a:lnTo>
                  <a:lnTo>
                    <a:pt x="184" y="9"/>
                  </a:lnTo>
                  <a:lnTo>
                    <a:pt x="185" y="11"/>
                  </a:lnTo>
                  <a:lnTo>
                    <a:pt x="186" y="12"/>
                  </a:lnTo>
                  <a:lnTo>
                    <a:pt x="187" y="14"/>
                  </a:lnTo>
                  <a:lnTo>
                    <a:pt x="188" y="16"/>
                  </a:lnTo>
                  <a:lnTo>
                    <a:pt x="188" y="34"/>
                  </a:lnTo>
                  <a:lnTo>
                    <a:pt x="192" y="59"/>
                  </a:lnTo>
                  <a:lnTo>
                    <a:pt x="196" y="83"/>
                  </a:lnTo>
                  <a:lnTo>
                    <a:pt x="200" y="110"/>
                  </a:lnTo>
                  <a:lnTo>
                    <a:pt x="203" y="144"/>
                  </a:lnTo>
                  <a:lnTo>
                    <a:pt x="206" y="178"/>
                  </a:lnTo>
                  <a:lnTo>
                    <a:pt x="213" y="217"/>
                  </a:lnTo>
                  <a:lnTo>
                    <a:pt x="214" y="235"/>
                  </a:lnTo>
                  <a:lnTo>
                    <a:pt x="213" y="243"/>
                  </a:lnTo>
                  <a:lnTo>
                    <a:pt x="213" y="249"/>
                  </a:lnTo>
                  <a:lnTo>
                    <a:pt x="214" y="257"/>
                  </a:lnTo>
                  <a:lnTo>
                    <a:pt x="211" y="256"/>
                  </a:lnTo>
                  <a:lnTo>
                    <a:pt x="210" y="255"/>
                  </a:lnTo>
                  <a:lnTo>
                    <a:pt x="209" y="255"/>
                  </a:lnTo>
                  <a:lnTo>
                    <a:pt x="209" y="257"/>
                  </a:lnTo>
                  <a:lnTo>
                    <a:pt x="213" y="261"/>
                  </a:lnTo>
                  <a:lnTo>
                    <a:pt x="213" y="263"/>
                  </a:lnTo>
                  <a:lnTo>
                    <a:pt x="214" y="264"/>
                  </a:lnTo>
                  <a:lnTo>
                    <a:pt x="213" y="264"/>
                  </a:lnTo>
                  <a:lnTo>
                    <a:pt x="213" y="265"/>
                  </a:lnTo>
                  <a:lnTo>
                    <a:pt x="208" y="263"/>
                  </a:lnTo>
                  <a:lnTo>
                    <a:pt x="209" y="265"/>
                  </a:lnTo>
                  <a:lnTo>
                    <a:pt x="211" y="268"/>
                  </a:lnTo>
                  <a:lnTo>
                    <a:pt x="213" y="268"/>
                  </a:lnTo>
                  <a:lnTo>
                    <a:pt x="215" y="266"/>
                  </a:lnTo>
                  <a:lnTo>
                    <a:pt x="216" y="266"/>
                  </a:lnTo>
                  <a:lnTo>
                    <a:pt x="218" y="268"/>
                  </a:lnTo>
                  <a:lnTo>
                    <a:pt x="220" y="269"/>
                  </a:lnTo>
                  <a:lnTo>
                    <a:pt x="220" y="270"/>
                  </a:lnTo>
                  <a:lnTo>
                    <a:pt x="218" y="272"/>
                  </a:lnTo>
                  <a:lnTo>
                    <a:pt x="217" y="273"/>
                  </a:lnTo>
                  <a:lnTo>
                    <a:pt x="215" y="275"/>
                  </a:lnTo>
                  <a:lnTo>
                    <a:pt x="210" y="275"/>
                  </a:lnTo>
                  <a:lnTo>
                    <a:pt x="209" y="273"/>
                  </a:lnTo>
                  <a:lnTo>
                    <a:pt x="208" y="271"/>
                  </a:lnTo>
                  <a:lnTo>
                    <a:pt x="207" y="270"/>
                  </a:lnTo>
                  <a:lnTo>
                    <a:pt x="207" y="278"/>
                  </a:lnTo>
                  <a:lnTo>
                    <a:pt x="206" y="279"/>
                  </a:lnTo>
                  <a:lnTo>
                    <a:pt x="202" y="279"/>
                  </a:lnTo>
                  <a:lnTo>
                    <a:pt x="201" y="278"/>
                  </a:lnTo>
                  <a:lnTo>
                    <a:pt x="200" y="278"/>
                  </a:lnTo>
                  <a:lnTo>
                    <a:pt x="200" y="277"/>
                  </a:lnTo>
                  <a:lnTo>
                    <a:pt x="199" y="278"/>
                  </a:lnTo>
                  <a:lnTo>
                    <a:pt x="199" y="279"/>
                  </a:lnTo>
                  <a:lnTo>
                    <a:pt x="200" y="280"/>
                  </a:lnTo>
                  <a:lnTo>
                    <a:pt x="200" y="284"/>
                  </a:lnTo>
                  <a:lnTo>
                    <a:pt x="198" y="285"/>
                  </a:lnTo>
                  <a:lnTo>
                    <a:pt x="195" y="285"/>
                  </a:lnTo>
                  <a:lnTo>
                    <a:pt x="194" y="284"/>
                  </a:lnTo>
                  <a:lnTo>
                    <a:pt x="193" y="282"/>
                  </a:lnTo>
                  <a:lnTo>
                    <a:pt x="193" y="280"/>
                  </a:lnTo>
                  <a:lnTo>
                    <a:pt x="192" y="279"/>
                  </a:lnTo>
                  <a:lnTo>
                    <a:pt x="191" y="279"/>
                  </a:lnTo>
                  <a:lnTo>
                    <a:pt x="189" y="280"/>
                  </a:lnTo>
                  <a:lnTo>
                    <a:pt x="187" y="282"/>
                  </a:lnTo>
                  <a:lnTo>
                    <a:pt x="186" y="283"/>
                  </a:lnTo>
                  <a:lnTo>
                    <a:pt x="184" y="283"/>
                  </a:lnTo>
                  <a:lnTo>
                    <a:pt x="182" y="284"/>
                  </a:lnTo>
                  <a:lnTo>
                    <a:pt x="181" y="284"/>
                  </a:lnTo>
                  <a:lnTo>
                    <a:pt x="180" y="282"/>
                  </a:lnTo>
                  <a:lnTo>
                    <a:pt x="180" y="279"/>
                  </a:lnTo>
                  <a:lnTo>
                    <a:pt x="175" y="284"/>
                  </a:lnTo>
                  <a:lnTo>
                    <a:pt x="175" y="290"/>
                  </a:lnTo>
                  <a:lnTo>
                    <a:pt x="178" y="297"/>
                  </a:lnTo>
                  <a:lnTo>
                    <a:pt x="178" y="305"/>
                  </a:lnTo>
                  <a:lnTo>
                    <a:pt x="172" y="307"/>
                  </a:lnTo>
                  <a:lnTo>
                    <a:pt x="168" y="312"/>
                  </a:lnTo>
                  <a:lnTo>
                    <a:pt x="166" y="318"/>
                  </a:lnTo>
                  <a:lnTo>
                    <a:pt x="165" y="324"/>
                  </a:lnTo>
                  <a:lnTo>
                    <a:pt x="161" y="328"/>
                  </a:lnTo>
                  <a:lnTo>
                    <a:pt x="158" y="329"/>
                  </a:lnTo>
                  <a:lnTo>
                    <a:pt x="152" y="328"/>
                  </a:lnTo>
                  <a:lnTo>
                    <a:pt x="150" y="338"/>
                  </a:lnTo>
                  <a:lnTo>
                    <a:pt x="149" y="347"/>
                  </a:lnTo>
                  <a:lnTo>
                    <a:pt x="146" y="356"/>
                  </a:lnTo>
                  <a:lnTo>
                    <a:pt x="143" y="357"/>
                  </a:lnTo>
                  <a:lnTo>
                    <a:pt x="140" y="357"/>
                  </a:lnTo>
                  <a:lnTo>
                    <a:pt x="138" y="356"/>
                  </a:lnTo>
                  <a:lnTo>
                    <a:pt x="135" y="353"/>
                  </a:lnTo>
                  <a:lnTo>
                    <a:pt x="135" y="350"/>
                  </a:lnTo>
                  <a:lnTo>
                    <a:pt x="133" y="350"/>
                  </a:lnTo>
                  <a:lnTo>
                    <a:pt x="133" y="352"/>
                  </a:lnTo>
                  <a:lnTo>
                    <a:pt x="132" y="354"/>
                  </a:lnTo>
                  <a:lnTo>
                    <a:pt x="130" y="356"/>
                  </a:lnTo>
                  <a:lnTo>
                    <a:pt x="127" y="356"/>
                  </a:lnTo>
                  <a:lnTo>
                    <a:pt x="127" y="352"/>
                  </a:lnTo>
                  <a:lnTo>
                    <a:pt x="125" y="349"/>
                  </a:lnTo>
                  <a:lnTo>
                    <a:pt x="123" y="347"/>
                  </a:lnTo>
                  <a:lnTo>
                    <a:pt x="122" y="345"/>
                  </a:lnTo>
                  <a:lnTo>
                    <a:pt x="118" y="343"/>
                  </a:lnTo>
                  <a:lnTo>
                    <a:pt x="116" y="342"/>
                  </a:lnTo>
                  <a:lnTo>
                    <a:pt x="111" y="342"/>
                  </a:lnTo>
                  <a:lnTo>
                    <a:pt x="111" y="346"/>
                  </a:lnTo>
                  <a:lnTo>
                    <a:pt x="113" y="347"/>
                  </a:lnTo>
                  <a:lnTo>
                    <a:pt x="113" y="348"/>
                  </a:lnTo>
                  <a:lnTo>
                    <a:pt x="115" y="348"/>
                  </a:lnTo>
                  <a:lnTo>
                    <a:pt x="114" y="349"/>
                  </a:lnTo>
                  <a:lnTo>
                    <a:pt x="107" y="353"/>
                  </a:lnTo>
                  <a:lnTo>
                    <a:pt x="106" y="356"/>
                  </a:lnTo>
                  <a:lnTo>
                    <a:pt x="106" y="362"/>
                  </a:lnTo>
                  <a:lnTo>
                    <a:pt x="104" y="366"/>
                  </a:lnTo>
                  <a:lnTo>
                    <a:pt x="104" y="367"/>
                  </a:lnTo>
                  <a:lnTo>
                    <a:pt x="103" y="367"/>
                  </a:lnTo>
                  <a:lnTo>
                    <a:pt x="102" y="368"/>
                  </a:lnTo>
                  <a:lnTo>
                    <a:pt x="100" y="368"/>
                  </a:lnTo>
                  <a:lnTo>
                    <a:pt x="99" y="369"/>
                  </a:lnTo>
                  <a:lnTo>
                    <a:pt x="100" y="369"/>
                  </a:lnTo>
                  <a:lnTo>
                    <a:pt x="101" y="370"/>
                  </a:lnTo>
                  <a:lnTo>
                    <a:pt x="99" y="373"/>
                  </a:lnTo>
                  <a:lnTo>
                    <a:pt x="96" y="373"/>
                  </a:lnTo>
                  <a:lnTo>
                    <a:pt x="92" y="370"/>
                  </a:lnTo>
                  <a:lnTo>
                    <a:pt x="88" y="367"/>
                  </a:lnTo>
                  <a:lnTo>
                    <a:pt x="87" y="364"/>
                  </a:lnTo>
                  <a:lnTo>
                    <a:pt x="83" y="364"/>
                  </a:lnTo>
                  <a:lnTo>
                    <a:pt x="81" y="366"/>
                  </a:lnTo>
                  <a:lnTo>
                    <a:pt x="78" y="369"/>
                  </a:lnTo>
                  <a:lnTo>
                    <a:pt x="75" y="370"/>
                  </a:lnTo>
                  <a:lnTo>
                    <a:pt x="74" y="369"/>
                  </a:lnTo>
                  <a:lnTo>
                    <a:pt x="73" y="367"/>
                  </a:lnTo>
                  <a:lnTo>
                    <a:pt x="72" y="368"/>
                  </a:lnTo>
                  <a:lnTo>
                    <a:pt x="72" y="369"/>
                  </a:lnTo>
                  <a:lnTo>
                    <a:pt x="73" y="370"/>
                  </a:lnTo>
                  <a:lnTo>
                    <a:pt x="73" y="371"/>
                  </a:lnTo>
                  <a:lnTo>
                    <a:pt x="72" y="373"/>
                  </a:lnTo>
                  <a:lnTo>
                    <a:pt x="67" y="373"/>
                  </a:lnTo>
                  <a:lnTo>
                    <a:pt x="66" y="374"/>
                  </a:lnTo>
                  <a:lnTo>
                    <a:pt x="64" y="375"/>
                  </a:lnTo>
                  <a:lnTo>
                    <a:pt x="62" y="377"/>
                  </a:lnTo>
                  <a:lnTo>
                    <a:pt x="61" y="378"/>
                  </a:lnTo>
                  <a:lnTo>
                    <a:pt x="55" y="378"/>
                  </a:lnTo>
                  <a:lnTo>
                    <a:pt x="51" y="374"/>
                  </a:lnTo>
                  <a:lnTo>
                    <a:pt x="48" y="373"/>
                  </a:lnTo>
                  <a:lnTo>
                    <a:pt x="44" y="373"/>
                  </a:lnTo>
                  <a:lnTo>
                    <a:pt x="37" y="374"/>
                  </a:lnTo>
                  <a:lnTo>
                    <a:pt x="31" y="375"/>
                  </a:lnTo>
                  <a:lnTo>
                    <a:pt x="29" y="376"/>
                  </a:lnTo>
                  <a:lnTo>
                    <a:pt x="29" y="384"/>
                  </a:lnTo>
                  <a:lnTo>
                    <a:pt x="28" y="384"/>
                  </a:lnTo>
                  <a:lnTo>
                    <a:pt x="26" y="383"/>
                  </a:lnTo>
                  <a:lnTo>
                    <a:pt x="26" y="380"/>
                  </a:lnTo>
                  <a:lnTo>
                    <a:pt x="25" y="378"/>
                  </a:lnTo>
                  <a:lnTo>
                    <a:pt x="22" y="378"/>
                  </a:lnTo>
                  <a:lnTo>
                    <a:pt x="17" y="380"/>
                  </a:lnTo>
                  <a:lnTo>
                    <a:pt x="10" y="382"/>
                  </a:lnTo>
                  <a:lnTo>
                    <a:pt x="4" y="382"/>
                  </a:lnTo>
                  <a:lnTo>
                    <a:pt x="0" y="381"/>
                  </a:lnTo>
                  <a:lnTo>
                    <a:pt x="0" y="373"/>
                  </a:lnTo>
                  <a:lnTo>
                    <a:pt x="2" y="366"/>
                  </a:lnTo>
                  <a:lnTo>
                    <a:pt x="3" y="359"/>
                  </a:lnTo>
                  <a:lnTo>
                    <a:pt x="3" y="350"/>
                  </a:lnTo>
                  <a:lnTo>
                    <a:pt x="5" y="349"/>
                  </a:lnTo>
                  <a:lnTo>
                    <a:pt x="8" y="347"/>
                  </a:lnTo>
                  <a:lnTo>
                    <a:pt x="10" y="346"/>
                  </a:lnTo>
                  <a:lnTo>
                    <a:pt x="12" y="346"/>
                  </a:lnTo>
                  <a:lnTo>
                    <a:pt x="15" y="347"/>
                  </a:lnTo>
                  <a:lnTo>
                    <a:pt x="15" y="338"/>
                  </a:lnTo>
                  <a:lnTo>
                    <a:pt x="19" y="327"/>
                  </a:lnTo>
                  <a:lnTo>
                    <a:pt x="25" y="317"/>
                  </a:lnTo>
                  <a:lnTo>
                    <a:pt x="29" y="305"/>
                  </a:lnTo>
                  <a:lnTo>
                    <a:pt x="32" y="308"/>
                  </a:lnTo>
                  <a:lnTo>
                    <a:pt x="33" y="308"/>
                  </a:lnTo>
                  <a:lnTo>
                    <a:pt x="32" y="301"/>
                  </a:lnTo>
                  <a:lnTo>
                    <a:pt x="30" y="292"/>
                  </a:lnTo>
                  <a:lnTo>
                    <a:pt x="29" y="283"/>
                  </a:lnTo>
                  <a:lnTo>
                    <a:pt x="25" y="279"/>
                  </a:lnTo>
                  <a:lnTo>
                    <a:pt x="24" y="277"/>
                  </a:lnTo>
                  <a:lnTo>
                    <a:pt x="23" y="276"/>
                  </a:lnTo>
                  <a:lnTo>
                    <a:pt x="23" y="275"/>
                  </a:lnTo>
                  <a:lnTo>
                    <a:pt x="24" y="273"/>
                  </a:lnTo>
                  <a:lnTo>
                    <a:pt x="24" y="272"/>
                  </a:lnTo>
                  <a:lnTo>
                    <a:pt x="21" y="272"/>
                  </a:lnTo>
                  <a:lnTo>
                    <a:pt x="17" y="269"/>
                  </a:lnTo>
                  <a:lnTo>
                    <a:pt x="19" y="263"/>
                  </a:lnTo>
                  <a:lnTo>
                    <a:pt x="19" y="255"/>
                  </a:lnTo>
                  <a:lnTo>
                    <a:pt x="22" y="249"/>
                  </a:lnTo>
                  <a:lnTo>
                    <a:pt x="25" y="245"/>
                  </a:lnTo>
                  <a:lnTo>
                    <a:pt x="17" y="174"/>
                  </a:lnTo>
                  <a:lnTo>
                    <a:pt x="11" y="101"/>
                  </a:lnTo>
                  <a:lnTo>
                    <a:pt x="3" y="31"/>
                  </a:lnTo>
                  <a:lnTo>
                    <a:pt x="15" y="31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9" y="35"/>
                  </a:lnTo>
                  <a:lnTo>
                    <a:pt x="22" y="34"/>
                  </a:lnTo>
                  <a:lnTo>
                    <a:pt x="25" y="32"/>
                  </a:lnTo>
                  <a:lnTo>
                    <a:pt x="29" y="31"/>
                  </a:lnTo>
                  <a:lnTo>
                    <a:pt x="31" y="28"/>
                  </a:lnTo>
                  <a:lnTo>
                    <a:pt x="35" y="26"/>
                  </a:lnTo>
                  <a:lnTo>
                    <a:pt x="38" y="23"/>
                  </a:lnTo>
                  <a:lnTo>
                    <a:pt x="45" y="18"/>
                  </a:lnTo>
                  <a:lnTo>
                    <a:pt x="47" y="17"/>
                  </a:lnTo>
                  <a:lnTo>
                    <a:pt x="51" y="20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72" y="13"/>
                  </a:lnTo>
                  <a:lnTo>
                    <a:pt x="121" y="9"/>
                  </a:lnTo>
                  <a:lnTo>
                    <a:pt x="133" y="7"/>
                  </a:lnTo>
                  <a:lnTo>
                    <a:pt x="149" y="5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00F593F9-D20E-516A-662A-A3278C8EB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814" y="2637575"/>
              <a:ext cx="521329" cy="927606"/>
            </a:xfrm>
            <a:custGeom>
              <a:avLst/>
              <a:gdLst/>
              <a:ahLst/>
              <a:cxnLst>
                <a:cxn ang="0">
                  <a:pos x="238" y="16"/>
                </a:cxn>
                <a:cxn ang="0">
                  <a:pos x="247" y="32"/>
                </a:cxn>
                <a:cxn ang="0">
                  <a:pos x="251" y="44"/>
                </a:cxn>
                <a:cxn ang="0">
                  <a:pos x="267" y="86"/>
                </a:cxn>
                <a:cxn ang="0">
                  <a:pos x="272" y="151"/>
                </a:cxn>
                <a:cxn ang="0">
                  <a:pos x="282" y="247"/>
                </a:cxn>
                <a:cxn ang="0">
                  <a:pos x="281" y="292"/>
                </a:cxn>
                <a:cxn ang="0">
                  <a:pos x="281" y="298"/>
                </a:cxn>
                <a:cxn ang="0">
                  <a:pos x="280" y="305"/>
                </a:cxn>
                <a:cxn ang="0">
                  <a:pos x="286" y="324"/>
                </a:cxn>
                <a:cxn ang="0">
                  <a:pos x="290" y="347"/>
                </a:cxn>
                <a:cxn ang="0">
                  <a:pos x="282" y="365"/>
                </a:cxn>
                <a:cxn ang="0">
                  <a:pos x="275" y="379"/>
                </a:cxn>
                <a:cxn ang="0">
                  <a:pos x="266" y="392"/>
                </a:cxn>
                <a:cxn ang="0">
                  <a:pos x="262" y="414"/>
                </a:cxn>
                <a:cxn ang="0">
                  <a:pos x="262" y="435"/>
                </a:cxn>
                <a:cxn ang="0">
                  <a:pos x="259" y="452"/>
                </a:cxn>
                <a:cxn ang="0">
                  <a:pos x="248" y="470"/>
                </a:cxn>
                <a:cxn ang="0">
                  <a:pos x="232" y="488"/>
                </a:cxn>
                <a:cxn ang="0">
                  <a:pos x="239" y="503"/>
                </a:cxn>
                <a:cxn ang="0">
                  <a:pos x="219" y="499"/>
                </a:cxn>
                <a:cxn ang="0">
                  <a:pos x="194" y="501"/>
                </a:cxn>
                <a:cxn ang="0">
                  <a:pos x="176" y="512"/>
                </a:cxn>
                <a:cxn ang="0">
                  <a:pos x="163" y="496"/>
                </a:cxn>
                <a:cxn ang="0">
                  <a:pos x="167" y="484"/>
                </a:cxn>
                <a:cxn ang="0">
                  <a:pos x="160" y="466"/>
                </a:cxn>
                <a:cxn ang="0">
                  <a:pos x="148" y="449"/>
                </a:cxn>
                <a:cxn ang="0">
                  <a:pos x="127" y="436"/>
                </a:cxn>
                <a:cxn ang="0">
                  <a:pos x="123" y="429"/>
                </a:cxn>
                <a:cxn ang="0">
                  <a:pos x="112" y="427"/>
                </a:cxn>
                <a:cxn ang="0">
                  <a:pos x="111" y="422"/>
                </a:cxn>
                <a:cxn ang="0">
                  <a:pos x="95" y="401"/>
                </a:cxn>
                <a:cxn ang="0">
                  <a:pos x="104" y="373"/>
                </a:cxn>
                <a:cxn ang="0">
                  <a:pos x="102" y="347"/>
                </a:cxn>
                <a:cxn ang="0">
                  <a:pos x="68" y="347"/>
                </a:cxn>
                <a:cxn ang="0">
                  <a:pos x="53" y="308"/>
                </a:cxn>
                <a:cxn ang="0">
                  <a:pos x="35" y="294"/>
                </a:cxn>
                <a:cxn ang="0">
                  <a:pos x="27" y="287"/>
                </a:cxn>
                <a:cxn ang="0">
                  <a:pos x="10" y="266"/>
                </a:cxn>
                <a:cxn ang="0">
                  <a:pos x="0" y="231"/>
                </a:cxn>
                <a:cxn ang="0">
                  <a:pos x="8" y="214"/>
                </a:cxn>
                <a:cxn ang="0">
                  <a:pos x="11" y="194"/>
                </a:cxn>
                <a:cxn ang="0">
                  <a:pos x="26" y="175"/>
                </a:cxn>
                <a:cxn ang="0">
                  <a:pos x="38" y="154"/>
                </a:cxn>
                <a:cxn ang="0">
                  <a:pos x="28" y="137"/>
                </a:cxn>
                <a:cxn ang="0">
                  <a:pos x="26" y="118"/>
                </a:cxn>
                <a:cxn ang="0">
                  <a:pos x="74" y="90"/>
                </a:cxn>
                <a:cxn ang="0">
                  <a:pos x="85" y="63"/>
                </a:cxn>
                <a:cxn ang="0">
                  <a:pos x="82" y="44"/>
                </a:cxn>
                <a:cxn ang="0">
                  <a:pos x="69" y="34"/>
                </a:cxn>
                <a:cxn ang="0">
                  <a:pos x="57" y="18"/>
                </a:cxn>
                <a:cxn ang="0">
                  <a:pos x="50" y="14"/>
                </a:cxn>
                <a:cxn ang="0">
                  <a:pos x="99" y="9"/>
                </a:cxn>
                <a:cxn ang="0">
                  <a:pos x="237" y="0"/>
                </a:cxn>
              </a:cxnLst>
              <a:rect l="0" t="0" r="r" b="b"/>
              <a:pathLst>
                <a:path w="290" h="516">
                  <a:moveTo>
                    <a:pt x="237" y="0"/>
                  </a:moveTo>
                  <a:lnTo>
                    <a:pt x="237" y="9"/>
                  </a:lnTo>
                  <a:lnTo>
                    <a:pt x="238" y="16"/>
                  </a:lnTo>
                  <a:lnTo>
                    <a:pt x="241" y="23"/>
                  </a:lnTo>
                  <a:lnTo>
                    <a:pt x="246" y="30"/>
                  </a:lnTo>
                  <a:lnTo>
                    <a:pt x="247" y="32"/>
                  </a:lnTo>
                  <a:lnTo>
                    <a:pt x="248" y="34"/>
                  </a:lnTo>
                  <a:lnTo>
                    <a:pt x="251" y="36"/>
                  </a:lnTo>
                  <a:lnTo>
                    <a:pt x="251" y="44"/>
                  </a:lnTo>
                  <a:lnTo>
                    <a:pt x="259" y="58"/>
                  </a:lnTo>
                  <a:lnTo>
                    <a:pt x="265" y="72"/>
                  </a:lnTo>
                  <a:lnTo>
                    <a:pt x="267" y="86"/>
                  </a:lnTo>
                  <a:lnTo>
                    <a:pt x="267" y="103"/>
                  </a:lnTo>
                  <a:lnTo>
                    <a:pt x="268" y="118"/>
                  </a:lnTo>
                  <a:lnTo>
                    <a:pt x="272" y="151"/>
                  </a:lnTo>
                  <a:lnTo>
                    <a:pt x="275" y="184"/>
                  </a:lnTo>
                  <a:lnTo>
                    <a:pt x="279" y="217"/>
                  </a:lnTo>
                  <a:lnTo>
                    <a:pt x="282" y="247"/>
                  </a:lnTo>
                  <a:lnTo>
                    <a:pt x="284" y="271"/>
                  </a:lnTo>
                  <a:lnTo>
                    <a:pt x="284" y="285"/>
                  </a:lnTo>
                  <a:lnTo>
                    <a:pt x="281" y="292"/>
                  </a:lnTo>
                  <a:lnTo>
                    <a:pt x="280" y="295"/>
                  </a:lnTo>
                  <a:lnTo>
                    <a:pt x="280" y="298"/>
                  </a:lnTo>
                  <a:lnTo>
                    <a:pt x="281" y="298"/>
                  </a:lnTo>
                  <a:lnTo>
                    <a:pt x="282" y="299"/>
                  </a:lnTo>
                  <a:lnTo>
                    <a:pt x="282" y="300"/>
                  </a:lnTo>
                  <a:lnTo>
                    <a:pt x="280" y="305"/>
                  </a:lnTo>
                  <a:lnTo>
                    <a:pt x="280" y="309"/>
                  </a:lnTo>
                  <a:lnTo>
                    <a:pt x="282" y="317"/>
                  </a:lnTo>
                  <a:lnTo>
                    <a:pt x="286" y="324"/>
                  </a:lnTo>
                  <a:lnTo>
                    <a:pt x="289" y="334"/>
                  </a:lnTo>
                  <a:lnTo>
                    <a:pt x="290" y="343"/>
                  </a:lnTo>
                  <a:lnTo>
                    <a:pt x="290" y="347"/>
                  </a:lnTo>
                  <a:lnTo>
                    <a:pt x="287" y="354"/>
                  </a:lnTo>
                  <a:lnTo>
                    <a:pt x="284" y="357"/>
                  </a:lnTo>
                  <a:lnTo>
                    <a:pt x="282" y="365"/>
                  </a:lnTo>
                  <a:lnTo>
                    <a:pt x="280" y="371"/>
                  </a:lnTo>
                  <a:lnTo>
                    <a:pt x="276" y="377"/>
                  </a:lnTo>
                  <a:lnTo>
                    <a:pt x="275" y="379"/>
                  </a:lnTo>
                  <a:lnTo>
                    <a:pt x="273" y="383"/>
                  </a:lnTo>
                  <a:lnTo>
                    <a:pt x="272" y="386"/>
                  </a:lnTo>
                  <a:lnTo>
                    <a:pt x="266" y="392"/>
                  </a:lnTo>
                  <a:lnTo>
                    <a:pt x="262" y="394"/>
                  </a:lnTo>
                  <a:lnTo>
                    <a:pt x="263" y="405"/>
                  </a:lnTo>
                  <a:lnTo>
                    <a:pt x="262" y="414"/>
                  </a:lnTo>
                  <a:lnTo>
                    <a:pt x="260" y="425"/>
                  </a:lnTo>
                  <a:lnTo>
                    <a:pt x="260" y="428"/>
                  </a:lnTo>
                  <a:lnTo>
                    <a:pt x="262" y="435"/>
                  </a:lnTo>
                  <a:lnTo>
                    <a:pt x="262" y="440"/>
                  </a:lnTo>
                  <a:lnTo>
                    <a:pt x="261" y="446"/>
                  </a:lnTo>
                  <a:lnTo>
                    <a:pt x="259" y="452"/>
                  </a:lnTo>
                  <a:lnTo>
                    <a:pt x="258" y="459"/>
                  </a:lnTo>
                  <a:lnTo>
                    <a:pt x="260" y="468"/>
                  </a:lnTo>
                  <a:lnTo>
                    <a:pt x="248" y="470"/>
                  </a:lnTo>
                  <a:lnTo>
                    <a:pt x="238" y="475"/>
                  </a:lnTo>
                  <a:lnTo>
                    <a:pt x="231" y="482"/>
                  </a:lnTo>
                  <a:lnTo>
                    <a:pt x="232" y="488"/>
                  </a:lnTo>
                  <a:lnTo>
                    <a:pt x="235" y="492"/>
                  </a:lnTo>
                  <a:lnTo>
                    <a:pt x="238" y="497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29" y="503"/>
                  </a:lnTo>
                  <a:lnTo>
                    <a:pt x="219" y="499"/>
                  </a:lnTo>
                  <a:lnTo>
                    <a:pt x="210" y="498"/>
                  </a:lnTo>
                  <a:lnTo>
                    <a:pt x="202" y="498"/>
                  </a:lnTo>
                  <a:lnTo>
                    <a:pt x="194" y="501"/>
                  </a:lnTo>
                  <a:lnTo>
                    <a:pt x="188" y="506"/>
                  </a:lnTo>
                  <a:lnTo>
                    <a:pt x="183" y="516"/>
                  </a:lnTo>
                  <a:lnTo>
                    <a:pt x="176" y="512"/>
                  </a:lnTo>
                  <a:lnTo>
                    <a:pt x="168" y="506"/>
                  </a:lnTo>
                  <a:lnTo>
                    <a:pt x="163" y="498"/>
                  </a:lnTo>
                  <a:lnTo>
                    <a:pt x="163" y="496"/>
                  </a:lnTo>
                  <a:lnTo>
                    <a:pt x="166" y="491"/>
                  </a:lnTo>
                  <a:lnTo>
                    <a:pt x="167" y="488"/>
                  </a:lnTo>
                  <a:lnTo>
                    <a:pt x="167" y="484"/>
                  </a:lnTo>
                  <a:lnTo>
                    <a:pt x="166" y="477"/>
                  </a:lnTo>
                  <a:lnTo>
                    <a:pt x="162" y="471"/>
                  </a:lnTo>
                  <a:lnTo>
                    <a:pt x="160" y="466"/>
                  </a:lnTo>
                  <a:lnTo>
                    <a:pt x="161" y="459"/>
                  </a:lnTo>
                  <a:lnTo>
                    <a:pt x="154" y="455"/>
                  </a:lnTo>
                  <a:lnTo>
                    <a:pt x="148" y="449"/>
                  </a:lnTo>
                  <a:lnTo>
                    <a:pt x="142" y="442"/>
                  </a:lnTo>
                  <a:lnTo>
                    <a:pt x="135" y="436"/>
                  </a:lnTo>
                  <a:lnTo>
                    <a:pt x="127" y="436"/>
                  </a:lnTo>
                  <a:lnTo>
                    <a:pt x="127" y="431"/>
                  </a:lnTo>
                  <a:lnTo>
                    <a:pt x="125" y="431"/>
                  </a:lnTo>
                  <a:lnTo>
                    <a:pt x="123" y="429"/>
                  </a:lnTo>
                  <a:lnTo>
                    <a:pt x="117" y="429"/>
                  </a:lnTo>
                  <a:lnTo>
                    <a:pt x="113" y="428"/>
                  </a:lnTo>
                  <a:lnTo>
                    <a:pt x="112" y="427"/>
                  </a:lnTo>
                  <a:lnTo>
                    <a:pt x="112" y="425"/>
                  </a:lnTo>
                  <a:lnTo>
                    <a:pt x="111" y="424"/>
                  </a:lnTo>
                  <a:lnTo>
                    <a:pt x="111" y="422"/>
                  </a:lnTo>
                  <a:lnTo>
                    <a:pt x="102" y="417"/>
                  </a:lnTo>
                  <a:lnTo>
                    <a:pt x="97" y="410"/>
                  </a:lnTo>
                  <a:lnTo>
                    <a:pt x="95" y="401"/>
                  </a:lnTo>
                  <a:lnTo>
                    <a:pt x="96" y="392"/>
                  </a:lnTo>
                  <a:lnTo>
                    <a:pt x="102" y="380"/>
                  </a:lnTo>
                  <a:lnTo>
                    <a:pt x="104" y="373"/>
                  </a:lnTo>
                  <a:lnTo>
                    <a:pt x="105" y="364"/>
                  </a:lnTo>
                  <a:lnTo>
                    <a:pt x="107" y="352"/>
                  </a:lnTo>
                  <a:lnTo>
                    <a:pt x="102" y="347"/>
                  </a:lnTo>
                  <a:lnTo>
                    <a:pt x="93" y="342"/>
                  </a:lnTo>
                  <a:lnTo>
                    <a:pt x="85" y="341"/>
                  </a:lnTo>
                  <a:lnTo>
                    <a:pt x="68" y="347"/>
                  </a:lnTo>
                  <a:lnTo>
                    <a:pt x="63" y="326"/>
                  </a:lnTo>
                  <a:lnTo>
                    <a:pt x="60" y="315"/>
                  </a:lnTo>
                  <a:lnTo>
                    <a:pt x="53" y="308"/>
                  </a:lnTo>
                  <a:lnTo>
                    <a:pt x="46" y="305"/>
                  </a:lnTo>
                  <a:lnTo>
                    <a:pt x="38" y="299"/>
                  </a:lnTo>
                  <a:lnTo>
                    <a:pt x="35" y="294"/>
                  </a:lnTo>
                  <a:lnTo>
                    <a:pt x="33" y="292"/>
                  </a:lnTo>
                  <a:lnTo>
                    <a:pt x="32" y="289"/>
                  </a:lnTo>
                  <a:lnTo>
                    <a:pt x="27" y="287"/>
                  </a:lnTo>
                  <a:lnTo>
                    <a:pt x="15" y="278"/>
                  </a:lnTo>
                  <a:lnTo>
                    <a:pt x="12" y="273"/>
                  </a:lnTo>
                  <a:lnTo>
                    <a:pt x="10" y="266"/>
                  </a:lnTo>
                  <a:lnTo>
                    <a:pt x="8" y="258"/>
                  </a:lnTo>
                  <a:lnTo>
                    <a:pt x="3" y="240"/>
                  </a:lnTo>
                  <a:lnTo>
                    <a:pt x="0" y="231"/>
                  </a:lnTo>
                  <a:lnTo>
                    <a:pt x="1" y="225"/>
                  </a:lnTo>
                  <a:lnTo>
                    <a:pt x="4" y="221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6" y="200"/>
                  </a:lnTo>
                  <a:lnTo>
                    <a:pt x="11" y="194"/>
                  </a:lnTo>
                  <a:lnTo>
                    <a:pt x="19" y="189"/>
                  </a:lnTo>
                  <a:lnTo>
                    <a:pt x="26" y="186"/>
                  </a:lnTo>
                  <a:lnTo>
                    <a:pt x="26" y="175"/>
                  </a:lnTo>
                  <a:lnTo>
                    <a:pt x="29" y="168"/>
                  </a:lnTo>
                  <a:lnTo>
                    <a:pt x="34" y="161"/>
                  </a:lnTo>
                  <a:lnTo>
                    <a:pt x="38" y="154"/>
                  </a:lnTo>
                  <a:lnTo>
                    <a:pt x="35" y="147"/>
                  </a:lnTo>
                  <a:lnTo>
                    <a:pt x="32" y="141"/>
                  </a:lnTo>
                  <a:lnTo>
                    <a:pt x="28" y="137"/>
                  </a:lnTo>
                  <a:lnTo>
                    <a:pt x="26" y="132"/>
                  </a:lnTo>
                  <a:lnTo>
                    <a:pt x="25" y="126"/>
                  </a:lnTo>
                  <a:lnTo>
                    <a:pt x="26" y="118"/>
                  </a:lnTo>
                  <a:lnTo>
                    <a:pt x="49" y="111"/>
                  </a:lnTo>
                  <a:lnTo>
                    <a:pt x="71" y="102"/>
                  </a:lnTo>
                  <a:lnTo>
                    <a:pt x="74" y="90"/>
                  </a:lnTo>
                  <a:lnTo>
                    <a:pt x="78" y="81"/>
                  </a:lnTo>
                  <a:lnTo>
                    <a:pt x="83" y="72"/>
                  </a:lnTo>
                  <a:lnTo>
                    <a:pt x="85" y="63"/>
                  </a:lnTo>
                  <a:lnTo>
                    <a:pt x="85" y="53"/>
                  </a:lnTo>
                  <a:lnTo>
                    <a:pt x="84" y="48"/>
                  </a:lnTo>
                  <a:lnTo>
                    <a:pt x="82" y="44"/>
                  </a:lnTo>
                  <a:lnTo>
                    <a:pt x="78" y="41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2" y="23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6" y="16"/>
                  </a:lnTo>
                  <a:lnTo>
                    <a:pt x="53" y="16"/>
                  </a:lnTo>
                  <a:lnTo>
                    <a:pt x="50" y="14"/>
                  </a:lnTo>
                  <a:lnTo>
                    <a:pt x="50" y="13"/>
                  </a:lnTo>
                  <a:lnTo>
                    <a:pt x="52" y="11"/>
                  </a:lnTo>
                  <a:lnTo>
                    <a:pt x="99" y="9"/>
                  </a:lnTo>
                  <a:lnTo>
                    <a:pt x="146" y="6"/>
                  </a:lnTo>
                  <a:lnTo>
                    <a:pt x="191" y="2"/>
                  </a:ln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C6DC9F6C-1272-70FC-C0C1-7E73AA4F8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687" y="1916702"/>
              <a:ext cx="657953" cy="735254"/>
            </a:xfrm>
            <a:custGeom>
              <a:avLst/>
              <a:gdLst/>
              <a:ahLst/>
              <a:cxnLst>
                <a:cxn ang="0">
                  <a:pos x="123" y="14"/>
                </a:cxn>
                <a:cxn ang="0">
                  <a:pos x="138" y="30"/>
                </a:cxn>
                <a:cxn ang="0">
                  <a:pos x="178" y="57"/>
                </a:cxn>
                <a:cxn ang="0">
                  <a:pos x="223" y="63"/>
                </a:cxn>
                <a:cxn ang="0">
                  <a:pos x="234" y="64"/>
                </a:cxn>
                <a:cxn ang="0">
                  <a:pos x="259" y="77"/>
                </a:cxn>
                <a:cxn ang="0">
                  <a:pos x="301" y="79"/>
                </a:cxn>
                <a:cxn ang="0">
                  <a:pos x="305" y="84"/>
                </a:cxn>
                <a:cxn ang="0">
                  <a:pos x="315" y="94"/>
                </a:cxn>
                <a:cxn ang="0">
                  <a:pos x="329" y="114"/>
                </a:cxn>
                <a:cxn ang="0">
                  <a:pos x="328" y="132"/>
                </a:cxn>
                <a:cxn ang="0">
                  <a:pos x="337" y="141"/>
                </a:cxn>
                <a:cxn ang="0">
                  <a:pos x="344" y="157"/>
                </a:cxn>
                <a:cxn ang="0">
                  <a:pos x="333" y="167"/>
                </a:cxn>
                <a:cxn ang="0">
                  <a:pos x="323" y="192"/>
                </a:cxn>
                <a:cxn ang="0">
                  <a:pos x="327" y="210"/>
                </a:cxn>
                <a:cxn ang="0">
                  <a:pos x="333" y="207"/>
                </a:cxn>
                <a:cxn ang="0">
                  <a:pos x="335" y="203"/>
                </a:cxn>
                <a:cxn ang="0">
                  <a:pos x="358" y="175"/>
                </a:cxn>
                <a:cxn ang="0">
                  <a:pos x="365" y="190"/>
                </a:cxn>
                <a:cxn ang="0">
                  <a:pos x="358" y="209"/>
                </a:cxn>
                <a:cxn ang="0">
                  <a:pos x="360" y="240"/>
                </a:cxn>
                <a:cxn ang="0">
                  <a:pos x="353" y="245"/>
                </a:cxn>
                <a:cxn ang="0">
                  <a:pos x="350" y="254"/>
                </a:cxn>
                <a:cxn ang="0">
                  <a:pos x="351" y="274"/>
                </a:cxn>
                <a:cxn ang="0">
                  <a:pos x="347" y="304"/>
                </a:cxn>
                <a:cxn ang="0">
                  <a:pos x="345" y="335"/>
                </a:cxn>
                <a:cxn ang="0">
                  <a:pos x="344" y="346"/>
                </a:cxn>
                <a:cxn ang="0">
                  <a:pos x="347" y="354"/>
                </a:cxn>
                <a:cxn ang="0">
                  <a:pos x="355" y="373"/>
                </a:cxn>
                <a:cxn ang="0">
                  <a:pos x="308" y="400"/>
                </a:cxn>
                <a:cxn ang="0">
                  <a:pos x="165" y="409"/>
                </a:cxn>
                <a:cxn ang="0">
                  <a:pos x="163" y="402"/>
                </a:cxn>
                <a:cxn ang="0">
                  <a:pos x="152" y="396"/>
                </a:cxn>
                <a:cxn ang="0">
                  <a:pos x="128" y="361"/>
                </a:cxn>
                <a:cxn ang="0">
                  <a:pos x="132" y="342"/>
                </a:cxn>
                <a:cxn ang="0">
                  <a:pos x="126" y="336"/>
                </a:cxn>
                <a:cxn ang="0">
                  <a:pos x="119" y="321"/>
                </a:cxn>
                <a:cxn ang="0">
                  <a:pos x="116" y="294"/>
                </a:cxn>
                <a:cxn ang="0">
                  <a:pos x="100" y="273"/>
                </a:cxn>
                <a:cxn ang="0">
                  <a:pos x="85" y="268"/>
                </a:cxn>
                <a:cxn ang="0">
                  <a:pos x="61" y="239"/>
                </a:cxn>
                <a:cxn ang="0">
                  <a:pos x="52" y="237"/>
                </a:cxn>
                <a:cxn ang="0">
                  <a:pos x="37" y="225"/>
                </a:cxn>
                <a:cxn ang="0">
                  <a:pos x="21" y="221"/>
                </a:cxn>
                <a:cxn ang="0">
                  <a:pos x="16" y="213"/>
                </a:cxn>
                <a:cxn ang="0">
                  <a:pos x="11" y="199"/>
                </a:cxn>
                <a:cxn ang="0">
                  <a:pos x="17" y="149"/>
                </a:cxn>
                <a:cxn ang="0">
                  <a:pos x="1" y="130"/>
                </a:cxn>
                <a:cxn ang="0">
                  <a:pos x="3" y="122"/>
                </a:cxn>
                <a:cxn ang="0">
                  <a:pos x="7" y="116"/>
                </a:cxn>
                <a:cxn ang="0">
                  <a:pos x="9" y="105"/>
                </a:cxn>
                <a:cxn ang="0">
                  <a:pos x="16" y="102"/>
                </a:cxn>
                <a:cxn ang="0">
                  <a:pos x="30" y="92"/>
                </a:cxn>
                <a:cxn ang="0">
                  <a:pos x="36" y="50"/>
                </a:cxn>
                <a:cxn ang="0">
                  <a:pos x="40" y="30"/>
                </a:cxn>
                <a:cxn ang="0">
                  <a:pos x="43" y="23"/>
                </a:cxn>
                <a:cxn ang="0">
                  <a:pos x="78" y="23"/>
                </a:cxn>
                <a:cxn ang="0">
                  <a:pos x="114" y="4"/>
                </a:cxn>
              </a:cxnLst>
              <a:rect l="0" t="0" r="r" b="b"/>
              <a:pathLst>
                <a:path w="366" h="409">
                  <a:moveTo>
                    <a:pt x="124" y="0"/>
                  </a:moveTo>
                  <a:lnTo>
                    <a:pt x="125" y="7"/>
                  </a:lnTo>
                  <a:lnTo>
                    <a:pt x="123" y="14"/>
                  </a:lnTo>
                  <a:lnTo>
                    <a:pt x="119" y="23"/>
                  </a:lnTo>
                  <a:lnTo>
                    <a:pt x="118" y="31"/>
                  </a:lnTo>
                  <a:lnTo>
                    <a:pt x="138" y="30"/>
                  </a:lnTo>
                  <a:lnTo>
                    <a:pt x="154" y="35"/>
                  </a:lnTo>
                  <a:lnTo>
                    <a:pt x="168" y="44"/>
                  </a:lnTo>
                  <a:lnTo>
                    <a:pt x="178" y="57"/>
                  </a:lnTo>
                  <a:lnTo>
                    <a:pt x="193" y="59"/>
                  </a:lnTo>
                  <a:lnTo>
                    <a:pt x="208" y="60"/>
                  </a:lnTo>
                  <a:lnTo>
                    <a:pt x="223" y="63"/>
                  </a:lnTo>
                  <a:lnTo>
                    <a:pt x="227" y="63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7" y="65"/>
                  </a:lnTo>
                  <a:lnTo>
                    <a:pt x="248" y="71"/>
                  </a:lnTo>
                  <a:lnTo>
                    <a:pt x="259" y="77"/>
                  </a:lnTo>
                  <a:lnTo>
                    <a:pt x="273" y="78"/>
                  </a:lnTo>
                  <a:lnTo>
                    <a:pt x="287" y="78"/>
                  </a:lnTo>
                  <a:lnTo>
                    <a:pt x="301" y="79"/>
                  </a:lnTo>
                  <a:lnTo>
                    <a:pt x="302" y="81"/>
                  </a:lnTo>
                  <a:lnTo>
                    <a:pt x="302" y="83"/>
                  </a:lnTo>
                  <a:lnTo>
                    <a:pt x="305" y="84"/>
                  </a:lnTo>
                  <a:lnTo>
                    <a:pt x="307" y="86"/>
                  </a:lnTo>
                  <a:lnTo>
                    <a:pt x="307" y="93"/>
                  </a:lnTo>
                  <a:lnTo>
                    <a:pt x="315" y="94"/>
                  </a:lnTo>
                  <a:lnTo>
                    <a:pt x="327" y="99"/>
                  </a:lnTo>
                  <a:lnTo>
                    <a:pt x="329" y="107"/>
                  </a:lnTo>
                  <a:lnTo>
                    <a:pt x="329" y="114"/>
                  </a:lnTo>
                  <a:lnTo>
                    <a:pt x="328" y="121"/>
                  </a:lnTo>
                  <a:lnTo>
                    <a:pt x="327" y="130"/>
                  </a:lnTo>
                  <a:lnTo>
                    <a:pt x="328" y="132"/>
                  </a:lnTo>
                  <a:lnTo>
                    <a:pt x="330" y="133"/>
                  </a:lnTo>
                  <a:lnTo>
                    <a:pt x="338" y="133"/>
                  </a:lnTo>
                  <a:lnTo>
                    <a:pt x="337" y="141"/>
                  </a:lnTo>
                  <a:lnTo>
                    <a:pt x="340" y="147"/>
                  </a:lnTo>
                  <a:lnTo>
                    <a:pt x="342" y="151"/>
                  </a:lnTo>
                  <a:lnTo>
                    <a:pt x="344" y="157"/>
                  </a:lnTo>
                  <a:lnTo>
                    <a:pt x="344" y="164"/>
                  </a:lnTo>
                  <a:lnTo>
                    <a:pt x="337" y="167"/>
                  </a:lnTo>
                  <a:lnTo>
                    <a:pt x="333" y="167"/>
                  </a:lnTo>
                  <a:lnTo>
                    <a:pt x="331" y="176"/>
                  </a:lnTo>
                  <a:lnTo>
                    <a:pt x="328" y="184"/>
                  </a:lnTo>
                  <a:lnTo>
                    <a:pt x="323" y="192"/>
                  </a:lnTo>
                  <a:lnTo>
                    <a:pt x="322" y="200"/>
                  </a:lnTo>
                  <a:lnTo>
                    <a:pt x="324" y="209"/>
                  </a:lnTo>
                  <a:lnTo>
                    <a:pt x="327" y="210"/>
                  </a:lnTo>
                  <a:lnTo>
                    <a:pt x="329" y="210"/>
                  </a:lnTo>
                  <a:lnTo>
                    <a:pt x="330" y="209"/>
                  </a:lnTo>
                  <a:lnTo>
                    <a:pt x="333" y="207"/>
                  </a:lnTo>
                  <a:lnTo>
                    <a:pt x="333" y="206"/>
                  </a:lnTo>
                  <a:lnTo>
                    <a:pt x="334" y="204"/>
                  </a:lnTo>
                  <a:lnTo>
                    <a:pt x="335" y="203"/>
                  </a:lnTo>
                  <a:lnTo>
                    <a:pt x="342" y="195"/>
                  </a:lnTo>
                  <a:lnTo>
                    <a:pt x="349" y="184"/>
                  </a:lnTo>
                  <a:lnTo>
                    <a:pt x="358" y="175"/>
                  </a:lnTo>
                  <a:lnTo>
                    <a:pt x="364" y="178"/>
                  </a:lnTo>
                  <a:lnTo>
                    <a:pt x="366" y="184"/>
                  </a:lnTo>
                  <a:lnTo>
                    <a:pt x="365" y="190"/>
                  </a:lnTo>
                  <a:lnTo>
                    <a:pt x="363" y="196"/>
                  </a:lnTo>
                  <a:lnTo>
                    <a:pt x="359" y="202"/>
                  </a:lnTo>
                  <a:lnTo>
                    <a:pt x="358" y="209"/>
                  </a:lnTo>
                  <a:lnTo>
                    <a:pt x="357" y="220"/>
                  </a:lnTo>
                  <a:lnTo>
                    <a:pt x="357" y="230"/>
                  </a:lnTo>
                  <a:lnTo>
                    <a:pt x="360" y="240"/>
                  </a:lnTo>
                  <a:lnTo>
                    <a:pt x="357" y="241"/>
                  </a:lnTo>
                  <a:lnTo>
                    <a:pt x="355" y="242"/>
                  </a:lnTo>
                  <a:lnTo>
                    <a:pt x="353" y="245"/>
                  </a:lnTo>
                  <a:lnTo>
                    <a:pt x="352" y="248"/>
                  </a:lnTo>
                  <a:lnTo>
                    <a:pt x="351" y="251"/>
                  </a:lnTo>
                  <a:lnTo>
                    <a:pt x="350" y="254"/>
                  </a:lnTo>
                  <a:lnTo>
                    <a:pt x="349" y="256"/>
                  </a:lnTo>
                  <a:lnTo>
                    <a:pt x="349" y="266"/>
                  </a:lnTo>
                  <a:lnTo>
                    <a:pt x="351" y="274"/>
                  </a:lnTo>
                  <a:lnTo>
                    <a:pt x="352" y="282"/>
                  </a:lnTo>
                  <a:lnTo>
                    <a:pt x="350" y="293"/>
                  </a:lnTo>
                  <a:lnTo>
                    <a:pt x="347" y="304"/>
                  </a:lnTo>
                  <a:lnTo>
                    <a:pt x="344" y="316"/>
                  </a:lnTo>
                  <a:lnTo>
                    <a:pt x="344" y="325"/>
                  </a:lnTo>
                  <a:lnTo>
                    <a:pt x="345" y="335"/>
                  </a:lnTo>
                  <a:lnTo>
                    <a:pt x="347" y="342"/>
                  </a:lnTo>
                  <a:lnTo>
                    <a:pt x="347" y="344"/>
                  </a:lnTo>
                  <a:lnTo>
                    <a:pt x="344" y="346"/>
                  </a:lnTo>
                  <a:lnTo>
                    <a:pt x="344" y="350"/>
                  </a:lnTo>
                  <a:lnTo>
                    <a:pt x="345" y="351"/>
                  </a:lnTo>
                  <a:lnTo>
                    <a:pt x="347" y="354"/>
                  </a:lnTo>
                  <a:lnTo>
                    <a:pt x="348" y="356"/>
                  </a:lnTo>
                  <a:lnTo>
                    <a:pt x="352" y="365"/>
                  </a:lnTo>
                  <a:lnTo>
                    <a:pt x="355" y="373"/>
                  </a:lnTo>
                  <a:lnTo>
                    <a:pt x="356" y="384"/>
                  </a:lnTo>
                  <a:lnTo>
                    <a:pt x="355" y="398"/>
                  </a:lnTo>
                  <a:lnTo>
                    <a:pt x="308" y="400"/>
                  </a:lnTo>
                  <a:lnTo>
                    <a:pt x="217" y="407"/>
                  </a:lnTo>
                  <a:lnTo>
                    <a:pt x="170" y="409"/>
                  </a:lnTo>
                  <a:lnTo>
                    <a:pt x="165" y="409"/>
                  </a:lnTo>
                  <a:lnTo>
                    <a:pt x="164" y="408"/>
                  </a:lnTo>
                  <a:lnTo>
                    <a:pt x="164" y="405"/>
                  </a:lnTo>
                  <a:lnTo>
                    <a:pt x="163" y="402"/>
                  </a:lnTo>
                  <a:lnTo>
                    <a:pt x="163" y="399"/>
                  </a:lnTo>
                  <a:lnTo>
                    <a:pt x="161" y="398"/>
                  </a:lnTo>
                  <a:lnTo>
                    <a:pt x="152" y="396"/>
                  </a:lnTo>
                  <a:lnTo>
                    <a:pt x="136" y="392"/>
                  </a:lnTo>
                  <a:lnTo>
                    <a:pt x="135" y="382"/>
                  </a:lnTo>
                  <a:lnTo>
                    <a:pt x="128" y="361"/>
                  </a:lnTo>
                  <a:lnTo>
                    <a:pt x="128" y="352"/>
                  </a:lnTo>
                  <a:lnTo>
                    <a:pt x="132" y="344"/>
                  </a:lnTo>
                  <a:lnTo>
                    <a:pt x="132" y="342"/>
                  </a:lnTo>
                  <a:lnTo>
                    <a:pt x="131" y="339"/>
                  </a:lnTo>
                  <a:lnTo>
                    <a:pt x="129" y="337"/>
                  </a:lnTo>
                  <a:lnTo>
                    <a:pt x="126" y="336"/>
                  </a:lnTo>
                  <a:lnTo>
                    <a:pt x="123" y="332"/>
                  </a:lnTo>
                  <a:lnTo>
                    <a:pt x="122" y="330"/>
                  </a:lnTo>
                  <a:lnTo>
                    <a:pt x="119" y="321"/>
                  </a:lnTo>
                  <a:lnTo>
                    <a:pt x="119" y="311"/>
                  </a:lnTo>
                  <a:lnTo>
                    <a:pt x="118" y="302"/>
                  </a:lnTo>
                  <a:lnTo>
                    <a:pt x="116" y="294"/>
                  </a:lnTo>
                  <a:lnTo>
                    <a:pt x="110" y="282"/>
                  </a:lnTo>
                  <a:lnTo>
                    <a:pt x="102" y="274"/>
                  </a:lnTo>
                  <a:lnTo>
                    <a:pt x="100" y="273"/>
                  </a:lnTo>
                  <a:lnTo>
                    <a:pt x="96" y="272"/>
                  </a:lnTo>
                  <a:lnTo>
                    <a:pt x="92" y="270"/>
                  </a:lnTo>
                  <a:lnTo>
                    <a:pt x="85" y="268"/>
                  </a:lnTo>
                  <a:lnTo>
                    <a:pt x="71" y="249"/>
                  </a:lnTo>
                  <a:lnTo>
                    <a:pt x="62" y="240"/>
                  </a:lnTo>
                  <a:lnTo>
                    <a:pt x="61" y="239"/>
                  </a:lnTo>
                  <a:lnTo>
                    <a:pt x="58" y="239"/>
                  </a:lnTo>
                  <a:lnTo>
                    <a:pt x="55" y="238"/>
                  </a:lnTo>
                  <a:lnTo>
                    <a:pt x="52" y="237"/>
                  </a:lnTo>
                  <a:lnTo>
                    <a:pt x="48" y="234"/>
                  </a:lnTo>
                  <a:lnTo>
                    <a:pt x="40" y="226"/>
                  </a:lnTo>
                  <a:lnTo>
                    <a:pt x="37" y="225"/>
                  </a:lnTo>
                  <a:lnTo>
                    <a:pt x="30" y="225"/>
                  </a:lnTo>
                  <a:lnTo>
                    <a:pt x="23" y="223"/>
                  </a:lnTo>
                  <a:lnTo>
                    <a:pt x="21" y="221"/>
                  </a:lnTo>
                  <a:lnTo>
                    <a:pt x="18" y="217"/>
                  </a:lnTo>
                  <a:lnTo>
                    <a:pt x="17" y="216"/>
                  </a:lnTo>
                  <a:lnTo>
                    <a:pt x="16" y="213"/>
                  </a:lnTo>
                  <a:lnTo>
                    <a:pt x="15" y="212"/>
                  </a:lnTo>
                  <a:lnTo>
                    <a:pt x="9" y="212"/>
                  </a:lnTo>
                  <a:lnTo>
                    <a:pt x="11" y="199"/>
                  </a:lnTo>
                  <a:lnTo>
                    <a:pt x="11" y="172"/>
                  </a:lnTo>
                  <a:lnTo>
                    <a:pt x="12" y="160"/>
                  </a:lnTo>
                  <a:lnTo>
                    <a:pt x="17" y="149"/>
                  </a:lnTo>
                  <a:lnTo>
                    <a:pt x="14" y="141"/>
                  </a:lnTo>
                  <a:lnTo>
                    <a:pt x="9" y="134"/>
                  </a:lnTo>
                  <a:lnTo>
                    <a:pt x="1" y="130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3" y="122"/>
                  </a:lnTo>
                  <a:lnTo>
                    <a:pt x="5" y="121"/>
                  </a:lnTo>
                  <a:lnTo>
                    <a:pt x="7" y="119"/>
                  </a:lnTo>
                  <a:lnTo>
                    <a:pt x="7" y="116"/>
                  </a:lnTo>
                  <a:lnTo>
                    <a:pt x="8" y="113"/>
                  </a:lnTo>
                  <a:lnTo>
                    <a:pt x="8" y="107"/>
                  </a:lnTo>
                  <a:lnTo>
                    <a:pt x="9" y="105"/>
                  </a:lnTo>
                  <a:lnTo>
                    <a:pt x="10" y="104"/>
                  </a:lnTo>
                  <a:lnTo>
                    <a:pt x="14" y="102"/>
                  </a:lnTo>
                  <a:lnTo>
                    <a:pt x="16" y="102"/>
                  </a:lnTo>
                  <a:lnTo>
                    <a:pt x="17" y="101"/>
                  </a:lnTo>
                  <a:lnTo>
                    <a:pt x="23" y="98"/>
                  </a:lnTo>
                  <a:lnTo>
                    <a:pt x="30" y="92"/>
                  </a:lnTo>
                  <a:lnTo>
                    <a:pt x="37" y="87"/>
                  </a:lnTo>
                  <a:lnTo>
                    <a:pt x="37" y="67"/>
                  </a:lnTo>
                  <a:lnTo>
                    <a:pt x="36" y="50"/>
                  </a:lnTo>
                  <a:lnTo>
                    <a:pt x="34" y="31"/>
                  </a:lnTo>
                  <a:lnTo>
                    <a:pt x="38" y="31"/>
                  </a:lnTo>
                  <a:lnTo>
                    <a:pt x="40" y="30"/>
                  </a:lnTo>
                  <a:lnTo>
                    <a:pt x="41" y="29"/>
                  </a:lnTo>
                  <a:lnTo>
                    <a:pt x="43" y="27"/>
                  </a:lnTo>
                  <a:lnTo>
                    <a:pt x="43" y="23"/>
                  </a:lnTo>
                  <a:lnTo>
                    <a:pt x="53" y="28"/>
                  </a:lnTo>
                  <a:lnTo>
                    <a:pt x="66" y="28"/>
                  </a:lnTo>
                  <a:lnTo>
                    <a:pt x="78" y="23"/>
                  </a:lnTo>
                  <a:lnTo>
                    <a:pt x="90" y="17"/>
                  </a:lnTo>
                  <a:lnTo>
                    <a:pt x="102" y="10"/>
                  </a:lnTo>
                  <a:lnTo>
                    <a:pt x="114" y="4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FD053980-6FD5-ED08-B334-6624FC7CD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2445" y="2497355"/>
              <a:ext cx="792780" cy="515936"/>
            </a:xfrm>
            <a:custGeom>
              <a:avLst/>
              <a:gdLst/>
              <a:ahLst/>
              <a:cxnLst>
                <a:cxn ang="0">
                  <a:pos x="358" y="7"/>
                </a:cxn>
                <a:cxn ang="0">
                  <a:pos x="363" y="14"/>
                </a:cxn>
                <a:cxn ang="0">
                  <a:pos x="367" y="21"/>
                </a:cxn>
                <a:cxn ang="0">
                  <a:pos x="363" y="34"/>
                </a:cxn>
                <a:cxn ang="0">
                  <a:pos x="371" y="61"/>
                </a:cxn>
                <a:cxn ang="0">
                  <a:pos x="386" y="75"/>
                </a:cxn>
                <a:cxn ang="0">
                  <a:pos x="400" y="78"/>
                </a:cxn>
                <a:cxn ang="0">
                  <a:pos x="401" y="86"/>
                </a:cxn>
                <a:cxn ang="0">
                  <a:pos x="406" y="93"/>
                </a:cxn>
                <a:cxn ang="0">
                  <a:pos x="415" y="99"/>
                </a:cxn>
                <a:cxn ang="0">
                  <a:pos x="419" y="105"/>
                </a:cxn>
                <a:cxn ang="0">
                  <a:pos x="420" y="112"/>
                </a:cxn>
                <a:cxn ang="0">
                  <a:pos x="428" y="117"/>
                </a:cxn>
                <a:cxn ang="0">
                  <a:pos x="438" y="143"/>
                </a:cxn>
                <a:cxn ang="0">
                  <a:pos x="430" y="163"/>
                </a:cxn>
                <a:cxn ang="0">
                  <a:pos x="425" y="175"/>
                </a:cxn>
                <a:cxn ang="0">
                  <a:pos x="419" y="176"/>
                </a:cxn>
                <a:cxn ang="0">
                  <a:pos x="414" y="173"/>
                </a:cxn>
                <a:cxn ang="0">
                  <a:pos x="411" y="183"/>
                </a:cxn>
                <a:cxn ang="0">
                  <a:pos x="383" y="189"/>
                </a:cxn>
                <a:cxn ang="0">
                  <a:pos x="385" y="216"/>
                </a:cxn>
                <a:cxn ang="0">
                  <a:pos x="391" y="236"/>
                </a:cxn>
                <a:cxn ang="0">
                  <a:pos x="385" y="239"/>
                </a:cxn>
                <a:cxn ang="0">
                  <a:pos x="380" y="255"/>
                </a:cxn>
                <a:cxn ang="0">
                  <a:pos x="379" y="262"/>
                </a:cxn>
                <a:cxn ang="0">
                  <a:pos x="372" y="266"/>
                </a:cxn>
                <a:cxn ang="0">
                  <a:pos x="364" y="273"/>
                </a:cxn>
                <a:cxn ang="0">
                  <a:pos x="360" y="287"/>
                </a:cxn>
                <a:cxn ang="0">
                  <a:pos x="349" y="276"/>
                </a:cxn>
                <a:cxn ang="0">
                  <a:pos x="335" y="265"/>
                </a:cxn>
                <a:cxn ang="0">
                  <a:pos x="310" y="269"/>
                </a:cxn>
                <a:cxn ang="0">
                  <a:pos x="209" y="276"/>
                </a:cxn>
                <a:cxn ang="0">
                  <a:pos x="61" y="274"/>
                </a:cxn>
                <a:cxn ang="0">
                  <a:pos x="55" y="269"/>
                </a:cxn>
                <a:cxn ang="0">
                  <a:pos x="54" y="257"/>
                </a:cxn>
                <a:cxn ang="0">
                  <a:pos x="51" y="220"/>
                </a:cxn>
                <a:cxn ang="0">
                  <a:pos x="53" y="216"/>
                </a:cxn>
                <a:cxn ang="0">
                  <a:pos x="52" y="211"/>
                </a:cxn>
                <a:cxn ang="0">
                  <a:pos x="50" y="205"/>
                </a:cxn>
                <a:cxn ang="0">
                  <a:pos x="43" y="191"/>
                </a:cxn>
                <a:cxn ang="0">
                  <a:pos x="41" y="188"/>
                </a:cxn>
                <a:cxn ang="0">
                  <a:pos x="36" y="184"/>
                </a:cxn>
                <a:cxn ang="0">
                  <a:pos x="26" y="143"/>
                </a:cxn>
                <a:cxn ang="0">
                  <a:pos x="17" y="104"/>
                </a:cxn>
                <a:cxn ang="0">
                  <a:pos x="8" y="96"/>
                </a:cxn>
                <a:cxn ang="0">
                  <a:pos x="9" y="87"/>
                </a:cxn>
                <a:cxn ang="0">
                  <a:pos x="4" y="86"/>
                </a:cxn>
                <a:cxn ang="0">
                  <a:pos x="0" y="83"/>
                </a:cxn>
                <a:cxn ang="0">
                  <a:pos x="2" y="75"/>
                </a:cxn>
                <a:cxn ang="0">
                  <a:pos x="8" y="61"/>
                </a:cxn>
                <a:cxn ang="0">
                  <a:pos x="8" y="37"/>
                </a:cxn>
                <a:cxn ang="0">
                  <a:pos x="3" y="34"/>
                </a:cxn>
                <a:cxn ang="0">
                  <a:pos x="4" y="23"/>
                </a:cxn>
                <a:cxn ang="0">
                  <a:pos x="2" y="15"/>
                </a:cxn>
                <a:cxn ang="0">
                  <a:pos x="40" y="13"/>
                </a:cxn>
                <a:cxn ang="0">
                  <a:pos x="121" y="10"/>
                </a:cxn>
                <a:cxn ang="0">
                  <a:pos x="220" y="8"/>
                </a:cxn>
                <a:cxn ang="0">
                  <a:pos x="308" y="5"/>
                </a:cxn>
                <a:cxn ang="0">
                  <a:pos x="357" y="0"/>
                </a:cxn>
              </a:cxnLst>
              <a:rect l="0" t="0" r="r" b="b"/>
              <a:pathLst>
                <a:path w="441" h="287">
                  <a:moveTo>
                    <a:pt x="357" y="0"/>
                  </a:moveTo>
                  <a:lnTo>
                    <a:pt x="357" y="5"/>
                  </a:lnTo>
                  <a:lnTo>
                    <a:pt x="358" y="7"/>
                  </a:lnTo>
                  <a:lnTo>
                    <a:pt x="358" y="10"/>
                  </a:lnTo>
                  <a:lnTo>
                    <a:pt x="360" y="13"/>
                  </a:lnTo>
                  <a:lnTo>
                    <a:pt x="363" y="14"/>
                  </a:lnTo>
                  <a:lnTo>
                    <a:pt x="367" y="14"/>
                  </a:lnTo>
                  <a:lnTo>
                    <a:pt x="369" y="17"/>
                  </a:lnTo>
                  <a:lnTo>
                    <a:pt x="367" y="21"/>
                  </a:lnTo>
                  <a:lnTo>
                    <a:pt x="365" y="26"/>
                  </a:lnTo>
                  <a:lnTo>
                    <a:pt x="364" y="30"/>
                  </a:lnTo>
                  <a:lnTo>
                    <a:pt x="363" y="34"/>
                  </a:lnTo>
                  <a:lnTo>
                    <a:pt x="364" y="43"/>
                  </a:lnTo>
                  <a:lnTo>
                    <a:pt x="367" y="51"/>
                  </a:lnTo>
                  <a:lnTo>
                    <a:pt x="371" y="61"/>
                  </a:lnTo>
                  <a:lnTo>
                    <a:pt x="373" y="70"/>
                  </a:lnTo>
                  <a:lnTo>
                    <a:pt x="380" y="71"/>
                  </a:lnTo>
                  <a:lnTo>
                    <a:pt x="386" y="75"/>
                  </a:lnTo>
                  <a:lnTo>
                    <a:pt x="392" y="76"/>
                  </a:lnTo>
                  <a:lnTo>
                    <a:pt x="399" y="76"/>
                  </a:lnTo>
                  <a:lnTo>
                    <a:pt x="400" y="78"/>
                  </a:lnTo>
                  <a:lnTo>
                    <a:pt x="400" y="82"/>
                  </a:lnTo>
                  <a:lnTo>
                    <a:pt x="401" y="83"/>
                  </a:lnTo>
                  <a:lnTo>
                    <a:pt x="401" y="86"/>
                  </a:lnTo>
                  <a:lnTo>
                    <a:pt x="402" y="90"/>
                  </a:lnTo>
                  <a:lnTo>
                    <a:pt x="404" y="92"/>
                  </a:lnTo>
                  <a:lnTo>
                    <a:pt x="406" y="93"/>
                  </a:lnTo>
                  <a:lnTo>
                    <a:pt x="408" y="96"/>
                  </a:lnTo>
                  <a:lnTo>
                    <a:pt x="412" y="97"/>
                  </a:lnTo>
                  <a:lnTo>
                    <a:pt x="415" y="99"/>
                  </a:lnTo>
                  <a:lnTo>
                    <a:pt x="418" y="101"/>
                  </a:lnTo>
                  <a:lnTo>
                    <a:pt x="419" y="104"/>
                  </a:lnTo>
                  <a:lnTo>
                    <a:pt x="419" y="105"/>
                  </a:lnTo>
                  <a:lnTo>
                    <a:pt x="415" y="108"/>
                  </a:lnTo>
                  <a:lnTo>
                    <a:pt x="418" y="111"/>
                  </a:lnTo>
                  <a:lnTo>
                    <a:pt x="420" y="112"/>
                  </a:lnTo>
                  <a:lnTo>
                    <a:pt x="422" y="112"/>
                  </a:lnTo>
                  <a:lnTo>
                    <a:pt x="427" y="114"/>
                  </a:lnTo>
                  <a:lnTo>
                    <a:pt x="428" y="117"/>
                  </a:lnTo>
                  <a:lnTo>
                    <a:pt x="437" y="126"/>
                  </a:lnTo>
                  <a:lnTo>
                    <a:pt x="441" y="133"/>
                  </a:lnTo>
                  <a:lnTo>
                    <a:pt x="438" y="143"/>
                  </a:lnTo>
                  <a:lnTo>
                    <a:pt x="433" y="155"/>
                  </a:lnTo>
                  <a:lnTo>
                    <a:pt x="430" y="159"/>
                  </a:lnTo>
                  <a:lnTo>
                    <a:pt x="430" y="163"/>
                  </a:lnTo>
                  <a:lnTo>
                    <a:pt x="429" y="169"/>
                  </a:lnTo>
                  <a:lnTo>
                    <a:pt x="428" y="174"/>
                  </a:lnTo>
                  <a:lnTo>
                    <a:pt x="425" y="175"/>
                  </a:lnTo>
                  <a:lnTo>
                    <a:pt x="423" y="177"/>
                  </a:lnTo>
                  <a:lnTo>
                    <a:pt x="420" y="177"/>
                  </a:lnTo>
                  <a:lnTo>
                    <a:pt x="419" y="176"/>
                  </a:lnTo>
                  <a:lnTo>
                    <a:pt x="418" y="174"/>
                  </a:lnTo>
                  <a:lnTo>
                    <a:pt x="416" y="173"/>
                  </a:lnTo>
                  <a:lnTo>
                    <a:pt x="414" y="173"/>
                  </a:lnTo>
                  <a:lnTo>
                    <a:pt x="413" y="175"/>
                  </a:lnTo>
                  <a:lnTo>
                    <a:pt x="414" y="180"/>
                  </a:lnTo>
                  <a:lnTo>
                    <a:pt x="411" y="183"/>
                  </a:lnTo>
                  <a:lnTo>
                    <a:pt x="405" y="185"/>
                  </a:lnTo>
                  <a:lnTo>
                    <a:pt x="388" y="188"/>
                  </a:lnTo>
                  <a:lnTo>
                    <a:pt x="383" y="189"/>
                  </a:lnTo>
                  <a:lnTo>
                    <a:pt x="379" y="206"/>
                  </a:lnTo>
                  <a:lnTo>
                    <a:pt x="383" y="211"/>
                  </a:lnTo>
                  <a:lnTo>
                    <a:pt x="385" y="216"/>
                  </a:lnTo>
                  <a:lnTo>
                    <a:pt x="388" y="219"/>
                  </a:lnTo>
                  <a:lnTo>
                    <a:pt x="391" y="224"/>
                  </a:lnTo>
                  <a:lnTo>
                    <a:pt x="391" y="236"/>
                  </a:lnTo>
                  <a:lnTo>
                    <a:pt x="388" y="238"/>
                  </a:lnTo>
                  <a:lnTo>
                    <a:pt x="387" y="238"/>
                  </a:lnTo>
                  <a:lnTo>
                    <a:pt x="385" y="239"/>
                  </a:lnTo>
                  <a:lnTo>
                    <a:pt x="383" y="241"/>
                  </a:lnTo>
                  <a:lnTo>
                    <a:pt x="383" y="251"/>
                  </a:lnTo>
                  <a:lnTo>
                    <a:pt x="380" y="255"/>
                  </a:lnTo>
                  <a:lnTo>
                    <a:pt x="380" y="258"/>
                  </a:lnTo>
                  <a:lnTo>
                    <a:pt x="379" y="260"/>
                  </a:lnTo>
                  <a:lnTo>
                    <a:pt x="379" y="262"/>
                  </a:lnTo>
                  <a:lnTo>
                    <a:pt x="377" y="262"/>
                  </a:lnTo>
                  <a:lnTo>
                    <a:pt x="374" y="264"/>
                  </a:lnTo>
                  <a:lnTo>
                    <a:pt x="372" y="266"/>
                  </a:lnTo>
                  <a:lnTo>
                    <a:pt x="367" y="268"/>
                  </a:lnTo>
                  <a:lnTo>
                    <a:pt x="366" y="271"/>
                  </a:lnTo>
                  <a:lnTo>
                    <a:pt x="364" y="273"/>
                  </a:lnTo>
                  <a:lnTo>
                    <a:pt x="362" y="280"/>
                  </a:lnTo>
                  <a:lnTo>
                    <a:pt x="362" y="285"/>
                  </a:lnTo>
                  <a:lnTo>
                    <a:pt x="360" y="287"/>
                  </a:lnTo>
                  <a:lnTo>
                    <a:pt x="358" y="286"/>
                  </a:lnTo>
                  <a:lnTo>
                    <a:pt x="353" y="282"/>
                  </a:lnTo>
                  <a:lnTo>
                    <a:pt x="349" y="276"/>
                  </a:lnTo>
                  <a:lnTo>
                    <a:pt x="344" y="272"/>
                  </a:lnTo>
                  <a:lnTo>
                    <a:pt x="338" y="267"/>
                  </a:lnTo>
                  <a:lnTo>
                    <a:pt x="335" y="265"/>
                  </a:lnTo>
                  <a:lnTo>
                    <a:pt x="330" y="266"/>
                  </a:lnTo>
                  <a:lnTo>
                    <a:pt x="321" y="267"/>
                  </a:lnTo>
                  <a:lnTo>
                    <a:pt x="310" y="269"/>
                  </a:lnTo>
                  <a:lnTo>
                    <a:pt x="303" y="271"/>
                  </a:lnTo>
                  <a:lnTo>
                    <a:pt x="258" y="274"/>
                  </a:lnTo>
                  <a:lnTo>
                    <a:pt x="209" y="276"/>
                  </a:lnTo>
                  <a:lnTo>
                    <a:pt x="158" y="279"/>
                  </a:lnTo>
                  <a:lnTo>
                    <a:pt x="61" y="279"/>
                  </a:lnTo>
                  <a:lnTo>
                    <a:pt x="61" y="274"/>
                  </a:lnTo>
                  <a:lnTo>
                    <a:pt x="59" y="273"/>
                  </a:lnTo>
                  <a:lnTo>
                    <a:pt x="58" y="271"/>
                  </a:lnTo>
                  <a:lnTo>
                    <a:pt x="55" y="269"/>
                  </a:lnTo>
                  <a:lnTo>
                    <a:pt x="53" y="265"/>
                  </a:lnTo>
                  <a:lnTo>
                    <a:pt x="53" y="260"/>
                  </a:lnTo>
                  <a:lnTo>
                    <a:pt x="54" y="257"/>
                  </a:lnTo>
                  <a:lnTo>
                    <a:pt x="55" y="254"/>
                  </a:lnTo>
                  <a:lnTo>
                    <a:pt x="55" y="248"/>
                  </a:lnTo>
                  <a:lnTo>
                    <a:pt x="51" y="220"/>
                  </a:lnTo>
                  <a:lnTo>
                    <a:pt x="51" y="219"/>
                  </a:lnTo>
                  <a:lnTo>
                    <a:pt x="52" y="217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2" y="213"/>
                  </a:lnTo>
                  <a:lnTo>
                    <a:pt x="52" y="211"/>
                  </a:lnTo>
                  <a:lnTo>
                    <a:pt x="51" y="210"/>
                  </a:lnTo>
                  <a:lnTo>
                    <a:pt x="51" y="209"/>
                  </a:lnTo>
                  <a:lnTo>
                    <a:pt x="50" y="205"/>
                  </a:lnTo>
                  <a:lnTo>
                    <a:pt x="50" y="199"/>
                  </a:lnTo>
                  <a:lnTo>
                    <a:pt x="44" y="194"/>
                  </a:lnTo>
                  <a:lnTo>
                    <a:pt x="43" y="191"/>
                  </a:lnTo>
                  <a:lnTo>
                    <a:pt x="43" y="188"/>
                  </a:lnTo>
                  <a:lnTo>
                    <a:pt x="41" y="187"/>
                  </a:lnTo>
                  <a:lnTo>
                    <a:pt x="41" y="188"/>
                  </a:lnTo>
                  <a:lnTo>
                    <a:pt x="40" y="187"/>
                  </a:lnTo>
                  <a:lnTo>
                    <a:pt x="37" y="187"/>
                  </a:lnTo>
                  <a:lnTo>
                    <a:pt x="36" y="184"/>
                  </a:lnTo>
                  <a:lnTo>
                    <a:pt x="36" y="168"/>
                  </a:lnTo>
                  <a:lnTo>
                    <a:pt x="32" y="155"/>
                  </a:lnTo>
                  <a:lnTo>
                    <a:pt x="26" y="143"/>
                  </a:lnTo>
                  <a:lnTo>
                    <a:pt x="22" y="132"/>
                  </a:lnTo>
                  <a:lnTo>
                    <a:pt x="18" y="119"/>
                  </a:lnTo>
                  <a:lnTo>
                    <a:pt x="17" y="104"/>
                  </a:lnTo>
                  <a:lnTo>
                    <a:pt x="15" y="101"/>
                  </a:lnTo>
                  <a:lnTo>
                    <a:pt x="12" y="100"/>
                  </a:lnTo>
                  <a:lnTo>
                    <a:pt x="8" y="96"/>
                  </a:lnTo>
                  <a:lnTo>
                    <a:pt x="7" y="93"/>
                  </a:lnTo>
                  <a:lnTo>
                    <a:pt x="7" y="89"/>
                  </a:lnTo>
                  <a:lnTo>
                    <a:pt x="9" y="87"/>
                  </a:lnTo>
                  <a:lnTo>
                    <a:pt x="11" y="87"/>
                  </a:lnTo>
                  <a:lnTo>
                    <a:pt x="9" y="86"/>
                  </a:lnTo>
                  <a:lnTo>
                    <a:pt x="4" y="86"/>
                  </a:lnTo>
                  <a:lnTo>
                    <a:pt x="2" y="85"/>
                  </a:lnTo>
                  <a:lnTo>
                    <a:pt x="1" y="85"/>
                  </a:lnTo>
                  <a:lnTo>
                    <a:pt x="0" y="83"/>
                  </a:lnTo>
                  <a:lnTo>
                    <a:pt x="0" y="77"/>
                  </a:lnTo>
                  <a:lnTo>
                    <a:pt x="1" y="75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5" y="69"/>
                  </a:lnTo>
                  <a:lnTo>
                    <a:pt x="8" y="61"/>
                  </a:lnTo>
                  <a:lnTo>
                    <a:pt x="9" y="51"/>
                  </a:lnTo>
                  <a:lnTo>
                    <a:pt x="9" y="40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40" y="13"/>
                  </a:lnTo>
                  <a:lnTo>
                    <a:pt x="62" y="12"/>
                  </a:lnTo>
                  <a:lnTo>
                    <a:pt x="90" y="12"/>
                  </a:lnTo>
                  <a:lnTo>
                    <a:pt x="121" y="10"/>
                  </a:lnTo>
                  <a:lnTo>
                    <a:pt x="153" y="9"/>
                  </a:lnTo>
                  <a:lnTo>
                    <a:pt x="186" y="9"/>
                  </a:lnTo>
                  <a:lnTo>
                    <a:pt x="220" y="8"/>
                  </a:lnTo>
                  <a:lnTo>
                    <a:pt x="252" y="7"/>
                  </a:lnTo>
                  <a:lnTo>
                    <a:pt x="281" y="6"/>
                  </a:lnTo>
                  <a:lnTo>
                    <a:pt x="308" y="5"/>
                  </a:lnTo>
                  <a:lnTo>
                    <a:pt x="330" y="3"/>
                  </a:lnTo>
                  <a:lnTo>
                    <a:pt x="347" y="1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510D6DBD-88CC-B0C2-92D4-6222D35DA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38" y="1542784"/>
              <a:ext cx="839520" cy="967155"/>
            </a:xfrm>
            <a:custGeom>
              <a:avLst/>
              <a:gdLst/>
              <a:ahLst/>
              <a:cxnLst>
                <a:cxn ang="0">
                  <a:pos x="142" y="13"/>
                </a:cxn>
                <a:cxn ang="0">
                  <a:pos x="154" y="49"/>
                </a:cxn>
                <a:cxn ang="0">
                  <a:pos x="148" y="53"/>
                </a:cxn>
                <a:cxn ang="0">
                  <a:pos x="149" y="57"/>
                </a:cxn>
                <a:cxn ang="0">
                  <a:pos x="169" y="62"/>
                </a:cxn>
                <a:cxn ang="0">
                  <a:pos x="192" y="62"/>
                </a:cxn>
                <a:cxn ang="0">
                  <a:pos x="211" y="69"/>
                </a:cxn>
                <a:cxn ang="0">
                  <a:pos x="239" y="65"/>
                </a:cxn>
                <a:cxn ang="0">
                  <a:pos x="281" y="70"/>
                </a:cxn>
                <a:cxn ang="0">
                  <a:pos x="285" y="81"/>
                </a:cxn>
                <a:cxn ang="0">
                  <a:pos x="306" y="98"/>
                </a:cxn>
                <a:cxn ang="0">
                  <a:pos x="313" y="84"/>
                </a:cxn>
                <a:cxn ang="0">
                  <a:pos x="327" y="96"/>
                </a:cxn>
                <a:cxn ang="0">
                  <a:pos x="341" y="106"/>
                </a:cxn>
                <a:cxn ang="0">
                  <a:pos x="380" y="100"/>
                </a:cxn>
                <a:cxn ang="0">
                  <a:pos x="398" y="96"/>
                </a:cxn>
                <a:cxn ang="0">
                  <a:pos x="405" y="104"/>
                </a:cxn>
                <a:cxn ang="0">
                  <a:pos x="467" y="106"/>
                </a:cxn>
                <a:cxn ang="0">
                  <a:pos x="451" y="116"/>
                </a:cxn>
                <a:cxn ang="0">
                  <a:pos x="437" y="127"/>
                </a:cxn>
                <a:cxn ang="0">
                  <a:pos x="400" y="140"/>
                </a:cxn>
                <a:cxn ang="0">
                  <a:pos x="400" y="148"/>
                </a:cxn>
                <a:cxn ang="0">
                  <a:pos x="385" y="163"/>
                </a:cxn>
                <a:cxn ang="0">
                  <a:pos x="370" y="180"/>
                </a:cxn>
                <a:cxn ang="0">
                  <a:pos x="363" y="191"/>
                </a:cxn>
                <a:cxn ang="0">
                  <a:pos x="356" y="194"/>
                </a:cxn>
                <a:cxn ang="0">
                  <a:pos x="350" y="201"/>
                </a:cxn>
                <a:cxn ang="0">
                  <a:pos x="339" y="212"/>
                </a:cxn>
                <a:cxn ang="0">
                  <a:pos x="326" y="214"/>
                </a:cxn>
                <a:cxn ang="0">
                  <a:pos x="326" y="221"/>
                </a:cxn>
                <a:cxn ang="0">
                  <a:pos x="321" y="230"/>
                </a:cxn>
                <a:cxn ang="0">
                  <a:pos x="313" y="270"/>
                </a:cxn>
                <a:cxn ang="0">
                  <a:pos x="284" y="314"/>
                </a:cxn>
                <a:cxn ang="0">
                  <a:pos x="277" y="330"/>
                </a:cxn>
                <a:cxn ang="0">
                  <a:pos x="288" y="348"/>
                </a:cxn>
                <a:cxn ang="0">
                  <a:pos x="288" y="384"/>
                </a:cxn>
                <a:cxn ang="0">
                  <a:pos x="284" y="414"/>
                </a:cxn>
                <a:cxn ang="0">
                  <a:pos x="285" y="424"/>
                </a:cxn>
                <a:cxn ang="0">
                  <a:pos x="299" y="429"/>
                </a:cxn>
                <a:cxn ang="0">
                  <a:pos x="305" y="434"/>
                </a:cxn>
                <a:cxn ang="0">
                  <a:pos x="320" y="443"/>
                </a:cxn>
                <a:cxn ang="0">
                  <a:pos x="348" y="462"/>
                </a:cxn>
                <a:cxn ang="0">
                  <a:pos x="392" y="503"/>
                </a:cxn>
                <a:cxn ang="0">
                  <a:pos x="49" y="502"/>
                </a:cxn>
                <a:cxn ang="0">
                  <a:pos x="50" y="378"/>
                </a:cxn>
                <a:cxn ang="0">
                  <a:pos x="40" y="362"/>
                </a:cxn>
                <a:cxn ang="0">
                  <a:pos x="31" y="361"/>
                </a:cxn>
                <a:cxn ang="0">
                  <a:pos x="24" y="344"/>
                </a:cxn>
                <a:cxn ang="0">
                  <a:pos x="38" y="331"/>
                </a:cxn>
                <a:cxn ang="0">
                  <a:pos x="48" y="320"/>
                </a:cxn>
                <a:cxn ang="0">
                  <a:pos x="37" y="273"/>
                </a:cxn>
                <a:cxn ang="0">
                  <a:pos x="27" y="209"/>
                </a:cxn>
                <a:cxn ang="0">
                  <a:pos x="23" y="189"/>
                </a:cxn>
                <a:cxn ang="0">
                  <a:pos x="14" y="140"/>
                </a:cxn>
                <a:cxn ang="0">
                  <a:pos x="0" y="36"/>
                </a:cxn>
                <a:cxn ang="0">
                  <a:pos x="113" y="33"/>
                </a:cxn>
              </a:cxnLst>
              <a:rect l="0" t="0" r="r" b="b"/>
              <a:pathLst>
                <a:path w="467" h="538">
                  <a:moveTo>
                    <a:pt x="127" y="0"/>
                  </a:moveTo>
                  <a:lnTo>
                    <a:pt x="142" y="0"/>
                  </a:lnTo>
                  <a:lnTo>
                    <a:pt x="142" y="7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3"/>
                  </a:lnTo>
                  <a:lnTo>
                    <a:pt x="143" y="12"/>
                  </a:lnTo>
                  <a:lnTo>
                    <a:pt x="143" y="11"/>
                  </a:lnTo>
                  <a:lnTo>
                    <a:pt x="152" y="36"/>
                  </a:lnTo>
                  <a:lnTo>
                    <a:pt x="152" y="44"/>
                  </a:lnTo>
                  <a:lnTo>
                    <a:pt x="154" y="47"/>
                  </a:lnTo>
                  <a:lnTo>
                    <a:pt x="154" y="49"/>
                  </a:lnTo>
                  <a:lnTo>
                    <a:pt x="155" y="50"/>
                  </a:lnTo>
                  <a:lnTo>
                    <a:pt x="154" y="54"/>
                  </a:lnTo>
                  <a:lnTo>
                    <a:pt x="152" y="55"/>
                  </a:lnTo>
                  <a:lnTo>
                    <a:pt x="151" y="55"/>
                  </a:lnTo>
                  <a:lnTo>
                    <a:pt x="150" y="54"/>
                  </a:lnTo>
                  <a:lnTo>
                    <a:pt x="148" y="53"/>
                  </a:lnTo>
                  <a:lnTo>
                    <a:pt x="147" y="51"/>
                  </a:lnTo>
                  <a:lnTo>
                    <a:pt x="143" y="51"/>
                  </a:lnTo>
                  <a:lnTo>
                    <a:pt x="141" y="53"/>
                  </a:lnTo>
                  <a:lnTo>
                    <a:pt x="146" y="55"/>
                  </a:lnTo>
                  <a:lnTo>
                    <a:pt x="149" y="56"/>
                  </a:lnTo>
                  <a:lnTo>
                    <a:pt x="149" y="57"/>
                  </a:lnTo>
                  <a:lnTo>
                    <a:pt x="151" y="60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63" y="58"/>
                  </a:lnTo>
                  <a:lnTo>
                    <a:pt x="165" y="61"/>
                  </a:lnTo>
                  <a:lnTo>
                    <a:pt x="169" y="62"/>
                  </a:lnTo>
                  <a:lnTo>
                    <a:pt x="170" y="62"/>
                  </a:lnTo>
                  <a:lnTo>
                    <a:pt x="171" y="61"/>
                  </a:lnTo>
                  <a:lnTo>
                    <a:pt x="176" y="58"/>
                  </a:lnTo>
                  <a:lnTo>
                    <a:pt x="179" y="58"/>
                  </a:lnTo>
                  <a:lnTo>
                    <a:pt x="185" y="60"/>
                  </a:lnTo>
                  <a:lnTo>
                    <a:pt x="192" y="62"/>
                  </a:lnTo>
                  <a:lnTo>
                    <a:pt x="199" y="63"/>
                  </a:lnTo>
                  <a:lnTo>
                    <a:pt x="203" y="64"/>
                  </a:lnTo>
                  <a:lnTo>
                    <a:pt x="208" y="64"/>
                  </a:lnTo>
                  <a:lnTo>
                    <a:pt x="210" y="65"/>
                  </a:lnTo>
                  <a:lnTo>
                    <a:pt x="210" y="68"/>
                  </a:lnTo>
                  <a:lnTo>
                    <a:pt x="211" y="69"/>
                  </a:lnTo>
                  <a:lnTo>
                    <a:pt x="211" y="71"/>
                  </a:lnTo>
                  <a:lnTo>
                    <a:pt x="212" y="72"/>
                  </a:lnTo>
                  <a:lnTo>
                    <a:pt x="230" y="72"/>
                  </a:lnTo>
                  <a:lnTo>
                    <a:pt x="234" y="71"/>
                  </a:lnTo>
                  <a:lnTo>
                    <a:pt x="236" y="70"/>
                  </a:lnTo>
                  <a:lnTo>
                    <a:pt x="239" y="65"/>
                  </a:lnTo>
                  <a:lnTo>
                    <a:pt x="240" y="64"/>
                  </a:lnTo>
                  <a:lnTo>
                    <a:pt x="244" y="62"/>
                  </a:lnTo>
                  <a:lnTo>
                    <a:pt x="257" y="62"/>
                  </a:lnTo>
                  <a:lnTo>
                    <a:pt x="270" y="64"/>
                  </a:lnTo>
                  <a:lnTo>
                    <a:pt x="271" y="65"/>
                  </a:lnTo>
                  <a:lnTo>
                    <a:pt x="281" y="70"/>
                  </a:lnTo>
                  <a:lnTo>
                    <a:pt x="282" y="70"/>
                  </a:lnTo>
                  <a:lnTo>
                    <a:pt x="283" y="71"/>
                  </a:lnTo>
                  <a:lnTo>
                    <a:pt x="283" y="76"/>
                  </a:lnTo>
                  <a:lnTo>
                    <a:pt x="284" y="77"/>
                  </a:lnTo>
                  <a:lnTo>
                    <a:pt x="284" y="79"/>
                  </a:lnTo>
                  <a:lnTo>
                    <a:pt x="285" y="81"/>
                  </a:lnTo>
                  <a:lnTo>
                    <a:pt x="290" y="78"/>
                  </a:lnTo>
                  <a:lnTo>
                    <a:pt x="292" y="85"/>
                  </a:lnTo>
                  <a:lnTo>
                    <a:pt x="296" y="90"/>
                  </a:lnTo>
                  <a:lnTo>
                    <a:pt x="300" y="93"/>
                  </a:lnTo>
                  <a:lnTo>
                    <a:pt x="304" y="98"/>
                  </a:lnTo>
                  <a:lnTo>
                    <a:pt x="306" y="98"/>
                  </a:lnTo>
                  <a:lnTo>
                    <a:pt x="307" y="97"/>
                  </a:lnTo>
                  <a:lnTo>
                    <a:pt x="310" y="92"/>
                  </a:lnTo>
                  <a:lnTo>
                    <a:pt x="310" y="90"/>
                  </a:lnTo>
                  <a:lnTo>
                    <a:pt x="311" y="88"/>
                  </a:lnTo>
                  <a:lnTo>
                    <a:pt x="312" y="86"/>
                  </a:lnTo>
                  <a:lnTo>
                    <a:pt x="313" y="84"/>
                  </a:lnTo>
                  <a:lnTo>
                    <a:pt x="318" y="84"/>
                  </a:lnTo>
                  <a:lnTo>
                    <a:pt x="320" y="85"/>
                  </a:lnTo>
                  <a:lnTo>
                    <a:pt x="322" y="88"/>
                  </a:lnTo>
                  <a:lnTo>
                    <a:pt x="322" y="90"/>
                  </a:lnTo>
                  <a:lnTo>
                    <a:pt x="325" y="95"/>
                  </a:lnTo>
                  <a:lnTo>
                    <a:pt x="327" y="96"/>
                  </a:lnTo>
                  <a:lnTo>
                    <a:pt x="328" y="96"/>
                  </a:lnTo>
                  <a:lnTo>
                    <a:pt x="331" y="97"/>
                  </a:lnTo>
                  <a:lnTo>
                    <a:pt x="336" y="97"/>
                  </a:lnTo>
                  <a:lnTo>
                    <a:pt x="339" y="98"/>
                  </a:lnTo>
                  <a:lnTo>
                    <a:pt x="341" y="100"/>
                  </a:lnTo>
                  <a:lnTo>
                    <a:pt x="341" y="106"/>
                  </a:lnTo>
                  <a:lnTo>
                    <a:pt x="349" y="109"/>
                  </a:lnTo>
                  <a:lnTo>
                    <a:pt x="368" y="109"/>
                  </a:lnTo>
                  <a:lnTo>
                    <a:pt x="375" y="110"/>
                  </a:lnTo>
                  <a:lnTo>
                    <a:pt x="375" y="106"/>
                  </a:lnTo>
                  <a:lnTo>
                    <a:pt x="377" y="104"/>
                  </a:lnTo>
                  <a:lnTo>
                    <a:pt x="380" y="100"/>
                  </a:lnTo>
                  <a:lnTo>
                    <a:pt x="383" y="98"/>
                  </a:lnTo>
                  <a:lnTo>
                    <a:pt x="388" y="95"/>
                  </a:lnTo>
                  <a:lnTo>
                    <a:pt x="391" y="92"/>
                  </a:lnTo>
                  <a:lnTo>
                    <a:pt x="396" y="92"/>
                  </a:lnTo>
                  <a:lnTo>
                    <a:pt x="397" y="93"/>
                  </a:lnTo>
                  <a:lnTo>
                    <a:pt x="398" y="96"/>
                  </a:lnTo>
                  <a:lnTo>
                    <a:pt x="399" y="97"/>
                  </a:lnTo>
                  <a:lnTo>
                    <a:pt x="399" y="99"/>
                  </a:lnTo>
                  <a:lnTo>
                    <a:pt x="400" y="100"/>
                  </a:lnTo>
                  <a:lnTo>
                    <a:pt x="402" y="103"/>
                  </a:lnTo>
                  <a:lnTo>
                    <a:pt x="403" y="104"/>
                  </a:lnTo>
                  <a:lnTo>
                    <a:pt x="405" y="104"/>
                  </a:lnTo>
                  <a:lnTo>
                    <a:pt x="424" y="100"/>
                  </a:lnTo>
                  <a:lnTo>
                    <a:pt x="442" y="102"/>
                  </a:lnTo>
                  <a:lnTo>
                    <a:pt x="447" y="103"/>
                  </a:lnTo>
                  <a:lnTo>
                    <a:pt x="453" y="106"/>
                  </a:lnTo>
                  <a:lnTo>
                    <a:pt x="460" y="109"/>
                  </a:lnTo>
                  <a:lnTo>
                    <a:pt x="467" y="106"/>
                  </a:lnTo>
                  <a:lnTo>
                    <a:pt x="466" y="110"/>
                  </a:lnTo>
                  <a:lnTo>
                    <a:pt x="465" y="112"/>
                  </a:lnTo>
                  <a:lnTo>
                    <a:pt x="462" y="114"/>
                  </a:lnTo>
                  <a:lnTo>
                    <a:pt x="459" y="117"/>
                  </a:lnTo>
                  <a:lnTo>
                    <a:pt x="453" y="117"/>
                  </a:lnTo>
                  <a:lnTo>
                    <a:pt x="451" y="116"/>
                  </a:lnTo>
                  <a:lnTo>
                    <a:pt x="448" y="116"/>
                  </a:lnTo>
                  <a:lnTo>
                    <a:pt x="448" y="118"/>
                  </a:lnTo>
                  <a:lnTo>
                    <a:pt x="449" y="118"/>
                  </a:lnTo>
                  <a:lnTo>
                    <a:pt x="449" y="123"/>
                  </a:lnTo>
                  <a:lnTo>
                    <a:pt x="447" y="124"/>
                  </a:lnTo>
                  <a:lnTo>
                    <a:pt x="437" y="127"/>
                  </a:lnTo>
                  <a:lnTo>
                    <a:pt x="425" y="131"/>
                  </a:lnTo>
                  <a:lnTo>
                    <a:pt x="416" y="135"/>
                  </a:lnTo>
                  <a:lnTo>
                    <a:pt x="409" y="144"/>
                  </a:lnTo>
                  <a:lnTo>
                    <a:pt x="405" y="144"/>
                  </a:lnTo>
                  <a:lnTo>
                    <a:pt x="403" y="142"/>
                  </a:lnTo>
                  <a:lnTo>
                    <a:pt x="400" y="140"/>
                  </a:lnTo>
                  <a:lnTo>
                    <a:pt x="399" y="140"/>
                  </a:lnTo>
                  <a:lnTo>
                    <a:pt x="399" y="141"/>
                  </a:lnTo>
                  <a:lnTo>
                    <a:pt x="402" y="142"/>
                  </a:lnTo>
                  <a:lnTo>
                    <a:pt x="403" y="145"/>
                  </a:lnTo>
                  <a:lnTo>
                    <a:pt x="403" y="147"/>
                  </a:lnTo>
                  <a:lnTo>
                    <a:pt x="400" y="148"/>
                  </a:lnTo>
                  <a:lnTo>
                    <a:pt x="399" y="149"/>
                  </a:lnTo>
                  <a:lnTo>
                    <a:pt x="392" y="153"/>
                  </a:lnTo>
                  <a:lnTo>
                    <a:pt x="391" y="154"/>
                  </a:lnTo>
                  <a:lnTo>
                    <a:pt x="389" y="159"/>
                  </a:lnTo>
                  <a:lnTo>
                    <a:pt x="387" y="161"/>
                  </a:lnTo>
                  <a:lnTo>
                    <a:pt x="385" y="163"/>
                  </a:lnTo>
                  <a:lnTo>
                    <a:pt x="381" y="166"/>
                  </a:lnTo>
                  <a:lnTo>
                    <a:pt x="377" y="166"/>
                  </a:lnTo>
                  <a:lnTo>
                    <a:pt x="378" y="169"/>
                  </a:lnTo>
                  <a:lnTo>
                    <a:pt x="375" y="176"/>
                  </a:lnTo>
                  <a:lnTo>
                    <a:pt x="373" y="177"/>
                  </a:lnTo>
                  <a:lnTo>
                    <a:pt x="370" y="180"/>
                  </a:lnTo>
                  <a:lnTo>
                    <a:pt x="368" y="181"/>
                  </a:lnTo>
                  <a:lnTo>
                    <a:pt x="366" y="183"/>
                  </a:lnTo>
                  <a:lnTo>
                    <a:pt x="366" y="184"/>
                  </a:lnTo>
                  <a:lnTo>
                    <a:pt x="364" y="187"/>
                  </a:lnTo>
                  <a:lnTo>
                    <a:pt x="364" y="190"/>
                  </a:lnTo>
                  <a:lnTo>
                    <a:pt x="363" y="191"/>
                  </a:lnTo>
                  <a:lnTo>
                    <a:pt x="361" y="193"/>
                  </a:lnTo>
                  <a:lnTo>
                    <a:pt x="360" y="193"/>
                  </a:lnTo>
                  <a:lnTo>
                    <a:pt x="357" y="191"/>
                  </a:lnTo>
                  <a:lnTo>
                    <a:pt x="355" y="191"/>
                  </a:lnTo>
                  <a:lnTo>
                    <a:pt x="355" y="193"/>
                  </a:lnTo>
                  <a:lnTo>
                    <a:pt x="356" y="194"/>
                  </a:lnTo>
                  <a:lnTo>
                    <a:pt x="356" y="195"/>
                  </a:lnTo>
                  <a:lnTo>
                    <a:pt x="357" y="196"/>
                  </a:lnTo>
                  <a:lnTo>
                    <a:pt x="357" y="197"/>
                  </a:lnTo>
                  <a:lnTo>
                    <a:pt x="356" y="197"/>
                  </a:lnTo>
                  <a:lnTo>
                    <a:pt x="355" y="198"/>
                  </a:lnTo>
                  <a:lnTo>
                    <a:pt x="350" y="201"/>
                  </a:lnTo>
                  <a:lnTo>
                    <a:pt x="347" y="203"/>
                  </a:lnTo>
                  <a:lnTo>
                    <a:pt x="345" y="204"/>
                  </a:lnTo>
                  <a:lnTo>
                    <a:pt x="343" y="205"/>
                  </a:lnTo>
                  <a:lnTo>
                    <a:pt x="342" y="208"/>
                  </a:lnTo>
                  <a:lnTo>
                    <a:pt x="340" y="210"/>
                  </a:lnTo>
                  <a:lnTo>
                    <a:pt x="339" y="212"/>
                  </a:lnTo>
                  <a:lnTo>
                    <a:pt x="334" y="217"/>
                  </a:lnTo>
                  <a:lnTo>
                    <a:pt x="327" y="219"/>
                  </a:lnTo>
                  <a:lnTo>
                    <a:pt x="326" y="217"/>
                  </a:lnTo>
                  <a:lnTo>
                    <a:pt x="325" y="216"/>
                  </a:lnTo>
                  <a:lnTo>
                    <a:pt x="326" y="215"/>
                  </a:lnTo>
                  <a:lnTo>
                    <a:pt x="326" y="214"/>
                  </a:lnTo>
                  <a:lnTo>
                    <a:pt x="327" y="211"/>
                  </a:lnTo>
                  <a:lnTo>
                    <a:pt x="324" y="212"/>
                  </a:lnTo>
                  <a:lnTo>
                    <a:pt x="322" y="214"/>
                  </a:lnTo>
                  <a:lnTo>
                    <a:pt x="322" y="216"/>
                  </a:lnTo>
                  <a:lnTo>
                    <a:pt x="324" y="218"/>
                  </a:lnTo>
                  <a:lnTo>
                    <a:pt x="326" y="221"/>
                  </a:lnTo>
                  <a:lnTo>
                    <a:pt x="327" y="223"/>
                  </a:lnTo>
                  <a:lnTo>
                    <a:pt x="327" y="225"/>
                  </a:lnTo>
                  <a:lnTo>
                    <a:pt x="325" y="225"/>
                  </a:lnTo>
                  <a:lnTo>
                    <a:pt x="324" y="226"/>
                  </a:lnTo>
                  <a:lnTo>
                    <a:pt x="322" y="229"/>
                  </a:lnTo>
                  <a:lnTo>
                    <a:pt x="321" y="230"/>
                  </a:lnTo>
                  <a:lnTo>
                    <a:pt x="319" y="235"/>
                  </a:lnTo>
                  <a:lnTo>
                    <a:pt x="317" y="236"/>
                  </a:lnTo>
                  <a:lnTo>
                    <a:pt x="315" y="237"/>
                  </a:lnTo>
                  <a:lnTo>
                    <a:pt x="312" y="237"/>
                  </a:lnTo>
                  <a:lnTo>
                    <a:pt x="312" y="253"/>
                  </a:lnTo>
                  <a:lnTo>
                    <a:pt x="313" y="270"/>
                  </a:lnTo>
                  <a:lnTo>
                    <a:pt x="313" y="284"/>
                  </a:lnTo>
                  <a:lnTo>
                    <a:pt x="312" y="295"/>
                  </a:lnTo>
                  <a:lnTo>
                    <a:pt x="303" y="301"/>
                  </a:lnTo>
                  <a:lnTo>
                    <a:pt x="292" y="306"/>
                  </a:lnTo>
                  <a:lnTo>
                    <a:pt x="284" y="313"/>
                  </a:lnTo>
                  <a:lnTo>
                    <a:pt x="284" y="314"/>
                  </a:lnTo>
                  <a:lnTo>
                    <a:pt x="283" y="317"/>
                  </a:lnTo>
                  <a:lnTo>
                    <a:pt x="283" y="323"/>
                  </a:lnTo>
                  <a:lnTo>
                    <a:pt x="282" y="327"/>
                  </a:lnTo>
                  <a:lnTo>
                    <a:pt x="279" y="329"/>
                  </a:lnTo>
                  <a:lnTo>
                    <a:pt x="278" y="329"/>
                  </a:lnTo>
                  <a:lnTo>
                    <a:pt x="277" y="330"/>
                  </a:lnTo>
                  <a:lnTo>
                    <a:pt x="276" y="333"/>
                  </a:lnTo>
                  <a:lnTo>
                    <a:pt x="276" y="335"/>
                  </a:lnTo>
                  <a:lnTo>
                    <a:pt x="277" y="338"/>
                  </a:lnTo>
                  <a:lnTo>
                    <a:pt x="278" y="341"/>
                  </a:lnTo>
                  <a:lnTo>
                    <a:pt x="283" y="345"/>
                  </a:lnTo>
                  <a:lnTo>
                    <a:pt x="288" y="348"/>
                  </a:lnTo>
                  <a:lnTo>
                    <a:pt x="292" y="352"/>
                  </a:lnTo>
                  <a:lnTo>
                    <a:pt x="292" y="357"/>
                  </a:lnTo>
                  <a:lnTo>
                    <a:pt x="291" y="362"/>
                  </a:lnTo>
                  <a:lnTo>
                    <a:pt x="289" y="366"/>
                  </a:lnTo>
                  <a:lnTo>
                    <a:pt x="288" y="372"/>
                  </a:lnTo>
                  <a:lnTo>
                    <a:pt x="288" y="384"/>
                  </a:lnTo>
                  <a:lnTo>
                    <a:pt x="289" y="396"/>
                  </a:lnTo>
                  <a:lnTo>
                    <a:pt x="290" y="406"/>
                  </a:lnTo>
                  <a:lnTo>
                    <a:pt x="289" y="408"/>
                  </a:lnTo>
                  <a:lnTo>
                    <a:pt x="288" y="410"/>
                  </a:lnTo>
                  <a:lnTo>
                    <a:pt x="286" y="412"/>
                  </a:lnTo>
                  <a:lnTo>
                    <a:pt x="284" y="414"/>
                  </a:lnTo>
                  <a:lnTo>
                    <a:pt x="285" y="415"/>
                  </a:lnTo>
                  <a:lnTo>
                    <a:pt x="285" y="418"/>
                  </a:lnTo>
                  <a:lnTo>
                    <a:pt x="286" y="419"/>
                  </a:lnTo>
                  <a:lnTo>
                    <a:pt x="286" y="422"/>
                  </a:lnTo>
                  <a:lnTo>
                    <a:pt x="284" y="422"/>
                  </a:lnTo>
                  <a:lnTo>
                    <a:pt x="285" y="424"/>
                  </a:lnTo>
                  <a:lnTo>
                    <a:pt x="286" y="424"/>
                  </a:lnTo>
                  <a:lnTo>
                    <a:pt x="288" y="422"/>
                  </a:lnTo>
                  <a:lnTo>
                    <a:pt x="292" y="422"/>
                  </a:lnTo>
                  <a:lnTo>
                    <a:pt x="292" y="428"/>
                  </a:lnTo>
                  <a:lnTo>
                    <a:pt x="298" y="428"/>
                  </a:lnTo>
                  <a:lnTo>
                    <a:pt x="299" y="429"/>
                  </a:lnTo>
                  <a:lnTo>
                    <a:pt x="299" y="435"/>
                  </a:lnTo>
                  <a:lnTo>
                    <a:pt x="298" y="436"/>
                  </a:lnTo>
                  <a:lnTo>
                    <a:pt x="299" y="436"/>
                  </a:lnTo>
                  <a:lnTo>
                    <a:pt x="302" y="435"/>
                  </a:lnTo>
                  <a:lnTo>
                    <a:pt x="303" y="434"/>
                  </a:lnTo>
                  <a:lnTo>
                    <a:pt x="305" y="434"/>
                  </a:lnTo>
                  <a:lnTo>
                    <a:pt x="306" y="435"/>
                  </a:lnTo>
                  <a:lnTo>
                    <a:pt x="305" y="436"/>
                  </a:lnTo>
                  <a:lnTo>
                    <a:pt x="318" y="436"/>
                  </a:lnTo>
                  <a:lnTo>
                    <a:pt x="319" y="440"/>
                  </a:lnTo>
                  <a:lnTo>
                    <a:pt x="320" y="441"/>
                  </a:lnTo>
                  <a:lnTo>
                    <a:pt x="320" y="443"/>
                  </a:lnTo>
                  <a:lnTo>
                    <a:pt x="321" y="443"/>
                  </a:lnTo>
                  <a:lnTo>
                    <a:pt x="324" y="445"/>
                  </a:lnTo>
                  <a:lnTo>
                    <a:pt x="328" y="448"/>
                  </a:lnTo>
                  <a:lnTo>
                    <a:pt x="336" y="452"/>
                  </a:lnTo>
                  <a:lnTo>
                    <a:pt x="343" y="454"/>
                  </a:lnTo>
                  <a:lnTo>
                    <a:pt x="348" y="462"/>
                  </a:lnTo>
                  <a:lnTo>
                    <a:pt x="360" y="478"/>
                  </a:lnTo>
                  <a:lnTo>
                    <a:pt x="367" y="481"/>
                  </a:lnTo>
                  <a:lnTo>
                    <a:pt x="374" y="482"/>
                  </a:lnTo>
                  <a:lnTo>
                    <a:pt x="380" y="484"/>
                  </a:lnTo>
                  <a:lnTo>
                    <a:pt x="388" y="492"/>
                  </a:lnTo>
                  <a:lnTo>
                    <a:pt x="392" y="503"/>
                  </a:lnTo>
                  <a:lnTo>
                    <a:pt x="397" y="526"/>
                  </a:lnTo>
                  <a:lnTo>
                    <a:pt x="284" y="533"/>
                  </a:lnTo>
                  <a:lnTo>
                    <a:pt x="169" y="538"/>
                  </a:lnTo>
                  <a:lnTo>
                    <a:pt x="51" y="538"/>
                  </a:lnTo>
                  <a:lnTo>
                    <a:pt x="50" y="522"/>
                  </a:lnTo>
                  <a:lnTo>
                    <a:pt x="49" y="502"/>
                  </a:lnTo>
                  <a:lnTo>
                    <a:pt x="50" y="481"/>
                  </a:lnTo>
                  <a:lnTo>
                    <a:pt x="51" y="457"/>
                  </a:lnTo>
                  <a:lnTo>
                    <a:pt x="52" y="435"/>
                  </a:lnTo>
                  <a:lnTo>
                    <a:pt x="54" y="414"/>
                  </a:lnTo>
                  <a:lnTo>
                    <a:pt x="52" y="394"/>
                  </a:lnTo>
                  <a:lnTo>
                    <a:pt x="50" y="378"/>
                  </a:lnTo>
                  <a:lnTo>
                    <a:pt x="45" y="366"/>
                  </a:lnTo>
                  <a:lnTo>
                    <a:pt x="44" y="365"/>
                  </a:lnTo>
                  <a:lnTo>
                    <a:pt x="42" y="364"/>
                  </a:lnTo>
                  <a:lnTo>
                    <a:pt x="41" y="364"/>
                  </a:lnTo>
                  <a:lnTo>
                    <a:pt x="40" y="363"/>
                  </a:lnTo>
                  <a:lnTo>
                    <a:pt x="40" y="362"/>
                  </a:lnTo>
                  <a:lnTo>
                    <a:pt x="43" y="358"/>
                  </a:lnTo>
                  <a:lnTo>
                    <a:pt x="42" y="357"/>
                  </a:lnTo>
                  <a:lnTo>
                    <a:pt x="41" y="358"/>
                  </a:lnTo>
                  <a:lnTo>
                    <a:pt x="40" y="358"/>
                  </a:lnTo>
                  <a:lnTo>
                    <a:pt x="35" y="361"/>
                  </a:lnTo>
                  <a:lnTo>
                    <a:pt x="31" y="361"/>
                  </a:lnTo>
                  <a:lnTo>
                    <a:pt x="30" y="359"/>
                  </a:lnTo>
                  <a:lnTo>
                    <a:pt x="30" y="354"/>
                  </a:lnTo>
                  <a:lnTo>
                    <a:pt x="28" y="349"/>
                  </a:lnTo>
                  <a:lnTo>
                    <a:pt x="26" y="347"/>
                  </a:lnTo>
                  <a:lnTo>
                    <a:pt x="23" y="347"/>
                  </a:lnTo>
                  <a:lnTo>
                    <a:pt x="24" y="344"/>
                  </a:lnTo>
                  <a:lnTo>
                    <a:pt x="27" y="342"/>
                  </a:lnTo>
                  <a:lnTo>
                    <a:pt x="29" y="341"/>
                  </a:lnTo>
                  <a:lnTo>
                    <a:pt x="31" y="338"/>
                  </a:lnTo>
                  <a:lnTo>
                    <a:pt x="34" y="335"/>
                  </a:lnTo>
                  <a:lnTo>
                    <a:pt x="35" y="333"/>
                  </a:lnTo>
                  <a:lnTo>
                    <a:pt x="38" y="331"/>
                  </a:lnTo>
                  <a:lnTo>
                    <a:pt x="40" y="330"/>
                  </a:lnTo>
                  <a:lnTo>
                    <a:pt x="40" y="321"/>
                  </a:lnTo>
                  <a:lnTo>
                    <a:pt x="42" y="322"/>
                  </a:lnTo>
                  <a:lnTo>
                    <a:pt x="47" y="322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3" y="320"/>
                  </a:lnTo>
                  <a:lnTo>
                    <a:pt x="42" y="319"/>
                  </a:lnTo>
                  <a:lnTo>
                    <a:pt x="41" y="307"/>
                  </a:lnTo>
                  <a:lnTo>
                    <a:pt x="41" y="293"/>
                  </a:lnTo>
                  <a:lnTo>
                    <a:pt x="40" y="279"/>
                  </a:lnTo>
                  <a:lnTo>
                    <a:pt x="37" y="273"/>
                  </a:lnTo>
                  <a:lnTo>
                    <a:pt x="34" y="267"/>
                  </a:lnTo>
                  <a:lnTo>
                    <a:pt x="30" y="260"/>
                  </a:lnTo>
                  <a:lnTo>
                    <a:pt x="28" y="251"/>
                  </a:lnTo>
                  <a:lnTo>
                    <a:pt x="26" y="214"/>
                  </a:lnTo>
                  <a:lnTo>
                    <a:pt x="26" y="211"/>
                  </a:lnTo>
                  <a:lnTo>
                    <a:pt x="27" y="209"/>
                  </a:lnTo>
                  <a:lnTo>
                    <a:pt x="27" y="205"/>
                  </a:lnTo>
                  <a:lnTo>
                    <a:pt x="28" y="204"/>
                  </a:lnTo>
                  <a:lnTo>
                    <a:pt x="28" y="200"/>
                  </a:lnTo>
                  <a:lnTo>
                    <a:pt x="27" y="196"/>
                  </a:lnTo>
                  <a:lnTo>
                    <a:pt x="24" y="193"/>
                  </a:lnTo>
                  <a:lnTo>
                    <a:pt x="23" y="189"/>
                  </a:lnTo>
                  <a:lnTo>
                    <a:pt x="23" y="186"/>
                  </a:lnTo>
                  <a:lnTo>
                    <a:pt x="22" y="165"/>
                  </a:lnTo>
                  <a:lnTo>
                    <a:pt x="23" y="146"/>
                  </a:lnTo>
                  <a:lnTo>
                    <a:pt x="22" y="145"/>
                  </a:lnTo>
                  <a:lnTo>
                    <a:pt x="19" y="145"/>
                  </a:lnTo>
                  <a:lnTo>
                    <a:pt x="14" y="140"/>
                  </a:lnTo>
                  <a:lnTo>
                    <a:pt x="12" y="125"/>
                  </a:lnTo>
                  <a:lnTo>
                    <a:pt x="8" y="110"/>
                  </a:lnTo>
                  <a:lnTo>
                    <a:pt x="6" y="93"/>
                  </a:lnTo>
                  <a:lnTo>
                    <a:pt x="6" y="61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16" y="34"/>
                  </a:lnTo>
                  <a:lnTo>
                    <a:pt x="35" y="33"/>
                  </a:lnTo>
                  <a:lnTo>
                    <a:pt x="56" y="33"/>
                  </a:lnTo>
                  <a:lnTo>
                    <a:pt x="77" y="34"/>
                  </a:lnTo>
                  <a:lnTo>
                    <a:pt x="97" y="34"/>
                  </a:lnTo>
                  <a:lnTo>
                    <a:pt x="113" y="33"/>
                  </a:lnTo>
                  <a:lnTo>
                    <a:pt x="127" y="30"/>
                  </a:lnTo>
                  <a:lnTo>
                    <a:pt x="129" y="26"/>
                  </a:lnTo>
                  <a:lnTo>
                    <a:pt x="129" y="19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5AD07A02-C2A5-DFCC-2E1D-855510337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103" y="2986326"/>
              <a:ext cx="880867" cy="760422"/>
            </a:xfrm>
            <a:custGeom>
              <a:avLst/>
              <a:gdLst/>
              <a:ahLst/>
              <a:cxnLst>
                <a:cxn ang="0">
                  <a:pos x="281" y="3"/>
                </a:cxn>
                <a:cxn ang="0">
                  <a:pos x="296" y="35"/>
                </a:cxn>
                <a:cxn ang="0">
                  <a:pos x="308" y="79"/>
                </a:cxn>
                <a:cxn ang="0">
                  <a:pos x="322" y="93"/>
                </a:cxn>
                <a:cxn ang="0">
                  <a:pos x="327" y="98"/>
                </a:cxn>
                <a:cxn ang="0">
                  <a:pos x="331" y="105"/>
                </a:cxn>
                <a:cxn ang="0">
                  <a:pos x="341" y="111"/>
                </a:cxn>
                <a:cxn ang="0">
                  <a:pos x="351" y="119"/>
                </a:cxn>
                <a:cxn ang="0">
                  <a:pos x="358" y="132"/>
                </a:cxn>
                <a:cxn ang="0">
                  <a:pos x="366" y="158"/>
                </a:cxn>
                <a:cxn ang="0">
                  <a:pos x="375" y="154"/>
                </a:cxn>
                <a:cxn ang="0">
                  <a:pos x="393" y="154"/>
                </a:cxn>
                <a:cxn ang="0">
                  <a:pos x="395" y="186"/>
                </a:cxn>
                <a:cxn ang="0">
                  <a:pos x="394" y="223"/>
                </a:cxn>
                <a:cxn ang="0">
                  <a:pos x="409" y="237"/>
                </a:cxn>
                <a:cxn ang="0">
                  <a:pos x="415" y="239"/>
                </a:cxn>
                <a:cxn ang="0">
                  <a:pos x="423" y="248"/>
                </a:cxn>
                <a:cxn ang="0">
                  <a:pos x="446" y="261"/>
                </a:cxn>
                <a:cxn ang="0">
                  <a:pos x="453" y="265"/>
                </a:cxn>
                <a:cxn ang="0">
                  <a:pos x="457" y="280"/>
                </a:cxn>
                <a:cxn ang="0">
                  <a:pos x="462" y="293"/>
                </a:cxn>
                <a:cxn ang="0">
                  <a:pos x="458" y="298"/>
                </a:cxn>
                <a:cxn ang="0">
                  <a:pos x="464" y="312"/>
                </a:cxn>
                <a:cxn ang="0">
                  <a:pos x="475" y="325"/>
                </a:cxn>
                <a:cxn ang="0">
                  <a:pos x="489" y="332"/>
                </a:cxn>
                <a:cxn ang="0">
                  <a:pos x="490" y="342"/>
                </a:cxn>
                <a:cxn ang="0">
                  <a:pos x="485" y="352"/>
                </a:cxn>
                <a:cxn ang="0">
                  <a:pos x="486" y="358"/>
                </a:cxn>
                <a:cxn ang="0">
                  <a:pos x="483" y="363"/>
                </a:cxn>
                <a:cxn ang="0">
                  <a:pos x="476" y="364"/>
                </a:cxn>
                <a:cxn ang="0">
                  <a:pos x="469" y="371"/>
                </a:cxn>
                <a:cxn ang="0">
                  <a:pos x="465" y="364"/>
                </a:cxn>
                <a:cxn ang="0">
                  <a:pos x="461" y="386"/>
                </a:cxn>
                <a:cxn ang="0">
                  <a:pos x="455" y="391"/>
                </a:cxn>
                <a:cxn ang="0">
                  <a:pos x="454" y="398"/>
                </a:cxn>
                <a:cxn ang="0">
                  <a:pos x="457" y="412"/>
                </a:cxn>
                <a:cxn ang="0">
                  <a:pos x="439" y="423"/>
                </a:cxn>
                <a:cxn ang="0">
                  <a:pos x="415" y="410"/>
                </a:cxn>
                <a:cxn ang="0">
                  <a:pos x="428" y="395"/>
                </a:cxn>
                <a:cxn ang="0">
                  <a:pos x="422" y="382"/>
                </a:cxn>
                <a:cxn ang="0">
                  <a:pos x="401" y="377"/>
                </a:cxn>
                <a:cxn ang="0">
                  <a:pos x="348" y="381"/>
                </a:cxn>
                <a:cxn ang="0">
                  <a:pos x="273" y="386"/>
                </a:cxn>
                <a:cxn ang="0">
                  <a:pos x="128" y="391"/>
                </a:cxn>
                <a:cxn ang="0">
                  <a:pos x="85" y="227"/>
                </a:cxn>
                <a:cxn ang="0">
                  <a:pos x="65" y="135"/>
                </a:cxn>
                <a:cxn ang="0">
                  <a:pos x="50" y="112"/>
                </a:cxn>
                <a:cxn ang="0">
                  <a:pos x="55" y="95"/>
                </a:cxn>
                <a:cxn ang="0">
                  <a:pos x="60" y="78"/>
                </a:cxn>
                <a:cxn ang="0">
                  <a:pos x="40" y="73"/>
                </a:cxn>
                <a:cxn ang="0">
                  <a:pos x="32" y="67"/>
                </a:cxn>
                <a:cxn ang="0">
                  <a:pos x="26" y="59"/>
                </a:cxn>
                <a:cxn ang="0">
                  <a:pos x="14" y="37"/>
                </a:cxn>
                <a:cxn ang="0">
                  <a:pos x="0" y="11"/>
                </a:cxn>
                <a:cxn ang="0">
                  <a:pos x="189" y="8"/>
                </a:cxn>
                <a:cxn ang="0">
                  <a:pos x="252" y="1"/>
                </a:cxn>
              </a:cxnLst>
              <a:rect l="0" t="0" r="r" b="b"/>
              <a:pathLst>
                <a:path w="490" h="423">
                  <a:moveTo>
                    <a:pt x="263" y="0"/>
                  </a:moveTo>
                  <a:lnTo>
                    <a:pt x="274" y="0"/>
                  </a:lnTo>
                  <a:lnTo>
                    <a:pt x="281" y="3"/>
                  </a:lnTo>
                  <a:lnTo>
                    <a:pt x="292" y="15"/>
                  </a:lnTo>
                  <a:lnTo>
                    <a:pt x="298" y="20"/>
                  </a:lnTo>
                  <a:lnTo>
                    <a:pt x="296" y="35"/>
                  </a:lnTo>
                  <a:lnTo>
                    <a:pt x="297" y="51"/>
                  </a:lnTo>
                  <a:lnTo>
                    <a:pt x="301" y="66"/>
                  </a:lnTo>
                  <a:lnTo>
                    <a:pt x="308" y="79"/>
                  </a:lnTo>
                  <a:lnTo>
                    <a:pt x="310" y="83"/>
                  </a:lnTo>
                  <a:lnTo>
                    <a:pt x="317" y="90"/>
                  </a:lnTo>
                  <a:lnTo>
                    <a:pt x="322" y="93"/>
                  </a:lnTo>
                  <a:lnTo>
                    <a:pt x="323" y="94"/>
                  </a:lnTo>
                  <a:lnTo>
                    <a:pt x="325" y="95"/>
                  </a:lnTo>
                  <a:lnTo>
                    <a:pt x="327" y="98"/>
                  </a:lnTo>
                  <a:lnTo>
                    <a:pt x="330" y="99"/>
                  </a:lnTo>
                  <a:lnTo>
                    <a:pt x="331" y="101"/>
                  </a:lnTo>
                  <a:lnTo>
                    <a:pt x="331" y="105"/>
                  </a:lnTo>
                  <a:lnTo>
                    <a:pt x="332" y="107"/>
                  </a:lnTo>
                  <a:lnTo>
                    <a:pt x="334" y="108"/>
                  </a:lnTo>
                  <a:lnTo>
                    <a:pt x="341" y="111"/>
                  </a:lnTo>
                  <a:lnTo>
                    <a:pt x="346" y="113"/>
                  </a:lnTo>
                  <a:lnTo>
                    <a:pt x="350" y="116"/>
                  </a:lnTo>
                  <a:lnTo>
                    <a:pt x="351" y="119"/>
                  </a:lnTo>
                  <a:lnTo>
                    <a:pt x="353" y="121"/>
                  </a:lnTo>
                  <a:lnTo>
                    <a:pt x="355" y="121"/>
                  </a:lnTo>
                  <a:lnTo>
                    <a:pt x="358" y="132"/>
                  </a:lnTo>
                  <a:lnTo>
                    <a:pt x="359" y="141"/>
                  </a:lnTo>
                  <a:lnTo>
                    <a:pt x="361" y="151"/>
                  </a:lnTo>
                  <a:lnTo>
                    <a:pt x="366" y="158"/>
                  </a:lnTo>
                  <a:lnTo>
                    <a:pt x="369" y="158"/>
                  </a:lnTo>
                  <a:lnTo>
                    <a:pt x="374" y="156"/>
                  </a:lnTo>
                  <a:lnTo>
                    <a:pt x="375" y="154"/>
                  </a:lnTo>
                  <a:lnTo>
                    <a:pt x="380" y="149"/>
                  </a:lnTo>
                  <a:lnTo>
                    <a:pt x="383" y="149"/>
                  </a:lnTo>
                  <a:lnTo>
                    <a:pt x="393" y="154"/>
                  </a:lnTo>
                  <a:lnTo>
                    <a:pt x="403" y="158"/>
                  </a:lnTo>
                  <a:lnTo>
                    <a:pt x="400" y="172"/>
                  </a:lnTo>
                  <a:lnTo>
                    <a:pt x="395" y="186"/>
                  </a:lnTo>
                  <a:lnTo>
                    <a:pt x="390" y="199"/>
                  </a:lnTo>
                  <a:lnTo>
                    <a:pt x="389" y="211"/>
                  </a:lnTo>
                  <a:lnTo>
                    <a:pt x="394" y="223"/>
                  </a:lnTo>
                  <a:lnTo>
                    <a:pt x="398" y="228"/>
                  </a:lnTo>
                  <a:lnTo>
                    <a:pt x="403" y="233"/>
                  </a:lnTo>
                  <a:lnTo>
                    <a:pt x="409" y="237"/>
                  </a:lnTo>
                  <a:lnTo>
                    <a:pt x="410" y="238"/>
                  </a:lnTo>
                  <a:lnTo>
                    <a:pt x="412" y="239"/>
                  </a:lnTo>
                  <a:lnTo>
                    <a:pt x="415" y="239"/>
                  </a:lnTo>
                  <a:lnTo>
                    <a:pt x="422" y="242"/>
                  </a:lnTo>
                  <a:lnTo>
                    <a:pt x="423" y="245"/>
                  </a:lnTo>
                  <a:lnTo>
                    <a:pt x="423" y="248"/>
                  </a:lnTo>
                  <a:lnTo>
                    <a:pt x="430" y="248"/>
                  </a:lnTo>
                  <a:lnTo>
                    <a:pt x="436" y="251"/>
                  </a:lnTo>
                  <a:lnTo>
                    <a:pt x="446" y="261"/>
                  </a:lnTo>
                  <a:lnTo>
                    <a:pt x="450" y="262"/>
                  </a:lnTo>
                  <a:lnTo>
                    <a:pt x="452" y="263"/>
                  </a:lnTo>
                  <a:lnTo>
                    <a:pt x="453" y="265"/>
                  </a:lnTo>
                  <a:lnTo>
                    <a:pt x="455" y="272"/>
                  </a:lnTo>
                  <a:lnTo>
                    <a:pt x="455" y="275"/>
                  </a:lnTo>
                  <a:lnTo>
                    <a:pt x="457" y="280"/>
                  </a:lnTo>
                  <a:lnTo>
                    <a:pt x="459" y="282"/>
                  </a:lnTo>
                  <a:lnTo>
                    <a:pt x="462" y="289"/>
                  </a:lnTo>
                  <a:lnTo>
                    <a:pt x="462" y="293"/>
                  </a:lnTo>
                  <a:lnTo>
                    <a:pt x="461" y="296"/>
                  </a:lnTo>
                  <a:lnTo>
                    <a:pt x="460" y="297"/>
                  </a:lnTo>
                  <a:lnTo>
                    <a:pt x="458" y="298"/>
                  </a:lnTo>
                  <a:lnTo>
                    <a:pt x="457" y="298"/>
                  </a:lnTo>
                  <a:lnTo>
                    <a:pt x="460" y="307"/>
                  </a:lnTo>
                  <a:lnTo>
                    <a:pt x="464" y="312"/>
                  </a:lnTo>
                  <a:lnTo>
                    <a:pt x="468" y="318"/>
                  </a:lnTo>
                  <a:lnTo>
                    <a:pt x="471" y="324"/>
                  </a:lnTo>
                  <a:lnTo>
                    <a:pt x="475" y="325"/>
                  </a:lnTo>
                  <a:lnTo>
                    <a:pt x="486" y="325"/>
                  </a:lnTo>
                  <a:lnTo>
                    <a:pt x="490" y="330"/>
                  </a:lnTo>
                  <a:lnTo>
                    <a:pt x="489" y="332"/>
                  </a:lnTo>
                  <a:lnTo>
                    <a:pt x="489" y="337"/>
                  </a:lnTo>
                  <a:lnTo>
                    <a:pt x="490" y="339"/>
                  </a:lnTo>
                  <a:lnTo>
                    <a:pt x="490" y="342"/>
                  </a:lnTo>
                  <a:lnTo>
                    <a:pt x="488" y="346"/>
                  </a:lnTo>
                  <a:lnTo>
                    <a:pt x="486" y="349"/>
                  </a:lnTo>
                  <a:lnTo>
                    <a:pt x="485" y="352"/>
                  </a:lnTo>
                  <a:lnTo>
                    <a:pt x="485" y="354"/>
                  </a:lnTo>
                  <a:lnTo>
                    <a:pt x="486" y="357"/>
                  </a:lnTo>
                  <a:lnTo>
                    <a:pt x="486" y="358"/>
                  </a:lnTo>
                  <a:lnTo>
                    <a:pt x="487" y="359"/>
                  </a:lnTo>
                  <a:lnTo>
                    <a:pt x="485" y="364"/>
                  </a:lnTo>
                  <a:lnTo>
                    <a:pt x="483" y="363"/>
                  </a:lnTo>
                  <a:lnTo>
                    <a:pt x="479" y="363"/>
                  </a:lnTo>
                  <a:lnTo>
                    <a:pt x="478" y="364"/>
                  </a:lnTo>
                  <a:lnTo>
                    <a:pt x="476" y="364"/>
                  </a:lnTo>
                  <a:lnTo>
                    <a:pt x="474" y="365"/>
                  </a:lnTo>
                  <a:lnTo>
                    <a:pt x="473" y="367"/>
                  </a:lnTo>
                  <a:lnTo>
                    <a:pt x="469" y="371"/>
                  </a:lnTo>
                  <a:lnTo>
                    <a:pt x="466" y="371"/>
                  </a:lnTo>
                  <a:lnTo>
                    <a:pt x="466" y="368"/>
                  </a:lnTo>
                  <a:lnTo>
                    <a:pt x="465" y="364"/>
                  </a:lnTo>
                  <a:lnTo>
                    <a:pt x="460" y="371"/>
                  </a:lnTo>
                  <a:lnTo>
                    <a:pt x="460" y="378"/>
                  </a:lnTo>
                  <a:lnTo>
                    <a:pt x="461" y="386"/>
                  </a:lnTo>
                  <a:lnTo>
                    <a:pt x="458" y="387"/>
                  </a:lnTo>
                  <a:lnTo>
                    <a:pt x="455" y="389"/>
                  </a:lnTo>
                  <a:lnTo>
                    <a:pt x="455" y="391"/>
                  </a:lnTo>
                  <a:lnTo>
                    <a:pt x="457" y="392"/>
                  </a:lnTo>
                  <a:lnTo>
                    <a:pt x="457" y="395"/>
                  </a:lnTo>
                  <a:lnTo>
                    <a:pt x="454" y="398"/>
                  </a:lnTo>
                  <a:lnTo>
                    <a:pt x="454" y="402"/>
                  </a:lnTo>
                  <a:lnTo>
                    <a:pt x="457" y="403"/>
                  </a:lnTo>
                  <a:lnTo>
                    <a:pt x="457" y="412"/>
                  </a:lnTo>
                  <a:lnTo>
                    <a:pt x="453" y="417"/>
                  </a:lnTo>
                  <a:lnTo>
                    <a:pt x="446" y="421"/>
                  </a:lnTo>
                  <a:lnTo>
                    <a:pt x="439" y="423"/>
                  </a:lnTo>
                  <a:lnTo>
                    <a:pt x="409" y="423"/>
                  </a:lnTo>
                  <a:lnTo>
                    <a:pt x="410" y="416"/>
                  </a:lnTo>
                  <a:lnTo>
                    <a:pt x="415" y="410"/>
                  </a:lnTo>
                  <a:lnTo>
                    <a:pt x="421" y="406"/>
                  </a:lnTo>
                  <a:lnTo>
                    <a:pt x="425" y="401"/>
                  </a:lnTo>
                  <a:lnTo>
                    <a:pt x="428" y="395"/>
                  </a:lnTo>
                  <a:lnTo>
                    <a:pt x="426" y="393"/>
                  </a:lnTo>
                  <a:lnTo>
                    <a:pt x="424" y="386"/>
                  </a:lnTo>
                  <a:lnTo>
                    <a:pt x="422" y="382"/>
                  </a:lnTo>
                  <a:lnTo>
                    <a:pt x="419" y="378"/>
                  </a:lnTo>
                  <a:lnTo>
                    <a:pt x="412" y="377"/>
                  </a:lnTo>
                  <a:lnTo>
                    <a:pt x="401" y="377"/>
                  </a:lnTo>
                  <a:lnTo>
                    <a:pt x="384" y="378"/>
                  </a:lnTo>
                  <a:lnTo>
                    <a:pt x="367" y="379"/>
                  </a:lnTo>
                  <a:lnTo>
                    <a:pt x="348" y="381"/>
                  </a:lnTo>
                  <a:lnTo>
                    <a:pt x="332" y="382"/>
                  </a:lnTo>
                  <a:lnTo>
                    <a:pt x="318" y="384"/>
                  </a:lnTo>
                  <a:lnTo>
                    <a:pt x="273" y="386"/>
                  </a:lnTo>
                  <a:lnTo>
                    <a:pt x="224" y="387"/>
                  </a:lnTo>
                  <a:lnTo>
                    <a:pt x="175" y="389"/>
                  </a:lnTo>
                  <a:lnTo>
                    <a:pt x="128" y="391"/>
                  </a:lnTo>
                  <a:lnTo>
                    <a:pt x="88" y="392"/>
                  </a:lnTo>
                  <a:lnTo>
                    <a:pt x="86" y="309"/>
                  </a:lnTo>
                  <a:lnTo>
                    <a:pt x="85" y="227"/>
                  </a:lnTo>
                  <a:lnTo>
                    <a:pt x="82" y="147"/>
                  </a:lnTo>
                  <a:lnTo>
                    <a:pt x="79" y="144"/>
                  </a:lnTo>
                  <a:lnTo>
                    <a:pt x="65" y="135"/>
                  </a:lnTo>
                  <a:lnTo>
                    <a:pt x="64" y="127"/>
                  </a:lnTo>
                  <a:lnTo>
                    <a:pt x="55" y="118"/>
                  </a:lnTo>
                  <a:lnTo>
                    <a:pt x="50" y="112"/>
                  </a:lnTo>
                  <a:lnTo>
                    <a:pt x="48" y="105"/>
                  </a:lnTo>
                  <a:lnTo>
                    <a:pt x="53" y="98"/>
                  </a:lnTo>
                  <a:lnTo>
                    <a:pt x="55" y="95"/>
                  </a:lnTo>
                  <a:lnTo>
                    <a:pt x="62" y="91"/>
                  </a:lnTo>
                  <a:lnTo>
                    <a:pt x="62" y="83"/>
                  </a:lnTo>
                  <a:lnTo>
                    <a:pt x="60" y="78"/>
                  </a:lnTo>
                  <a:lnTo>
                    <a:pt x="56" y="74"/>
                  </a:lnTo>
                  <a:lnTo>
                    <a:pt x="45" y="74"/>
                  </a:lnTo>
                  <a:lnTo>
                    <a:pt x="40" y="73"/>
                  </a:lnTo>
                  <a:lnTo>
                    <a:pt x="40" y="71"/>
                  </a:lnTo>
                  <a:lnTo>
                    <a:pt x="36" y="67"/>
                  </a:lnTo>
                  <a:lnTo>
                    <a:pt x="32" y="67"/>
                  </a:lnTo>
                  <a:lnTo>
                    <a:pt x="29" y="66"/>
                  </a:lnTo>
                  <a:lnTo>
                    <a:pt x="28" y="65"/>
                  </a:lnTo>
                  <a:lnTo>
                    <a:pt x="26" y="59"/>
                  </a:lnTo>
                  <a:lnTo>
                    <a:pt x="22" y="52"/>
                  </a:lnTo>
                  <a:lnTo>
                    <a:pt x="20" y="45"/>
                  </a:lnTo>
                  <a:lnTo>
                    <a:pt x="14" y="37"/>
                  </a:lnTo>
                  <a:lnTo>
                    <a:pt x="7" y="29"/>
                  </a:lnTo>
                  <a:lnTo>
                    <a:pt x="3" y="21"/>
                  </a:lnTo>
                  <a:lnTo>
                    <a:pt x="0" y="11"/>
                  </a:lnTo>
                  <a:lnTo>
                    <a:pt x="116" y="11"/>
                  </a:lnTo>
                  <a:lnTo>
                    <a:pt x="175" y="9"/>
                  </a:lnTo>
                  <a:lnTo>
                    <a:pt x="189" y="8"/>
                  </a:lnTo>
                  <a:lnTo>
                    <a:pt x="226" y="6"/>
                  </a:lnTo>
                  <a:lnTo>
                    <a:pt x="239" y="4"/>
                  </a:lnTo>
                  <a:lnTo>
                    <a:pt x="252" y="1"/>
                  </a:lnTo>
                  <a:lnTo>
                    <a:pt x="2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E32944E5-0B4B-D713-DA30-0DC0A26A6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694" y="3669447"/>
              <a:ext cx="652561" cy="605821"/>
            </a:xfrm>
            <a:custGeom>
              <a:avLst/>
              <a:gdLst/>
              <a:ahLst/>
              <a:cxnLst>
                <a:cxn ang="0">
                  <a:pos x="324" y="2"/>
                </a:cxn>
                <a:cxn ang="0">
                  <a:pos x="332" y="19"/>
                </a:cxn>
                <a:cxn ang="0">
                  <a:pos x="326" y="26"/>
                </a:cxn>
                <a:cxn ang="0">
                  <a:pos x="319" y="28"/>
                </a:cxn>
                <a:cxn ang="0">
                  <a:pos x="313" y="41"/>
                </a:cxn>
                <a:cxn ang="0">
                  <a:pos x="331" y="49"/>
                </a:cxn>
                <a:cxn ang="0">
                  <a:pos x="362" y="46"/>
                </a:cxn>
                <a:cxn ang="0">
                  <a:pos x="362" y="50"/>
                </a:cxn>
                <a:cxn ang="0">
                  <a:pos x="356" y="51"/>
                </a:cxn>
                <a:cxn ang="0">
                  <a:pos x="359" y="56"/>
                </a:cxn>
                <a:cxn ang="0">
                  <a:pos x="354" y="63"/>
                </a:cxn>
                <a:cxn ang="0">
                  <a:pos x="346" y="69"/>
                </a:cxn>
                <a:cxn ang="0">
                  <a:pos x="342" y="84"/>
                </a:cxn>
                <a:cxn ang="0">
                  <a:pos x="332" y="102"/>
                </a:cxn>
                <a:cxn ang="0">
                  <a:pos x="337" y="119"/>
                </a:cxn>
                <a:cxn ang="0">
                  <a:pos x="330" y="132"/>
                </a:cxn>
                <a:cxn ang="0">
                  <a:pos x="323" y="140"/>
                </a:cxn>
                <a:cxn ang="0">
                  <a:pos x="326" y="146"/>
                </a:cxn>
                <a:cxn ang="0">
                  <a:pos x="319" y="152"/>
                </a:cxn>
                <a:cxn ang="0">
                  <a:pos x="312" y="151"/>
                </a:cxn>
                <a:cxn ang="0">
                  <a:pos x="309" y="158"/>
                </a:cxn>
                <a:cxn ang="0">
                  <a:pos x="305" y="181"/>
                </a:cxn>
                <a:cxn ang="0">
                  <a:pos x="298" y="197"/>
                </a:cxn>
                <a:cxn ang="0">
                  <a:pos x="289" y="209"/>
                </a:cxn>
                <a:cxn ang="0">
                  <a:pos x="284" y="210"/>
                </a:cxn>
                <a:cxn ang="0">
                  <a:pos x="278" y="209"/>
                </a:cxn>
                <a:cxn ang="0">
                  <a:pos x="277" y="232"/>
                </a:cxn>
                <a:cxn ang="0">
                  <a:pos x="269" y="239"/>
                </a:cxn>
                <a:cxn ang="0">
                  <a:pos x="268" y="243"/>
                </a:cxn>
                <a:cxn ang="0">
                  <a:pos x="271" y="242"/>
                </a:cxn>
                <a:cxn ang="0">
                  <a:pos x="270" y="253"/>
                </a:cxn>
                <a:cxn ang="0">
                  <a:pos x="267" y="260"/>
                </a:cxn>
                <a:cxn ang="0">
                  <a:pos x="261" y="265"/>
                </a:cxn>
                <a:cxn ang="0">
                  <a:pos x="263" y="270"/>
                </a:cxn>
                <a:cxn ang="0">
                  <a:pos x="257" y="273"/>
                </a:cxn>
                <a:cxn ang="0">
                  <a:pos x="264" y="280"/>
                </a:cxn>
                <a:cxn ang="0">
                  <a:pos x="260" y="285"/>
                </a:cxn>
                <a:cxn ang="0">
                  <a:pos x="263" y="293"/>
                </a:cxn>
                <a:cxn ang="0">
                  <a:pos x="269" y="300"/>
                </a:cxn>
                <a:cxn ang="0">
                  <a:pos x="271" y="306"/>
                </a:cxn>
                <a:cxn ang="0">
                  <a:pos x="269" y="314"/>
                </a:cxn>
                <a:cxn ang="0">
                  <a:pos x="267" y="317"/>
                </a:cxn>
                <a:cxn ang="0">
                  <a:pos x="269" y="328"/>
                </a:cxn>
                <a:cxn ang="0">
                  <a:pos x="151" y="334"/>
                </a:cxn>
                <a:cxn ang="0">
                  <a:pos x="127" y="331"/>
                </a:cxn>
                <a:cxn ang="0">
                  <a:pos x="115" y="336"/>
                </a:cxn>
                <a:cxn ang="0">
                  <a:pos x="50" y="336"/>
                </a:cxn>
                <a:cxn ang="0">
                  <a:pos x="47" y="287"/>
                </a:cxn>
                <a:cxn ang="0">
                  <a:pos x="42" y="285"/>
                </a:cxn>
                <a:cxn ang="0">
                  <a:pos x="30" y="286"/>
                </a:cxn>
                <a:cxn ang="0">
                  <a:pos x="27" y="281"/>
                </a:cxn>
                <a:cxn ang="0">
                  <a:pos x="19" y="286"/>
                </a:cxn>
                <a:cxn ang="0">
                  <a:pos x="15" y="174"/>
                </a:cxn>
                <a:cxn ang="0">
                  <a:pos x="8" y="70"/>
                </a:cxn>
                <a:cxn ang="0">
                  <a:pos x="94" y="13"/>
                </a:cxn>
                <a:cxn ang="0">
                  <a:pos x="291" y="2"/>
                </a:cxn>
              </a:cxnLst>
              <a:rect l="0" t="0" r="r" b="b"/>
              <a:pathLst>
                <a:path w="363" h="337">
                  <a:moveTo>
                    <a:pt x="309" y="0"/>
                  </a:moveTo>
                  <a:lnTo>
                    <a:pt x="317" y="0"/>
                  </a:lnTo>
                  <a:lnTo>
                    <a:pt x="324" y="2"/>
                  </a:lnTo>
                  <a:lnTo>
                    <a:pt x="328" y="7"/>
                  </a:lnTo>
                  <a:lnTo>
                    <a:pt x="332" y="15"/>
                  </a:lnTo>
                  <a:lnTo>
                    <a:pt x="332" y="19"/>
                  </a:lnTo>
                  <a:lnTo>
                    <a:pt x="330" y="21"/>
                  </a:lnTo>
                  <a:lnTo>
                    <a:pt x="328" y="23"/>
                  </a:lnTo>
                  <a:lnTo>
                    <a:pt x="326" y="26"/>
                  </a:lnTo>
                  <a:lnTo>
                    <a:pt x="320" y="26"/>
                  </a:lnTo>
                  <a:lnTo>
                    <a:pt x="318" y="23"/>
                  </a:lnTo>
                  <a:lnTo>
                    <a:pt x="319" y="28"/>
                  </a:lnTo>
                  <a:lnTo>
                    <a:pt x="318" y="33"/>
                  </a:lnTo>
                  <a:lnTo>
                    <a:pt x="314" y="36"/>
                  </a:lnTo>
                  <a:lnTo>
                    <a:pt x="313" y="41"/>
                  </a:lnTo>
                  <a:lnTo>
                    <a:pt x="314" y="46"/>
                  </a:lnTo>
                  <a:lnTo>
                    <a:pt x="323" y="49"/>
                  </a:lnTo>
                  <a:lnTo>
                    <a:pt x="331" y="49"/>
                  </a:lnTo>
                  <a:lnTo>
                    <a:pt x="340" y="47"/>
                  </a:lnTo>
                  <a:lnTo>
                    <a:pt x="349" y="46"/>
                  </a:lnTo>
                  <a:lnTo>
                    <a:pt x="362" y="46"/>
                  </a:lnTo>
                  <a:lnTo>
                    <a:pt x="363" y="48"/>
                  </a:lnTo>
                  <a:lnTo>
                    <a:pt x="362" y="49"/>
                  </a:lnTo>
                  <a:lnTo>
                    <a:pt x="362" y="50"/>
                  </a:lnTo>
                  <a:lnTo>
                    <a:pt x="359" y="50"/>
                  </a:lnTo>
                  <a:lnTo>
                    <a:pt x="358" y="51"/>
                  </a:lnTo>
                  <a:lnTo>
                    <a:pt x="356" y="51"/>
                  </a:lnTo>
                  <a:lnTo>
                    <a:pt x="356" y="53"/>
                  </a:lnTo>
                  <a:lnTo>
                    <a:pt x="358" y="55"/>
                  </a:lnTo>
                  <a:lnTo>
                    <a:pt x="359" y="56"/>
                  </a:lnTo>
                  <a:lnTo>
                    <a:pt x="359" y="57"/>
                  </a:lnTo>
                  <a:lnTo>
                    <a:pt x="360" y="57"/>
                  </a:lnTo>
                  <a:lnTo>
                    <a:pt x="354" y="63"/>
                  </a:lnTo>
                  <a:lnTo>
                    <a:pt x="352" y="64"/>
                  </a:lnTo>
                  <a:lnTo>
                    <a:pt x="349" y="67"/>
                  </a:lnTo>
                  <a:lnTo>
                    <a:pt x="346" y="69"/>
                  </a:lnTo>
                  <a:lnTo>
                    <a:pt x="347" y="76"/>
                  </a:lnTo>
                  <a:lnTo>
                    <a:pt x="346" y="81"/>
                  </a:lnTo>
                  <a:lnTo>
                    <a:pt x="342" y="84"/>
                  </a:lnTo>
                  <a:lnTo>
                    <a:pt x="337" y="88"/>
                  </a:lnTo>
                  <a:lnTo>
                    <a:pt x="332" y="93"/>
                  </a:lnTo>
                  <a:lnTo>
                    <a:pt x="332" y="102"/>
                  </a:lnTo>
                  <a:lnTo>
                    <a:pt x="333" y="107"/>
                  </a:lnTo>
                  <a:lnTo>
                    <a:pt x="335" y="113"/>
                  </a:lnTo>
                  <a:lnTo>
                    <a:pt x="337" y="119"/>
                  </a:lnTo>
                  <a:lnTo>
                    <a:pt x="335" y="124"/>
                  </a:lnTo>
                  <a:lnTo>
                    <a:pt x="333" y="128"/>
                  </a:lnTo>
                  <a:lnTo>
                    <a:pt x="330" y="132"/>
                  </a:lnTo>
                  <a:lnTo>
                    <a:pt x="325" y="134"/>
                  </a:lnTo>
                  <a:lnTo>
                    <a:pt x="320" y="135"/>
                  </a:lnTo>
                  <a:lnTo>
                    <a:pt x="323" y="140"/>
                  </a:lnTo>
                  <a:lnTo>
                    <a:pt x="325" y="142"/>
                  </a:lnTo>
                  <a:lnTo>
                    <a:pt x="325" y="144"/>
                  </a:lnTo>
                  <a:lnTo>
                    <a:pt x="326" y="146"/>
                  </a:lnTo>
                  <a:lnTo>
                    <a:pt x="325" y="148"/>
                  </a:lnTo>
                  <a:lnTo>
                    <a:pt x="320" y="153"/>
                  </a:lnTo>
                  <a:lnTo>
                    <a:pt x="319" y="152"/>
                  </a:lnTo>
                  <a:lnTo>
                    <a:pt x="318" y="152"/>
                  </a:lnTo>
                  <a:lnTo>
                    <a:pt x="317" y="151"/>
                  </a:lnTo>
                  <a:lnTo>
                    <a:pt x="312" y="151"/>
                  </a:lnTo>
                  <a:lnTo>
                    <a:pt x="312" y="154"/>
                  </a:lnTo>
                  <a:lnTo>
                    <a:pt x="311" y="158"/>
                  </a:lnTo>
                  <a:lnTo>
                    <a:pt x="309" y="158"/>
                  </a:lnTo>
                  <a:lnTo>
                    <a:pt x="306" y="155"/>
                  </a:lnTo>
                  <a:lnTo>
                    <a:pt x="305" y="169"/>
                  </a:lnTo>
                  <a:lnTo>
                    <a:pt x="305" y="181"/>
                  </a:lnTo>
                  <a:lnTo>
                    <a:pt x="306" y="189"/>
                  </a:lnTo>
                  <a:lnTo>
                    <a:pt x="303" y="194"/>
                  </a:lnTo>
                  <a:lnTo>
                    <a:pt x="298" y="197"/>
                  </a:lnTo>
                  <a:lnTo>
                    <a:pt x="293" y="200"/>
                  </a:lnTo>
                  <a:lnTo>
                    <a:pt x="290" y="203"/>
                  </a:lnTo>
                  <a:lnTo>
                    <a:pt x="289" y="209"/>
                  </a:lnTo>
                  <a:lnTo>
                    <a:pt x="286" y="211"/>
                  </a:lnTo>
                  <a:lnTo>
                    <a:pt x="285" y="211"/>
                  </a:lnTo>
                  <a:lnTo>
                    <a:pt x="284" y="210"/>
                  </a:lnTo>
                  <a:lnTo>
                    <a:pt x="283" y="210"/>
                  </a:lnTo>
                  <a:lnTo>
                    <a:pt x="281" y="209"/>
                  </a:lnTo>
                  <a:lnTo>
                    <a:pt x="278" y="209"/>
                  </a:lnTo>
                  <a:lnTo>
                    <a:pt x="281" y="221"/>
                  </a:lnTo>
                  <a:lnTo>
                    <a:pt x="284" y="232"/>
                  </a:lnTo>
                  <a:lnTo>
                    <a:pt x="277" y="232"/>
                  </a:lnTo>
                  <a:lnTo>
                    <a:pt x="273" y="235"/>
                  </a:lnTo>
                  <a:lnTo>
                    <a:pt x="270" y="237"/>
                  </a:lnTo>
                  <a:lnTo>
                    <a:pt x="269" y="239"/>
                  </a:lnTo>
                  <a:lnTo>
                    <a:pt x="267" y="240"/>
                  </a:lnTo>
                  <a:lnTo>
                    <a:pt x="267" y="242"/>
                  </a:lnTo>
                  <a:lnTo>
                    <a:pt x="268" y="243"/>
                  </a:lnTo>
                  <a:lnTo>
                    <a:pt x="269" y="243"/>
                  </a:lnTo>
                  <a:lnTo>
                    <a:pt x="270" y="242"/>
                  </a:lnTo>
                  <a:lnTo>
                    <a:pt x="271" y="242"/>
                  </a:lnTo>
                  <a:lnTo>
                    <a:pt x="273" y="243"/>
                  </a:lnTo>
                  <a:lnTo>
                    <a:pt x="273" y="249"/>
                  </a:lnTo>
                  <a:lnTo>
                    <a:pt x="270" y="253"/>
                  </a:lnTo>
                  <a:lnTo>
                    <a:pt x="269" y="257"/>
                  </a:lnTo>
                  <a:lnTo>
                    <a:pt x="268" y="258"/>
                  </a:lnTo>
                  <a:lnTo>
                    <a:pt x="267" y="260"/>
                  </a:lnTo>
                  <a:lnTo>
                    <a:pt x="264" y="261"/>
                  </a:lnTo>
                  <a:lnTo>
                    <a:pt x="261" y="263"/>
                  </a:lnTo>
                  <a:lnTo>
                    <a:pt x="261" y="265"/>
                  </a:lnTo>
                  <a:lnTo>
                    <a:pt x="262" y="267"/>
                  </a:lnTo>
                  <a:lnTo>
                    <a:pt x="262" y="268"/>
                  </a:lnTo>
                  <a:lnTo>
                    <a:pt x="263" y="270"/>
                  </a:lnTo>
                  <a:lnTo>
                    <a:pt x="263" y="271"/>
                  </a:lnTo>
                  <a:lnTo>
                    <a:pt x="259" y="271"/>
                  </a:lnTo>
                  <a:lnTo>
                    <a:pt x="257" y="273"/>
                  </a:lnTo>
                  <a:lnTo>
                    <a:pt x="259" y="275"/>
                  </a:lnTo>
                  <a:lnTo>
                    <a:pt x="262" y="279"/>
                  </a:lnTo>
                  <a:lnTo>
                    <a:pt x="264" y="280"/>
                  </a:lnTo>
                  <a:lnTo>
                    <a:pt x="264" y="281"/>
                  </a:lnTo>
                  <a:lnTo>
                    <a:pt x="262" y="284"/>
                  </a:lnTo>
                  <a:lnTo>
                    <a:pt x="260" y="285"/>
                  </a:lnTo>
                  <a:lnTo>
                    <a:pt x="259" y="286"/>
                  </a:lnTo>
                  <a:lnTo>
                    <a:pt x="260" y="289"/>
                  </a:lnTo>
                  <a:lnTo>
                    <a:pt x="263" y="293"/>
                  </a:lnTo>
                  <a:lnTo>
                    <a:pt x="266" y="294"/>
                  </a:lnTo>
                  <a:lnTo>
                    <a:pt x="268" y="296"/>
                  </a:lnTo>
                  <a:lnTo>
                    <a:pt x="269" y="300"/>
                  </a:lnTo>
                  <a:lnTo>
                    <a:pt x="270" y="301"/>
                  </a:lnTo>
                  <a:lnTo>
                    <a:pt x="270" y="303"/>
                  </a:lnTo>
                  <a:lnTo>
                    <a:pt x="271" y="306"/>
                  </a:lnTo>
                  <a:lnTo>
                    <a:pt x="273" y="307"/>
                  </a:lnTo>
                  <a:lnTo>
                    <a:pt x="273" y="310"/>
                  </a:lnTo>
                  <a:lnTo>
                    <a:pt x="269" y="314"/>
                  </a:lnTo>
                  <a:lnTo>
                    <a:pt x="268" y="314"/>
                  </a:lnTo>
                  <a:lnTo>
                    <a:pt x="267" y="316"/>
                  </a:lnTo>
                  <a:lnTo>
                    <a:pt x="267" y="317"/>
                  </a:lnTo>
                  <a:lnTo>
                    <a:pt x="269" y="322"/>
                  </a:lnTo>
                  <a:lnTo>
                    <a:pt x="270" y="325"/>
                  </a:lnTo>
                  <a:lnTo>
                    <a:pt x="269" y="328"/>
                  </a:lnTo>
                  <a:lnTo>
                    <a:pt x="232" y="328"/>
                  </a:lnTo>
                  <a:lnTo>
                    <a:pt x="192" y="331"/>
                  </a:lnTo>
                  <a:lnTo>
                    <a:pt x="151" y="334"/>
                  </a:lnTo>
                  <a:lnTo>
                    <a:pt x="142" y="332"/>
                  </a:lnTo>
                  <a:lnTo>
                    <a:pt x="132" y="330"/>
                  </a:lnTo>
                  <a:lnTo>
                    <a:pt x="127" y="331"/>
                  </a:lnTo>
                  <a:lnTo>
                    <a:pt x="123" y="332"/>
                  </a:lnTo>
                  <a:lnTo>
                    <a:pt x="120" y="335"/>
                  </a:lnTo>
                  <a:lnTo>
                    <a:pt x="115" y="336"/>
                  </a:lnTo>
                  <a:lnTo>
                    <a:pt x="93" y="337"/>
                  </a:lnTo>
                  <a:lnTo>
                    <a:pt x="71" y="335"/>
                  </a:lnTo>
                  <a:lnTo>
                    <a:pt x="50" y="336"/>
                  </a:lnTo>
                  <a:lnTo>
                    <a:pt x="50" y="288"/>
                  </a:lnTo>
                  <a:lnTo>
                    <a:pt x="48" y="288"/>
                  </a:lnTo>
                  <a:lnTo>
                    <a:pt x="47" y="287"/>
                  </a:lnTo>
                  <a:lnTo>
                    <a:pt x="45" y="287"/>
                  </a:lnTo>
                  <a:lnTo>
                    <a:pt x="44" y="286"/>
                  </a:lnTo>
                  <a:lnTo>
                    <a:pt x="42" y="285"/>
                  </a:lnTo>
                  <a:lnTo>
                    <a:pt x="35" y="285"/>
                  </a:lnTo>
                  <a:lnTo>
                    <a:pt x="33" y="286"/>
                  </a:lnTo>
                  <a:lnTo>
                    <a:pt x="30" y="286"/>
                  </a:lnTo>
                  <a:lnTo>
                    <a:pt x="30" y="280"/>
                  </a:lnTo>
                  <a:lnTo>
                    <a:pt x="29" y="279"/>
                  </a:lnTo>
                  <a:lnTo>
                    <a:pt x="27" y="281"/>
                  </a:lnTo>
                  <a:lnTo>
                    <a:pt x="27" y="282"/>
                  </a:lnTo>
                  <a:lnTo>
                    <a:pt x="23" y="286"/>
                  </a:lnTo>
                  <a:lnTo>
                    <a:pt x="19" y="286"/>
                  </a:lnTo>
                  <a:lnTo>
                    <a:pt x="15" y="250"/>
                  </a:lnTo>
                  <a:lnTo>
                    <a:pt x="14" y="212"/>
                  </a:lnTo>
                  <a:lnTo>
                    <a:pt x="15" y="174"/>
                  </a:lnTo>
                  <a:lnTo>
                    <a:pt x="15" y="137"/>
                  </a:lnTo>
                  <a:lnTo>
                    <a:pt x="14" y="99"/>
                  </a:lnTo>
                  <a:lnTo>
                    <a:pt x="8" y="70"/>
                  </a:lnTo>
                  <a:lnTo>
                    <a:pt x="2" y="42"/>
                  </a:lnTo>
                  <a:lnTo>
                    <a:pt x="0" y="15"/>
                  </a:lnTo>
                  <a:lnTo>
                    <a:pt x="94" y="13"/>
                  </a:lnTo>
                  <a:lnTo>
                    <a:pt x="190" y="9"/>
                  </a:lnTo>
                  <a:lnTo>
                    <a:pt x="284" y="4"/>
                  </a:lnTo>
                  <a:lnTo>
                    <a:pt x="291" y="2"/>
                  </a:lnTo>
                  <a:lnTo>
                    <a:pt x="300" y="1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9B9CCDBC-4225-9B36-89A4-48B2DC19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7758" y="1571547"/>
              <a:ext cx="864688" cy="53211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02" y="7"/>
                </a:cxn>
                <a:cxn ang="0">
                  <a:pos x="186" y="11"/>
                </a:cxn>
                <a:cxn ang="0">
                  <a:pos x="356" y="16"/>
                </a:cxn>
                <a:cxn ang="0">
                  <a:pos x="439" y="20"/>
                </a:cxn>
                <a:cxn ang="0">
                  <a:pos x="440" y="31"/>
                </a:cxn>
                <a:cxn ang="0">
                  <a:pos x="441" y="40"/>
                </a:cxn>
                <a:cxn ang="0">
                  <a:pos x="441" y="76"/>
                </a:cxn>
                <a:cxn ang="0">
                  <a:pos x="444" y="80"/>
                </a:cxn>
                <a:cxn ang="0">
                  <a:pos x="444" y="98"/>
                </a:cxn>
                <a:cxn ang="0">
                  <a:pos x="449" y="119"/>
                </a:cxn>
                <a:cxn ang="0">
                  <a:pos x="458" y="138"/>
                </a:cxn>
                <a:cxn ang="0">
                  <a:pos x="461" y="147"/>
                </a:cxn>
                <a:cxn ang="0">
                  <a:pos x="461" y="153"/>
                </a:cxn>
                <a:cxn ang="0">
                  <a:pos x="460" y="156"/>
                </a:cxn>
                <a:cxn ang="0">
                  <a:pos x="458" y="157"/>
                </a:cxn>
                <a:cxn ang="0">
                  <a:pos x="458" y="158"/>
                </a:cxn>
                <a:cxn ang="0">
                  <a:pos x="460" y="164"/>
                </a:cxn>
                <a:cxn ang="0">
                  <a:pos x="461" y="172"/>
                </a:cxn>
                <a:cxn ang="0">
                  <a:pos x="463" y="181"/>
                </a:cxn>
                <a:cxn ang="0">
                  <a:pos x="464" y="189"/>
                </a:cxn>
                <a:cxn ang="0">
                  <a:pos x="464" y="193"/>
                </a:cxn>
                <a:cxn ang="0">
                  <a:pos x="463" y="195"/>
                </a:cxn>
                <a:cxn ang="0">
                  <a:pos x="462" y="196"/>
                </a:cxn>
                <a:cxn ang="0">
                  <a:pos x="461" y="199"/>
                </a:cxn>
                <a:cxn ang="0">
                  <a:pos x="461" y="205"/>
                </a:cxn>
                <a:cxn ang="0">
                  <a:pos x="462" y="213"/>
                </a:cxn>
                <a:cxn ang="0">
                  <a:pos x="463" y="223"/>
                </a:cxn>
                <a:cxn ang="0">
                  <a:pos x="464" y="231"/>
                </a:cxn>
                <a:cxn ang="0">
                  <a:pos x="464" y="240"/>
                </a:cxn>
                <a:cxn ang="0">
                  <a:pos x="467" y="249"/>
                </a:cxn>
                <a:cxn ang="0">
                  <a:pos x="468" y="251"/>
                </a:cxn>
                <a:cxn ang="0">
                  <a:pos x="474" y="257"/>
                </a:cxn>
                <a:cxn ang="0">
                  <a:pos x="475" y="259"/>
                </a:cxn>
                <a:cxn ang="0">
                  <a:pos x="476" y="271"/>
                </a:cxn>
                <a:cxn ang="0">
                  <a:pos x="478" y="283"/>
                </a:cxn>
                <a:cxn ang="0">
                  <a:pos x="481" y="293"/>
                </a:cxn>
                <a:cxn ang="0">
                  <a:pos x="384" y="296"/>
                </a:cxn>
                <a:cxn ang="0">
                  <a:pos x="286" y="294"/>
                </a:cxn>
                <a:cxn ang="0">
                  <a:pos x="189" y="290"/>
                </a:cxn>
                <a:cxn ang="0">
                  <a:pos x="94" y="285"/>
                </a:cxn>
                <a:cxn ang="0">
                  <a:pos x="0" y="279"/>
                </a:cxn>
                <a:cxn ang="0">
                  <a:pos x="4" y="209"/>
                </a:cxn>
                <a:cxn ang="0">
                  <a:pos x="9" y="138"/>
                </a:cxn>
                <a:cxn ang="0">
                  <a:pos x="14" y="68"/>
                </a:cxn>
                <a:cxn ang="0">
                  <a:pos x="22" y="0"/>
                </a:cxn>
              </a:cxnLst>
              <a:rect l="0" t="0" r="r" b="b"/>
              <a:pathLst>
                <a:path w="481" h="296">
                  <a:moveTo>
                    <a:pt x="22" y="0"/>
                  </a:moveTo>
                  <a:lnTo>
                    <a:pt x="102" y="7"/>
                  </a:lnTo>
                  <a:lnTo>
                    <a:pt x="186" y="11"/>
                  </a:lnTo>
                  <a:lnTo>
                    <a:pt x="356" y="16"/>
                  </a:lnTo>
                  <a:lnTo>
                    <a:pt x="439" y="20"/>
                  </a:lnTo>
                  <a:lnTo>
                    <a:pt x="440" y="31"/>
                  </a:lnTo>
                  <a:lnTo>
                    <a:pt x="441" y="40"/>
                  </a:lnTo>
                  <a:lnTo>
                    <a:pt x="441" y="76"/>
                  </a:lnTo>
                  <a:lnTo>
                    <a:pt x="444" y="80"/>
                  </a:lnTo>
                  <a:lnTo>
                    <a:pt x="444" y="98"/>
                  </a:lnTo>
                  <a:lnTo>
                    <a:pt x="449" y="119"/>
                  </a:lnTo>
                  <a:lnTo>
                    <a:pt x="458" y="138"/>
                  </a:lnTo>
                  <a:lnTo>
                    <a:pt x="461" y="147"/>
                  </a:lnTo>
                  <a:lnTo>
                    <a:pt x="461" y="153"/>
                  </a:lnTo>
                  <a:lnTo>
                    <a:pt x="460" y="156"/>
                  </a:lnTo>
                  <a:lnTo>
                    <a:pt x="458" y="157"/>
                  </a:lnTo>
                  <a:lnTo>
                    <a:pt x="458" y="158"/>
                  </a:lnTo>
                  <a:lnTo>
                    <a:pt x="460" y="164"/>
                  </a:lnTo>
                  <a:lnTo>
                    <a:pt x="461" y="172"/>
                  </a:lnTo>
                  <a:lnTo>
                    <a:pt x="463" y="181"/>
                  </a:lnTo>
                  <a:lnTo>
                    <a:pt x="464" y="189"/>
                  </a:lnTo>
                  <a:lnTo>
                    <a:pt x="464" y="193"/>
                  </a:lnTo>
                  <a:lnTo>
                    <a:pt x="463" y="195"/>
                  </a:lnTo>
                  <a:lnTo>
                    <a:pt x="462" y="196"/>
                  </a:lnTo>
                  <a:lnTo>
                    <a:pt x="461" y="199"/>
                  </a:lnTo>
                  <a:lnTo>
                    <a:pt x="461" y="205"/>
                  </a:lnTo>
                  <a:lnTo>
                    <a:pt x="462" y="213"/>
                  </a:lnTo>
                  <a:lnTo>
                    <a:pt x="463" y="223"/>
                  </a:lnTo>
                  <a:lnTo>
                    <a:pt x="464" y="231"/>
                  </a:lnTo>
                  <a:lnTo>
                    <a:pt x="464" y="240"/>
                  </a:lnTo>
                  <a:lnTo>
                    <a:pt x="467" y="249"/>
                  </a:lnTo>
                  <a:lnTo>
                    <a:pt x="468" y="251"/>
                  </a:lnTo>
                  <a:lnTo>
                    <a:pt x="474" y="257"/>
                  </a:lnTo>
                  <a:lnTo>
                    <a:pt x="475" y="259"/>
                  </a:lnTo>
                  <a:lnTo>
                    <a:pt x="476" y="271"/>
                  </a:lnTo>
                  <a:lnTo>
                    <a:pt x="478" y="283"/>
                  </a:lnTo>
                  <a:lnTo>
                    <a:pt x="481" y="293"/>
                  </a:lnTo>
                  <a:lnTo>
                    <a:pt x="384" y="296"/>
                  </a:lnTo>
                  <a:lnTo>
                    <a:pt x="286" y="294"/>
                  </a:lnTo>
                  <a:lnTo>
                    <a:pt x="189" y="290"/>
                  </a:lnTo>
                  <a:lnTo>
                    <a:pt x="94" y="285"/>
                  </a:lnTo>
                  <a:lnTo>
                    <a:pt x="0" y="279"/>
                  </a:lnTo>
                  <a:lnTo>
                    <a:pt x="4" y="209"/>
                  </a:lnTo>
                  <a:lnTo>
                    <a:pt x="9" y="138"/>
                  </a:lnTo>
                  <a:lnTo>
                    <a:pt x="14" y="68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9ABCF30D-60E4-71AE-BA6E-D3D514D9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03" y="2080292"/>
              <a:ext cx="915023" cy="591439"/>
            </a:xfrm>
            <a:custGeom>
              <a:avLst/>
              <a:gdLst/>
              <a:ahLst/>
              <a:cxnLst>
                <a:cxn ang="0">
                  <a:pos x="135" y="8"/>
                </a:cxn>
                <a:cxn ang="0">
                  <a:pos x="375" y="16"/>
                </a:cxn>
                <a:cxn ang="0">
                  <a:pos x="496" y="24"/>
                </a:cxn>
                <a:cxn ang="0">
                  <a:pos x="488" y="36"/>
                </a:cxn>
                <a:cxn ang="0">
                  <a:pos x="481" y="48"/>
                </a:cxn>
                <a:cxn ang="0">
                  <a:pos x="487" y="58"/>
                </a:cxn>
                <a:cxn ang="0">
                  <a:pos x="492" y="64"/>
                </a:cxn>
                <a:cxn ang="0">
                  <a:pos x="496" y="67"/>
                </a:cxn>
                <a:cxn ang="0">
                  <a:pos x="502" y="69"/>
                </a:cxn>
                <a:cxn ang="0">
                  <a:pos x="506" y="76"/>
                </a:cxn>
                <a:cxn ang="0">
                  <a:pos x="509" y="233"/>
                </a:cxn>
                <a:cxn ang="0">
                  <a:pos x="508" y="240"/>
                </a:cxn>
                <a:cxn ang="0">
                  <a:pos x="498" y="242"/>
                </a:cxn>
                <a:cxn ang="0">
                  <a:pos x="499" y="249"/>
                </a:cxn>
                <a:cxn ang="0">
                  <a:pos x="503" y="254"/>
                </a:cxn>
                <a:cxn ang="0">
                  <a:pos x="502" y="260"/>
                </a:cxn>
                <a:cxn ang="0">
                  <a:pos x="505" y="277"/>
                </a:cxn>
                <a:cxn ang="0">
                  <a:pos x="503" y="298"/>
                </a:cxn>
                <a:cxn ang="0">
                  <a:pos x="498" y="308"/>
                </a:cxn>
                <a:cxn ang="0">
                  <a:pos x="501" y="317"/>
                </a:cxn>
                <a:cxn ang="0">
                  <a:pos x="489" y="318"/>
                </a:cxn>
                <a:cxn ang="0">
                  <a:pos x="463" y="304"/>
                </a:cxn>
                <a:cxn ang="0">
                  <a:pos x="444" y="301"/>
                </a:cxn>
                <a:cxn ang="0">
                  <a:pos x="416" y="302"/>
                </a:cxn>
                <a:cxn ang="0">
                  <a:pos x="405" y="307"/>
                </a:cxn>
                <a:cxn ang="0">
                  <a:pos x="385" y="298"/>
                </a:cxn>
                <a:cxn ang="0">
                  <a:pos x="379" y="293"/>
                </a:cxn>
                <a:cxn ang="0">
                  <a:pos x="374" y="288"/>
                </a:cxn>
                <a:cxn ang="0">
                  <a:pos x="359" y="286"/>
                </a:cxn>
                <a:cxn ang="0">
                  <a:pos x="332" y="287"/>
                </a:cxn>
                <a:cxn ang="0">
                  <a:pos x="198" y="281"/>
                </a:cxn>
                <a:cxn ang="0">
                  <a:pos x="62" y="275"/>
                </a:cxn>
                <a:cxn ang="0">
                  <a:pos x="3" y="200"/>
                </a:cxn>
                <a:cxn ang="0">
                  <a:pos x="15" y="67"/>
                </a:cxn>
              </a:cxnLst>
              <a:rect l="0" t="0" r="r" b="b"/>
              <a:pathLst>
                <a:path w="509" h="329">
                  <a:moveTo>
                    <a:pt x="20" y="0"/>
                  </a:moveTo>
                  <a:lnTo>
                    <a:pt x="135" y="8"/>
                  </a:lnTo>
                  <a:lnTo>
                    <a:pt x="254" y="13"/>
                  </a:lnTo>
                  <a:lnTo>
                    <a:pt x="375" y="16"/>
                  </a:lnTo>
                  <a:lnTo>
                    <a:pt x="498" y="16"/>
                  </a:lnTo>
                  <a:lnTo>
                    <a:pt x="496" y="24"/>
                  </a:lnTo>
                  <a:lnTo>
                    <a:pt x="494" y="31"/>
                  </a:lnTo>
                  <a:lnTo>
                    <a:pt x="488" y="36"/>
                  </a:lnTo>
                  <a:lnTo>
                    <a:pt x="483" y="41"/>
                  </a:lnTo>
                  <a:lnTo>
                    <a:pt x="481" y="48"/>
                  </a:lnTo>
                  <a:lnTo>
                    <a:pt x="485" y="55"/>
                  </a:lnTo>
                  <a:lnTo>
                    <a:pt x="487" y="58"/>
                  </a:lnTo>
                  <a:lnTo>
                    <a:pt x="489" y="62"/>
                  </a:lnTo>
                  <a:lnTo>
                    <a:pt x="492" y="64"/>
                  </a:lnTo>
                  <a:lnTo>
                    <a:pt x="495" y="65"/>
                  </a:lnTo>
                  <a:lnTo>
                    <a:pt x="496" y="67"/>
                  </a:lnTo>
                  <a:lnTo>
                    <a:pt x="499" y="67"/>
                  </a:lnTo>
                  <a:lnTo>
                    <a:pt x="502" y="69"/>
                  </a:lnTo>
                  <a:lnTo>
                    <a:pt x="505" y="72"/>
                  </a:lnTo>
                  <a:lnTo>
                    <a:pt x="506" y="76"/>
                  </a:lnTo>
                  <a:lnTo>
                    <a:pt x="506" y="196"/>
                  </a:lnTo>
                  <a:lnTo>
                    <a:pt x="509" y="233"/>
                  </a:lnTo>
                  <a:lnTo>
                    <a:pt x="509" y="239"/>
                  </a:lnTo>
                  <a:lnTo>
                    <a:pt x="508" y="240"/>
                  </a:lnTo>
                  <a:lnTo>
                    <a:pt x="501" y="240"/>
                  </a:lnTo>
                  <a:lnTo>
                    <a:pt x="498" y="242"/>
                  </a:lnTo>
                  <a:lnTo>
                    <a:pt x="498" y="247"/>
                  </a:lnTo>
                  <a:lnTo>
                    <a:pt x="499" y="249"/>
                  </a:lnTo>
                  <a:lnTo>
                    <a:pt x="502" y="252"/>
                  </a:lnTo>
                  <a:lnTo>
                    <a:pt x="503" y="254"/>
                  </a:lnTo>
                  <a:lnTo>
                    <a:pt x="503" y="259"/>
                  </a:lnTo>
                  <a:lnTo>
                    <a:pt x="502" y="260"/>
                  </a:lnTo>
                  <a:lnTo>
                    <a:pt x="502" y="267"/>
                  </a:lnTo>
                  <a:lnTo>
                    <a:pt x="505" y="277"/>
                  </a:lnTo>
                  <a:lnTo>
                    <a:pt x="505" y="288"/>
                  </a:lnTo>
                  <a:lnTo>
                    <a:pt x="503" y="298"/>
                  </a:lnTo>
                  <a:lnTo>
                    <a:pt x="501" y="302"/>
                  </a:lnTo>
                  <a:lnTo>
                    <a:pt x="498" y="308"/>
                  </a:lnTo>
                  <a:lnTo>
                    <a:pt x="498" y="312"/>
                  </a:lnTo>
                  <a:lnTo>
                    <a:pt x="501" y="317"/>
                  </a:lnTo>
                  <a:lnTo>
                    <a:pt x="501" y="329"/>
                  </a:lnTo>
                  <a:lnTo>
                    <a:pt x="489" y="318"/>
                  </a:lnTo>
                  <a:lnTo>
                    <a:pt x="475" y="310"/>
                  </a:lnTo>
                  <a:lnTo>
                    <a:pt x="463" y="304"/>
                  </a:lnTo>
                  <a:lnTo>
                    <a:pt x="453" y="298"/>
                  </a:lnTo>
                  <a:lnTo>
                    <a:pt x="444" y="301"/>
                  </a:lnTo>
                  <a:lnTo>
                    <a:pt x="421" y="301"/>
                  </a:lnTo>
                  <a:lnTo>
                    <a:pt x="416" y="302"/>
                  </a:lnTo>
                  <a:lnTo>
                    <a:pt x="410" y="304"/>
                  </a:lnTo>
                  <a:lnTo>
                    <a:pt x="405" y="307"/>
                  </a:lnTo>
                  <a:lnTo>
                    <a:pt x="396" y="303"/>
                  </a:lnTo>
                  <a:lnTo>
                    <a:pt x="385" y="298"/>
                  </a:lnTo>
                  <a:lnTo>
                    <a:pt x="382" y="296"/>
                  </a:lnTo>
                  <a:lnTo>
                    <a:pt x="379" y="293"/>
                  </a:lnTo>
                  <a:lnTo>
                    <a:pt x="377" y="290"/>
                  </a:lnTo>
                  <a:lnTo>
                    <a:pt x="374" y="288"/>
                  </a:lnTo>
                  <a:lnTo>
                    <a:pt x="371" y="287"/>
                  </a:lnTo>
                  <a:lnTo>
                    <a:pt x="359" y="286"/>
                  </a:lnTo>
                  <a:lnTo>
                    <a:pt x="345" y="287"/>
                  </a:lnTo>
                  <a:lnTo>
                    <a:pt x="332" y="287"/>
                  </a:lnTo>
                  <a:lnTo>
                    <a:pt x="267" y="284"/>
                  </a:lnTo>
                  <a:lnTo>
                    <a:pt x="198" y="281"/>
                  </a:lnTo>
                  <a:lnTo>
                    <a:pt x="129" y="279"/>
                  </a:lnTo>
                  <a:lnTo>
                    <a:pt x="62" y="275"/>
                  </a:lnTo>
                  <a:lnTo>
                    <a:pt x="0" y="270"/>
                  </a:lnTo>
                  <a:lnTo>
                    <a:pt x="3" y="200"/>
                  </a:lnTo>
                  <a:lnTo>
                    <a:pt x="8" y="133"/>
                  </a:lnTo>
                  <a:lnTo>
                    <a:pt x="15" y="67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77C98DBE-B269-3312-5069-DED2DF7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636" y="2571060"/>
              <a:ext cx="1078611" cy="53211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152" y="9"/>
                </a:cxn>
                <a:cxn ang="0">
                  <a:pos x="251" y="14"/>
                </a:cxn>
                <a:cxn ang="0">
                  <a:pos x="319" y="17"/>
                </a:cxn>
                <a:cxn ang="0">
                  <a:pos x="377" y="17"/>
                </a:cxn>
                <a:cxn ang="0">
                  <a:pos x="399" y="28"/>
                </a:cxn>
                <a:cxn ang="0">
                  <a:pos x="412" y="35"/>
                </a:cxn>
                <a:cxn ang="0">
                  <a:pos x="416" y="37"/>
                </a:cxn>
                <a:cxn ang="0">
                  <a:pos x="421" y="39"/>
                </a:cxn>
                <a:cxn ang="0">
                  <a:pos x="425" y="37"/>
                </a:cxn>
                <a:cxn ang="0">
                  <a:pos x="428" y="32"/>
                </a:cxn>
                <a:cxn ang="0">
                  <a:pos x="456" y="31"/>
                </a:cxn>
                <a:cxn ang="0">
                  <a:pos x="467" y="29"/>
                </a:cxn>
                <a:cxn ang="0">
                  <a:pos x="473" y="38"/>
                </a:cxn>
                <a:cxn ang="0">
                  <a:pos x="482" y="41"/>
                </a:cxn>
                <a:cxn ang="0">
                  <a:pos x="495" y="42"/>
                </a:cxn>
                <a:cxn ang="0">
                  <a:pos x="503" y="51"/>
                </a:cxn>
                <a:cxn ang="0">
                  <a:pos x="509" y="56"/>
                </a:cxn>
                <a:cxn ang="0">
                  <a:pos x="515" y="60"/>
                </a:cxn>
                <a:cxn ang="0">
                  <a:pos x="522" y="64"/>
                </a:cxn>
                <a:cxn ang="0">
                  <a:pos x="525" y="70"/>
                </a:cxn>
                <a:cxn ang="0">
                  <a:pos x="530" y="80"/>
                </a:cxn>
                <a:cxn ang="0">
                  <a:pos x="532" y="88"/>
                </a:cxn>
                <a:cxn ang="0">
                  <a:pos x="532" y="99"/>
                </a:cxn>
                <a:cxn ang="0">
                  <a:pos x="538" y="107"/>
                </a:cxn>
                <a:cxn ang="0">
                  <a:pos x="542" y="119"/>
                </a:cxn>
                <a:cxn ang="0">
                  <a:pos x="548" y="139"/>
                </a:cxn>
                <a:cxn ang="0">
                  <a:pos x="549" y="155"/>
                </a:cxn>
                <a:cxn ang="0">
                  <a:pos x="556" y="160"/>
                </a:cxn>
                <a:cxn ang="0">
                  <a:pos x="560" y="163"/>
                </a:cxn>
                <a:cxn ang="0">
                  <a:pos x="561" y="169"/>
                </a:cxn>
                <a:cxn ang="0">
                  <a:pos x="560" y="177"/>
                </a:cxn>
                <a:cxn ang="0">
                  <a:pos x="562" y="183"/>
                </a:cxn>
                <a:cxn ang="0">
                  <a:pos x="566" y="189"/>
                </a:cxn>
                <a:cxn ang="0">
                  <a:pos x="565" y="195"/>
                </a:cxn>
                <a:cxn ang="0">
                  <a:pos x="562" y="198"/>
                </a:cxn>
                <a:cxn ang="0">
                  <a:pos x="563" y="203"/>
                </a:cxn>
                <a:cxn ang="0">
                  <a:pos x="565" y="206"/>
                </a:cxn>
                <a:cxn ang="0">
                  <a:pos x="566" y="217"/>
                </a:cxn>
                <a:cxn ang="0">
                  <a:pos x="570" y="244"/>
                </a:cxn>
                <a:cxn ang="0">
                  <a:pos x="577" y="258"/>
                </a:cxn>
                <a:cxn ang="0">
                  <a:pos x="580" y="265"/>
                </a:cxn>
                <a:cxn ang="0">
                  <a:pos x="596" y="283"/>
                </a:cxn>
                <a:cxn ang="0">
                  <a:pos x="483" y="296"/>
                </a:cxn>
                <a:cxn ang="0">
                  <a:pos x="249" y="291"/>
                </a:cxn>
                <a:cxn ang="0">
                  <a:pos x="135" y="263"/>
                </a:cxn>
                <a:cxn ang="0">
                  <a:pos x="137" y="195"/>
                </a:cxn>
                <a:cxn ang="0">
                  <a:pos x="34" y="186"/>
                </a:cxn>
                <a:cxn ang="0">
                  <a:pos x="3" y="137"/>
                </a:cxn>
                <a:cxn ang="0">
                  <a:pos x="9" y="44"/>
                </a:cxn>
              </a:cxnLst>
              <a:rect l="0" t="0" r="r" b="b"/>
              <a:pathLst>
                <a:path w="600" h="296">
                  <a:moveTo>
                    <a:pt x="14" y="0"/>
                  </a:moveTo>
                  <a:lnTo>
                    <a:pt x="57" y="4"/>
                  </a:lnTo>
                  <a:lnTo>
                    <a:pt x="104" y="7"/>
                  </a:lnTo>
                  <a:lnTo>
                    <a:pt x="152" y="9"/>
                  </a:lnTo>
                  <a:lnTo>
                    <a:pt x="203" y="11"/>
                  </a:lnTo>
                  <a:lnTo>
                    <a:pt x="251" y="14"/>
                  </a:lnTo>
                  <a:lnTo>
                    <a:pt x="298" y="17"/>
                  </a:lnTo>
                  <a:lnTo>
                    <a:pt x="319" y="17"/>
                  </a:lnTo>
                  <a:lnTo>
                    <a:pt x="359" y="15"/>
                  </a:lnTo>
                  <a:lnTo>
                    <a:pt x="377" y="17"/>
                  </a:lnTo>
                  <a:lnTo>
                    <a:pt x="389" y="22"/>
                  </a:lnTo>
                  <a:lnTo>
                    <a:pt x="399" y="28"/>
                  </a:lnTo>
                  <a:lnTo>
                    <a:pt x="411" y="34"/>
                  </a:lnTo>
                  <a:lnTo>
                    <a:pt x="412" y="35"/>
                  </a:lnTo>
                  <a:lnTo>
                    <a:pt x="414" y="36"/>
                  </a:lnTo>
                  <a:lnTo>
                    <a:pt x="416" y="37"/>
                  </a:lnTo>
                  <a:lnTo>
                    <a:pt x="416" y="39"/>
                  </a:lnTo>
                  <a:lnTo>
                    <a:pt x="421" y="39"/>
                  </a:lnTo>
                  <a:lnTo>
                    <a:pt x="423" y="38"/>
                  </a:lnTo>
                  <a:lnTo>
                    <a:pt x="425" y="37"/>
                  </a:lnTo>
                  <a:lnTo>
                    <a:pt x="426" y="35"/>
                  </a:lnTo>
                  <a:lnTo>
                    <a:pt x="428" y="32"/>
                  </a:lnTo>
                  <a:lnTo>
                    <a:pt x="431" y="31"/>
                  </a:lnTo>
                  <a:lnTo>
                    <a:pt x="456" y="31"/>
                  </a:lnTo>
                  <a:lnTo>
                    <a:pt x="464" y="28"/>
                  </a:lnTo>
                  <a:lnTo>
                    <a:pt x="467" y="29"/>
                  </a:lnTo>
                  <a:lnTo>
                    <a:pt x="469" y="31"/>
                  </a:lnTo>
                  <a:lnTo>
                    <a:pt x="473" y="38"/>
                  </a:lnTo>
                  <a:lnTo>
                    <a:pt x="475" y="39"/>
                  </a:lnTo>
                  <a:lnTo>
                    <a:pt x="482" y="41"/>
                  </a:lnTo>
                  <a:lnTo>
                    <a:pt x="489" y="41"/>
                  </a:lnTo>
                  <a:lnTo>
                    <a:pt x="495" y="42"/>
                  </a:lnTo>
                  <a:lnTo>
                    <a:pt x="498" y="44"/>
                  </a:lnTo>
                  <a:lnTo>
                    <a:pt x="503" y="51"/>
                  </a:lnTo>
                  <a:lnTo>
                    <a:pt x="506" y="53"/>
                  </a:lnTo>
                  <a:lnTo>
                    <a:pt x="509" y="56"/>
                  </a:lnTo>
                  <a:lnTo>
                    <a:pt x="512" y="58"/>
                  </a:lnTo>
                  <a:lnTo>
                    <a:pt x="515" y="60"/>
                  </a:lnTo>
                  <a:lnTo>
                    <a:pt x="518" y="63"/>
                  </a:lnTo>
                  <a:lnTo>
                    <a:pt x="522" y="64"/>
                  </a:lnTo>
                  <a:lnTo>
                    <a:pt x="526" y="65"/>
                  </a:lnTo>
                  <a:lnTo>
                    <a:pt x="525" y="70"/>
                  </a:lnTo>
                  <a:lnTo>
                    <a:pt x="526" y="76"/>
                  </a:lnTo>
                  <a:lnTo>
                    <a:pt x="530" y="80"/>
                  </a:lnTo>
                  <a:lnTo>
                    <a:pt x="532" y="85"/>
                  </a:lnTo>
                  <a:lnTo>
                    <a:pt x="532" y="88"/>
                  </a:lnTo>
                  <a:lnTo>
                    <a:pt x="531" y="93"/>
                  </a:lnTo>
                  <a:lnTo>
                    <a:pt x="532" y="99"/>
                  </a:lnTo>
                  <a:lnTo>
                    <a:pt x="537" y="105"/>
                  </a:lnTo>
                  <a:lnTo>
                    <a:pt x="538" y="107"/>
                  </a:lnTo>
                  <a:lnTo>
                    <a:pt x="540" y="109"/>
                  </a:lnTo>
                  <a:lnTo>
                    <a:pt x="542" y="119"/>
                  </a:lnTo>
                  <a:lnTo>
                    <a:pt x="547" y="130"/>
                  </a:lnTo>
                  <a:lnTo>
                    <a:pt x="548" y="139"/>
                  </a:lnTo>
                  <a:lnTo>
                    <a:pt x="548" y="153"/>
                  </a:lnTo>
                  <a:lnTo>
                    <a:pt x="549" y="155"/>
                  </a:lnTo>
                  <a:lnTo>
                    <a:pt x="554" y="157"/>
                  </a:lnTo>
                  <a:lnTo>
                    <a:pt x="556" y="160"/>
                  </a:lnTo>
                  <a:lnTo>
                    <a:pt x="559" y="161"/>
                  </a:lnTo>
                  <a:lnTo>
                    <a:pt x="560" y="163"/>
                  </a:lnTo>
                  <a:lnTo>
                    <a:pt x="561" y="167"/>
                  </a:lnTo>
                  <a:lnTo>
                    <a:pt x="561" y="169"/>
                  </a:lnTo>
                  <a:lnTo>
                    <a:pt x="560" y="172"/>
                  </a:lnTo>
                  <a:lnTo>
                    <a:pt x="560" y="177"/>
                  </a:lnTo>
                  <a:lnTo>
                    <a:pt x="561" y="181"/>
                  </a:lnTo>
                  <a:lnTo>
                    <a:pt x="562" y="183"/>
                  </a:lnTo>
                  <a:lnTo>
                    <a:pt x="563" y="184"/>
                  </a:lnTo>
                  <a:lnTo>
                    <a:pt x="566" y="189"/>
                  </a:lnTo>
                  <a:lnTo>
                    <a:pt x="566" y="192"/>
                  </a:lnTo>
                  <a:lnTo>
                    <a:pt x="565" y="195"/>
                  </a:lnTo>
                  <a:lnTo>
                    <a:pt x="563" y="196"/>
                  </a:lnTo>
                  <a:lnTo>
                    <a:pt x="562" y="198"/>
                  </a:lnTo>
                  <a:lnTo>
                    <a:pt x="562" y="200"/>
                  </a:lnTo>
                  <a:lnTo>
                    <a:pt x="563" y="203"/>
                  </a:lnTo>
                  <a:lnTo>
                    <a:pt x="565" y="204"/>
                  </a:lnTo>
                  <a:lnTo>
                    <a:pt x="565" y="206"/>
                  </a:lnTo>
                  <a:lnTo>
                    <a:pt x="566" y="209"/>
                  </a:lnTo>
                  <a:lnTo>
                    <a:pt x="566" y="217"/>
                  </a:lnTo>
                  <a:lnTo>
                    <a:pt x="567" y="231"/>
                  </a:lnTo>
                  <a:lnTo>
                    <a:pt x="570" y="244"/>
                  </a:lnTo>
                  <a:lnTo>
                    <a:pt x="576" y="256"/>
                  </a:lnTo>
                  <a:lnTo>
                    <a:pt x="577" y="258"/>
                  </a:lnTo>
                  <a:lnTo>
                    <a:pt x="577" y="260"/>
                  </a:lnTo>
                  <a:lnTo>
                    <a:pt x="580" y="265"/>
                  </a:lnTo>
                  <a:lnTo>
                    <a:pt x="584" y="269"/>
                  </a:lnTo>
                  <a:lnTo>
                    <a:pt x="596" y="283"/>
                  </a:lnTo>
                  <a:lnTo>
                    <a:pt x="600" y="293"/>
                  </a:lnTo>
                  <a:lnTo>
                    <a:pt x="483" y="296"/>
                  </a:lnTo>
                  <a:lnTo>
                    <a:pt x="366" y="295"/>
                  </a:lnTo>
                  <a:lnTo>
                    <a:pt x="249" y="291"/>
                  </a:lnTo>
                  <a:lnTo>
                    <a:pt x="135" y="288"/>
                  </a:lnTo>
                  <a:lnTo>
                    <a:pt x="135" y="263"/>
                  </a:lnTo>
                  <a:lnTo>
                    <a:pt x="137" y="219"/>
                  </a:lnTo>
                  <a:lnTo>
                    <a:pt x="137" y="195"/>
                  </a:lnTo>
                  <a:lnTo>
                    <a:pt x="104" y="191"/>
                  </a:lnTo>
                  <a:lnTo>
                    <a:pt x="34" y="186"/>
                  </a:lnTo>
                  <a:lnTo>
                    <a:pt x="0" y="183"/>
                  </a:lnTo>
                  <a:lnTo>
                    <a:pt x="3" y="137"/>
                  </a:lnTo>
                  <a:lnTo>
                    <a:pt x="6" y="91"/>
                  </a:lnTo>
                  <a:lnTo>
                    <a:pt x="9" y="4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438FB083-01BD-38CC-4F9A-078852139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157" y="3092388"/>
              <a:ext cx="965358" cy="51773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9" y="4"/>
                </a:cxn>
                <a:cxn ang="0">
                  <a:pos x="126" y="6"/>
                </a:cxn>
                <a:cxn ang="0">
                  <a:pos x="242" y="8"/>
                </a:cxn>
                <a:cxn ang="0">
                  <a:pos x="300" y="12"/>
                </a:cxn>
                <a:cxn ang="0">
                  <a:pos x="332" y="13"/>
                </a:cxn>
                <a:cxn ang="0">
                  <a:pos x="363" y="13"/>
                </a:cxn>
                <a:cxn ang="0">
                  <a:pos x="394" y="12"/>
                </a:cxn>
                <a:cxn ang="0">
                  <a:pos x="418" y="10"/>
                </a:cxn>
                <a:cxn ang="0">
                  <a:pos x="441" y="7"/>
                </a:cxn>
                <a:cxn ang="0">
                  <a:pos x="461" y="6"/>
                </a:cxn>
                <a:cxn ang="0">
                  <a:pos x="479" y="8"/>
                </a:cxn>
                <a:cxn ang="0">
                  <a:pos x="486" y="11"/>
                </a:cxn>
                <a:cxn ang="0">
                  <a:pos x="487" y="12"/>
                </a:cxn>
                <a:cxn ang="0">
                  <a:pos x="489" y="13"/>
                </a:cxn>
                <a:cxn ang="0">
                  <a:pos x="493" y="17"/>
                </a:cxn>
                <a:cxn ang="0">
                  <a:pos x="495" y="20"/>
                </a:cxn>
                <a:cxn ang="0">
                  <a:pos x="500" y="22"/>
                </a:cxn>
                <a:cxn ang="0">
                  <a:pos x="501" y="22"/>
                </a:cxn>
                <a:cxn ang="0">
                  <a:pos x="503" y="21"/>
                </a:cxn>
                <a:cxn ang="0">
                  <a:pos x="506" y="18"/>
                </a:cxn>
                <a:cxn ang="0">
                  <a:pos x="509" y="20"/>
                </a:cxn>
                <a:cxn ang="0">
                  <a:pos x="509" y="22"/>
                </a:cxn>
                <a:cxn ang="0">
                  <a:pos x="512" y="22"/>
                </a:cxn>
                <a:cxn ang="0">
                  <a:pos x="513" y="25"/>
                </a:cxn>
                <a:cxn ang="0">
                  <a:pos x="515" y="26"/>
                </a:cxn>
                <a:cxn ang="0">
                  <a:pos x="515" y="28"/>
                </a:cxn>
                <a:cxn ang="0">
                  <a:pos x="511" y="27"/>
                </a:cxn>
                <a:cxn ang="0">
                  <a:pos x="505" y="27"/>
                </a:cxn>
                <a:cxn ang="0">
                  <a:pos x="506" y="28"/>
                </a:cxn>
                <a:cxn ang="0">
                  <a:pos x="506" y="32"/>
                </a:cxn>
                <a:cxn ang="0">
                  <a:pos x="505" y="34"/>
                </a:cxn>
                <a:cxn ang="0">
                  <a:pos x="503" y="38"/>
                </a:cxn>
                <a:cxn ang="0">
                  <a:pos x="502" y="41"/>
                </a:cxn>
                <a:cxn ang="0">
                  <a:pos x="501" y="46"/>
                </a:cxn>
                <a:cxn ang="0">
                  <a:pos x="501" y="53"/>
                </a:cxn>
                <a:cxn ang="0">
                  <a:pos x="498" y="57"/>
                </a:cxn>
                <a:cxn ang="0">
                  <a:pos x="497" y="59"/>
                </a:cxn>
                <a:cxn ang="0">
                  <a:pos x="495" y="60"/>
                </a:cxn>
                <a:cxn ang="0">
                  <a:pos x="496" y="62"/>
                </a:cxn>
                <a:cxn ang="0">
                  <a:pos x="497" y="62"/>
                </a:cxn>
                <a:cxn ang="0">
                  <a:pos x="497" y="61"/>
                </a:cxn>
                <a:cxn ang="0">
                  <a:pos x="500" y="60"/>
                </a:cxn>
                <a:cxn ang="0">
                  <a:pos x="501" y="57"/>
                </a:cxn>
                <a:cxn ang="0">
                  <a:pos x="502" y="56"/>
                </a:cxn>
                <a:cxn ang="0">
                  <a:pos x="506" y="56"/>
                </a:cxn>
                <a:cxn ang="0">
                  <a:pos x="506" y="60"/>
                </a:cxn>
                <a:cxn ang="0">
                  <a:pos x="509" y="64"/>
                </a:cxn>
                <a:cxn ang="0">
                  <a:pos x="511" y="66"/>
                </a:cxn>
                <a:cxn ang="0">
                  <a:pos x="515" y="66"/>
                </a:cxn>
                <a:cxn ang="0">
                  <a:pos x="515" y="74"/>
                </a:cxn>
                <a:cxn ang="0">
                  <a:pos x="517" y="78"/>
                </a:cxn>
                <a:cxn ang="0">
                  <a:pos x="531" y="89"/>
                </a:cxn>
                <a:cxn ang="0">
                  <a:pos x="534" y="94"/>
                </a:cxn>
                <a:cxn ang="0">
                  <a:pos x="537" y="220"/>
                </a:cxn>
                <a:cxn ang="0">
                  <a:pos x="537" y="285"/>
                </a:cxn>
                <a:cxn ang="0">
                  <a:pos x="403" y="288"/>
                </a:cxn>
                <a:cxn ang="0">
                  <a:pos x="267" y="287"/>
                </a:cxn>
                <a:cxn ang="0">
                  <a:pos x="133" y="283"/>
                </a:cxn>
                <a:cxn ang="0">
                  <a:pos x="0" y="279"/>
                </a:cxn>
                <a:cxn ang="0">
                  <a:pos x="4" y="186"/>
                </a:cxn>
                <a:cxn ang="0">
                  <a:pos x="8" y="92"/>
                </a:cxn>
                <a:cxn ang="0">
                  <a:pos x="14" y="0"/>
                </a:cxn>
              </a:cxnLst>
              <a:rect l="0" t="0" r="r" b="b"/>
              <a:pathLst>
                <a:path w="537" h="288">
                  <a:moveTo>
                    <a:pt x="14" y="0"/>
                  </a:moveTo>
                  <a:lnTo>
                    <a:pt x="69" y="4"/>
                  </a:lnTo>
                  <a:lnTo>
                    <a:pt x="126" y="6"/>
                  </a:lnTo>
                  <a:lnTo>
                    <a:pt x="242" y="8"/>
                  </a:lnTo>
                  <a:lnTo>
                    <a:pt x="300" y="12"/>
                  </a:lnTo>
                  <a:lnTo>
                    <a:pt x="332" y="13"/>
                  </a:lnTo>
                  <a:lnTo>
                    <a:pt x="363" y="13"/>
                  </a:lnTo>
                  <a:lnTo>
                    <a:pt x="394" y="12"/>
                  </a:lnTo>
                  <a:lnTo>
                    <a:pt x="418" y="10"/>
                  </a:lnTo>
                  <a:lnTo>
                    <a:pt x="441" y="7"/>
                  </a:lnTo>
                  <a:lnTo>
                    <a:pt x="461" y="6"/>
                  </a:lnTo>
                  <a:lnTo>
                    <a:pt x="479" y="8"/>
                  </a:lnTo>
                  <a:lnTo>
                    <a:pt x="486" y="11"/>
                  </a:lnTo>
                  <a:lnTo>
                    <a:pt x="487" y="12"/>
                  </a:lnTo>
                  <a:lnTo>
                    <a:pt x="489" y="13"/>
                  </a:lnTo>
                  <a:lnTo>
                    <a:pt x="493" y="17"/>
                  </a:lnTo>
                  <a:lnTo>
                    <a:pt x="495" y="20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1"/>
                  </a:lnTo>
                  <a:lnTo>
                    <a:pt x="506" y="18"/>
                  </a:lnTo>
                  <a:lnTo>
                    <a:pt x="509" y="20"/>
                  </a:lnTo>
                  <a:lnTo>
                    <a:pt x="509" y="22"/>
                  </a:lnTo>
                  <a:lnTo>
                    <a:pt x="512" y="22"/>
                  </a:lnTo>
                  <a:lnTo>
                    <a:pt x="513" y="25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511" y="27"/>
                  </a:lnTo>
                  <a:lnTo>
                    <a:pt x="505" y="27"/>
                  </a:lnTo>
                  <a:lnTo>
                    <a:pt x="506" y="28"/>
                  </a:lnTo>
                  <a:lnTo>
                    <a:pt x="506" y="32"/>
                  </a:lnTo>
                  <a:lnTo>
                    <a:pt x="505" y="34"/>
                  </a:lnTo>
                  <a:lnTo>
                    <a:pt x="503" y="38"/>
                  </a:lnTo>
                  <a:lnTo>
                    <a:pt x="502" y="41"/>
                  </a:lnTo>
                  <a:lnTo>
                    <a:pt x="501" y="46"/>
                  </a:lnTo>
                  <a:lnTo>
                    <a:pt x="501" y="53"/>
                  </a:lnTo>
                  <a:lnTo>
                    <a:pt x="498" y="57"/>
                  </a:lnTo>
                  <a:lnTo>
                    <a:pt x="497" y="59"/>
                  </a:lnTo>
                  <a:lnTo>
                    <a:pt x="495" y="60"/>
                  </a:lnTo>
                  <a:lnTo>
                    <a:pt x="496" y="62"/>
                  </a:lnTo>
                  <a:lnTo>
                    <a:pt x="497" y="62"/>
                  </a:lnTo>
                  <a:lnTo>
                    <a:pt x="497" y="61"/>
                  </a:lnTo>
                  <a:lnTo>
                    <a:pt x="500" y="60"/>
                  </a:lnTo>
                  <a:lnTo>
                    <a:pt x="501" y="57"/>
                  </a:lnTo>
                  <a:lnTo>
                    <a:pt x="502" y="56"/>
                  </a:lnTo>
                  <a:lnTo>
                    <a:pt x="506" y="56"/>
                  </a:lnTo>
                  <a:lnTo>
                    <a:pt x="506" y="60"/>
                  </a:lnTo>
                  <a:lnTo>
                    <a:pt x="509" y="64"/>
                  </a:lnTo>
                  <a:lnTo>
                    <a:pt x="511" y="66"/>
                  </a:lnTo>
                  <a:lnTo>
                    <a:pt x="515" y="66"/>
                  </a:lnTo>
                  <a:lnTo>
                    <a:pt x="515" y="74"/>
                  </a:lnTo>
                  <a:lnTo>
                    <a:pt x="517" y="78"/>
                  </a:lnTo>
                  <a:lnTo>
                    <a:pt x="531" y="89"/>
                  </a:lnTo>
                  <a:lnTo>
                    <a:pt x="534" y="94"/>
                  </a:lnTo>
                  <a:lnTo>
                    <a:pt x="537" y="220"/>
                  </a:lnTo>
                  <a:lnTo>
                    <a:pt x="537" y="285"/>
                  </a:lnTo>
                  <a:lnTo>
                    <a:pt x="403" y="288"/>
                  </a:lnTo>
                  <a:lnTo>
                    <a:pt x="267" y="287"/>
                  </a:lnTo>
                  <a:lnTo>
                    <a:pt x="133" y="283"/>
                  </a:lnTo>
                  <a:lnTo>
                    <a:pt x="0" y="279"/>
                  </a:lnTo>
                  <a:lnTo>
                    <a:pt x="4" y="186"/>
                  </a:lnTo>
                  <a:lnTo>
                    <a:pt x="8" y="9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7F5E2093-F5BD-268D-A656-138C13FBB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938" y="3593944"/>
              <a:ext cx="1143329" cy="578855"/>
            </a:xfrm>
            <a:custGeom>
              <a:avLst/>
              <a:gdLst/>
              <a:ahLst/>
              <a:cxnLst>
                <a:cxn ang="0">
                  <a:pos x="154" y="7"/>
                </a:cxn>
                <a:cxn ang="0">
                  <a:pos x="461" y="12"/>
                </a:cxn>
                <a:cxn ang="0">
                  <a:pos x="618" y="43"/>
                </a:cxn>
                <a:cxn ang="0">
                  <a:pos x="626" y="102"/>
                </a:cxn>
                <a:cxn ang="0">
                  <a:pos x="635" y="159"/>
                </a:cxn>
                <a:cxn ang="0">
                  <a:pos x="635" y="237"/>
                </a:cxn>
                <a:cxn ang="0">
                  <a:pos x="619" y="317"/>
                </a:cxn>
                <a:cxn ang="0">
                  <a:pos x="581" y="294"/>
                </a:cxn>
                <a:cxn ang="0">
                  <a:pos x="578" y="294"/>
                </a:cxn>
                <a:cxn ang="0">
                  <a:pos x="575" y="295"/>
                </a:cxn>
                <a:cxn ang="0">
                  <a:pos x="574" y="299"/>
                </a:cxn>
                <a:cxn ang="0">
                  <a:pos x="572" y="302"/>
                </a:cxn>
                <a:cxn ang="0">
                  <a:pos x="559" y="300"/>
                </a:cxn>
                <a:cxn ang="0">
                  <a:pos x="553" y="296"/>
                </a:cxn>
                <a:cxn ang="0">
                  <a:pos x="540" y="301"/>
                </a:cxn>
                <a:cxn ang="0">
                  <a:pos x="530" y="303"/>
                </a:cxn>
                <a:cxn ang="0">
                  <a:pos x="497" y="316"/>
                </a:cxn>
                <a:cxn ang="0">
                  <a:pos x="474" y="302"/>
                </a:cxn>
                <a:cxn ang="0">
                  <a:pos x="470" y="300"/>
                </a:cxn>
                <a:cxn ang="0">
                  <a:pos x="466" y="303"/>
                </a:cxn>
                <a:cxn ang="0">
                  <a:pos x="462" y="305"/>
                </a:cxn>
                <a:cxn ang="0">
                  <a:pos x="460" y="302"/>
                </a:cxn>
                <a:cxn ang="0">
                  <a:pos x="454" y="299"/>
                </a:cxn>
                <a:cxn ang="0">
                  <a:pos x="446" y="298"/>
                </a:cxn>
                <a:cxn ang="0">
                  <a:pos x="438" y="305"/>
                </a:cxn>
                <a:cxn ang="0">
                  <a:pos x="435" y="316"/>
                </a:cxn>
                <a:cxn ang="0">
                  <a:pos x="431" y="314"/>
                </a:cxn>
                <a:cxn ang="0">
                  <a:pos x="430" y="309"/>
                </a:cxn>
                <a:cxn ang="0">
                  <a:pos x="431" y="305"/>
                </a:cxn>
                <a:cxn ang="0">
                  <a:pos x="424" y="302"/>
                </a:cxn>
                <a:cxn ang="0">
                  <a:pos x="418" y="305"/>
                </a:cxn>
                <a:cxn ang="0">
                  <a:pos x="410" y="302"/>
                </a:cxn>
                <a:cxn ang="0">
                  <a:pos x="396" y="294"/>
                </a:cxn>
                <a:cxn ang="0">
                  <a:pos x="389" y="294"/>
                </a:cxn>
                <a:cxn ang="0">
                  <a:pos x="378" y="302"/>
                </a:cxn>
                <a:cxn ang="0">
                  <a:pos x="374" y="296"/>
                </a:cxn>
                <a:cxn ang="0">
                  <a:pos x="369" y="291"/>
                </a:cxn>
                <a:cxn ang="0">
                  <a:pos x="362" y="287"/>
                </a:cxn>
                <a:cxn ang="0">
                  <a:pos x="362" y="277"/>
                </a:cxn>
                <a:cxn ang="0">
                  <a:pos x="339" y="279"/>
                </a:cxn>
                <a:cxn ang="0">
                  <a:pos x="314" y="277"/>
                </a:cxn>
                <a:cxn ang="0">
                  <a:pos x="277" y="268"/>
                </a:cxn>
                <a:cxn ang="0">
                  <a:pos x="276" y="256"/>
                </a:cxn>
                <a:cxn ang="0">
                  <a:pos x="268" y="249"/>
                </a:cxn>
                <a:cxn ang="0">
                  <a:pos x="264" y="246"/>
                </a:cxn>
                <a:cxn ang="0">
                  <a:pos x="258" y="251"/>
                </a:cxn>
                <a:cxn ang="0">
                  <a:pos x="255" y="250"/>
                </a:cxn>
                <a:cxn ang="0">
                  <a:pos x="248" y="249"/>
                </a:cxn>
                <a:cxn ang="0">
                  <a:pos x="247" y="251"/>
                </a:cxn>
                <a:cxn ang="0">
                  <a:pos x="232" y="242"/>
                </a:cxn>
                <a:cxn ang="0">
                  <a:pos x="219" y="231"/>
                </a:cxn>
                <a:cxn ang="0">
                  <a:pos x="224" y="60"/>
                </a:cxn>
                <a:cxn ang="0">
                  <a:pos x="199" y="50"/>
                </a:cxn>
                <a:cxn ang="0">
                  <a:pos x="169" y="51"/>
                </a:cxn>
                <a:cxn ang="0">
                  <a:pos x="118" y="48"/>
                </a:cxn>
                <a:cxn ang="0">
                  <a:pos x="37" y="42"/>
                </a:cxn>
                <a:cxn ang="0">
                  <a:pos x="1" y="25"/>
                </a:cxn>
                <a:cxn ang="0">
                  <a:pos x="5" y="0"/>
                </a:cxn>
              </a:cxnLst>
              <a:rect l="0" t="0" r="r" b="b"/>
              <a:pathLst>
                <a:path w="636" h="322">
                  <a:moveTo>
                    <a:pt x="5" y="0"/>
                  </a:moveTo>
                  <a:lnTo>
                    <a:pt x="154" y="7"/>
                  </a:lnTo>
                  <a:lnTo>
                    <a:pt x="306" y="11"/>
                  </a:lnTo>
                  <a:lnTo>
                    <a:pt x="461" y="12"/>
                  </a:lnTo>
                  <a:lnTo>
                    <a:pt x="618" y="12"/>
                  </a:lnTo>
                  <a:lnTo>
                    <a:pt x="618" y="43"/>
                  </a:lnTo>
                  <a:lnTo>
                    <a:pt x="621" y="72"/>
                  </a:lnTo>
                  <a:lnTo>
                    <a:pt x="626" y="102"/>
                  </a:lnTo>
                  <a:lnTo>
                    <a:pt x="631" y="130"/>
                  </a:lnTo>
                  <a:lnTo>
                    <a:pt x="635" y="159"/>
                  </a:lnTo>
                  <a:lnTo>
                    <a:pt x="636" y="197"/>
                  </a:lnTo>
                  <a:lnTo>
                    <a:pt x="635" y="237"/>
                  </a:lnTo>
                  <a:lnTo>
                    <a:pt x="635" y="322"/>
                  </a:lnTo>
                  <a:lnTo>
                    <a:pt x="619" y="317"/>
                  </a:lnTo>
                  <a:lnTo>
                    <a:pt x="594" y="301"/>
                  </a:lnTo>
                  <a:lnTo>
                    <a:pt x="581" y="294"/>
                  </a:lnTo>
                  <a:lnTo>
                    <a:pt x="579" y="293"/>
                  </a:lnTo>
                  <a:lnTo>
                    <a:pt x="578" y="294"/>
                  </a:lnTo>
                  <a:lnTo>
                    <a:pt x="576" y="294"/>
                  </a:lnTo>
                  <a:lnTo>
                    <a:pt x="575" y="295"/>
                  </a:lnTo>
                  <a:lnTo>
                    <a:pt x="575" y="298"/>
                  </a:lnTo>
                  <a:lnTo>
                    <a:pt x="574" y="299"/>
                  </a:lnTo>
                  <a:lnTo>
                    <a:pt x="574" y="300"/>
                  </a:lnTo>
                  <a:lnTo>
                    <a:pt x="572" y="302"/>
                  </a:lnTo>
                  <a:lnTo>
                    <a:pt x="564" y="302"/>
                  </a:lnTo>
                  <a:lnTo>
                    <a:pt x="559" y="300"/>
                  </a:lnTo>
                  <a:lnTo>
                    <a:pt x="558" y="299"/>
                  </a:lnTo>
                  <a:lnTo>
                    <a:pt x="553" y="296"/>
                  </a:lnTo>
                  <a:lnTo>
                    <a:pt x="546" y="298"/>
                  </a:lnTo>
                  <a:lnTo>
                    <a:pt x="540" y="301"/>
                  </a:lnTo>
                  <a:lnTo>
                    <a:pt x="534" y="303"/>
                  </a:lnTo>
                  <a:lnTo>
                    <a:pt x="530" y="303"/>
                  </a:lnTo>
                  <a:lnTo>
                    <a:pt x="525" y="299"/>
                  </a:lnTo>
                  <a:lnTo>
                    <a:pt x="497" y="316"/>
                  </a:lnTo>
                  <a:lnTo>
                    <a:pt x="484" y="309"/>
                  </a:lnTo>
                  <a:lnTo>
                    <a:pt x="474" y="302"/>
                  </a:lnTo>
                  <a:lnTo>
                    <a:pt x="472" y="301"/>
                  </a:lnTo>
                  <a:lnTo>
                    <a:pt x="470" y="300"/>
                  </a:lnTo>
                  <a:lnTo>
                    <a:pt x="469" y="300"/>
                  </a:lnTo>
                  <a:lnTo>
                    <a:pt x="466" y="303"/>
                  </a:lnTo>
                  <a:lnTo>
                    <a:pt x="465" y="303"/>
                  </a:lnTo>
                  <a:lnTo>
                    <a:pt x="462" y="305"/>
                  </a:lnTo>
                  <a:lnTo>
                    <a:pt x="460" y="305"/>
                  </a:lnTo>
                  <a:lnTo>
                    <a:pt x="460" y="302"/>
                  </a:lnTo>
                  <a:lnTo>
                    <a:pt x="459" y="301"/>
                  </a:lnTo>
                  <a:lnTo>
                    <a:pt x="454" y="299"/>
                  </a:lnTo>
                  <a:lnTo>
                    <a:pt x="449" y="294"/>
                  </a:lnTo>
                  <a:lnTo>
                    <a:pt x="446" y="298"/>
                  </a:lnTo>
                  <a:lnTo>
                    <a:pt x="441" y="301"/>
                  </a:lnTo>
                  <a:lnTo>
                    <a:pt x="438" y="305"/>
                  </a:lnTo>
                  <a:lnTo>
                    <a:pt x="435" y="309"/>
                  </a:lnTo>
                  <a:lnTo>
                    <a:pt x="435" y="316"/>
                  </a:lnTo>
                  <a:lnTo>
                    <a:pt x="432" y="315"/>
                  </a:lnTo>
                  <a:lnTo>
                    <a:pt x="431" y="314"/>
                  </a:lnTo>
                  <a:lnTo>
                    <a:pt x="430" y="312"/>
                  </a:lnTo>
                  <a:lnTo>
                    <a:pt x="430" y="309"/>
                  </a:lnTo>
                  <a:lnTo>
                    <a:pt x="431" y="307"/>
                  </a:lnTo>
                  <a:lnTo>
                    <a:pt x="431" y="305"/>
                  </a:lnTo>
                  <a:lnTo>
                    <a:pt x="432" y="302"/>
                  </a:lnTo>
                  <a:lnTo>
                    <a:pt x="424" y="302"/>
                  </a:lnTo>
                  <a:lnTo>
                    <a:pt x="420" y="303"/>
                  </a:lnTo>
                  <a:lnTo>
                    <a:pt x="418" y="305"/>
                  </a:lnTo>
                  <a:lnTo>
                    <a:pt x="416" y="308"/>
                  </a:lnTo>
                  <a:lnTo>
                    <a:pt x="410" y="302"/>
                  </a:lnTo>
                  <a:lnTo>
                    <a:pt x="404" y="298"/>
                  </a:lnTo>
                  <a:lnTo>
                    <a:pt x="396" y="294"/>
                  </a:lnTo>
                  <a:lnTo>
                    <a:pt x="392" y="292"/>
                  </a:lnTo>
                  <a:lnTo>
                    <a:pt x="389" y="294"/>
                  </a:lnTo>
                  <a:lnTo>
                    <a:pt x="383" y="300"/>
                  </a:lnTo>
                  <a:lnTo>
                    <a:pt x="378" y="302"/>
                  </a:lnTo>
                  <a:lnTo>
                    <a:pt x="373" y="302"/>
                  </a:lnTo>
                  <a:lnTo>
                    <a:pt x="374" y="296"/>
                  </a:lnTo>
                  <a:lnTo>
                    <a:pt x="373" y="293"/>
                  </a:lnTo>
                  <a:lnTo>
                    <a:pt x="369" y="291"/>
                  </a:lnTo>
                  <a:lnTo>
                    <a:pt x="366" y="289"/>
                  </a:lnTo>
                  <a:lnTo>
                    <a:pt x="362" y="287"/>
                  </a:lnTo>
                  <a:lnTo>
                    <a:pt x="361" y="282"/>
                  </a:lnTo>
                  <a:lnTo>
                    <a:pt x="362" y="277"/>
                  </a:lnTo>
                  <a:lnTo>
                    <a:pt x="346" y="277"/>
                  </a:lnTo>
                  <a:lnTo>
                    <a:pt x="339" y="279"/>
                  </a:lnTo>
                  <a:lnTo>
                    <a:pt x="334" y="282"/>
                  </a:lnTo>
                  <a:lnTo>
                    <a:pt x="314" y="277"/>
                  </a:lnTo>
                  <a:lnTo>
                    <a:pt x="296" y="271"/>
                  </a:lnTo>
                  <a:lnTo>
                    <a:pt x="277" y="268"/>
                  </a:lnTo>
                  <a:lnTo>
                    <a:pt x="278" y="260"/>
                  </a:lnTo>
                  <a:lnTo>
                    <a:pt x="276" y="256"/>
                  </a:lnTo>
                  <a:lnTo>
                    <a:pt x="271" y="252"/>
                  </a:lnTo>
                  <a:lnTo>
                    <a:pt x="268" y="249"/>
                  </a:lnTo>
                  <a:lnTo>
                    <a:pt x="267" y="243"/>
                  </a:lnTo>
                  <a:lnTo>
                    <a:pt x="264" y="246"/>
                  </a:lnTo>
                  <a:lnTo>
                    <a:pt x="263" y="249"/>
                  </a:lnTo>
                  <a:lnTo>
                    <a:pt x="258" y="251"/>
                  </a:lnTo>
                  <a:lnTo>
                    <a:pt x="257" y="250"/>
                  </a:lnTo>
                  <a:lnTo>
                    <a:pt x="255" y="250"/>
                  </a:lnTo>
                  <a:lnTo>
                    <a:pt x="252" y="249"/>
                  </a:lnTo>
                  <a:lnTo>
                    <a:pt x="248" y="249"/>
                  </a:lnTo>
                  <a:lnTo>
                    <a:pt x="247" y="250"/>
                  </a:lnTo>
                  <a:lnTo>
                    <a:pt x="247" y="251"/>
                  </a:lnTo>
                  <a:lnTo>
                    <a:pt x="239" y="247"/>
                  </a:lnTo>
                  <a:lnTo>
                    <a:pt x="232" y="242"/>
                  </a:lnTo>
                  <a:lnTo>
                    <a:pt x="226" y="235"/>
                  </a:lnTo>
                  <a:lnTo>
                    <a:pt x="219" y="231"/>
                  </a:lnTo>
                  <a:lnTo>
                    <a:pt x="220" y="145"/>
                  </a:lnTo>
                  <a:lnTo>
                    <a:pt x="224" y="60"/>
                  </a:lnTo>
                  <a:lnTo>
                    <a:pt x="212" y="53"/>
                  </a:lnTo>
                  <a:lnTo>
                    <a:pt x="199" y="50"/>
                  </a:lnTo>
                  <a:lnTo>
                    <a:pt x="185" y="50"/>
                  </a:lnTo>
                  <a:lnTo>
                    <a:pt x="169" y="51"/>
                  </a:lnTo>
                  <a:lnTo>
                    <a:pt x="154" y="51"/>
                  </a:lnTo>
                  <a:lnTo>
                    <a:pt x="118" y="48"/>
                  </a:lnTo>
                  <a:lnTo>
                    <a:pt x="78" y="46"/>
                  </a:lnTo>
                  <a:lnTo>
                    <a:pt x="37" y="42"/>
                  </a:lnTo>
                  <a:lnTo>
                    <a:pt x="0" y="41"/>
                  </a:lnTo>
                  <a:lnTo>
                    <a:pt x="1" y="25"/>
                  </a:lnTo>
                  <a:lnTo>
                    <a:pt x="4" y="1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132D0210-4CB5-3FD9-9F85-798F0AE0A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863" y="1393576"/>
              <a:ext cx="1353658" cy="837722"/>
            </a:xfrm>
            <a:custGeom>
              <a:avLst/>
              <a:gdLst/>
              <a:ahLst/>
              <a:cxnLst>
                <a:cxn ang="0">
                  <a:pos x="80" y="11"/>
                </a:cxn>
                <a:cxn ang="0">
                  <a:pos x="249" y="40"/>
                </a:cxn>
                <a:cxn ang="0">
                  <a:pos x="528" y="80"/>
                </a:cxn>
                <a:cxn ang="0">
                  <a:pos x="729" y="98"/>
                </a:cxn>
                <a:cxn ang="0">
                  <a:pos x="740" y="284"/>
                </a:cxn>
                <a:cxn ang="0">
                  <a:pos x="606" y="455"/>
                </a:cxn>
                <a:cxn ang="0">
                  <a:pos x="335" y="424"/>
                </a:cxn>
                <a:cxn ang="0">
                  <a:pos x="265" y="425"/>
                </a:cxn>
                <a:cxn ang="0">
                  <a:pos x="261" y="458"/>
                </a:cxn>
                <a:cxn ang="0">
                  <a:pos x="252" y="446"/>
                </a:cxn>
                <a:cxn ang="0">
                  <a:pos x="241" y="438"/>
                </a:cxn>
                <a:cxn ang="0">
                  <a:pos x="233" y="448"/>
                </a:cxn>
                <a:cxn ang="0">
                  <a:pos x="206" y="446"/>
                </a:cxn>
                <a:cxn ang="0">
                  <a:pos x="181" y="445"/>
                </a:cxn>
                <a:cxn ang="0">
                  <a:pos x="173" y="449"/>
                </a:cxn>
                <a:cxn ang="0">
                  <a:pos x="162" y="446"/>
                </a:cxn>
                <a:cxn ang="0">
                  <a:pos x="144" y="449"/>
                </a:cxn>
                <a:cxn ang="0">
                  <a:pos x="135" y="434"/>
                </a:cxn>
                <a:cxn ang="0">
                  <a:pos x="124" y="410"/>
                </a:cxn>
                <a:cxn ang="0">
                  <a:pos x="113" y="398"/>
                </a:cxn>
                <a:cxn ang="0">
                  <a:pos x="113" y="379"/>
                </a:cxn>
                <a:cxn ang="0">
                  <a:pos x="101" y="343"/>
                </a:cxn>
                <a:cxn ang="0">
                  <a:pos x="88" y="323"/>
                </a:cxn>
                <a:cxn ang="0">
                  <a:pos x="72" y="334"/>
                </a:cxn>
                <a:cxn ang="0">
                  <a:pos x="53" y="328"/>
                </a:cxn>
                <a:cxn ang="0">
                  <a:pos x="53" y="321"/>
                </a:cxn>
                <a:cxn ang="0">
                  <a:pos x="57" y="318"/>
                </a:cxn>
                <a:cxn ang="0">
                  <a:pos x="57" y="312"/>
                </a:cxn>
                <a:cxn ang="0">
                  <a:pos x="58" y="308"/>
                </a:cxn>
                <a:cxn ang="0">
                  <a:pos x="63" y="305"/>
                </a:cxn>
                <a:cxn ang="0">
                  <a:pos x="68" y="271"/>
                </a:cxn>
                <a:cxn ang="0">
                  <a:pos x="84" y="232"/>
                </a:cxn>
                <a:cxn ang="0">
                  <a:pos x="73" y="227"/>
                </a:cxn>
                <a:cxn ang="0">
                  <a:pos x="67" y="220"/>
                </a:cxn>
                <a:cxn ang="0">
                  <a:pos x="57" y="216"/>
                </a:cxn>
                <a:cxn ang="0">
                  <a:pos x="53" y="206"/>
                </a:cxn>
                <a:cxn ang="0">
                  <a:pos x="53" y="201"/>
                </a:cxn>
                <a:cxn ang="0">
                  <a:pos x="50" y="196"/>
                </a:cxn>
                <a:cxn ang="0">
                  <a:pos x="34" y="167"/>
                </a:cxn>
                <a:cxn ang="0">
                  <a:pos x="22" y="155"/>
                </a:cxn>
                <a:cxn ang="0">
                  <a:pos x="20" y="150"/>
                </a:cxn>
                <a:cxn ang="0">
                  <a:pos x="16" y="144"/>
                </a:cxn>
                <a:cxn ang="0">
                  <a:pos x="15" y="131"/>
                </a:cxn>
                <a:cxn ang="0">
                  <a:pos x="13" y="111"/>
                </a:cxn>
                <a:cxn ang="0">
                  <a:pos x="6" y="60"/>
                </a:cxn>
              </a:cxnLst>
              <a:rect l="0" t="0" r="r" b="b"/>
              <a:pathLst>
                <a:path w="753" h="466">
                  <a:moveTo>
                    <a:pt x="16" y="0"/>
                  </a:moveTo>
                  <a:lnTo>
                    <a:pt x="47" y="5"/>
                  </a:lnTo>
                  <a:lnTo>
                    <a:pt x="80" y="11"/>
                  </a:lnTo>
                  <a:lnTo>
                    <a:pt x="114" y="18"/>
                  </a:lnTo>
                  <a:lnTo>
                    <a:pt x="145" y="24"/>
                  </a:lnTo>
                  <a:lnTo>
                    <a:pt x="249" y="40"/>
                  </a:lnTo>
                  <a:lnTo>
                    <a:pt x="354" y="57"/>
                  </a:lnTo>
                  <a:lnTo>
                    <a:pt x="440" y="69"/>
                  </a:lnTo>
                  <a:lnTo>
                    <a:pt x="528" y="80"/>
                  </a:lnTo>
                  <a:lnTo>
                    <a:pt x="616" y="88"/>
                  </a:lnTo>
                  <a:lnTo>
                    <a:pt x="703" y="97"/>
                  </a:lnTo>
                  <a:lnTo>
                    <a:pt x="729" y="98"/>
                  </a:lnTo>
                  <a:lnTo>
                    <a:pt x="753" y="99"/>
                  </a:lnTo>
                  <a:lnTo>
                    <a:pt x="746" y="190"/>
                  </a:lnTo>
                  <a:lnTo>
                    <a:pt x="740" y="284"/>
                  </a:lnTo>
                  <a:lnTo>
                    <a:pt x="733" y="376"/>
                  </a:lnTo>
                  <a:lnTo>
                    <a:pt x="725" y="466"/>
                  </a:lnTo>
                  <a:lnTo>
                    <a:pt x="606" y="455"/>
                  </a:lnTo>
                  <a:lnTo>
                    <a:pt x="486" y="444"/>
                  </a:lnTo>
                  <a:lnTo>
                    <a:pt x="368" y="430"/>
                  </a:lnTo>
                  <a:lnTo>
                    <a:pt x="335" y="424"/>
                  </a:lnTo>
                  <a:lnTo>
                    <a:pt x="302" y="419"/>
                  </a:lnTo>
                  <a:lnTo>
                    <a:pt x="270" y="418"/>
                  </a:lnTo>
                  <a:lnTo>
                    <a:pt x="265" y="425"/>
                  </a:lnTo>
                  <a:lnTo>
                    <a:pt x="263" y="435"/>
                  </a:lnTo>
                  <a:lnTo>
                    <a:pt x="262" y="446"/>
                  </a:lnTo>
                  <a:lnTo>
                    <a:pt x="261" y="458"/>
                  </a:lnTo>
                  <a:lnTo>
                    <a:pt x="256" y="455"/>
                  </a:lnTo>
                  <a:lnTo>
                    <a:pt x="254" y="452"/>
                  </a:lnTo>
                  <a:lnTo>
                    <a:pt x="252" y="446"/>
                  </a:lnTo>
                  <a:lnTo>
                    <a:pt x="250" y="441"/>
                  </a:lnTo>
                  <a:lnTo>
                    <a:pt x="247" y="438"/>
                  </a:lnTo>
                  <a:lnTo>
                    <a:pt x="241" y="438"/>
                  </a:lnTo>
                  <a:lnTo>
                    <a:pt x="237" y="440"/>
                  </a:lnTo>
                  <a:lnTo>
                    <a:pt x="235" y="444"/>
                  </a:lnTo>
                  <a:lnTo>
                    <a:pt x="233" y="448"/>
                  </a:lnTo>
                  <a:lnTo>
                    <a:pt x="230" y="451"/>
                  </a:lnTo>
                  <a:lnTo>
                    <a:pt x="224" y="452"/>
                  </a:lnTo>
                  <a:lnTo>
                    <a:pt x="206" y="446"/>
                  </a:lnTo>
                  <a:lnTo>
                    <a:pt x="188" y="444"/>
                  </a:lnTo>
                  <a:lnTo>
                    <a:pt x="185" y="444"/>
                  </a:lnTo>
                  <a:lnTo>
                    <a:pt x="181" y="445"/>
                  </a:lnTo>
                  <a:lnTo>
                    <a:pt x="179" y="447"/>
                  </a:lnTo>
                  <a:lnTo>
                    <a:pt x="177" y="448"/>
                  </a:lnTo>
                  <a:lnTo>
                    <a:pt x="173" y="449"/>
                  </a:lnTo>
                  <a:lnTo>
                    <a:pt x="170" y="449"/>
                  </a:lnTo>
                  <a:lnTo>
                    <a:pt x="165" y="447"/>
                  </a:lnTo>
                  <a:lnTo>
                    <a:pt x="162" y="446"/>
                  </a:lnTo>
                  <a:lnTo>
                    <a:pt x="157" y="446"/>
                  </a:lnTo>
                  <a:lnTo>
                    <a:pt x="150" y="447"/>
                  </a:lnTo>
                  <a:lnTo>
                    <a:pt x="144" y="449"/>
                  </a:lnTo>
                  <a:lnTo>
                    <a:pt x="137" y="452"/>
                  </a:lnTo>
                  <a:lnTo>
                    <a:pt x="136" y="444"/>
                  </a:lnTo>
                  <a:lnTo>
                    <a:pt x="135" y="434"/>
                  </a:lnTo>
                  <a:lnTo>
                    <a:pt x="132" y="425"/>
                  </a:lnTo>
                  <a:lnTo>
                    <a:pt x="130" y="417"/>
                  </a:lnTo>
                  <a:lnTo>
                    <a:pt x="124" y="410"/>
                  </a:lnTo>
                  <a:lnTo>
                    <a:pt x="115" y="406"/>
                  </a:lnTo>
                  <a:lnTo>
                    <a:pt x="113" y="403"/>
                  </a:lnTo>
                  <a:lnTo>
                    <a:pt x="113" y="398"/>
                  </a:lnTo>
                  <a:lnTo>
                    <a:pt x="115" y="393"/>
                  </a:lnTo>
                  <a:lnTo>
                    <a:pt x="115" y="388"/>
                  </a:lnTo>
                  <a:lnTo>
                    <a:pt x="113" y="379"/>
                  </a:lnTo>
                  <a:lnTo>
                    <a:pt x="108" y="372"/>
                  </a:lnTo>
                  <a:lnTo>
                    <a:pt x="103" y="364"/>
                  </a:lnTo>
                  <a:lnTo>
                    <a:pt x="101" y="343"/>
                  </a:lnTo>
                  <a:lnTo>
                    <a:pt x="100" y="332"/>
                  </a:lnTo>
                  <a:lnTo>
                    <a:pt x="95" y="322"/>
                  </a:lnTo>
                  <a:lnTo>
                    <a:pt x="88" y="323"/>
                  </a:lnTo>
                  <a:lnTo>
                    <a:pt x="82" y="327"/>
                  </a:lnTo>
                  <a:lnTo>
                    <a:pt x="77" y="332"/>
                  </a:lnTo>
                  <a:lnTo>
                    <a:pt x="72" y="334"/>
                  </a:lnTo>
                  <a:lnTo>
                    <a:pt x="67" y="334"/>
                  </a:lnTo>
                  <a:lnTo>
                    <a:pt x="60" y="332"/>
                  </a:lnTo>
                  <a:lnTo>
                    <a:pt x="53" y="328"/>
                  </a:lnTo>
                  <a:lnTo>
                    <a:pt x="52" y="326"/>
                  </a:lnTo>
                  <a:lnTo>
                    <a:pt x="52" y="323"/>
                  </a:lnTo>
                  <a:lnTo>
                    <a:pt x="53" y="321"/>
                  </a:lnTo>
                  <a:lnTo>
                    <a:pt x="53" y="320"/>
                  </a:lnTo>
                  <a:lnTo>
                    <a:pt x="56" y="319"/>
                  </a:lnTo>
                  <a:lnTo>
                    <a:pt x="57" y="318"/>
                  </a:lnTo>
                  <a:lnTo>
                    <a:pt x="58" y="315"/>
                  </a:lnTo>
                  <a:lnTo>
                    <a:pt x="58" y="313"/>
                  </a:lnTo>
                  <a:lnTo>
                    <a:pt x="57" y="312"/>
                  </a:lnTo>
                  <a:lnTo>
                    <a:pt x="57" y="311"/>
                  </a:lnTo>
                  <a:lnTo>
                    <a:pt x="56" y="311"/>
                  </a:lnTo>
                  <a:lnTo>
                    <a:pt x="58" y="308"/>
                  </a:lnTo>
                  <a:lnTo>
                    <a:pt x="59" y="306"/>
                  </a:lnTo>
                  <a:lnTo>
                    <a:pt x="61" y="305"/>
                  </a:lnTo>
                  <a:lnTo>
                    <a:pt x="63" y="305"/>
                  </a:lnTo>
                  <a:lnTo>
                    <a:pt x="67" y="300"/>
                  </a:lnTo>
                  <a:lnTo>
                    <a:pt x="66" y="285"/>
                  </a:lnTo>
                  <a:lnTo>
                    <a:pt x="68" y="271"/>
                  </a:lnTo>
                  <a:lnTo>
                    <a:pt x="73" y="258"/>
                  </a:lnTo>
                  <a:lnTo>
                    <a:pt x="79" y="245"/>
                  </a:lnTo>
                  <a:lnTo>
                    <a:pt x="84" y="232"/>
                  </a:lnTo>
                  <a:lnTo>
                    <a:pt x="82" y="229"/>
                  </a:lnTo>
                  <a:lnTo>
                    <a:pt x="78" y="227"/>
                  </a:lnTo>
                  <a:lnTo>
                    <a:pt x="73" y="227"/>
                  </a:lnTo>
                  <a:lnTo>
                    <a:pt x="67" y="225"/>
                  </a:lnTo>
                  <a:lnTo>
                    <a:pt x="64" y="223"/>
                  </a:lnTo>
                  <a:lnTo>
                    <a:pt x="67" y="220"/>
                  </a:lnTo>
                  <a:lnTo>
                    <a:pt x="59" y="220"/>
                  </a:lnTo>
                  <a:lnTo>
                    <a:pt x="58" y="218"/>
                  </a:lnTo>
                  <a:lnTo>
                    <a:pt x="57" y="216"/>
                  </a:lnTo>
                  <a:lnTo>
                    <a:pt x="57" y="211"/>
                  </a:lnTo>
                  <a:lnTo>
                    <a:pt x="54" y="207"/>
                  </a:lnTo>
                  <a:lnTo>
                    <a:pt x="53" y="206"/>
                  </a:lnTo>
                  <a:lnTo>
                    <a:pt x="52" y="206"/>
                  </a:lnTo>
                  <a:lnTo>
                    <a:pt x="52" y="203"/>
                  </a:lnTo>
                  <a:lnTo>
                    <a:pt x="53" y="201"/>
                  </a:lnTo>
                  <a:lnTo>
                    <a:pt x="53" y="200"/>
                  </a:lnTo>
                  <a:lnTo>
                    <a:pt x="52" y="197"/>
                  </a:lnTo>
                  <a:lnTo>
                    <a:pt x="50" y="196"/>
                  </a:lnTo>
                  <a:lnTo>
                    <a:pt x="49" y="194"/>
                  </a:lnTo>
                  <a:lnTo>
                    <a:pt x="47" y="193"/>
                  </a:lnTo>
                  <a:lnTo>
                    <a:pt x="34" y="167"/>
                  </a:lnTo>
                  <a:lnTo>
                    <a:pt x="31" y="164"/>
                  </a:lnTo>
                  <a:lnTo>
                    <a:pt x="24" y="159"/>
                  </a:lnTo>
                  <a:lnTo>
                    <a:pt x="22" y="155"/>
                  </a:lnTo>
                  <a:lnTo>
                    <a:pt x="21" y="153"/>
                  </a:lnTo>
                  <a:lnTo>
                    <a:pt x="21" y="151"/>
                  </a:lnTo>
                  <a:lnTo>
                    <a:pt x="20" y="150"/>
                  </a:lnTo>
                  <a:lnTo>
                    <a:pt x="20" y="147"/>
                  </a:lnTo>
                  <a:lnTo>
                    <a:pt x="18" y="145"/>
                  </a:lnTo>
                  <a:lnTo>
                    <a:pt x="16" y="144"/>
                  </a:lnTo>
                  <a:lnTo>
                    <a:pt x="14" y="139"/>
                  </a:lnTo>
                  <a:lnTo>
                    <a:pt x="14" y="133"/>
                  </a:lnTo>
                  <a:lnTo>
                    <a:pt x="15" y="131"/>
                  </a:lnTo>
                  <a:lnTo>
                    <a:pt x="16" y="130"/>
                  </a:lnTo>
                  <a:lnTo>
                    <a:pt x="16" y="125"/>
                  </a:lnTo>
                  <a:lnTo>
                    <a:pt x="13" y="111"/>
                  </a:lnTo>
                  <a:lnTo>
                    <a:pt x="6" y="99"/>
                  </a:lnTo>
                  <a:lnTo>
                    <a:pt x="0" y="88"/>
                  </a:lnTo>
                  <a:lnTo>
                    <a:pt x="6" y="60"/>
                  </a:lnTo>
                  <a:lnTo>
                    <a:pt x="11" y="3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6C528FA1-604A-43A4-E685-55D7FE021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163" y="2150401"/>
              <a:ext cx="915023" cy="74963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2" y="2"/>
                </a:cxn>
                <a:cxn ang="0">
                  <a:pos x="90" y="4"/>
                </a:cxn>
                <a:cxn ang="0">
                  <a:pos x="149" y="11"/>
                </a:cxn>
                <a:cxn ang="0">
                  <a:pos x="249" y="25"/>
                </a:cxn>
                <a:cxn ang="0">
                  <a:pos x="353" y="35"/>
                </a:cxn>
                <a:cxn ang="0">
                  <a:pos x="456" y="45"/>
                </a:cxn>
                <a:cxn ang="0">
                  <a:pos x="482" y="47"/>
                </a:cxn>
                <a:cxn ang="0">
                  <a:pos x="509" y="48"/>
                </a:cxn>
                <a:cxn ang="0">
                  <a:pos x="502" y="139"/>
                </a:cxn>
                <a:cxn ang="0">
                  <a:pos x="495" y="233"/>
                </a:cxn>
                <a:cxn ang="0">
                  <a:pos x="489" y="326"/>
                </a:cxn>
                <a:cxn ang="0">
                  <a:pos x="481" y="417"/>
                </a:cxn>
                <a:cxn ang="0">
                  <a:pos x="358" y="408"/>
                </a:cxn>
                <a:cxn ang="0">
                  <a:pos x="235" y="395"/>
                </a:cxn>
                <a:cxn ang="0">
                  <a:pos x="117" y="381"/>
                </a:cxn>
                <a:cxn ang="0">
                  <a:pos x="0" y="363"/>
                </a:cxn>
                <a:cxn ang="0">
                  <a:pos x="13" y="276"/>
                </a:cxn>
                <a:cxn ang="0">
                  <a:pos x="27" y="184"/>
                </a:cxn>
                <a:cxn ang="0">
                  <a:pos x="40" y="90"/>
                </a:cxn>
                <a:cxn ang="0">
                  <a:pos x="43" y="69"/>
                </a:cxn>
                <a:cxn ang="0">
                  <a:pos x="48" y="48"/>
                </a:cxn>
                <a:cxn ang="0">
                  <a:pos x="49" y="35"/>
                </a:cxn>
                <a:cxn ang="0">
                  <a:pos x="49" y="21"/>
                </a:cxn>
                <a:cxn ang="0">
                  <a:pos x="53" y="10"/>
                </a:cxn>
                <a:cxn ang="0">
                  <a:pos x="59" y="0"/>
                </a:cxn>
              </a:cxnLst>
              <a:rect l="0" t="0" r="r" b="b"/>
              <a:pathLst>
                <a:path w="509" h="417">
                  <a:moveTo>
                    <a:pt x="59" y="0"/>
                  </a:moveTo>
                  <a:lnTo>
                    <a:pt x="72" y="2"/>
                  </a:lnTo>
                  <a:lnTo>
                    <a:pt x="90" y="4"/>
                  </a:lnTo>
                  <a:lnTo>
                    <a:pt x="149" y="11"/>
                  </a:lnTo>
                  <a:lnTo>
                    <a:pt x="249" y="25"/>
                  </a:lnTo>
                  <a:lnTo>
                    <a:pt x="353" y="35"/>
                  </a:lnTo>
                  <a:lnTo>
                    <a:pt x="456" y="45"/>
                  </a:lnTo>
                  <a:lnTo>
                    <a:pt x="482" y="47"/>
                  </a:lnTo>
                  <a:lnTo>
                    <a:pt x="509" y="48"/>
                  </a:lnTo>
                  <a:lnTo>
                    <a:pt x="502" y="139"/>
                  </a:lnTo>
                  <a:lnTo>
                    <a:pt x="495" y="233"/>
                  </a:lnTo>
                  <a:lnTo>
                    <a:pt x="489" y="326"/>
                  </a:lnTo>
                  <a:lnTo>
                    <a:pt x="481" y="417"/>
                  </a:lnTo>
                  <a:lnTo>
                    <a:pt x="358" y="408"/>
                  </a:lnTo>
                  <a:lnTo>
                    <a:pt x="235" y="395"/>
                  </a:lnTo>
                  <a:lnTo>
                    <a:pt x="117" y="381"/>
                  </a:lnTo>
                  <a:lnTo>
                    <a:pt x="0" y="363"/>
                  </a:lnTo>
                  <a:lnTo>
                    <a:pt x="13" y="276"/>
                  </a:lnTo>
                  <a:lnTo>
                    <a:pt x="27" y="184"/>
                  </a:lnTo>
                  <a:lnTo>
                    <a:pt x="40" y="90"/>
                  </a:lnTo>
                  <a:lnTo>
                    <a:pt x="43" y="69"/>
                  </a:lnTo>
                  <a:lnTo>
                    <a:pt x="48" y="48"/>
                  </a:lnTo>
                  <a:lnTo>
                    <a:pt x="49" y="35"/>
                  </a:lnTo>
                  <a:lnTo>
                    <a:pt x="49" y="21"/>
                  </a:lnTo>
                  <a:lnTo>
                    <a:pt x="53" y="1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751BB0F3-81F1-0DD3-F3DF-0DB79D631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6551" y="2849702"/>
              <a:ext cx="952773" cy="7442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9" y="0"/>
                </a:cxn>
                <a:cxn ang="0">
                  <a:pos x="206" y="16"/>
                </a:cxn>
                <a:cxn ang="0">
                  <a:pos x="367" y="30"/>
                </a:cxn>
                <a:cxn ang="0">
                  <a:pos x="530" y="42"/>
                </a:cxn>
                <a:cxn ang="0">
                  <a:pos x="523" y="166"/>
                </a:cxn>
                <a:cxn ang="0">
                  <a:pos x="517" y="290"/>
                </a:cxn>
                <a:cxn ang="0">
                  <a:pos x="510" y="414"/>
                </a:cxn>
                <a:cxn ang="0">
                  <a:pos x="339" y="402"/>
                </a:cxn>
                <a:cxn ang="0">
                  <a:pos x="169" y="387"/>
                </a:cxn>
                <a:cxn ang="0">
                  <a:pos x="0" y="370"/>
                </a:cxn>
                <a:cxn ang="0">
                  <a:pos x="4" y="324"/>
                </a:cxn>
                <a:cxn ang="0">
                  <a:pos x="14" y="247"/>
                </a:cxn>
                <a:cxn ang="0">
                  <a:pos x="35" y="86"/>
                </a:cxn>
                <a:cxn ang="0">
                  <a:pos x="46" y="8"/>
                </a:cxn>
                <a:cxn ang="0">
                  <a:pos x="46" y="3"/>
                </a:cxn>
                <a:cxn ang="0">
                  <a:pos x="47" y="2"/>
                </a:cxn>
                <a:cxn ang="0">
                  <a:pos x="48" y="0"/>
                </a:cxn>
              </a:cxnLst>
              <a:rect l="0" t="0" r="r" b="b"/>
              <a:pathLst>
                <a:path w="530" h="414">
                  <a:moveTo>
                    <a:pt x="48" y="0"/>
                  </a:moveTo>
                  <a:lnTo>
                    <a:pt x="49" y="0"/>
                  </a:lnTo>
                  <a:lnTo>
                    <a:pt x="206" y="16"/>
                  </a:lnTo>
                  <a:lnTo>
                    <a:pt x="367" y="30"/>
                  </a:lnTo>
                  <a:lnTo>
                    <a:pt x="530" y="42"/>
                  </a:lnTo>
                  <a:lnTo>
                    <a:pt x="523" y="166"/>
                  </a:lnTo>
                  <a:lnTo>
                    <a:pt x="517" y="290"/>
                  </a:lnTo>
                  <a:lnTo>
                    <a:pt x="510" y="414"/>
                  </a:lnTo>
                  <a:lnTo>
                    <a:pt x="339" y="402"/>
                  </a:lnTo>
                  <a:lnTo>
                    <a:pt x="169" y="387"/>
                  </a:lnTo>
                  <a:lnTo>
                    <a:pt x="0" y="370"/>
                  </a:lnTo>
                  <a:lnTo>
                    <a:pt x="4" y="324"/>
                  </a:lnTo>
                  <a:lnTo>
                    <a:pt x="14" y="247"/>
                  </a:lnTo>
                  <a:lnTo>
                    <a:pt x="35" y="86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47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B61097E9-8212-D85B-D5C5-5A68804FD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105" y="3518441"/>
              <a:ext cx="906034" cy="95277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173" y="12"/>
                </a:cxn>
                <a:cxn ang="0">
                  <a:pos x="280" y="23"/>
                </a:cxn>
                <a:cxn ang="0">
                  <a:pos x="391" y="33"/>
                </a:cxn>
                <a:cxn ang="0">
                  <a:pos x="504" y="40"/>
                </a:cxn>
                <a:cxn ang="0">
                  <a:pos x="498" y="90"/>
                </a:cxn>
                <a:cxn ang="0">
                  <a:pos x="495" y="144"/>
                </a:cxn>
                <a:cxn ang="0">
                  <a:pos x="492" y="197"/>
                </a:cxn>
                <a:cxn ang="0">
                  <a:pos x="486" y="302"/>
                </a:cxn>
                <a:cxn ang="0">
                  <a:pos x="478" y="406"/>
                </a:cxn>
                <a:cxn ang="0">
                  <a:pos x="475" y="456"/>
                </a:cxn>
                <a:cxn ang="0">
                  <a:pos x="468" y="505"/>
                </a:cxn>
                <a:cxn ang="0">
                  <a:pos x="328" y="493"/>
                </a:cxn>
                <a:cxn ang="0">
                  <a:pos x="192" y="482"/>
                </a:cxn>
                <a:cxn ang="0">
                  <a:pos x="190" y="485"/>
                </a:cxn>
                <a:cxn ang="0">
                  <a:pos x="190" y="490"/>
                </a:cxn>
                <a:cxn ang="0">
                  <a:pos x="194" y="499"/>
                </a:cxn>
                <a:cxn ang="0">
                  <a:pos x="192" y="502"/>
                </a:cxn>
                <a:cxn ang="0">
                  <a:pos x="151" y="497"/>
                </a:cxn>
                <a:cxn ang="0">
                  <a:pos x="110" y="493"/>
                </a:cxn>
                <a:cxn ang="0">
                  <a:pos x="71" y="488"/>
                </a:cxn>
                <a:cxn ang="0">
                  <a:pos x="66" y="497"/>
                </a:cxn>
                <a:cxn ang="0">
                  <a:pos x="65" y="509"/>
                </a:cxn>
                <a:cxn ang="0">
                  <a:pos x="63" y="520"/>
                </a:cxn>
                <a:cxn ang="0">
                  <a:pos x="59" y="530"/>
                </a:cxn>
                <a:cxn ang="0">
                  <a:pos x="39" y="527"/>
                </a:cxn>
                <a:cxn ang="0">
                  <a:pos x="18" y="525"/>
                </a:cxn>
                <a:cxn ang="0">
                  <a:pos x="0" y="521"/>
                </a:cxn>
                <a:cxn ang="0">
                  <a:pos x="34" y="261"/>
                </a:cxn>
                <a:cxn ang="0">
                  <a:pos x="65" y="0"/>
                </a:cxn>
              </a:cxnLst>
              <a:rect l="0" t="0" r="r" b="b"/>
              <a:pathLst>
                <a:path w="504" h="530">
                  <a:moveTo>
                    <a:pt x="65" y="0"/>
                  </a:moveTo>
                  <a:lnTo>
                    <a:pt x="173" y="12"/>
                  </a:lnTo>
                  <a:lnTo>
                    <a:pt x="280" y="23"/>
                  </a:lnTo>
                  <a:lnTo>
                    <a:pt x="391" y="33"/>
                  </a:lnTo>
                  <a:lnTo>
                    <a:pt x="504" y="40"/>
                  </a:lnTo>
                  <a:lnTo>
                    <a:pt x="498" y="90"/>
                  </a:lnTo>
                  <a:lnTo>
                    <a:pt x="495" y="144"/>
                  </a:lnTo>
                  <a:lnTo>
                    <a:pt x="492" y="197"/>
                  </a:lnTo>
                  <a:lnTo>
                    <a:pt x="486" y="302"/>
                  </a:lnTo>
                  <a:lnTo>
                    <a:pt x="478" y="406"/>
                  </a:lnTo>
                  <a:lnTo>
                    <a:pt x="475" y="456"/>
                  </a:lnTo>
                  <a:lnTo>
                    <a:pt x="468" y="505"/>
                  </a:lnTo>
                  <a:lnTo>
                    <a:pt x="328" y="493"/>
                  </a:lnTo>
                  <a:lnTo>
                    <a:pt x="192" y="482"/>
                  </a:lnTo>
                  <a:lnTo>
                    <a:pt x="190" y="485"/>
                  </a:lnTo>
                  <a:lnTo>
                    <a:pt x="190" y="490"/>
                  </a:lnTo>
                  <a:lnTo>
                    <a:pt x="194" y="499"/>
                  </a:lnTo>
                  <a:lnTo>
                    <a:pt x="192" y="502"/>
                  </a:lnTo>
                  <a:lnTo>
                    <a:pt x="151" y="497"/>
                  </a:lnTo>
                  <a:lnTo>
                    <a:pt x="110" y="493"/>
                  </a:lnTo>
                  <a:lnTo>
                    <a:pt x="71" y="488"/>
                  </a:lnTo>
                  <a:lnTo>
                    <a:pt x="66" y="497"/>
                  </a:lnTo>
                  <a:lnTo>
                    <a:pt x="65" y="509"/>
                  </a:lnTo>
                  <a:lnTo>
                    <a:pt x="63" y="520"/>
                  </a:lnTo>
                  <a:lnTo>
                    <a:pt x="59" y="530"/>
                  </a:lnTo>
                  <a:lnTo>
                    <a:pt x="39" y="527"/>
                  </a:lnTo>
                  <a:lnTo>
                    <a:pt x="18" y="525"/>
                  </a:lnTo>
                  <a:lnTo>
                    <a:pt x="0" y="521"/>
                  </a:lnTo>
                  <a:lnTo>
                    <a:pt x="34" y="26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0062FBCB-E2F6-2BBC-848C-E84FFEE4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100" y="3417770"/>
              <a:ext cx="886260" cy="1037266"/>
            </a:xfrm>
            <a:custGeom>
              <a:avLst/>
              <a:gdLst/>
              <a:ahLst/>
              <a:cxnLst>
                <a:cxn ang="0">
                  <a:pos x="211" y="15"/>
                </a:cxn>
                <a:cxn ang="0">
                  <a:pos x="317" y="30"/>
                </a:cxn>
                <a:cxn ang="0">
                  <a:pos x="493" y="56"/>
                </a:cxn>
                <a:cxn ang="0">
                  <a:pos x="425" y="577"/>
                </a:cxn>
                <a:cxn ang="0">
                  <a:pos x="270" y="558"/>
                </a:cxn>
                <a:cxn ang="0">
                  <a:pos x="270" y="552"/>
                </a:cxn>
                <a:cxn ang="0">
                  <a:pos x="252" y="546"/>
                </a:cxn>
                <a:cxn ang="0">
                  <a:pos x="246" y="540"/>
                </a:cxn>
                <a:cxn ang="0">
                  <a:pos x="231" y="532"/>
                </a:cxn>
                <a:cxn ang="0">
                  <a:pos x="211" y="524"/>
                </a:cxn>
                <a:cxn ang="0">
                  <a:pos x="214" y="519"/>
                </a:cxn>
                <a:cxn ang="0">
                  <a:pos x="212" y="520"/>
                </a:cxn>
                <a:cxn ang="0">
                  <a:pos x="209" y="520"/>
                </a:cxn>
                <a:cxn ang="0">
                  <a:pos x="169" y="498"/>
                </a:cxn>
                <a:cxn ang="0">
                  <a:pos x="135" y="478"/>
                </a:cxn>
                <a:cxn ang="0">
                  <a:pos x="138" y="475"/>
                </a:cxn>
                <a:cxn ang="0">
                  <a:pos x="136" y="474"/>
                </a:cxn>
                <a:cxn ang="0">
                  <a:pos x="131" y="476"/>
                </a:cxn>
                <a:cxn ang="0">
                  <a:pos x="124" y="474"/>
                </a:cxn>
                <a:cxn ang="0">
                  <a:pos x="126" y="469"/>
                </a:cxn>
                <a:cxn ang="0">
                  <a:pos x="119" y="469"/>
                </a:cxn>
                <a:cxn ang="0">
                  <a:pos x="108" y="465"/>
                </a:cxn>
                <a:cxn ang="0">
                  <a:pos x="98" y="456"/>
                </a:cxn>
                <a:cxn ang="0">
                  <a:pos x="90" y="454"/>
                </a:cxn>
                <a:cxn ang="0">
                  <a:pos x="54" y="431"/>
                </a:cxn>
                <a:cxn ang="0">
                  <a:pos x="49" y="428"/>
                </a:cxn>
                <a:cxn ang="0">
                  <a:pos x="49" y="425"/>
                </a:cxn>
                <a:cxn ang="0">
                  <a:pos x="44" y="426"/>
                </a:cxn>
                <a:cxn ang="0">
                  <a:pos x="26" y="414"/>
                </a:cxn>
                <a:cxn ang="0">
                  <a:pos x="0" y="400"/>
                </a:cxn>
                <a:cxn ang="0">
                  <a:pos x="6" y="393"/>
                </a:cxn>
                <a:cxn ang="0">
                  <a:pos x="8" y="386"/>
                </a:cxn>
                <a:cxn ang="0">
                  <a:pos x="14" y="386"/>
                </a:cxn>
                <a:cxn ang="0">
                  <a:pos x="23" y="387"/>
                </a:cxn>
                <a:cxn ang="0">
                  <a:pos x="27" y="383"/>
                </a:cxn>
                <a:cxn ang="0">
                  <a:pos x="30" y="380"/>
                </a:cxn>
                <a:cxn ang="0">
                  <a:pos x="33" y="383"/>
                </a:cxn>
                <a:cxn ang="0">
                  <a:pos x="36" y="369"/>
                </a:cxn>
                <a:cxn ang="0">
                  <a:pos x="42" y="372"/>
                </a:cxn>
                <a:cxn ang="0">
                  <a:pos x="23" y="354"/>
                </a:cxn>
                <a:cxn ang="0">
                  <a:pos x="21" y="331"/>
                </a:cxn>
                <a:cxn ang="0">
                  <a:pos x="28" y="322"/>
                </a:cxn>
                <a:cxn ang="0">
                  <a:pos x="36" y="327"/>
                </a:cxn>
                <a:cxn ang="0">
                  <a:pos x="32" y="322"/>
                </a:cxn>
                <a:cxn ang="0">
                  <a:pos x="42" y="300"/>
                </a:cxn>
                <a:cxn ang="0">
                  <a:pos x="48" y="273"/>
                </a:cxn>
                <a:cxn ang="0">
                  <a:pos x="68" y="258"/>
                </a:cxn>
                <a:cxn ang="0">
                  <a:pos x="82" y="242"/>
                </a:cxn>
                <a:cxn ang="0">
                  <a:pos x="71" y="231"/>
                </a:cxn>
                <a:cxn ang="0">
                  <a:pos x="62" y="202"/>
                </a:cxn>
                <a:cxn ang="0">
                  <a:pos x="57" y="168"/>
                </a:cxn>
                <a:cxn ang="0">
                  <a:pos x="65" y="111"/>
                </a:cxn>
                <a:cxn ang="0">
                  <a:pos x="75" y="71"/>
                </a:cxn>
                <a:cxn ang="0">
                  <a:pos x="93" y="76"/>
                </a:cxn>
                <a:cxn ang="0">
                  <a:pos x="96" y="83"/>
                </a:cxn>
                <a:cxn ang="0">
                  <a:pos x="101" y="88"/>
                </a:cxn>
                <a:cxn ang="0">
                  <a:pos x="107" y="89"/>
                </a:cxn>
                <a:cxn ang="0">
                  <a:pos x="115" y="76"/>
                </a:cxn>
                <a:cxn ang="0">
                  <a:pos x="124" y="54"/>
                </a:cxn>
                <a:cxn ang="0">
                  <a:pos x="132" y="0"/>
                </a:cxn>
              </a:cxnLst>
              <a:rect l="0" t="0" r="r" b="b"/>
              <a:pathLst>
                <a:path w="493" h="577">
                  <a:moveTo>
                    <a:pt x="132" y="0"/>
                  </a:moveTo>
                  <a:lnTo>
                    <a:pt x="171" y="7"/>
                  </a:lnTo>
                  <a:lnTo>
                    <a:pt x="211" y="15"/>
                  </a:lnTo>
                  <a:lnTo>
                    <a:pt x="250" y="22"/>
                  </a:lnTo>
                  <a:lnTo>
                    <a:pt x="264" y="22"/>
                  </a:lnTo>
                  <a:lnTo>
                    <a:pt x="317" y="30"/>
                  </a:lnTo>
                  <a:lnTo>
                    <a:pt x="375" y="39"/>
                  </a:lnTo>
                  <a:lnTo>
                    <a:pt x="434" y="48"/>
                  </a:lnTo>
                  <a:lnTo>
                    <a:pt x="493" y="56"/>
                  </a:lnTo>
                  <a:lnTo>
                    <a:pt x="469" y="230"/>
                  </a:lnTo>
                  <a:lnTo>
                    <a:pt x="448" y="405"/>
                  </a:lnTo>
                  <a:lnTo>
                    <a:pt x="425" y="577"/>
                  </a:lnTo>
                  <a:lnTo>
                    <a:pt x="373" y="570"/>
                  </a:lnTo>
                  <a:lnTo>
                    <a:pt x="323" y="563"/>
                  </a:lnTo>
                  <a:lnTo>
                    <a:pt x="270" y="558"/>
                  </a:lnTo>
                  <a:lnTo>
                    <a:pt x="269" y="556"/>
                  </a:lnTo>
                  <a:lnTo>
                    <a:pt x="269" y="552"/>
                  </a:lnTo>
                  <a:lnTo>
                    <a:pt x="270" y="552"/>
                  </a:lnTo>
                  <a:lnTo>
                    <a:pt x="267" y="551"/>
                  </a:lnTo>
                  <a:lnTo>
                    <a:pt x="261" y="551"/>
                  </a:lnTo>
                  <a:lnTo>
                    <a:pt x="252" y="546"/>
                  </a:lnTo>
                  <a:lnTo>
                    <a:pt x="249" y="542"/>
                  </a:lnTo>
                  <a:lnTo>
                    <a:pt x="250" y="538"/>
                  </a:lnTo>
                  <a:lnTo>
                    <a:pt x="246" y="540"/>
                  </a:lnTo>
                  <a:lnTo>
                    <a:pt x="241" y="539"/>
                  </a:lnTo>
                  <a:lnTo>
                    <a:pt x="235" y="535"/>
                  </a:lnTo>
                  <a:lnTo>
                    <a:pt x="231" y="532"/>
                  </a:lnTo>
                  <a:lnTo>
                    <a:pt x="224" y="530"/>
                  </a:lnTo>
                  <a:lnTo>
                    <a:pt x="216" y="526"/>
                  </a:lnTo>
                  <a:lnTo>
                    <a:pt x="211" y="524"/>
                  </a:lnTo>
                  <a:lnTo>
                    <a:pt x="213" y="521"/>
                  </a:lnTo>
                  <a:lnTo>
                    <a:pt x="213" y="520"/>
                  </a:lnTo>
                  <a:lnTo>
                    <a:pt x="214" y="519"/>
                  </a:lnTo>
                  <a:lnTo>
                    <a:pt x="213" y="518"/>
                  </a:lnTo>
                  <a:lnTo>
                    <a:pt x="212" y="518"/>
                  </a:lnTo>
                  <a:lnTo>
                    <a:pt x="212" y="520"/>
                  </a:lnTo>
                  <a:lnTo>
                    <a:pt x="211" y="521"/>
                  </a:lnTo>
                  <a:lnTo>
                    <a:pt x="210" y="521"/>
                  </a:lnTo>
                  <a:lnTo>
                    <a:pt x="209" y="520"/>
                  </a:lnTo>
                  <a:lnTo>
                    <a:pt x="209" y="518"/>
                  </a:lnTo>
                  <a:lnTo>
                    <a:pt x="188" y="509"/>
                  </a:lnTo>
                  <a:lnTo>
                    <a:pt x="169" y="498"/>
                  </a:lnTo>
                  <a:lnTo>
                    <a:pt x="154" y="490"/>
                  </a:lnTo>
                  <a:lnTo>
                    <a:pt x="141" y="478"/>
                  </a:lnTo>
                  <a:lnTo>
                    <a:pt x="135" y="478"/>
                  </a:lnTo>
                  <a:lnTo>
                    <a:pt x="135" y="476"/>
                  </a:lnTo>
                  <a:lnTo>
                    <a:pt x="136" y="476"/>
                  </a:lnTo>
                  <a:lnTo>
                    <a:pt x="138" y="475"/>
                  </a:lnTo>
                  <a:lnTo>
                    <a:pt x="139" y="475"/>
                  </a:lnTo>
                  <a:lnTo>
                    <a:pt x="138" y="474"/>
                  </a:lnTo>
                  <a:lnTo>
                    <a:pt x="136" y="474"/>
                  </a:lnTo>
                  <a:lnTo>
                    <a:pt x="135" y="475"/>
                  </a:lnTo>
                  <a:lnTo>
                    <a:pt x="133" y="475"/>
                  </a:lnTo>
                  <a:lnTo>
                    <a:pt x="131" y="476"/>
                  </a:lnTo>
                  <a:lnTo>
                    <a:pt x="127" y="476"/>
                  </a:lnTo>
                  <a:lnTo>
                    <a:pt x="125" y="475"/>
                  </a:lnTo>
                  <a:lnTo>
                    <a:pt x="124" y="474"/>
                  </a:lnTo>
                  <a:lnTo>
                    <a:pt x="124" y="472"/>
                  </a:lnTo>
                  <a:lnTo>
                    <a:pt x="125" y="471"/>
                  </a:lnTo>
                  <a:lnTo>
                    <a:pt x="126" y="469"/>
                  </a:lnTo>
                  <a:lnTo>
                    <a:pt x="126" y="468"/>
                  </a:lnTo>
                  <a:lnTo>
                    <a:pt x="121" y="468"/>
                  </a:lnTo>
                  <a:lnTo>
                    <a:pt x="119" y="469"/>
                  </a:lnTo>
                  <a:lnTo>
                    <a:pt x="115" y="469"/>
                  </a:lnTo>
                  <a:lnTo>
                    <a:pt x="112" y="468"/>
                  </a:lnTo>
                  <a:lnTo>
                    <a:pt x="108" y="465"/>
                  </a:lnTo>
                  <a:lnTo>
                    <a:pt x="105" y="462"/>
                  </a:lnTo>
                  <a:lnTo>
                    <a:pt x="101" y="460"/>
                  </a:lnTo>
                  <a:lnTo>
                    <a:pt x="98" y="456"/>
                  </a:lnTo>
                  <a:lnTo>
                    <a:pt x="96" y="455"/>
                  </a:lnTo>
                  <a:lnTo>
                    <a:pt x="92" y="455"/>
                  </a:lnTo>
                  <a:lnTo>
                    <a:pt x="90" y="454"/>
                  </a:lnTo>
                  <a:lnTo>
                    <a:pt x="78" y="447"/>
                  </a:lnTo>
                  <a:lnTo>
                    <a:pt x="65" y="440"/>
                  </a:lnTo>
                  <a:lnTo>
                    <a:pt x="54" y="431"/>
                  </a:lnTo>
                  <a:lnTo>
                    <a:pt x="48" y="431"/>
                  </a:lnTo>
                  <a:lnTo>
                    <a:pt x="48" y="428"/>
                  </a:lnTo>
                  <a:lnTo>
                    <a:pt x="49" y="428"/>
                  </a:lnTo>
                  <a:lnTo>
                    <a:pt x="50" y="427"/>
                  </a:lnTo>
                  <a:lnTo>
                    <a:pt x="51" y="427"/>
                  </a:lnTo>
                  <a:lnTo>
                    <a:pt x="49" y="425"/>
                  </a:lnTo>
                  <a:lnTo>
                    <a:pt x="48" y="426"/>
                  </a:lnTo>
                  <a:lnTo>
                    <a:pt x="48" y="428"/>
                  </a:lnTo>
                  <a:lnTo>
                    <a:pt x="44" y="426"/>
                  </a:lnTo>
                  <a:lnTo>
                    <a:pt x="37" y="422"/>
                  </a:lnTo>
                  <a:lnTo>
                    <a:pt x="30" y="418"/>
                  </a:lnTo>
                  <a:lnTo>
                    <a:pt x="26" y="414"/>
                  </a:lnTo>
                  <a:lnTo>
                    <a:pt x="16" y="410"/>
                  </a:lnTo>
                  <a:lnTo>
                    <a:pt x="8" y="406"/>
                  </a:lnTo>
                  <a:lnTo>
                    <a:pt x="0" y="400"/>
                  </a:lnTo>
                  <a:lnTo>
                    <a:pt x="2" y="396"/>
                  </a:lnTo>
                  <a:lnTo>
                    <a:pt x="4" y="394"/>
                  </a:lnTo>
                  <a:lnTo>
                    <a:pt x="6" y="393"/>
                  </a:lnTo>
                  <a:lnTo>
                    <a:pt x="7" y="391"/>
                  </a:lnTo>
                  <a:lnTo>
                    <a:pt x="8" y="390"/>
                  </a:lnTo>
                  <a:lnTo>
                    <a:pt x="8" y="386"/>
                  </a:lnTo>
                  <a:lnTo>
                    <a:pt x="9" y="385"/>
                  </a:lnTo>
                  <a:lnTo>
                    <a:pt x="12" y="385"/>
                  </a:lnTo>
                  <a:lnTo>
                    <a:pt x="14" y="386"/>
                  </a:lnTo>
                  <a:lnTo>
                    <a:pt x="18" y="386"/>
                  </a:lnTo>
                  <a:lnTo>
                    <a:pt x="21" y="387"/>
                  </a:lnTo>
                  <a:lnTo>
                    <a:pt x="23" y="387"/>
                  </a:lnTo>
                  <a:lnTo>
                    <a:pt x="26" y="386"/>
                  </a:lnTo>
                  <a:lnTo>
                    <a:pt x="26" y="384"/>
                  </a:lnTo>
                  <a:lnTo>
                    <a:pt x="27" y="383"/>
                  </a:lnTo>
                  <a:lnTo>
                    <a:pt x="27" y="382"/>
                  </a:lnTo>
                  <a:lnTo>
                    <a:pt x="28" y="380"/>
                  </a:lnTo>
                  <a:lnTo>
                    <a:pt x="30" y="380"/>
                  </a:lnTo>
                  <a:lnTo>
                    <a:pt x="30" y="386"/>
                  </a:lnTo>
                  <a:lnTo>
                    <a:pt x="32" y="385"/>
                  </a:lnTo>
                  <a:lnTo>
                    <a:pt x="33" y="383"/>
                  </a:lnTo>
                  <a:lnTo>
                    <a:pt x="33" y="370"/>
                  </a:lnTo>
                  <a:lnTo>
                    <a:pt x="34" y="369"/>
                  </a:lnTo>
                  <a:lnTo>
                    <a:pt x="36" y="369"/>
                  </a:lnTo>
                  <a:lnTo>
                    <a:pt x="39" y="370"/>
                  </a:lnTo>
                  <a:lnTo>
                    <a:pt x="40" y="371"/>
                  </a:lnTo>
                  <a:lnTo>
                    <a:pt x="42" y="372"/>
                  </a:lnTo>
                  <a:lnTo>
                    <a:pt x="37" y="365"/>
                  </a:lnTo>
                  <a:lnTo>
                    <a:pt x="30" y="361"/>
                  </a:lnTo>
                  <a:lnTo>
                    <a:pt x="23" y="354"/>
                  </a:lnTo>
                  <a:lnTo>
                    <a:pt x="20" y="352"/>
                  </a:lnTo>
                  <a:lnTo>
                    <a:pt x="21" y="344"/>
                  </a:lnTo>
                  <a:lnTo>
                    <a:pt x="21" y="331"/>
                  </a:lnTo>
                  <a:lnTo>
                    <a:pt x="22" y="324"/>
                  </a:lnTo>
                  <a:lnTo>
                    <a:pt x="23" y="322"/>
                  </a:lnTo>
                  <a:lnTo>
                    <a:pt x="28" y="322"/>
                  </a:lnTo>
                  <a:lnTo>
                    <a:pt x="33" y="324"/>
                  </a:lnTo>
                  <a:lnTo>
                    <a:pt x="35" y="327"/>
                  </a:lnTo>
                  <a:lnTo>
                    <a:pt x="36" y="327"/>
                  </a:lnTo>
                  <a:lnTo>
                    <a:pt x="36" y="326"/>
                  </a:lnTo>
                  <a:lnTo>
                    <a:pt x="34" y="323"/>
                  </a:lnTo>
                  <a:lnTo>
                    <a:pt x="32" y="322"/>
                  </a:lnTo>
                  <a:lnTo>
                    <a:pt x="30" y="321"/>
                  </a:lnTo>
                  <a:lnTo>
                    <a:pt x="32" y="317"/>
                  </a:lnTo>
                  <a:lnTo>
                    <a:pt x="42" y="300"/>
                  </a:lnTo>
                  <a:lnTo>
                    <a:pt x="44" y="295"/>
                  </a:lnTo>
                  <a:lnTo>
                    <a:pt x="47" y="279"/>
                  </a:lnTo>
                  <a:lnTo>
                    <a:pt x="48" y="273"/>
                  </a:lnTo>
                  <a:lnTo>
                    <a:pt x="54" y="266"/>
                  </a:lnTo>
                  <a:lnTo>
                    <a:pt x="61" y="261"/>
                  </a:lnTo>
                  <a:lnTo>
                    <a:pt x="68" y="258"/>
                  </a:lnTo>
                  <a:lnTo>
                    <a:pt x="75" y="253"/>
                  </a:lnTo>
                  <a:lnTo>
                    <a:pt x="82" y="245"/>
                  </a:lnTo>
                  <a:lnTo>
                    <a:pt x="82" y="242"/>
                  </a:lnTo>
                  <a:lnTo>
                    <a:pt x="79" y="238"/>
                  </a:lnTo>
                  <a:lnTo>
                    <a:pt x="78" y="236"/>
                  </a:lnTo>
                  <a:lnTo>
                    <a:pt x="71" y="231"/>
                  </a:lnTo>
                  <a:lnTo>
                    <a:pt x="68" y="228"/>
                  </a:lnTo>
                  <a:lnTo>
                    <a:pt x="65" y="214"/>
                  </a:lnTo>
                  <a:lnTo>
                    <a:pt x="62" y="202"/>
                  </a:lnTo>
                  <a:lnTo>
                    <a:pt x="58" y="189"/>
                  </a:lnTo>
                  <a:lnTo>
                    <a:pt x="56" y="179"/>
                  </a:lnTo>
                  <a:lnTo>
                    <a:pt x="57" y="168"/>
                  </a:lnTo>
                  <a:lnTo>
                    <a:pt x="64" y="158"/>
                  </a:lnTo>
                  <a:lnTo>
                    <a:pt x="64" y="134"/>
                  </a:lnTo>
                  <a:lnTo>
                    <a:pt x="65" y="111"/>
                  </a:lnTo>
                  <a:lnTo>
                    <a:pt x="66" y="91"/>
                  </a:lnTo>
                  <a:lnTo>
                    <a:pt x="68" y="74"/>
                  </a:lnTo>
                  <a:lnTo>
                    <a:pt x="75" y="71"/>
                  </a:lnTo>
                  <a:lnTo>
                    <a:pt x="80" y="72"/>
                  </a:lnTo>
                  <a:lnTo>
                    <a:pt x="85" y="75"/>
                  </a:lnTo>
                  <a:lnTo>
                    <a:pt x="93" y="76"/>
                  </a:lnTo>
                  <a:lnTo>
                    <a:pt x="94" y="77"/>
                  </a:lnTo>
                  <a:lnTo>
                    <a:pt x="94" y="81"/>
                  </a:lnTo>
                  <a:lnTo>
                    <a:pt x="96" y="83"/>
                  </a:lnTo>
                  <a:lnTo>
                    <a:pt x="96" y="86"/>
                  </a:lnTo>
                  <a:lnTo>
                    <a:pt x="97" y="88"/>
                  </a:lnTo>
                  <a:lnTo>
                    <a:pt x="101" y="88"/>
                  </a:lnTo>
                  <a:lnTo>
                    <a:pt x="104" y="89"/>
                  </a:lnTo>
                  <a:lnTo>
                    <a:pt x="105" y="90"/>
                  </a:lnTo>
                  <a:lnTo>
                    <a:pt x="107" y="89"/>
                  </a:lnTo>
                  <a:lnTo>
                    <a:pt x="108" y="88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9" y="71"/>
                  </a:lnTo>
                  <a:lnTo>
                    <a:pt x="121" y="64"/>
                  </a:lnTo>
                  <a:lnTo>
                    <a:pt x="124" y="54"/>
                  </a:lnTo>
                  <a:lnTo>
                    <a:pt x="126" y="37"/>
                  </a:lnTo>
                  <a:lnTo>
                    <a:pt x="129" y="18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28675D92-CDAA-B7A0-FB09-60921BF5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678" y="2434436"/>
              <a:ext cx="828734" cy="1287143"/>
            </a:xfrm>
            <a:custGeom>
              <a:avLst/>
              <a:gdLst/>
              <a:ahLst/>
              <a:cxnLst>
                <a:cxn ang="0">
                  <a:pos x="194" y="30"/>
                </a:cxn>
                <a:cxn ang="0">
                  <a:pos x="461" y="84"/>
                </a:cxn>
                <a:cxn ang="0">
                  <a:pos x="420" y="313"/>
                </a:cxn>
                <a:cxn ang="0">
                  <a:pos x="390" y="479"/>
                </a:cxn>
                <a:cxn ang="0">
                  <a:pos x="376" y="558"/>
                </a:cxn>
                <a:cxn ang="0">
                  <a:pos x="368" y="609"/>
                </a:cxn>
                <a:cxn ang="0">
                  <a:pos x="357" y="631"/>
                </a:cxn>
                <a:cxn ang="0">
                  <a:pos x="349" y="629"/>
                </a:cxn>
                <a:cxn ang="0">
                  <a:pos x="340" y="617"/>
                </a:cxn>
                <a:cxn ang="0">
                  <a:pos x="318" y="617"/>
                </a:cxn>
                <a:cxn ang="0">
                  <a:pos x="312" y="622"/>
                </a:cxn>
                <a:cxn ang="0">
                  <a:pos x="310" y="673"/>
                </a:cxn>
                <a:cxn ang="0">
                  <a:pos x="312" y="691"/>
                </a:cxn>
                <a:cxn ang="0">
                  <a:pos x="310" y="703"/>
                </a:cxn>
                <a:cxn ang="0">
                  <a:pos x="306" y="707"/>
                </a:cxn>
                <a:cxn ang="0">
                  <a:pos x="303" y="710"/>
                </a:cxn>
                <a:cxn ang="0">
                  <a:pos x="304" y="716"/>
                </a:cxn>
                <a:cxn ang="0">
                  <a:pos x="229" y="609"/>
                </a:cxn>
                <a:cxn ang="0">
                  <a:pos x="151" y="493"/>
                </a:cxn>
                <a:cxn ang="0">
                  <a:pos x="95" y="414"/>
                </a:cxn>
                <a:cxn ang="0">
                  <a:pos x="72" y="379"/>
                </a:cxn>
                <a:cxn ang="0">
                  <a:pos x="63" y="365"/>
                </a:cxn>
                <a:cxn ang="0">
                  <a:pos x="59" y="362"/>
                </a:cxn>
                <a:cxn ang="0">
                  <a:pos x="57" y="358"/>
                </a:cxn>
                <a:cxn ang="0">
                  <a:pos x="56" y="352"/>
                </a:cxn>
                <a:cxn ang="0">
                  <a:pos x="50" y="346"/>
                </a:cxn>
                <a:cxn ang="0">
                  <a:pos x="43" y="338"/>
                </a:cxn>
                <a:cxn ang="0">
                  <a:pos x="42" y="332"/>
                </a:cxn>
                <a:cxn ang="0">
                  <a:pos x="25" y="311"/>
                </a:cxn>
                <a:cxn ang="0">
                  <a:pos x="9" y="288"/>
                </a:cxn>
                <a:cxn ang="0">
                  <a:pos x="1" y="273"/>
                </a:cxn>
                <a:cxn ang="0">
                  <a:pos x="2" y="251"/>
                </a:cxn>
                <a:cxn ang="0">
                  <a:pos x="6" y="241"/>
                </a:cxn>
                <a:cxn ang="0">
                  <a:pos x="10" y="217"/>
                </a:cxn>
                <a:cxn ang="0">
                  <a:pos x="30" y="133"/>
                </a:cxn>
                <a:cxn ang="0">
                  <a:pos x="64" y="0"/>
                </a:cxn>
              </a:cxnLst>
              <a:rect l="0" t="0" r="r" b="b"/>
              <a:pathLst>
                <a:path w="461" h="716">
                  <a:moveTo>
                    <a:pt x="64" y="0"/>
                  </a:moveTo>
                  <a:lnTo>
                    <a:pt x="194" y="30"/>
                  </a:lnTo>
                  <a:lnTo>
                    <a:pt x="327" y="58"/>
                  </a:lnTo>
                  <a:lnTo>
                    <a:pt x="461" y="84"/>
                  </a:lnTo>
                  <a:lnTo>
                    <a:pt x="440" y="197"/>
                  </a:lnTo>
                  <a:lnTo>
                    <a:pt x="420" y="313"/>
                  </a:lnTo>
                  <a:lnTo>
                    <a:pt x="399" y="426"/>
                  </a:lnTo>
                  <a:lnTo>
                    <a:pt x="390" y="479"/>
                  </a:lnTo>
                  <a:lnTo>
                    <a:pt x="382" y="533"/>
                  </a:lnTo>
                  <a:lnTo>
                    <a:pt x="376" y="558"/>
                  </a:lnTo>
                  <a:lnTo>
                    <a:pt x="369" y="596"/>
                  </a:lnTo>
                  <a:lnTo>
                    <a:pt x="368" y="609"/>
                  </a:lnTo>
                  <a:lnTo>
                    <a:pt x="364" y="621"/>
                  </a:lnTo>
                  <a:lnTo>
                    <a:pt x="357" y="631"/>
                  </a:lnTo>
                  <a:lnTo>
                    <a:pt x="354" y="631"/>
                  </a:lnTo>
                  <a:lnTo>
                    <a:pt x="349" y="629"/>
                  </a:lnTo>
                  <a:lnTo>
                    <a:pt x="344" y="619"/>
                  </a:lnTo>
                  <a:lnTo>
                    <a:pt x="340" y="617"/>
                  </a:lnTo>
                  <a:lnTo>
                    <a:pt x="322" y="614"/>
                  </a:lnTo>
                  <a:lnTo>
                    <a:pt x="318" y="617"/>
                  </a:lnTo>
                  <a:lnTo>
                    <a:pt x="313" y="619"/>
                  </a:lnTo>
                  <a:lnTo>
                    <a:pt x="312" y="622"/>
                  </a:lnTo>
                  <a:lnTo>
                    <a:pt x="312" y="643"/>
                  </a:lnTo>
                  <a:lnTo>
                    <a:pt x="310" y="673"/>
                  </a:lnTo>
                  <a:lnTo>
                    <a:pt x="310" y="682"/>
                  </a:lnTo>
                  <a:lnTo>
                    <a:pt x="312" y="691"/>
                  </a:lnTo>
                  <a:lnTo>
                    <a:pt x="312" y="699"/>
                  </a:lnTo>
                  <a:lnTo>
                    <a:pt x="310" y="703"/>
                  </a:lnTo>
                  <a:lnTo>
                    <a:pt x="307" y="705"/>
                  </a:lnTo>
                  <a:lnTo>
                    <a:pt x="306" y="707"/>
                  </a:lnTo>
                  <a:lnTo>
                    <a:pt x="304" y="708"/>
                  </a:lnTo>
                  <a:lnTo>
                    <a:pt x="303" y="710"/>
                  </a:lnTo>
                  <a:lnTo>
                    <a:pt x="303" y="713"/>
                  </a:lnTo>
                  <a:lnTo>
                    <a:pt x="304" y="716"/>
                  </a:lnTo>
                  <a:lnTo>
                    <a:pt x="268" y="665"/>
                  </a:lnTo>
                  <a:lnTo>
                    <a:pt x="229" y="609"/>
                  </a:lnTo>
                  <a:lnTo>
                    <a:pt x="191" y="552"/>
                  </a:lnTo>
                  <a:lnTo>
                    <a:pt x="151" y="493"/>
                  </a:lnTo>
                  <a:lnTo>
                    <a:pt x="112" y="436"/>
                  </a:lnTo>
                  <a:lnTo>
                    <a:pt x="95" y="414"/>
                  </a:lnTo>
                  <a:lnTo>
                    <a:pt x="78" y="388"/>
                  </a:lnTo>
                  <a:lnTo>
                    <a:pt x="72" y="379"/>
                  </a:lnTo>
                  <a:lnTo>
                    <a:pt x="64" y="366"/>
                  </a:lnTo>
                  <a:lnTo>
                    <a:pt x="63" y="365"/>
                  </a:lnTo>
                  <a:lnTo>
                    <a:pt x="60" y="364"/>
                  </a:lnTo>
                  <a:lnTo>
                    <a:pt x="59" y="362"/>
                  </a:lnTo>
                  <a:lnTo>
                    <a:pt x="58" y="360"/>
                  </a:lnTo>
                  <a:lnTo>
                    <a:pt x="57" y="358"/>
                  </a:lnTo>
                  <a:lnTo>
                    <a:pt x="57" y="355"/>
                  </a:lnTo>
                  <a:lnTo>
                    <a:pt x="56" y="352"/>
                  </a:lnTo>
                  <a:lnTo>
                    <a:pt x="53" y="349"/>
                  </a:lnTo>
                  <a:lnTo>
                    <a:pt x="50" y="346"/>
                  </a:lnTo>
                  <a:lnTo>
                    <a:pt x="44" y="341"/>
                  </a:lnTo>
                  <a:lnTo>
                    <a:pt x="43" y="338"/>
                  </a:lnTo>
                  <a:lnTo>
                    <a:pt x="43" y="335"/>
                  </a:lnTo>
                  <a:lnTo>
                    <a:pt x="42" y="332"/>
                  </a:lnTo>
                  <a:lnTo>
                    <a:pt x="35" y="323"/>
                  </a:lnTo>
                  <a:lnTo>
                    <a:pt x="25" y="311"/>
                  </a:lnTo>
                  <a:lnTo>
                    <a:pt x="16" y="299"/>
                  </a:lnTo>
                  <a:lnTo>
                    <a:pt x="9" y="288"/>
                  </a:lnTo>
                  <a:lnTo>
                    <a:pt x="4" y="280"/>
                  </a:lnTo>
                  <a:lnTo>
                    <a:pt x="1" y="273"/>
                  </a:lnTo>
                  <a:lnTo>
                    <a:pt x="0" y="264"/>
                  </a:lnTo>
                  <a:lnTo>
                    <a:pt x="2" y="251"/>
                  </a:lnTo>
                  <a:lnTo>
                    <a:pt x="4" y="246"/>
                  </a:lnTo>
                  <a:lnTo>
                    <a:pt x="6" y="241"/>
                  </a:lnTo>
                  <a:lnTo>
                    <a:pt x="8" y="237"/>
                  </a:lnTo>
                  <a:lnTo>
                    <a:pt x="10" y="217"/>
                  </a:lnTo>
                  <a:lnTo>
                    <a:pt x="14" y="199"/>
                  </a:lnTo>
                  <a:lnTo>
                    <a:pt x="30" y="133"/>
                  </a:lnTo>
                  <a:lnTo>
                    <a:pt x="48" y="6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C69FAE4C-368B-2A66-2112-77AEF6C5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395" y="2585441"/>
              <a:ext cx="733456" cy="922213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148" y="12"/>
                </a:cxn>
                <a:cxn ang="0">
                  <a:pos x="213" y="22"/>
                </a:cxn>
                <a:cxn ang="0">
                  <a:pos x="281" y="31"/>
                </a:cxn>
                <a:cxn ang="0">
                  <a:pos x="276" y="80"/>
                </a:cxn>
                <a:cxn ang="0">
                  <a:pos x="267" y="127"/>
                </a:cxn>
                <a:cxn ang="0">
                  <a:pos x="315" y="132"/>
                </a:cxn>
                <a:cxn ang="0">
                  <a:pos x="361" y="139"/>
                </a:cxn>
                <a:cxn ang="0">
                  <a:pos x="408" y="145"/>
                </a:cxn>
                <a:cxn ang="0">
                  <a:pos x="392" y="267"/>
                </a:cxn>
                <a:cxn ang="0">
                  <a:pos x="377" y="391"/>
                </a:cxn>
                <a:cxn ang="0">
                  <a:pos x="361" y="513"/>
                </a:cxn>
                <a:cxn ang="0">
                  <a:pos x="269" y="503"/>
                </a:cxn>
                <a:cxn ang="0">
                  <a:pos x="178" y="489"/>
                </a:cxn>
                <a:cxn ang="0">
                  <a:pos x="88" y="475"/>
                </a:cxn>
                <a:cxn ang="0">
                  <a:pos x="0" y="460"/>
                </a:cxn>
                <a:cxn ang="0">
                  <a:pos x="42" y="231"/>
                </a:cxn>
                <a:cxn ang="0">
                  <a:pos x="81" y="0"/>
                </a:cxn>
              </a:cxnLst>
              <a:rect l="0" t="0" r="r" b="b"/>
              <a:pathLst>
                <a:path w="408" h="513">
                  <a:moveTo>
                    <a:pt x="81" y="0"/>
                  </a:moveTo>
                  <a:lnTo>
                    <a:pt x="148" y="12"/>
                  </a:lnTo>
                  <a:lnTo>
                    <a:pt x="213" y="22"/>
                  </a:lnTo>
                  <a:lnTo>
                    <a:pt x="281" y="31"/>
                  </a:lnTo>
                  <a:lnTo>
                    <a:pt x="276" y="80"/>
                  </a:lnTo>
                  <a:lnTo>
                    <a:pt x="267" y="127"/>
                  </a:lnTo>
                  <a:lnTo>
                    <a:pt x="315" y="132"/>
                  </a:lnTo>
                  <a:lnTo>
                    <a:pt x="361" y="139"/>
                  </a:lnTo>
                  <a:lnTo>
                    <a:pt x="408" y="145"/>
                  </a:lnTo>
                  <a:lnTo>
                    <a:pt x="392" y="267"/>
                  </a:lnTo>
                  <a:lnTo>
                    <a:pt x="377" y="391"/>
                  </a:lnTo>
                  <a:lnTo>
                    <a:pt x="361" y="513"/>
                  </a:lnTo>
                  <a:lnTo>
                    <a:pt x="269" y="503"/>
                  </a:lnTo>
                  <a:lnTo>
                    <a:pt x="178" y="489"/>
                  </a:lnTo>
                  <a:lnTo>
                    <a:pt x="88" y="475"/>
                  </a:lnTo>
                  <a:lnTo>
                    <a:pt x="0" y="460"/>
                  </a:lnTo>
                  <a:lnTo>
                    <a:pt x="42" y="231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AFB6E115-5FA3-D44B-5D5E-1000D505F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458" y="1373801"/>
              <a:ext cx="773005" cy="1265571"/>
            </a:xfrm>
            <a:custGeom>
              <a:avLst/>
              <a:gdLst/>
              <a:ahLst/>
              <a:cxnLst>
                <a:cxn ang="0">
                  <a:pos x="179" y="42"/>
                </a:cxn>
                <a:cxn ang="0">
                  <a:pos x="174" y="108"/>
                </a:cxn>
                <a:cxn ang="0">
                  <a:pos x="181" y="140"/>
                </a:cxn>
                <a:cxn ang="0">
                  <a:pos x="179" y="149"/>
                </a:cxn>
                <a:cxn ang="0">
                  <a:pos x="185" y="157"/>
                </a:cxn>
                <a:cxn ang="0">
                  <a:pos x="187" y="166"/>
                </a:cxn>
                <a:cxn ang="0">
                  <a:pos x="199" y="178"/>
                </a:cxn>
                <a:cxn ang="0">
                  <a:pos x="213" y="204"/>
                </a:cxn>
                <a:cxn ang="0">
                  <a:pos x="217" y="210"/>
                </a:cxn>
                <a:cxn ang="0">
                  <a:pos x="217" y="217"/>
                </a:cxn>
                <a:cxn ang="0">
                  <a:pos x="220" y="219"/>
                </a:cxn>
                <a:cxn ang="0">
                  <a:pos x="224" y="231"/>
                </a:cxn>
                <a:cxn ang="0">
                  <a:pos x="229" y="233"/>
                </a:cxn>
                <a:cxn ang="0">
                  <a:pos x="234" y="235"/>
                </a:cxn>
                <a:cxn ang="0">
                  <a:pos x="231" y="240"/>
                </a:cxn>
                <a:cxn ang="0">
                  <a:pos x="249" y="241"/>
                </a:cxn>
                <a:cxn ang="0">
                  <a:pos x="239" y="270"/>
                </a:cxn>
                <a:cxn ang="0">
                  <a:pos x="234" y="309"/>
                </a:cxn>
                <a:cxn ang="0">
                  <a:pos x="228" y="315"/>
                </a:cxn>
                <a:cxn ang="0">
                  <a:pos x="221" y="332"/>
                </a:cxn>
                <a:cxn ang="0">
                  <a:pos x="229" y="346"/>
                </a:cxn>
                <a:cxn ang="0">
                  <a:pos x="246" y="347"/>
                </a:cxn>
                <a:cxn ang="0">
                  <a:pos x="258" y="339"/>
                </a:cxn>
                <a:cxn ang="0">
                  <a:pos x="269" y="367"/>
                </a:cxn>
                <a:cxn ang="0">
                  <a:pos x="279" y="393"/>
                </a:cxn>
                <a:cxn ang="0">
                  <a:pos x="280" y="413"/>
                </a:cxn>
                <a:cxn ang="0">
                  <a:pos x="295" y="425"/>
                </a:cxn>
                <a:cxn ang="0">
                  <a:pos x="305" y="446"/>
                </a:cxn>
                <a:cxn ang="0">
                  <a:pos x="319" y="464"/>
                </a:cxn>
                <a:cxn ang="0">
                  <a:pos x="342" y="465"/>
                </a:cxn>
                <a:cxn ang="0">
                  <a:pos x="362" y="459"/>
                </a:cxn>
                <a:cxn ang="0">
                  <a:pos x="401" y="465"/>
                </a:cxn>
                <a:cxn ang="0">
                  <a:pos x="413" y="453"/>
                </a:cxn>
                <a:cxn ang="0">
                  <a:pos x="425" y="470"/>
                </a:cxn>
                <a:cxn ang="0">
                  <a:pos x="397" y="704"/>
                </a:cxn>
                <a:cxn ang="0">
                  <a:pos x="10" y="582"/>
                </a:cxn>
                <a:cxn ang="0">
                  <a:pos x="36" y="466"/>
                </a:cxn>
                <a:cxn ang="0">
                  <a:pos x="45" y="431"/>
                </a:cxn>
                <a:cxn ang="0">
                  <a:pos x="37" y="427"/>
                </a:cxn>
                <a:cxn ang="0">
                  <a:pos x="33" y="406"/>
                </a:cxn>
                <a:cxn ang="0">
                  <a:pos x="50" y="383"/>
                </a:cxn>
                <a:cxn ang="0">
                  <a:pos x="65" y="367"/>
                </a:cxn>
                <a:cxn ang="0">
                  <a:pos x="72" y="354"/>
                </a:cxn>
                <a:cxn ang="0">
                  <a:pos x="83" y="332"/>
                </a:cxn>
                <a:cxn ang="0">
                  <a:pos x="100" y="312"/>
                </a:cxn>
                <a:cxn ang="0">
                  <a:pos x="95" y="292"/>
                </a:cxn>
                <a:cxn ang="0">
                  <a:pos x="87" y="281"/>
                </a:cxn>
                <a:cxn ang="0">
                  <a:pos x="81" y="274"/>
                </a:cxn>
                <a:cxn ang="0">
                  <a:pos x="82" y="260"/>
                </a:cxn>
                <a:cxn ang="0">
                  <a:pos x="81" y="243"/>
                </a:cxn>
                <a:cxn ang="0">
                  <a:pos x="82" y="227"/>
                </a:cxn>
                <a:cxn ang="0">
                  <a:pos x="85" y="196"/>
                </a:cxn>
                <a:cxn ang="0">
                  <a:pos x="106" y="103"/>
                </a:cxn>
                <a:cxn ang="0">
                  <a:pos x="117" y="56"/>
                </a:cxn>
                <a:cxn ang="0">
                  <a:pos x="120" y="45"/>
                </a:cxn>
                <a:cxn ang="0">
                  <a:pos x="121" y="38"/>
                </a:cxn>
                <a:cxn ang="0">
                  <a:pos x="123" y="29"/>
                </a:cxn>
                <a:cxn ang="0">
                  <a:pos x="125" y="16"/>
                </a:cxn>
                <a:cxn ang="0">
                  <a:pos x="130" y="0"/>
                </a:cxn>
              </a:cxnLst>
              <a:rect l="0" t="0" r="r" b="b"/>
              <a:pathLst>
                <a:path w="430" h="704">
                  <a:moveTo>
                    <a:pt x="130" y="0"/>
                  </a:moveTo>
                  <a:lnTo>
                    <a:pt x="182" y="11"/>
                  </a:lnTo>
                  <a:lnTo>
                    <a:pt x="179" y="42"/>
                  </a:lnTo>
                  <a:lnTo>
                    <a:pt x="173" y="70"/>
                  </a:lnTo>
                  <a:lnTo>
                    <a:pt x="167" y="96"/>
                  </a:lnTo>
                  <a:lnTo>
                    <a:pt x="174" y="108"/>
                  </a:lnTo>
                  <a:lnTo>
                    <a:pt x="179" y="120"/>
                  </a:lnTo>
                  <a:lnTo>
                    <a:pt x="181" y="134"/>
                  </a:lnTo>
                  <a:lnTo>
                    <a:pt x="181" y="140"/>
                  </a:lnTo>
                  <a:lnTo>
                    <a:pt x="180" y="141"/>
                  </a:lnTo>
                  <a:lnTo>
                    <a:pt x="179" y="143"/>
                  </a:lnTo>
                  <a:lnTo>
                    <a:pt x="179" y="149"/>
                  </a:lnTo>
                  <a:lnTo>
                    <a:pt x="181" y="152"/>
                  </a:lnTo>
                  <a:lnTo>
                    <a:pt x="182" y="155"/>
                  </a:lnTo>
                  <a:lnTo>
                    <a:pt x="185" y="157"/>
                  </a:lnTo>
                  <a:lnTo>
                    <a:pt x="186" y="161"/>
                  </a:lnTo>
                  <a:lnTo>
                    <a:pt x="186" y="164"/>
                  </a:lnTo>
                  <a:lnTo>
                    <a:pt x="187" y="166"/>
                  </a:lnTo>
                  <a:lnTo>
                    <a:pt x="189" y="170"/>
                  </a:lnTo>
                  <a:lnTo>
                    <a:pt x="196" y="175"/>
                  </a:lnTo>
                  <a:lnTo>
                    <a:pt x="199" y="178"/>
                  </a:lnTo>
                  <a:lnTo>
                    <a:pt x="203" y="186"/>
                  </a:lnTo>
                  <a:lnTo>
                    <a:pt x="208" y="196"/>
                  </a:lnTo>
                  <a:lnTo>
                    <a:pt x="213" y="204"/>
                  </a:lnTo>
                  <a:lnTo>
                    <a:pt x="214" y="205"/>
                  </a:lnTo>
                  <a:lnTo>
                    <a:pt x="215" y="207"/>
                  </a:lnTo>
                  <a:lnTo>
                    <a:pt x="217" y="210"/>
                  </a:lnTo>
                  <a:lnTo>
                    <a:pt x="218" y="212"/>
                  </a:lnTo>
                  <a:lnTo>
                    <a:pt x="218" y="215"/>
                  </a:lnTo>
                  <a:lnTo>
                    <a:pt x="217" y="217"/>
                  </a:lnTo>
                  <a:lnTo>
                    <a:pt x="217" y="218"/>
                  </a:lnTo>
                  <a:lnTo>
                    <a:pt x="218" y="218"/>
                  </a:lnTo>
                  <a:lnTo>
                    <a:pt x="220" y="219"/>
                  </a:lnTo>
                  <a:lnTo>
                    <a:pt x="222" y="224"/>
                  </a:lnTo>
                  <a:lnTo>
                    <a:pt x="222" y="226"/>
                  </a:lnTo>
                  <a:lnTo>
                    <a:pt x="224" y="231"/>
                  </a:lnTo>
                  <a:lnTo>
                    <a:pt x="225" y="232"/>
                  </a:lnTo>
                  <a:lnTo>
                    <a:pt x="228" y="233"/>
                  </a:lnTo>
                  <a:lnTo>
                    <a:pt x="229" y="233"/>
                  </a:lnTo>
                  <a:lnTo>
                    <a:pt x="231" y="234"/>
                  </a:lnTo>
                  <a:lnTo>
                    <a:pt x="232" y="234"/>
                  </a:lnTo>
                  <a:lnTo>
                    <a:pt x="234" y="235"/>
                  </a:lnTo>
                  <a:lnTo>
                    <a:pt x="234" y="236"/>
                  </a:lnTo>
                  <a:lnTo>
                    <a:pt x="232" y="238"/>
                  </a:lnTo>
                  <a:lnTo>
                    <a:pt x="231" y="240"/>
                  </a:lnTo>
                  <a:lnTo>
                    <a:pt x="235" y="242"/>
                  </a:lnTo>
                  <a:lnTo>
                    <a:pt x="239" y="241"/>
                  </a:lnTo>
                  <a:lnTo>
                    <a:pt x="249" y="241"/>
                  </a:lnTo>
                  <a:lnTo>
                    <a:pt x="250" y="245"/>
                  </a:lnTo>
                  <a:lnTo>
                    <a:pt x="245" y="257"/>
                  </a:lnTo>
                  <a:lnTo>
                    <a:pt x="239" y="270"/>
                  </a:lnTo>
                  <a:lnTo>
                    <a:pt x="235" y="281"/>
                  </a:lnTo>
                  <a:lnTo>
                    <a:pt x="232" y="294"/>
                  </a:lnTo>
                  <a:lnTo>
                    <a:pt x="234" y="309"/>
                  </a:lnTo>
                  <a:lnTo>
                    <a:pt x="231" y="312"/>
                  </a:lnTo>
                  <a:lnTo>
                    <a:pt x="230" y="313"/>
                  </a:lnTo>
                  <a:lnTo>
                    <a:pt x="228" y="315"/>
                  </a:lnTo>
                  <a:lnTo>
                    <a:pt x="222" y="320"/>
                  </a:lnTo>
                  <a:lnTo>
                    <a:pt x="222" y="331"/>
                  </a:lnTo>
                  <a:lnTo>
                    <a:pt x="221" y="332"/>
                  </a:lnTo>
                  <a:lnTo>
                    <a:pt x="221" y="339"/>
                  </a:lnTo>
                  <a:lnTo>
                    <a:pt x="222" y="343"/>
                  </a:lnTo>
                  <a:lnTo>
                    <a:pt x="229" y="346"/>
                  </a:lnTo>
                  <a:lnTo>
                    <a:pt x="235" y="348"/>
                  </a:lnTo>
                  <a:lnTo>
                    <a:pt x="239" y="348"/>
                  </a:lnTo>
                  <a:lnTo>
                    <a:pt x="246" y="347"/>
                  </a:lnTo>
                  <a:lnTo>
                    <a:pt x="250" y="345"/>
                  </a:lnTo>
                  <a:lnTo>
                    <a:pt x="253" y="341"/>
                  </a:lnTo>
                  <a:lnTo>
                    <a:pt x="258" y="339"/>
                  </a:lnTo>
                  <a:lnTo>
                    <a:pt x="265" y="338"/>
                  </a:lnTo>
                  <a:lnTo>
                    <a:pt x="269" y="347"/>
                  </a:lnTo>
                  <a:lnTo>
                    <a:pt x="269" y="367"/>
                  </a:lnTo>
                  <a:lnTo>
                    <a:pt x="271" y="379"/>
                  </a:lnTo>
                  <a:lnTo>
                    <a:pt x="274" y="387"/>
                  </a:lnTo>
                  <a:lnTo>
                    <a:pt x="279" y="393"/>
                  </a:lnTo>
                  <a:lnTo>
                    <a:pt x="281" y="401"/>
                  </a:lnTo>
                  <a:lnTo>
                    <a:pt x="281" y="408"/>
                  </a:lnTo>
                  <a:lnTo>
                    <a:pt x="280" y="413"/>
                  </a:lnTo>
                  <a:lnTo>
                    <a:pt x="280" y="417"/>
                  </a:lnTo>
                  <a:lnTo>
                    <a:pt x="284" y="422"/>
                  </a:lnTo>
                  <a:lnTo>
                    <a:pt x="295" y="425"/>
                  </a:lnTo>
                  <a:lnTo>
                    <a:pt x="301" y="430"/>
                  </a:lnTo>
                  <a:lnTo>
                    <a:pt x="303" y="438"/>
                  </a:lnTo>
                  <a:lnTo>
                    <a:pt x="305" y="446"/>
                  </a:lnTo>
                  <a:lnTo>
                    <a:pt x="306" y="457"/>
                  </a:lnTo>
                  <a:lnTo>
                    <a:pt x="307" y="469"/>
                  </a:lnTo>
                  <a:lnTo>
                    <a:pt x="319" y="464"/>
                  </a:lnTo>
                  <a:lnTo>
                    <a:pt x="330" y="464"/>
                  </a:lnTo>
                  <a:lnTo>
                    <a:pt x="334" y="465"/>
                  </a:lnTo>
                  <a:lnTo>
                    <a:pt x="342" y="465"/>
                  </a:lnTo>
                  <a:lnTo>
                    <a:pt x="348" y="463"/>
                  </a:lnTo>
                  <a:lnTo>
                    <a:pt x="355" y="460"/>
                  </a:lnTo>
                  <a:lnTo>
                    <a:pt x="362" y="459"/>
                  </a:lnTo>
                  <a:lnTo>
                    <a:pt x="378" y="462"/>
                  </a:lnTo>
                  <a:lnTo>
                    <a:pt x="395" y="466"/>
                  </a:lnTo>
                  <a:lnTo>
                    <a:pt x="401" y="465"/>
                  </a:lnTo>
                  <a:lnTo>
                    <a:pt x="405" y="463"/>
                  </a:lnTo>
                  <a:lnTo>
                    <a:pt x="409" y="456"/>
                  </a:lnTo>
                  <a:lnTo>
                    <a:pt x="413" y="453"/>
                  </a:lnTo>
                  <a:lnTo>
                    <a:pt x="419" y="453"/>
                  </a:lnTo>
                  <a:lnTo>
                    <a:pt x="421" y="456"/>
                  </a:lnTo>
                  <a:lnTo>
                    <a:pt x="425" y="470"/>
                  </a:lnTo>
                  <a:lnTo>
                    <a:pt x="426" y="473"/>
                  </a:lnTo>
                  <a:lnTo>
                    <a:pt x="430" y="474"/>
                  </a:lnTo>
                  <a:lnTo>
                    <a:pt x="397" y="704"/>
                  </a:lnTo>
                  <a:lnTo>
                    <a:pt x="0" y="634"/>
                  </a:lnTo>
                  <a:lnTo>
                    <a:pt x="5" y="606"/>
                  </a:lnTo>
                  <a:lnTo>
                    <a:pt x="10" y="582"/>
                  </a:lnTo>
                  <a:lnTo>
                    <a:pt x="16" y="557"/>
                  </a:lnTo>
                  <a:lnTo>
                    <a:pt x="30" y="478"/>
                  </a:lnTo>
                  <a:lnTo>
                    <a:pt x="36" y="466"/>
                  </a:lnTo>
                  <a:lnTo>
                    <a:pt x="42" y="456"/>
                  </a:lnTo>
                  <a:lnTo>
                    <a:pt x="44" y="443"/>
                  </a:lnTo>
                  <a:lnTo>
                    <a:pt x="45" y="431"/>
                  </a:lnTo>
                  <a:lnTo>
                    <a:pt x="44" y="429"/>
                  </a:lnTo>
                  <a:lnTo>
                    <a:pt x="39" y="427"/>
                  </a:lnTo>
                  <a:lnTo>
                    <a:pt x="37" y="427"/>
                  </a:lnTo>
                  <a:lnTo>
                    <a:pt x="32" y="422"/>
                  </a:lnTo>
                  <a:lnTo>
                    <a:pt x="32" y="418"/>
                  </a:lnTo>
                  <a:lnTo>
                    <a:pt x="33" y="406"/>
                  </a:lnTo>
                  <a:lnTo>
                    <a:pt x="37" y="396"/>
                  </a:lnTo>
                  <a:lnTo>
                    <a:pt x="43" y="389"/>
                  </a:lnTo>
                  <a:lnTo>
                    <a:pt x="50" y="383"/>
                  </a:lnTo>
                  <a:lnTo>
                    <a:pt x="58" y="379"/>
                  </a:lnTo>
                  <a:lnTo>
                    <a:pt x="66" y="373"/>
                  </a:lnTo>
                  <a:lnTo>
                    <a:pt x="65" y="367"/>
                  </a:lnTo>
                  <a:lnTo>
                    <a:pt x="66" y="362"/>
                  </a:lnTo>
                  <a:lnTo>
                    <a:pt x="68" y="358"/>
                  </a:lnTo>
                  <a:lnTo>
                    <a:pt x="72" y="354"/>
                  </a:lnTo>
                  <a:lnTo>
                    <a:pt x="75" y="347"/>
                  </a:lnTo>
                  <a:lnTo>
                    <a:pt x="80" y="339"/>
                  </a:lnTo>
                  <a:lnTo>
                    <a:pt x="83" y="332"/>
                  </a:lnTo>
                  <a:lnTo>
                    <a:pt x="89" y="324"/>
                  </a:lnTo>
                  <a:lnTo>
                    <a:pt x="95" y="318"/>
                  </a:lnTo>
                  <a:lnTo>
                    <a:pt x="100" y="312"/>
                  </a:lnTo>
                  <a:lnTo>
                    <a:pt x="101" y="305"/>
                  </a:lnTo>
                  <a:lnTo>
                    <a:pt x="99" y="298"/>
                  </a:lnTo>
                  <a:lnTo>
                    <a:pt x="95" y="292"/>
                  </a:lnTo>
                  <a:lnTo>
                    <a:pt x="90" y="285"/>
                  </a:lnTo>
                  <a:lnTo>
                    <a:pt x="88" y="283"/>
                  </a:lnTo>
                  <a:lnTo>
                    <a:pt x="87" y="281"/>
                  </a:lnTo>
                  <a:lnTo>
                    <a:pt x="85" y="280"/>
                  </a:lnTo>
                  <a:lnTo>
                    <a:pt x="83" y="277"/>
                  </a:lnTo>
                  <a:lnTo>
                    <a:pt x="81" y="274"/>
                  </a:lnTo>
                  <a:lnTo>
                    <a:pt x="80" y="270"/>
                  </a:lnTo>
                  <a:lnTo>
                    <a:pt x="83" y="264"/>
                  </a:lnTo>
                  <a:lnTo>
                    <a:pt x="82" y="260"/>
                  </a:lnTo>
                  <a:lnTo>
                    <a:pt x="82" y="253"/>
                  </a:lnTo>
                  <a:lnTo>
                    <a:pt x="81" y="246"/>
                  </a:lnTo>
                  <a:lnTo>
                    <a:pt x="81" y="243"/>
                  </a:lnTo>
                  <a:lnTo>
                    <a:pt x="80" y="240"/>
                  </a:lnTo>
                  <a:lnTo>
                    <a:pt x="80" y="229"/>
                  </a:lnTo>
                  <a:lnTo>
                    <a:pt x="82" y="227"/>
                  </a:lnTo>
                  <a:lnTo>
                    <a:pt x="83" y="225"/>
                  </a:lnTo>
                  <a:lnTo>
                    <a:pt x="85" y="215"/>
                  </a:lnTo>
                  <a:lnTo>
                    <a:pt x="85" y="196"/>
                  </a:lnTo>
                  <a:lnTo>
                    <a:pt x="92" y="166"/>
                  </a:lnTo>
                  <a:lnTo>
                    <a:pt x="100" y="136"/>
                  </a:lnTo>
                  <a:lnTo>
                    <a:pt x="106" y="103"/>
                  </a:lnTo>
                  <a:lnTo>
                    <a:pt x="110" y="85"/>
                  </a:lnTo>
                  <a:lnTo>
                    <a:pt x="115" y="70"/>
                  </a:lnTo>
                  <a:lnTo>
                    <a:pt x="117" y="56"/>
                  </a:lnTo>
                  <a:lnTo>
                    <a:pt x="118" y="52"/>
                  </a:lnTo>
                  <a:lnTo>
                    <a:pt x="118" y="49"/>
                  </a:lnTo>
                  <a:lnTo>
                    <a:pt x="120" y="45"/>
                  </a:lnTo>
                  <a:lnTo>
                    <a:pt x="120" y="43"/>
                  </a:lnTo>
                  <a:lnTo>
                    <a:pt x="121" y="42"/>
                  </a:lnTo>
                  <a:lnTo>
                    <a:pt x="121" y="38"/>
                  </a:lnTo>
                  <a:lnTo>
                    <a:pt x="122" y="36"/>
                  </a:lnTo>
                  <a:lnTo>
                    <a:pt x="122" y="32"/>
                  </a:lnTo>
                  <a:lnTo>
                    <a:pt x="123" y="29"/>
                  </a:lnTo>
                  <a:lnTo>
                    <a:pt x="124" y="26"/>
                  </a:lnTo>
                  <a:lnTo>
                    <a:pt x="124" y="24"/>
                  </a:lnTo>
                  <a:lnTo>
                    <a:pt x="125" y="16"/>
                  </a:lnTo>
                  <a:lnTo>
                    <a:pt x="126" y="10"/>
                  </a:lnTo>
                  <a:lnTo>
                    <a:pt x="128" y="5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8AC44485-0E9D-D200-AF7B-DE511F1E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898" y="2301407"/>
              <a:ext cx="1067826" cy="1804877"/>
            </a:xfrm>
            <a:custGeom>
              <a:avLst/>
              <a:gdLst/>
              <a:ahLst/>
              <a:cxnLst>
                <a:cxn ang="0">
                  <a:pos x="318" y="117"/>
                </a:cxn>
                <a:cxn ang="0">
                  <a:pos x="319" y="429"/>
                </a:cxn>
                <a:cxn ang="0">
                  <a:pos x="445" y="615"/>
                </a:cxn>
                <a:cxn ang="0">
                  <a:pos x="467" y="647"/>
                </a:cxn>
                <a:cxn ang="0">
                  <a:pos x="482" y="668"/>
                </a:cxn>
                <a:cxn ang="0">
                  <a:pos x="502" y="696"/>
                </a:cxn>
                <a:cxn ang="0">
                  <a:pos x="510" y="705"/>
                </a:cxn>
                <a:cxn ang="0">
                  <a:pos x="573" y="816"/>
                </a:cxn>
                <a:cxn ang="0">
                  <a:pos x="588" y="856"/>
                </a:cxn>
                <a:cxn ang="0">
                  <a:pos x="579" y="878"/>
                </a:cxn>
                <a:cxn ang="0">
                  <a:pos x="558" y="912"/>
                </a:cxn>
                <a:cxn ang="0">
                  <a:pos x="540" y="943"/>
                </a:cxn>
                <a:cxn ang="0">
                  <a:pos x="532" y="973"/>
                </a:cxn>
                <a:cxn ang="0">
                  <a:pos x="546" y="984"/>
                </a:cxn>
                <a:cxn ang="0">
                  <a:pos x="494" y="999"/>
                </a:cxn>
                <a:cxn ang="0">
                  <a:pos x="340" y="979"/>
                </a:cxn>
                <a:cxn ang="0">
                  <a:pos x="340" y="968"/>
                </a:cxn>
                <a:cxn ang="0">
                  <a:pos x="338" y="930"/>
                </a:cxn>
                <a:cxn ang="0">
                  <a:pos x="298" y="867"/>
                </a:cxn>
                <a:cxn ang="0">
                  <a:pos x="270" y="843"/>
                </a:cxn>
                <a:cxn ang="0">
                  <a:pos x="220" y="804"/>
                </a:cxn>
                <a:cxn ang="0">
                  <a:pos x="214" y="790"/>
                </a:cxn>
                <a:cxn ang="0">
                  <a:pos x="170" y="760"/>
                </a:cxn>
                <a:cxn ang="0">
                  <a:pos x="133" y="748"/>
                </a:cxn>
                <a:cxn ang="0">
                  <a:pos x="126" y="728"/>
                </a:cxn>
                <a:cxn ang="0">
                  <a:pos x="132" y="683"/>
                </a:cxn>
                <a:cxn ang="0">
                  <a:pos x="123" y="667"/>
                </a:cxn>
                <a:cxn ang="0">
                  <a:pos x="109" y="641"/>
                </a:cxn>
                <a:cxn ang="0">
                  <a:pos x="99" y="621"/>
                </a:cxn>
                <a:cxn ang="0">
                  <a:pos x="90" y="590"/>
                </a:cxn>
                <a:cxn ang="0">
                  <a:pos x="75" y="559"/>
                </a:cxn>
                <a:cxn ang="0">
                  <a:pos x="83" y="527"/>
                </a:cxn>
                <a:cxn ang="0">
                  <a:pos x="90" y="508"/>
                </a:cxn>
                <a:cxn ang="0">
                  <a:pos x="59" y="475"/>
                </a:cxn>
                <a:cxn ang="0">
                  <a:pos x="62" y="447"/>
                </a:cxn>
                <a:cxn ang="0">
                  <a:pos x="71" y="436"/>
                </a:cxn>
                <a:cxn ang="0">
                  <a:pos x="86" y="438"/>
                </a:cxn>
                <a:cxn ang="0">
                  <a:pos x="90" y="395"/>
                </a:cxn>
                <a:cxn ang="0">
                  <a:pos x="105" y="397"/>
                </a:cxn>
                <a:cxn ang="0">
                  <a:pos x="121" y="404"/>
                </a:cxn>
                <a:cxn ang="0">
                  <a:pos x="135" y="404"/>
                </a:cxn>
                <a:cxn ang="0">
                  <a:pos x="143" y="408"/>
                </a:cxn>
                <a:cxn ang="0">
                  <a:pos x="129" y="392"/>
                </a:cxn>
                <a:cxn ang="0">
                  <a:pos x="95" y="392"/>
                </a:cxn>
                <a:cxn ang="0">
                  <a:pos x="73" y="378"/>
                </a:cxn>
                <a:cxn ang="0">
                  <a:pos x="43" y="383"/>
                </a:cxn>
                <a:cxn ang="0">
                  <a:pos x="41" y="370"/>
                </a:cxn>
                <a:cxn ang="0">
                  <a:pos x="43" y="356"/>
                </a:cxn>
                <a:cxn ang="0">
                  <a:pos x="27" y="327"/>
                </a:cxn>
                <a:cxn ang="0">
                  <a:pos x="12" y="293"/>
                </a:cxn>
                <a:cxn ang="0">
                  <a:pos x="14" y="257"/>
                </a:cxn>
                <a:cxn ang="0">
                  <a:pos x="21" y="224"/>
                </a:cxn>
                <a:cxn ang="0">
                  <a:pos x="5" y="160"/>
                </a:cxn>
                <a:cxn ang="0">
                  <a:pos x="28" y="108"/>
                </a:cxn>
                <a:cxn ang="0">
                  <a:pos x="33" y="95"/>
                </a:cxn>
                <a:cxn ang="0">
                  <a:pos x="34" y="76"/>
                </a:cxn>
                <a:cxn ang="0">
                  <a:pos x="49" y="30"/>
                </a:cxn>
              </a:cxnLst>
              <a:rect l="0" t="0" r="r" b="b"/>
              <a:pathLst>
                <a:path w="594" h="1004">
                  <a:moveTo>
                    <a:pt x="54" y="0"/>
                  </a:moveTo>
                  <a:lnTo>
                    <a:pt x="121" y="18"/>
                  </a:lnTo>
                  <a:lnTo>
                    <a:pt x="256" y="55"/>
                  </a:lnTo>
                  <a:lnTo>
                    <a:pt x="326" y="70"/>
                  </a:lnTo>
                  <a:lnTo>
                    <a:pt x="318" y="117"/>
                  </a:lnTo>
                  <a:lnTo>
                    <a:pt x="306" y="164"/>
                  </a:lnTo>
                  <a:lnTo>
                    <a:pt x="296" y="209"/>
                  </a:lnTo>
                  <a:lnTo>
                    <a:pt x="279" y="277"/>
                  </a:lnTo>
                  <a:lnTo>
                    <a:pt x="262" y="345"/>
                  </a:lnTo>
                  <a:lnTo>
                    <a:pt x="319" y="429"/>
                  </a:lnTo>
                  <a:lnTo>
                    <a:pt x="378" y="514"/>
                  </a:lnTo>
                  <a:lnTo>
                    <a:pt x="437" y="598"/>
                  </a:lnTo>
                  <a:lnTo>
                    <a:pt x="439" y="604"/>
                  </a:lnTo>
                  <a:lnTo>
                    <a:pt x="442" y="609"/>
                  </a:lnTo>
                  <a:lnTo>
                    <a:pt x="445" y="615"/>
                  </a:lnTo>
                  <a:lnTo>
                    <a:pt x="456" y="627"/>
                  </a:lnTo>
                  <a:lnTo>
                    <a:pt x="459" y="630"/>
                  </a:lnTo>
                  <a:lnTo>
                    <a:pt x="460" y="635"/>
                  </a:lnTo>
                  <a:lnTo>
                    <a:pt x="462" y="640"/>
                  </a:lnTo>
                  <a:lnTo>
                    <a:pt x="467" y="647"/>
                  </a:lnTo>
                  <a:lnTo>
                    <a:pt x="470" y="649"/>
                  </a:lnTo>
                  <a:lnTo>
                    <a:pt x="476" y="655"/>
                  </a:lnTo>
                  <a:lnTo>
                    <a:pt x="479" y="658"/>
                  </a:lnTo>
                  <a:lnTo>
                    <a:pt x="480" y="663"/>
                  </a:lnTo>
                  <a:lnTo>
                    <a:pt x="482" y="668"/>
                  </a:lnTo>
                  <a:lnTo>
                    <a:pt x="487" y="675"/>
                  </a:lnTo>
                  <a:lnTo>
                    <a:pt x="489" y="677"/>
                  </a:lnTo>
                  <a:lnTo>
                    <a:pt x="493" y="679"/>
                  </a:lnTo>
                  <a:lnTo>
                    <a:pt x="497" y="686"/>
                  </a:lnTo>
                  <a:lnTo>
                    <a:pt x="502" y="696"/>
                  </a:lnTo>
                  <a:lnTo>
                    <a:pt x="504" y="699"/>
                  </a:lnTo>
                  <a:lnTo>
                    <a:pt x="505" y="700"/>
                  </a:lnTo>
                  <a:lnTo>
                    <a:pt x="506" y="703"/>
                  </a:lnTo>
                  <a:lnTo>
                    <a:pt x="509" y="704"/>
                  </a:lnTo>
                  <a:lnTo>
                    <a:pt x="510" y="705"/>
                  </a:lnTo>
                  <a:lnTo>
                    <a:pt x="529" y="735"/>
                  </a:lnTo>
                  <a:lnTo>
                    <a:pt x="550" y="767"/>
                  </a:lnTo>
                  <a:lnTo>
                    <a:pt x="572" y="796"/>
                  </a:lnTo>
                  <a:lnTo>
                    <a:pt x="569" y="807"/>
                  </a:lnTo>
                  <a:lnTo>
                    <a:pt x="573" y="816"/>
                  </a:lnTo>
                  <a:lnTo>
                    <a:pt x="578" y="826"/>
                  </a:lnTo>
                  <a:lnTo>
                    <a:pt x="581" y="837"/>
                  </a:lnTo>
                  <a:lnTo>
                    <a:pt x="580" y="846"/>
                  </a:lnTo>
                  <a:lnTo>
                    <a:pt x="583" y="851"/>
                  </a:lnTo>
                  <a:lnTo>
                    <a:pt x="588" y="856"/>
                  </a:lnTo>
                  <a:lnTo>
                    <a:pt x="591" y="860"/>
                  </a:lnTo>
                  <a:lnTo>
                    <a:pt x="594" y="866"/>
                  </a:lnTo>
                  <a:lnTo>
                    <a:pt x="590" y="872"/>
                  </a:lnTo>
                  <a:lnTo>
                    <a:pt x="584" y="875"/>
                  </a:lnTo>
                  <a:lnTo>
                    <a:pt x="579" y="878"/>
                  </a:lnTo>
                  <a:lnTo>
                    <a:pt x="574" y="880"/>
                  </a:lnTo>
                  <a:lnTo>
                    <a:pt x="567" y="887"/>
                  </a:lnTo>
                  <a:lnTo>
                    <a:pt x="560" y="896"/>
                  </a:lnTo>
                  <a:lnTo>
                    <a:pt x="559" y="903"/>
                  </a:lnTo>
                  <a:lnTo>
                    <a:pt x="558" y="912"/>
                  </a:lnTo>
                  <a:lnTo>
                    <a:pt x="557" y="921"/>
                  </a:lnTo>
                  <a:lnTo>
                    <a:pt x="554" y="928"/>
                  </a:lnTo>
                  <a:lnTo>
                    <a:pt x="546" y="936"/>
                  </a:lnTo>
                  <a:lnTo>
                    <a:pt x="544" y="940"/>
                  </a:lnTo>
                  <a:lnTo>
                    <a:pt x="540" y="943"/>
                  </a:lnTo>
                  <a:lnTo>
                    <a:pt x="534" y="945"/>
                  </a:lnTo>
                  <a:lnTo>
                    <a:pt x="536" y="954"/>
                  </a:lnTo>
                  <a:lnTo>
                    <a:pt x="536" y="964"/>
                  </a:lnTo>
                  <a:lnTo>
                    <a:pt x="532" y="970"/>
                  </a:lnTo>
                  <a:lnTo>
                    <a:pt x="532" y="973"/>
                  </a:lnTo>
                  <a:lnTo>
                    <a:pt x="537" y="978"/>
                  </a:lnTo>
                  <a:lnTo>
                    <a:pt x="539" y="978"/>
                  </a:lnTo>
                  <a:lnTo>
                    <a:pt x="544" y="980"/>
                  </a:lnTo>
                  <a:lnTo>
                    <a:pt x="545" y="982"/>
                  </a:lnTo>
                  <a:lnTo>
                    <a:pt x="546" y="984"/>
                  </a:lnTo>
                  <a:lnTo>
                    <a:pt x="546" y="991"/>
                  </a:lnTo>
                  <a:lnTo>
                    <a:pt x="545" y="996"/>
                  </a:lnTo>
                  <a:lnTo>
                    <a:pt x="541" y="999"/>
                  </a:lnTo>
                  <a:lnTo>
                    <a:pt x="540" y="1004"/>
                  </a:lnTo>
                  <a:lnTo>
                    <a:pt x="494" y="999"/>
                  </a:lnTo>
                  <a:lnTo>
                    <a:pt x="444" y="994"/>
                  </a:lnTo>
                  <a:lnTo>
                    <a:pt x="391" y="990"/>
                  </a:lnTo>
                  <a:lnTo>
                    <a:pt x="341" y="984"/>
                  </a:lnTo>
                  <a:lnTo>
                    <a:pt x="340" y="982"/>
                  </a:lnTo>
                  <a:lnTo>
                    <a:pt x="340" y="979"/>
                  </a:lnTo>
                  <a:lnTo>
                    <a:pt x="341" y="977"/>
                  </a:lnTo>
                  <a:lnTo>
                    <a:pt x="342" y="976"/>
                  </a:lnTo>
                  <a:lnTo>
                    <a:pt x="343" y="973"/>
                  </a:lnTo>
                  <a:lnTo>
                    <a:pt x="341" y="969"/>
                  </a:lnTo>
                  <a:lnTo>
                    <a:pt x="340" y="968"/>
                  </a:lnTo>
                  <a:lnTo>
                    <a:pt x="338" y="968"/>
                  </a:lnTo>
                  <a:lnTo>
                    <a:pt x="335" y="965"/>
                  </a:lnTo>
                  <a:lnTo>
                    <a:pt x="335" y="955"/>
                  </a:lnTo>
                  <a:lnTo>
                    <a:pt x="338" y="943"/>
                  </a:lnTo>
                  <a:lnTo>
                    <a:pt x="338" y="930"/>
                  </a:lnTo>
                  <a:lnTo>
                    <a:pt x="333" y="915"/>
                  </a:lnTo>
                  <a:lnTo>
                    <a:pt x="326" y="901"/>
                  </a:lnTo>
                  <a:lnTo>
                    <a:pt x="318" y="891"/>
                  </a:lnTo>
                  <a:lnTo>
                    <a:pt x="309" y="879"/>
                  </a:lnTo>
                  <a:lnTo>
                    <a:pt x="298" y="867"/>
                  </a:lnTo>
                  <a:lnTo>
                    <a:pt x="290" y="854"/>
                  </a:lnTo>
                  <a:lnTo>
                    <a:pt x="283" y="853"/>
                  </a:lnTo>
                  <a:lnTo>
                    <a:pt x="277" y="853"/>
                  </a:lnTo>
                  <a:lnTo>
                    <a:pt x="270" y="854"/>
                  </a:lnTo>
                  <a:lnTo>
                    <a:pt x="270" y="843"/>
                  </a:lnTo>
                  <a:lnTo>
                    <a:pt x="268" y="824"/>
                  </a:lnTo>
                  <a:lnTo>
                    <a:pt x="253" y="819"/>
                  </a:lnTo>
                  <a:lnTo>
                    <a:pt x="240" y="816"/>
                  </a:lnTo>
                  <a:lnTo>
                    <a:pt x="229" y="811"/>
                  </a:lnTo>
                  <a:lnTo>
                    <a:pt x="220" y="804"/>
                  </a:lnTo>
                  <a:lnTo>
                    <a:pt x="219" y="802"/>
                  </a:lnTo>
                  <a:lnTo>
                    <a:pt x="218" y="798"/>
                  </a:lnTo>
                  <a:lnTo>
                    <a:pt x="217" y="796"/>
                  </a:lnTo>
                  <a:lnTo>
                    <a:pt x="215" y="793"/>
                  </a:lnTo>
                  <a:lnTo>
                    <a:pt x="214" y="790"/>
                  </a:lnTo>
                  <a:lnTo>
                    <a:pt x="207" y="781"/>
                  </a:lnTo>
                  <a:lnTo>
                    <a:pt x="199" y="773"/>
                  </a:lnTo>
                  <a:lnTo>
                    <a:pt x="190" y="768"/>
                  </a:lnTo>
                  <a:lnTo>
                    <a:pt x="177" y="767"/>
                  </a:lnTo>
                  <a:lnTo>
                    <a:pt x="170" y="760"/>
                  </a:lnTo>
                  <a:lnTo>
                    <a:pt x="161" y="756"/>
                  </a:lnTo>
                  <a:lnTo>
                    <a:pt x="150" y="754"/>
                  </a:lnTo>
                  <a:lnTo>
                    <a:pt x="139" y="753"/>
                  </a:lnTo>
                  <a:lnTo>
                    <a:pt x="136" y="752"/>
                  </a:lnTo>
                  <a:lnTo>
                    <a:pt x="133" y="748"/>
                  </a:lnTo>
                  <a:lnTo>
                    <a:pt x="132" y="746"/>
                  </a:lnTo>
                  <a:lnTo>
                    <a:pt x="127" y="741"/>
                  </a:lnTo>
                  <a:lnTo>
                    <a:pt x="125" y="740"/>
                  </a:lnTo>
                  <a:lnTo>
                    <a:pt x="121" y="739"/>
                  </a:lnTo>
                  <a:lnTo>
                    <a:pt x="126" y="728"/>
                  </a:lnTo>
                  <a:lnTo>
                    <a:pt x="130" y="703"/>
                  </a:lnTo>
                  <a:lnTo>
                    <a:pt x="135" y="691"/>
                  </a:lnTo>
                  <a:lnTo>
                    <a:pt x="135" y="688"/>
                  </a:lnTo>
                  <a:lnTo>
                    <a:pt x="133" y="685"/>
                  </a:lnTo>
                  <a:lnTo>
                    <a:pt x="132" y="683"/>
                  </a:lnTo>
                  <a:lnTo>
                    <a:pt x="128" y="681"/>
                  </a:lnTo>
                  <a:lnTo>
                    <a:pt x="121" y="677"/>
                  </a:lnTo>
                  <a:lnTo>
                    <a:pt x="119" y="675"/>
                  </a:lnTo>
                  <a:lnTo>
                    <a:pt x="122" y="668"/>
                  </a:lnTo>
                  <a:lnTo>
                    <a:pt x="123" y="667"/>
                  </a:lnTo>
                  <a:lnTo>
                    <a:pt x="123" y="661"/>
                  </a:lnTo>
                  <a:lnTo>
                    <a:pt x="122" y="655"/>
                  </a:lnTo>
                  <a:lnTo>
                    <a:pt x="118" y="650"/>
                  </a:lnTo>
                  <a:lnTo>
                    <a:pt x="114" y="646"/>
                  </a:lnTo>
                  <a:lnTo>
                    <a:pt x="109" y="641"/>
                  </a:lnTo>
                  <a:lnTo>
                    <a:pt x="109" y="632"/>
                  </a:lnTo>
                  <a:lnTo>
                    <a:pt x="107" y="629"/>
                  </a:lnTo>
                  <a:lnTo>
                    <a:pt x="105" y="628"/>
                  </a:lnTo>
                  <a:lnTo>
                    <a:pt x="100" y="623"/>
                  </a:lnTo>
                  <a:lnTo>
                    <a:pt x="99" y="621"/>
                  </a:lnTo>
                  <a:lnTo>
                    <a:pt x="97" y="612"/>
                  </a:lnTo>
                  <a:lnTo>
                    <a:pt x="95" y="602"/>
                  </a:lnTo>
                  <a:lnTo>
                    <a:pt x="93" y="593"/>
                  </a:lnTo>
                  <a:lnTo>
                    <a:pt x="92" y="591"/>
                  </a:lnTo>
                  <a:lnTo>
                    <a:pt x="90" y="590"/>
                  </a:lnTo>
                  <a:lnTo>
                    <a:pt x="86" y="586"/>
                  </a:lnTo>
                  <a:lnTo>
                    <a:pt x="84" y="581"/>
                  </a:lnTo>
                  <a:lnTo>
                    <a:pt x="83" y="578"/>
                  </a:lnTo>
                  <a:lnTo>
                    <a:pt x="83" y="576"/>
                  </a:lnTo>
                  <a:lnTo>
                    <a:pt x="75" y="559"/>
                  </a:lnTo>
                  <a:lnTo>
                    <a:pt x="72" y="551"/>
                  </a:lnTo>
                  <a:lnTo>
                    <a:pt x="72" y="542"/>
                  </a:lnTo>
                  <a:lnTo>
                    <a:pt x="73" y="530"/>
                  </a:lnTo>
                  <a:lnTo>
                    <a:pt x="79" y="530"/>
                  </a:lnTo>
                  <a:lnTo>
                    <a:pt x="83" y="527"/>
                  </a:lnTo>
                  <a:lnTo>
                    <a:pt x="84" y="524"/>
                  </a:lnTo>
                  <a:lnTo>
                    <a:pt x="85" y="523"/>
                  </a:lnTo>
                  <a:lnTo>
                    <a:pt x="87" y="522"/>
                  </a:lnTo>
                  <a:lnTo>
                    <a:pt x="90" y="522"/>
                  </a:lnTo>
                  <a:lnTo>
                    <a:pt x="90" y="508"/>
                  </a:lnTo>
                  <a:lnTo>
                    <a:pt x="87" y="496"/>
                  </a:lnTo>
                  <a:lnTo>
                    <a:pt x="85" y="494"/>
                  </a:lnTo>
                  <a:lnTo>
                    <a:pt x="73" y="494"/>
                  </a:lnTo>
                  <a:lnTo>
                    <a:pt x="71" y="492"/>
                  </a:lnTo>
                  <a:lnTo>
                    <a:pt x="59" y="475"/>
                  </a:lnTo>
                  <a:lnTo>
                    <a:pt x="56" y="466"/>
                  </a:lnTo>
                  <a:lnTo>
                    <a:pt x="57" y="462"/>
                  </a:lnTo>
                  <a:lnTo>
                    <a:pt x="61" y="455"/>
                  </a:lnTo>
                  <a:lnTo>
                    <a:pt x="62" y="452"/>
                  </a:lnTo>
                  <a:lnTo>
                    <a:pt x="62" y="447"/>
                  </a:lnTo>
                  <a:lnTo>
                    <a:pt x="59" y="440"/>
                  </a:lnTo>
                  <a:lnTo>
                    <a:pt x="58" y="436"/>
                  </a:lnTo>
                  <a:lnTo>
                    <a:pt x="59" y="432"/>
                  </a:lnTo>
                  <a:lnTo>
                    <a:pt x="65" y="432"/>
                  </a:lnTo>
                  <a:lnTo>
                    <a:pt x="71" y="436"/>
                  </a:lnTo>
                  <a:lnTo>
                    <a:pt x="76" y="441"/>
                  </a:lnTo>
                  <a:lnTo>
                    <a:pt x="80" y="448"/>
                  </a:lnTo>
                  <a:lnTo>
                    <a:pt x="87" y="452"/>
                  </a:lnTo>
                  <a:lnTo>
                    <a:pt x="87" y="447"/>
                  </a:lnTo>
                  <a:lnTo>
                    <a:pt x="86" y="438"/>
                  </a:lnTo>
                  <a:lnTo>
                    <a:pt x="85" y="426"/>
                  </a:lnTo>
                  <a:lnTo>
                    <a:pt x="82" y="417"/>
                  </a:lnTo>
                  <a:lnTo>
                    <a:pt x="78" y="406"/>
                  </a:lnTo>
                  <a:lnTo>
                    <a:pt x="76" y="395"/>
                  </a:lnTo>
                  <a:lnTo>
                    <a:pt x="90" y="395"/>
                  </a:lnTo>
                  <a:lnTo>
                    <a:pt x="94" y="397"/>
                  </a:lnTo>
                  <a:lnTo>
                    <a:pt x="95" y="398"/>
                  </a:lnTo>
                  <a:lnTo>
                    <a:pt x="100" y="398"/>
                  </a:lnTo>
                  <a:lnTo>
                    <a:pt x="102" y="397"/>
                  </a:lnTo>
                  <a:lnTo>
                    <a:pt x="105" y="397"/>
                  </a:lnTo>
                  <a:lnTo>
                    <a:pt x="107" y="398"/>
                  </a:lnTo>
                  <a:lnTo>
                    <a:pt x="111" y="399"/>
                  </a:lnTo>
                  <a:lnTo>
                    <a:pt x="113" y="401"/>
                  </a:lnTo>
                  <a:lnTo>
                    <a:pt x="115" y="404"/>
                  </a:lnTo>
                  <a:lnTo>
                    <a:pt x="121" y="404"/>
                  </a:lnTo>
                  <a:lnTo>
                    <a:pt x="126" y="402"/>
                  </a:lnTo>
                  <a:lnTo>
                    <a:pt x="128" y="402"/>
                  </a:lnTo>
                  <a:lnTo>
                    <a:pt x="130" y="401"/>
                  </a:lnTo>
                  <a:lnTo>
                    <a:pt x="133" y="401"/>
                  </a:lnTo>
                  <a:lnTo>
                    <a:pt x="135" y="404"/>
                  </a:lnTo>
                  <a:lnTo>
                    <a:pt x="136" y="406"/>
                  </a:lnTo>
                  <a:lnTo>
                    <a:pt x="139" y="410"/>
                  </a:lnTo>
                  <a:lnTo>
                    <a:pt x="140" y="412"/>
                  </a:lnTo>
                  <a:lnTo>
                    <a:pt x="143" y="415"/>
                  </a:lnTo>
                  <a:lnTo>
                    <a:pt x="143" y="408"/>
                  </a:lnTo>
                  <a:lnTo>
                    <a:pt x="141" y="404"/>
                  </a:lnTo>
                  <a:lnTo>
                    <a:pt x="136" y="401"/>
                  </a:lnTo>
                  <a:lnTo>
                    <a:pt x="132" y="398"/>
                  </a:lnTo>
                  <a:lnTo>
                    <a:pt x="128" y="396"/>
                  </a:lnTo>
                  <a:lnTo>
                    <a:pt x="129" y="392"/>
                  </a:lnTo>
                  <a:lnTo>
                    <a:pt x="122" y="396"/>
                  </a:lnTo>
                  <a:lnTo>
                    <a:pt x="114" y="395"/>
                  </a:lnTo>
                  <a:lnTo>
                    <a:pt x="107" y="392"/>
                  </a:lnTo>
                  <a:lnTo>
                    <a:pt x="101" y="390"/>
                  </a:lnTo>
                  <a:lnTo>
                    <a:pt x="95" y="392"/>
                  </a:lnTo>
                  <a:lnTo>
                    <a:pt x="91" y="390"/>
                  </a:lnTo>
                  <a:lnTo>
                    <a:pt x="87" y="385"/>
                  </a:lnTo>
                  <a:lnTo>
                    <a:pt x="85" y="382"/>
                  </a:lnTo>
                  <a:lnTo>
                    <a:pt x="80" y="380"/>
                  </a:lnTo>
                  <a:lnTo>
                    <a:pt x="73" y="378"/>
                  </a:lnTo>
                  <a:lnTo>
                    <a:pt x="69" y="382"/>
                  </a:lnTo>
                  <a:lnTo>
                    <a:pt x="66" y="396"/>
                  </a:lnTo>
                  <a:lnTo>
                    <a:pt x="65" y="404"/>
                  </a:lnTo>
                  <a:lnTo>
                    <a:pt x="45" y="384"/>
                  </a:lnTo>
                  <a:lnTo>
                    <a:pt x="43" y="383"/>
                  </a:lnTo>
                  <a:lnTo>
                    <a:pt x="41" y="381"/>
                  </a:lnTo>
                  <a:lnTo>
                    <a:pt x="38" y="376"/>
                  </a:lnTo>
                  <a:lnTo>
                    <a:pt x="38" y="373"/>
                  </a:lnTo>
                  <a:lnTo>
                    <a:pt x="40" y="370"/>
                  </a:lnTo>
                  <a:lnTo>
                    <a:pt x="41" y="370"/>
                  </a:lnTo>
                  <a:lnTo>
                    <a:pt x="42" y="371"/>
                  </a:lnTo>
                  <a:lnTo>
                    <a:pt x="43" y="374"/>
                  </a:lnTo>
                  <a:lnTo>
                    <a:pt x="44" y="375"/>
                  </a:lnTo>
                  <a:lnTo>
                    <a:pt x="45" y="375"/>
                  </a:lnTo>
                  <a:lnTo>
                    <a:pt x="43" y="356"/>
                  </a:lnTo>
                  <a:lnTo>
                    <a:pt x="37" y="339"/>
                  </a:lnTo>
                  <a:lnTo>
                    <a:pt x="36" y="336"/>
                  </a:lnTo>
                  <a:lnTo>
                    <a:pt x="34" y="335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4" y="324"/>
                  </a:lnTo>
                  <a:lnTo>
                    <a:pt x="22" y="319"/>
                  </a:lnTo>
                  <a:lnTo>
                    <a:pt x="22" y="311"/>
                  </a:lnTo>
                  <a:lnTo>
                    <a:pt x="17" y="301"/>
                  </a:lnTo>
                  <a:lnTo>
                    <a:pt x="12" y="293"/>
                  </a:lnTo>
                  <a:lnTo>
                    <a:pt x="8" y="285"/>
                  </a:lnTo>
                  <a:lnTo>
                    <a:pt x="9" y="280"/>
                  </a:lnTo>
                  <a:lnTo>
                    <a:pt x="13" y="273"/>
                  </a:lnTo>
                  <a:lnTo>
                    <a:pt x="14" y="265"/>
                  </a:lnTo>
                  <a:lnTo>
                    <a:pt x="14" y="257"/>
                  </a:lnTo>
                  <a:lnTo>
                    <a:pt x="12" y="251"/>
                  </a:lnTo>
                  <a:lnTo>
                    <a:pt x="12" y="245"/>
                  </a:lnTo>
                  <a:lnTo>
                    <a:pt x="14" y="237"/>
                  </a:lnTo>
                  <a:lnTo>
                    <a:pt x="17" y="230"/>
                  </a:lnTo>
                  <a:lnTo>
                    <a:pt x="21" y="224"/>
                  </a:lnTo>
                  <a:lnTo>
                    <a:pt x="22" y="215"/>
                  </a:lnTo>
                  <a:lnTo>
                    <a:pt x="22" y="203"/>
                  </a:lnTo>
                  <a:lnTo>
                    <a:pt x="19" y="186"/>
                  </a:lnTo>
                  <a:lnTo>
                    <a:pt x="12" y="170"/>
                  </a:lnTo>
                  <a:lnTo>
                    <a:pt x="5" y="160"/>
                  </a:lnTo>
                  <a:lnTo>
                    <a:pt x="0" y="150"/>
                  </a:lnTo>
                  <a:lnTo>
                    <a:pt x="1" y="136"/>
                  </a:lnTo>
                  <a:lnTo>
                    <a:pt x="7" y="124"/>
                  </a:lnTo>
                  <a:lnTo>
                    <a:pt x="16" y="114"/>
                  </a:lnTo>
                  <a:lnTo>
                    <a:pt x="28" y="108"/>
                  </a:lnTo>
                  <a:lnTo>
                    <a:pt x="26" y="105"/>
                  </a:lnTo>
                  <a:lnTo>
                    <a:pt x="26" y="102"/>
                  </a:lnTo>
                  <a:lnTo>
                    <a:pt x="29" y="98"/>
                  </a:lnTo>
                  <a:lnTo>
                    <a:pt x="31" y="97"/>
                  </a:lnTo>
                  <a:lnTo>
                    <a:pt x="33" y="95"/>
                  </a:lnTo>
                  <a:lnTo>
                    <a:pt x="34" y="94"/>
                  </a:lnTo>
                  <a:lnTo>
                    <a:pt x="34" y="88"/>
                  </a:lnTo>
                  <a:lnTo>
                    <a:pt x="33" y="84"/>
                  </a:lnTo>
                  <a:lnTo>
                    <a:pt x="33" y="80"/>
                  </a:lnTo>
                  <a:lnTo>
                    <a:pt x="34" y="76"/>
                  </a:lnTo>
                  <a:lnTo>
                    <a:pt x="38" y="69"/>
                  </a:lnTo>
                  <a:lnTo>
                    <a:pt x="44" y="63"/>
                  </a:lnTo>
                  <a:lnTo>
                    <a:pt x="48" y="56"/>
                  </a:lnTo>
                  <a:lnTo>
                    <a:pt x="50" y="44"/>
                  </a:lnTo>
                  <a:lnTo>
                    <a:pt x="49" y="30"/>
                  </a:lnTo>
                  <a:lnTo>
                    <a:pt x="50" y="14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44B32858-C561-DE66-A6F2-C10CB0CAD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187" y="1630870"/>
              <a:ext cx="1051647" cy="879069"/>
            </a:xfrm>
            <a:custGeom>
              <a:avLst/>
              <a:gdLst/>
              <a:ahLst/>
              <a:cxnLst>
                <a:cxn ang="0">
                  <a:pos x="134" y="1"/>
                </a:cxn>
                <a:cxn ang="0">
                  <a:pos x="136" y="7"/>
                </a:cxn>
                <a:cxn ang="0">
                  <a:pos x="148" y="4"/>
                </a:cxn>
                <a:cxn ang="0">
                  <a:pos x="163" y="15"/>
                </a:cxn>
                <a:cxn ang="0">
                  <a:pos x="188" y="23"/>
                </a:cxn>
                <a:cxn ang="0">
                  <a:pos x="191" y="28"/>
                </a:cxn>
                <a:cxn ang="0">
                  <a:pos x="192" y="50"/>
                </a:cxn>
                <a:cxn ang="0">
                  <a:pos x="193" y="71"/>
                </a:cxn>
                <a:cxn ang="0">
                  <a:pos x="205" y="78"/>
                </a:cxn>
                <a:cxn ang="0">
                  <a:pos x="216" y="86"/>
                </a:cxn>
                <a:cxn ang="0">
                  <a:pos x="242" y="84"/>
                </a:cxn>
                <a:cxn ang="0">
                  <a:pos x="250" y="81"/>
                </a:cxn>
                <a:cxn ang="0">
                  <a:pos x="290" y="97"/>
                </a:cxn>
                <a:cxn ang="0">
                  <a:pos x="315" y="97"/>
                </a:cxn>
                <a:cxn ang="0">
                  <a:pos x="332" y="100"/>
                </a:cxn>
                <a:cxn ang="0">
                  <a:pos x="379" y="99"/>
                </a:cxn>
                <a:cxn ang="0">
                  <a:pos x="422" y="100"/>
                </a:cxn>
                <a:cxn ang="0">
                  <a:pos x="500" y="114"/>
                </a:cxn>
                <a:cxn ang="0">
                  <a:pos x="567" y="133"/>
                </a:cxn>
                <a:cxn ang="0">
                  <a:pos x="581" y="153"/>
                </a:cxn>
                <a:cxn ang="0">
                  <a:pos x="585" y="162"/>
                </a:cxn>
                <a:cxn ang="0">
                  <a:pos x="573" y="184"/>
                </a:cxn>
                <a:cxn ang="0">
                  <a:pos x="557" y="210"/>
                </a:cxn>
                <a:cxn ang="0">
                  <a:pos x="552" y="216"/>
                </a:cxn>
                <a:cxn ang="0">
                  <a:pos x="547" y="224"/>
                </a:cxn>
                <a:cxn ang="0">
                  <a:pos x="530" y="242"/>
                </a:cxn>
                <a:cxn ang="0">
                  <a:pos x="514" y="278"/>
                </a:cxn>
                <a:cxn ang="0">
                  <a:pos x="518" y="284"/>
                </a:cxn>
                <a:cxn ang="0">
                  <a:pos x="526" y="286"/>
                </a:cxn>
                <a:cxn ang="0">
                  <a:pos x="525" y="310"/>
                </a:cxn>
                <a:cxn ang="0">
                  <a:pos x="514" y="334"/>
                </a:cxn>
                <a:cxn ang="0">
                  <a:pos x="491" y="450"/>
                </a:cxn>
                <a:cxn ang="0">
                  <a:pos x="222" y="427"/>
                </a:cxn>
                <a:cxn ang="0">
                  <a:pos x="87" y="391"/>
                </a:cxn>
                <a:cxn ang="0">
                  <a:pos x="23" y="373"/>
                </a:cxn>
                <a:cxn ang="0">
                  <a:pos x="1" y="335"/>
                </a:cxn>
                <a:cxn ang="0">
                  <a:pos x="8" y="299"/>
                </a:cxn>
                <a:cxn ang="0">
                  <a:pos x="18" y="271"/>
                </a:cxn>
                <a:cxn ang="0">
                  <a:pos x="27" y="254"/>
                </a:cxn>
                <a:cxn ang="0">
                  <a:pos x="34" y="250"/>
                </a:cxn>
                <a:cxn ang="0">
                  <a:pos x="38" y="249"/>
                </a:cxn>
                <a:cxn ang="0">
                  <a:pos x="43" y="243"/>
                </a:cxn>
                <a:cxn ang="0">
                  <a:pos x="44" y="229"/>
                </a:cxn>
                <a:cxn ang="0">
                  <a:pos x="49" y="223"/>
                </a:cxn>
                <a:cxn ang="0">
                  <a:pos x="56" y="221"/>
                </a:cxn>
                <a:cxn ang="0">
                  <a:pos x="58" y="214"/>
                </a:cxn>
                <a:cxn ang="0">
                  <a:pos x="57" y="204"/>
                </a:cxn>
                <a:cxn ang="0">
                  <a:pos x="70" y="173"/>
                </a:cxn>
                <a:cxn ang="0">
                  <a:pos x="82" y="137"/>
                </a:cxn>
                <a:cxn ang="0">
                  <a:pos x="105" y="85"/>
                </a:cxn>
                <a:cxn ang="0">
                  <a:pos x="119" y="64"/>
                </a:cxn>
                <a:cxn ang="0">
                  <a:pos x="120" y="63"/>
                </a:cxn>
                <a:cxn ang="0">
                  <a:pos x="115" y="55"/>
                </a:cxn>
                <a:cxn ang="0">
                  <a:pos x="121" y="33"/>
                </a:cxn>
                <a:cxn ang="0">
                  <a:pos x="131" y="0"/>
                </a:cxn>
              </a:cxnLst>
              <a:rect l="0" t="0" r="r" b="b"/>
              <a:pathLst>
                <a:path w="585" h="489">
                  <a:moveTo>
                    <a:pt x="131" y="0"/>
                  </a:moveTo>
                  <a:lnTo>
                    <a:pt x="132" y="1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8" y="8"/>
                  </a:lnTo>
                  <a:lnTo>
                    <a:pt x="148" y="4"/>
                  </a:lnTo>
                  <a:lnTo>
                    <a:pt x="155" y="5"/>
                  </a:lnTo>
                  <a:lnTo>
                    <a:pt x="160" y="9"/>
                  </a:lnTo>
                  <a:lnTo>
                    <a:pt x="163" y="15"/>
                  </a:lnTo>
                  <a:lnTo>
                    <a:pt x="172" y="15"/>
                  </a:lnTo>
                  <a:lnTo>
                    <a:pt x="179" y="16"/>
                  </a:lnTo>
                  <a:lnTo>
                    <a:pt x="188" y="23"/>
                  </a:lnTo>
                  <a:lnTo>
                    <a:pt x="187" y="26"/>
                  </a:lnTo>
                  <a:lnTo>
                    <a:pt x="190" y="28"/>
                  </a:lnTo>
                  <a:lnTo>
                    <a:pt x="191" y="28"/>
                  </a:lnTo>
                  <a:lnTo>
                    <a:pt x="192" y="29"/>
                  </a:lnTo>
                  <a:lnTo>
                    <a:pt x="193" y="41"/>
                  </a:lnTo>
                  <a:lnTo>
                    <a:pt x="192" y="50"/>
                  </a:lnTo>
                  <a:lnTo>
                    <a:pt x="190" y="58"/>
                  </a:lnTo>
                  <a:lnTo>
                    <a:pt x="190" y="64"/>
                  </a:lnTo>
                  <a:lnTo>
                    <a:pt x="193" y="71"/>
                  </a:lnTo>
                  <a:lnTo>
                    <a:pt x="200" y="77"/>
                  </a:lnTo>
                  <a:lnTo>
                    <a:pt x="202" y="78"/>
                  </a:lnTo>
                  <a:lnTo>
                    <a:pt x="205" y="78"/>
                  </a:lnTo>
                  <a:lnTo>
                    <a:pt x="208" y="79"/>
                  </a:lnTo>
                  <a:lnTo>
                    <a:pt x="210" y="81"/>
                  </a:lnTo>
                  <a:lnTo>
                    <a:pt x="216" y="86"/>
                  </a:lnTo>
                  <a:lnTo>
                    <a:pt x="236" y="86"/>
                  </a:lnTo>
                  <a:lnTo>
                    <a:pt x="240" y="85"/>
                  </a:lnTo>
                  <a:lnTo>
                    <a:pt x="242" y="84"/>
                  </a:lnTo>
                  <a:lnTo>
                    <a:pt x="244" y="82"/>
                  </a:lnTo>
                  <a:lnTo>
                    <a:pt x="247" y="81"/>
                  </a:lnTo>
                  <a:lnTo>
                    <a:pt x="250" y="81"/>
                  </a:lnTo>
                  <a:lnTo>
                    <a:pt x="265" y="83"/>
                  </a:lnTo>
                  <a:lnTo>
                    <a:pt x="278" y="88"/>
                  </a:lnTo>
                  <a:lnTo>
                    <a:pt x="290" y="97"/>
                  </a:lnTo>
                  <a:lnTo>
                    <a:pt x="298" y="99"/>
                  </a:lnTo>
                  <a:lnTo>
                    <a:pt x="306" y="98"/>
                  </a:lnTo>
                  <a:lnTo>
                    <a:pt x="315" y="97"/>
                  </a:lnTo>
                  <a:lnTo>
                    <a:pt x="323" y="97"/>
                  </a:lnTo>
                  <a:lnTo>
                    <a:pt x="328" y="98"/>
                  </a:lnTo>
                  <a:lnTo>
                    <a:pt x="332" y="100"/>
                  </a:lnTo>
                  <a:lnTo>
                    <a:pt x="341" y="103"/>
                  </a:lnTo>
                  <a:lnTo>
                    <a:pt x="361" y="102"/>
                  </a:lnTo>
                  <a:lnTo>
                    <a:pt x="379" y="99"/>
                  </a:lnTo>
                  <a:lnTo>
                    <a:pt x="399" y="97"/>
                  </a:lnTo>
                  <a:lnTo>
                    <a:pt x="411" y="98"/>
                  </a:lnTo>
                  <a:lnTo>
                    <a:pt x="422" y="100"/>
                  </a:lnTo>
                  <a:lnTo>
                    <a:pt x="442" y="100"/>
                  </a:lnTo>
                  <a:lnTo>
                    <a:pt x="471" y="106"/>
                  </a:lnTo>
                  <a:lnTo>
                    <a:pt x="500" y="114"/>
                  </a:lnTo>
                  <a:lnTo>
                    <a:pt x="532" y="120"/>
                  </a:lnTo>
                  <a:lnTo>
                    <a:pt x="563" y="125"/>
                  </a:lnTo>
                  <a:lnTo>
                    <a:pt x="567" y="133"/>
                  </a:lnTo>
                  <a:lnTo>
                    <a:pt x="574" y="145"/>
                  </a:lnTo>
                  <a:lnTo>
                    <a:pt x="576" y="148"/>
                  </a:lnTo>
                  <a:lnTo>
                    <a:pt x="581" y="153"/>
                  </a:lnTo>
                  <a:lnTo>
                    <a:pt x="583" y="156"/>
                  </a:lnTo>
                  <a:lnTo>
                    <a:pt x="585" y="159"/>
                  </a:lnTo>
                  <a:lnTo>
                    <a:pt x="585" y="162"/>
                  </a:lnTo>
                  <a:lnTo>
                    <a:pt x="583" y="169"/>
                  </a:lnTo>
                  <a:lnTo>
                    <a:pt x="578" y="177"/>
                  </a:lnTo>
                  <a:lnTo>
                    <a:pt x="573" y="184"/>
                  </a:lnTo>
                  <a:lnTo>
                    <a:pt x="566" y="193"/>
                  </a:lnTo>
                  <a:lnTo>
                    <a:pt x="561" y="201"/>
                  </a:lnTo>
                  <a:lnTo>
                    <a:pt x="557" y="210"/>
                  </a:lnTo>
                  <a:lnTo>
                    <a:pt x="556" y="212"/>
                  </a:lnTo>
                  <a:lnTo>
                    <a:pt x="554" y="214"/>
                  </a:lnTo>
                  <a:lnTo>
                    <a:pt x="552" y="216"/>
                  </a:lnTo>
                  <a:lnTo>
                    <a:pt x="549" y="217"/>
                  </a:lnTo>
                  <a:lnTo>
                    <a:pt x="547" y="222"/>
                  </a:lnTo>
                  <a:lnTo>
                    <a:pt x="547" y="224"/>
                  </a:lnTo>
                  <a:lnTo>
                    <a:pt x="548" y="226"/>
                  </a:lnTo>
                  <a:lnTo>
                    <a:pt x="539" y="233"/>
                  </a:lnTo>
                  <a:lnTo>
                    <a:pt x="530" y="242"/>
                  </a:lnTo>
                  <a:lnTo>
                    <a:pt x="521" y="251"/>
                  </a:lnTo>
                  <a:lnTo>
                    <a:pt x="517" y="263"/>
                  </a:lnTo>
                  <a:lnTo>
                    <a:pt x="514" y="278"/>
                  </a:lnTo>
                  <a:lnTo>
                    <a:pt x="514" y="281"/>
                  </a:lnTo>
                  <a:lnTo>
                    <a:pt x="517" y="282"/>
                  </a:lnTo>
                  <a:lnTo>
                    <a:pt x="518" y="284"/>
                  </a:lnTo>
                  <a:lnTo>
                    <a:pt x="520" y="285"/>
                  </a:lnTo>
                  <a:lnTo>
                    <a:pt x="524" y="286"/>
                  </a:lnTo>
                  <a:lnTo>
                    <a:pt x="526" y="286"/>
                  </a:lnTo>
                  <a:lnTo>
                    <a:pt x="528" y="287"/>
                  </a:lnTo>
                  <a:lnTo>
                    <a:pt x="530" y="289"/>
                  </a:lnTo>
                  <a:lnTo>
                    <a:pt x="525" y="310"/>
                  </a:lnTo>
                  <a:lnTo>
                    <a:pt x="521" y="319"/>
                  </a:lnTo>
                  <a:lnTo>
                    <a:pt x="517" y="326"/>
                  </a:lnTo>
                  <a:lnTo>
                    <a:pt x="514" y="334"/>
                  </a:lnTo>
                  <a:lnTo>
                    <a:pt x="507" y="372"/>
                  </a:lnTo>
                  <a:lnTo>
                    <a:pt x="500" y="412"/>
                  </a:lnTo>
                  <a:lnTo>
                    <a:pt x="491" y="450"/>
                  </a:lnTo>
                  <a:lnTo>
                    <a:pt x="483" y="489"/>
                  </a:lnTo>
                  <a:lnTo>
                    <a:pt x="351" y="460"/>
                  </a:lnTo>
                  <a:lnTo>
                    <a:pt x="222" y="427"/>
                  </a:lnTo>
                  <a:lnTo>
                    <a:pt x="95" y="393"/>
                  </a:lnTo>
                  <a:lnTo>
                    <a:pt x="91" y="392"/>
                  </a:lnTo>
                  <a:lnTo>
                    <a:pt x="87" y="391"/>
                  </a:lnTo>
                  <a:lnTo>
                    <a:pt x="66" y="385"/>
                  </a:lnTo>
                  <a:lnTo>
                    <a:pt x="44" y="379"/>
                  </a:lnTo>
                  <a:lnTo>
                    <a:pt x="23" y="373"/>
                  </a:lnTo>
                  <a:lnTo>
                    <a:pt x="3" y="365"/>
                  </a:lnTo>
                  <a:lnTo>
                    <a:pt x="0" y="350"/>
                  </a:lnTo>
                  <a:lnTo>
                    <a:pt x="1" y="335"/>
                  </a:lnTo>
                  <a:lnTo>
                    <a:pt x="4" y="322"/>
                  </a:lnTo>
                  <a:lnTo>
                    <a:pt x="11" y="312"/>
                  </a:lnTo>
                  <a:lnTo>
                    <a:pt x="8" y="299"/>
                  </a:lnTo>
                  <a:lnTo>
                    <a:pt x="9" y="289"/>
                  </a:lnTo>
                  <a:lnTo>
                    <a:pt x="13" y="280"/>
                  </a:lnTo>
                  <a:lnTo>
                    <a:pt x="18" y="271"/>
                  </a:lnTo>
                  <a:lnTo>
                    <a:pt x="23" y="261"/>
                  </a:lnTo>
                  <a:lnTo>
                    <a:pt x="25" y="252"/>
                  </a:lnTo>
                  <a:lnTo>
                    <a:pt x="27" y="254"/>
                  </a:lnTo>
                  <a:lnTo>
                    <a:pt x="30" y="254"/>
                  </a:lnTo>
                  <a:lnTo>
                    <a:pt x="32" y="252"/>
                  </a:lnTo>
                  <a:lnTo>
                    <a:pt x="34" y="250"/>
                  </a:lnTo>
                  <a:lnTo>
                    <a:pt x="37" y="246"/>
                  </a:lnTo>
                  <a:lnTo>
                    <a:pt x="38" y="247"/>
                  </a:lnTo>
                  <a:lnTo>
                    <a:pt x="38" y="249"/>
                  </a:lnTo>
                  <a:lnTo>
                    <a:pt x="39" y="252"/>
                  </a:lnTo>
                  <a:lnTo>
                    <a:pt x="43" y="247"/>
                  </a:lnTo>
                  <a:lnTo>
                    <a:pt x="43" y="243"/>
                  </a:lnTo>
                  <a:lnTo>
                    <a:pt x="41" y="236"/>
                  </a:lnTo>
                  <a:lnTo>
                    <a:pt x="42" y="230"/>
                  </a:lnTo>
                  <a:lnTo>
                    <a:pt x="44" y="229"/>
                  </a:lnTo>
                  <a:lnTo>
                    <a:pt x="45" y="228"/>
                  </a:lnTo>
                  <a:lnTo>
                    <a:pt x="46" y="225"/>
                  </a:lnTo>
                  <a:lnTo>
                    <a:pt x="49" y="223"/>
                  </a:lnTo>
                  <a:lnTo>
                    <a:pt x="51" y="222"/>
                  </a:lnTo>
                  <a:lnTo>
                    <a:pt x="52" y="221"/>
                  </a:lnTo>
                  <a:lnTo>
                    <a:pt x="56" y="221"/>
                  </a:lnTo>
                  <a:lnTo>
                    <a:pt x="59" y="222"/>
                  </a:lnTo>
                  <a:lnTo>
                    <a:pt x="59" y="216"/>
                  </a:lnTo>
                  <a:lnTo>
                    <a:pt x="58" y="214"/>
                  </a:lnTo>
                  <a:lnTo>
                    <a:pt x="58" y="211"/>
                  </a:lnTo>
                  <a:lnTo>
                    <a:pt x="57" y="210"/>
                  </a:lnTo>
                  <a:lnTo>
                    <a:pt x="57" y="204"/>
                  </a:lnTo>
                  <a:lnTo>
                    <a:pt x="63" y="195"/>
                  </a:lnTo>
                  <a:lnTo>
                    <a:pt x="66" y="184"/>
                  </a:lnTo>
                  <a:lnTo>
                    <a:pt x="70" y="173"/>
                  </a:lnTo>
                  <a:lnTo>
                    <a:pt x="74" y="162"/>
                  </a:lnTo>
                  <a:lnTo>
                    <a:pt x="81" y="154"/>
                  </a:lnTo>
                  <a:lnTo>
                    <a:pt x="82" y="137"/>
                  </a:lnTo>
                  <a:lnTo>
                    <a:pt x="89" y="119"/>
                  </a:lnTo>
                  <a:lnTo>
                    <a:pt x="98" y="103"/>
                  </a:lnTo>
                  <a:lnTo>
                    <a:pt x="105" y="85"/>
                  </a:lnTo>
                  <a:lnTo>
                    <a:pt x="109" y="67"/>
                  </a:lnTo>
                  <a:lnTo>
                    <a:pt x="113" y="64"/>
                  </a:lnTo>
                  <a:lnTo>
                    <a:pt x="119" y="64"/>
                  </a:lnTo>
                  <a:lnTo>
                    <a:pt x="121" y="67"/>
                  </a:lnTo>
                  <a:lnTo>
                    <a:pt x="121" y="64"/>
                  </a:lnTo>
                  <a:lnTo>
                    <a:pt x="120" y="63"/>
                  </a:lnTo>
                  <a:lnTo>
                    <a:pt x="117" y="62"/>
                  </a:lnTo>
                  <a:lnTo>
                    <a:pt x="115" y="60"/>
                  </a:lnTo>
                  <a:lnTo>
                    <a:pt x="115" y="55"/>
                  </a:lnTo>
                  <a:lnTo>
                    <a:pt x="119" y="51"/>
                  </a:lnTo>
                  <a:lnTo>
                    <a:pt x="121" y="47"/>
                  </a:lnTo>
                  <a:lnTo>
                    <a:pt x="121" y="33"/>
                  </a:lnTo>
                  <a:lnTo>
                    <a:pt x="128" y="12"/>
                  </a:lnTo>
                  <a:lnTo>
                    <a:pt x="129" y="1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B4CA5474-4800-D1FE-9C8A-2E663AA2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876" y="1219200"/>
              <a:ext cx="859294" cy="627393"/>
            </a:xfrm>
            <a:custGeom>
              <a:avLst/>
              <a:gdLst/>
              <a:ahLst/>
              <a:cxnLst>
                <a:cxn ang="0">
                  <a:pos x="157" y="6"/>
                </a:cxn>
                <a:cxn ang="0">
                  <a:pos x="244" y="33"/>
                </a:cxn>
                <a:cxn ang="0">
                  <a:pos x="290" y="39"/>
                </a:cxn>
                <a:cxn ang="0">
                  <a:pos x="408" y="67"/>
                </a:cxn>
                <a:cxn ang="0">
                  <a:pos x="478" y="83"/>
                </a:cxn>
                <a:cxn ang="0">
                  <a:pos x="470" y="125"/>
                </a:cxn>
                <a:cxn ang="0">
                  <a:pos x="467" y="135"/>
                </a:cxn>
                <a:cxn ang="0">
                  <a:pos x="445" y="238"/>
                </a:cxn>
                <a:cxn ang="0">
                  <a:pos x="426" y="317"/>
                </a:cxn>
                <a:cxn ang="0">
                  <a:pos x="431" y="335"/>
                </a:cxn>
                <a:cxn ang="0">
                  <a:pos x="341" y="334"/>
                </a:cxn>
                <a:cxn ang="0">
                  <a:pos x="322" y="327"/>
                </a:cxn>
                <a:cxn ang="0">
                  <a:pos x="276" y="322"/>
                </a:cxn>
                <a:cxn ang="0">
                  <a:pos x="252" y="326"/>
                </a:cxn>
                <a:cxn ang="0">
                  <a:pos x="208" y="329"/>
                </a:cxn>
                <a:cxn ang="0">
                  <a:pos x="197" y="320"/>
                </a:cxn>
                <a:cxn ang="0">
                  <a:pos x="192" y="317"/>
                </a:cxn>
                <a:cxn ang="0">
                  <a:pos x="155" y="324"/>
                </a:cxn>
                <a:cxn ang="0">
                  <a:pos x="129" y="308"/>
                </a:cxn>
                <a:cxn ang="0">
                  <a:pos x="100" y="307"/>
                </a:cxn>
                <a:cxn ang="0">
                  <a:pos x="77" y="308"/>
                </a:cxn>
                <a:cxn ang="0">
                  <a:pos x="58" y="249"/>
                </a:cxn>
                <a:cxn ang="0">
                  <a:pos x="44" y="237"/>
                </a:cxn>
                <a:cxn ang="0">
                  <a:pos x="30" y="229"/>
                </a:cxn>
                <a:cxn ang="0">
                  <a:pos x="8" y="205"/>
                </a:cxn>
                <a:cxn ang="0">
                  <a:pos x="10" y="194"/>
                </a:cxn>
                <a:cxn ang="0">
                  <a:pos x="15" y="191"/>
                </a:cxn>
                <a:cxn ang="0">
                  <a:pos x="15" y="179"/>
                </a:cxn>
                <a:cxn ang="0">
                  <a:pos x="4" y="177"/>
                </a:cxn>
                <a:cxn ang="0">
                  <a:pos x="18" y="156"/>
                </a:cxn>
                <a:cxn ang="0">
                  <a:pos x="8" y="82"/>
                </a:cxn>
                <a:cxn ang="0">
                  <a:pos x="3" y="41"/>
                </a:cxn>
                <a:cxn ang="0">
                  <a:pos x="6" y="28"/>
                </a:cxn>
                <a:cxn ang="0">
                  <a:pos x="18" y="34"/>
                </a:cxn>
                <a:cxn ang="0">
                  <a:pos x="27" y="41"/>
                </a:cxn>
                <a:cxn ang="0">
                  <a:pos x="58" y="56"/>
                </a:cxn>
                <a:cxn ang="0">
                  <a:pos x="84" y="69"/>
                </a:cxn>
                <a:cxn ang="0">
                  <a:pos x="102" y="80"/>
                </a:cxn>
                <a:cxn ang="0">
                  <a:pos x="105" y="100"/>
                </a:cxn>
                <a:cxn ang="0">
                  <a:pos x="93" y="103"/>
                </a:cxn>
                <a:cxn ang="0">
                  <a:pos x="74" y="126"/>
                </a:cxn>
                <a:cxn ang="0">
                  <a:pos x="88" y="139"/>
                </a:cxn>
                <a:cxn ang="0">
                  <a:pos x="74" y="158"/>
                </a:cxn>
                <a:cxn ang="0">
                  <a:pos x="87" y="163"/>
                </a:cxn>
                <a:cxn ang="0">
                  <a:pos x="98" y="168"/>
                </a:cxn>
                <a:cxn ang="0">
                  <a:pos x="109" y="160"/>
                </a:cxn>
                <a:cxn ang="0">
                  <a:pos x="129" y="130"/>
                </a:cxn>
                <a:cxn ang="0">
                  <a:pos x="133" y="115"/>
                </a:cxn>
                <a:cxn ang="0">
                  <a:pos x="142" y="102"/>
                </a:cxn>
                <a:cxn ang="0">
                  <a:pos x="151" y="107"/>
                </a:cxn>
                <a:cxn ang="0">
                  <a:pos x="142" y="76"/>
                </a:cxn>
                <a:cxn ang="0">
                  <a:pos x="144" y="23"/>
                </a:cxn>
                <a:cxn ang="0">
                  <a:pos x="142" y="17"/>
                </a:cxn>
                <a:cxn ang="0">
                  <a:pos x="143" y="11"/>
                </a:cxn>
                <a:cxn ang="0">
                  <a:pos x="137" y="5"/>
                </a:cxn>
              </a:cxnLst>
              <a:rect l="0" t="0" r="r" b="b"/>
              <a:pathLst>
                <a:path w="478" h="349">
                  <a:moveTo>
                    <a:pt x="136" y="0"/>
                  </a:moveTo>
                  <a:lnTo>
                    <a:pt x="137" y="0"/>
                  </a:lnTo>
                  <a:lnTo>
                    <a:pt x="140" y="2"/>
                  </a:lnTo>
                  <a:lnTo>
                    <a:pt x="141" y="3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57" y="6"/>
                  </a:lnTo>
                  <a:lnTo>
                    <a:pt x="180" y="11"/>
                  </a:lnTo>
                  <a:lnTo>
                    <a:pt x="195" y="16"/>
                  </a:lnTo>
                  <a:lnTo>
                    <a:pt x="208" y="21"/>
                  </a:lnTo>
                  <a:lnTo>
                    <a:pt x="222" y="21"/>
                  </a:lnTo>
                  <a:lnTo>
                    <a:pt x="230" y="25"/>
                  </a:lnTo>
                  <a:lnTo>
                    <a:pt x="238" y="30"/>
                  </a:lnTo>
                  <a:lnTo>
                    <a:pt x="244" y="33"/>
                  </a:lnTo>
                  <a:lnTo>
                    <a:pt x="247" y="33"/>
                  </a:lnTo>
                  <a:lnTo>
                    <a:pt x="249" y="31"/>
                  </a:lnTo>
                  <a:lnTo>
                    <a:pt x="252" y="30"/>
                  </a:lnTo>
                  <a:lnTo>
                    <a:pt x="256" y="30"/>
                  </a:lnTo>
                  <a:lnTo>
                    <a:pt x="265" y="34"/>
                  </a:lnTo>
                  <a:lnTo>
                    <a:pt x="276" y="39"/>
                  </a:lnTo>
                  <a:lnTo>
                    <a:pt x="290" y="39"/>
                  </a:lnTo>
                  <a:lnTo>
                    <a:pt x="297" y="41"/>
                  </a:lnTo>
                  <a:lnTo>
                    <a:pt x="303" y="45"/>
                  </a:lnTo>
                  <a:lnTo>
                    <a:pt x="310" y="47"/>
                  </a:lnTo>
                  <a:lnTo>
                    <a:pt x="334" y="53"/>
                  </a:lnTo>
                  <a:lnTo>
                    <a:pt x="357" y="59"/>
                  </a:lnTo>
                  <a:lnTo>
                    <a:pt x="383" y="62"/>
                  </a:lnTo>
                  <a:lnTo>
                    <a:pt x="408" y="67"/>
                  </a:lnTo>
                  <a:lnTo>
                    <a:pt x="411" y="68"/>
                  </a:lnTo>
                  <a:lnTo>
                    <a:pt x="414" y="69"/>
                  </a:lnTo>
                  <a:lnTo>
                    <a:pt x="417" y="72"/>
                  </a:lnTo>
                  <a:lnTo>
                    <a:pt x="419" y="73"/>
                  </a:lnTo>
                  <a:lnTo>
                    <a:pt x="440" y="76"/>
                  </a:lnTo>
                  <a:lnTo>
                    <a:pt x="460" y="79"/>
                  </a:lnTo>
                  <a:lnTo>
                    <a:pt x="478" y="83"/>
                  </a:lnTo>
                  <a:lnTo>
                    <a:pt x="475" y="93"/>
                  </a:lnTo>
                  <a:lnTo>
                    <a:pt x="474" y="102"/>
                  </a:lnTo>
                  <a:lnTo>
                    <a:pt x="473" y="115"/>
                  </a:lnTo>
                  <a:lnTo>
                    <a:pt x="473" y="116"/>
                  </a:lnTo>
                  <a:lnTo>
                    <a:pt x="471" y="117"/>
                  </a:lnTo>
                  <a:lnTo>
                    <a:pt x="471" y="123"/>
                  </a:lnTo>
                  <a:lnTo>
                    <a:pt x="470" y="125"/>
                  </a:lnTo>
                  <a:lnTo>
                    <a:pt x="470" y="126"/>
                  </a:lnTo>
                  <a:lnTo>
                    <a:pt x="469" y="126"/>
                  </a:lnTo>
                  <a:lnTo>
                    <a:pt x="468" y="128"/>
                  </a:lnTo>
                  <a:lnTo>
                    <a:pt x="466" y="128"/>
                  </a:lnTo>
                  <a:lnTo>
                    <a:pt x="464" y="129"/>
                  </a:lnTo>
                  <a:lnTo>
                    <a:pt x="464" y="130"/>
                  </a:lnTo>
                  <a:lnTo>
                    <a:pt x="467" y="135"/>
                  </a:lnTo>
                  <a:lnTo>
                    <a:pt x="467" y="140"/>
                  </a:lnTo>
                  <a:lnTo>
                    <a:pt x="464" y="151"/>
                  </a:lnTo>
                  <a:lnTo>
                    <a:pt x="462" y="163"/>
                  </a:lnTo>
                  <a:lnTo>
                    <a:pt x="459" y="174"/>
                  </a:lnTo>
                  <a:lnTo>
                    <a:pt x="456" y="188"/>
                  </a:lnTo>
                  <a:lnTo>
                    <a:pt x="452" y="213"/>
                  </a:lnTo>
                  <a:lnTo>
                    <a:pt x="445" y="238"/>
                  </a:lnTo>
                  <a:lnTo>
                    <a:pt x="439" y="263"/>
                  </a:lnTo>
                  <a:lnTo>
                    <a:pt x="433" y="286"/>
                  </a:lnTo>
                  <a:lnTo>
                    <a:pt x="431" y="310"/>
                  </a:lnTo>
                  <a:lnTo>
                    <a:pt x="429" y="311"/>
                  </a:lnTo>
                  <a:lnTo>
                    <a:pt x="428" y="313"/>
                  </a:lnTo>
                  <a:lnTo>
                    <a:pt x="427" y="314"/>
                  </a:lnTo>
                  <a:lnTo>
                    <a:pt x="426" y="317"/>
                  </a:lnTo>
                  <a:lnTo>
                    <a:pt x="425" y="318"/>
                  </a:lnTo>
                  <a:lnTo>
                    <a:pt x="425" y="320"/>
                  </a:lnTo>
                  <a:lnTo>
                    <a:pt x="426" y="321"/>
                  </a:lnTo>
                  <a:lnTo>
                    <a:pt x="428" y="322"/>
                  </a:lnTo>
                  <a:lnTo>
                    <a:pt x="429" y="324"/>
                  </a:lnTo>
                  <a:lnTo>
                    <a:pt x="431" y="326"/>
                  </a:lnTo>
                  <a:lnTo>
                    <a:pt x="431" y="335"/>
                  </a:lnTo>
                  <a:lnTo>
                    <a:pt x="429" y="342"/>
                  </a:lnTo>
                  <a:lnTo>
                    <a:pt x="431" y="349"/>
                  </a:lnTo>
                  <a:lnTo>
                    <a:pt x="415" y="349"/>
                  </a:lnTo>
                  <a:lnTo>
                    <a:pt x="399" y="347"/>
                  </a:lnTo>
                  <a:lnTo>
                    <a:pt x="369" y="338"/>
                  </a:lnTo>
                  <a:lnTo>
                    <a:pt x="355" y="335"/>
                  </a:lnTo>
                  <a:lnTo>
                    <a:pt x="341" y="334"/>
                  </a:lnTo>
                  <a:lnTo>
                    <a:pt x="329" y="332"/>
                  </a:lnTo>
                  <a:lnTo>
                    <a:pt x="328" y="331"/>
                  </a:lnTo>
                  <a:lnTo>
                    <a:pt x="328" y="329"/>
                  </a:lnTo>
                  <a:lnTo>
                    <a:pt x="327" y="328"/>
                  </a:lnTo>
                  <a:lnTo>
                    <a:pt x="327" y="326"/>
                  </a:lnTo>
                  <a:lnTo>
                    <a:pt x="325" y="326"/>
                  </a:lnTo>
                  <a:lnTo>
                    <a:pt x="322" y="327"/>
                  </a:lnTo>
                  <a:lnTo>
                    <a:pt x="320" y="329"/>
                  </a:lnTo>
                  <a:lnTo>
                    <a:pt x="318" y="329"/>
                  </a:lnTo>
                  <a:lnTo>
                    <a:pt x="311" y="327"/>
                  </a:lnTo>
                  <a:lnTo>
                    <a:pt x="308" y="325"/>
                  </a:lnTo>
                  <a:lnTo>
                    <a:pt x="305" y="324"/>
                  </a:lnTo>
                  <a:lnTo>
                    <a:pt x="282" y="324"/>
                  </a:lnTo>
                  <a:lnTo>
                    <a:pt x="276" y="322"/>
                  </a:lnTo>
                  <a:lnTo>
                    <a:pt x="262" y="320"/>
                  </a:lnTo>
                  <a:lnTo>
                    <a:pt x="259" y="320"/>
                  </a:lnTo>
                  <a:lnTo>
                    <a:pt x="258" y="321"/>
                  </a:lnTo>
                  <a:lnTo>
                    <a:pt x="257" y="324"/>
                  </a:lnTo>
                  <a:lnTo>
                    <a:pt x="256" y="325"/>
                  </a:lnTo>
                  <a:lnTo>
                    <a:pt x="256" y="326"/>
                  </a:lnTo>
                  <a:lnTo>
                    <a:pt x="252" y="326"/>
                  </a:lnTo>
                  <a:lnTo>
                    <a:pt x="248" y="325"/>
                  </a:lnTo>
                  <a:lnTo>
                    <a:pt x="244" y="324"/>
                  </a:lnTo>
                  <a:lnTo>
                    <a:pt x="240" y="324"/>
                  </a:lnTo>
                  <a:lnTo>
                    <a:pt x="234" y="325"/>
                  </a:lnTo>
                  <a:lnTo>
                    <a:pt x="226" y="326"/>
                  </a:lnTo>
                  <a:lnTo>
                    <a:pt x="216" y="328"/>
                  </a:lnTo>
                  <a:lnTo>
                    <a:pt x="208" y="329"/>
                  </a:lnTo>
                  <a:lnTo>
                    <a:pt x="202" y="329"/>
                  </a:lnTo>
                  <a:lnTo>
                    <a:pt x="201" y="328"/>
                  </a:lnTo>
                  <a:lnTo>
                    <a:pt x="201" y="327"/>
                  </a:lnTo>
                  <a:lnTo>
                    <a:pt x="198" y="324"/>
                  </a:lnTo>
                  <a:lnTo>
                    <a:pt x="194" y="324"/>
                  </a:lnTo>
                  <a:lnTo>
                    <a:pt x="195" y="321"/>
                  </a:lnTo>
                  <a:lnTo>
                    <a:pt x="197" y="320"/>
                  </a:lnTo>
                  <a:lnTo>
                    <a:pt x="197" y="319"/>
                  </a:lnTo>
                  <a:lnTo>
                    <a:pt x="195" y="318"/>
                  </a:lnTo>
                  <a:lnTo>
                    <a:pt x="195" y="317"/>
                  </a:lnTo>
                  <a:lnTo>
                    <a:pt x="194" y="314"/>
                  </a:lnTo>
                  <a:lnTo>
                    <a:pt x="194" y="312"/>
                  </a:lnTo>
                  <a:lnTo>
                    <a:pt x="192" y="314"/>
                  </a:lnTo>
                  <a:lnTo>
                    <a:pt x="192" y="317"/>
                  </a:lnTo>
                  <a:lnTo>
                    <a:pt x="193" y="318"/>
                  </a:lnTo>
                  <a:lnTo>
                    <a:pt x="194" y="318"/>
                  </a:lnTo>
                  <a:lnTo>
                    <a:pt x="194" y="320"/>
                  </a:lnTo>
                  <a:lnTo>
                    <a:pt x="191" y="320"/>
                  </a:lnTo>
                  <a:lnTo>
                    <a:pt x="188" y="318"/>
                  </a:lnTo>
                  <a:lnTo>
                    <a:pt x="183" y="324"/>
                  </a:lnTo>
                  <a:lnTo>
                    <a:pt x="155" y="324"/>
                  </a:lnTo>
                  <a:lnTo>
                    <a:pt x="155" y="319"/>
                  </a:lnTo>
                  <a:lnTo>
                    <a:pt x="152" y="317"/>
                  </a:lnTo>
                  <a:lnTo>
                    <a:pt x="151" y="317"/>
                  </a:lnTo>
                  <a:lnTo>
                    <a:pt x="149" y="314"/>
                  </a:lnTo>
                  <a:lnTo>
                    <a:pt x="149" y="312"/>
                  </a:lnTo>
                  <a:lnTo>
                    <a:pt x="138" y="311"/>
                  </a:lnTo>
                  <a:lnTo>
                    <a:pt x="129" y="308"/>
                  </a:lnTo>
                  <a:lnTo>
                    <a:pt x="122" y="305"/>
                  </a:lnTo>
                  <a:lnTo>
                    <a:pt x="113" y="304"/>
                  </a:lnTo>
                  <a:lnTo>
                    <a:pt x="108" y="306"/>
                  </a:lnTo>
                  <a:lnTo>
                    <a:pt x="105" y="310"/>
                  </a:lnTo>
                  <a:lnTo>
                    <a:pt x="101" y="310"/>
                  </a:lnTo>
                  <a:lnTo>
                    <a:pt x="100" y="308"/>
                  </a:lnTo>
                  <a:lnTo>
                    <a:pt x="100" y="307"/>
                  </a:lnTo>
                  <a:lnTo>
                    <a:pt x="99" y="306"/>
                  </a:lnTo>
                  <a:lnTo>
                    <a:pt x="95" y="306"/>
                  </a:lnTo>
                  <a:lnTo>
                    <a:pt x="92" y="308"/>
                  </a:lnTo>
                  <a:lnTo>
                    <a:pt x="87" y="311"/>
                  </a:lnTo>
                  <a:lnTo>
                    <a:pt x="86" y="312"/>
                  </a:lnTo>
                  <a:lnTo>
                    <a:pt x="85" y="312"/>
                  </a:lnTo>
                  <a:lnTo>
                    <a:pt x="77" y="308"/>
                  </a:lnTo>
                  <a:lnTo>
                    <a:pt x="69" y="303"/>
                  </a:lnTo>
                  <a:lnTo>
                    <a:pt x="59" y="298"/>
                  </a:lnTo>
                  <a:lnTo>
                    <a:pt x="59" y="283"/>
                  </a:lnTo>
                  <a:lnTo>
                    <a:pt x="60" y="269"/>
                  </a:lnTo>
                  <a:lnTo>
                    <a:pt x="59" y="256"/>
                  </a:lnTo>
                  <a:lnTo>
                    <a:pt x="59" y="250"/>
                  </a:lnTo>
                  <a:lnTo>
                    <a:pt x="58" y="249"/>
                  </a:lnTo>
                  <a:lnTo>
                    <a:pt x="58" y="248"/>
                  </a:lnTo>
                  <a:lnTo>
                    <a:pt x="57" y="248"/>
                  </a:lnTo>
                  <a:lnTo>
                    <a:pt x="57" y="250"/>
                  </a:lnTo>
                  <a:lnTo>
                    <a:pt x="52" y="247"/>
                  </a:lnTo>
                  <a:lnTo>
                    <a:pt x="49" y="243"/>
                  </a:lnTo>
                  <a:lnTo>
                    <a:pt x="46" y="240"/>
                  </a:lnTo>
                  <a:lnTo>
                    <a:pt x="44" y="237"/>
                  </a:lnTo>
                  <a:lnTo>
                    <a:pt x="41" y="236"/>
                  </a:lnTo>
                  <a:lnTo>
                    <a:pt x="34" y="238"/>
                  </a:lnTo>
                  <a:lnTo>
                    <a:pt x="35" y="236"/>
                  </a:lnTo>
                  <a:lnTo>
                    <a:pt x="36" y="235"/>
                  </a:lnTo>
                  <a:lnTo>
                    <a:pt x="34" y="235"/>
                  </a:lnTo>
                  <a:lnTo>
                    <a:pt x="34" y="236"/>
                  </a:lnTo>
                  <a:lnTo>
                    <a:pt x="30" y="229"/>
                  </a:lnTo>
                  <a:lnTo>
                    <a:pt x="25" y="224"/>
                  </a:lnTo>
                  <a:lnTo>
                    <a:pt x="17" y="224"/>
                  </a:lnTo>
                  <a:lnTo>
                    <a:pt x="16" y="223"/>
                  </a:lnTo>
                  <a:lnTo>
                    <a:pt x="16" y="222"/>
                  </a:lnTo>
                  <a:lnTo>
                    <a:pt x="13" y="219"/>
                  </a:lnTo>
                  <a:lnTo>
                    <a:pt x="8" y="219"/>
                  </a:lnTo>
                  <a:lnTo>
                    <a:pt x="8" y="205"/>
                  </a:lnTo>
                  <a:lnTo>
                    <a:pt x="7" y="202"/>
                  </a:lnTo>
                  <a:lnTo>
                    <a:pt x="7" y="199"/>
                  </a:lnTo>
                  <a:lnTo>
                    <a:pt x="8" y="198"/>
                  </a:lnTo>
                  <a:lnTo>
                    <a:pt x="10" y="196"/>
                  </a:lnTo>
                  <a:lnTo>
                    <a:pt x="14" y="196"/>
                  </a:lnTo>
                  <a:lnTo>
                    <a:pt x="11" y="194"/>
                  </a:lnTo>
                  <a:lnTo>
                    <a:pt x="10" y="194"/>
                  </a:lnTo>
                  <a:lnTo>
                    <a:pt x="9" y="193"/>
                  </a:lnTo>
                  <a:lnTo>
                    <a:pt x="8" y="191"/>
                  </a:lnTo>
                  <a:lnTo>
                    <a:pt x="8" y="188"/>
                  </a:lnTo>
                  <a:lnTo>
                    <a:pt x="10" y="188"/>
                  </a:lnTo>
                  <a:lnTo>
                    <a:pt x="13" y="189"/>
                  </a:lnTo>
                  <a:lnTo>
                    <a:pt x="14" y="189"/>
                  </a:lnTo>
                  <a:lnTo>
                    <a:pt x="15" y="191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0" y="188"/>
                  </a:lnTo>
                  <a:lnTo>
                    <a:pt x="21" y="186"/>
                  </a:lnTo>
                  <a:lnTo>
                    <a:pt x="21" y="184"/>
                  </a:lnTo>
                  <a:lnTo>
                    <a:pt x="16" y="179"/>
                  </a:lnTo>
                  <a:lnTo>
                    <a:pt x="15" y="179"/>
                  </a:lnTo>
                  <a:lnTo>
                    <a:pt x="15" y="178"/>
                  </a:lnTo>
                  <a:lnTo>
                    <a:pt x="17" y="177"/>
                  </a:lnTo>
                  <a:lnTo>
                    <a:pt x="15" y="174"/>
                  </a:lnTo>
                  <a:lnTo>
                    <a:pt x="14" y="175"/>
                  </a:lnTo>
                  <a:lnTo>
                    <a:pt x="11" y="175"/>
                  </a:lnTo>
                  <a:lnTo>
                    <a:pt x="9" y="177"/>
                  </a:lnTo>
                  <a:lnTo>
                    <a:pt x="4" y="177"/>
                  </a:lnTo>
                  <a:lnTo>
                    <a:pt x="3" y="174"/>
                  </a:lnTo>
                  <a:lnTo>
                    <a:pt x="4" y="168"/>
                  </a:lnTo>
                  <a:lnTo>
                    <a:pt x="9" y="165"/>
                  </a:lnTo>
                  <a:lnTo>
                    <a:pt x="14" y="164"/>
                  </a:lnTo>
                  <a:lnTo>
                    <a:pt x="21" y="163"/>
                  </a:lnTo>
                  <a:lnTo>
                    <a:pt x="25" y="160"/>
                  </a:lnTo>
                  <a:lnTo>
                    <a:pt x="18" y="156"/>
                  </a:lnTo>
                  <a:lnTo>
                    <a:pt x="13" y="150"/>
                  </a:lnTo>
                  <a:lnTo>
                    <a:pt x="6" y="146"/>
                  </a:lnTo>
                  <a:lnTo>
                    <a:pt x="7" y="133"/>
                  </a:lnTo>
                  <a:lnTo>
                    <a:pt x="6" y="118"/>
                  </a:lnTo>
                  <a:lnTo>
                    <a:pt x="6" y="103"/>
                  </a:lnTo>
                  <a:lnTo>
                    <a:pt x="7" y="94"/>
                  </a:lnTo>
                  <a:lnTo>
                    <a:pt x="8" y="82"/>
                  </a:lnTo>
                  <a:lnTo>
                    <a:pt x="6" y="69"/>
                  </a:lnTo>
                  <a:lnTo>
                    <a:pt x="4" y="67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39"/>
                  </a:lnTo>
                  <a:lnTo>
                    <a:pt x="1" y="40"/>
                  </a:lnTo>
                  <a:lnTo>
                    <a:pt x="3" y="41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4" y="39"/>
                  </a:lnTo>
                  <a:lnTo>
                    <a:pt x="3" y="37"/>
                  </a:lnTo>
                  <a:lnTo>
                    <a:pt x="3" y="32"/>
                  </a:lnTo>
                  <a:lnTo>
                    <a:pt x="4" y="31"/>
                  </a:lnTo>
                  <a:lnTo>
                    <a:pt x="6" y="28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1" y="27"/>
                  </a:lnTo>
                  <a:lnTo>
                    <a:pt x="18" y="34"/>
                  </a:lnTo>
                  <a:lnTo>
                    <a:pt x="23" y="37"/>
                  </a:lnTo>
                  <a:lnTo>
                    <a:pt x="24" y="39"/>
                  </a:lnTo>
                  <a:lnTo>
                    <a:pt x="24" y="44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5" y="42"/>
                  </a:lnTo>
                  <a:lnTo>
                    <a:pt x="27" y="41"/>
                  </a:lnTo>
                  <a:lnTo>
                    <a:pt x="31" y="41"/>
                  </a:lnTo>
                  <a:lnTo>
                    <a:pt x="32" y="47"/>
                  </a:lnTo>
                  <a:lnTo>
                    <a:pt x="37" y="49"/>
                  </a:lnTo>
                  <a:lnTo>
                    <a:pt x="43" y="52"/>
                  </a:lnTo>
                  <a:lnTo>
                    <a:pt x="49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58" y="60"/>
                  </a:lnTo>
                  <a:lnTo>
                    <a:pt x="59" y="61"/>
                  </a:lnTo>
                  <a:lnTo>
                    <a:pt x="62" y="62"/>
                  </a:lnTo>
                  <a:lnTo>
                    <a:pt x="73" y="62"/>
                  </a:lnTo>
                  <a:lnTo>
                    <a:pt x="78" y="65"/>
                  </a:lnTo>
                  <a:lnTo>
                    <a:pt x="81" y="68"/>
                  </a:lnTo>
                  <a:lnTo>
                    <a:pt x="84" y="69"/>
                  </a:lnTo>
                  <a:lnTo>
                    <a:pt x="89" y="69"/>
                  </a:lnTo>
                  <a:lnTo>
                    <a:pt x="93" y="67"/>
                  </a:lnTo>
                  <a:lnTo>
                    <a:pt x="93" y="73"/>
                  </a:lnTo>
                  <a:lnTo>
                    <a:pt x="96" y="76"/>
                  </a:lnTo>
                  <a:lnTo>
                    <a:pt x="98" y="76"/>
                  </a:lnTo>
                  <a:lnTo>
                    <a:pt x="100" y="77"/>
                  </a:lnTo>
                  <a:lnTo>
                    <a:pt x="102" y="80"/>
                  </a:lnTo>
                  <a:lnTo>
                    <a:pt x="103" y="80"/>
                  </a:lnTo>
                  <a:lnTo>
                    <a:pt x="102" y="82"/>
                  </a:lnTo>
                  <a:lnTo>
                    <a:pt x="101" y="83"/>
                  </a:lnTo>
                  <a:lnTo>
                    <a:pt x="113" y="83"/>
                  </a:lnTo>
                  <a:lnTo>
                    <a:pt x="113" y="101"/>
                  </a:lnTo>
                  <a:lnTo>
                    <a:pt x="109" y="100"/>
                  </a:lnTo>
                  <a:lnTo>
                    <a:pt x="105" y="100"/>
                  </a:lnTo>
                  <a:lnTo>
                    <a:pt x="103" y="101"/>
                  </a:lnTo>
                  <a:lnTo>
                    <a:pt x="101" y="101"/>
                  </a:lnTo>
                  <a:lnTo>
                    <a:pt x="100" y="102"/>
                  </a:lnTo>
                  <a:lnTo>
                    <a:pt x="98" y="102"/>
                  </a:lnTo>
                  <a:lnTo>
                    <a:pt x="95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5" y="105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2"/>
                  </a:lnTo>
                  <a:lnTo>
                    <a:pt x="91" y="116"/>
                  </a:lnTo>
                  <a:lnTo>
                    <a:pt x="82" y="121"/>
                  </a:lnTo>
                  <a:lnTo>
                    <a:pt x="74" y="126"/>
                  </a:lnTo>
                  <a:lnTo>
                    <a:pt x="71" y="131"/>
                  </a:lnTo>
                  <a:lnTo>
                    <a:pt x="71" y="135"/>
                  </a:lnTo>
                  <a:lnTo>
                    <a:pt x="75" y="139"/>
                  </a:lnTo>
                  <a:lnTo>
                    <a:pt x="75" y="142"/>
                  </a:lnTo>
                  <a:lnTo>
                    <a:pt x="73" y="143"/>
                  </a:lnTo>
                  <a:lnTo>
                    <a:pt x="80" y="140"/>
                  </a:lnTo>
                  <a:lnTo>
                    <a:pt x="88" y="139"/>
                  </a:lnTo>
                  <a:lnTo>
                    <a:pt x="95" y="137"/>
                  </a:lnTo>
                  <a:lnTo>
                    <a:pt x="89" y="142"/>
                  </a:lnTo>
                  <a:lnTo>
                    <a:pt x="85" y="147"/>
                  </a:lnTo>
                  <a:lnTo>
                    <a:pt x="79" y="152"/>
                  </a:lnTo>
                  <a:lnTo>
                    <a:pt x="71" y="154"/>
                  </a:lnTo>
                  <a:lnTo>
                    <a:pt x="73" y="156"/>
                  </a:lnTo>
                  <a:lnTo>
                    <a:pt x="74" y="158"/>
                  </a:lnTo>
                  <a:lnTo>
                    <a:pt x="74" y="160"/>
                  </a:lnTo>
                  <a:lnTo>
                    <a:pt x="75" y="164"/>
                  </a:lnTo>
                  <a:lnTo>
                    <a:pt x="78" y="168"/>
                  </a:lnTo>
                  <a:lnTo>
                    <a:pt x="79" y="170"/>
                  </a:lnTo>
                  <a:lnTo>
                    <a:pt x="81" y="171"/>
                  </a:lnTo>
                  <a:lnTo>
                    <a:pt x="84" y="170"/>
                  </a:lnTo>
                  <a:lnTo>
                    <a:pt x="87" y="163"/>
                  </a:lnTo>
                  <a:lnTo>
                    <a:pt x="87" y="164"/>
                  </a:lnTo>
                  <a:lnTo>
                    <a:pt x="88" y="166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1" y="174"/>
                  </a:lnTo>
                  <a:lnTo>
                    <a:pt x="94" y="172"/>
                  </a:lnTo>
                  <a:lnTo>
                    <a:pt x="98" y="168"/>
                  </a:lnTo>
                  <a:lnTo>
                    <a:pt x="100" y="165"/>
                  </a:lnTo>
                  <a:lnTo>
                    <a:pt x="102" y="163"/>
                  </a:lnTo>
                  <a:lnTo>
                    <a:pt x="105" y="159"/>
                  </a:lnTo>
                  <a:lnTo>
                    <a:pt x="107" y="157"/>
                  </a:lnTo>
                  <a:lnTo>
                    <a:pt x="108" y="157"/>
                  </a:lnTo>
                  <a:lnTo>
                    <a:pt x="109" y="158"/>
                  </a:lnTo>
                  <a:lnTo>
                    <a:pt x="109" y="160"/>
                  </a:lnTo>
                  <a:lnTo>
                    <a:pt x="113" y="159"/>
                  </a:lnTo>
                  <a:lnTo>
                    <a:pt x="116" y="157"/>
                  </a:lnTo>
                  <a:lnTo>
                    <a:pt x="120" y="153"/>
                  </a:lnTo>
                  <a:lnTo>
                    <a:pt x="127" y="149"/>
                  </a:lnTo>
                  <a:lnTo>
                    <a:pt x="126" y="145"/>
                  </a:lnTo>
                  <a:lnTo>
                    <a:pt x="129" y="135"/>
                  </a:lnTo>
                  <a:lnTo>
                    <a:pt x="129" y="130"/>
                  </a:lnTo>
                  <a:lnTo>
                    <a:pt x="128" y="128"/>
                  </a:lnTo>
                  <a:lnTo>
                    <a:pt x="128" y="124"/>
                  </a:lnTo>
                  <a:lnTo>
                    <a:pt x="127" y="123"/>
                  </a:lnTo>
                  <a:lnTo>
                    <a:pt x="128" y="122"/>
                  </a:lnTo>
                  <a:lnTo>
                    <a:pt x="131" y="122"/>
                  </a:lnTo>
                  <a:lnTo>
                    <a:pt x="133" y="121"/>
                  </a:lnTo>
                  <a:lnTo>
                    <a:pt x="133" y="115"/>
                  </a:lnTo>
                  <a:lnTo>
                    <a:pt x="131" y="112"/>
                  </a:lnTo>
                  <a:lnTo>
                    <a:pt x="131" y="110"/>
                  </a:lnTo>
                  <a:lnTo>
                    <a:pt x="134" y="108"/>
                  </a:lnTo>
                  <a:lnTo>
                    <a:pt x="136" y="107"/>
                  </a:lnTo>
                  <a:lnTo>
                    <a:pt x="137" y="105"/>
                  </a:lnTo>
                  <a:lnTo>
                    <a:pt x="140" y="104"/>
                  </a:lnTo>
                  <a:lnTo>
                    <a:pt x="142" y="102"/>
                  </a:lnTo>
                  <a:lnTo>
                    <a:pt x="143" y="100"/>
                  </a:lnTo>
                  <a:lnTo>
                    <a:pt x="143" y="97"/>
                  </a:lnTo>
                  <a:lnTo>
                    <a:pt x="145" y="100"/>
                  </a:lnTo>
                  <a:lnTo>
                    <a:pt x="149" y="101"/>
                  </a:lnTo>
                  <a:lnTo>
                    <a:pt x="150" y="103"/>
                  </a:lnTo>
                  <a:lnTo>
                    <a:pt x="151" y="104"/>
                  </a:lnTo>
                  <a:lnTo>
                    <a:pt x="151" y="107"/>
                  </a:lnTo>
                  <a:lnTo>
                    <a:pt x="149" y="109"/>
                  </a:lnTo>
                  <a:lnTo>
                    <a:pt x="152" y="105"/>
                  </a:lnTo>
                  <a:lnTo>
                    <a:pt x="151" y="102"/>
                  </a:lnTo>
                  <a:lnTo>
                    <a:pt x="148" y="96"/>
                  </a:lnTo>
                  <a:lnTo>
                    <a:pt x="143" y="90"/>
                  </a:lnTo>
                  <a:lnTo>
                    <a:pt x="141" y="83"/>
                  </a:lnTo>
                  <a:lnTo>
                    <a:pt x="142" y="76"/>
                  </a:lnTo>
                  <a:lnTo>
                    <a:pt x="143" y="70"/>
                  </a:lnTo>
                  <a:lnTo>
                    <a:pt x="143" y="63"/>
                  </a:lnTo>
                  <a:lnTo>
                    <a:pt x="138" y="59"/>
                  </a:lnTo>
                  <a:lnTo>
                    <a:pt x="142" y="49"/>
                  </a:lnTo>
                  <a:lnTo>
                    <a:pt x="145" y="37"/>
                  </a:lnTo>
                  <a:lnTo>
                    <a:pt x="147" y="25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1" y="21"/>
                  </a:lnTo>
                  <a:lnTo>
                    <a:pt x="141" y="20"/>
                  </a:lnTo>
                  <a:lnTo>
                    <a:pt x="142" y="19"/>
                  </a:lnTo>
                  <a:lnTo>
                    <a:pt x="142" y="18"/>
                  </a:lnTo>
                  <a:lnTo>
                    <a:pt x="143" y="17"/>
                  </a:lnTo>
                  <a:lnTo>
                    <a:pt x="142" y="17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38" y="17"/>
                  </a:lnTo>
                  <a:lnTo>
                    <a:pt x="138" y="14"/>
                  </a:lnTo>
                  <a:lnTo>
                    <a:pt x="140" y="13"/>
                  </a:lnTo>
                  <a:lnTo>
                    <a:pt x="143" y="13"/>
                  </a:lnTo>
                  <a:lnTo>
                    <a:pt x="143" y="11"/>
                  </a:lnTo>
                  <a:lnTo>
                    <a:pt x="141" y="11"/>
                  </a:lnTo>
                  <a:lnTo>
                    <a:pt x="140" y="12"/>
                  </a:lnTo>
                  <a:lnTo>
                    <a:pt x="138" y="12"/>
                  </a:lnTo>
                  <a:lnTo>
                    <a:pt x="138" y="13"/>
                  </a:lnTo>
                  <a:lnTo>
                    <a:pt x="136" y="12"/>
                  </a:lnTo>
                  <a:lnTo>
                    <a:pt x="136" y="6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5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0" name="Group 108">
              <a:extLst>
                <a:ext uri="{FF2B5EF4-FFF2-40B4-BE49-F238E27FC236}">
                  <a16:creationId xmlns:a16="http://schemas.microsoft.com/office/drawing/2014/main" id="{380F2FA9-E4B2-0D64-F9DE-49BEAC7863FE}"/>
                </a:ext>
              </a:extLst>
            </p:cNvPr>
            <p:cNvGrpSpPr/>
            <p:nvPr/>
          </p:nvGrpSpPr>
          <p:grpSpPr>
            <a:xfrm>
              <a:off x="2131887" y="4501861"/>
              <a:ext cx="2577796" cy="1727558"/>
              <a:chOff x="3413125" y="4541838"/>
              <a:chExt cx="2276475" cy="1525588"/>
            </a:xfrm>
            <a:grpFill/>
          </p:grpSpPr>
          <p:sp>
            <p:nvSpPr>
              <p:cNvPr id="80" name="Freeform 49">
                <a:extLst>
                  <a:ext uri="{FF2B5EF4-FFF2-40B4-BE49-F238E27FC236}">
                    <a16:creationId xmlns:a16="http://schemas.microsoft.com/office/drawing/2014/main" id="{C73E8EFC-1337-6ACB-E37C-A108B71A8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563" y="4903788"/>
                <a:ext cx="12700" cy="19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7" y="6"/>
                  </a:cxn>
                  <a:cxn ang="0">
                    <a:pos x="8" y="10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7" y="6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50">
                <a:extLst>
                  <a:ext uri="{FF2B5EF4-FFF2-40B4-BE49-F238E27FC236}">
                    <a16:creationId xmlns:a16="http://schemas.microsoft.com/office/drawing/2014/main" id="{B68209C8-C9BC-2420-AEC5-1F182BEA2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313" y="5137151"/>
                <a:ext cx="103188" cy="619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9" y="3"/>
                  </a:cxn>
                  <a:cxn ang="0">
                    <a:pos x="14" y="5"/>
                  </a:cxn>
                  <a:cxn ang="0">
                    <a:pos x="17" y="8"/>
                  </a:cxn>
                  <a:cxn ang="0">
                    <a:pos x="22" y="8"/>
                  </a:cxn>
                  <a:cxn ang="0">
                    <a:pos x="25" y="7"/>
                  </a:cxn>
                  <a:cxn ang="0">
                    <a:pos x="27" y="5"/>
                  </a:cxn>
                  <a:cxn ang="0">
                    <a:pos x="31" y="5"/>
                  </a:cxn>
                  <a:cxn ang="0">
                    <a:pos x="34" y="6"/>
                  </a:cxn>
                  <a:cxn ang="0">
                    <a:pos x="35" y="7"/>
                  </a:cxn>
                  <a:cxn ang="0">
                    <a:pos x="37" y="12"/>
                  </a:cxn>
                  <a:cxn ang="0">
                    <a:pos x="37" y="13"/>
                  </a:cxn>
                  <a:cxn ang="0">
                    <a:pos x="42" y="17"/>
                  </a:cxn>
                  <a:cxn ang="0">
                    <a:pos x="49" y="21"/>
                  </a:cxn>
                  <a:cxn ang="0">
                    <a:pos x="58" y="28"/>
                  </a:cxn>
                  <a:cxn ang="0">
                    <a:pos x="59" y="28"/>
                  </a:cxn>
                  <a:cxn ang="0">
                    <a:pos x="61" y="29"/>
                  </a:cxn>
                  <a:cxn ang="0">
                    <a:pos x="65" y="29"/>
                  </a:cxn>
                  <a:cxn ang="0">
                    <a:pos x="65" y="31"/>
                  </a:cxn>
                  <a:cxn ang="0">
                    <a:pos x="61" y="31"/>
                  </a:cxn>
                  <a:cxn ang="0">
                    <a:pos x="58" y="32"/>
                  </a:cxn>
                  <a:cxn ang="0">
                    <a:pos x="53" y="33"/>
                  </a:cxn>
                  <a:cxn ang="0">
                    <a:pos x="49" y="38"/>
                  </a:cxn>
                  <a:cxn ang="0">
                    <a:pos x="46" y="39"/>
                  </a:cxn>
                  <a:cxn ang="0">
                    <a:pos x="44" y="35"/>
                  </a:cxn>
                  <a:cxn ang="0">
                    <a:pos x="42" y="33"/>
                  </a:cxn>
                  <a:cxn ang="0">
                    <a:pos x="38" y="31"/>
                  </a:cxn>
                  <a:cxn ang="0">
                    <a:pos x="36" y="28"/>
                  </a:cxn>
                  <a:cxn ang="0">
                    <a:pos x="29" y="18"/>
                  </a:cxn>
                  <a:cxn ang="0">
                    <a:pos x="27" y="15"/>
                  </a:cxn>
                  <a:cxn ang="0">
                    <a:pos x="23" y="13"/>
                  </a:cxn>
                  <a:cxn ang="0">
                    <a:pos x="21" y="11"/>
                  </a:cxn>
                  <a:cxn ang="0">
                    <a:pos x="15" y="11"/>
                  </a:cxn>
                  <a:cxn ang="0">
                    <a:pos x="13" y="12"/>
                  </a:cxn>
                  <a:cxn ang="0">
                    <a:pos x="11" y="13"/>
                  </a:cxn>
                  <a:cxn ang="0">
                    <a:pos x="9" y="14"/>
                  </a:cxn>
                  <a:cxn ang="0">
                    <a:pos x="8" y="15"/>
                  </a:cxn>
                  <a:cxn ang="0">
                    <a:pos x="2" y="15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65" h="39">
                    <a:moveTo>
                      <a:pt x="2" y="0"/>
                    </a:moveTo>
                    <a:lnTo>
                      <a:pt x="9" y="3"/>
                    </a:lnTo>
                    <a:lnTo>
                      <a:pt x="14" y="5"/>
                    </a:lnTo>
                    <a:lnTo>
                      <a:pt x="17" y="8"/>
                    </a:lnTo>
                    <a:lnTo>
                      <a:pt x="22" y="8"/>
                    </a:lnTo>
                    <a:lnTo>
                      <a:pt x="25" y="7"/>
                    </a:lnTo>
                    <a:lnTo>
                      <a:pt x="27" y="5"/>
                    </a:lnTo>
                    <a:lnTo>
                      <a:pt x="31" y="5"/>
                    </a:lnTo>
                    <a:lnTo>
                      <a:pt x="34" y="6"/>
                    </a:lnTo>
                    <a:lnTo>
                      <a:pt x="35" y="7"/>
                    </a:lnTo>
                    <a:lnTo>
                      <a:pt x="37" y="12"/>
                    </a:lnTo>
                    <a:lnTo>
                      <a:pt x="37" y="13"/>
                    </a:lnTo>
                    <a:lnTo>
                      <a:pt x="42" y="17"/>
                    </a:lnTo>
                    <a:lnTo>
                      <a:pt x="49" y="21"/>
                    </a:lnTo>
                    <a:lnTo>
                      <a:pt x="58" y="28"/>
                    </a:lnTo>
                    <a:lnTo>
                      <a:pt x="59" y="28"/>
                    </a:lnTo>
                    <a:lnTo>
                      <a:pt x="61" y="29"/>
                    </a:lnTo>
                    <a:lnTo>
                      <a:pt x="65" y="29"/>
                    </a:lnTo>
                    <a:lnTo>
                      <a:pt x="65" y="31"/>
                    </a:lnTo>
                    <a:lnTo>
                      <a:pt x="61" y="31"/>
                    </a:lnTo>
                    <a:lnTo>
                      <a:pt x="58" y="32"/>
                    </a:lnTo>
                    <a:lnTo>
                      <a:pt x="53" y="33"/>
                    </a:lnTo>
                    <a:lnTo>
                      <a:pt x="49" y="38"/>
                    </a:lnTo>
                    <a:lnTo>
                      <a:pt x="46" y="39"/>
                    </a:lnTo>
                    <a:lnTo>
                      <a:pt x="44" y="35"/>
                    </a:lnTo>
                    <a:lnTo>
                      <a:pt x="42" y="33"/>
                    </a:lnTo>
                    <a:lnTo>
                      <a:pt x="38" y="31"/>
                    </a:lnTo>
                    <a:lnTo>
                      <a:pt x="36" y="28"/>
                    </a:lnTo>
                    <a:lnTo>
                      <a:pt x="29" y="18"/>
                    </a:lnTo>
                    <a:lnTo>
                      <a:pt x="27" y="15"/>
                    </a:lnTo>
                    <a:lnTo>
                      <a:pt x="23" y="13"/>
                    </a:lnTo>
                    <a:lnTo>
                      <a:pt x="21" y="11"/>
                    </a:lnTo>
                    <a:lnTo>
                      <a:pt x="15" y="11"/>
                    </a:lnTo>
                    <a:lnTo>
                      <a:pt x="13" y="12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8" y="15"/>
                    </a:lnTo>
                    <a:lnTo>
                      <a:pt x="2" y="15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51">
                <a:extLst>
                  <a:ext uri="{FF2B5EF4-FFF2-40B4-BE49-F238E27FC236}">
                    <a16:creationId xmlns:a16="http://schemas.microsoft.com/office/drawing/2014/main" id="{E84CDC9A-743D-87F6-B72E-0499C3625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675" y="5422901"/>
                <a:ext cx="55563" cy="539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12" y="5"/>
                  </a:cxn>
                  <a:cxn ang="0">
                    <a:pos x="14" y="9"/>
                  </a:cxn>
                  <a:cxn ang="0">
                    <a:pos x="16" y="13"/>
                  </a:cxn>
                  <a:cxn ang="0">
                    <a:pos x="20" y="17"/>
                  </a:cxn>
                  <a:cxn ang="0">
                    <a:pos x="23" y="17"/>
                  </a:cxn>
                  <a:cxn ang="0">
                    <a:pos x="25" y="19"/>
                  </a:cxn>
                  <a:cxn ang="0">
                    <a:pos x="28" y="19"/>
                  </a:cxn>
                  <a:cxn ang="0">
                    <a:pos x="30" y="20"/>
                  </a:cxn>
                  <a:cxn ang="0">
                    <a:pos x="30" y="22"/>
                  </a:cxn>
                  <a:cxn ang="0">
                    <a:pos x="31" y="24"/>
                  </a:cxn>
                  <a:cxn ang="0">
                    <a:pos x="31" y="28"/>
                  </a:cxn>
                  <a:cxn ang="0">
                    <a:pos x="33" y="30"/>
                  </a:cxn>
                  <a:cxn ang="0">
                    <a:pos x="35" y="30"/>
                  </a:cxn>
                  <a:cxn ang="0">
                    <a:pos x="34" y="33"/>
                  </a:cxn>
                  <a:cxn ang="0">
                    <a:pos x="33" y="34"/>
                  </a:cxn>
                  <a:cxn ang="0">
                    <a:pos x="31" y="34"/>
                  </a:cxn>
                  <a:cxn ang="0">
                    <a:pos x="28" y="31"/>
                  </a:cxn>
                  <a:cxn ang="0">
                    <a:pos x="28" y="34"/>
                  </a:cxn>
                  <a:cxn ang="0">
                    <a:pos x="24" y="34"/>
                  </a:cxn>
                  <a:cxn ang="0">
                    <a:pos x="21" y="33"/>
                  </a:cxn>
                  <a:cxn ang="0">
                    <a:pos x="20" y="31"/>
                  </a:cxn>
                  <a:cxn ang="0">
                    <a:pos x="20" y="29"/>
                  </a:cxn>
                  <a:cxn ang="0">
                    <a:pos x="23" y="28"/>
                  </a:cxn>
                  <a:cxn ang="0">
                    <a:pos x="19" y="28"/>
                  </a:cxn>
                  <a:cxn ang="0">
                    <a:pos x="18" y="29"/>
                  </a:cxn>
                  <a:cxn ang="0">
                    <a:pos x="18" y="30"/>
                  </a:cxn>
                  <a:cxn ang="0">
                    <a:pos x="10" y="22"/>
                  </a:cxn>
                  <a:cxn ang="0">
                    <a:pos x="4" y="1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5" y="0"/>
                  </a:cxn>
                </a:cxnLst>
                <a:rect l="0" t="0" r="r" b="b"/>
                <a:pathLst>
                  <a:path w="35" h="34">
                    <a:moveTo>
                      <a:pt x="5" y="0"/>
                    </a:moveTo>
                    <a:lnTo>
                      <a:pt x="7" y="0"/>
                    </a:lnTo>
                    <a:lnTo>
                      <a:pt x="12" y="5"/>
                    </a:lnTo>
                    <a:lnTo>
                      <a:pt x="14" y="9"/>
                    </a:lnTo>
                    <a:lnTo>
                      <a:pt x="16" y="13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9"/>
                    </a:lnTo>
                    <a:lnTo>
                      <a:pt x="28" y="19"/>
                    </a:lnTo>
                    <a:lnTo>
                      <a:pt x="30" y="20"/>
                    </a:lnTo>
                    <a:lnTo>
                      <a:pt x="30" y="22"/>
                    </a:lnTo>
                    <a:lnTo>
                      <a:pt x="31" y="24"/>
                    </a:lnTo>
                    <a:lnTo>
                      <a:pt x="31" y="28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34" y="33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8" y="31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1" y="33"/>
                    </a:lnTo>
                    <a:lnTo>
                      <a:pt x="20" y="31"/>
                    </a:lnTo>
                    <a:lnTo>
                      <a:pt x="20" y="29"/>
                    </a:lnTo>
                    <a:lnTo>
                      <a:pt x="23" y="28"/>
                    </a:lnTo>
                    <a:lnTo>
                      <a:pt x="19" y="28"/>
                    </a:lnTo>
                    <a:lnTo>
                      <a:pt x="18" y="29"/>
                    </a:lnTo>
                    <a:lnTo>
                      <a:pt x="18" y="30"/>
                    </a:lnTo>
                    <a:lnTo>
                      <a:pt x="10" y="22"/>
                    </a:lnTo>
                    <a:lnTo>
                      <a:pt x="4" y="13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52">
                <a:extLst>
                  <a:ext uri="{FF2B5EF4-FFF2-40B4-BE49-F238E27FC236}">
                    <a16:creationId xmlns:a16="http://schemas.microsoft.com/office/drawing/2014/main" id="{4844D6E6-3C28-DE6A-CB97-4699283F9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8775" y="5480051"/>
                <a:ext cx="12700" cy="23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7" y="8"/>
                  </a:cxn>
                  <a:cxn ang="0">
                    <a:pos x="6" y="9"/>
                  </a:cxn>
                  <a:cxn ang="0">
                    <a:pos x="3" y="14"/>
                  </a:cxn>
                  <a:cxn ang="0">
                    <a:pos x="2" y="15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7" y="8"/>
                    </a:lnTo>
                    <a:lnTo>
                      <a:pt x="6" y="9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53">
                <a:extLst>
                  <a:ext uri="{FF2B5EF4-FFF2-40B4-BE49-F238E27FC236}">
                    <a16:creationId xmlns:a16="http://schemas.microsoft.com/office/drawing/2014/main" id="{4FEEB6DA-72DF-38A1-83EF-A22D697A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663" y="5435601"/>
                <a:ext cx="65088" cy="412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41" y="7"/>
                  </a:cxn>
                  <a:cxn ang="0">
                    <a:pos x="39" y="12"/>
                  </a:cxn>
                  <a:cxn ang="0">
                    <a:pos x="39" y="19"/>
                  </a:cxn>
                  <a:cxn ang="0">
                    <a:pos x="41" y="23"/>
                  </a:cxn>
                  <a:cxn ang="0">
                    <a:pos x="29" y="26"/>
                  </a:cxn>
                  <a:cxn ang="0">
                    <a:pos x="17" y="23"/>
                  </a:cxn>
                  <a:cxn ang="0">
                    <a:pos x="7" y="18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2" y="7"/>
                  </a:cxn>
                  <a:cxn ang="0">
                    <a:pos x="3" y="7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2" y="7"/>
                  </a:cxn>
                  <a:cxn ang="0">
                    <a:pos x="17" y="5"/>
                  </a:cxn>
                  <a:cxn ang="0">
                    <a:pos x="21" y="4"/>
                  </a:cxn>
                  <a:cxn ang="0">
                    <a:pos x="23" y="2"/>
                  </a:cxn>
                  <a:cxn ang="0">
                    <a:pos x="24" y="0"/>
                  </a:cxn>
                </a:cxnLst>
                <a:rect l="0" t="0" r="r" b="b"/>
                <a:pathLst>
                  <a:path w="41" h="26">
                    <a:moveTo>
                      <a:pt x="24" y="0"/>
                    </a:moveTo>
                    <a:lnTo>
                      <a:pt x="41" y="7"/>
                    </a:lnTo>
                    <a:lnTo>
                      <a:pt x="39" y="12"/>
                    </a:lnTo>
                    <a:lnTo>
                      <a:pt x="39" y="19"/>
                    </a:lnTo>
                    <a:lnTo>
                      <a:pt x="41" y="23"/>
                    </a:lnTo>
                    <a:lnTo>
                      <a:pt x="29" y="26"/>
                    </a:lnTo>
                    <a:lnTo>
                      <a:pt x="17" y="23"/>
                    </a:lnTo>
                    <a:lnTo>
                      <a:pt x="7" y="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2" y="7"/>
                    </a:lnTo>
                    <a:lnTo>
                      <a:pt x="17" y="5"/>
                    </a:lnTo>
                    <a:lnTo>
                      <a:pt x="21" y="4"/>
                    </a:lnTo>
                    <a:lnTo>
                      <a:pt x="23" y="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54">
                <a:extLst>
                  <a:ext uri="{FF2B5EF4-FFF2-40B4-BE49-F238E27FC236}">
                    <a16:creationId xmlns:a16="http://schemas.microsoft.com/office/drawing/2014/main" id="{A213390B-14B6-EE3E-E102-519020038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75" y="5435601"/>
                <a:ext cx="44450" cy="508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0"/>
                  </a:cxn>
                  <a:cxn ang="0">
                    <a:pos x="18" y="2"/>
                  </a:cxn>
                  <a:cxn ang="0">
                    <a:pos x="17" y="4"/>
                  </a:cxn>
                  <a:cxn ang="0">
                    <a:pos x="17" y="6"/>
                  </a:cxn>
                  <a:cxn ang="0">
                    <a:pos x="14" y="9"/>
                  </a:cxn>
                  <a:cxn ang="0">
                    <a:pos x="14" y="14"/>
                  </a:cxn>
                  <a:cxn ang="0">
                    <a:pos x="15" y="18"/>
                  </a:cxn>
                  <a:cxn ang="0">
                    <a:pos x="25" y="18"/>
                  </a:cxn>
                  <a:cxn ang="0">
                    <a:pos x="28" y="19"/>
                  </a:cxn>
                  <a:cxn ang="0">
                    <a:pos x="28" y="20"/>
                  </a:cxn>
                  <a:cxn ang="0">
                    <a:pos x="20" y="30"/>
                  </a:cxn>
                  <a:cxn ang="0">
                    <a:pos x="17" y="32"/>
                  </a:cxn>
                  <a:cxn ang="0">
                    <a:pos x="16" y="32"/>
                  </a:cxn>
                  <a:cxn ang="0">
                    <a:pos x="14" y="30"/>
                  </a:cxn>
                  <a:cxn ang="0">
                    <a:pos x="13" y="29"/>
                  </a:cxn>
                  <a:cxn ang="0">
                    <a:pos x="13" y="28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3" y="22"/>
                  </a:cxn>
                  <a:cxn ang="0">
                    <a:pos x="8" y="22"/>
                  </a:cxn>
                  <a:cxn ang="0">
                    <a:pos x="8" y="20"/>
                  </a:cxn>
                  <a:cxn ang="0">
                    <a:pos x="7" y="19"/>
                  </a:cxn>
                  <a:cxn ang="0">
                    <a:pos x="6" y="16"/>
                  </a:cxn>
                  <a:cxn ang="0">
                    <a:pos x="1" y="14"/>
                  </a:cxn>
                  <a:cxn ang="0">
                    <a:pos x="0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4" y="9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9" y="4"/>
                  </a:cxn>
                  <a:cxn ang="0">
                    <a:pos x="10" y="2"/>
                  </a:cxn>
                  <a:cxn ang="0">
                    <a:pos x="10" y="0"/>
                  </a:cxn>
                </a:cxnLst>
                <a:rect l="0" t="0" r="r" b="b"/>
                <a:pathLst>
                  <a:path w="28" h="32">
                    <a:moveTo>
                      <a:pt x="10" y="0"/>
                    </a:moveTo>
                    <a:lnTo>
                      <a:pt x="17" y="0"/>
                    </a:lnTo>
                    <a:lnTo>
                      <a:pt x="18" y="2"/>
                    </a:lnTo>
                    <a:lnTo>
                      <a:pt x="17" y="4"/>
                    </a:lnTo>
                    <a:lnTo>
                      <a:pt x="17" y="6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15" y="18"/>
                    </a:lnTo>
                    <a:lnTo>
                      <a:pt x="25" y="18"/>
                    </a:lnTo>
                    <a:lnTo>
                      <a:pt x="28" y="19"/>
                    </a:lnTo>
                    <a:lnTo>
                      <a:pt x="28" y="20"/>
                    </a:lnTo>
                    <a:lnTo>
                      <a:pt x="20" y="30"/>
                    </a:lnTo>
                    <a:lnTo>
                      <a:pt x="17" y="32"/>
                    </a:lnTo>
                    <a:lnTo>
                      <a:pt x="16" y="32"/>
                    </a:lnTo>
                    <a:lnTo>
                      <a:pt x="14" y="30"/>
                    </a:lnTo>
                    <a:lnTo>
                      <a:pt x="13" y="29"/>
                    </a:lnTo>
                    <a:lnTo>
                      <a:pt x="13" y="28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4" y="23"/>
                    </a:lnTo>
                    <a:lnTo>
                      <a:pt x="3" y="22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6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4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5">
                <a:extLst>
                  <a:ext uri="{FF2B5EF4-FFF2-40B4-BE49-F238E27FC236}">
                    <a16:creationId xmlns:a16="http://schemas.microsoft.com/office/drawing/2014/main" id="{B512F2F6-02AD-438B-336D-931A85DF3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4325" y="5464176"/>
                <a:ext cx="17463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9" y="4"/>
                  </a:cxn>
                  <a:cxn ang="0">
                    <a:pos x="11" y="7"/>
                  </a:cxn>
                  <a:cxn ang="0">
                    <a:pos x="11" y="10"/>
                  </a:cxn>
                  <a:cxn ang="0">
                    <a:pos x="4" y="10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10">
                    <a:moveTo>
                      <a:pt x="4" y="0"/>
                    </a:moveTo>
                    <a:lnTo>
                      <a:pt x="7" y="0"/>
                    </a:lnTo>
                    <a:lnTo>
                      <a:pt x="9" y="4"/>
                    </a:lnTo>
                    <a:lnTo>
                      <a:pt x="11" y="7"/>
                    </a:lnTo>
                    <a:lnTo>
                      <a:pt x="11" y="10"/>
                    </a:lnTo>
                    <a:lnTo>
                      <a:pt x="4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6">
                <a:extLst>
                  <a:ext uri="{FF2B5EF4-FFF2-40B4-BE49-F238E27FC236}">
                    <a16:creationId xmlns:a16="http://schemas.microsoft.com/office/drawing/2014/main" id="{FE825004-0145-BFD1-DFF6-521CF27FD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513" y="5438776"/>
                <a:ext cx="23813" cy="2063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5" y="3"/>
                  </a:cxn>
                  <a:cxn ang="0">
                    <a:pos x="15" y="5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2" y="7"/>
                  </a:cxn>
                  <a:cxn ang="0">
                    <a:pos x="11" y="9"/>
                  </a:cxn>
                  <a:cxn ang="0">
                    <a:pos x="12" y="10"/>
                  </a:cxn>
                  <a:cxn ang="0">
                    <a:pos x="15" y="11"/>
                  </a:cxn>
                  <a:cxn ang="0">
                    <a:pos x="14" y="13"/>
                  </a:cxn>
                  <a:cxn ang="0">
                    <a:pos x="9" y="13"/>
                  </a:cxn>
                  <a:cxn ang="0">
                    <a:pos x="4" y="11"/>
                  </a:cxn>
                  <a:cxn ang="0">
                    <a:pos x="0" y="11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10" y="0"/>
                  </a:cxn>
                </a:cxnLst>
                <a:rect l="0" t="0" r="r" b="b"/>
                <a:pathLst>
                  <a:path w="15" h="13">
                    <a:moveTo>
                      <a:pt x="10" y="0"/>
                    </a:moveTo>
                    <a:lnTo>
                      <a:pt x="15" y="3"/>
                    </a:lnTo>
                    <a:lnTo>
                      <a:pt x="15" y="5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1" y="9"/>
                    </a:lnTo>
                    <a:lnTo>
                      <a:pt x="12" y="10"/>
                    </a:lnTo>
                    <a:lnTo>
                      <a:pt x="15" y="11"/>
                    </a:lnTo>
                    <a:lnTo>
                      <a:pt x="14" y="13"/>
                    </a:lnTo>
                    <a:lnTo>
                      <a:pt x="9" y="13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57">
                <a:extLst>
                  <a:ext uri="{FF2B5EF4-FFF2-40B4-BE49-F238E27FC236}">
                    <a16:creationId xmlns:a16="http://schemas.microsoft.com/office/drawing/2014/main" id="{C2271D0A-5F92-D49C-8E30-AFBCEA327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5491163"/>
                <a:ext cx="68263" cy="76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12" y="0"/>
                  </a:cxn>
                  <a:cxn ang="0">
                    <a:pos x="17" y="5"/>
                  </a:cxn>
                  <a:cxn ang="0">
                    <a:pos x="21" y="11"/>
                  </a:cxn>
                  <a:cxn ang="0">
                    <a:pos x="25" y="16"/>
                  </a:cxn>
                  <a:cxn ang="0">
                    <a:pos x="32" y="26"/>
                  </a:cxn>
                  <a:cxn ang="0">
                    <a:pos x="36" y="29"/>
                  </a:cxn>
                  <a:cxn ang="0">
                    <a:pos x="38" y="34"/>
                  </a:cxn>
                  <a:cxn ang="0">
                    <a:pos x="38" y="42"/>
                  </a:cxn>
                  <a:cxn ang="0">
                    <a:pos x="39" y="44"/>
                  </a:cxn>
                  <a:cxn ang="0">
                    <a:pos x="40" y="46"/>
                  </a:cxn>
                  <a:cxn ang="0">
                    <a:pos x="43" y="47"/>
                  </a:cxn>
                  <a:cxn ang="0">
                    <a:pos x="39" y="48"/>
                  </a:cxn>
                  <a:cxn ang="0">
                    <a:pos x="37" y="47"/>
                  </a:cxn>
                  <a:cxn ang="0">
                    <a:pos x="33" y="44"/>
                  </a:cxn>
                  <a:cxn ang="0">
                    <a:pos x="30" y="41"/>
                  </a:cxn>
                  <a:cxn ang="0">
                    <a:pos x="28" y="37"/>
                  </a:cxn>
                  <a:cxn ang="0">
                    <a:pos x="25" y="30"/>
                  </a:cxn>
                  <a:cxn ang="0">
                    <a:pos x="25" y="29"/>
                  </a:cxn>
                  <a:cxn ang="0">
                    <a:pos x="24" y="28"/>
                  </a:cxn>
                  <a:cxn ang="0">
                    <a:pos x="23" y="29"/>
                  </a:cxn>
                  <a:cxn ang="0">
                    <a:pos x="22" y="29"/>
                  </a:cxn>
                  <a:cxn ang="0">
                    <a:pos x="21" y="30"/>
                  </a:cxn>
                  <a:cxn ang="0">
                    <a:pos x="16" y="30"/>
                  </a:cxn>
                  <a:cxn ang="0">
                    <a:pos x="16" y="27"/>
                  </a:cxn>
                  <a:cxn ang="0">
                    <a:pos x="15" y="25"/>
                  </a:cxn>
                  <a:cxn ang="0">
                    <a:pos x="15" y="21"/>
                  </a:cxn>
                  <a:cxn ang="0">
                    <a:pos x="14" y="19"/>
                  </a:cxn>
                  <a:cxn ang="0">
                    <a:pos x="11" y="16"/>
                  </a:cxn>
                  <a:cxn ang="0">
                    <a:pos x="10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7"/>
                  </a:cxn>
                  <a:cxn ang="0">
                    <a:pos x="7" y="6"/>
                  </a:cxn>
                  <a:cxn ang="0">
                    <a:pos x="4" y="8"/>
                  </a:cxn>
                  <a:cxn ang="0">
                    <a:pos x="3" y="8"/>
                  </a:cxn>
                  <a:cxn ang="0">
                    <a:pos x="2" y="9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" h="48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7" y="5"/>
                    </a:lnTo>
                    <a:lnTo>
                      <a:pt x="21" y="11"/>
                    </a:lnTo>
                    <a:lnTo>
                      <a:pt x="25" y="16"/>
                    </a:lnTo>
                    <a:lnTo>
                      <a:pt x="32" y="26"/>
                    </a:lnTo>
                    <a:lnTo>
                      <a:pt x="36" y="29"/>
                    </a:lnTo>
                    <a:lnTo>
                      <a:pt x="38" y="34"/>
                    </a:lnTo>
                    <a:lnTo>
                      <a:pt x="38" y="42"/>
                    </a:lnTo>
                    <a:lnTo>
                      <a:pt x="39" y="44"/>
                    </a:lnTo>
                    <a:lnTo>
                      <a:pt x="40" y="46"/>
                    </a:lnTo>
                    <a:lnTo>
                      <a:pt x="43" y="47"/>
                    </a:lnTo>
                    <a:lnTo>
                      <a:pt x="39" y="48"/>
                    </a:lnTo>
                    <a:lnTo>
                      <a:pt x="37" y="47"/>
                    </a:lnTo>
                    <a:lnTo>
                      <a:pt x="33" y="44"/>
                    </a:lnTo>
                    <a:lnTo>
                      <a:pt x="30" y="41"/>
                    </a:lnTo>
                    <a:lnTo>
                      <a:pt x="28" y="37"/>
                    </a:lnTo>
                    <a:lnTo>
                      <a:pt x="25" y="30"/>
                    </a:lnTo>
                    <a:lnTo>
                      <a:pt x="25" y="29"/>
                    </a:lnTo>
                    <a:lnTo>
                      <a:pt x="24" y="28"/>
                    </a:lnTo>
                    <a:lnTo>
                      <a:pt x="23" y="29"/>
                    </a:lnTo>
                    <a:lnTo>
                      <a:pt x="22" y="29"/>
                    </a:lnTo>
                    <a:lnTo>
                      <a:pt x="21" y="30"/>
                    </a:lnTo>
                    <a:lnTo>
                      <a:pt x="16" y="30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5" y="21"/>
                    </a:lnTo>
                    <a:lnTo>
                      <a:pt x="14" y="19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58">
                <a:extLst>
                  <a:ext uri="{FF2B5EF4-FFF2-40B4-BE49-F238E27FC236}">
                    <a16:creationId xmlns:a16="http://schemas.microsoft.com/office/drawing/2014/main" id="{74680B33-CA39-4714-198B-D5CB44785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325" y="5500688"/>
                <a:ext cx="12700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2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6" y="10"/>
                  </a:cxn>
                  <a:cxn ang="0">
                    <a:pos x="4" y="9"/>
                  </a:cxn>
                  <a:cxn ang="0">
                    <a:pos x="1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5" y="2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4" y="9"/>
                    </a:lnTo>
                    <a:lnTo>
                      <a:pt x="1" y="7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59">
                <a:extLst>
                  <a:ext uri="{FF2B5EF4-FFF2-40B4-BE49-F238E27FC236}">
                    <a16:creationId xmlns:a16="http://schemas.microsoft.com/office/drawing/2014/main" id="{A5A07A07-B94E-A3ED-9A10-7342232EA7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1000" y="5514976"/>
                <a:ext cx="23813" cy="41275"/>
              </a:xfrm>
              <a:custGeom>
                <a:avLst/>
                <a:gdLst/>
                <a:ahLst/>
                <a:cxnLst>
                  <a:cxn ang="0">
                    <a:pos x="13" y="17"/>
                  </a:cxn>
                  <a:cxn ang="0">
                    <a:pos x="15" y="21"/>
                  </a:cxn>
                  <a:cxn ang="0">
                    <a:pos x="15" y="24"/>
                  </a:cxn>
                  <a:cxn ang="0">
                    <a:pos x="14" y="26"/>
                  </a:cxn>
                  <a:cxn ang="0">
                    <a:pos x="13" y="17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8" y="3"/>
                  </a:cxn>
                  <a:cxn ang="0">
                    <a:pos x="8" y="5"/>
                  </a:cxn>
                  <a:cxn ang="0">
                    <a:pos x="9" y="7"/>
                  </a:cxn>
                  <a:cxn ang="0">
                    <a:pos x="10" y="8"/>
                  </a:cxn>
                  <a:cxn ang="0">
                    <a:pos x="14" y="8"/>
                  </a:cxn>
                  <a:cxn ang="0">
                    <a:pos x="15" y="10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1" y="17"/>
                  </a:cxn>
                  <a:cxn ang="0">
                    <a:pos x="9" y="15"/>
                  </a:cxn>
                  <a:cxn ang="0">
                    <a:pos x="8" y="15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8" y="11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3" y="0"/>
                  </a:cxn>
                </a:cxnLst>
                <a:rect l="0" t="0" r="r" b="b"/>
                <a:pathLst>
                  <a:path w="15" h="26">
                    <a:moveTo>
                      <a:pt x="13" y="17"/>
                    </a:moveTo>
                    <a:lnTo>
                      <a:pt x="15" y="21"/>
                    </a:lnTo>
                    <a:lnTo>
                      <a:pt x="15" y="24"/>
                    </a:lnTo>
                    <a:lnTo>
                      <a:pt x="14" y="26"/>
                    </a:lnTo>
                    <a:lnTo>
                      <a:pt x="13" y="17"/>
                    </a:lnTo>
                    <a:close/>
                    <a:moveTo>
                      <a:pt x="3" y="0"/>
                    </a:moveTo>
                    <a:lnTo>
                      <a:pt x="6" y="0"/>
                    </a:lnTo>
                    <a:lnTo>
                      <a:pt x="8" y="3"/>
                    </a:lnTo>
                    <a:lnTo>
                      <a:pt x="8" y="5"/>
                    </a:lnTo>
                    <a:lnTo>
                      <a:pt x="9" y="7"/>
                    </a:lnTo>
                    <a:lnTo>
                      <a:pt x="10" y="8"/>
                    </a:lnTo>
                    <a:lnTo>
                      <a:pt x="14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0">
                <a:extLst>
                  <a:ext uri="{FF2B5EF4-FFF2-40B4-BE49-F238E27FC236}">
                    <a16:creationId xmlns:a16="http://schemas.microsoft.com/office/drawing/2014/main" id="{09123602-5AFA-5486-EF77-42F0EBF94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838" y="5516563"/>
                <a:ext cx="1587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7" y="3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4" y="7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10" h="7">
                    <a:moveTo>
                      <a:pt x="0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0" y="5"/>
                    </a:lnTo>
                    <a:lnTo>
                      <a:pt x="10" y="7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61">
                <a:extLst>
                  <a:ext uri="{FF2B5EF4-FFF2-40B4-BE49-F238E27FC236}">
                    <a16:creationId xmlns:a16="http://schemas.microsoft.com/office/drawing/2014/main" id="{53F570F0-18A6-B91E-3FEA-9DC605418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7675" y="5526088"/>
                <a:ext cx="14288" cy="127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5" y="0"/>
                  </a:cxn>
                  <a:cxn ang="0">
                    <a:pos x="8" y="1"/>
                  </a:cxn>
                  <a:cxn ang="0">
                    <a:pos x="9" y="4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lnTo>
                      <a:pt x="5" y="0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62">
                <a:extLst>
                  <a:ext uri="{FF2B5EF4-FFF2-40B4-BE49-F238E27FC236}">
                    <a16:creationId xmlns:a16="http://schemas.microsoft.com/office/drawing/2014/main" id="{01840B92-0AF1-9A79-0411-64DCA7FA7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900" y="5527676"/>
                <a:ext cx="23813" cy="254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5" y="4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7"/>
                  </a:cxn>
                  <a:cxn ang="0">
                    <a:pos x="15" y="12"/>
                  </a:cxn>
                  <a:cxn ang="0">
                    <a:pos x="15" y="16"/>
                  </a:cxn>
                  <a:cxn ang="0">
                    <a:pos x="7" y="12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15" h="16">
                    <a:moveTo>
                      <a:pt x="1" y="0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5" y="4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7"/>
                    </a:lnTo>
                    <a:lnTo>
                      <a:pt x="15" y="12"/>
                    </a:lnTo>
                    <a:lnTo>
                      <a:pt x="15" y="16"/>
                    </a:lnTo>
                    <a:lnTo>
                      <a:pt x="7" y="12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63">
                <a:extLst>
                  <a:ext uri="{FF2B5EF4-FFF2-40B4-BE49-F238E27FC236}">
                    <a16:creationId xmlns:a16="http://schemas.microsoft.com/office/drawing/2014/main" id="{4C9A1746-D6B0-B7EB-E4DC-94BEF8FAD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213" y="5559426"/>
                <a:ext cx="11113" cy="174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2" y="11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5" y="0"/>
                  </a:cxn>
                </a:cxnLst>
                <a:rect l="0" t="0" r="r" b="b"/>
                <a:pathLst>
                  <a:path w="7" h="11">
                    <a:moveTo>
                      <a:pt x="5" y="0"/>
                    </a:moveTo>
                    <a:lnTo>
                      <a:pt x="7" y="1"/>
                    </a:lnTo>
                    <a:lnTo>
                      <a:pt x="7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64">
                <a:extLst>
                  <a:ext uri="{FF2B5EF4-FFF2-40B4-BE49-F238E27FC236}">
                    <a16:creationId xmlns:a16="http://schemas.microsoft.com/office/drawing/2014/main" id="{A13D06A2-D62A-F919-C796-6372B4914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263" y="5592763"/>
                <a:ext cx="25400" cy="222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"/>
                  </a:cxn>
                  <a:cxn ang="0">
                    <a:pos x="6" y="1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4" y="4"/>
                  </a:cxn>
                  <a:cxn ang="0">
                    <a:pos x="16" y="6"/>
                  </a:cxn>
                  <a:cxn ang="0">
                    <a:pos x="16" y="10"/>
                  </a:cxn>
                  <a:cxn ang="0">
                    <a:pos x="13" y="10"/>
                  </a:cxn>
                  <a:cxn ang="0">
                    <a:pos x="10" y="12"/>
                  </a:cxn>
                  <a:cxn ang="0">
                    <a:pos x="10" y="13"/>
                  </a:cxn>
                  <a:cxn ang="0">
                    <a:pos x="9" y="13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3" y="11"/>
                  </a:cxn>
                  <a:cxn ang="0">
                    <a:pos x="0" y="14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0"/>
                  </a:cxn>
                </a:cxnLst>
                <a:rect l="0" t="0" r="r" b="b"/>
                <a:pathLst>
                  <a:path w="16" h="14">
                    <a:moveTo>
                      <a:pt x="1" y="0"/>
                    </a:moveTo>
                    <a:lnTo>
                      <a:pt x="3" y="1"/>
                    </a:lnTo>
                    <a:lnTo>
                      <a:pt x="6" y="1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4" y="4"/>
                    </a:lnTo>
                    <a:lnTo>
                      <a:pt x="16" y="6"/>
                    </a:lnTo>
                    <a:lnTo>
                      <a:pt x="16" y="10"/>
                    </a:lnTo>
                    <a:lnTo>
                      <a:pt x="13" y="10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9" y="13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3" y="11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65">
                <a:extLst>
                  <a:ext uri="{FF2B5EF4-FFF2-40B4-BE49-F238E27FC236}">
                    <a16:creationId xmlns:a16="http://schemas.microsoft.com/office/drawing/2014/main" id="{B9104318-DDB9-3147-801C-B1D947440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5710238"/>
                <a:ext cx="11113" cy="1270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0" y="7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5" y="1"/>
                  </a:cxn>
                  <a:cxn ang="0">
                    <a:pos x="5" y="0"/>
                  </a:cxn>
                </a:cxnLst>
                <a:rect l="0" t="0" r="r" b="b"/>
                <a:pathLst>
                  <a:path w="7" h="8">
                    <a:moveTo>
                      <a:pt x="5" y="0"/>
                    </a:moveTo>
                    <a:lnTo>
                      <a:pt x="7" y="2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66">
                <a:extLst>
                  <a:ext uri="{FF2B5EF4-FFF2-40B4-BE49-F238E27FC236}">
                    <a16:creationId xmlns:a16="http://schemas.microsoft.com/office/drawing/2014/main" id="{B8A59841-5480-3294-D47C-E40DB3F59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013" y="5867401"/>
                <a:ext cx="9525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6" y="2"/>
                  </a:cxn>
                  <a:cxn ang="0">
                    <a:pos x="6" y="7"/>
                  </a:cxn>
                  <a:cxn ang="0">
                    <a:pos x="3" y="7"/>
                  </a:cxn>
                  <a:cxn ang="0">
                    <a:pos x="2" y="8"/>
                  </a:cxn>
                  <a:cxn ang="0">
                    <a:pos x="2" y="9"/>
                  </a:cxn>
                  <a:cxn ang="0">
                    <a:pos x="0" y="7"/>
                  </a:cxn>
                  <a:cxn ang="0">
                    <a:pos x="0" y="0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2" y="1"/>
                    </a:lnTo>
                    <a:lnTo>
                      <a:pt x="6" y="2"/>
                    </a:lnTo>
                    <a:lnTo>
                      <a:pt x="6" y="7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67">
                <a:extLst>
                  <a:ext uri="{FF2B5EF4-FFF2-40B4-BE49-F238E27FC236}">
                    <a16:creationId xmlns:a16="http://schemas.microsoft.com/office/drawing/2014/main" id="{8ACE1A3F-3CC6-2893-C421-F58ABC8FD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750" y="5889626"/>
                <a:ext cx="69850" cy="46038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41" y="2"/>
                  </a:cxn>
                  <a:cxn ang="0">
                    <a:pos x="44" y="7"/>
                  </a:cxn>
                  <a:cxn ang="0">
                    <a:pos x="44" y="16"/>
                  </a:cxn>
                  <a:cxn ang="0">
                    <a:pos x="38" y="19"/>
                  </a:cxn>
                  <a:cxn ang="0">
                    <a:pos x="21" y="19"/>
                  </a:cxn>
                  <a:cxn ang="0">
                    <a:pos x="17" y="21"/>
                  </a:cxn>
                  <a:cxn ang="0">
                    <a:pos x="10" y="28"/>
                  </a:cxn>
                  <a:cxn ang="0">
                    <a:pos x="6" y="29"/>
                  </a:cxn>
                  <a:cxn ang="0">
                    <a:pos x="0" y="27"/>
                  </a:cxn>
                  <a:cxn ang="0">
                    <a:pos x="0" y="21"/>
                  </a:cxn>
                  <a:cxn ang="0">
                    <a:pos x="10" y="12"/>
                  </a:cxn>
                  <a:cxn ang="0">
                    <a:pos x="11" y="6"/>
                  </a:cxn>
                  <a:cxn ang="0">
                    <a:pos x="25" y="3"/>
                  </a:cxn>
                  <a:cxn ang="0">
                    <a:pos x="31" y="1"/>
                  </a:cxn>
                  <a:cxn ang="0">
                    <a:pos x="37" y="0"/>
                  </a:cxn>
                </a:cxnLst>
                <a:rect l="0" t="0" r="r" b="b"/>
                <a:pathLst>
                  <a:path w="44" h="29">
                    <a:moveTo>
                      <a:pt x="37" y="0"/>
                    </a:moveTo>
                    <a:lnTo>
                      <a:pt x="41" y="2"/>
                    </a:lnTo>
                    <a:lnTo>
                      <a:pt x="44" y="7"/>
                    </a:lnTo>
                    <a:lnTo>
                      <a:pt x="44" y="16"/>
                    </a:lnTo>
                    <a:lnTo>
                      <a:pt x="38" y="19"/>
                    </a:lnTo>
                    <a:lnTo>
                      <a:pt x="21" y="19"/>
                    </a:lnTo>
                    <a:lnTo>
                      <a:pt x="17" y="21"/>
                    </a:lnTo>
                    <a:lnTo>
                      <a:pt x="10" y="28"/>
                    </a:lnTo>
                    <a:lnTo>
                      <a:pt x="6" y="29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10" y="12"/>
                    </a:lnTo>
                    <a:lnTo>
                      <a:pt x="11" y="6"/>
                    </a:lnTo>
                    <a:lnTo>
                      <a:pt x="25" y="3"/>
                    </a:lnTo>
                    <a:lnTo>
                      <a:pt x="31" y="1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68">
                <a:extLst>
                  <a:ext uri="{FF2B5EF4-FFF2-40B4-BE49-F238E27FC236}">
                    <a16:creationId xmlns:a16="http://schemas.microsoft.com/office/drawing/2014/main" id="{97522683-1F40-799B-8BEE-C2C74672C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838" y="5949951"/>
                <a:ext cx="14288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0"/>
                  </a:cxn>
                </a:cxnLst>
                <a:rect l="0" t="0" r="r" b="b"/>
                <a:pathLst>
                  <a:path w="9" h="6">
                    <a:moveTo>
                      <a:pt x="2" y="0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69">
                <a:extLst>
                  <a:ext uri="{FF2B5EF4-FFF2-40B4-BE49-F238E27FC236}">
                    <a16:creationId xmlns:a16="http://schemas.microsoft.com/office/drawing/2014/main" id="{78EA6BCE-8FF2-84B9-3B38-32338FBA8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3188" y="5992813"/>
                <a:ext cx="28575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8" y="1"/>
                  </a:cxn>
                  <a:cxn ang="0">
                    <a:pos x="17" y="4"/>
                  </a:cxn>
                  <a:cxn ang="0">
                    <a:pos x="15" y="7"/>
                  </a:cxn>
                  <a:cxn ang="0">
                    <a:pos x="13" y="10"/>
                  </a:cxn>
                  <a:cxn ang="0">
                    <a:pos x="10" y="11"/>
                  </a:cxn>
                  <a:cxn ang="0">
                    <a:pos x="4" y="11"/>
                  </a:cxn>
                  <a:cxn ang="0">
                    <a:pos x="0" y="10"/>
                  </a:cxn>
                  <a:cxn ang="0">
                    <a:pos x="5" y="3"/>
                  </a:cxn>
                  <a:cxn ang="0">
                    <a:pos x="8" y="1"/>
                  </a:cxn>
                  <a:cxn ang="0">
                    <a:pos x="13" y="0"/>
                  </a:cxn>
                </a:cxnLst>
                <a:rect l="0" t="0" r="r" b="b"/>
                <a:pathLst>
                  <a:path w="18" h="11">
                    <a:moveTo>
                      <a:pt x="13" y="0"/>
                    </a:moveTo>
                    <a:lnTo>
                      <a:pt x="18" y="1"/>
                    </a:lnTo>
                    <a:lnTo>
                      <a:pt x="17" y="4"/>
                    </a:lnTo>
                    <a:lnTo>
                      <a:pt x="15" y="7"/>
                    </a:lnTo>
                    <a:lnTo>
                      <a:pt x="13" y="10"/>
                    </a:lnTo>
                    <a:lnTo>
                      <a:pt x="10" y="11"/>
                    </a:lnTo>
                    <a:lnTo>
                      <a:pt x="4" y="11"/>
                    </a:lnTo>
                    <a:lnTo>
                      <a:pt x="0" y="10"/>
                    </a:lnTo>
                    <a:lnTo>
                      <a:pt x="5" y="3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70">
                <a:extLst>
                  <a:ext uri="{FF2B5EF4-FFF2-40B4-BE49-F238E27FC236}">
                    <a16:creationId xmlns:a16="http://schemas.microsoft.com/office/drawing/2014/main" id="{F450AC69-893A-8108-B007-2896B0A98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113" y="6008688"/>
                <a:ext cx="17463" cy="63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3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4">
                    <a:moveTo>
                      <a:pt x="4" y="0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71">
                <a:extLst>
                  <a:ext uri="{FF2B5EF4-FFF2-40B4-BE49-F238E27FC236}">
                    <a16:creationId xmlns:a16="http://schemas.microsoft.com/office/drawing/2014/main" id="{5C856ACF-2466-2282-2EEE-078D1C111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550" y="6015038"/>
                <a:ext cx="20638" cy="1746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13" y="3"/>
                  </a:cxn>
                  <a:cxn ang="0">
                    <a:pos x="10" y="6"/>
                  </a:cxn>
                  <a:cxn ang="0">
                    <a:pos x="5" y="8"/>
                  </a:cxn>
                  <a:cxn ang="0">
                    <a:pos x="3" y="11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6" y="0"/>
                  </a:cxn>
                </a:cxnLst>
                <a:rect l="0" t="0" r="r" b="b"/>
                <a:pathLst>
                  <a:path w="13" h="11">
                    <a:moveTo>
                      <a:pt x="6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3" y="11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72">
                <a:extLst>
                  <a:ext uri="{FF2B5EF4-FFF2-40B4-BE49-F238E27FC236}">
                    <a16:creationId xmlns:a16="http://schemas.microsoft.com/office/drawing/2014/main" id="{827B08AD-750F-6B9A-DF5A-3BE0F3D88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25" y="6035676"/>
                <a:ext cx="15875" cy="190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0"/>
                  </a:cxn>
                  <a:cxn ang="0">
                    <a:pos x="9" y="1"/>
                  </a:cxn>
                  <a:cxn ang="0">
                    <a:pos x="10" y="4"/>
                  </a:cxn>
                  <a:cxn ang="0">
                    <a:pos x="9" y="6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11"/>
                  </a:cxn>
                  <a:cxn ang="0">
                    <a:pos x="3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2" y="8"/>
                  </a:cxn>
                  <a:cxn ang="0">
                    <a:pos x="3" y="6"/>
                  </a:cxn>
                  <a:cxn ang="0">
                    <a:pos x="5" y="2"/>
                  </a:cxn>
                  <a:cxn ang="0">
                    <a:pos x="7" y="0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9" y="0"/>
                    </a:lnTo>
                    <a:lnTo>
                      <a:pt x="9" y="1"/>
                    </a:lnTo>
                    <a:lnTo>
                      <a:pt x="10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7" y="9"/>
                    </a:lnTo>
                    <a:lnTo>
                      <a:pt x="4" y="11"/>
                    </a:lnTo>
                    <a:lnTo>
                      <a:pt x="3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5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3">
                <a:extLst>
                  <a:ext uri="{FF2B5EF4-FFF2-40B4-BE49-F238E27FC236}">
                    <a16:creationId xmlns:a16="http://schemas.microsoft.com/office/drawing/2014/main" id="{60BBA9AC-D027-3E64-01A0-49E1073F0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3450" y="6048376"/>
                <a:ext cx="17463" cy="111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9" y="5"/>
                  </a:cxn>
                  <a:cxn ang="0">
                    <a:pos x="7" y="6"/>
                  </a:cxn>
                  <a:cxn ang="0">
                    <a:pos x="4" y="7"/>
                  </a:cxn>
                  <a:cxn ang="0">
                    <a:pos x="0" y="7"/>
                  </a:cxn>
                  <a:cxn ang="0">
                    <a:pos x="5" y="3"/>
                  </a:cxn>
                  <a:cxn ang="0">
                    <a:pos x="5" y="0"/>
                  </a:cxn>
                </a:cxnLst>
                <a:rect l="0" t="0" r="r" b="b"/>
                <a:pathLst>
                  <a:path w="11" h="7">
                    <a:moveTo>
                      <a:pt x="5" y="0"/>
                    </a:moveTo>
                    <a:lnTo>
                      <a:pt x="7" y="0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9" y="5"/>
                    </a:lnTo>
                    <a:lnTo>
                      <a:pt x="7" y="6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74">
                <a:extLst>
                  <a:ext uri="{FF2B5EF4-FFF2-40B4-BE49-F238E27FC236}">
                    <a16:creationId xmlns:a16="http://schemas.microsoft.com/office/drawing/2014/main" id="{D1AA4108-A003-9459-0FFD-9F0EA51FAD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4475" y="4541838"/>
                <a:ext cx="1123950" cy="134778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51" y="19"/>
                  </a:cxn>
                  <a:cxn ang="0">
                    <a:pos x="280" y="18"/>
                  </a:cxn>
                  <a:cxn ang="0">
                    <a:pos x="346" y="33"/>
                  </a:cxn>
                  <a:cxn ang="0">
                    <a:pos x="430" y="39"/>
                  </a:cxn>
                  <a:cxn ang="0">
                    <a:pos x="483" y="29"/>
                  </a:cxn>
                  <a:cxn ang="0">
                    <a:pos x="536" y="113"/>
                  </a:cxn>
                  <a:cxn ang="0">
                    <a:pos x="662" y="508"/>
                  </a:cxn>
                  <a:cxn ang="0">
                    <a:pos x="699" y="507"/>
                  </a:cxn>
                  <a:cxn ang="0">
                    <a:pos x="605" y="530"/>
                  </a:cxn>
                  <a:cxn ang="0">
                    <a:pos x="538" y="527"/>
                  </a:cxn>
                  <a:cxn ang="0">
                    <a:pos x="515" y="497"/>
                  </a:cxn>
                  <a:cxn ang="0">
                    <a:pos x="465" y="506"/>
                  </a:cxn>
                  <a:cxn ang="0">
                    <a:pos x="461" y="527"/>
                  </a:cxn>
                  <a:cxn ang="0">
                    <a:pos x="476" y="537"/>
                  </a:cxn>
                  <a:cxn ang="0">
                    <a:pos x="437" y="572"/>
                  </a:cxn>
                  <a:cxn ang="0">
                    <a:pos x="418" y="593"/>
                  </a:cxn>
                  <a:cxn ang="0">
                    <a:pos x="405" y="613"/>
                  </a:cxn>
                  <a:cxn ang="0">
                    <a:pos x="390" y="593"/>
                  </a:cxn>
                  <a:cxn ang="0">
                    <a:pos x="428" y="523"/>
                  </a:cxn>
                  <a:cxn ang="0">
                    <a:pos x="417" y="505"/>
                  </a:cxn>
                  <a:cxn ang="0">
                    <a:pos x="368" y="557"/>
                  </a:cxn>
                  <a:cxn ang="0">
                    <a:pos x="351" y="586"/>
                  </a:cxn>
                  <a:cxn ang="0">
                    <a:pos x="336" y="600"/>
                  </a:cxn>
                  <a:cxn ang="0">
                    <a:pos x="337" y="654"/>
                  </a:cxn>
                  <a:cxn ang="0">
                    <a:pos x="320" y="683"/>
                  </a:cxn>
                  <a:cxn ang="0">
                    <a:pos x="292" y="708"/>
                  </a:cxn>
                  <a:cxn ang="0">
                    <a:pos x="249" y="754"/>
                  </a:cxn>
                  <a:cxn ang="0">
                    <a:pos x="210" y="786"/>
                  </a:cxn>
                  <a:cxn ang="0">
                    <a:pos x="176" y="808"/>
                  </a:cxn>
                  <a:cxn ang="0">
                    <a:pos x="132" y="831"/>
                  </a:cxn>
                  <a:cxn ang="0">
                    <a:pos x="111" y="843"/>
                  </a:cxn>
                  <a:cxn ang="0">
                    <a:pos x="152" y="813"/>
                  </a:cxn>
                  <a:cxn ang="0">
                    <a:pos x="191" y="767"/>
                  </a:cxn>
                  <a:cxn ang="0">
                    <a:pos x="237" y="712"/>
                  </a:cxn>
                  <a:cxn ang="0">
                    <a:pos x="255" y="647"/>
                  </a:cxn>
                  <a:cxn ang="0">
                    <a:pos x="213" y="648"/>
                  </a:cxn>
                  <a:cxn ang="0">
                    <a:pos x="216" y="638"/>
                  </a:cxn>
                  <a:cxn ang="0">
                    <a:pos x="199" y="670"/>
                  </a:cxn>
                  <a:cxn ang="0">
                    <a:pos x="129" y="661"/>
                  </a:cxn>
                  <a:cxn ang="0">
                    <a:pos x="121" y="593"/>
                  </a:cxn>
                  <a:cxn ang="0">
                    <a:pos x="107" y="589"/>
                  </a:cxn>
                  <a:cxn ang="0">
                    <a:pos x="56" y="575"/>
                  </a:cxn>
                  <a:cxn ang="0">
                    <a:pos x="60" y="554"/>
                  </a:cxn>
                  <a:cxn ang="0">
                    <a:pos x="64" y="540"/>
                  </a:cxn>
                  <a:cxn ang="0">
                    <a:pos x="54" y="501"/>
                  </a:cxn>
                  <a:cxn ang="0">
                    <a:pos x="28" y="511"/>
                  </a:cxn>
                  <a:cxn ang="0">
                    <a:pos x="56" y="457"/>
                  </a:cxn>
                  <a:cxn ang="0">
                    <a:pos x="63" y="444"/>
                  </a:cxn>
                  <a:cxn ang="0">
                    <a:pos x="84" y="428"/>
                  </a:cxn>
                  <a:cxn ang="0">
                    <a:pos x="155" y="386"/>
                  </a:cxn>
                  <a:cxn ang="0">
                    <a:pos x="148" y="330"/>
                  </a:cxn>
                  <a:cxn ang="0">
                    <a:pos x="98" y="346"/>
                  </a:cxn>
                  <a:cxn ang="0">
                    <a:pos x="40" y="311"/>
                  </a:cxn>
                  <a:cxn ang="0">
                    <a:pos x="49" y="266"/>
                  </a:cxn>
                  <a:cxn ang="0">
                    <a:pos x="84" y="261"/>
                  </a:cxn>
                  <a:cxn ang="0">
                    <a:pos x="134" y="277"/>
                  </a:cxn>
                  <a:cxn ang="0">
                    <a:pos x="167" y="245"/>
                  </a:cxn>
                  <a:cxn ang="0">
                    <a:pos x="139" y="225"/>
                  </a:cxn>
                  <a:cxn ang="0">
                    <a:pos x="54" y="136"/>
                  </a:cxn>
                  <a:cxn ang="0">
                    <a:pos x="169" y="40"/>
                  </a:cxn>
                  <a:cxn ang="0">
                    <a:pos x="181" y="26"/>
                  </a:cxn>
                </a:cxnLst>
                <a:rect l="0" t="0" r="r" b="b"/>
                <a:pathLst>
                  <a:path w="708" h="849">
                    <a:moveTo>
                      <a:pt x="151" y="257"/>
                    </a:moveTo>
                    <a:lnTo>
                      <a:pt x="152" y="257"/>
                    </a:lnTo>
                    <a:lnTo>
                      <a:pt x="151" y="257"/>
                    </a:lnTo>
                    <a:close/>
                    <a:moveTo>
                      <a:pt x="143" y="253"/>
                    </a:moveTo>
                    <a:lnTo>
                      <a:pt x="150" y="253"/>
                    </a:lnTo>
                    <a:lnTo>
                      <a:pt x="151" y="254"/>
                    </a:lnTo>
                    <a:lnTo>
                      <a:pt x="151" y="255"/>
                    </a:lnTo>
                    <a:lnTo>
                      <a:pt x="150" y="255"/>
                    </a:lnTo>
                    <a:lnTo>
                      <a:pt x="151" y="256"/>
                    </a:lnTo>
                    <a:lnTo>
                      <a:pt x="151" y="257"/>
                    </a:lnTo>
                    <a:lnTo>
                      <a:pt x="150" y="256"/>
                    </a:lnTo>
                    <a:lnTo>
                      <a:pt x="149" y="256"/>
                    </a:lnTo>
                    <a:lnTo>
                      <a:pt x="146" y="255"/>
                    </a:lnTo>
                    <a:lnTo>
                      <a:pt x="142" y="255"/>
                    </a:lnTo>
                    <a:lnTo>
                      <a:pt x="142" y="254"/>
                    </a:lnTo>
                    <a:lnTo>
                      <a:pt x="143" y="253"/>
                    </a:lnTo>
                    <a:close/>
                    <a:moveTo>
                      <a:pt x="228" y="0"/>
                    </a:moveTo>
                    <a:lnTo>
                      <a:pt x="231" y="0"/>
                    </a:lnTo>
                    <a:lnTo>
                      <a:pt x="233" y="1"/>
                    </a:lnTo>
                    <a:lnTo>
                      <a:pt x="235" y="2"/>
                    </a:lnTo>
                    <a:lnTo>
                      <a:pt x="236" y="4"/>
                    </a:lnTo>
                    <a:lnTo>
                      <a:pt x="237" y="5"/>
                    </a:lnTo>
                    <a:lnTo>
                      <a:pt x="240" y="7"/>
                    </a:lnTo>
                    <a:lnTo>
                      <a:pt x="245" y="7"/>
                    </a:lnTo>
                    <a:lnTo>
                      <a:pt x="245" y="11"/>
                    </a:lnTo>
                    <a:lnTo>
                      <a:pt x="244" y="14"/>
                    </a:lnTo>
                    <a:lnTo>
                      <a:pt x="243" y="15"/>
                    </a:lnTo>
                    <a:lnTo>
                      <a:pt x="241" y="16"/>
                    </a:lnTo>
                    <a:lnTo>
                      <a:pt x="238" y="16"/>
                    </a:lnTo>
                    <a:lnTo>
                      <a:pt x="237" y="17"/>
                    </a:lnTo>
                    <a:lnTo>
                      <a:pt x="238" y="21"/>
                    </a:lnTo>
                    <a:lnTo>
                      <a:pt x="241" y="23"/>
                    </a:lnTo>
                    <a:lnTo>
                      <a:pt x="243" y="24"/>
                    </a:lnTo>
                    <a:lnTo>
                      <a:pt x="247" y="23"/>
                    </a:lnTo>
                    <a:lnTo>
                      <a:pt x="249" y="22"/>
                    </a:lnTo>
                    <a:lnTo>
                      <a:pt x="251" y="19"/>
                    </a:lnTo>
                    <a:lnTo>
                      <a:pt x="252" y="17"/>
                    </a:lnTo>
                    <a:lnTo>
                      <a:pt x="254" y="14"/>
                    </a:lnTo>
                    <a:lnTo>
                      <a:pt x="255" y="11"/>
                    </a:lnTo>
                    <a:lnTo>
                      <a:pt x="256" y="11"/>
                    </a:lnTo>
                    <a:lnTo>
                      <a:pt x="257" y="12"/>
                    </a:lnTo>
                    <a:lnTo>
                      <a:pt x="257" y="14"/>
                    </a:lnTo>
                    <a:lnTo>
                      <a:pt x="258" y="15"/>
                    </a:lnTo>
                    <a:lnTo>
                      <a:pt x="259" y="15"/>
                    </a:lnTo>
                    <a:lnTo>
                      <a:pt x="261" y="14"/>
                    </a:lnTo>
                    <a:lnTo>
                      <a:pt x="261" y="11"/>
                    </a:lnTo>
                    <a:lnTo>
                      <a:pt x="262" y="12"/>
                    </a:lnTo>
                    <a:lnTo>
                      <a:pt x="264" y="17"/>
                    </a:lnTo>
                    <a:lnTo>
                      <a:pt x="264" y="19"/>
                    </a:lnTo>
                    <a:lnTo>
                      <a:pt x="265" y="22"/>
                    </a:lnTo>
                    <a:lnTo>
                      <a:pt x="270" y="24"/>
                    </a:lnTo>
                    <a:lnTo>
                      <a:pt x="273" y="24"/>
                    </a:lnTo>
                    <a:lnTo>
                      <a:pt x="276" y="23"/>
                    </a:lnTo>
                    <a:lnTo>
                      <a:pt x="280" y="18"/>
                    </a:lnTo>
                    <a:lnTo>
                      <a:pt x="283" y="17"/>
                    </a:lnTo>
                    <a:lnTo>
                      <a:pt x="288" y="17"/>
                    </a:lnTo>
                    <a:lnTo>
                      <a:pt x="293" y="18"/>
                    </a:lnTo>
                    <a:lnTo>
                      <a:pt x="298" y="18"/>
                    </a:lnTo>
                    <a:lnTo>
                      <a:pt x="301" y="17"/>
                    </a:lnTo>
                    <a:lnTo>
                      <a:pt x="304" y="22"/>
                    </a:lnTo>
                    <a:lnTo>
                      <a:pt x="302" y="25"/>
                    </a:lnTo>
                    <a:lnTo>
                      <a:pt x="302" y="28"/>
                    </a:lnTo>
                    <a:lnTo>
                      <a:pt x="301" y="30"/>
                    </a:lnTo>
                    <a:lnTo>
                      <a:pt x="308" y="32"/>
                    </a:lnTo>
                    <a:lnTo>
                      <a:pt x="315" y="36"/>
                    </a:lnTo>
                    <a:lnTo>
                      <a:pt x="323" y="38"/>
                    </a:lnTo>
                    <a:lnTo>
                      <a:pt x="330" y="37"/>
                    </a:lnTo>
                    <a:lnTo>
                      <a:pt x="336" y="32"/>
                    </a:lnTo>
                    <a:lnTo>
                      <a:pt x="339" y="32"/>
                    </a:lnTo>
                    <a:lnTo>
                      <a:pt x="341" y="35"/>
                    </a:lnTo>
                    <a:lnTo>
                      <a:pt x="342" y="35"/>
                    </a:lnTo>
                    <a:lnTo>
                      <a:pt x="346" y="33"/>
                    </a:lnTo>
                    <a:lnTo>
                      <a:pt x="350" y="29"/>
                    </a:lnTo>
                    <a:lnTo>
                      <a:pt x="354" y="28"/>
                    </a:lnTo>
                    <a:lnTo>
                      <a:pt x="355" y="28"/>
                    </a:lnTo>
                    <a:lnTo>
                      <a:pt x="356" y="29"/>
                    </a:lnTo>
                    <a:lnTo>
                      <a:pt x="358" y="30"/>
                    </a:lnTo>
                    <a:lnTo>
                      <a:pt x="370" y="30"/>
                    </a:lnTo>
                    <a:lnTo>
                      <a:pt x="372" y="31"/>
                    </a:lnTo>
                    <a:lnTo>
                      <a:pt x="373" y="32"/>
                    </a:lnTo>
                    <a:lnTo>
                      <a:pt x="375" y="35"/>
                    </a:lnTo>
                    <a:lnTo>
                      <a:pt x="383" y="33"/>
                    </a:lnTo>
                    <a:lnTo>
                      <a:pt x="391" y="37"/>
                    </a:lnTo>
                    <a:lnTo>
                      <a:pt x="400" y="39"/>
                    </a:lnTo>
                    <a:lnTo>
                      <a:pt x="406" y="38"/>
                    </a:lnTo>
                    <a:lnTo>
                      <a:pt x="414" y="36"/>
                    </a:lnTo>
                    <a:lnTo>
                      <a:pt x="422" y="35"/>
                    </a:lnTo>
                    <a:lnTo>
                      <a:pt x="425" y="36"/>
                    </a:lnTo>
                    <a:lnTo>
                      <a:pt x="428" y="37"/>
                    </a:lnTo>
                    <a:lnTo>
                      <a:pt x="430" y="39"/>
                    </a:lnTo>
                    <a:lnTo>
                      <a:pt x="434" y="40"/>
                    </a:lnTo>
                    <a:lnTo>
                      <a:pt x="437" y="40"/>
                    </a:lnTo>
                    <a:lnTo>
                      <a:pt x="442" y="39"/>
                    </a:lnTo>
                    <a:lnTo>
                      <a:pt x="448" y="38"/>
                    </a:lnTo>
                    <a:lnTo>
                      <a:pt x="454" y="36"/>
                    </a:lnTo>
                    <a:lnTo>
                      <a:pt x="456" y="35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62" y="28"/>
                    </a:lnTo>
                    <a:lnTo>
                      <a:pt x="464" y="29"/>
                    </a:lnTo>
                    <a:lnTo>
                      <a:pt x="467" y="29"/>
                    </a:lnTo>
                    <a:lnTo>
                      <a:pt x="468" y="30"/>
                    </a:lnTo>
                    <a:lnTo>
                      <a:pt x="472" y="30"/>
                    </a:lnTo>
                    <a:lnTo>
                      <a:pt x="474" y="29"/>
                    </a:lnTo>
                    <a:lnTo>
                      <a:pt x="474" y="28"/>
                    </a:lnTo>
                    <a:lnTo>
                      <a:pt x="475" y="26"/>
                    </a:lnTo>
                    <a:lnTo>
                      <a:pt x="478" y="26"/>
                    </a:lnTo>
                    <a:lnTo>
                      <a:pt x="483" y="29"/>
                    </a:lnTo>
                    <a:lnTo>
                      <a:pt x="484" y="31"/>
                    </a:lnTo>
                    <a:lnTo>
                      <a:pt x="486" y="32"/>
                    </a:lnTo>
                    <a:lnTo>
                      <a:pt x="493" y="32"/>
                    </a:lnTo>
                    <a:lnTo>
                      <a:pt x="495" y="33"/>
                    </a:lnTo>
                    <a:lnTo>
                      <a:pt x="495" y="36"/>
                    </a:lnTo>
                    <a:lnTo>
                      <a:pt x="496" y="37"/>
                    </a:lnTo>
                    <a:lnTo>
                      <a:pt x="497" y="37"/>
                    </a:lnTo>
                    <a:lnTo>
                      <a:pt x="498" y="36"/>
                    </a:lnTo>
                    <a:lnTo>
                      <a:pt x="500" y="35"/>
                    </a:lnTo>
                    <a:lnTo>
                      <a:pt x="503" y="35"/>
                    </a:lnTo>
                    <a:lnTo>
                      <a:pt x="504" y="36"/>
                    </a:lnTo>
                    <a:lnTo>
                      <a:pt x="505" y="38"/>
                    </a:lnTo>
                    <a:lnTo>
                      <a:pt x="506" y="39"/>
                    </a:lnTo>
                    <a:lnTo>
                      <a:pt x="508" y="40"/>
                    </a:lnTo>
                    <a:lnTo>
                      <a:pt x="512" y="40"/>
                    </a:lnTo>
                    <a:lnTo>
                      <a:pt x="514" y="39"/>
                    </a:lnTo>
                    <a:lnTo>
                      <a:pt x="525" y="75"/>
                    </a:lnTo>
                    <a:lnTo>
                      <a:pt x="536" y="113"/>
                    </a:lnTo>
                    <a:lnTo>
                      <a:pt x="547" y="151"/>
                    </a:lnTo>
                    <a:lnTo>
                      <a:pt x="550" y="162"/>
                    </a:lnTo>
                    <a:lnTo>
                      <a:pt x="557" y="187"/>
                    </a:lnTo>
                    <a:lnTo>
                      <a:pt x="563" y="205"/>
                    </a:lnTo>
                    <a:lnTo>
                      <a:pt x="569" y="226"/>
                    </a:lnTo>
                    <a:lnTo>
                      <a:pt x="575" y="246"/>
                    </a:lnTo>
                    <a:lnTo>
                      <a:pt x="588" y="290"/>
                    </a:lnTo>
                    <a:lnTo>
                      <a:pt x="616" y="383"/>
                    </a:lnTo>
                    <a:lnTo>
                      <a:pt x="628" y="429"/>
                    </a:lnTo>
                    <a:lnTo>
                      <a:pt x="634" y="446"/>
                    </a:lnTo>
                    <a:lnTo>
                      <a:pt x="640" y="466"/>
                    </a:lnTo>
                    <a:lnTo>
                      <a:pt x="642" y="473"/>
                    </a:lnTo>
                    <a:lnTo>
                      <a:pt x="645" y="477"/>
                    </a:lnTo>
                    <a:lnTo>
                      <a:pt x="646" y="481"/>
                    </a:lnTo>
                    <a:lnTo>
                      <a:pt x="648" y="490"/>
                    </a:lnTo>
                    <a:lnTo>
                      <a:pt x="651" y="499"/>
                    </a:lnTo>
                    <a:lnTo>
                      <a:pt x="655" y="507"/>
                    </a:lnTo>
                    <a:lnTo>
                      <a:pt x="662" y="508"/>
                    </a:lnTo>
                    <a:lnTo>
                      <a:pt x="666" y="506"/>
                    </a:lnTo>
                    <a:lnTo>
                      <a:pt x="670" y="505"/>
                    </a:lnTo>
                    <a:lnTo>
                      <a:pt x="674" y="504"/>
                    </a:lnTo>
                    <a:lnTo>
                      <a:pt x="678" y="505"/>
                    </a:lnTo>
                    <a:lnTo>
                      <a:pt x="690" y="495"/>
                    </a:lnTo>
                    <a:lnTo>
                      <a:pt x="695" y="492"/>
                    </a:lnTo>
                    <a:lnTo>
                      <a:pt x="699" y="492"/>
                    </a:lnTo>
                    <a:lnTo>
                      <a:pt x="701" y="493"/>
                    </a:lnTo>
                    <a:lnTo>
                      <a:pt x="702" y="495"/>
                    </a:lnTo>
                    <a:lnTo>
                      <a:pt x="702" y="498"/>
                    </a:lnTo>
                    <a:lnTo>
                      <a:pt x="701" y="500"/>
                    </a:lnTo>
                    <a:lnTo>
                      <a:pt x="701" y="502"/>
                    </a:lnTo>
                    <a:lnTo>
                      <a:pt x="708" y="509"/>
                    </a:lnTo>
                    <a:lnTo>
                      <a:pt x="705" y="509"/>
                    </a:lnTo>
                    <a:lnTo>
                      <a:pt x="703" y="508"/>
                    </a:lnTo>
                    <a:lnTo>
                      <a:pt x="702" y="506"/>
                    </a:lnTo>
                    <a:lnTo>
                      <a:pt x="699" y="505"/>
                    </a:lnTo>
                    <a:lnTo>
                      <a:pt x="699" y="507"/>
                    </a:lnTo>
                    <a:lnTo>
                      <a:pt x="694" y="507"/>
                    </a:lnTo>
                    <a:lnTo>
                      <a:pt x="689" y="516"/>
                    </a:lnTo>
                    <a:lnTo>
                      <a:pt x="683" y="523"/>
                    </a:lnTo>
                    <a:lnTo>
                      <a:pt x="675" y="529"/>
                    </a:lnTo>
                    <a:lnTo>
                      <a:pt x="665" y="532"/>
                    </a:lnTo>
                    <a:lnTo>
                      <a:pt x="653" y="529"/>
                    </a:lnTo>
                    <a:lnTo>
                      <a:pt x="653" y="523"/>
                    </a:lnTo>
                    <a:lnTo>
                      <a:pt x="651" y="519"/>
                    </a:lnTo>
                    <a:lnTo>
                      <a:pt x="649" y="518"/>
                    </a:lnTo>
                    <a:lnTo>
                      <a:pt x="648" y="515"/>
                    </a:lnTo>
                    <a:lnTo>
                      <a:pt x="646" y="518"/>
                    </a:lnTo>
                    <a:lnTo>
                      <a:pt x="644" y="525"/>
                    </a:lnTo>
                    <a:lnTo>
                      <a:pt x="642" y="527"/>
                    </a:lnTo>
                    <a:lnTo>
                      <a:pt x="628" y="525"/>
                    </a:lnTo>
                    <a:lnTo>
                      <a:pt x="616" y="525"/>
                    </a:lnTo>
                    <a:lnTo>
                      <a:pt x="611" y="527"/>
                    </a:lnTo>
                    <a:lnTo>
                      <a:pt x="609" y="529"/>
                    </a:lnTo>
                    <a:lnTo>
                      <a:pt x="605" y="530"/>
                    </a:lnTo>
                    <a:lnTo>
                      <a:pt x="600" y="532"/>
                    </a:lnTo>
                    <a:lnTo>
                      <a:pt x="593" y="533"/>
                    </a:lnTo>
                    <a:lnTo>
                      <a:pt x="589" y="535"/>
                    </a:lnTo>
                    <a:lnTo>
                      <a:pt x="585" y="540"/>
                    </a:lnTo>
                    <a:lnTo>
                      <a:pt x="581" y="537"/>
                    </a:lnTo>
                    <a:lnTo>
                      <a:pt x="577" y="534"/>
                    </a:lnTo>
                    <a:lnTo>
                      <a:pt x="568" y="529"/>
                    </a:lnTo>
                    <a:lnTo>
                      <a:pt x="560" y="530"/>
                    </a:lnTo>
                    <a:lnTo>
                      <a:pt x="557" y="526"/>
                    </a:lnTo>
                    <a:lnTo>
                      <a:pt x="557" y="514"/>
                    </a:lnTo>
                    <a:lnTo>
                      <a:pt x="560" y="509"/>
                    </a:lnTo>
                    <a:lnTo>
                      <a:pt x="556" y="509"/>
                    </a:lnTo>
                    <a:lnTo>
                      <a:pt x="553" y="515"/>
                    </a:lnTo>
                    <a:lnTo>
                      <a:pt x="549" y="522"/>
                    </a:lnTo>
                    <a:lnTo>
                      <a:pt x="547" y="529"/>
                    </a:lnTo>
                    <a:lnTo>
                      <a:pt x="543" y="529"/>
                    </a:lnTo>
                    <a:lnTo>
                      <a:pt x="541" y="528"/>
                    </a:lnTo>
                    <a:lnTo>
                      <a:pt x="538" y="527"/>
                    </a:lnTo>
                    <a:lnTo>
                      <a:pt x="535" y="522"/>
                    </a:lnTo>
                    <a:lnTo>
                      <a:pt x="535" y="520"/>
                    </a:lnTo>
                    <a:lnTo>
                      <a:pt x="536" y="518"/>
                    </a:lnTo>
                    <a:lnTo>
                      <a:pt x="526" y="518"/>
                    </a:lnTo>
                    <a:lnTo>
                      <a:pt x="525" y="516"/>
                    </a:lnTo>
                    <a:lnTo>
                      <a:pt x="525" y="513"/>
                    </a:lnTo>
                    <a:lnTo>
                      <a:pt x="526" y="512"/>
                    </a:lnTo>
                    <a:lnTo>
                      <a:pt x="526" y="509"/>
                    </a:lnTo>
                    <a:lnTo>
                      <a:pt x="520" y="507"/>
                    </a:lnTo>
                    <a:lnTo>
                      <a:pt x="515" y="508"/>
                    </a:lnTo>
                    <a:lnTo>
                      <a:pt x="511" y="511"/>
                    </a:lnTo>
                    <a:lnTo>
                      <a:pt x="506" y="509"/>
                    </a:lnTo>
                    <a:lnTo>
                      <a:pt x="506" y="501"/>
                    </a:lnTo>
                    <a:lnTo>
                      <a:pt x="507" y="500"/>
                    </a:lnTo>
                    <a:lnTo>
                      <a:pt x="515" y="500"/>
                    </a:lnTo>
                    <a:lnTo>
                      <a:pt x="517" y="499"/>
                    </a:lnTo>
                    <a:lnTo>
                      <a:pt x="517" y="498"/>
                    </a:lnTo>
                    <a:lnTo>
                      <a:pt x="515" y="497"/>
                    </a:lnTo>
                    <a:lnTo>
                      <a:pt x="512" y="497"/>
                    </a:lnTo>
                    <a:lnTo>
                      <a:pt x="511" y="495"/>
                    </a:lnTo>
                    <a:lnTo>
                      <a:pt x="511" y="494"/>
                    </a:lnTo>
                    <a:lnTo>
                      <a:pt x="499" y="504"/>
                    </a:lnTo>
                    <a:lnTo>
                      <a:pt x="495" y="506"/>
                    </a:lnTo>
                    <a:lnTo>
                      <a:pt x="489" y="507"/>
                    </a:lnTo>
                    <a:lnTo>
                      <a:pt x="483" y="502"/>
                    </a:lnTo>
                    <a:lnTo>
                      <a:pt x="476" y="502"/>
                    </a:lnTo>
                    <a:lnTo>
                      <a:pt x="477" y="501"/>
                    </a:lnTo>
                    <a:lnTo>
                      <a:pt x="478" y="499"/>
                    </a:lnTo>
                    <a:lnTo>
                      <a:pt x="478" y="494"/>
                    </a:lnTo>
                    <a:lnTo>
                      <a:pt x="476" y="494"/>
                    </a:lnTo>
                    <a:lnTo>
                      <a:pt x="474" y="497"/>
                    </a:lnTo>
                    <a:lnTo>
                      <a:pt x="472" y="499"/>
                    </a:lnTo>
                    <a:lnTo>
                      <a:pt x="472" y="504"/>
                    </a:lnTo>
                    <a:lnTo>
                      <a:pt x="471" y="505"/>
                    </a:lnTo>
                    <a:lnTo>
                      <a:pt x="468" y="505"/>
                    </a:lnTo>
                    <a:lnTo>
                      <a:pt x="465" y="506"/>
                    </a:lnTo>
                    <a:lnTo>
                      <a:pt x="464" y="507"/>
                    </a:lnTo>
                    <a:lnTo>
                      <a:pt x="461" y="507"/>
                    </a:lnTo>
                    <a:lnTo>
                      <a:pt x="460" y="509"/>
                    </a:lnTo>
                    <a:lnTo>
                      <a:pt x="460" y="512"/>
                    </a:lnTo>
                    <a:lnTo>
                      <a:pt x="461" y="513"/>
                    </a:lnTo>
                    <a:lnTo>
                      <a:pt x="462" y="513"/>
                    </a:lnTo>
                    <a:lnTo>
                      <a:pt x="463" y="514"/>
                    </a:lnTo>
                    <a:lnTo>
                      <a:pt x="464" y="514"/>
                    </a:lnTo>
                    <a:lnTo>
                      <a:pt x="465" y="515"/>
                    </a:lnTo>
                    <a:lnTo>
                      <a:pt x="465" y="518"/>
                    </a:lnTo>
                    <a:lnTo>
                      <a:pt x="463" y="519"/>
                    </a:lnTo>
                    <a:lnTo>
                      <a:pt x="462" y="520"/>
                    </a:lnTo>
                    <a:lnTo>
                      <a:pt x="457" y="522"/>
                    </a:lnTo>
                    <a:lnTo>
                      <a:pt x="456" y="523"/>
                    </a:lnTo>
                    <a:lnTo>
                      <a:pt x="456" y="527"/>
                    </a:lnTo>
                    <a:lnTo>
                      <a:pt x="458" y="529"/>
                    </a:lnTo>
                    <a:lnTo>
                      <a:pt x="461" y="528"/>
                    </a:lnTo>
                    <a:lnTo>
                      <a:pt x="461" y="527"/>
                    </a:lnTo>
                    <a:lnTo>
                      <a:pt x="462" y="527"/>
                    </a:lnTo>
                    <a:lnTo>
                      <a:pt x="464" y="529"/>
                    </a:lnTo>
                    <a:lnTo>
                      <a:pt x="464" y="530"/>
                    </a:lnTo>
                    <a:lnTo>
                      <a:pt x="465" y="532"/>
                    </a:lnTo>
                    <a:lnTo>
                      <a:pt x="467" y="532"/>
                    </a:lnTo>
                    <a:lnTo>
                      <a:pt x="468" y="529"/>
                    </a:lnTo>
                    <a:lnTo>
                      <a:pt x="469" y="530"/>
                    </a:lnTo>
                    <a:lnTo>
                      <a:pt x="468" y="532"/>
                    </a:lnTo>
                    <a:lnTo>
                      <a:pt x="465" y="533"/>
                    </a:lnTo>
                    <a:lnTo>
                      <a:pt x="464" y="534"/>
                    </a:lnTo>
                    <a:lnTo>
                      <a:pt x="462" y="535"/>
                    </a:lnTo>
                    <a:lnTo>
                      <a:pt x="461" y="536"/>
                    </a:lnTo>
                    <a:lnTo>
                      <a:pt x="461" y="537"/>
                    </a:lnTo>
                    <a:lnTo>
                      <a:pt x="463" y="539"/>
                    </a:lnTo>
                    <a:lnTo>
                      <a:pt x="467" y="540"/>
                    </a:lnTo>
                    <a:lnTo>
                      <a:pt x="469" y="539"/>
                    </a:lnTo>
                    <a:lnTo>
                      <a:pt x="472" y="539"/>
                    </a:lnTo>
                    <a:lnTo>
                      <a:pt x="476" y="537"/>
                    </a:lnTo>
                    <a:lnTo>
                      <a:pt x="471" y="544"/>
                    </a:lnTo>
                    <a:lnTo>
                      <a:pt x="470" y="547"/>
                    </a:lnTo>
                    <a:lnTo>
                      <a:pt x="468" y="550"/>
                    </a:lnTo>
                    <a:lnTo>
                      <a:pt x="468" y="551"/>
                    </a:lnTo>
                    <a:lnTo>
                      <a:pt x="470" y="553"/>
                    </a:lnTo>
                    <a:lnTo>
                      <a:pt x="474" y="553"/>
                    </a:lnTo>
                    <a:lnTo>
                      <a:pt x="469" y="560"/>
                    </a:lnTo>
                    <a:lnTo>
                      <a:pt x="468" y="564"/>
                    </a:lnTo>
                    <a:lnTo>
                      <a:pt x="465" y="568"/>
                    </a:lnTo>
                    <a:lnTo>
                      <a:pt x="455" y="567"/>
                    </a:lnTo>
                    <a:lnTo>
                      <a:pt x="446" y="563"/>
                    </a:lnTo>
                    <a:lnTo>
                      <a:pt x="444" y="563"/>
                    </a:lnTo>
                    <a:lnTo>
                      <a:pt x="444" y="565"/>
                    </a:lnTo>
                    <a:lnTo>
                      <a:pt x="446" y="568"/>
                    </a:lnTo>
                    <a:lnTo>
                      <a:pt x="446" y="569"/>
                    </a:lnTo>
                    <a:lnTo>
                      <a:pt x="444" y="571"/>
                    </a:lnTo>
                    <a:lnTo>
                      <a:pt x="443" y="572"/>
                    </a:lnTo>
                    <a:lnTo>
                      <a:pt x="437" y="572"/>
                    </a:lnTo>
                    <a:lnTo>
                      <a:pt x="436" y="574"/>
                    </a:lnTo>
                    <a:lnTo>
                      <a:pt x="436" y="582"/>
                    </a:lnTo>
                    <a:lnTo>
                      <a:pt x="435" y="583"/>
                    </a:lnTo>
                    <a:lnTo>
                      <a:pt x="430" y="581"/>
                    </a:lnTo>
                    <a:lnTo>
                      <a:pt x="430" y="583"/>
                    </a:lnTo>
                    <a:lnTo>
                      <a:pt x="432" y="585"/>
                    </a:lnTo>
                    <a:lnTo>
                      <a:pt x="432" y="586"/>
                    </a:lnTo>
                    <a:lnTo>
                      <a:pt x="433" y="588"/>
                    </a:lnTo>
                    <a:lnTo>
                      <a:pt x="432" y="590"/>
                    </a:lnTo>
                    <a:lnTo>
                      <a:pt x="430" y="591"/>
                    </a:lnTo>
                    <a:lnTo>
                      <a:pt x="429" y="589"/>
                    </a:lnTo>
                    <a:lnTo>
                      <a:pt x="428" y="588"/>
                    </a:lnTo>
                    <a:lnTo>
                      <a:pt x="427" y="588"/>
                    </a:lnTo>
                    <a:lnTo>
                      <a:pt x="426" y="589"/>
                    </a:lnTo>
                    <a:lnTo>
                      <a:pt x="425" y="591"/>
                    </a:lnTo>
                    <a:lnTo>
                      <a:pt x="421" y="595"/>
                    </a:lnTo>
                    <a:lnTo>
                      <a:pt x="420" y="595"/>
                    </a:lnTo>
                    <a:lnTo>
                      <a:pt x="418" y="593"/>
                    </a:lnTo>
                    <a:lnTo>
                      <a:pt x="417" y="593"/>
                    </a:lnTo>
                    <a:lnTo>
                      <a:pt x="415" y="595"/>
                    </a:lnTo>
                    <a:lnTo>
                      <a:pt x="417" y="595"/>
                    </a:lnTo>
                    <a:lnTo>
                      <a:pt x="418" y="597"/>
                    </a:lnTo>
                    <a:lnTo>
                      <a:pt x="418" y="598"/>
                    </a:lnTo>
                    <a:lnTo>
                      <a:pt x="419" y="599"/>
                    </a:lnTo>
                    <a:lnTo>
                      <a:pt x="418" y="602"/>
                    </a:lnTo>
                    <a:lnTo>
                      <a:pt x="415" y="603"/>
                    </a:lnTo>
                    <a:lnTo>
                      <a:pt x="412" y="606"/>
                    </a:lnTo>
                    <a:lnTo>
                      <a:pt x="412" y="611"/>
                    </a:lnTo>
                    <a:lnTo>
                      <a:pt x="407" y="611"/>
                    </a:lnTo>
                    <a:lnTo>
                      <a:pt x="406" y="610"/>
                    </a:lnTo>
                    <a:lnTo>
                      <a:pt x="405" y="610"/>
                    </a:lnTo>
                    <a:lnTo>
                      <a:pt x="403" y="609"/>
                    </a:lnTo>
                    <a:lnTo>
                      <a:pt x="401" y="610"/>
                    </a:lnTo>
                    <a:lnTo>
                      <a:pt x="401" y="611"/>
                    </a:lnTo>
                    <a:lnTo>
                      <a:pt x="404" y="612"/>
                    </a:lnTo>
                    <a:lnTo>
                      <a:pt x="405" y="613"/>
                    </a:lnTo>
                    <a:lnTo>
                      <a:pt x="401" y="613"/>
                    </a:lnTo>
                    <a:lnTo>
                      <a:pt x="397" y="616"/>
                    </a:lnTo>
                    <a:lnTo>
                      <a:pt x="394" y="618"/>
                    </a:lnTo>
                    <a:lnTo>
                      <a:pt x="390" y="619"/>
                    </a:lnTo>
                    <a:lnTo>
                      <a:pt x="389" y="618"/>
                    </a:lnTo>
                    <a:lnTo>
                      <a:pt x="387" y="616"/>
                    </a:lnTo>
                    <a:lnTo>
                      <a:pt x="385" y="614"/>
                    </a:lnTo>
                    <a:lnTo>
                      <a:pt x="386" y="611"/>
                    </a:lnTo>
                    <a:lnTo>
                      <a:pt x="389" y="609"/>
                    </a:lnTo>
                    <a:lnTo>
                      <a:pt x="391" y="607"/>
                    </a:lnTo>
                    <a:lnTo>
                      <a:pt x="394" y="606"/>
                    </a:lnTo>
                    <a:lnTo>
                      <a:pt x="398" y="606"/>
                    </a:lnTo>
                    <a:lnTo>
                      <a:pt x="400" y="599"/>
                    </a:lnTo>
                    <a:lnTo>
                      <a:pt x="410" y="585"/>
                    </a:lnTo>
                    <a:lnTo>
                      <a:pt x="404" y="586"/>
                    </a:lnTo>
                    <a:lnTo>
                      <a:pt x="399" y="590"/>
                    </a:lnTo>
                    <a:lnTo>
                      <a:pt x="396" y="592"/>
                    </a:lnTo>
                    <a:lnTo>
                      <a:pt x="390" y="593"/>
                    </a:lnTo>
                    <a:lnTo>
                      <a:pt x="390" y="592"/>
                    </a:lnTo>
                    <a:lnTo>
                      <a:pt x="389" y="592"/>
                    </a:lnTo>
                    <a:lnTo>
                      <a:pt x="386" y="591"/>
                    </a:lnTo>
                    <a:lnTo>
                      <a:pt x="385" y="591"/>
                    </a:lnTo>
                    <a:lnTo>
                      <a:pt x="387" y="579"/>
                    </a:lnTo>
                    <a:lnTo>
                      <a:pt x="391" y="569"/>
                    </a:lnTo>
                    <a:lnTo>
                      <a:pt x="394" y="560"/>
                    </a:lnTo>
                    <a:lnTo>
                      <a:pt x="396" y="549"/>
                    </a:lnTo>
                    <a:lnTo>
                      <a:pt x="392" y="537"/>
                    </a:lnTo>
                    <a:lnTo>
                      <a:pt x="398" y="535"/>
                    </a:lnTo>
                    <a:lnTo>
                      <a:pt x="401" y="530"/>
                    </a:lnTo>
                    <a:lnTo>
                      <a:pt x="406" y="526"/>
                    </a:lnTo>
                    <a:lnTo>
                      <a:pt x="412" y="522"/>
                    </a:lnTo>
                    <a:lnTo>
                      <a:pt x="414" y="522"/>
                    </a:lnTo>
                    <a:lnTo>
                      <a:pt x="415" y="523"/>
                    </a:lnTo>
                    <a:lnTo>
                      <a:pt x="418" y="525"/>
                    </a:lnTo>
                    <a:lnTo>
                      <a:pt x="420" y="525"/>
                    </a:lnTo>
                    <a:lnTo>
                      <a:pt x="428" y="523"/>
                    </a:lnTo>
                    <a:lnTo>
                      <a:pt x="437" y="522"/>
                    </a:lnTo>
                    <a:lnTo>
                      <a:pt x="446" y="525"/>
                    </a:lnTo>
                    <a:lnTo>
                      <a:pt x="443" y="520"/>
                    </a:lnTo>
                    <a:lnTo>
                      <a:pt x="439" y="518"/>
                    </a:lnTo>
                    <a:lnTo>
                      <a:pt x="427" y="515"/>
                    </a:lnTo>
                    <a:lnTo>
                      <a:pt x="422" y="512"/>
                    </a:lnTo>
                    <a:lnTo>
                      <a:pt x="426" y="504"/>
                    </a:lnTo>
                    <a:lnTo>
                      <a:pt x="430" y="498"/>
                    </a:lnTo>
                    <a:lnTo>
                      <a:pt x="437" y="492"/>
                    </a:lnTo>
                    <a:lnTo>
                      <a:pt x="434" y="490"/>
                    </a:lnTo>
                    <a:lnTo>
                      <a:pt x="430" y="490"/>
                    </a:lnTo>
                    <a:lnTo>
                      <a:pt x="428" y="491"/>
                    </a:lnTo>
                    <a:lnTo>
                      <a:pt x="425" y="493"/>
                    </a:lnTo>
                    <a:lnTo>
                      <a:pt x="424" y="495"/>
                    </a:lnTo>
                    <a:lnTo>
                      <a:pt x="421" y="498"/>
                    </a:lnTo>
                    <a:lnTo>
                      <a:pt x="420" y="501"/>
                    </a:lnTo>
                    <a:lnTo>
                      <a:pt x="420" y="505"/>
                    </a:lnTo>
                    <a:lnTo>
                      <a:pt x="417" y="505"/>
                    </a:lnTo>
                    <a:lnTo>
                      <a:pt x="414" y="506"/>
                    </a:lnTo>
                    <a:lnTo>
                      <a:pt x="411" y="506"/>
                    </a:lnTo>
                    <a:lnTo>
                      <a:pt x="408" y="504"/>
                    </a:lnTo>
                    <a:lnTo>
                      <a:pt x="407" y="500"/>
                    </a:lnTo>
                    <a:lnTo>
                      <a:pt x="405" y="505"/>
                    </a:lnTo>
                    <a:lnTo>
                      <a:pt x="400" y="509"/>
                    </a:lnTo>
                    <a:lnTo>
                      <a:pt x="397" y="512"/>
                    </a:lnTo>
                    <a:lnTo>
                      <a:pt x="384" y="525"/>
                    </a:lnTo>
                    <a:lnTo>
                      <a:pt x="379" y="527"/>
                    </a:lnTo>
                    <a:lnTo>
                      <a:pt x="379" y="530"/>
                    </a:lnTo>
                    <a:lnTo>
                      <a:pt x="377" y="533"/>
                    </a:lnTo>
                    <a:lnTo>
                      <a:pt x="377" y="534"/>
                    </a:lnTo>
                    <a:lnTo>
                      <a:pt x="379" y="535"/>
                    </a:lnTo>
                    <a:lnTo>
                      <a:pt x="375" y="540"/>
                    </a:lnTo>
                    <a:lnTo>
                      <a:pt x="371" y="546"/>
                    </a:lnTo>
                    <a:lnTo>
                      <a:pt x="366" y="550"/>
                    </a:lnTo>
                    <a:lnTo>
                      <a:pt x="366" y="555"/>
                    </a:lnTo>
                    <a:lnTo>
                      <a:pt x="368" y="557"/>
                    </a:lnTo>
                    <a:lnTo>
                      <a:pt x="365" y="562"/>
                    </a:lnTo>
                    <a:lnTo>
                      <a:pt x="364" y="565"/>
                    </a:lnTo>
                    <a:lnTo>
                      <a:pt x="358" y="565"/>
                    </a:lnTo>
                    <a:lnTo>
                      <a:pt x="355" y="564"/>
                    </a:lnTo>
                    <a:lnTo>
                      <a:pt x="352" y="563"/>
                    </a:lnTo>
                    <a:lnTo>
                      <a:pt x="347" y="563"/>
                    </a:lnTo>
                    <a:lnTo>
                      <a:pt x="348" y="565"/>
                    </a:lnTo>
                    <a:lnTo>
                      <a:pt x="350" y="568"/>
                    </a:lnTo>
                    <a:lnTo>
                      <a:pt x="352" y="569"/>
                    </a:lnTo>
                    <a:lnTo>
                      <a:pt x="356" y="570"/>
                    </a:lnTo>
                    <a:lnTo>
                      <a:pt x="358" y="571"/>
                    </a:lnTo>
                    <a:lnTo>
                      <a:pt x="361" y="574"/>
                    </a:lnTo>
                    <a:lnTo>
                      <a:pt x="362" y="576"/>
                    </a:lnTo>
                    <a:lnTo>
                      <a:pt x="362" y="579"/>
                    </a:lnTo>
                    <a:lnTo>
                      <a:pt x="361" y="582"/>
                    </a:lnTo>
                    <a:lnTo>
                      <a:pt x="359" y="583"/>
                    </a:lnTo>
                    <a:lnTo>
                      <a:pt x="355" y="585"/>
                    </a:lnTo>
                    <a:lnTo>
                      <a:pt x="351" y="586"/>
                    </a:lnTo>
                    <a:lnTo>
                      <a:pt x="349" y="586"/>
                    </a:lnTo>
                    <a:lnTo>
                      <a:pt x="344" y="589"/>
                    </a:lnTo>
                    <a:lnTo>
                      <a:pt x="347" y="591"/>
                    </a:lnTo>
                    <a:lnTo>
                      <a:pt x="349" y="591"/>
                    </a:lnTo>
                    <a:lnTo>
                      <a:pt x="350" y="592"/>
                    </a:lnTo>
                    <a:lnTo>
                      <a:pt x="351" y="592"/>
                    </a:lnTo>
                    <a:lnTo>
                      <a:pt x="352" y="593"/>
                    </a:lnTo>
                    <a:lnTo>
                      <a:pt x="352" y="596"/>
                    </a:lnTo>
                    <a:lnTo>
                      <a:pt x="351" y="598"/>
                    </a:lnTo>
                    <a:lnTo>
                      <a:pt x="349" y="598"/>
                    </a:lnTo>
                    <a:lnTo>
                      <a:pt x="348" y="597"/>
                    </a:lnTo>
                    <a:lnTo>
                      <a:pt x="347" y="595"/>
                    </a:lnTo>
                    <a:lnTo>
                      <a:pt x="347" y="593"/>
                    </a:lnTo>
                    <a:lnTo>
                      <a:pt x="344" y="596"/>
                    </a:lnTo>
                    <a:lnTo>
                      <a:pt x="343" y="598"/>
                    </a:lnTo>
                    <a:lnTo>
                      <a:pt x="343" y="599"/>
                    </a:lnTo>
                    <a:lnTo>
                      <a:pt x="341" y="600"/>
                    </a:lnTo>
                    <a:lnTo>
                      <a:pt x="336" y="600"/>
                    </a:lnTo>
                    <a:lnTo>
                      <a:pt x="336" y="607"/>
                    </a:lnTo>
                    <a:lnTo>
                      <a:pt x="333" y="612"/>
                    </a:lnTo>
                    <a:lnTo>
                      <a:pt x="329" y="616"/>
                    </a:lnTo>
                    <a:lnTo>
                      <a:pt x="327" y="620"/>
                    </a:lnTo>
                    <a:lnTo>
                      <a:pt x="325" y="626"/>
                    </a:lnTo>
                    <a:lnTo>
                      <a:pt x="326" y="634"/>
                    </a:lnTo>
                    <a:lnTo>
                      <a:pt x="340" y="634"/>
                    </a:lnTo>
                    <a:lnTo>
                      <a:pt x="346" y="637"/>
                    </a:lnTo>
                    <a:lnTo>
                      <a:pt x="351" y="641"/>
                    </a:lnTo>
                    <a:lnTo>
                      <a:pt x="350" y="642"/>
                    </a:lnTo>
                    <a:lnTo>
                      <a:pt x="349" y="645"/>
                    </a:lnTo>
                    <a:lnTo>
                      <a:pt x="348" y="646"/>
                    </a:lnTo>
                    <a:lnTo>
                      <a:pt x="348" y="648"/>
                    </a:lnTo>
                    <a:lnTo>
                      <a:pt x="344" y="652"/>
                    </a:lnTo>
                    <a:lnTo>
                      <a:pt x="342" y="652"/>
                    </a:lnTo>
                    <a:lnTo>
                      <a:pt x="341" y="653"/>
                    </a:lnTo>
                    <a:lnTo>
                      <a:pt x="339" y="654"/>
                    </a:lnTo>
                    <a:lnTo>
                      <a:pt x="337" y="654"/>
                    </a:lnTo>
                    <a:lnTo>
                      <a:pt x="334" y="658"/>
                    </a:lnTo>
                    <a:lnTo>
                      <a:pt x="332" y="659"/>
                    </a:lnTo>
                    <a:lnTo>
                      <a:pt x="330" y="661"/>
                    </a:lnTo>
                    <a:lnTo>
                      <a:pt x="329" y="662"/>
                    </a:lnTo>
                    <a:lnTo>
                      <a:pt x="329" y="663"/>
                    </a:lnTo>
                    <a:lnTo>
                      <a:pt x="330" y="665"/>
                    </a:lnTo>
                    <a:lnTo>
                      <a:pt x="332" y="667"/>
                    </a:lnTo>
                    <a:lnTo>
                      <a:pt x="332" y="669"/>
                    </a:lnTo>
                    <a:lnTo>
                      <a:pt x="330" y="670"/>
                    </a:lnTo>
                    <a:lnTo>
                      <a:pt x="326" y="670"/>
                    </a:lnTo>
                    <a:lnTo>
                      <a:pt x="326" y="673"/>
                    </a:lnTo>
                    <a:lnTo>
                      <a:pt x="329" y="676"/>
                    </a:lnTo>
                    <a:lnTo>
                      <a:pt x="329" y="680"/>
                    </a:lnTo>
                    <a:lnTo>
                      <a:pt x="327" y="680"/>
                    </a:lnTo>
                    <a:lnTo>
                      <a:pt x="325" y="681"/>
                    </a:lnTo>
                    <a:lnTo>
                      <a:pt x="323" y="681"/>
                    </a:lnTo>
                    <a:lnTo>
                      <a:pt x="321" y="682"/>
                    </a:lnTo>
                    <a:lnTo>
                      <a:pt x="320" y="683"/>
                    </a:lnTo>
                    <a:lnTo>
                      <a:pt x="320" y="684"/>
                    </a:lnTo>
                    <a:lnTo>
                      <a:pt x="315" y="687"/>
                    </a:lnTo>
                    <a:lnTo>
                      <a:pt x="312" y="688"/>
                    </a:lnTo>
                    <a:lnTo>
                      <a:pt x="309" y="689"/>
                    </a:lnTo>
                    <a:lnTo>
                      <a:pt x="307" y="689"/>
                    </a:lnTo>
                    <a:lnTo>
                      <a:pt x="306" y="690"/>
                    </a:lnTo>
                    <a:lnTo>
                      <a:pt x="306" y="697"/>
                    </a:lnTo>
                    <a:lnTo>
                      <a:pt x="305" y="698"/>
                    </a:lnTo>
                    <a:lnTo>
                      <a:pt x="304" y="698"/>
                    </a:lnTo>
                    <a:lnTo>
                      <a:pt x="302" y="700"/>
                    </a:lnTo>
                    <a:lnTo>
                      <a:pt x="301" y="700"/>
                    </a:lnTo>
                    <a:lnTo>
                      <a:pt x="301" y="703"/>
                    </a:lnTo>
                    <a:lnTo>
                      <a:pt x="299" y="703"/>
                    </a:lnTo>
                    <a:lnTo>
                      <a:pt x="298" y="702"/>
                    </a:lnTo>
                    <a:lnTo>
                      <a:pt x="297" y="702"/>
                    </a:lnTo>
                    <a:lnTo>
                      <a:pt x="295" y="701"/>
                    </a:lnTo>
                    <a:lnTo>
                      <a:pt x="293" y="704"/>
                    </a:lnTo>
                    <a:lnTo>
                      <a:pt x="292" y="708"/>
                    </a:lnTo>
                    <a:lnTo>
                      <a:pt x="290" y="711"/>
                    </a:lnTo>
                    <a:lnTo>
                      <a:pt x="288" y="715"/>
                    </a:lnTo>
                    <a:lnTo>
                      <a:pt x="281" y="716"/>
                    </a:lnTo>
                    <a:lnTo>
                      <a:pt x="277" y="719"/>
                    </a:lnTo>
                    <a:lnTo>
                      <a:pt x="272" y="724"/>
                    </a:lnTo>
                    <a:lnTo>
                      <a:pt x="267" y="728"/>
                    </a:lnTo>
                    <a:lnTo>
                      <a:pt x="267" y="729"/>
                    </a:lnTo>
                    <a:lnTo>
                      <a:pt x="269" y="730"/>
                    </a:lnTo>
                    <a:lnTo>
                      <a:pt x="270" y="730"/>
                    </a:lnTo>
                    <a:lnTo>
                      <a:pt x="271" y="731"/>
                    </a:lnTo>
                    <a:lnTo>
                      <a:pt x="271" y="738"/>
                    </a:lnTo>
                    <a:lnTo>
                      <a:pt x="267" y="745"/>
                    </a:lnTo>
                    <a:lnTo>
                      <a:pt x="265" y="746"/>
                    </a:lnTo>
                    <a:lnTo>
                      <a:pt x="258" y="746"/>
                    </a:lnTo>
                    <a:lnTo>
                      <a:pt x="256" y="747"/>
                    </a:lnTo>
                    <a:lnTo>
                      <a:pt x="255" y="750"/>
                    </a:lnTo>
                    <a:lnTo>
                      <a:pt x="251" y="753"/>
                    </a:lnTo>
                    <a:lnTo>
                      <a:pt x="249" y="754"/>
                    </a:lnTo>
                    <a:lnTo>
                      <a:pt x="248" y="754"/>
                    </a:lnTo>
                    <a:lnTo>
                      <a:pt x="245" y="753"/>
                    </a:lnTo>
                    <a:lnTo>
                      <a:pt x="244" y="753"/>
                    </a:lnTo>
                    <a:lnTo>
                      <a:pt x="243" y="756"/>
                    </a:lnTo>
                    <a:lnTo>
                      <a:pt x="243" y="761"/>
                    </a:lnTo>
                    <a:lnTo>
                      <a:pt x="240" y="765"/>
                    </a:lnTo>
                    <a:lnTo>
                      <a:pt x="236" y="765"/>
                    </a:lnTo>
                    <a:lnTo>
                      <a:pt x="234" y="763"/>
                    </a:lnTo>
                    <a:lnTo>
                      <a:pt x="231" y="763"/>
                    </a:lnTo>
                    <a:lnTo>
                      <a:pt x="228" y="766"/>
                    </a:lnTo>
                    <a:lnTo>
                      <a:pt x="228" y="768"/>
                    </a:lnTo>
                    <a:lnTo>
                      <a:pt x="229" y="770"/>
                    </a:lnTo>
                    <a:lnTo>
                      <a:pt x="231" y="770"/>
                    </a:lnTo>
                    <a:lnTo>
                      <a:pt x="233" y="771"/>
                    </a:lnTo>
                    <a:lnTo>
                      <a:pt x="224" y="774"/>
                    </a:lnTo>
                    <a:lnTo>
                      <a:pt x="215" y="778"/>
                    </a:lnTo>
                    <a:lnTo>
                      <a:pt x="209" y="784"/>
                    </a:lnTo>
                    <a:lnTo>
                      <a:pt x="210" y="786"/>
                    </a:lnTo>
                    <a:lnTo>
                      <a:pt x="213" y="786"/>
                    </a:lnTo>
                    <a:lnTo>
                      <a:pt x="215" y="785"/>
                    </a:lnTo>
                    <a:lnTo>
                      <a:pt x="216" y="784"/>
                    </a:lnTo>
                    <a:lnTo>
                      <a:pt x="220" y="784"/>
                    </a:lnTo>
                    <a:lnTo>
                      <a:pt x="214" y="791"/>
                    </a:lnTo>
                    <a:lnTo>
                      <a:pt x="208" y="795"/>
                    </a:lnTo>
                    <a:lnTo>
                      <a:pt x="202" y="802"/>
                    </a:lnTo>
                    <a:lnTo>
                      <a:pt x="192" y="806"/>
                    </a:lnTo>
                    <a:lnTo>
                      <a:pt x="187" y="808"/>
                    </a:lnTo>
                    <a:lnTo>
                      <a:pt x="186" y="810"/>
                    </a:lnTo>
                    <a:lnTo>
                      <a:pt x="185" y="814"/>
                    </a:lnTo>
                    <a:lnTo>
                      <a:pt x="184" y="815"/>
                    </a:lnTo>
                    <a:lnTo>
                      <a:pt x="184" y="814"/>
                    </a:lnTo>
                    <a:lnTo>
                      <a:pt x="183" y="813"/>
                    </a:lnTo>
                    <a:lnTo>
                      <a:pt x="184" y="810"/>
                    </a:lnTo>
                    <a:lnTo>
                      <a:pt x="184" y="807"/>
                    </a:lnTo>
                    <a:lnTo>
                      <a:pt x="178" y="807"/>
                    </a:lnTo>
                    <a:lnTo>
                      <a:pt x="176" y="808"/>
                    </a:lnTo>
                    <a:lnTo>
                      <a:pt x="172" y="809"/>
                    </a:lnTo>
                    <a:lnTo>
                      <a:pt x="167" y="814"/>
                    </a:lnTo>
                    <a:lnTo>
                      <a:pt x="166" y="814"/>
                    </a:lnTo>
                    <a:lnTo>
                      <a:pt x="166" y="815"/>
                    </a:lnTo>
                    <a:lnTo>
                      <a:pt x="162" y="817"/>
                    </a:lnTo>
                    <a:lnTo>
                      <a:pt x="159" y="820"/>
                    </a:lnTo>
                    <a:lnTo>
                      <a:pt x="158" y="822"/>
                    </a:lnTo>
                    <a:lnTo>
                      <a:pt x="157" y="822"/>
                    </a:lnTo>
                    <a:lnTo>
                      <a:pt x="155" y="823"/>
                    </a:lnTo>
                    <a:lnTo>
                      <a:pt x="151" y="822"/>
                    </a:lnTo>
                    <a:lnTo>
                      <a:pt x="149" y="824"/>
                    </a:lnTo>
                    <a:lnTo>
                      <a:pt x="148" y="824"/>
                    </a:lnTo>
                    <a:lnTo>
                      <a:pt x="146" y="826"/>
                    </a:lnTo>
                    <a:lnTo>
                      <a:pt x="144" y="826"/>
                    </a:lnTo>
                    <a:lnTo>
                      <a:pt x="142" y="827"/>
                    </a:lnTo>
                    <a:lnTo>
                      <a:pt x="137" y="831"/>
                    </a:lnTo>
                    <a:lnTo>
                      <a:pt x="135" y="833"/>
                    </a:lnTo>
                    <a:lnTo>
                      <a:pt x="132" y="831"/>
                    </a:lnTo>
                    <a:lnTo>
                      <a:pt x="131" y="830"/>
                    </a:lnTo>
                    <a:lnTo>
                      <a:pt x="131" y="829"/>
                    </a:lnTo>
                    <a:lnTo>
                      <a:pt x="134" y="827"/>
                    </a:lnTo>
                    <a:lnTo>
                      <a:pt x="138" y="827"/>
                    </a:lnTo>
                    <a:lnTo>
                      <a:pt x="135" y="820"/>
                    </a:lnTo>
                    <a:lnTo>
                      <a:pt x="134" y="819"/>
                    </a:lnTo>
                    <a:lnTo>
                      <a:pt x="131" y="817"/>
                    </a:lnTo>
                    <a:lnTo>
                      <a:pt x="127" y="817"/>
                    </a:lnTo>
                    <a:lnTo>
                      <a:pt x="124" y="819"/>
                    </a:lnTo>
                    <a:lnTo>
                      <a:pt x="121" y="822"/>
                    </a:lnTo>
                    <a:lnTo>
                      <a:pt x="121" y="829"/>
                    </a:lnTo>
                    <a:lnTo>
                      <a:pt x="120" y="833"/>
                    </a:lnTo>
                    <a:lnTo>
                      <a:pt x="118" y="835"/>
                    </a:lnTo>
                    <a:lnTo>
                      <a:pt x="117" y="836"/>
                    </a:lnTo>
                    <a:lnTo>
                      <a:pt x="115" y="836"/>
                    </a:lnTo>
                    <a:lnTo>
                      <a:pt x="114" y="837"/>
                    </a:lnTo>
                    <a:lnTo>
                      <a:pt x="111" y="837"/>
                    </a:lnTo>
                    <a:lnTo>
                      <a:pt x="111" y="843"/>
                    </a:lnTo>
                    <a:lnTo>
                      <a:pt x="109" y="845"/>
                    </a:lnTo>
                    <a:lnTo>
                      <a:pt x="102" y="849"/>
                    </a:lnTo>
                    <a:lnTo>
                      <a:pt x="101" y="848"/>
                    </a:lnTo>
                    <a:lnTo>
                      <a:pt x="98" y="838"/>
                    </a:lnTo>
                    <a:lnTo>
                      <a:pt x="100" y="829"/>
                    </a:lnTo>
                    <a:lnTo>
                      <a:pt x="106" y="820"/>
                    </a:lnTo>
                    <a:lnTo>
                      <a:pt x="109" y="816"/>
                    </a:lnTo>
                    <a:lnTo>
                      <a:pt x="109" y="815"/>
                    </a:lnTo>
                    <a:lnTo>
                      <a:pt x="111" y="814"/>
                    </a:lnTo>
                    <a:lnTo>
                      <a:pt x="113" y="813"/>
                    </a:lnTo>
                    <a:lnTo>
                      <a:pt x="116" y="812"/>
                    </a:lnTo>
                    <a:lnTo>
                      <a:pt x="122" y="808"/>
                    </a:lnTo>
                    <a:lnTo>
                      <a:pt x="129" y="803"/>
                    </a:lnTo>
                    <a:lnTo>
                      <a:pt x="138" y="802"/>
                    </a:lnTo>
                    <a:lnTo>
                      <a:pt x="141" y="806"/>
                    </a:lnTo>
                    <a:lnTo>
                      <a:pt x="151" y="816"/>
                    </a:lnTo>
                    <a:lnTo>
                      <a:pt x="152" y="815"/>
                    </a:lnTo>
                    <a:lnTo>
                      <a:pt x="152" y="813"/>
                    </a:lnTo>
                    <a:lnTo>
                      <a:pt x="153" y="812"/>
                    </a:lnTo>
                    <a:lnTo>
                      <a:pt x="153" y="809"/>
                    </a:lnTo>
                    <a:lnTo>
                      <a:pt x="155" y="810"/>
                    </a:lnTo>
                    <a:lnTo>
                      <a:pt x="156" y="810"/>
                    </a:lnTo>
                    <a:lnTo>
                      <a:pt x="158" y="812"/>
                    </a:lnTo>
                    <a:lnTo>
                      <a:pt x="159" y="813"/>
                    </a:lnTo>
                    <a:lnTo>
                      <a:pt x="159" y="814"/>
                    </a:lnTo>
                    <a:lnTo>
                      <a:pt x="166" y="812"/>
                    </a:lnTo>
                    <a:lnTo>
                      <a:pt x="166" y="806"/>
                    </a:lnTo>
                    <a:lnTo>
                      <a:pt x="165" y="805"/>
                    </a:lnTo>
                    <a:lnTo>
                      <a:pt x="159" y="805"/>
                    </a:lnTo>
                    <a:lnTo>
                      <a:pt x="159" y="795"/>
                    </a:lnTo>
                    <a:lnTo>
                      <a:pt x="162" y="789"/>
                    </a:lnTo>
                    <a:lnTo>
                      <a:pt x="173" y="778"/>
                    </a:lnTo>
                    <a:lnTo>
                      <a:pt x="174" y="775"/>
                    </a:lnTo>
                    <a:lnTo>
                      <a:pt x="177" y="773"/>
                    </a:lnTo>
                    <a:lnTo>
                      <a:pt x="184" y="770"/>
                    </a:lnTo>
                    <a:lnTo>
                      <a:pt x="191" y="767"/>
                    </a:lnTo>
                    <a:lnTo>
                      <a:pt x="196" y="765"/>
                    </a:lnTo>
                    <a:lnTo>
                      <a:pt x="200" y="758"/>
                    </a:lnTo>
                    <a:lnTo>
                      <a:pt x="203" y="758"/>
                    </a:lnTo>
                    <a:lnTo>
                      <a:pt x="206" y="759"/>
                    </a:lnTo>
                    <a:lnTo>
                      <a:pt x="209" y="759"/>
                    </a:lnTo>
                    <a:lnTo>
                      <a:pt x="210" y="757"/>
                    </a:lnTo>
                    <a:lnTo>
                      <a:pt x="210" y="756"/>
                    </a:lnTo>
                    <a:lnTo>
                      <a:pt x="212" y="753"/>
                    </a:lnTo>
                    <a:lnTo>
                      <a:pt x="212" y="744"/>
                    </a:lnTo>
                    <a:lnTo>
                      <a:pt x="233" y="721"/>
                    </a:lnTo>
                    <a:lnTo>
                      <a:pt x="235" y="722"/>
                    </a:lnTo>
                    <a:lnTo>
                      <a:pt x="237" y="722"/>
                    </a:lnTo>
                    <a:lnTo>
                      <a:pt x="240" y="723"/>
                    </a:lnTo>
                    <a:lnTo>
                      <a:pt x="242" y="723"/>
                    </a:lnTo>
                    <a:lnTo>
                      <a:pt x="244" y="721"/>
                    </a:lnTo>
                    <a:lnTo>
                      <a:pt x="245" y="718"/>
                    </a:lnTo>
                    <a:lnTo>
                      <a:pt x="243" y="718"/>
                    </a:lnTo>
                    <a:lnTo>
                      <a:pt x="237" y="712"/>
                    </a:lnTo>
                    <a:lnTo>
                      <a:pt x="240" y="702"/>
                    </a:lnTo>
                    <a:lnTo>
                      <a:pt x="240" y="688"/>
                    </a:lnTo>
                    <a:lnTo>
                      <a:pt x="242" y="688"/>
                    </a:lnTo>
                    <a:lnTo>
                      <a:pt x="243" y="687"/>
                    </a:lnTo>
                    <a:lnTo>
                      <a:pt x="245" y="687"/>
                    </a:lnTo>
                    <a:lnTo>
                      <a:pt x="247" y="686"/>
                    </a:lnTo>
                    <a:lnTo>
                      <a:pt x="249" y="686"/>
                    </a:lnTo>
                    <a:lnTo>
                      <a:pt x="252" y="687"/>
                    </a:lnTo>
                    <a:lnTo>
                      <a:pt x="251" y="684"/>
                    </a:lnTo>
                    <a:lnTo>
                      <a:pt x="250" y="683"/>
                    </a:lnTo>
                    <a:lnTo>
                      <a:pt x="248" y="682"/>
                    </a:lnTo>
                    <a:lnTo>
                      <a:pt x="241" y="682"/>
                    </a:lnTo>
                    <a:lnTo>
                      <a:pt x="242" y="672"/>
                    </a:lnTo>
                    <a:lnTo>
                      <a:pt x="245" y="666"/>
                    </a:lnTo>
                    <a:lnTo>
                      <a:pt x="250" y="661"/>
                    </a:lnTo>
                    <a:lnTo>
                      <a:pt x="256" y="656"/>
                    </a:lnTo>
                    <a:lnTo>
                      <a:pt x="254" y="651"/>
                    </a:lnTo>
                    <a:lnTo>
                      <a:pt x="255" y="647"/>
                    </a:lnTo>
                    <a:lnTo>
                      <a:pt x="257" y="644"/>
                    </a:lnTo>
                    <a:lnTo>
                      <a:pt x="258" y="639"/>
                    </a:lnTo>
                    <a:lnTo>
                      <a:pt x="258" y="632"/>
                    </a:lnTo>
                    <a:lnTo>
                      <a:pt x="256" y="633"/>
                    </a:lnTo>
                    <a:lnTo>
                      <a:pt x="255" y="634"/>
                    </a:lnTo>
                    <a:lnTo>
                      <a:pt x="254" y="637"/>
                    </a:lnTo>
                    <a:lnTo>
                      <a:pt x="254" y="640"/>
                    </a:lnTo>
                    <a:lnTo>
                      <a:pt x="252" y="642"/>
                    </a:lnTo>
                    <a:lnTo>
                      <a:pt x="252" y="645"/>
                    </a:lnTo>
                    <a:lnTo>
                      <a:pt x="238" y="653"/>
                    </a:lnTo>
                    <a:lnTo>
                      <a:pt x="224" y="660"/>
                    </a:lnTo>
                    <a:lnTo>
                      <a:pt x="222" y="660"/>
                    </a:lnTo>
                    <a:lnTo>
                      <a:pt x="220" y="659"/>
                    </a:lnTo>
                    <a:lnTo>
                      <a:pt x="217" y="656"/>
                    </a:lnTo>
                    <a:lnTo>
                      <a:pt x="216" y="654"/>
                    </a:lnTo>
                    <a:lnTo>
                      <a:pt x="214" y="653"/>
                    </a:lnTo>
                    <a:lnTo>
                      <a:pt x="213" y="652"/>
                    </a:lnTo>
                    <a:lnTo>
                      <a:pt x="213" y="648"/>
                    </a:lnTo>
                    <a:lnTo>
                      <a:pt x="215" y="646"/>
                    </a:lnTo>
                    <a:lnTo>
                      <a:pt x="216" y="646"/>
                    </a:lnTo>
                    <a:lnTo>
                      <a:pt x="217" y="645"/>
                    </a:lnTo>
                    <a:lnTo>
                      <a:pt x="217" y="644"/>
                    </a:lnTo>
                    <a:lnTo>
                      <a:pt x="221" y="644"/>
                    </a:lnTo>
                    <a:lnTo>
                      <a:pt x="222" y="645"/>
                    </a:lnTo>
                    <a:lnTo>
                      <a:pt x="222" y="646"/>
                    </a:lnTo>
                    <a:lnTo>
                      <a:pt x="223" y="647"/>
                    </a:lnTo>
                    <a:lnTo>
                      <a:pt x="223" y="648"/>
                    </a:lnTo>
                    <a:lnTo>
                      <a:pt x="224" y="649"/>
                    </a:lnTo>
                    <a:lnTo>
                      <a:pt x="227" y="649"/>
                    </a:lnTo>
                    <a:lnTo>
                      <a:pt x="229" y="645"/>
                    </a:lnTo>
                    <a:lnTo>
                      <a:pt x="228" y="644"/>
                    </a:lnTo>
                    <a:lnTo>
                      <a:pt x="226" y="642"/>
                    </a:lnTo>
                    <a:lnTo>
                      <a:pt x="224" y="641"/>
                    </a:lnTo>
                    <a:lnTo>
                      <a:pt x="222" y="640"/>
                    </a:lnTo>
                    <a:lnTo>
                      <a:pt x="219" y="639"/>
                    </a:lnTo>
                    <a:lnTo>
                      <a:pt x="216" y="638"/>
                    </a:lnTo>
                    <a:lnTo>
                      <a:pt x="213" y="634"/>
                    </a:lnTo>
                    <a:lnTo>
                      <a:pt x="213" y="632"/>
                    </a:lnTo>
                    <a:lnTo>
                      <a:pt x="212" y="633"/>
                    </a:lnTo>
                    <a:lnTo>
                      <a:pt x="210" y="635"/>
                    </a:lnTo>
                    <a:lnTo>
                      <a:pt x="210" y="638"/>
                    </a:lnTo>
                    <a:lnTo>
                      <a:pt x="209" y="640"/>
                    </a:lnTo>
                    <a:lnTo>
                      <a:pt x="209" y="641"/>
                    </a:lnTo>
                    <a:lnTo>
                      <a:pt x="208" y="644"/>
                    </a:lnTo>
                    <a:lnTo>
                      <a:pt x="208" y="645"/>
                    </a:lnTo>
                    <a:lnTo>
                      <a:pt x="205" y="645"/>
                    </a:lnTo>
                    <a:lnTo>
                      <a:pt x="202" y="644"/>
                    </a:lnTo>
                    <a:lnTo>
                      <a:pt x="203" y="649"/>
                    </a:lnTo>
                    <a:lnTo>
                      <a:pt x="203" y="654"/>
                    </a:lnTo>
                    <a:lnTo>
                      <a:pt x="202" y="659"/>
                    </a:lnTo>
                    <a:lnTo>
                      <a:pt x="202" y="665"/>
                    </a:lnTo>
                    <a:lnTo>
                      <a:pt x="205" y="672"/>
                    </a:lnTo>
                    <a:lnTo>
                      <a:pt x="201" y="672"/>
                    </a:lnTo>
                    <a:lnTo>
                      <a:pt x="199" y="670"/>
                    </a:lnTo>
                    <a:lnTo>
                      <a:pt x="195" y="663"/>
                    </a:lnTo>
                    <a:lnTo>
                      <a:pt x="194" y="662"/>
                    </a:lnTo>
                    <a:lnTo>
                      <a:pt x="193" y="660"/>
                    </a:lnTo>
                    <a:lnTo>
                      <a:pt x="188" y="653"/>
                    </a:lnTo>
                    <a:lnTo>
                      <a:pt x="186" y="648"/>
                    </a:lnTo>
                    <a:lnTo>
                      <a:pt x="184" y="645"/>
                    </a:lnTo>
                    <a:lnTo>
                      <a:pt x="180" y="646"/>
                    </a:lnTo>
                    <a:lnTo>
                      <a:pt x="178" y="648"/>
                    </a:lnTo>
                    <a:lnTo>
                      <a:pt x="177" y="652"/>
                    </a:lnTo>
                    <a:lnTo>
                      <a:pt x="172" y="647"/>
                    </a:lnTo>
                    <a:lnTo>
                      <a:pt x="166" y="644"/>
                    </a:lnTo>
                    <a:lnTo>
                      <a:pt x="162" y="639"/>
                    </a:lnTo>
                    <a:lnTo>
                      <a:pt x="151" y="646"/>
                    </a:lnTo>
                    <a:lnTo>
                      <a:pt x="141" y="652"/>
                    </a:lnTo>
                    <a:lnTo>
                      <a:pt x="137" y="654"/>
                    </a:lnTo>
                    <a:lnTo>
                      <a:pt x="135" y="656"/>
                    </a:lnTo>
                    <a:lnTo>
                      <a:pt x="131" y="659"/>
                    </a:lnTo>
                    <a:lnTo>
                      <a:pt x="129" y="661"/>
                    </a:lnTo>
                    <a:lnTo>
                      <a:pt x="125" y="662"/>
                    </a:lnTo>
                    <a:lnTo>
                      <a:pt x="127" y="655"/>
                    </a:lnTo>
                    <a:lnTo>
                      <a:pt x="125" y="649"/>
                    </a:lnTo>
                    <a:lnTo>
                      <a:pt x="125" y="645"/>
                    </a:lnTo>
                    <a:lnTo>
                      <a:pt x="129" y="641"/>
                    </a:lnTo>
                    <a:lnTo>
                      <a:pt x="127" y="637"/>
                    </a:lnTo>
                    <a:lnTo>
                      <a:pt x="124" y="635"/>
                    </a:lnTo>
                    <a:lnTo>
                      <a:pt x="123" y="634"/>
                    </a:lnTo>
                    <a:lnTo>
                      <a:pt x="121" y="630"/>
                    </a:lnTo>
                    <a:lnTo>
                      <a:pt x="121" y="626"/>
                    </a:lnTo>
                    <a:lnTo>
                      <a:pt x="122" y="624"/>
                    </a:lnTo>
                    <a:lnTo>
                      <a:pt x="124" y="621"/>
                    </a:lnTo>
                    <a:lnTo>
                      <a:pt x="128" y="614"/>
                    </a:lnTo>
                    <a:lnTo>
                      <a:pt x="127" y="611"/>
                    </a:lnTo>
                    <a:lnTo>
                      <a:pt x="124" y="606"/>
                    </a:lnTo>
                    <a:lnTo>
                      <a:pt x="122" y="603"/>
                    </a:lnTo>
                    <a:lnTo>
                      <a:pt x="121" y="600"/>
                    </a:lnTo>
                    <a:lnTo>
                      <a:pt x="121" y="593"/>
                    </a:lnTo>
                    <a:lnTo>
                      <a:pt x="118" y="591"/>
                    </a:lnTo>
                    <a:lnTo>
                      <a:pt x="116" y="590"/>
                    </a:lnTo>
                    <a:lnTo>
                      <a:pt x="116" y="579"/>
                    </a:lnTo>
                    <a:lnTo>
                      <a:pt x="115" y="578"/>
                    </a:lnTo>
                    <a:lnTo>
                      <a:pt x="113" y="577"/>
                    </a:lnTo>
                    <a:lnTo>
                      <a:pt x="111" y="576"/>
                    </a:lnTo>
                    <a:lnTo>
                      <a:pt x="114" y="568"/>
                    </a:lnTo>
                    <a:lnTo>
                      <a:pt x="118" y="562"/>
                    </a:lnTo>
                    <a:lnTo>
                      <a:pt x="125" y="555"/>
                    </a:lnTo>
                    <a:lnTo>
                      <a:pt x="118" y="550"/>
                    </a:lnTo>
                    <a:lnTo>
                      <a:pt x="115" y="556"/>
                    </a:lnTo>
                    <a:lnTo>
                      <a:pt x="111" y="563"/>
                    </a:lnTo>
                    <a:lnTo>
                      <a:pt x="108" y="569"/>
                    </a:lnTo>
                    <a:lnTo>
                      <a:pt x="103" y="574"/>
                    </a:lnTo>
                    <a:lnTo>
                      <a:pt x="103" y="576"/>
                    </a:lnTo>
                    <a:lnTo>
                      <a:pt x="108" y="581"/>
                    </a:lnTo>
                    <a:lnTo>
                      <a:pt x="108" y="586"/>
                    </a:lnTo>
                    <a:lnTo>
                      <a:pt x="107" y="589"/>
                    </a:lnTo>
                    <a:lnTo>
                      <a:pt x="106" y="589"/>
                    </a:lnTo>
                    <a:lnTo>
                      <a:pt x="103" y="588"/>
                    </a:lnTo>
                    <a:lnTo>
                      <a:pt x="102" y="586"/>
                    </a:lnTo>
                    <a:lnTo>
                      <a:pt x="101" y="586"/>
                    </a:lnTo>
                    <a:lnTo>
                      <a:pt x="94" y="591"/>
                    </a:lnTo>
                    <a:lnTo>
                      <a:pt x="88" y="596"/>
                    </a:lnTo>
                    <a:lnTo>
                      <a:pt x="80" y="598"/>
                    </a:lnTo>
                    <a:lnTo>
                      <a:pt x="77" y="598"/>
                    </a:lnTo>
                    <a:lnTo>
                      <a:pt x="73" y="597"/>
                    </a:lnTo>
                    <a:lnTo>
                      <a:pt x="71" y="596"/>
                    </a:lnTo>
                    <a:lnTo>
                      <a:pt x="67" y="596"/>
                    </a:lnTo>
                    <a:lnTo>
                      <a:pt x="66" y="595"/>
                    </a:lnTo>
                    <a:lnTo>
                      <a:pt x="66" y="591"/>
                    </a:lnTo>
                    <a:lnTo>
                      <a:pt x="67" y="589"/>
                    </a:lnTo>
                    <a:lnTo>
                      <a:pt x="67" y="586"/>
                    </a:lnTo>
                    <a:lnTo>
                      <a:pt x="64" y="583"/>
                    </a:lnTo>
                    <a:lnTo>
                      <a:pt x="59" y="579"/>
                    </a:lnTo>
                    <a:lnTo>
                      <a:pt x="56" y="575"/>
                    </a:lnTo>
                    <a:lnTo>
                      <a:pt x="54" y="568"/>
                    </a:lnTo>
                    <a:lnTo>
                      <a:pt x="52" y="569"/>
                    </a:lnTo>
                    <a:lnTo>
                      <a:pt x="49" y="569"/>
                    </a:lnTo>
                    <a:lnTo>
                      <a:pt x="45" y="562"/>
                    </a:lnTo>
                    <a:lnTo>
                      <a:pt x="44" y="561"/>
                    </a:lnTo>
                    <a:lnTo>
                      <a:pt x="43" y="558"/>
                    </a:lnTo>
                    <a:lnTo>
                      <a:pt x="42" y="557"/>
                    </a:lnTo>
                    <a:lnTo>
                      <a:pt x="39" y="557"/>
                    </a:lnTo>
                    <a:lnTo>
                      <a:pt x="43" y="554"/>
                    </a:lnTo>
                    <a:lnTo>
                      <a:pt x="45" y="550"/>
                    </a:lnTo>
                    <a:lnTo>
                      <a:pt x="49" y="546"/>
                    </a:lnTo>
                    <a:lnTo>
                      <a:pt x="52" y="542"/>
                    </a:lnTo>
                    <a:lnTo>
                      <a:pt x="53" y="542"/>
                    </a:lnTo>
                    <a:lnTo>
                      <a:pt x="56" y="543"/>
                    </a:lnTo>
                    <a:lnTo>
                      <a:pt x="58" y="546"/>
                    </a:lnTo>
                    <a:lnTo>
                      <a:pt x="63" y="546"/>
                    </a:lnTo>
                    <a:lnTo>
                      <a:pt x="63" y="551"/>
                    </a:lnTo>
                    <a:lnTo>
                      <a:pt x="60" y="554"/>
                    </a:lnTo>
                    <a:lnTo>
                      <a:pt x="59" y="556"/>
                    </a:lnTo>
                    <a:lnTo>
                      <a:pt x="58" y="557"/>
                    </a:lnTo>
                    <a:lnTo>
                      <a:pt x="61" y="557"/>
                    </a:lnTo>
                    <a:lnTo>
                      <a:pt x="64" y="556"/>
                    </a:lnTo>
                    <a:lnTo>
                      <a:pt x="68" y="551"/>
                    </a:lnTo>
                    <a:lnTo>
                      <a:pt x="71" y="550"/>
                    </a:lnTo>
                    <a:lnTo>
                      <a:pt x="73" y="550"/>
                    </a:lnTo>
                    <a:lnTo>
                      <a:pt x="73" y="555"/>
                    </a:lnTo>
                    <a:lnTo>
                      <a:pt x="74" y="556"/>
                    </a:lnTo>
                    <a:lnTo>
                      <a:pt x="74" y="557"/>
                    </a:lnTo>
                    <a:lnTo>
                      <a:pt x="75" y="558"/>
                    </a:lnTo>
                    <a:lnTo>
                      <a:pt x="82" y="556"/>
                    </a:lnTo>
                    <a:lnTo>
                      <a:pt x="85" y="553"/>
                    </a:lnTo>
                    <a:lnTo>
                      <a:pt x="84" y="548"/>
                    </a:lnTo>
                    <a:lnTo>
                      <a:pt x="82" y="541"/>
                    </a:lnTo>
                    <a:lnTo>
                      <a:pt x="80" y="535"/>
                    </a:lnTo>
                    <a:lnTo>
                      <a:pt x="72" y="540"/>
                    </a:lnTo>
                    <a:lnTo>
                      <a:pt x="64" y="540"/>
                    </a:lnTo>
                    <a:lnTo>
                      <a:pt x="56" y="536"/>
                    </a:lnTo>
                    <a:lnTo>
                      <a:pt x="45" y="535"/>
                    </a:lnTo>
                    <a:lnTo>
                      <a:pt x="47" y="533"/>
                    </a:lnTo>
                    <a:lnTo>
                      <a:pt x="51" y="533"/>
                    </a:lnTo>
                    <a:lnTo>
                      <a:pt x="53" y="532"/>
                    </a:lnTo>
                    <a:lnTo>
                      <a:pt x="54" y="532"/>
                    </a:lnTo>
                    <a:lnTo>
                      <a:pt x="54" y="529"/>
                    </a:lnTo>
                    <a:lnTo>
                      <a:pt x="52" y="527"/>
                    </a:lnTo>
                    <a:lnTo>
                      <a:pt x="45" y="527"/>
                    </a:lnTo>
                    <a:lnTo>
                      <a:pt x="46" y="526"/>
                    </a:lnTo>
                    <a:lnTo>
                      <a:pt x="46" y="521"/>
                    </a:lnTo>
                    <a:lnTo>
                      <a:pt x="45" y="522"/>
                    </a:lnTo>
                    <a:lnTo>
                      <a:pt x="43" y="518"/>
                    </a:lnTo>
                    <a:lnTo>
                      <a:pt x="45" y="514"/>
                    </a:lnTo>
                    <a:lnTo>
                      <a:pt x="50" y="512"/>
                    </a:lnTo>
                    <a:lnTo>
                      <a:pt x="54" y="507"/>
                    </a:lnTo>
                    <a:lnTo>
                      <a:pt x="56" y="502"/>
                    </a:lnTo>
                    <a:lnTo>
                      <a:pt x="54" y="501"/>
                    </a:lnTo>
                    <a:lnTo>
                      <a:pt x="53" y="502"/>
                    </a:lnTo>
                    <a:lnTo>
                      <a:pt x="51" y="504"/>
                    </a:lnTo>
                    <a:lnTo>
                      <a:pt x="50" y="506"/>
                    </a:lnTo>
                    <a:lnTo>
                      <a:pt x="47" y="507"/>
                    </a:lnTo>
                    <a:lnTo>
                      <a:pt x="45" y="509"/>
                    </a:lnTo>
                    <a:lnTo>
                      <a:pt x="40" y="512"/>
                    </a:lnTo>
                    <a:lnTo>
                      <a:pt x="40" y="516"/>
                    </a:lnTo>
                    <a:lnTo>
                      <a:pt x="39" y="518"/>
                    </a:lnTo>
                    <a:lnTo>
                      <a:pt x="38" y="520"/>
                    </a:lnTo>
                    <a:lnTo>
                      <a:pt x="37" y="521"/>
                    </a:lnTo>
                    <a:lnTo>
                      <a:pt x="37" y="527"/>
                    </a:lnTo>
                    <a:lnTo>
                      <a:pt x="35" y="525"/>
                    </a:lnTo>
                    <a:lnTo>
                      <a:pt x="35" y="520"/>
                    </a:lnTo>
                    <a:lnTo>
                      <a:pt x="33" y="519"/>
                    </a:lnTo>
                    <a:lnTo>
                      <a:pt x="33" y="516"/>
                    </a:lnTo>
                    <a:lnTo>
                      <a:pt x="32" y="515"/>
                    </a:lnTo>
                    <a:lnTo>
                      <a:pt x="28" y="515"/>
                    </a:lnTo>
                    <a:lnTo>
                      <a:pt x="28" y="511"/>
                    </a:lnTo>
                    <a:lnTo>
                      <a:pt x="32" y="506"/>
                    </a:lnTo>
                    <a:lnTo>
                      <a:pt x="31" y="505"/>
                    </a:lnTo>
                    <a:lnTo>
                      <a:pt x="30" y="502"/>
                    </a:lnTo>
                    <a:lnTo>
                      <a:pt x="32" y="499"/>
                    </a:lnTo>
                    <a:lnTo>
                      <a:pt x="31" y="495"/>
                    </a:lnTo>
                    <a:lnTo>
                      <a:pt x="29" y="493"/>
                    </a:lnTo>
                    <a:lnTo>
                      <a:pt x="26" y="492"/>
                    </a:lnTo>
                    <a:lnTo>
                      <a:pt x="26" y="491"/>
                    </a:lnTo>
                    <a:lnTo>
                      <a:pt x="30" y="491"/>
                    </a:lnTo>
                    <a:lnTo>
                      <a:pt x="32" y="490"/>
                    </a:lnTo>
                    <a:lnTo>
                      <a:pt x="35" y="490"/>
                    </a:lnTo>
                    <a:lnTo>
                      <a:pt x="35" y="480"/>
                    </a:lnTo>
                    <a:lnTo>
                      <a:pt x="37" y="472"/>
                    </a:lnTo>
                    <a:lnTo>
                      <a:pt x="42" y="466"/>
                    </a:lnTo>
                    <a:lnTo>
                      <a:pt x="46" y="462"/>
                    </a:lnTo>
                    <a:lnTo>
                      <a:pt x="50" y="456"/>
                    </a:lnTo>
                    <a:lnTo>
                      <a:pt x="54" y="456"/>
                    </a:lnTo>
                    <a:lnTo>
                      <a:pt x="56" y="457"/>
                    </a:lnTo>
                    <a:lnTo>
                      <a:pt x="58" y="458"/>
                    </a:lnTo>
                    <a:lnTo>
                      <a:pt x="59" y="459"/>
                    </a:lnTo>
                    <a:lnTo>
                      <a:pt x="61" y="460"/>
                    </a:lnTo>
                    <a:lnTo>
                      <a:pt x="64" y="460"/>
                    </a:lnTo>
                    <a:lnTo>
                      <a:pt x="67" y="459"/>
                    </a:lnTo>
                    <a:lnTo>
                      <a:pt x="65" y="458"/>
                    </a:lnTo>
                    <a:lnTo>
                      <a:pt x="64" y="457"/>
                    </a:lnTo>
                    <a:lnTo>
                      <a:pt x="61" y="456"/>
                    </a:lnTo>
                    <a:lnTo>
                      <a:pt x="58" y="456"/>
                    </a:lnTo>
                    <a:lnTo>
                      <a:pt x="58" y="453"/>
                    </a:lnTo>
                    <a:lnTo>
                      <a:pt x="59" y="451"/>
                    </a:lnTo>
                    <a:lnTo>
                      <a:pt x="61" y="450"/>
                    </a:lnTo>
                    <a:lnTo>
                      <a:pt x="63" y="450"/>
                    </a:lnTo>
                    <a:lnTo>
                      <a:pt x="65" y="449"/>
                    </a:lnTo>
                    <a:lnTo>
                      <a:pt x="67" y="444"/>
                    </a:lnTo>
                    <a:lnTo>
                      <a:pt x="66" y="443"/>
                    </a:lnTo>
                    <a:lnTo>
                      <a:pt x="63" y="443"/>
                    </a:lnTo>
                    <a:lnTo>
                      <a:pt x="63" y="444"/>
                    </a:lnTo>
                    <a:lnTo>
                      <a:pt x="61" y="443"/>
                    </a:lnTo>
                    <a:lnTo>
                      <a:pt x="60" y="441"/>
                    </a:lnTo>
                    <a:lnTo>
                      <a:pt x="60" y="432"/>
                    </a:lnTo>
                    <a:lnTo>
                      <a:pt x="61" y="430"/>
                    </a:lnTo>
                    <a:lnTo>
                      <a:pt x="63" y="429"/>
                    </a:lnTo>
                    <a:lnTo>
                      <a:pt x="65" y="429"/>
                    </a:lnTo>
                    <a:lnTo>
                      <a:pt x="70" y="431"/>
                    </a:lnTo>
                    <a:lnTo>
                      <a:pt x="72" y="431"/>
                    </a:lnTo>
                    <a:lnTo>
                      <a:pt x="72" y="429"/>
                    </a:lnTo>
                    <a:lnTo>
                      <a:pt x="68" y="425"/>
                    </a:lnTo>
                    <a:lnTo>
                      <a:pt x="68" y="423"/>
                    </a:lnTo>
                    <a:lnTo>
                      <a:pt x="70" y="421"/>
                    </a:lnTo>
                    <a:lnTo>
                      <a:pt x="72" y="420"/>
                    </a:lnTo>
                    <a:lnTo>
                      <a:pt x="75" y="418"/>
                    </a:lnTo>
                    <a:lnTo>
                      <a:pt x="78" y="420"/>
                    </a:lnTo>
                    <a:lnTo>
                      <a:pt x="81" y="421"/>
                    </a:lnTo>
                    <a:lnTo>
                      <a:pt x="86" y="423"/>
                    </a:lnTo>
                    <a:lnTo>
                      <a:pt x="84" y="428"/>
                    </a:lnTo>
                    <a:lnTo>
                      <a:pt x="82" y="431"/>
                    </a:lnTo>
                    <a:lnTo>
                      <a:pt x="88" y="430"/>
                    </a:lnTo>
                    <a:lnTo>
                      <a:pt x="95" y="430"/>
                    </a:lnTo>
                    <a:lnTo>
                      <a:pt x="101" y="429"/>
                    </a:lnTo>
                    <a:lnTo>
                      <a:pt x="108" y="425"/>
                    </a:lnTo>
                    <a:lnTo>
                      <a:pt x="113" y="420"/>
                    </a:lnTo>
                    <a:lnTo>
                      <a:pt x="116" y="414"/>
                    </a:lnTo>
                    <a:lnTo>
                      <a:pt x="121" y="408"/>
                    </a:lnTo>
                    <a:lnTo>
                      <a:pt x="131" y="410"/>
                    </a:lnTo>
                    <a:lnTo>
                      <a:pt x="142" y="410"/>
                    </a:lnTo>
                    <a:lnTo>
                      <a:pt x="144" y="409"/>
                    </a:lnTo>
                    <a:lnTo>
                      <a:pt x="148" y="407"/>
                    </a:lnTo>
                    <a:lnTo>
                      <a:pt x="150" y="404"/>
                    </a:lnTo>
                    <a:lnTo>
                      <a:pt x="155" y="397"/>
                    </a:lnTo>
                    <a:lnTo>
                      <a:pt x="157" y="395"/>
                    </a:lnTo>
                    <a:lnTo>
                      <a:pt x="157" y="392"/>
                    </a:lnTo>
                    <a:lnTo>
                      <a:pt x="156" y="389"/>
                    </a:lnTo>
                    <a:lnTo>
                      <a:pt x="155" y="386"/>
                    </a:lnTo>
                    <a:lnTo>
                      <a:pt x="153" y="383"/>
                    </a:lnTo>
                    <a:lnTo>
                      <a:pt x="153" y="369"/>
                    </a:lnTo>
                    <a:lnTo>
                      <a:pt x="151" y="365"/>
                    </a:lnTo>
                    <a:lnTo>
                      <a:pt x="149" y="362"/>
                    </a:lnTo>
                    <a:lnTo>
                      <a:pt x="146" y="359"/>
                    </a:lnTo>
                    <a:lnTo>
                      <a:pt x="142" y="354"/>
                    </a:lnTo>
                    <a:lnTo>
                      <a:pt x="145" y="355"/>
                    </a:lnTo>
                    <a:lnTo>
                      <a:pt x="149" y="354"/>
                    </a:lnTo>
                    <a:lnTo>
                      <a:pt x="151" y="353"/>
                    </a:lnTo>
                    <a:lnTo>
                      <a:pt x="155" y="351"/>
                    </a:lnTo>
                    <a:lnTo>
                      <a:pt x="156" y="348"/>
                    </a:lnTo>
                    <a:lnTo>
                      <a:pt x="157" y="345"/>
                    </a:lnTo>
                    <a:lnTo>
                      <a:pt x="157" y="343"/>
                    </a:lnTo>
                    <a:lnTo>
                      <a:pt x="156" y="339"/>
                    </a:lnTo>
                    <a:lnTo>
                      <a:pt x="152" y="336"/>
                    </a:lnTo>
                    <a:lnTo>
                      <a:pt x="152" y="332"/>
                    </a:lnTo>
                    <a:lnTo>
                      <a:pt x="153" y="330"/>
                    </a:lnTo>
                    <a:lnTo>
                      <a:pt x="148" y="330"/>
                    </a:lnTo>
                    <a:lnTo>
                      <a:pt x="145" y="331"/>
                    </a:lnTo>
                    <a:lnTo>
                      <a:pt x="144" y="333"/>
                    </a:lnTo>
                    <a:lnTo>
                      <a:pt x="143" y="334"/>
                    </a:lnTo>
                    <a:lnTo>
                      <a:pt x="141" y="339"/>
                    </a:lnTo>
                    <a:lnTo>
                      <a:pt x="137" y="336"/>
                    </a:lnTo>
                    <a:lnTo>
                      <a:pt x="132" y="337"/>
                    </a:lnTo>
                    <a:lnTo>
                      <a:pt x="127" y="340"/>
                    </a:lnTo>
                    <a:lnTo>
                      <a:pt x="121" y="346"/>
                    </a:lnTo>
                    <a:lnTo>
                      <a:pt x="115" y="351"/>
                    </a:lnTo>
                    <a:lnTo>
                      <a:pt x="111" y="357"/>
                    </a:lnTo>
                    <a:lnTo>
                      <a:pt x="110" y="355"/>
                    </a:lnTo>
                    <a:lnTo>
                      <a:pt x="109" y="353"/>
                    </a:lnTo>
                    <a:lnTo>
                      <a:pt x="108" y="352"/>
                    </a:lnTo>
                    <a:lnTo>
                      <a:pt x="106" y="347"/>
                    </a:lnTo>
                    <a:lnTo>
                      <a:pt x="105" y="346"/>
                    </a:lnTo>
                    <a:lnTo>
                      <a:pt x="102" y="345"/>
                    </a:lnTo>
                    <a:lnTo>
                      <a:pt x="99" y="345"/>
                    </a:lnTo>
                    <a:lnTo>
                      <a:pt x="98" y="346"/>
                    </a:lnTo>
                    <a:lnTo>
                      <a:pt x="98" y="350"/>
                    </a:lnTo>
                    <a:lnTo>
                      <a:pt x="99" y="350"/>
                    </a:lnTo>
                    <a:lnTo>
                      <a:pt x="98" y="351"/>
                    </a:lnTo>
                    <a:lnTo>
                      <a:pt x="96" y="351"/>
                    </a:lnTo>
                    <a:lnTo>
                      <a:pt x="96" y="348"/>
                    </a:lnTo>
                    <a:lnTo>
                      <a:pt x="95" y="347"/>
                    </a:lnTo>
                    <a:lnTo>
                      <a:pt x="84" y="347"/>
                    </a:lnTo>
                    <a:lnTo>
                      <a:pt x="58" y="350"/>
                    </a:lnTo>
                    <a:lnTo>
                      <a:pt x="49" y="347"/>
                    </a:lnTo>
                    <a:lnTo>
                      <a:pt x="40" y="344"/>
                    </a:lnTo>
                    <a:lnTo>
                      <a:pt x="32" y="341"/>
                    </a:lnTo>
                    <a:lnTo>
                      <a:pt x="32" y="334"/>
                    </a:lnTo>
                    <a:lnTo>
                      <a:pt x="31" y="329"/>
                    </a:lnTo>
                    <a:lnTo>
                      <a:pt x="30" y="322"/>
                    </a:lnTo>
                    <a:lnTo>
                      <a:pt x="26" y="317"/>
                    </a:lnTo>
                    <a:lnTo>
                      <a:pt x="29" y="316"/>
                    </a:lnTo>
                    <a:lnTo>
                      <a:pt x="33" y="311"/>
                    </a:lnTo>
                    <a:lnTo>
                      <a:pt x="40" y="311"/>
                    </a:lnTo>
                    <a:lnTo>
                      <a:pt x="38" y="305"/>
                    </a:lnTo>
                    <a:lnTo>
                      <a:pt x="32" y="302"/>
                    </a:lnTo>
                    <a:lnTo>
                      <a:pt x="18" y="299"/>
                    </a:lnTo>
                    <a:lnTo>
                      <a:pt x="11" y="296"/>
                    </a:lnTo>
                    <a:lnTo>
                      <a:pt x="6" y="290"/>
                    </a:lnTo>
                    <a:lnTo>
                      <a:pt x="4" y="288"/>
                    </a:lnTo>
                    <a:lnTo>
                      <a:pt x="0" y="285"/>
                    </a:lnTo>
                    <a:lnTo>
                      <a:pt x="4" y="283"/>
                    </a:lnTo>
                    <a:lnTo>
                      <a:pt x="7" y="283"/>
                    </a:lnTo>
                    <a:lnTo>
                      <a:pt x="14" y="280"/>
                    </a:lnTo>
                    <a:lnTo>
                      <a:pt x="15" y="277"/>
                    </a:lnTo>
                    <a:lnTo>
                      <a:pt x="15" y="274"/>
                    </a:lnTo>
                    <a:lnTo>
                      <a:pt x="21" y="275"/>
                    </a:lnTo>
                    <a:lnTo>
                      <a:pt x="25" y="274"/>
                    </a:lnTo>
                    <a:lnTo>
                      <a:pt x="33" y="266"/>
                    </a:lnTo>
                    <a:lnTo>
                      <a:pt x="39" y="263"/>
                    </a:lnTo>
                    <a:lnTo>
                      <a:pt x="44" y="263"/>
                    </a:lnTo>
                    <a:lnTo>
                      <a:pt x="49" y="266"/>
                    </a:lnTo>
                    <a:lnTo>
                      <a:pt x="56" y="266"/>
                    </a:lnTo>
                    <a:lnTo>
                      <a:pt x="56" y="263"/>
                    </a:lnTo>
                    <a:lnTo>
                      <a:pt x="54" y="261"/>
                    </a:lnTo>
                    <a:lnTo>
                      <a:pt x="53" y="260"/>
                    </a:lnTo>
                    <a:lnTo>
                      <a:pt x="53" y="257"/>
                    </a:lnTo>
                    <a:lnTo>
                      <a:pt x="54" y="255"/>
                    </a:lnTo>
                    <a:lnTo>
                      <a:pt x="59" y="253"/>
                    </a:lnTo>
                    <a:lnTo>
                      <a:pt x="60" y="252"/>
                    </a:lnTo>
                    <a:lnTo>
                      <a:pt x="63" y="250"/>
                    </a:lnTo>
                    <a:lnTo>
                      <a:pt x="70" y="250"/>
                    </a:lnTo>
                    <a:lnTo>
                      <a:pt x="73" y="247"/>
                    </a:lnTo>
                    <a:lnTo>
                      <a:pt x="79" y="245"/>
                    </a:lnTo>
                    <a:lnTo>
                      <a:pt x="86" y="243"/>
                    </a:lnTo>
                    <a:lnTo>
                      <a:pt x="93" y="246"/>
                    </a:lnTo>
                    <a:lnTo>
                      <a:pt x="92" y="248"/>
                    </a:lnTo>
                    <a:lnTo>
                      <a:pt x="92" y="252"/>
                    </a:lnTo>
                    <a:lnTo>
                      <a:pt x="87" y="261"/>
                    </a:lnTo>
                    <a:lnTo>
                      <a:pt x="84" y="261"/>
                    </a:lnTo>
                    <a:lnTo>
                      <a:pt x="86" y="263"/>
                    </a:lnTo>
                    <a:lnTo>
                      <a:pt x="89" y="266"/>
                    </a:lnTo>
                    <a:lnTo>
                      <a:pt x="92" y="268"/>
                    </a:lnTo>
                    <a:lnTo>
                      <a:pt x="93" y="271"/>
                    </a:lnTo>
                    <a:lnTo>
                      <a:pt x="98" y="273"/>
                    </a:lnTo>
                    <a:lnTo>
                      <a:pt x="105" y="271"/>
                    </a:lnTo>
                    <a:lnTo>
                      <a:pt x="110" y="270"/>
                    </a:lnTo>
                    <a:lnTo>
                      <a:pt x="114" y="271"/>
                    </a:lnTo>
                    <a:lnTo>
                      <a:pt x="114" y="276"/>
                    </a:lnTo>
                    <a:lnTo>
                      <a:pt x="117" y="276"/>
                    </a:lnTo>
                    <a:lnTo>
                      <a:pt x="120" y="275"/>
                    </a:lnTo>
                    <a:lnTo>
                      <a:pt x="122" y="275"/>
                    </a:lnTo>
                    <a:lnTo>
                      <a:pt x="124" y="274"/>
                    </a:lnTo>
                    <a:lnTo>
                      <a:pt x="127" y="274"/>
                    </a:lnTo>
                    <a:lnTo>
                      <a:pt x="129" y="275"/>
                    </a:lnTo>
                    <a:lnTo>
                      <a:pt x="130" y="276"/>
                    </a:lnTo>
                    <a:lnTo>
                      <a:pt x="131" y="278"/>
                    </a:lnTo>
                    <a:lnTo>
                      <a:pt x="134" y="277"/>
                    </a:lnTo>
                    <a:lnTo>
                      <a:pt x="136" y="275"/>
                    </a:lnTo>
                    <a:lnTo>
                      <a:pt x="142" y="263"/>
                    </a:lnTo>
                    <a:lnTo>
                      <a:pt x="144" y="262"/>
                    </a:lnTo>
                    <a:lnTo>
                      <a:pt x="145" y="263"/>
                    </a:lnTo>
                    <a:lnTo>
                      <a:pt x="146" y="263"/>
                    </a:lnTo>
                    <a:lnTo>
                      <a:pt x="146" y="269"/>
                    </a:lnTo>
                    <a:lnTo>
                      <a:pt x="148" y="270"/>
                    </a:lnTo>
                    <a:lnTo>
                      <a:pt x="149" y="270"/>
                    </a:lnTo>
                    <a:lnTo>
                      <a:pt x="151" y="268"/>
                    </a:lnTo>
                    <a:lnTo>
                      <a:pt x="152" y="266"/>
                    </a:lnTo>
                    <a:lnTo>
                      <a:pt x="152" y="261"/>
                    </a:lnTo>
                    <a:lnTo>
                      <a:pt x="151" y="259"/>
                    </a:lnTo>
                    <a:lnTo>
                      <a:pt x="153" y="256"/>
                    </a:lnTo>
                    <a:lnTo>
                      <a:pt x="167" y="256"/>
                    </a:lnTo>
                    <a:lnTo>
                      <a:pt x="170" y="255"/>
                    </a:lnTo>
                    <a:lnTo>
                      <a:pt x="170" y="248"/>
                    </a:lnTo>
                    <a:lnTo>
                      <a:pt x="169" y="246"/>
                    </a:lnTo>
                    <a:lnTo>
                      <a:pt x="167" y="245"/>
                    </a:lnTo>
                    <a:lnTo>
                      <a:pt x="166" y="242"/>
                    </a:lnTo>
                    <a:lnTo>
                      <a:pt x="158" y="242"/>
                    </a:lnTo>
                    <a:lnTo>
                      <a:pt x="153" y="240"/>
                    </a:lnTo>
                    <a:lnTo>
                      <a:pt x="151" y="240"/>
                    </a:lnTo>
                    <a:lnTo>
                      <a:pt x="149" y="241"/>
                    </a:lnTo>
                    <a:lnTo>
                      <a:pt x="148" y="241"/>
                    </a:lnTo>
                    <a:lnTo>
                      <a:pt x="146" y="243"/>
                    </a:lnTo>
                    <a:lnTo>
                      <a:pt x="144" y="246"/>
                    </a:lnTo>
                    <a:lnTo>
                      <a:pt x="141" y="246"/>
                    </a:lnTo>
                    <a:lnTo>
                      <a:pt x="141" y="242"/>
                    </a:lnTo>
                    <a:lnTo>
                      <a:pt x="138" y="240"/>
                    </a:lnTo>
                    <a:lnTo>
                      <a:pt x="137" y="240"/>
                    </a:lnTo>
                    <a:lnTo>
                      <a:pt x="136" y="239"/>
                    </a:lnTo>
                    <a:lnTo>
                      <a:pt x="136" y="232"/>
                    </a:lnTo>
                    <a:lnTo>
                      <a:pt x="137" y="229"/>
                    </a:lnTo>
                    <a:lnTo>
                      <a:pt x="138" y="228"/>
                    </a:lnTo>
                    <a:lnTo>
                      <a:pt x="139" y="226"/>
                    </a:lnTo>
                    <a:lnTo>
                      <a:pt x="139" y="225"/>
                    </a:lnTo>
                    <a:lnTo>
                      <a:pt x="138" y="222"/>
                    </a:lnTo>
                    <a:lnTo>
                      <a:pt x="134" y="220"/>
                    </a:lnTo>
                    <a:lnTo>
                      <a:pt x="131" y="220"/>
                    </a:lnTo>
                    <a:lnTo>
                      <a:pt x="129" y="219"/>
                    </a:lnTo>
                    <a:lnTo>
                      <a:pt x="128" y="219"/>
                    </a:lnTo>
                    <a:lnTo>
                      <a:pt x="125" y="217"/>
                    </a:lnTo>
                    <a:lnTo>
                      <a:pt x="125" y="212"/>
                    </a:lnTo>
                    <a:lnTo>
                      <a:pt x="121" y="217"/>
                    </a:lnTo>
                    <a:lnTo>
                      <a:pt x="114" y="218"/>
                    </a:lnTo>
                    <a:lnTo>
                      <a:pt x="106" y="218"/>
                    </a:lnTo>
                    <a:lnTo>
                      <a:pt x="99" y="215"/>
                    </a:lnTo>
                    <a:lnTo>
                      <a:pt x="95" y="199"/>
                    </a:lnTo>
                    <a:lnTo>
                      <a:pt x="89" y="186"/>
                    </a:lnTo>
                    <a:lnTo>
                      <a:pt x="80" y="176"/>
                    </a:lnTo>
                    <a:lnTo>
                      <a:pt x="71" y="166"/>
                    </a:lnTo>
                    <a:lnTo>
                      <a:pt x="60" y="158"/>
                    </a:lnTo>
                    <a:lnTo>
                      <a:pt x="50" y="149"/>
                    </a:lnTo>
                    <a:lnTo>
                      <a:pt x="54" y="136"/>
                    </a:lnTo>
                    <a:lnTo>
                      <a:pt x="58" y="123"/>
                    </a:lnTo>
                    <a:lnTo>
                      <a:pt x="74" y="124"/>
                    </a:lnTo>
                    <a:lnTo>
                      <a:pt x="87" y="122"/>
                    </a:lnTo>
                    <a:lnTo>
                      <a:pt x="98" y="119"/>
                    </a:lnTo>
                    <a:lnTo>
                      <a:pt x="105" y="113"/>
                    </a:lnTo>
                    <a:lnTo>
                      <a:pt x="111" y="103"/>
                    </a:lnTo>
                    <a:lnTo>
                      <a:pt x="116" y="99"/>
                    </a:lnTo>
                    <a:lnTo>
                      <a:pt x="116" y="94"/>
                    </a:lnTo>
                    <a:lnTo>
                      <a:pt x="117" y="91"/>
                    </a:lnTo>
                    <a:lnTo>
                      <a:pt x="117" y="86"/>
                    </a:lnTo>
                    <a:lnTo>
                      <a:pt x="118" y="82"/>
                    </a:lnTo>
                    <a:lnTo>
                      <a:pt x="124" y="73"/>
                    </a:lnTo>
                    <a:lnTo>
                      <a:pt x="130" y="66"/>
                    </a:lnTo>
                    <a:lnTo>
                      <a:pt x="134" y="58"/>
                    </a:lnTo>
                    <a:lnTo>
                      <a:pt x="145" y="57"/>
                    </a:lnTo>
                    <a:lnTo>
                      <a:pt x="155" y="53"/>
                    </a:lnTo>
                    <a:lnTo>
                      <a:pt x="162" y="47"/>
                    </a:lnTo>
                    <a:lnTo>
                      <a:pt x="169" y="40"/>
                    </a:lnTo>
                    <a:lnTo>
                      <a:pt x="171" y="43"/>
                    </a:lnTo>
                    <a:lnTo>
                      <a:pt x="171" y="47"/>
                    </a:lnTo>
                    <a:lnTo>
                      <a:pt x="170" y="50"/>
                    </a:lnTo>
                    <a:lnTo>
                      <a:pt x="170" y="51"/>
                    </a:lnTo>
                    <a:lnTo>
                      <a:pt x="169" y="52"/>
                    </a:lnTo>
                    <a:lnTo>
                      <a:pt x="171" y="52"/>
                    </a:lnTo>
                    <a:lnTo>
                      <a:pt x="172" y="53"/>
                    </a:lnTo>
                    <a:lnTo>
                      <a:pt x="173" y="53"/>
                    </a:lnTo>
                    <a:lnTo>
                      <a:pt x="174" y="54"/>
                    </a:lnTo>
                    <a:lnTo>
                      <a:pt x="177" y="50"/>
                    </a:lnTo>
                    <a:lnTo>
                      <a:pt x="181" y="43"/>
                    </a:lnTo>
                    <a:lnTo>
                      <a:pt x="185" y="40"/>
                    </a:lnTo>
                    <a:lnTo>
                      <a:pt x="184" y="39"/>
                    </a:lnTo>
                    <a:lnTo>
                      <a:pt x="177" y="39"/>
                    </a:lnTo>
                    <a:lnTo>
                      <a:pt x="174" y="37"/>
                    </a:lnTo>
                    <a:lnTo>
                      <a:pt x="174" y="35"/>
                    </a:lnTo>
                    <a:lnTo>
                      <a:pt x="176" y="32"/>
                    </a:lnTo>
                    <a:lnTo>
                      <a:pt x="181" y="26"/>
                    </a:lnTo>
                    <a:lnTo>
                      <a:pt x="183" y="26"/>
                    </a:lnTo>
                    <a:lnTo>
                      <a:pt x="183" y="29"/>
                    </a:lnTo>
                    <a:lnTo>
                      <a:pt x="184" y="31"/>
                    </a:lnTo>
                    <a:lnTo>
                      <a:pt x="184" y="32"/>
                    </a:lnTo>
                    <a:lnTo>
                      <a:pt x="192" y="30"/>
                    </a:lnTo>
                    <a:lnTo>
                      <a:pt x="199" y="29"/>
                    </a:lnTo>
                    <a:lnTo>
                      <a:pt x="207" y="26"/>
                    </a:lnTo>
                    <a:lnTo>
                      <a:pt x="216" y="19"/>
                    </a:lnTo>
                    <a:lnTo>
                      <a:pt x="223" y="10"/>
                    </a:lnTo>
                    <a:lnTo>
                      <a:pt x="22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75">
                <a:extLst>
                  <a:ext uri="{FF2B5EF4-FFF2-40B4-BE49-F238E27FC236}">
                    <a16:creationId xmlns:a16="http://schemas.microsoft.com/office/drawing/2014/main" id="{4422BB6A-7C1A-D650-5CAE-C6054A7E28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59375" y="5314951"/>
                <a:ext cx="266700" cy="131763"/>
              </a:xfrm>
              <a:custGeom>
                <a:avLst/>
                <a:gdLst/>
                <a:ahLst/>
                <a:cxnLst>
                  <a:cxn ang="0">
                    <a:pos x="44" y="39"/>
                  </a:cxn>
                  <a:cxn ang="0">
                    <a:pos x="62" y="52"/>
                  </a:cxn>
                  <a:cxn ang="0">
                    <a:pos x="69" y="61"/>
                  </a:cxn>
                  <a:cxn ang="0">
                    <a:pos x="71" y="55"/>
                  </a:cxn>
                  <a:cxn ang="0">
                    <a:pos x="78" y="48"/>
                  </a:cxn>
                  <a:cxn ang="0">
                    <a:pos x="77" y="55"/>
                  </a:cxn>
                  <a:cxn ang="0">
                    <a:pos x="80" y="59"/>
                  </a:cxn>
                  <a:cxn ang="0">
                    <a:pos x="92" y="56"/>
                  </a:cxn>
                  <a:cxn ang="0">
                    <a:pos x="102" y="64"/>
                  </a:cxn>
                  <a:cxn ang="0">
                    <a:pos x="108" y="68"/>
                  </a:cxn>
                  <a:cxn ang="0">
                    <a:pos x="112" y="71"/>
                  </a:cxn>
                  <a:cxn ang="0">
                    <a:pos x="105" y="73"/>
                  </a:cxn>
                  <a:cxn ang="0">
                    <a:pos x="100" y="74"/>
                  </a:cxn>
                  <a:cxn ang="0">
                    <a:pos x="94" y="81"/>
                  </a:cxn>
                  <a:cxn ang="0">
                    <a:pos x="73" y="76"/>
                  </a:cxn>
                  <a:cxn ang="0">
                    <a:pos x="74" y="70"/>
                  </a:cxn>
                  <a:cxn ang="0">
                    <a:pos x="67" y="71"/>
                  </a:cxn>
                  <a:cxn ang="0">
                    <a:pos x="58" y="64"/>
                  </a:cxn>
                  <a:cxn ang="0">
                    <a:pos x="44" y="57"/>
                  </a:cxn>
                  <a:cxn ang="0">
                    <a:pos x="22" y="53"/>
                  </a:cxn>
                  <a:cxn ang="0">
                    <a:pos x="2" y="45"/>
                  </a:cxn>
                  <a:cxn ang="0">
                    <a:pos x="0" y="40"/>
                  </a:cxn>
                  <a:cxn ang="0">
                    <a:pos x="5" y="36"/>
                  </a:cxn>
                  <a:cxn ang="0">
                    <a:pos x="3" y="32"/>
                  </a:cxn>
                  <a:cxn ang="0">
                    <a:pos x="6" y="35"/>
                  </a:cxn>
                  <a:cxn ang="0">
                    <a:pos x="8" y="40"/>
                  </a:cxn>
                  <a:cxn ang="0">
                    <a:pos x="10" y="32"/>
                  </a:cxn>
                  <a:cxn ang="0">
                    <a:pos x="8" y="29"/>
                  </a:cxn>
                  <a:cxn ang="0">
                    <a:pos x="13" y="29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118" y="13"/>
                  </a:cxn>
                  <a:cxn ang="0">
                    <a:pos x="127" y="19"/>
                  </a:cxn>
                  <a:cxn ang="0">
                    <a:pos x="138" y="22"/>
                  </a:cxn>
                  <a:cxn ang="0">
                    <a:pos x="152" y="34"/>
                  </a:cxn>
                  <a:cxn ang="0">
                    <a:pos x="168" y="40"/>
                  </a:cxn>
                  <a:cxn ang="0">
                    <a:pos x="162" y="57"/>
                  </a:cxn>
                  <a:cxn ang="0">
                    <a:pos x="154" y="57"/>
                  </a:cxn>
                  <a:cxn ang="0">
                    <a:pos x="145" y="54"/>
                  </a:cxn>
                  <a:cxn ang="0">
                    <a:pos x="137" y="48"/>
                  </a:cxn>
                  <a:cxn ang="0">
                    <a:pos x="137" y="42"/>
                  </a:cxn>
                  <a:cxn ang="0">
                    <a:pos x="130" y="40"/>
                  </a:cxn>
                  <a:cxn ang="0">
                    <a:pos x="116" y="21"/>
                  </a:cxn>
                  <a:cxn ang="0">
                    <a:pos x="108" y="0"/>
                  </a:cxn>
                  <a:cxn ang="0">
                    <a:pos x="116" y="10"/>
                  </a:cxn>
                  <a:cxn ang="0">
                    <a:pos x="114" y="12"/>
                  </a:cxn>
                  <a:cxn ang="0">
                    <a:pos x="112" y="12"/>
                  </a:cxn>
                  <a:cxn ang="0">
                    <a:pos x="108" y="20"/>
                  </a:cxn>
                  <a:cxn ang="0">
                    <a:pos x="140" y="68"/>
                  </a:cxn>
                  <a:cxn ang="0">
                    <a:pos x="129" y="63"/>
                  </a:cxn>
                  <a:cxn ang="0">
                    <a:pos x="116" y="68"/>
                  </a:cxn>
                  <a:cxn ang="0">
                    <a:pos x="112" y="56"/>
                  </a:cxn>
                  <a:cxn ang="0">
                    <a:pos x="112" y="46"/>
                  </a:cxn>
                  <a:cxn ang="0">
                    <a:pos x="106" y="43"/>
                  </a:cxn>
                  <a:cxn ang="0">
                    <a:pos x="100" y="43"/>
                  </a:cxn>
                  <a:cxn ang="0">
                    <a:pos x="101" y="47"/>
                  </a:cxn>
                  <a:cxn ang="0">
                    <a:pos x="104" y="53"/>
                  </a:cxn>
                  <a:cxn ang="0">
                    <a:pos x="90" y="48"/>
                  </a:cxn>
                  <a:cxn ang="0">
                    <a:pos x="79" y="46"/>
                  </a:cxn>
                  <a:cxn ang="0">
                    <a:pos x="88" y="35"/>
                  </a:cxn>
                  <a:cxn ang="0">
                    <a:pos x="87" y="18"/>
                  </a:cxn>
                  <a:cxn ang="0">
                    <a:pos x="93" y="5"/>
                  </a:cxn>
                </a:cxnLst>
                <a:rect l="0" t="0" r="r" b="b"/>
                <a:pathLst>
                  <a:path w="168" h="83">
                    <a:moveTo>
                      <a:pt x="17" y="25"/>
                    </a:moveTo>
                    <a:lnTo>
                      <a:pt x="19" y="25"/>
                    </a:lnTo>
                    <a:lnTo>
                      <a:pt x="44" y="39"/>
                    </a:lnTo>
                    <a:lnTo>
                      <a:pt x="58" y="43"/>
                    </a:lnTo>
                    <a:lnTo>
                      <a:pt x="60" y="48"/>
                    </a:lnTo>
                    <a:lnTo>
                      <a:pt x="62" y="52"/>
                    </a:lnTo>
                    <a:lnTo>
                      <a:pt x="65" y="54"/>
                    </a:lnTo>
                    <a:lnTo>
                      <a:pt x="66" y="57"/>
                    </a:lnTo>
                    <a:lnTo>
                      <a:pt x="69" y="61"/>
                    </a:lnTo>
                    <a:lnTo>
                      <a:pt x="70" y="61"/>
                    </a:lnTo>
                    <a:lnTo>
                      <a:pt x="71" y="60"/>
                    </a:lnTo>
                    <a:lnTo>
                      <a:pt x="71" y="55"/>
                    </a:lnTo>
                    <a:lnTo>
                      <a:pt x="73" y="53"/>
                    </a:lnTo>
                    <a:lnTo>
                      <a:pt x="76" y="53"/>
                    </a:lnTo>
                    <a:lnTo>
                      <a:pt x="78" y="48"/>
                    </a:lnTo>
                    <a:lnTo>
                      <a:pt x="80" y="47"/>
                    </a:lnTo>
                    <a:lnTo>
                      <a:pt x="76" y="54"/>
                    </a:lnTo>
                    <a:lnTo>
                      <a:pt x="77" y="55"/>
                    </a:lnTo>
                    <a:lnTo>
                      <a:pt x="77" y="56"/>
                    </a:lnTo>
                    <a:lnTo>
                      <a:pt x="79" y="57"/>
                    </a:lnTo>
                    <a:lnTo>
                      <a:pt x="80" y="59"/>
                    </a:lnTo>
                    <a:lnTo>
                      <a:pt x="83" y="57"/>
                    </a:lnTo>
                    <a:lnTo>
                      <a:pt x="86" y="56"/>
                    </a:lnTo>
                    <a:lnTo>
                      <a:pt x="92" y="56"/>
                    </a:lnTo>
                    <a:lnTo>
                      <a:pt x="93" y="60"/>
                    </a:lnTo>
                    <a:lnTo>
                      <a:pt x="98" y="64"/>
                    </a:lnTo>
                    <a:lnTo>
                      <a:pt x="102" y="64"/>
                    </a:lnTo>
                    <a:lnTo>
                      <a:pt x="107" y="63"/>
                    </a:lnTo>
                    <a:lnTo>
                      <a:pt x="107" y="66"/>
                    </a:lnTo>
                    <a:lnTo>
                      <a:pt x="108" y="68"/>
                    </a:lnTo>
                    <a:lnTo>
                      <a:pt x="111" y="69"/>
                    </a:lnTo>
                    <a:lnTo>
                      <a:pt x="111" y="70"/>
                    </a:lnTo>
                    <a:lnTo>
                      <a:pt x="112" y="71"/>
                    </a:lnTo>
                    <a:lnTo>
                      <a:pt x="112" y="74"/>
                    </a:lnTo>
                    <a:lnTo>
                      <a:pt x="108" y="74"/>
                    </a:lnTo>
                    <a:lnTo>
                      <a:pt x="105" y="73"/>
                    </a:lnTo>
                    <a:lnTo>
                      <a:pt x="102" y="73"/>
                    </a:lnTo>
                    <a:lnTo>
                      <a:pt x="101" y="74"/>
                    </a:lnTo>
                    <a:lnTo>
                      <a:pt x="100" y="74"/>
                    </a:lnTo>
                    <a:lnTo>
                      <a:pt x="100" y="78"/>
                    </a:lnTo>
                    <a:lnTo>
                      <a:pt x="101" y="83"/>
                    </a:lnTo>
                    <a:lnTo>
                      <a:pt x="94" y="81"/>
                    </a:lnTo>
                    <a:lnTo>
                      <a:pt x="87" y="80"/>
                    </a:lnTo>
                    <a:lnTo>
                      <a:pt x="79" y="78"/>
                    </a:lnTo>
                    <a:lnTo>
                      <a:pt x="73" y="76"/>
                    </a:lnTo>
                    <a:lnTo>
                      <a:pt x="73" y="75"/>
                    </a:lnTo>
                    <a:lnTo>
                      <a:pt x="74" y="74"/>
                    </a:lnTo>
                    <a:lnTo>
                      <a:pt x="74" y="70"/>
                    </a:lnTo>
                    <a:lnTo>
                      <a:pt x="73" y="70"/>
                    </a:lnTo>
                    <a:lnTo>
                      <a:pt x="69" y="73"/>
                    </a:lnTo>
                    <a:lnTo>
                      <a:pt x="67" y="71"/>
                    </a:lnTo>
                    <a:lnTo>
                      <a:pt x="65" y="70"/>
                    </a:lnTo>
                    <a:lnTo>
                      <a:pt x="60" y="70"/>
                    </a:lnTo>
                    <a:lnTo>
                      <a:pt x="58" y="64"/>
                    </a:lnTo>
                    <a:lnTo>
                      <a:pt x="55" y="61"/>
                    </a:lnTo>
                    <a:lnTo>
                      <a:pt x="49" y="60"/>
                    </a:lnTo>
                    <a:lnTo>
                      <a:pt x="44" y="57"/>
                    </a:lnTo>
                    <a:lnTo>
                      <a:pt x="41" y="53"/>
                    </a:lnTo>
                    <a:lnTo>
                      <a:pt x="31" y="54"/>
                    </a:lnTo>
                    <a:lnTo>
                      <a:pt x="22" y="53"/>
                    </a:lnTo>
                    <a:lnTo>
                      <a:pt x="13" y="49"/>
                    </a:lnTo>
                    <a:lnTo>
                      <a:pt x="2" y="48"/>
                    </a:lnTo>
                    <a:lnTo>
                      <a:pt x="2" y="45"/>
                    </a:lnTo>
                    <a:lnTo>
                      <a:pt x="1" y="43"/>
                    </a:lnTo>
                    <a:lnTo>
                      <a:pt x="0" y="41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6" y="38"/>
                    </a:lnTo>
                    <a:lnTo>
                      <a:pt x="5" y="36"/>
                    </a:lnTo>
                    <a:lnTo>
                      <a:pt x="5" y="35"/>
                    </a:lnTo>
                    <a:lnTo>
                      <a:pt x="3" y="34"/>
                    </a:lnTo>
                    <a:lnTo>
                      <a:pt x="3" y="32"/>
                    </a:lnTo>
                    <a:lnTo>
                      <a:pt x="5" y="31"/>
                    </a:lnTo>
                    <a:lnTo>
                      <a:pt x="6" y="31"/>
                    </a:lnTo>
                    <a:lnTo>
                      <a:pt x="6" y="35"/>
                    </a:lnTo>
                    <a:lnTo>
                      <a:pt x="7" y="35"/>
                    </a:lnTo>
                    <a:lnTo>
                      <a:pt x="8" y="36"/>
                    </a:lnTo>
                    <a:lnTo>
                      <a:pt x="8" y="40"/>
                    </a:lnTo>
                    <a:lnTo>
                      <a:pt x="9" y="40"/>
                    </a:lnTo>
                    <a:lnTo>
                      <a:pt x="10" y="39"/>
                    </a:lnTo>
                    <a:lnTo>
                      <a:pt x="10" y="32"/>
                    </a:lnTo>
                    <a:lnTo>
                      <a:pt x="9" y="31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12" y="28"/>
                    </a:lnTo>
                    <a:lnTo>
                      <a:pt x="13" y="29"/>
                    </a:lnTo>
                    <a:lnTo>
                      <a:pt x="16" y="29"/>
                    </a:lnTo>
                    <a:lnTo>
                      <a:pt x="17" y="28"/>
                    </a:lnTo>
                    <a:lnTo>
                      <a:pt x="17" y="25"/>
                    </a:lnTo>
                    <a:close/>
                    <a:moveTo>
                      <a:pt x="12" y="22"/>
                    </a:moveTo>
                    <a:lnTo>
                      <a:pt x="15" y="22"/>
                    </a:lnTo>
                    <a:lnTo>
                      <a:pt x="17" y="25"/>
                    </a:lnTo>
                    <a:lnTo>
                      <a:pt x="12" y="22"/>
                    </a:lnTo>
                    <a:close/>
                    <a:moveTo>
                      <a:pt x="114" y="13"/>
                    </a:moveTo>
                    <a:lnTo>
                      <a:pt x="118" y="13"/>
                    </a:lnTo>
                    <a:lnTo>
                      <a:pt x="120" y="15"/>
                    </a:lnTo>
                    <a:lnTo>
                      <a:pt x="123" y="17"/>
                    </a:lnTo>
                    <a:lnTo>
                      <a:pt x="127" y="19"/>
                    </a:lnTo>
                    <a:lnTo>
                      <a:pt x="132" y="20"/>
                    </a:lnTo>
                    <a:lnTo>
                      <a:pt x="135" y="20"/>
                    </a:lnTo>
                    <a:lnTo>
                      <a:pt x="138" y="22"/>
                    </a:lnTo>
                    <a:lnTo>
                      <a:pt x="147" y="31"/>
                    </a:lnTo>
                    <a:lnTo>
                      <a:pt x="150" y="33"/>
                    </a:lnTo>
                    <a:lnTo>
                      <a:pt x="152" y="34"/>
                    </a:lnTo>
                    <a:lnTo>
                      <a:pt x="162" y="34"/>
                    </a:lnTo>
                    <a:lnTo>
                      <a:pt x="166" y="36"/>
                    </a:lnTo>
                    <a:lnTo>
                      <a:pt x="168" y="40"/>
                    </a:lnTo>
                    <a:lnTo>
                      <a:pt x="163" y="45"/>
                    </a:lnTo>
                    <a:lnTo>
                      <a:pt x="163" y="55"/>
                    </a:lnTo>
                    <a:lnTo>
                      <a:pt x="162" y="57"/>
                    </a:lnTo>
                    <a:lnTo>
                      <a:pt x="161" y="59"/>
                    </a:lnTo>
                    <a:lnTo>
                      <a:pt x="156" y="59"/>
                    </a:lnTo>
                    <a:lnTo>
                      <a:pt x="154" y="57"/>
                    </a:lnTo>
                    <a:lnTo>
                      <a:pt x="152" y="56"/>
                    </a:lnTo>
                    <a:lnTo>
                      <a:pt x="147" y="56"/>
                    </a:lnTo>
                    <a:lnTo>
                      <a:pt x="145" y="54"/>
                    </a:lnTo>
                    <a:lnTo>
                      <a:pt x="143" y="53"/>
                    </a:lnTo>
                    <a:lnTo>
                      <a:pt x="142" y="50"/>
                    </a:lnTo>
                    <a:lnTo>
                      <a:pt x="137" y="48"/>
                    </a:lnTo>
                    <a:lnTo>
                      <a:pt x="136" y="46"/>
                    </a:lnTo>
                    <a:lnTo>
                      <a:pt x="136" y="45"/>
                    </a:lnTo>
                    <a:lnTo>
                      <a:pt x="137" y="42"/>
                    </a:lnTo>
                    <a:lnTo>
                      <a:pt x="134" y="42"/>
                    </a:lnTo>
                    <a:lnTo>
                      <a:pt x="133" y="41"/>
                    </a:lnTo>
                    <a:lnTo>
                      <a:pt x="130" y="40"/>
                    </a:lnTo>
                    <a:lnTo>
                      <a:pt x="129" y="40"/>
                    </a:lnTo>
                    <a:lnTo>
                      <a:pt x="126" y="33"/>
                    </a:lnTo>
                    <a:lnTo>
                      <a:pt x="116" y="21"/>
                    </a:lnTo>
                    <a:lnTo>
                      <a:pt x="114" y="13"/>
                    </a:lnTo>
                    <a:close/>
                    <a:moveTo>
                      <a:pt x="100" y="0"/>
                    </a:moveTo>
                    <a:lnTo>
                      <a:pt x="108" y="0"/>
                    </a:lnTo>
                    <a:lnTo>
                      <a:pt x="111" y="1"/>
                    </a:lnTo>
                    <a:lnTo>
                      <a:pt x="115" y="6"/>
                    </a:lnTo>
                    <a:lnTo>
                      <a:pt x="116" y="10"/>
                    </a:lnTo>
                    <a:lnTo>
                      <a:pt x="115" y="12"/>
                    </a:lnTo>
                    <a:lnTo>
                      <a:pt x="115" y="13"/>
                    </a:lnTo>
                    <a:lnTo>
                      <a:pt x="114" y="12"/>
                    </a:lnTo>
                    <a:lnTo>
                      <a:pt x="114" y="13"/>
                    </a:lnTo>
                    <a:lnTo>
                      <a:pt x="112" y="13"/>
                    </a:lnTo>
                    <a:lnTo>
                      <a:pt x="112" y="12"/>
                    </a:lnTo>
                    <a:lnTo>
                      <a:pt x="109" y="12"/>
                    </a:lnTo>
                    <a:lnTo>
                      <a:pt x="109" y="19"/>
                    </a:lnTo>
                    <a:lnTo>
                      <a:pt x="108" y="20"/>
                    </a:lnTo>
                    <a:lnTo>
                      <a:pt x="107" y="20"/>
                    </a:lnTo>
                    <a:lnTo>
                      <a:pt x="123" y="43"/>
                    </a:lnTo>
                    <a:lnTo>
                      <a:pt x="140" y="68"/>
                    </a:lnTo>
                    <a:lnTo>
                      <a:pt x="137" y="70"/>
                    </a:lnTo>
                    <a:lnTo>
                      <a:pt x="135" y="69"/>
                    </a:lnTo>
                    <a:lnTo>
                      <a:pt x="129" y="63"/>
                    </a:lnTo>
                    <a:lnTo>
                      <a:pt x="125" y="63"/>
                    </a:lnTo>
                    <a:lnTo>
                      <a:pt x="120" y="68"/>
                    </a:lnTo>
                    <a:lnTo>
                      <a:pt x="116" y="68"/>
                    </a:lnTo>
                    <a:lnTo>
                      <a:pt x="118" y="64"/>
                    </a:lnTo>
                    <a:lnTo>
                      <a:pt x="116" y="60"/>
                    </a:lnTo>
                    <a:lnTo>
                      <a:pt x="112" y="56"/>
                    </a:lnTo>
                    <a:lnTo>
                      <a:pt x="109" y="53"/>
                    </a:lnTo>
                    <a:lnTo>
                      <a:pt x="108" y="49"/>
                    </a:lnTo>
                    <a:lnTo>
                      <a:pt x="112" y="46"/>
                    </a:lnTo>
                    <a:lnTo>
                      <a:pt x="111" y="45"/>
                    </a:lnTo>
                    <a:lnTo>
                      <a:pt x="108" y="43"/>
                    </a:lnTo>
                    <a:lnTo>
                      <a:pt x="106" y="43"/>
                    </a:lnTo>
                    <a:lnTo>
                      <a:pt x="104" y="42"/>
                    </a:lnTo>
                    <a:lnTo>
                      <a:pt x="101" y="42"/>
                    </a:lnTo>
                    <a:lnTo>
                      <a:pt x="100" y="43"/>
                    </a:lnTo>
                    <a:lnTo>
                      <a:pt x="99" y="43"/>
                    </a:lnTo>
                    <a:lnTo>
                      <a:pt x="100" y="45"/>
                    </a:lnTo>
                    <a:lnTo>
                      <a:pt x="101" y="47"/>
                    </a:lnTo>
                    <a:lnTo>
                      <a:pt x="102" y="48"/>
                    </a:lnTo>
                    <a:lnTo>
                      <a:pt x="104" y="50"/>
                    </a:lnTo>
                    <a:lnTo>
                      <a:pt x="104" y="53"/>
                    </a:lnTo>
                    <a:lnTo>
                      <a:pt x="98" y="52"/>
                    </a:lnTo>
                    <a:lnTo>
                      <a:pt x="93" y="50"/>
                    </a:lnTo>
                    <a:lnTo>
                      <a:pt x="90" y="48"/>
                    </a:lnTo>
                    <a:lnTo>
                      <a:pt x="86" y="47"/>
                    </a:lnTo>
                    <a:lnTo>
                      <a:pt x="81" y="48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1" y="42"/>
                    </a:lnTo>
                    <a:lnTo>
                      <a:pt x="88" y="35"/>
                    </a:lnTo>
                    <a:lnTo>
                      <a:pt x="88" y="31"/>
                    </a:lnTo>
                    <a:lnTo>
                      <a:pt x="87" y="25"/>
                    </a:lnTo>
                    <a:lnTo>
                      <a:pt x="87" y="18"/>
                    </a:lnTo>
                    <a:lnTo>
                      <a:pt x="88" y="12"/>
                    </a:lnTo>
                    <a:lnTo>
                      <a:pt x="91" y="7"/>
                    </a:lnTo>
                    <a:lnTo>
                      <a:pt x="93" y="5"/>
                    </a:lnTo>
                    <a:lnTo>
                      <a:pt x="97" y="4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76">
                <a:extLst>
                  <a:ext uri="{FF2B5EF4-FFF2-40B4-BE49-F238E27FC236}">
                    <a16:creationId xmlns:a16="http://schemas.microsoft.com/office/drawing/2014/main" id="{9EC2D4FF-56B2-1028-464C-DB630FF82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900" y="5381626"/>
                <a:ext cx="266700" cy="222250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26" y="14"/>
                  </a:cxn>
                  <a:cxn ang="0">
                    <a:pos x="50" y="36"/>
                  </a:cxn>
                  <a:cxn ang="0">
                    <a:pos x="60" y="41"/>
                  </a:cxn>
                  <a:cxn ang="0">
                    <a:pos x="66" y="54"/>
                  </a:cxn>
                  <a:cxn ang="0">
                    <a:pos x="80" y="61"/>
                  </a:cxn>
                  <a:cxn ang="0">
                    <a:pos x="90" y="69"/>
                  </a:cxn>
                  <a:cxn ang="0">
                    <a:pos x="108" y="71"/>
                  </a:cxn>
                  <a:cxn ang="0">
                    <a:pos x="139" y="77"/>
                  </a:cxn>
                  <a:cxn ang="0">
                    <a:pos x="146" y="75"/>
                  </a:cxn>
                  <a:cxn ang="0">
                    <a:pos x="167" y="110"/>
                  </a:cxn>
                  <a:cxn ang="0">
                    <a:pos x="161" y="140"/>
                  </a:cxn>
                  <a:cxn ang="0">
                    <a:pos x="159" y="134"/>
                  </a:cxn>
                  <a:cxn ang="0">
                    <a:pos x="158" y="125"/>
                  </a:cxn>
                  <a:cxn ang="0">
                    <a:pos x="154" y="116"/>
                  </a:cxn>
                  <a:cxn ang="0">
                    <a:pos x="144" y="129"/>
                  </a:cxn>
                  <a:cxn ang="0">
                    <a:pos x="148" y="122"/>
                  </a:cxn>
                  <a:cxn ang="0">
                    <a:pos x="138" y="103"/>
                  </a:cxn>
                  <a:cxn ang="0">
                    <a:pos x="129" y="95"/>
                  </a:cxn>
                  <a:cxn ang="0">
                    <a:pos x="122" y="85"/>
                  </a:cxn>
                  <a:cxn ang="0">
                    <a:pos x="118" y="95"/>
                  </a:cxn>
                  <a:cxn ang="0">
                    <a:pos x="111" y="97"/>
                  </a:cxn>
                  <a:cxn ang="0">
                    <a:pos x="106" y="103"/>
                  </a:cxn>
                  <a:cxn ang="0">
                    <a:pos x="108" y="110"/>
                  </a:cxn>
                  <a:cxn ang="0">
                    <a:pos x="101" y="115"/>
                  </a:cxn>
                  <a:cxn ang="0">
                    <a:pos x="103" y="106"/>
                  </a:cxn>
                  <a:cxn ang="0">
                    <a:pos x="101" y="98"/>
                  </a:cxn>
                  <a:cxn ang="0">
                    <a:pos x="108" y="88"/>
                  </a:cxn>
                  <a:cxn ang="0">
                    <a:pos x="103" y="87"/>
                  </a:cxn>
                  <a:cxn ang="0">
                    <a:pos x="98" y="87"/>
                  </a:cxn>
                  <a:cxn ang="0">
                    <a:pos x="87" y="80"/>
                  </a:cxn>
                  <a:cxn ang="0">
                    <a:pos x="78" y="75"/>
                  </a:cxn>
                  <a:cxn ang="0">
                    <a:pos x="73" y="73"/>
                  </a:cxn>
                  <a:cxn ang="0">
                    <a:pos x="69" y="69"/>
                  </a:cxn>
                  <a:cxn ang="0">
                    <a:pos x="57" y="56"/>
                  </a:cxn>
                  <a:cxn ang="0">
                    <a:pos x="53" y="62"/>
                  </a:cxn>
                  <a:cxn ang="0">
                    <a:pos x="40" y="61"/>
                  </a:cxn>
                  <a:cxn ang="0">
                    <a:pos x="40" y="56"/>
                  </a:cxn>
                  <a:cxn ang="0">
                    <a:pos x="45" y="50"/>
                  </a:cxn>
                  <a:cxn ang="0">
                    <a:pos x="39" y="50"/>
                  </a:cxn>
                  <a:cxn ang="0">
                    <a:pos x="38" y="45"/>
                  </a:cxn>
                  <a:cxn ang="0">
                    <a:pos x="39" y="39"/>
                  </a:cxn>
                  <a:cxn ang="0">
                    <a:pos x="31" y="34"/>
                  </a:cxn>
                  <a:cxn ang="0">
                    <a:pos x="23" y="29"/>
                  </a:cxn>
                  <a:cxn ang="0">
                    <a:pos x="30" y="26"/>
                  </a:cxn>
                  <a:cxn ang="0">
                    <a:pos x="20" y="27"/>
                  </a:cxn>
                  <a:cxn ang="0">
                    <a:pos x="14" y="17"/>
                  </a:cxn>
                  <a:cxn ang="0">
                    <a:pos x="10" y="20"/>
                  </a:cxn>
                  <a:cxn ang="0">
                    <a:pos x="0" y="13"/>
                  </a:cxn>
                </a:cxnLst>
                <a:rect l="0" t="0" r="r" b="b"/>
                <a:pathLst>
                  <a:path w="168" h="140">
                    <a:moveTo>
                      <a:pt x="4" y="0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26" y="14"/>
                    </a:lnTo>
                    <a:lnTo>
                      <a:pt x="38" y="2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4" y="38"/>
                    </a:lnTo>
                    <a:lnTo>
                      <a:pt x="56" y="40"/>
                    </a:lnTo>
                    <a:lnTo>
                      <a:pt x="60" y="41"/>
                    </a:lnTo>
                    <a:lnTo>
                      <a:pt x="62" y="43"/>
                    </a:lnTo>
                    <a:lnTo>
                      <a:pt x="64" y="47"/>
                    </a:lnTo>
                    <a:lnTo>
                      <a:pt x="66" y="49"/>
                    </a:lnTo>
                    <a:lnTo>
                      <a:pt x="66" y="54"/>
                    </a:lnTo>
                    <a:lnTo>
                      <a:pt x="67" y="55"/>
                    </a:lnTo>
                    <a:lnTo>
                      <a:pt x="74" y="55"/>
                    </a:lnTo>
                    <a:lnTo>
                      <a:pt x="77" y="56"/>
                    </a:lnTo>
                    <a:lnTo>
                      <a:pt x="80" y="61"/>
                    </a:lnTo>
                    <a:lnTo>
                      <a:pt x="82" y="62"/>
                    </a:lnTo>
                    <a:lnTo>
                      <a:pt x="84" y="64"/>
                    </a:lnTo>
                    <a:lnTo>
                      <a:pt x="87" y="66"/>
                    </a:lnTo>
                    <a:lnTo>
                      <a:pt x="90" y="69"/>
                    </a:lnTo>
                    <a:lnTo>
                      <a:pt x="90" y="73"/>
                    </a:lnTo>
                    <a:lnTo>
                      <a:pt x="95" y="69"/>
                    </a:lnTo>
                    <a:lnTo>
                      <a:pt x="101" y="70"/>
                    </a:lnTo>
                    <a:lnTo>
                      <a:pt x="108" y="71"/>
                    </a:lnTo>
                    <a:lnTo>
                      <a:pt x="113" y="73"/>
                    </a:lnTo>
                    <a:lnTo>
                      <a:pt x="126" y="73"/>
                    </a:lnTo>
                    <a:lnTo>
                      <a:pt x="133" y="74"/>
                    </a:lnTo>
                    <a:lnTo>
                      <a:pt x="139" y="77"/>
                    </a:lnTo>
                    <a:lnTo>
                      <a:pt x="142" y="77"/>
                    </a:lnTo>
                    <a:lnTo>
                      <a:pt x="144" y="76"/>
                    </a:lnTo>
                    <a:lnTo>
                      <a:pt x="145" y="76"/>
                    </a:lnTo>
                    <a:lnTo>
                      <a:pt x="146" y="75"/>
                    </a:lnTo>
                    <a:lnTo>
                      <a:pt x="151" y="75"/>
                    </a:lnTo>
                    <a:lnTo>
                      <a:pt x="155" y="96"/>
                    </a:lnTo>
                    <a:lnTo>
                      <a:pt x="160" y="104"/>
                    </a:lnTo>
                    <a:lnTo>
                      <a:pt x="167" y="110"/>
                    </a:lnTo>
                    <a:lnTo>
                      <a:pt x="168" y="122"/>
                    </a:lnTo>
                    <a:lnTo>
                      <a:pt x="167" y="132"/>
                    </a:lnTo>
                    <a:lnTo>
                      <a:pt x="163" y="140"/>
                    </a:lnTo>
                    <a:lnTo>
                      <a:pt x="161" y="140"/>
                    </a:lnTo>
                    <a:lnTo>
                      <a:pt x="160" y="139"/>
                    </a:lnTo>
                    <a:lnTo>
                      <a:pt x="160" y="138"/>
                    </a:lnTo>
                    <a:lnTo>
                      <a:pt x="159" y="136"/>
                    </a:lnTo>
                    <a:lnTo>
                      <a:pt x="159" y="134"/>
                    </a:lnTo>
                    <a:lnTo>
                      <a:pt x="158" y="133"/>
                    </a:lnTo>
                    <a:lnTo>
                      <a:pt x="156" y="133"/>
                    </a:lnTo>
                    <a:lnTo>
                      <a:pt x="156" y="129"/>
                    </a:lnTo>
                    <a:lnTo>
                      <a:pt x="158" y="125"/>
                    </a:lnTo>
                    <a:lnTo>
                      <a:pt x="158" y="122"/>
                    </a:lnTo>
                    <a:lnTo>
                      <a:pt x="156" y="118"/>
                    </a:lnTo>
                    <a:lnTo>
                      <a:pt x="156" y="115"/>
                    </a:lnTo>
                    <a:lnTo>
                      <a:pt x="154" y="116"/>
                    </a:lnTo>
                    <a:lnTo>
                      <a:pt x="153" y="117"/>
                    </a:lnTo>
                    <a:lnTo>
                      <a:pt x="152" y="120"/>
                    </a:lnTo>
                    <a:lnTo>
                      <a:pt x="152" y="129"/>
                    </a:lnTo>
                    <a:lnTo>
                      <a:pt x="144" y="129"/>
                    </a:lnTo>
                    <a:lnTo>
                      <a:pt x="144" y="126"/>
                    </a:lnTo>
                    <a:lnTo>
                      <a:pt x="145" y="124"/>
                    </a:lnTo>
                    <a:lnTo>
                      <a:pt x="147" y="123"/>
                    </a:lnTo>
                    <a:lnTo>
                      <a:pt x="148" y="122"/>
                    </a:lnTo>
                    <a:lnTo>
                      <a:pt x="151" y="120"/>
                    </a:lnTo>
                    <a:lnTo>
                      <a:pt x="145" y="116"/>
                    </a:lnTo>
                    <a:lnTo>
                      <a:pt x="141" y="110"/>
                    </a:lnTo>
                    <a:lnTo>
                      <a:pt x="138" y="103"/>
                    </a:lnTo>
                    <a:lnTo>
                      <a:pt x="133" y="97"/>
                    </a:lnTo>
                    <a:lnTo>
                      <a:pt x="132" y="96"/>
                    </a:lnTo>
                    <a:lnTo>
                      <a:pt x="130" y="96"/>
                    </a:lnTo>
                    <a:lnTo>
                      <a:pt x="129" y="95"/>
                    </a:lnTo>
                    <a:lnTo>
                      <a:pt x="126" y="94"/>
                    </a:lnTo>
                    <a:lnTo>
                      <a:pt x="124" y="89"/>
                    </a:lnTo>
                    <a:lnTo>
                      <a:pt x="124" y="85"/>
                    </a:lnTo>
                    <a:lnTo>
                      <a:pt x="122" y="85"/>
                    </a:lnTo>
                    <a:lnTo>
                      <a:pt x="119" y="88"/>
                    </a:lnTo>
                    <a:lnTo>
                      <a:pt x="119" y="91"/>
                    </a:lnTo>
                    <a:lnTo>
                      <a:pt x="118" y="94"/>
                    </a:lnTo>
                    <a:lnTo>
                      <a:pt x="118" y="95"/>
                    </a:lnTo>
                    <a:lnTo>
                      <a:pt x="117" y="96"/>
                    </a:lnTo>
                    <a:lnTo>
                      <a:pt x="115" y="96"/>
                    </a:lnTo>
                    <a:lnTo>
                      <a:pt x="113" y="97"/>
                    </a:lnTo>
                    <a:lnTo>
                      <a:pt x="111" y="97"/>
                    </a:lnTo>
                    <a:lnTo>
                      <a:pt x="109" y="98"/>
                    </a:lnTo>
                    <a:lnTo>
                      <a:pt x="108" y="99"/>
                    </a:lnTo>
                    <a:lnTo>
                      <a:pt x="108" y="101"/>
                    </a:lnTo>
                    <a:lnTo>
                      <a:pt x="106" y="103"/>
                    </a:lnTo>
                    <a:lnTo>
                      <a:pt x="106" y="105"/>
                    </a:lnTo>
                    <a:lnTo>
                      <a:pt x="105" y="106"/>
                    </a:lnTo>
                    <a:lnTo>
                      <a:pt x="106" y="109"/>
                    </a:lnTo>
                    <a:lnTo>
                      <a:pt x="108" y="110"/>
                    </a:lnTo>
                    <a:lnTo>
                      <a:pt x="108" y="112"/>
                    </a:lnTo>
                    <a:lnTo>
                      <a:pt x="105" y="117"/>
                    </a:lnTo>
                    <a:lnTo>
                      <a:pt x="103" y="117"/>
                    </a:lnTo>
                    <a:lnTo>
                      <a:pt x="101" y="115"/>
                    </a:lnTo>
                    <a:lnTo>
                      <a:pt x="101" y="112"/>
                    </a:lnTo>
                    <a:lnTo>
                      <a:pt x="102" y="110"/>
                    </a:lnTo>
                    <a:lnTo>
                      <a:pt x="103" y="109"/>
                    </a:lnTo>
                    <a:lnTo>
                      <a:pt x="103" y="106"/>
                    </a:lnTo>
                    <a:lnTo>
                      <a:pt x="104" y="105"/>
                    </a:lnTo>
                    <a:lnTo>
                      <a:pt x="103" y="103"/>
                    </a:lnTo>
                    <a:lnTo>
                      <a:pt x="103" y="101"/>
                    </a:lnTo>
                    <a:lnTo>
                      <a:pt x="101" y="98"/>
                    </a:lnTo>
                    <a:lnTo>
                      <a:pt x="101" y="96"/>
                    </a:lnTo>
                    <a:lnTo>
                      <a:pt x="103" y="91"/>
                    </a:lnTo>
                    <a:lnTo>
                      <a:pt x="105" y="89"/>
                    </a:lnTo>
                    <a:lnTo>
                      <a:pt x="108" y="88"/>
                    </a:lnTo>
                    <a:lnTo>
                      <a:pt x="108" y="87"/>
                    </a:lnTo>
                    <a:lnTo>
                      <a:pt x="106" y="85"/>
                    </a:lnTo>
                    <a:lnTo>
                      <a:pt x="105" y="85"/>
                    </a:lnTo>
                    <a:lnTo>
                      <a:pt x="103" y="87"/>
                    </a:lnTo>
                    <a:lnTo>
                      <a:pt x="102" y="87"/>
                    </a:lnTo>
                    <a:lnTo>
                      <a:pt x="101" y="88"/>
                    </a:lnTo>
                    <a:lnTo>
                      <a:pt x="99" y="88"/>
                    </a:lnTo>
                    <a:lnTo>
                      <a:pt x="98" y="87"/>
                    </a:lnTo>
                    <a:lnTo>
                      <a:pt x="97" y="84"/>
                    </a:lnTo>
                    <a:lnTo>
                      <a:pt x="88" y="84"/>
                    </a:lnTo>
                    <a:lnTo>
                      <a:pt x="87" y="83"/>
                    </a:lnTo>
                    <a:lnTo>
                      <a:pt x="87" y="80"/>
                    </a:lnTo>
                    <a:lnTo>
                      <a:pt x="81" y="80"/>
                    </a:lnTo>
                    <a:lnTo>
                      <a:pt x="80" y="78"/>
                    </a:lnTo>
                    <a:lnTo>
                      <a:pt x="80" y="76"/>
                    </a:lnTo>
                    <a:lnTo>
                      <a:pt x="78" y="75"/>
                    </a:lnTo>
                    <a:lnTo>
                      <a:pt x="78" y="74"/>
                    </a:lnTo>
                    <a:lnTo>
                      <a:pt x="75" y="74"/>
                    </a:lnTo>
                    <a:lnTo>
                      <a:pt x="73" y="75"/>
                    </a:lnTo>
                    <a:lnTo>
                      <a:pt x="73" y="73"/>
                    </a:lnTo>
                    <a:lnTo>
                      <a:pt x="75" y="70"/>
                    </a:lnTo>
                    <a:lnTo>
                      <a:pt x="75" y="68"/>
                    </a:lnTo>
                    <a:lnTo>
                      <a:pt x="71" y="68"/>
                    </a:lnTo>
                    <a:lnTo>
                      <a:pt x="69" y="69"/>
                    </a:lnTo>
                    <a:lnTo>
                      <a:pt x="62" y="69"/>
                    </a:lnTo>
                    <a:lnTo>
                      <a:pt x="60" y="64"/>
                    </a:lnTo>
                    <a:lnTo>
                      <a:pt x="59" y="61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4" y="57"/>
                    </a:lnTo>
                    <a:lnTo>
                      <a:pt x="53" y="60"/>
                    </a:lnTo>
                    <a:lnTo>
                      <a:pt x="53" y="62"/>
                    </a:lnTo>
                    <a:lnTo>
                      <a:pt x="49" y="61"/>
                    </a:lnTo>
                    <a:lnTo>
                      <a:pt x="47" y="60"/>
                    </a:lnTo>
                    <a:lnTo>
                      <a:pt x="42" y="60"/>
                    </a:lnTo>
                    <a:lnTo>
                      <a:pt x="40" y="61"/>
                    </a:lnTo>
                    <a:lnTo>
                      <a:pt x="37" y="62"/>
                    </a:lnTo>
                    <a:lnTo>
                      <a:pt x="37" y="57"/>
                    </a:lnTo>
                    <a:lnTo>
                      <a:pt x="38" y="56"/>
                    </a:lnTo>
                    <a:lnTo>
                      <a:pt x="40" y="56"/>
                    </a:lnTo>
                    <a:lnTo>
                      <a:pt x="41" y="55"/>
                    </a:lnTo>
                    <a:lnTo>
                      <a:pt x="44" y="55"/>
                    </a:lnTo>
                    <a:lnTo>
                      <a:pt x="45" y="54"/>
                    </a:lnTo>
                    <a:lnTo>
                      <a:pt x="45" y="50"/>
                    </a:lnTo>
                    <a:lnTo>
                      <a:pt x="44" y="49"/>
                    </a:lnTo>
                    <a:lnTo>
                      <a:pt x="42" y="49"/>
                    </a:lnTo>
                    <a:lnTo>
                      <a:pt x="41" y="50"/>
                    </a:lnTo>
                    <a:lnTo>
                      <a:pt x="39" y="50"/>
                    </a:lnTo>
                    <a:lnTo>
                      <a:pt x="38" y="52"/>
                    </a:lnTo>
                    <a:lnTo>
                      <a:pt x="37" y="52"/>
                    </a:lnTo>
                    <a:lnTo>
                      <a:pt x="37" y="47"/>
                    </a:lnTo>
                    <a:lnTo>
                      <a:pt x="38" y="45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0"/>
                    </a:lnTo>
                    <a:lnTo>
                      <a:pt x="39" y="39"/>
                    </a:lnTo>
                    <a:lnTo>
                      <a:pt x="38" y="36"/>
                    </a:lnTo>
                    <a:lnTo>
                      <a:pt x="35" y="35"/>
                    </a:lnTo>
                    <a:lnTo>
                      <a:pt x="33" y="35"/>
                    </a:lnTo>
                    <a:lnTo>
                      <a:pt x="31" y="34"/>
                    </a:lnTo>
                    <a:lnTo>
                      <a:pt x="27" y="34"/>
                    </a:lnTo>
                    <a:lnTo>
                      <a:pt x="26" y="33"/>
                    </a:lnTo>
                    <a:lnTo>
                      <a:pt x="24" y="32"/>
                    </a:lnTo>
                    <a:lnTo>
                      <a:pt x="23" y="29"/>
                    </a:lnTo>
                    <a:lnTo>
                      <a:pt x="24" y="28"/>
                    </a:lnTo>
                    <a:lnTo>
                      <a:pt x="28" y="28"/>
                    </a:lnTo>
                    <a:lnTo>
                      <a:pt x="30" y="27"/>
                    </a:lnTo>
                    <a:lnTo>
                      <a:pt x="30" y="26"/>
                    </a:lnTo>
                    <a:lnTo>
                      <a:pt x="27" y="24"/>
                    </a:lnTo>
                    <a:lnTo>
                      <a:pt x="24" y="24"/>
                    </a:lnTo>
                    <a:lnTo>
                      <a:pt x="21" y="25"/>
                    </a:lnTo>
                    <a:lnTo>
                      <a:pt x="20" y="27"/>
                    </a:lnTo>
                    <a:lnTo>
                      <a:pt x="18" y="28"/>
                    </a:lnTo>
                    <a:lnTo>
                      <a:pt x="17" y="29"/>
                    </a:lnTo>
                    <a:lnTo>
                      <a:pt x="14" y="29"/>
                    </a:lnTo>
                    <a:lnTo>
                      <a:pt x="14" y="17"/>
                    </a:lnTo>
                    <a:lnTo>
                      <a:pt x="12" y="17"/>
                    </a:lnTo>
                    <a:lnTo>
                      <a:pt x="11" y="18"/>
                    </a:lnTo>
                    <a:lnTo>
                      <a:pt x="11" y="19"/>
                    </a:lnTo>
                    <a:lnTo>
                      <a:pt x="10" y="20"/>
                    </a:lnTo>
                    <a:lnTo>
                      <a:pt x="10" y="25"/>
                    </a:lnTo>
                    <a:lnTo>
                      <a:pt x="9" y="26"/>
                    </a:lnTo>
                    <a:lnTo>
                      <a:pt x="4" y="20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77">
                <a:extLst>
                  <a:ext uri="{FF2B5EF4-FFF2-40B4-BE49-F238E27FC236}">
                    <a16:creationId xmlns:a16="http://schemas.microsoft.com/office/drawing/2014/main" id="{AF42F974-1AAE-9D1D-1010-75AC4132A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5525" y="5430838"/>
                <a:ext cx="4763" cy="317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  <a:moveTo>
                      <a:pt x="3" y="0"/>
                    </a:move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78">
                <a:extLst>
                  <a:ext uri="{FF2B5EF4-FFF2-40B4-BE49-F238E27FC236}">
                    <a16:creationId xmlns:a16="http://schemas.microsoft.com/office/drawing/2014/main" id="{24288236-5E87-F69A-53E3-A94397E28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0525" y="5494338"/>
                <a:ext cx="42863" cy="412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7" y="6"/>
                  </a:cxn>
                  <a:cxn ang="0">
                    <a:pos x="19" y="11"/>
                  </a:cxn>
                  <a:cxn ang="0">
                    <a:pos x="23" y="14"/>
                  </a:cxn>
                  <a:cxn ang="0">
                    <a:pos x="27" y="17"/>
                  </a:cxn>
                  <a:cxn ang="0">
                    <a:pos x="27" y="19"/>
                  </a:cxn>
                  <a:cxn ang="0">
                    <a:pos x="26" y="20"/>
                  </a:cxn>
                  <a:cxn ang="0">
                    <a:pos x="24" y="21"/>
                  </a:cxn>
                  <a:cxn ang="0">
                    <a:pos x="23" y="21"/>
                  </a:cxn>
                  <a:cxn ang="0">
                    <a:pos x="20" y="23"/>
                  </a:cxn>
                  <a:cxn ang="0">
                    <a:pos x="19" y="24"/>
                  </a:cxn>
                  <a:cxn ang="0">
                    <a:pos x="19" y="26"/>
                  </a:cxn>
                  <a:cxn ang="0">
                    <a:pos x="14" y="17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27" h="26">
                    <a:moveTo>
                      <a:pt x="0" y="0"/>
                    </a:moveTo>
                    <a:lnTo>
                      <a:pt x="15" y="0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9" y="11"/>
                    </a:lnTo>
                    <a:lnTo>
                      <a:pt x="23" y="14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6" y="20"/>
                    </a:lnTo>
                    <a:lnTo>
                      <a:pt x="24" y="21"/>
                    </a:lnTo>
                    <a:lnTo>
                      <a:pt x="23" y="21"/>
                    </a:lnTo>
                    <a:lnTo>
                      <a:pt x="20" y="23"/>
                    </a:lnTo>
                    <a:lnTo>
                      <a:pt x="19" y="24"/>
                    </a:lnTo>
                    <a:lnTo>
                      <a:pt x="19" y="26"/>
                    </a:lnTo>
                    <a:lnTo>
                      <a:pt x="14" y="17"/>
                    </a:lnTo>
                    <a:lnTo>
                      <a:pt x="5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79">
                <a:extLst>
                  <a:ext uri="{FF2B5EF4-FFF2-40B4-BE49-F238E27FC236}">
                    <a16:creationId xmlns:a16="http://schemas.microsoft.com/office/drawing/2014/main" id="{C30C4C79-22AA-F844-D50A-13C74DDF1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00" y="5511801"/>
                <a:ext cx="9525" cy="142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6" y="9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3" y="5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6" h="9">
                    <a:moveTo>
                      <a:pt x="1" y="0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9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80">
                <a:extLst>
                  <a:ext uri="{FF2B5EF4-FFF2-40B4-BE49-F238E27FC236}">
                    <a16:creationId xmlns:a16="http://schemas.microsoft.com/office/drawing/2014/main" id="{78F1270F-A182-0D64-95B3-391C0752C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0" y="5535613"/>
                <a:ext cx="36513" cy="476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1" y="4"/>
                  </a:cxn>
                  <a:cxn ang="0">
                    <a:pos x="17" y="9"/>
                  </a:cxn>
                  <a:cxn ang="0">
                    <a:pos x="22" y="19"/>
                  </a:cxn>
                  <a:cxn ang="0">
                    <a:pos x="23" y="30"/>
                  </a:cxn>
                  <a:cxn ang="0">
                    <a:pos x="21" y="29"/>
                  </a:cxn>
                  <a:cxn ang="0">
                    <a:pos x="19" y="28"/>
                  </a:cxn>
                  <a:cxn ang="0">
                    <a:pos x="15" y="19"/>
                  </a:cxn>
                  <a:cxn ang="0">
                    <a:pos x="13" y="18"/>
                  </a:cxn>
                  <a:cxn ang="0">
                    <a:pos x="11" y="18"/>
                  </a:cxn>
                  <a:cxn ang="0">
                    <a:pos x="11" y="21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9" y="22"/>
                  </a:cxn>
                  <a:cxn ang="0">
                    <a:pos x="9" y="23"/>
                  </a:cxn>
                  <a:cxn ang="0">
                    <a:pos x="8" y="23"/>
                  </a:cxn>
                  <a:cxn ang="0">
                    <a:pos x="8" y="30"/>
                  </a:cxn>
                  <a:cxn ang="0">
                    <a:pos x="3" y="26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23" h="30">
                    <a:moveTo>
                      <a:pt x="2" y="0"/>
                    </a:moveTo>
                    <a:lnTo>
                      <a:pt x="11" y="4"/>
                    </a:lnTo>
                    <a:lnTo>
                      <a:pt x="17" y="9"/>
                    </a:lnTo>
                    <a:lnTo>
                      <a:pt x="22" y="19"/>
                    </a:lnTo>
                    <a:lnTo>
                      <a:pt x="23" y="30"/>
                    </a:lnTo>
                    <a:lnTo>
                      <a:pt x="21" y="29"/>
                    </a:lnTo>
                    <a:lnTo>
                      <a:pt x="19" y="28"/>
                    </a:lnTo>
                    <a:lnTo>
                      <a:pt x="15" y="19"/>
                    </a:lnTo>
                    <a:lnTo>
                      <a:pt x="13" y="18"/>
                    </a:lnTo>
                    <a:lnTo>
                      <a:pt x="11" y="18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8" y="23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81">
                <a:extLst>
                  <a:ext uri="{FF2B5EF4-FFF2-40B4-BE49-F238E27FC236}">
                    <a16:creationId xmlns:a16="http://schemas.microsoft.com/office/drawing/2014/main" id="{2F8F07B0-6BD5-C532-1864-C85B59519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738" y="5548313"/>
                <a:ext cx="90488" cy="79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5" y="3"/>
                  </a:cxn>
                  <a:cxn ang="0">
                    <a:pos x="6" y="4"/>
                  </a:cxn>
                  <a:cxn ang="0">
                    <a:pos x="7" y="6"/>
                  </a:cxn>
                  <a:cxn ang="0">
                    <a:pos x="9" y="7"/>
                  </a:cxn>
                  <a:cxn ang="0">
                    <a:pos x="21" y="8"/>
                  </a:cxn>
                  <a:cxn ang="0">
                    <a:pos x="30" y="13"/>
                  </a:cxn>
                  <a:cxn ang="0">
                    <a:pos x="35" y="20"/>
                  </a:cxn>
                  <a:cxn ang="0">
                    <a:pos x="34" y="31"/>
                  </a:cxn>
                  <a:cxn ang="0">
                    <a:pos x="35" y="32"/>
                  </a:cxn>
                  <a:cxn ang="0">
                    <a:pos x="36" y="32"/>
                  </a:cxn>
                  <a:cxn ang="0">
                    <a:pos x="37" y="31"/>
                  </a:cxn>
                  <a:cxn ang="0">
                    <a:pos x="40" y="31"/>
                  </a:cxn>
                  <a:cxn ang="0">
                    <a:pos x="41" y="29"/>
                  </a:cxn>
                  <a:cxn ang="0">
                    <a:pos x="44" y="29"/>
                  </a:cxn>
                  <a:cxn ang="0">
                    <a:pos x="48" y="31"/>
                  </a:cxn>
                  <a:cxn ang="0">
                    <a:pos x="55" y="42"/>
                  </a:cxn>
                  <a:cxn ang="0">
                    <a:pos x="57" y="50"/>
                  </a:cxn>
                  <a:cxn ang="0">
                    <a:pos x="55" y="49"/>
                  </a:cxn>
                  <a:cxn ang="0">
                    <a:pos x="52" y="50"/>
                  </a:cxn>
                  <a:cxn ang="0">
                    <a:pos x="48" y="48"/>
                  </a:cxn>
                  <a:cxn ang="0">
                    <a:pos x="45" y="46"/>
                  </a:cxn>
                  <a:cxn ang="0">
                    <a:pos x="44" y="42"/>
                  </a:cxn>
                  <a:cxn ang="0">
                    <a:pos x="42" y="40"/>
                  </a:cxn>
                  <a:cxn ang="0">
                    <a:pos x="40" y="39"/>
                  </a:cxn>
                  <a:cxn ang="0">
                    <a:pos x="38" y="39"/>
                  </a:cxn>
                  <a:cxn ang="0">
                    <a:pos x="36" y="40"/>
                  </a:cxn>
                  <a:cxn ang="0">
                    <a:pos x="35" y="41"/>
                  </a:cxn>
                  <a:cxn ang="0">
                    <a:pos x="31" y="39"/>
                  </a:cxn>
                  <a:cxn ang="0">
                    <a:pos x="29" y="36"/>
                  </a:cxn>
                  <a:cxn ang="0">
                    <a:pos x="26" y="34"/>
                  </a:cxn>
                  <a:cxn ang="0">
                    <a:pos x="23" y="32"/>
                  </a:cxn>
                  <a:cxn ang="0">
                    <a:pos x="21" y="28"/>
                  </a:cxn>
                  <a:cxn ang="0">
                    <a:pos x="20" y="24"/>
                  </a:cxn>
                  <a:cxn ang="0">
                    <a:pos x="17" y="26"/>
                  </a:cxn>
                  <a:cxn ang="0">
                    <a:pos x="17" y="27"/>
                  </a:cxn>
                  <a:cxn ang="0">
                    <a:pos x="16" y="28"/>
                  </a:cxn>
                  <a:cxn ang="0">
                    <a:pos x="12" y="28"/>
                  </a:cxn>
                  <a:cxn ang="0">
                    <a:pos x="13" y="22"/>
                  </a:cxn>
                  <a:cxn ang="0">
                    <a:pos x="12" y="18"/>
                  </a:cxn>
                  <a:cxn ang="0">
                    <a:pos x="9" y="14"/>
                  </a:cxn>
                  <a:cxn ang="0">
                    <a:pos x="7" y="10"/>
                  </a:cxn>
                  <a:cxn ang="0">
                    <a:pos x="0" y="0"/>
                  </a:cxn>
                </a:cxnLst>
                <a:rect l="0" t="0" r="r" b="b"/>
                <a:pathLst>
                  <a:path w="57" h="50">
                    <a:moveTo>
                      <a:pt x="0" y="0"/>
                    </a:moveTo>
                    <a:lnTo>
                      <a:pt x="3" y="0"/>
                    </a:lnTo>
                    <a:lnTo>
                      <a:pt x="5" y="3"/>
                    </a:lnTo>
                    <a:lnTo>
                      <a:pt x="6" y="4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21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4" y="31"/>
                    </a:lnTo>
                    <a:lnTo>
                      <a:pt x="35" y="32"/>
                    </a:lnTo>
                    <a:lnTo>
                      <a:pt x="36" y="32"/>
                    </a:lnTo>
                    <a:lnTo>
                      <a:pt x="37" y="31"/>
                    </a:lnTo>
                    <a:lnTo>
                      <a:pt x="40" y="31"/>
                    </a:lnTo>
                    <a:lnTo>
                      <a:pt x="41" y="29"/>
                    </a:lnTo>
                    <a:lnTo>
                      <a:pt x="44" y="29"/>
                    </a:lnTo>
                    <a:lnTo>
                      <a:pt x="48" y="31"/>
                    </a:lnTo>
                    <a:lnTo>
                      <a:pt x="55" y="42"/>
                    </a:lnTo>
                    <a:lnTo>
                      <a:pt x="57" y="50"/>
                    </a:lnTo>
                    <a:lnTo>
                      <a:pt x="55" y="49"/>
                    </a:lnTo>
                    <a:lnTo>
                      <a:pt x="52" y="50"/>
                    </a:lnTo>
                    <a:lnTo>
                      <a:pt x="48" y="48"/>
                    </a:lnTo>
                    <a:lnTo>
                      <a:pt x="45" y="46"/>
                    </a:lnTo>
                    <a:lnTo>
                      <a:pt x="44" y="42"/>
                    </a:lnTo>
                    <a:lnTo>
                      <a:pt x="42" y="40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6" y="40"/>
                    </a:lnTo>
                    <a:lnTo>
                      <a:pt x="35" y="41"/>
                    </a:lnTo>
                    <a:lnTo>
                      <a:pt x="31" y="39"/>
                    </a:lnTo>
                    <a:lnTo>
                      <a:pt x="29" y="36"/>
                    </a:lnTo>
                    <a:lnTo>
                      <a:pt x="26" y="34"/>
                    </a:lnTo>
                    <a:lnTo>
                      <a:pt x="23" y="32"/>
                    </a:lnTo>
                    <a:lnTo>
                      <a:pt x="21" y="28"/>
                    </a:lnTo>
                    <a:lnTo>
                      <a:pt x="20" y="24"/>
                    </a:lnTo>
                    <a:lnTo>
                      <a:pt x="17" y="26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2" y="28"/>
                    </a:lnTo>
                    <a:lnTo>
                      <a:pt x="13" y="22"/>
                    </a:lnTo>
                    <a:lnTo>
                      <a:pt x="12" y="18"/>
                    </a:lnTo>
                    <a:lnTo>
                      <a:pt x="9" y="14"/>
                    </a:lnTo>
                    <a:lnTo>
                      <a:pt x="7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2">
                <a:extLst>
                  <a:ext uri="{FF2B5EF4-FFF2-40B4-BE49-F238E27FC236}">
                    <a16:creationId xmlns:a16="http://schemas.microsoft.com/office/drawing/2014/main" id="{0A57DEA8-D854-089F-77AD-DAFE25185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5637213"/>
                <a:ext cx="104775" cy="76200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48" y="6"/>
                  </a:cxn>
                  <a:cxn ang="0">
                    <a:pos x="50" y="8"/>
                  </a:cxn>
                  <a:cxn ang="0">
                    <a:pos x="52" y="5"/>
                  </a:cxn>
                  <a:cxn ang="0">
                    <a:pos x="54" y="1"/>
                  </a:cxn>
                  <a:cxn ang="0">
                    <a:pos x="58" y="0"/>
                  </a:cxn>
                  <a:cxn ang="0">
                    <a:pos x="59" y="4"/>
                  </a:cxn>
                  <a:cxn ang="0">
                    <a:pos x="58" y="8"/>
                  </a:cxn>
                  <a:cxn ang="0">
                    <a:pos x="59" y="11"/>
                  </a:cxn>
                  <a:cxn ang="0">
                    <a:pos x="63" y="13"/>
                  </a:cxn>
                  <a:cxn ang="0">
                    <a:pos x="66" y="14"/>
                  </a:cxn>
                  <a:cxn ang="0">
                    <a:pos x="63" y="22"/>
                  </a:cxn>
                  <a:cxn ang="0">
                    <a:pos x="57" y="20"/>
                  </a:cxn>
                  <a:cxn ang="0">
                    <a:pos x="47" y="22"/>
                  </a:cxn>
                  <a:cxn ang="0">
                    <a:pos x="45" y="28"/>
                  </a:cxn>
                  <a:cxn ang="0">
                    <a:pos x="42" y="31"/>
                  </a:cxn>
                  <a:cxn ang="0">
                    <a:pos x="41" y="38"/>
                  </a:cxn>
                  <a:cxn ang="0">
                    <a:pos x="35" y="39"/>
                  </a:cxn>
                  <a:cxn ang="0">
                    <a:pos x="31" y="43"/>
                  </a:cxn>
                  <a:cxn ang="0">
                    <a:pos x="28" y="48"/>
                  </a:cxn>
                  <a:cxn ang="0">
                    <a:pos x="27" y="45"/>
                  </a:cxn>
                  <a:cxn ang="0">
                    <a:pos x="28" y="41"/>
                  </a:cxn>
                  <a:cxn ang="0">
                    <a:pos x="21" y="46"/>
                  </a:cxn>
                  <a:cxn ang="0">
                    <a:pos x="20" y="45"/>
                  </a:cxn>
                  <a:cxn ang="0">
                    <a:pos x="13" y="40"/>
                  </a:cxn>
                  <a:cxn ang="0">
                    <a:pos x="8" y="43"/>
                  </a:cxn>
                  <a:cxn ang="0">
                    <a:pos x="7" y="45"/>
                  </a:cxn>
                  <a:cxn ang="0">
                    <a:pos x="5" y="39"/>
                  </a:cxn>
                  <a:cxn ang="0">
                    <a:pos x="0" y="33"/>
                  </a:cxn>
                  <a:cxn ang="0">
                    <a:pos x="6" y="22"/>
                  </a:cxn>
                  <a:cxn ang="0">
                    <a:pos x="16" y="22"/>
                  </a:cxn>
                  <a:cxn ang="0">
                    <a:pos x="22" y="31"/>
                  </a:cxn>
                  <a:cxn ang="0">
                    <a:pos x="28" y="35"/>
                  </a:cxn>
                  <a:cxn ang="0">
                    <a:pos x="27" y="27"/>
                  </a:cxn>
                  <a:cxn ang="0">
                    <a:pos x="28" y="15"/>
                  </a:cxn>
                  <a:cxn ang="0">
                    <a:pos x="22" y="7"/>
                  </a:cxn>
                  <a:cxn ang="0">
                    <a:pos x="26" y="5"/>
                  </a:cxn>
                  <a:cxn ang="0">
                    <a:pos x="28" y="8"/>
                  </a:cxn>
                  <a:cxn ang="0">
                    <a:pos x="31" y="13"/>
                  </a:cxn>
                  <a:cxn ang="0">
                    <a:pos x="34" y="12"/>
                  </a:cxn>
                  <a:cxn ang="0">
                    <a:pos x="35" y="12"/>
                  </a:cxn>
                  <a:cxn ang="0">
                    <a:pos x="38" y="13"/>
                  </a:cxn>
                  <a:cxn ang="0">
                    <a:pos x="41" y="10"/>
                  </a:cxn>
                </a:cxnLst>
                <a:rect l="0" t="0" r="r" b="b"/>
                <a:pathLst>
                  <a:path w="66" h="48">
                    <a:moveTo>
                      <a:pt x="41" y="0"/>
                    </a:moveTo>
                    <a:lnTo>
                      <a:pt x="44" y="0"/>
                    </a:lnTo>
                    <a:lnTo>
                      <a:pt x="45" y="1"/>
                    </a:lnTo>
                    <a:lnTo>
                      <a:pt x="48" y="6"/>
                    </a:lnTo>
                    <a:lnTo>
                      <a:pt x="48" y="10"/>
                    </a:lnTo>
                    <a:lnTo>
                      <a:pt x="50" y="8"/>
                    </a:lnTo>
                    <a:lnTo>
                      <a:pt x="51" y="7"/>
                    </a:lnTo>
                    <a:lnTo>
                      <a:pt x="52" y="5"/>
                    </a:lnTo>
                    <a:lnTo>
                      <a:pt x="54" y="4"/>
                    </a:lnTo>
                    <a:lnTo>
                      <a:pt x="54" y="1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1"/>
                    </a:lnTo>
                    <a:lnTo>
                      <a:pt x="59" y="4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9" y="10"/>
                    </a:lnTo>
                    <a:lnTo>
                      <a:pt x="59" y="11"/>
                    </a:lnTo>
                    <a:lnTo>
                      <a:pt x="61" y="12"/>
                    </a:lnTo>
                    <a:lnTo>
                      <a:pt x="63" y="13"/>
                    </a:lnTo>
                    <a:lnTo>
                      <a:pt x="66" y="13"/>
                    </a:lnTo>
                    <a:lnTo>
                      <a:pt x="66" y="14"/>
                    </a:lnTo>
                    <a:lnTo>
                      <a:pt x="63" y="18"/>
                    </a:lnTo>
                    <a:lnTo>
                      <a:pt x="63" y="22"/>
                    </a:lnTo>
                    <a:lnTo>
                      <a:pt x="61" y="21"/>
                    </a:lnTo>
                    <a:lnTo>
                      <a:pt x="57" y="20"/>
                    </a:lnTo>
                    <a:lnTo>
                      <a:pt x="51" y="20"/>
                    </a:lnTo>
                    <a:lnTo>
                      <a:pt x="47" y="22"/>
                    </a:lnTo>
                    <a:lnTo>
                      <a:pt x="45" y="25"/>
                    </a:lnTo>
                    <a:lnTo>
                      <a:pt x="45" y="28"/>
                    </a:lnTo>
                    <a:lnTo>
                      <a:pt x="43" y="29"/>
                    </a:lnTo>
                    <a:lnTo>
                      <a:pt x="42" y="31"/>
                    </a:lnTo>
                    <a:lnTo>
                      <a:pt x="42" y="35"/>
                    </a:lnTo>
                    <a:lnTo>
                      <a:pt x="41" y="38"/>
                    </a:lnTo>
                    <a:lnTo>
                      <a:pt x="37" y="38"/>
                    </a:lnTo>
                    <a:lnTo>
                      <a:pt x="35" y="39"/>
                    </a:lnTo>
                    <a:lnTo>
                      <a:pt x="33" y="41"/>
                    </a:lnTo>
                    <a:lnTo>
                      <a:pt x="31" y="43"/>
                    </a:lnTo>
                    <a:lnTo>
                      <a:pt x="29" y="46"/>
                    </a:lnTo>
                    <a:lnTo>
                      <a:pt x="28" y="48"/>
                    </a:lnTo>
                    <a:lnTo>
                      <a:pt x="27" y="47"/>
                    </a:lnTo>
                    <a:lnTo>
                      <a:pt x="27" y="45"/>
                    </a:lnTo>
                    <a:lnTo>
                      <a:pt x="28" y="43"/>
                    </a:lnTo>
                    <a:lnTo>
                      <a:pt x="28" y="41"/>
                    </a:lnTo>
                    <a:lnTo>
                      <a:pt x="26" y="41"/>
                    </a:lnTo>
                    <a:lnTo>
                      <a:pt x="21" y="46"/>
                    </a:lnTo>
                    <a:lnTo>
                      <a:pt x="20" y="46"/>
                    </a:lnTo>
                    <a:lnTo>
                      <a:pt x="20" y="45"/>
                    </a:lnTo>
                    <a:lnTo>
                      <a:pt x="15" y="40"/>
                    </a:lnTo>
                    <a:lnTo>
                      <a:pt x="13" y="40"/>
                    </a:lnTo>
                    <a:lnTo>
                      <a:pt x="11" y="41"/>
                    </a:lnTo>
                    <a:lnTo>
                      <a:pt x="8" y="43"/>
                    </a:lnTo>
                    <a:lnTo>
                      <a:pt x="8" y="45"/>
                    </a:lnTo>
                    <a:lnTo>
                      <a:pt x="7" y="45"/>
                    </a:lnTo>
                    <a:lnTo>
                      <a:pt x="7" y="43"/>
                    </a:lnTo>
                    <a:lnTo>
                      <a:pt x="5" y="39"/>
                    </a:lnTo>
                    <a:lnTo>
                      <a:pt x="1" y="35"/>
                    </a:lnTo>
                    <a:lnTo>
                      <a:pt x="0" y="33"/>
                    </a:lnTo>
                    <a:lnTo>
                      <a:pt x="1" y="29"/>
                    </a:lnTo>
                    <a:lnTo>
                      <a:pt x="6" y="22"/>
                    </a:lnTo>
                    <a:lnTo>
                      <a:pt x="15" y="18"/>
                    </a:lnTo>
                    <a:lnTo>
                      <a:pt x="16" y="22"/>
                    </a:lnTo>
                    <a:lnTo>
                      <a:pt x="18" y="26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28" y="35"/>
                    </a:lnTo>
                    <a:lnTo>
                      <a:pt x="27" y="33"/>
                    </a:lnTo>
                    <a:lnTo>
                      <a:pt x="27" y="27"/>
                    </a:lnTo>
                    <a:lnTo>
                      <a:pt x="28" y="25"/>
                    </a:lnTo>
                    <a:lnTo>
                      <a:pt x="28" y="15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6" y="5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5" y="11"/>
                    </a:lnTo>
                    <a:lnTo>
                      <a:pt x="35" y="12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40" y="12"/>
                    </a:lnTo>
                    <a:lnTo>
                      <a:pt x="41" y="1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83">
                <a:extLst>
                  <a:ext uri="{FF2B5EF4-FFF2-40B4-BE49-F238E27FC236}">
                    <a16:creationId xmlns:a16="http://schemas.microsoft.com/office/drawing/2014/main" id="{4ADED6F7-BB98-3ABA-E166-A6C86FB99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0" y="5700713"/>
                <a:ext cx="11113" cy="95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2" y="6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7" y="0"/>
                    </a:lnTo>
                    <a:lnTo>
                      <a:pt x="6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4">
                <a:extLst>
                  <a:ext uri="{FF2B5EF4-FFF2-40B4-BE49-F238E27FC236}">
                    <a16:creationId xmlns:a16="http://schemas.microsoft.com/office/drawing/2014/main" id="{CF9A026C-B61C-E1BA-1687-44929DC683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95813" y="5716588"/>
                <a:ext cx="14288" cy="20638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9"/>
                  </a:cxn>
                  <a:cxn ang="0">
                    <a:pos x="1" y="13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9"/>
                  </a:cxn>
                  <a:cxn ang="0">
                    <a:pos x="6" y="5"/>
                  </a:cxn>
                  <a:cxn ang="0">
                    <a:pos x="7" y="3"/>
                  </a:cxn>
                  <a:cxn ang="0">
                    <a:pos x="6" y="5"/>
                  </a:cxn>
                  <a:cxn ang="0">
                    <a:pos x="6" y="4"/>
                  </a:cxn>
                  <a:cxn ang="0">
                    <a:pos x="7" y="3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8" y="0"/>
                  </a:cxn>
                </a:cxnLst>
                <a:rect l="0" t="0" r="r" b="b"/>
                <a:pathLst>
                  <a:path w="9" h="13">
                    <a:moveTo>
                      <a:pt x="6" y="5"/>
                    </a:moveTo>
                    <a:lnTo>
                      <a:pt x="6" y="9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6" y="5"/>
                    </a:lnTo>
                    <a:close/>
                    <a:moveTo>
                      <a:pt x="7" y="3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7" y="3"/>
                    </a:lnTo>
                    <a:close/>
                    <a:moveTo>
                      <a:pt x="8" y="0"/>
                    </a:moveTo>
                    <a:lnTo>
                      <a:pt x="9" y="2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85">
                <a:extLst>
                  <a:ext uri="{FF2B5EF4-FFF2-40B4-BE49-F238E27FC236}">
                    <a16:creationId xmlns:a16="http://schemas.microsoft.com/office/drawing/2014/main" id="{A9DB2BC2-6D8A-A635-C4D7-29DCDF72ED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78300" y="5867401"/>
                <a:ext cx="23813" cy="269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6" y="7"/>
                  </a:cxn>
                  <a:cxn ang="0">
                    <a:pos x="6" y="9"/>
                  </a:cxn>
                  <a:cxn ang="0">
                    <a:pos x="0" y="9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14" y="1"/>
                  </a:cxn>
                  <a:cxn ang="0">
                    <a:pos x="14" y="7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9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10"/>
                  </a:cxn>
                  <a:cxn ang="0">
                    <a:pos x="7" y="9"/>
                  </a:cxn>
                  <a:cxn ang="0">
                    <a:pos x="6" y="9"/>
                  </a:cxn>
                  <a:cxn ang="0">
                    <a:pos x="8" y="8"/>
                  </a:cxn>
                  <a:cxn ang="0">
                    <a:pos x="9" y="7"/>
                  </a:cxn>
                  <a:cxn ang="0">
                    <a:pos x="13" y="0"/>
                  </a:cxn>
                </a:cxnLst>
                <a:rect l="0" t="0" r="r" b="b"/>
                <a:pathLst>
                  <a:path w="15" h="17">
                    <a:moveTo>
                      <a:pt x="0" y="7"/>
                    </a:moveTo>
                    <a:lnTo>
                      <a:pt x="6" y="7"/>
                    </a:lnTo>
                    <a:lnTo>
                      <a:pt x="6" y="9"/>
                    </a:lnTo>
                    <a:lnTo>
                      <a:pt x="0" y="9"/>
                    </a:lnTo>
                    <a:lnTo>
                      <a:pt x="0" y="7"/>
                    </a:lnTo>
                    <a:close/>
                    <a:moveTo>
                      <a:pt x="13" y="0"/>
                    </a:moveTo>
                    <a:lnTo>
                      <a:pt x="14" y="1"/>
                    </a:lnTo>
                    <a:lnTo>
                      <a:pt x="14" y="7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6" y="9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86">
                <a:extLst>
                  <a:ext uri="{FF2B5EF4-FFF2-40B4-BE49-F238E27FC236}">
                    <a16:creationId xmlns:a16="http://schemas.microsoft.com/office/drawing/2014/main" id="{6D87B9BD-7576-3ADC-E0F1-2256395AB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5964238"/>
                <a:ext cx="38100" cy="269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4" y="2"/>
                  </a:cxn>
                  <a:cxn ang="0">
                    <a:pos x="15" y="4"/>
                  </a:cxn>
                  <a:cxn ang="0">
                    <a:pos x="17" y="5"/>
                  </a:cxn>
                  <a:cxn ang="0">
                    <a:pos x="21" y="5"/>
                  </a:cxn>
                  <a:cxn ang="0">
                    <a:pos x="24" y="3"/>
                  </a:cxn>
                  <a:cxn ang="0">
                    <a:pos x="18" y="9"/>
                  </a:cxn>
                  <a:cxn ang="0">
                    <a:pos x="17" y="9"/>
                  </a:cxn>
                  <a:cxn ang="0">
                    <a:pos x="15" y="10"/>
                  </a:cxn>
                  <a:cxn ang="0">
                    <a:pos x="14" y="10"/>
                  </a:cxn>
                  <a:cxn ang="0">
                    <a:pos x="13" y="14"/>
                  </a:cxn>
                  <a:cxn ang="0">
                    <a:pos x="12" y="16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13" y="10"/>
                  </a:cxn>
                  <a:cxn ang="0">
                    <a:pos x="8" y="10"/>
                  </a:cxn>
                  <a:cxn ang="0">
                    <a:pos x="6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6" y="1"/>
                  </a:cxn>
                  <a:cxn ang="0">
                    <a:pos x="10" y="0"/>
                  </a:cxn>
                </a:cxnLst>
                <a:rect l="0" t="0" r="r" b="b"/>
                <a:pathLst>
                  <a:path w="24" h="17">
                    <a:moveTo>
                      <a:pt x="10" y="0"/>
                    </a:moveTo>
                    <a:lnTo>
                      <a:pt x="14" y="0"/>
                    </a:lnTo>
                    <a:lnTo>
                      <a:pt x="14" y="2"/>
                    </a:lnTo>
                    <a:lnTo>
                      <a:pt x="15" y="4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4" y="3"/>
                    </a:lnTo>
                    <a:lnTo>
                      <a:pt x="18" y="9"/>
                    </a:lnTo>
                    <a:lnTo>
                      <a:pt x="17" y="9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3" y="14"/>
                    </a:lnTo>
                    <a:lnTo>
                      <a:pt x="12" y="16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6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87">
                <a:extLst>
                  <a:ext uri="{FF2B5EF4-FFF2-40B4-BE49-F238E27FC236}">
                    <a16:creationId xmlns:a16="http://schemas.microsoft.com/office/drawing/2014/main" id="{4A000E15-E4B7-C652-C1BE-29943DD33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750" y="6000751"/>
                <a:ext cx="12700" cy="79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lnTo>
                      <a:pt x="8" y="0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88">
                <a:extLst>
                  <a:ext uri="{FF2B5EF4-FFF2-40B4-BE49-F238E27FC236}">
                    <a16:creationId xmlns:a16="http://schemas.microsoft.com/office/drawing/2014/main" id="{8A5698D2-0796-580E-EBD6-58677CC7A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125" y="6024563"/>
                <a:ext cx="11113" cy="206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  <a:cxn ang="0">
                    <a:pos x="7" y="6"/>
                  </a:cxn>
                  <a:cxn ang="0">
                    <a:pos x="7" y="8"/>
                  </a:cxn>
                  <a:cxn ang="0">
                    <a:pos x="6" y="11"/>
                  </a:cxn>
                  <a:cxn ang="0">
                    <a:pos x="3" y="13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3" y="7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7" h="13">
                    <a:moveTo>
                      <a:pt x="0" y="0"/>
                    </a:moveTo>
                    <a:lnTo>
                      <a:pt x="2" y="2"/>
                    </a:lnTo>
                    <a:lnTo>
                      <a:pt x="4" y="4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89">
                <a:extLst>
                  <a:ext uri="{FF2B5EF4-FFF2-40B4-BE49-F238E27FC236}">
                    <a16:creationId xmlns:a16="http://schemas.microsoft.com/office/drawing/2014/main" id="{67097A87-C27E-D399-2945-C4251E9FA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8" y="6064251"/>
                <a:ext cx="11113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1" y="2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3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1" name="Group 109">
              <a:extLst>
                <a:ext uri="{FF2B5EF4-FFF2-40B4-BE49-F238E27FC236}">
                  <a16:creationId xmlns:a16="http://schemas.microsoft.com/office/drawing/2014/main" id="{87E7C34C-090C-7B04-5C33-7F401C3F343D}"/>
                </a:ext>
              </a:extLst>
            </p:cNvPr>
            <p:cNvGrpSpPr/>
            <p:nvPr/>
          </p:nvGrpSpPr>
          <p:grpSpPr>
            <a:xfrm>
              <a:off x="1348023" y="3826977"/>
              <a:ext cx="6776249" cy="1549478"/>
              <a:chOff x="1451872" y="4022840"/>
              <a:chExt cx="5983979" cy="1368311"/>
            </a:xfrm>
            <a:grpFill/>
          </p:grpSpPr>
          <p:sp>
            <p:nvSpPr>
              <p:cNvPr id="75" name="Freeform 90">
                <a:extLst>
                  <a:ext uri="{FF2B5EF4-FFF2-40B4-BE49-F238E27FC236}">
                    <a16:creationId xmlns:a16="http://schemas.microsoft.com/office/drawing/2014/main" id="{53A647EA-6BC2-6700-5293-2EA582333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872" y="4022840"/>
                <a:ext cx="44450" cy="349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8" y="3"/>
                  </a:cxn>
                  <a:cxn ang="0">
                    <a:pos x="28" y="11"/>
                  </a:cxn>
                  <a:cxn ang="0">
                    <a:pos x="24" y="17"/>
                  </a:cxn>
                  <a:cxn ang="0">
                    <a:pos x="22" y="22"/>
                  </a:cxn>
                  <a:cxn ang="0">
                    <a:pos x="15" y="22"/>
                  </a:cxn>
                  <a:cxn ang="0">
                    <a:pos x="10" y="20"/>
                  </a:cxn>
                  <a:cxn ang="0">
                    <a:pos x="6" y="17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10" y="1"/>
                  </a:cxn>
                  <a:cxn ang="0">
                    <a:pos x="20" y="0"/>
                  </a:cxn>
                </a:cxnLst>
                <a:rect l="0" t="0" r="r" b="b"/>
                <a:pathLst>
                  <a:path w="28" h="22">
                    <a:moveTo>
                      <a:pt x="20" y="0"/>
                    </a:moveTo>
                    <a:lnTo>
                      <a:pt x="28" y="3"/>
                    </a:lnTo>
                    <a:lnTo>
                      <a:pt x="28" y="11"/>
                    </a:lnTo>
                    <a:lnTo>
                      <a:pt x="24" y="17"/>
                    </a:lnTo>
                    <a:lnTo>
                      <a:pt x="22" y="22"/>
                    </a:lnTo>
                    <a:lnTo>
                      <a:pt x="15" y="22"/>
                    </a:lnTo>
                    <a:lnTo>
                      <a:pt x="10" y="20"/>
                    </a:lnTo>
                    <a:lnTo>
                      <a:pt x="6" y="17"/>
                    </a:lnTo>
                    <a:lnTo>
                      <a:pt x="0" y="14"/>
                    </a:lnTo>
                    <a:lnTo>
                      <a:pt x="3" y="7"/>
                    </a:lnTo>
                    <a:lnTo>
                      <a:pt x="10" y="1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91">
                <a:extLst>
                  <a:ext uri="{FF2B5EF4-FFF2-40B4-BE49-F238E27FC236}">
                    <a16:creationId xmlns:a16="http://schemas.microsoft.com/office/drawing/2014/main" id="{4CE5C7C3-AD8F-1F11-67CC-E790CEE9B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6971" y="4089517"/>
                <a:ext cx="52388" cy="4286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9" y="0"/>
                  </a:cxn>
                  <a:cxn ang="0">
                    <a:pos x="22" y="6"/>
                  </a:cxn>
                  <a:cxn ang="0">
                    <a:pos x="32" y="20"/>
                  </a:cxn>
                  <a:cxn ang="0">
                    <a:pos x="33" y="26"/>
                  </a:cxn>
                  <a:cxn ang="0">
                    <a:pos x="31" y="27"/>
                  </a:cxn>
                  <a:cxn ang="0">
                    <a:pos x="29" y="26"/>
                  </a:cxn>
                  <a:cxn ang="0">
                    <a:pos x="25" y="25"/>
                  </a:cxn>
                  <a:cxn ang="0">
                    <a:pos x="17" y="17"/>
                  </a:cxn>
                  <a:cxn ang="0">
                    <a:pos x="16" y="17"/>
                  </a:cxn>
                  <a:cxn ang="0">
                    <a:pos x="16" y="18"/>
                  </a:cxn>
                  <a:cxn ang="0">
                    <a:pos x="15" y="20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10" y="21"/>
                  </a:cxn>
                  <a:cxn ang="0">
                    <a:pos x="6" y="19"/>
                  </a:cxn>
                  <a:cxn ang="0">
                    <a:pos x="2" y="12"/>
                  </a:cxn>
                  <a:cxn ang="0">
                    <a:pos x="0" y="6"/>
                  </a:cxn>
                  <a:cxn ang="0">
                    <a:pos x="5" y="6"/>
                  </a:cxn>
                  <a:cxn ang="0">
                    <a:pos x="9" y="5"/>
                  </a:cxn>
                  <a:cxn ang="0">
                    <a:pos x="11" y="1"/>
                  </a:cxn>
                  <a:cxn ang="0">
                    <a:pos x="15" y="0"/>
                  </a:cxn>
                </a:cxnLst>
                <a:rect l="0" t="0" r="r" b="b"/>
                <a:pathLst>
                  <a:path w="33" h="27">
                    <a:moveTo>
                      <a:pt x="15" y="0"/>
                    </a:moveTo>
                    <a:lnTo>
                      <a:pt x="19" y="0"/>
                    </a:lnTo>
                    <a:lnTo>
                      <a:pt x="22" y="6"/>
                    </a:lnTo>
                    <a:lnTo>
                      <a:pt x="32" y="20"/>
                    </a:lnTo>
                    <a:lnTo>
                      <a:pt x="33" y="26"/>
                    </a:lnTo>
                    <a:lnTo>
                      <a:pt x="31" y="27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16" y="17"/>
                    </a:lnTo>
                    <a:lnTo>
                      <a:pt x="16" y="18"/>
                    </a:lnTo>
                    <a:lnTo>
                      <a:pt x="15" y="20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10" y="21"/>
                    </a:lnTo>
                    <a:lnTo>
                      <a:pt x="6" y="19"/>
                    </a:lnTo>
                    <a:lnTo>
                      <a:pt x="2" y="12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9" y="5"/>
                    </a:lnTo>
                    <a:lnTo>
                      <a:pt x="11" y="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92">
                <a:extLst>
                  <a:ext uri="{FF2B5EF4-FFF2-40B4-BE49-F238E27FC236}">
                    <a16:creationId xmlns:a16="http://schemas.microsoft.com/office/drawing/2014/main" id="{AB5B4A14-C25F-E88F-1084-55A9F41F2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534" y="4175242"/>
                <a:ext cx="49213" cy="31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0"/>
                  </a:cxn>
                  <a:cxn ang="0">
                    <a:pos x="21" y="2"/>
                  </a:cxn>
                  <a:cxn ang="0">
                    <a:pos x="28" y="6"/>
                  </a:cxn>
                  <a:cxn ang="0">
                    <a:pos x="31" y="14"/>
                  </a:cxn>
                  <a:cxn ang="0">
                    <a:pos x="21" y="17"/>
                  </a:cxn>
                  <a:cxn ang="0">
                    <a:pos x="9" y="20"/>
                  </a:cxn>
                  <a:cxn ang="0">
                    <a:pos x="7" y="15"/>
                  </a:cxn>
                  <a:cxn ang="0">
                    <a:pos x="6" y="12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31" h="20">
                    <a:moveTo>
                      <a:pt x="0" y="0"/>
                    </a:moveTo>
                    <a:lnTo>
                      <a:pt x="11" y="0"/>
                    </a:lnTo>
                    <a:lnTo>
                      <a:pt x="21" y="2"/>
                    </a:lnTo>
                    <a:lnTo>
                      <a:pt x="28" y="6"/>
                    </a:lnTo>
                    <a:lnTo>
                      <a:pt x="31" y="14"/>
                    </a:lnTo>
                    <a:lnTo>
                      <a:pt x="21" y="17"/>
                    </a:lnTo>
                    <a:lnTo>
                      <a:pt x="9" y="20"/>
                    </a:lnTo>
                    <a:lnTo>
                      <a:pt x="7" y="15"/>
                    </a:lnTo>
                    <a:lnTo>
                      <a:pt x="6" y="12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93">
                <a:extLst>
                  <a:ext uri="{FF2B5EF4-FFF2-40B4-BE49-F238E27FC236}">
                    <a16:creationId xmlns:a16="http://schemas.microsoft.com/office/drawing/2014/main" id="{09A3908D-EA00-A788-44DF-4558E6CBF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1563" y="5378451"/>
                <a:ext cx="14288" cy="127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6" y="0"/>
                  </a:cxn>
                  <a:cxn ang="0">
                    <a:pos x="9" y="3"/>
                  </a:cxn>
                  <a:cxn ang="0">
                    <a:pos x="9" y="8"/>
                  </a:cxn>
                  <a:cxn ang="0">
                    <a:pos x="7" y="7"/>
                  </a:cxn>
                  <a:cxn ang="0">
                    <a:pos x="6" y="6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lnTo>
                      <a:pt x="6" y="0"/>
                    </a:lnTo>
                    <a:lnTo>
                      <a:pt x="9" y="3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94">
                <a:extLst>
                  <a:ext uri="{FF2B5EF4-FFF2-40B4-BE49-F238E27FC236}">
                    <a16:creationId xmlns:a16="http://schemas.microsoft.com/office/drawing/2014/main" id="{B6E545DF-D41C-A1F8-4493-D6C14B706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1446" y="4251442"/>
                <a:ext cx="120650" cy="1428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34" y="11"/>
                  </a:cxn>
                  <a:cxn ang="0">
                    <a:pos x="46" y="16"/>
                  </a:cxn>
                  <a:cxn ang="0">
                    <a:pos x="55" y="22"/>
                  </a:cxn>
                  <a:cxn ang="0">
                    <a:pos x="62" y="31"/>
                  </a:cxn>
                  <a:cxn ang="0">
                    <a:pos x="64" y="34"/>
                  </a:cxn>
                  <a:cxn ang="0">
                    <a:pos x="64" y="35"/>
                  </a:cxn>
                  <a:cxn ang="0">
                    <a:pos x="66" y="36"/>
                  </a:cxn>
                  <a:cxn ang="0">
                    <a:pos x="67" y="38"/>
                  </a:cxn>
                  <a:cxn ang="0">
                    <a:pos x="69" y="41"/>
                  </a:cxn>
                  <a:cxn ang="0">
                    <a:pos x="71" y="45"/>
                  </a:cxn>
                  <a:cxn ang="0">
                    <a:pos x="71" y="46"/>
                  </a:cxn>
                  <a:cxn ang="0">
                    <a:pos x="75" y="50"/>
                  </a:cxn>
                  <a:cxn ang="0">
                    <a:pos x="76" y="52"/>
                  </a:cxn>
                  <a:cxn ang="0">
                    <a:pos x="76" y="56"/>
                  </a:cxn>
                  <a:cxn ang="0">
                    <a:pos x="74" y="56"/>
                  </a:cxn>
                  <a:cxn ang="0">
                    <a:pos x="69" y="58"/>
                  </a:cxn>
                  <a:cxn ang="0">
                    <a:pos x="67" y="63"/>
                  </a:cxn>
                  <a:cxn ang="0">
                    <a:pos x="64" y="64"/>
                  </a:cxn>
                  <a:cxn ang="0">
                    <a:pos x="62" y="66"/>
                  </a:cxn>
                  <a:cxn ang="0">
                    <a:pos x="60" y="67"/>
                  </a:cxn>
                  <a:cxn ang="0">
                    <a:pos x="54" y="67"/>
                  </a:cxn>
                  <a:cxn ang="0">
                    <a:pos x="52" y="66"/>
                  </a:cxn>
                  <a:cxn ang="0">
                    <a:pos x="48" y="66"/>
                  </a:cxn>
                  <a:cxn ang="0">
                    <a:pos x="46" y="67"/>
                  </a:cxn>
                  <a:cxn ang="0">
                    <a:pos x="36" y="73"/>
                  </a:cxn>
                  <a:cxn ang="0">
                    <a:pos x="29" y="80"/>
                  </a:cxn>
                  <a:cxn ang="0">
                    <a:pos x="26" y="90"/>
                  </a:cxn>
                  <a:cxn ang="0">
                    <a:pos x="22" y="90"/>
                  </a:cxn>
                  <a:cxn ang="0">
                    <a:pos x="18" y="87"/>
                  </a:cxn>
                  <a:cxn ang="0">
                    <a:pos x="17" y="86"/>
                  </a:cxn>
                  <a:cxn ang="0">
                    <a:pos x="12" y="84"/>
                  </a:cxn>
                  <a:cxn ang="0">
                    <a:pos x="9" y="84"/>
                  </a:cxn>
                  <a:cxn ang="0">
                    <a:pos x="9" y="66"/>
                  </a:cxn>
                  <a:cxn ang="0">
                    <a:pos x="6" y="51"/>
                  </a:cxn>
                  <a:cxn ang="0">
                    <a:pos x="0" y="39"/>
                  </a:cxn>
                  <a:cxn ang="0">
                    <a:pos x="4" y="30"/>
                  </a:cxn>
                  <a:cxn ang="0">
                    <a:pos x="10" y="23"/>
                  </a:cxn>
                  <a:cxn ang="0">
                    <a:pos x="14" y="16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9" y="6"/>
                  </a:cxn>
                  <a:cxn ang="0">
                    <a:pos x="9" y="0"/>
                  </a:cxn>
                </a:cxnLst>
                <a:rect l="0" t="0" r="r" b="b"/>
                <a:pathLst>
                  <a:path w="76" h="90">
                    <a:moveTo>
                      <a:pt x="9" y="0"/>
                    </a:moveTo>
                    <a:lnTo>
                      <a:pt x="34" y="11"/>
                    </a:lnTo>
                    <a:lnTo>
                      <a:pt x="46" y="16"/>
                    </a:lnTo>
                    <a:lnTo>
                      <a:pt x="55" y="22"/>
                    </a:lnTo>
                    <a:lnTo>
                      <a:pt x="62" y="31"/>
                    </a:lnTo>
                    <a:lnTo>
                      <a:pt x="64" y="34"/>
                    </a:lnTo>
                    <a:lnTo>
                      <a:pt x="64" y="35"/>
                    </a:lnTo>
                    <a:lnTo>
                      <a:pt x="66" y="36"/>
                    </a:lnTo>
                    <a:lnTo>
                      <a:pt x="67" y="38"/>
                    </a:lnTo>
                    <a:lnTo>
                      <a:pt x="69" y="41"/>
                    </a:lnTo>
                    <a:lnTo>
                      <a:pt x="71" y="45"/>
                    </a:lnTo>
                    <a:lnTo>
                      <a:pt x="71" y="46"/>
                    </a:lnTo>
                    <a:lnTo>
                      <a:pt x="75" y="50"/>
                    </a:lnTo>
                    <a:lnTo>
                      <a:pt x="76" y="52"/>
                    </a:lnTo>
                    <a:lnTo>
                      <a:pt x="76" y="56"/>
                    </a:lnTo>
                    <a:lnTo>
                      <a:pt x="74" y="56"/>
                    </a:lnTo>
                    <a:lnTo>
                      <a:pt x="69" y="58"/>
                    </a:lnTo>
                    <a:lnTo>
                      <a:pt x="67" y="63"/>
                    </a:lnTo>
                    <a:lnTo>
                      <a:pt x="64" y="64"/>
                    </a:lnTo>
                    <a:lnTo>
                      <a:pt x="62" y="66"/>
                    </a:lnTo>
                    <a:lnTo>
                      <a:pt x="60" y="67"/>
                    </a:lnTo>
                    <a:lnTo>
                      <a:pt x="54" y="67"/>
                    </a:lnTo>
                    <a:lnTo>
                      <a:pt x="52" y="66"/>
                    </a:lnTo>
                    <a:lnTo>
                      <a:pt x="48" y="66"/>
                    </a:lnTo>
                    <a:lnTo>
                      <a:pt x="46" y="67"/>
                    </a:lnTo>
                    <a:lnTo>
                      <a:pt x="36" y="73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22" y="90"/>
                    </a:lnTo>
                    <a:lnTo>
                      <a:pt x="18" y="87"/>
                    </a:lnTo>
                    <a:lnTo>
                      <a:pt x="17" y="86"/>
                    </a:lnTo>
                    <a:lnTo>
                      <a:pt x="12" y="84"/>
                    </a:lnTo>
                    <a:lnTo>
                      <a:pt x="9" y="84"/>
                    </a:lnTo>
                    <a:lnTo>
                      <a:pt x="9" y="66"/>
                    </a:lnTo>
                    <a:lnTo>
                      <a:pt x="6" y="51"/>
                    </a:lnTo>
                    <a:lnTo>
                      <a:pt x="0" y="39"/>
                    </a:lnTo>
                    <a:lnTo>
                      <a:pt x="4" y="30"/>
                    </a:lnTo>
                    <a:lnTo>
                      <a:pt x="10" y="23"/>
                    </a:lnTo>
                    <a:lnTo>
                      <a:pt x="14" y="16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9" y="6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Freeform 95">
              <a:extLst>
                <a:ext uri="{FF2B5EF4-FFF2-40B4-BE49-F238E27FC236}">
                  <a16:creationId xmlns:a16="http://schemas.microsoft.com/office/drawing/2014/main" id="{85B3C760-FD86-3E09-46DD-676A8A07D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627" y="1388183"/>
              <a:ext cx="478185" cy="756827"/>
            </a:xfrm>
            <a:custGeom>
              <a:avLst/>
              <a:gdLst/>
              <a:ahLst/>
              <a:cxnLst>
                <a:cxn ang="0">
                  <a:pos x="138" y="3"/>
                </a:cxn>
                <a:cxn ang="0">
                  <a:pos x="146" y="13"/>
                </a:cxn>
                <a:cxn ang="0">
                  <a:pos x="155" y="15"/>
                </a:cxn>
                <a:cxn ang="0">
                  <a:pos x="173" y="69"/>
                </a:cxn>
                <a:cxn ang="0">
                  <a:pos x="191" y="133"/>
                </a:cxn>
                <a:cxn ang="0">
                  <a:pos x="221" y="151"/>
                </a:cxn>
                <a:cxn ang="0">
                  <a:pos x="243" y="172"/>
                </a:cxn>
                <a:cxn ang="0">
                  <a:pos x="252" y="175"/>
                </a:cxn>
                <a:cxn ang="0">
                  <a:pos x="254" y="188"/>
                </a:cxn>
                <a:cxn ang="0">
                  <a:pos x="258" y="198"/>
                </a:cxn>
                <a:cxn ang="0">
                  <a:pos x="266" y="197"/>
                </a:cxn>
                <a:cxn ang="0">
                  <a:pos x="260" y="212"/>
                </a:cxn>
                <a:cxn ang="0">
                  <a:pos x="248" y="212"/>
                </a:cxn>
                <a:cxn ang="0">
                  <a:pos x="229" y="232"/>
                </a:cxn>
                <a:cxn ang="0">
                  <a:pos x="223" y="230"/>
                </a:cxn>
                <a:cxn ang="0">
                  <a:pos x="221" y="242"/>
                </a:cxn>
                <a:cxn ang="0">
                  <a:pos x="215" y="245"/>
                </a:cxn>
                <a:cxn ang="0">
                  <a:pos x="211" y="251"/>
                </a:cxn>
                <a:cxn ang="0">
                  <a:pos x="200" y="248"/>
                </a:cxn>
                <a:cxn ang="0">
                  <a:pos x="193" y="253"/>
                </a:cxn>
                <a:cxn ang="0">
                  <a:pos x="183" y="252"/>
                </a:cxn>
                <a:cxn ang="0">
                  <a:pos x="169" y="258"/>
                </a:cxn>
                <a:cxn ang="0">
                  <a:pos x="161" y="266"/>
                </a:cxn>
                <a:cxn ang="0">
                  <a:pos x="158" y="280"/>
                </a:cxn>
                <a:cxn ang="0">
                  <a:pos x="152" y="312"/>
                </a:cxn>
                <a:cxn ang="0">
                  <a:pos x="136" y="318"/>
                </a:cxn>
                <a:cxn ang="0">
                  <a:pos x="133" y="325"/>
                </a:cxn>
                <a:cxn ang="0">
                  <a:pos x="119" y="323"/>
                </a:cxn>
                <a:cxn ang="0">
                  <a:pos x="112" y="337"/>
                </a:cxn>
                <a:cxn ang="0">
                  <a:pos x="108" y="336"/>
                </a:cxn>
                <a:cxn ang="0">
                  <a:pos x="98" y="343"/>
                </a:cxn>
                <a:cxn ang="0">
                  <a:pos x="91" y="372"/>
                </a:cxn>
                <a:cxn ang="0">
                  <a:pos x="89" y="381"/>
                </a:cxn>
                <a:cxn ang="0">
                  <a:pos x="83" y="395"/>
                </a:cxn>
                <a:cxn ang="0">
                  <a:pos x="80" y="421"/>
                </a:cxn>
                <a:cxn ang="0">
                  <a:pos x="71" y="415"/>
                </a:cxn>
                <a:cxn ang="0">
                  <a:pos x="63" y="408"/>
                </a:cxn>
                <a:cxn ang="0">
                  <a:pos x="54" y="386"/>
                </a:cxn>
                <a:cxn ang="0">
                  <a:pos x="37" y="335"/>
                </a:cxn>
                <a:cxn ang="0">
                  <a:pos x="31" y="321"/>
                </a:cxn>
                <a:cxn ang="0">
                  <a:pos x="33" y="317"/>
                </a:cxn>
                <a:cxn ang="0">
                  <a:pos x="25" y="309"/>
                </a:cxn>
                <a:cxn ang="0">
                  <a:pos x="23" y="301"/>
                </a:cxn>
                <a:cxn ang="0">
                  <a:pos x="0" y="232"/>
                </a:cxn>
                <a:cxn ang="0">
                  <a:pos x="12" y="228"/>
                </a:cxn>
                <a:cxn ang="0">
                  <a:pos x="18" y="220"/>
                </a:cxn>
                <a:cxn ang="0">
                  <a:pos x="20" y="200"/>
                </a:cxn>
                <a:cxn ang="0">
                  <a:pos x="32" y="174"/>
                </a:cxn>
                <a:cxn ang="0">
                  <a:pos x="37" y="164"/>
                </a:cxn>
                <a:cxn ang="0">
                  <a:pos x="28" y="133"/>
                </a:cxn>
                <a:cxn ang="0">
                  <a:pos x="31" y="120"/>
                </a:cxn>
                <a:cxn ang="0">
                  <a:pos x="34" y="116"/>
                </a:cxn>
                <a:cxn ang="0">
                  <a:pos x="34" y="85"/>
                </a:cxn>
                <a:cxn ang="0">
                  <a:pos x="45" y="56"/>
                </a:cxn>
                <a:cxn ang="0">
                  <a:pos x="56" y="17"/>
                </a:cxn>
                <a:cxn ang="0">
                  <a:pos x="60" y="9"/>
                </a:cxn>
                <a:cxn ang="0">
                  <a:pos x="69" y="7"/>
                </a:cxn>
                <a:cxn ang="0">
                  <a:pos x="77" y="21"/>
                </a:cxn>
                <a:cxn ang="0">
                  <a:pos x="118" y="0"/>
                </a:cxn>
              </a:cxnLst>
              <a:rect l="0" t="0" r="r" b="b"/>
              <a:pathLst>
                <a:path w="266" h="421">
                  <a:moveTo>
                    <a:pt x="118" y="0"/>
                  </a:moveTo>
                  <a:lnTo>
                    <a:pt x="125" y="1"/>
                  </a:lnTo>
                  <a:lnTo>
                    <a:pt x="131" y="1"/>
                  </a:lnTo>
                  <a:lnTo>
                    <a:pt x="138" y="3"/>
                  </a:lnTo>
                  <a:lnTo>
                    <a:pt x="141" y="7"/>
                  </a:lnTo>
                  <a:lnTo>
                    <a:pt x="143" y="10"/>
                  </a:lnTo>
                  <a:lnTo>
                    <a:pt x="144" y="11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5" y="15"/>
                  </a:lnTo>
                  <a:lnTo>
                    <a:pt x="158" y="21"/>
                  </a:lnTo>
                  <a:lnTo>
                    <a:pt x="160" y="29"/>
                  </a:lnTo>
                  <a:lnTo>
                    <a:pt x="163" y="39"/>
                  </a:lnTo>
                  <a:lnTo>
                    <a:pt x="173" y="69"/>
                  </a:lnTo>
                  <a:lnTo>
                    <a:pt x="183" y="101"/>
                  </a:lnTo>
                  <a:lnTo>
                    <a:pt x="187" y="109"/>
                  </a:lnTo>
                  <a:lnTo>
                    <a:pt x="190" y="120"/>
                  </a:lnTo>
                  <a:lnTo>
                    <a:pt x="191" y="133"/>
                  </a:lnTo>
                  <a:lnTo>
                    <a:pt x="198" y="137"/>
                  </a:lnTo>
                  <a:lnTo>
                    <a:pt x="208" y="139"/>
                  </a:lnTo>
                  <a:lnTo>
                    <a:pt x="219" y="139"/>
                  </a:lnTo>
                  <a:lnTo>
                    <a:pt x="221" y="151"/>
                  </a:lnTo>
                  <a:lnTo>
                    <a:pt x="225" y="162"/>
                  </a:lnTo>
                  <a:lnTo>
                    <a:pt x="237" y="178"/>
                  </a:lnTo>
                  <a:lnTo>
                    <a:pt x="239" y="175"/>
                  </a:lnTo>
                  <a:lnTo>
                    <a:pt x="243" y="172"/>
                  </a:lnTo>
                  <a:lnTo>
                    <a:pt x="245" y="169"/>
                  </a:lnTo>
                  <a:lnTo>
                    <a:pt x="248" y="170"/>
                  </a:lnTo>
                  <a:lnTo>
                    <a:pt x="251" y="172"/>
                  </a:lnTo>
                  <a:lnTo>
                    <a:pt x="252" y="175"/>
                  </a:lnTo>
                  <a:lnTo>
                    <a:pt x="257" y="179"/>
                  </a:lnTo>
                  <a:lnTo>
                    <a:pt x="259" y="181"/>
                  </a:lnTo>
                  <a:lnTo>
                    <a:pt x="259" y="183"/>
                  </a:lnTo>
                  <a:lnTo>
                    <a:pt x="254" y="188"/>
                  </a:lnTo>
                  <a:lnTo>
                    <a:pt x="253" y="190"/>
                  </a:lnTo>
                  <a:lnTo>
                    <a:pt x="253" y="192"/>
                  </a:lnTo>
                  <a:lnTo>
                    <a:pt x="255" y="197"/>
                  </a:lnTo>
                  <a:lnTo>
                    <a:pt x="258" y="198"/>
                  </a:lnTo>
                  <a:lnTo>
                    <a:pt x="259" y="199"/>
                  </a:lnTo>
                  <a:lnTo>
                    <a:pt x="262" y="199"/>
                  </a:lnTo>
                  <a:lnTo>
                    <a:pt x="265" y="195"/>
                  </a:lnTo>
                  <a:lnTo>
                    <a:pt x="266" y="197"/>
                  </a:lnTo>
                  <a:lnTo>
                    <a:pt x="266" y="203"/>
                  </a:lnTo>
                  <a:lnTo>
                    <a:pt x="265" y="206"/>
                  </a:lnTo>
                  <a:lnTo>
                    <a:pt x="262" y="209"/>
                  </a:lnTo>
                  <a:lnTo>
                    <a:pt x="260" y="212"/>
                  </a:lnTo>
                  <a:lnTo>
                    <a:pt x="257" y="213"/>
                  </a:lnTo>
                  <a:lnTo>
                    <a:pt x="254" y="214"/>
                  </a:lnTo>
                  <a:lnTo>
                    <a:pt x="251" y="214"/>
                  </a:lnTo>
                  <a:lnTo>
                    <a:pt x="248" y="212"/>
                  </a:lnTo>
                  <a:lnTo>
                    <a:pt x="244" y="221"/>
                  </a:lnTo>
                  <a:lnTo>
                    <a:pt x="238" y="228"/>
                  </a:lnTo>
                  <a:lnTo>
                    <a:pt x="231" y="234"/>
                  </a:lnTo>
                  <a:lnTo>
                    <a:pt x="229" y="232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5" y="228"/>
                  </a:lnTo>
                  <a:lnTo>
                    <a:pt x="223" y="230"/>
                  </a:lnTo>
                  <a:lnTo>
                    <a:pt x="222" y="231"/>
                  </a:lnTo>
                  <a:lnTo>
                    <a:pt x="222" y="239"/>
                  </a:lnTo>
                  <a:lnTo>
                    <a:pt x="223" y="240"/>
                  </a:lnTo>
                  <a:lnTo>
                    <a:pt x="221" y="242"/>
                  </a:lnTo>
                  <a:lnTo>
                    <a:pt x="218" y="242"/>
                  </a:lnTo>
                  <a:lnTo>
                    <a:pt x="217" y="244"/>
                  </a:lnTo>
                  <a:lnTo>
                    <a:pt x="216" y="244"/>
                  </a:lnTo>
                  <a:lnTo>
                    <a:pt x="215" y="245"/>
                  </a:lnTo>
                  <a:lnTo>
                    <a:pt x="214" y="247"/>
                  </a:lnTo>
                  <a:lnTo>
                    <a:pt x="214" y="248"/>
                  </a:lnTo>
                  <a:lnTo>
                    <a:pt x="215" y="252"/>
                  </a:lnTo>
                  <a:lnTo>
                    <a:pt x="211" y="251"/>
                  </a:lnTo>
                  <a:lnTo>
                    <a:pt x="209" y="249"/>
                  </a:lnTo>
                  <a:lnTo>
                    <a:pt x="205" y="249"/>
                  </a:lnTo>
                  <a:lnTo>
                    <a:pt x="202" y="248"/>
                  </a:lnTo>
                  <a:lnTo>
                    <a:pt x="200" y="248"/>
                  </a:lnTo>
                  <a:lnTo>
                    <a:pt x="197" y="246"/>
                  </a:lnTo>
                  <a:lnTo>
                    <a:pt x="196" y="248"/>
                  </a:lnTo>
                  <a:lnTo>
                    <a:pt x="194" y="251"/>
                  </a:lnTo>
                  <a:lnTo>
                    <a:pt x="193" y="253"/>
                  </a:lnTo>
                  <a:lnTo>
                    <a:pt x="190" y="255"/>
                  </a:lnTo>
                  <a:lnTo>
                    <a:pt x="188" y="255"/>
                  </a:lnTo>
                  <a:lnTo>
                    <a:pt x="186" y="254"/>
                  </a:lnTo>
                  <a:lnTo>
                    <a:pt x="183" y="252"/>
                  </a:lnTo>
                  <a:lnTo>
                    <a:pt x="183" y="274"/>
                  </a:lnTo>
                  <a:lnTo>
                    <a:pt x="176" y="274"/>
                  </a:lnTo>
                  <a:lnTo>
                    <a:pt x="173" y="272"/>
                  </a:lnTo>
                  <a:lnTo>
                    <a:pt x="169" y="258"/>
                  </a:lnTo>
                  <a:lnTo>
                    <a:pt x="166" y="254"/>
                  </a:lnTo>
                  <a:lnTo>
                    <a:pt x="163" y="253"/>
                  </a:lnTo>
                  <a:lnTo>
                    <a:pt x="161" y="253"/>
                  </a:lnTo>
                  <a:lnTo>
                    <a:pt x="161" y="266"/>
                  </a:lnTo>
                  <a:lnTo>
                    <a:pt x="155" y="266"/>
                  </a:lnTo>
                  <a:lnTo>
                    <a:pt x="155" y="269"/>
                  </a:lnTo>
                  <a:lnTo>
                    <a:pt x="158" y="276"/>
                  </a:lnTo>
                  <a:lnTo>
                    <a:pt x="158" y="280"/>
                  </a:lnTo>
                  <a:lnTo>
                    <a:pt x="156" y="289"/>
                  </a:lnTo>
                  <a:lnTo>
                    <a:pt x="154" y="300"/>
                  </a:lnTo>
                  <a:lnTo>
                    <a:pt x="155" y="310"/>
                  </a:lnTo>
                  <a:lnTo>
                    <a:pt x="152" y="312"/>
                  </a:lnTo>
                  <a:lnTo>
                    <a:pt x="146" y="312"/>
                  </a:lnTo>
                  <a:lnTo>
                    <a:pt x="141" y="314"/>
                  </a:lnTo>
                  <a:lnTo>
                    <a:pt x="138" y="315"/>
                  </a:lnTo>
                  <a:lnTo>
                    <a:pt x="136" y="318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3" y="326"/>
                  </a:lnTo>
                  <a:lnTo>
                    <a:pt x="133" y="325"/>
                  </a:lnTo>
                  <a:lnTo>
                    <a:pt x="132" y="323"/>
                  </a:lnTo>
                  <a:lnTo>
                    <a:pt x="132" y="314"/>
                  </a:lnTo>
                  <a:lnTo>
                    <a:pt x="123" y="321"/>
                  </a:lnTo>
                  <a:lnTo>
                    <a:pt x="119" y="323"/>
                  </a:lnTo>
                  <a:lnTo>
                    <a:pt x="116" y="322"/>
                  </a:lnTo>
                  <a:lnTo>
                    <a:pt x="113" y="316"/>
                  </a:lnTo>
                  <a:lnTo>
                    <a:pt x="110" y="323"/>
                  </a:lnTo>
                  <a:lnTo>
                    <a:pt x="112" y="337"/>
                  </a:lnTo>
                  <a:lnTo>
                    <a:pt x="110" y="344"/>
                  </a:lnTo>
                  <a:lnTo>
                    <a:pt x="109" y="344"/>
                  </a:lnTo>
                  <a:lnTo>
                    <a:pt x="108" y="343"/>
                  </a:lnTo>
                  <a:lnTo>
                    <a:pt x="108" y="336"/>
                  </a:lnTo>
                  <a:lnTo>
                    <a:pt x="106" y="336"/>
                  </a:lnTo>
                  <a:lnTo>
                    <a:pt x="103" y="338"/>
                  </a:lnTo>
                  <a:lnTo>
                    <a:pt x="101" y="339"/>
                  </a:lnTo>
                  <a:lnTo>
                    <a:pt x="98" y="343"/>
                  </a:lnTo>
                  <a:lnTo>
                    <a:pt x="95" y="346"/>
                  </a:lnTo>
                  <a:lnTo>
                    <a:pt x="94" y="350"/>
                  </a:lnTo>
                  <a:lnTo>
                    <a:pt x="94" y="367"/>
                  </a:lnTo>
                  <a:lnTo>
                    <a:pt x="91" y="372"/>
                  </a:lnTo>
                  <a:lnTo>
                    <a:pt x="89" y="373"/>
                  </a:lnTo>
                  <a:lnTo>
                    <a:pt x="88" y="374"/>
                  </a:lnTo>
                  <a:lnTo>
                    <a:pt x="88" y="379"/>
                  </a:lnTo>
                  <a:lnTo>
                    <a:pt x="89" y="381"/>
                  </a:lnTo>
                  <a:lnTo>
                    <a:pt x="90" y="382"/>
                  </a:lnTo>
                  <a:lnTo>
                    <a:pt x="90" y="387"/>
                  </a:lnTo>
                  <a:lnTo>
                    <a:pt x="89" y="389"/>
                  </a:lnTo>
                  <a:lnTo>
                    <a:pt x="83" y="395"/>
                  </a:lnTo>
                  <a:lnTo>
                    <a:pt x="82" y="398"/>
                  </a:lnTo>
                  <a:lnTo>
                    <a:pt x="81" y="405"/>
                  </a:lnTo>
                  <a:lnTo>
                    <a:pt x="81" y="417"/>
                  </a:lnTo>
                  <a:lnTo>
                    <a:pt x="80" y="421"/>
                  </a:lnTo>
                  <a:lnTo>
                    <a:pt x="76" y="421"/>
                  </a:lnTo>
                  <a:lnTo>
                    <a:pt x="74" y="420"/>
                  </a:lnTo>
                  <a:lnTo>
                    <a:pt x="71" y="417"/>
                  </a:lnTo>
                  <a:lnTo>
                    <a:pt x="71" y="415"/>
                  </a:lnTo>
                  <a:lnTo>
                    <a:pt x="70" y="413"/>
                  </a:lnTo>
                  <a:lnTo>
                    <a:pt x="70" y="409"/>
                  </a:lnTo>
                  <a:lnTo>
                    <a:pt x="67" y="409"/>
                  </a:lnTo>
                  <a:lnTo>
                    <a:pt x="63" y="408"/>
                  </a:lnTo>
                  <a:lnTo>
                    <a:pt x="58" y="402"/>
                  </a:lnTo>
                  <a:lnTo>
                    <a:pt x="56" y="400"/>
                  </a:lnTo>
                  <a:lnTo>
                    <a:pt x="54" y="398"/>
                  </a:lnTo>
                  <a:lnTo>
                    <a:pt x="54" y="386"/>
                  </a:lnTo>
                  <a:lnTo>
                    <a:pt x="49" y="374"/>
                  </a:lnTo>
                  <a:lnTo>
                    <a:pt x="40" y="353"/>
                  </a:lnTo>
                  <a:lnTo>
                    <a:pt x="38" y="344"/>
                  </a:lnTo>
                  <a:lnTo>
                    <a:pt x="37" y="335"/>
                  </a:lnTo>
                  <a:lnTo>
                    <a:pt x="34" y="324"/>
                  </a:lnTo>
                  <a:lnTo>
                    <a:pt x="33" y="324"/>
                  </a:lnTo>
                  <a:lnTo>
                    <a:pt x="31" y="323"/>
                  </a:lnTo>
                  <a:lnTo>
                    <a:pt x="31" y="321"/>
                  </a:lnTo>
                  <a:lnTo>
                    <a:pt x="32" y="321"/>
                  </a:lnTo>
                  <a:lnTo>
                    <a:pt x="33" y="319"/>
                  </a:lnTo>
                  <a:lnTo>
                    <a:pt x="34" y="319"/>
                  </a:lnTo>
                  <a:lnTo>
                    <a:pt x="33" y="317"/>
                  </a:lnTo>
                  <a:lnTo>
                    <a:pt x="30" y="314"/>
                  </a:lnTo>
                  <a:lnTo>
                    <a:pt x="27" y="312"/>
                  </a:lnTo>
                  <a:lnTo>
                    <a:pt x="26" y="310"/>
                  </a:lnTo>
                  <a:lnTo>
                    <a:pt x="25" y="309"/>
                  </a:lnTo>
                  <a:lnTo>
                    <a:pt x="25" y="307"/>
                  </a:lnTo>
                  <a:lnTo>
                    <a:pt x="24" y="304"/>
                  </a:lnTo>
                  <a:lnTo>
                    <a:pt x="24" y="302"/>
                  </a:lnTo>
                  <a:lnTo>
                    <a:pt x="23" y="301"/>
                  </a:lnTo>
                  <a:lnTo>
                    <a:pt x="23" y="300"/>
                  </a:lnTo>
                  <a:lnTo>
                    <a:pt x="17" y="277"/>
                  </a:lnTo>
                  <a:lnTo>
                    <a:pt x="10" y="254"/>
                  </a:lnTo>
                  <a:lnTo>
                    <a:pt x="0" y="232"/>
                  </a:lnTo>
                  <a:lnTo>
                    <a:pt x="0" y="231"/>
                  </a:lnTo>
                  <a:lnTo>
                    <a:pt x="2" y="230"/>
                  </a:lnTo>
                  <a:lnTo>
                    <a:pt x="10" y="230"/>
                  </a:lnTo>
                  <a:lnTo>
                    <a:pt x="12" y="228"/>
                  </a:lnTo>
                  <a:lnTo>
                    <a:pt x="14" y="226"/>
                  </a:lnTo>
                  <a:lnTo>
                    <a:pt x="16" y="224"/>
                  </a:lnTo>
                  <a:lnTo>
                    <a:pt x="17" y="223"/>
                  </a:lnTo>
                  <a:lnTo>
                    <a:pt x="18" y="220"/>
                  </a:lnTo>
                  <a:lnTo>
                    <a:pt x="20" y="218"/>
                  </a:lnTo>
                  <a:lnTo>
                    <a:pt x="26" y="218"/>
                  </a:lnTo>
                  <a:lnTo>
                    <a:pt x="20" y="206"/>
                  </a:lnTo>
                  <a:lnTo>
                    <a:pt x="20" y="200"/>
                  </a:lnTo>
                  <a:lnTo>
                    <a:pt x="26" y="189"/>
                  </a:lnTo>
                  <a:lnTo>
                    <a:pt x="34" y="181"/>
                  </a:lnTo>
                  <a:lnTo>
                    <a:pt x="32" y="178"/>
                  </a:lnTo>
                  <a:lnTo>
                    <a:pt x="32" y="174"/>
                  </a:lnTo>
                  <a:lnTo>
                    <a:pt x="33" y="172"/>
                  </a:lnTo>
                  <a:lnTo>
                    <a:pt x="35" y="168"/>
                  </a:lnTo>
                  <a:lnTo>
                    <a:pt x="37" y="167"/>
                  </a:lnTo>
                  <a:lnTo>
                    <a:pt x="37" y="164"/>
                  </a:lnTo>
                  <a:lnTo>
                    <a:pt x="35" y="156"/>
                  </a:lnTo>
                  <a:lnTo>
                    <a:pt x="32" y="148"/>
                  </a:lnTo>
                  <a:lnTo>
                    <a:pt x="30" y="141"/>
                  </a:lnTo>
                  <a:lnTo>
                    <a:pt x="28" y="133"/>
                  </a:lnTo>
                  <a:lnTo>
                    <a:pt x="28" y="128"/>
                  </a:lnTo>
                  <a:lnTo>
                    <a:pt x="30" y="126"/>
                  </a:lnTo>
                  <a:lnTo>
                    <a:pt x="30" y="122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2" y="118"/>
                  </a:lnTo>
                  <a:lnTo>
                    <a:pt x="33" y="118"/>
                  </a:lnTo>
                  <a:lnTo>
                    <a:pt x="34" y="116"/>
                  </a:lnTo>
                  <a:lnTo>
                    <a:pt x="35" y="116"/>
                  </a:lnTo>
                  <a:lnTo>
                    <a:pt x="37" y="115"/>
                  </a:lnTo>
                  <a:lnTo>
                    <a:pt x="37" y="113"/>
                  </a:lnTo>
                  <a:lnTo>
                    <a:pt x="34" y="85"/>
                  </a:lnTo>
                  <a:lnTo>
                    <a:pt x="35" y="78"/>
                  </a:lnTo>
                  <a:lnTo>
                    <a:pt x="39" y="72"/>
                  </a:lnTo>
                  <a:lnTo>
                    <a:pt x="42" y="65"/>
                  </a:lnTo>
                  <a:lnTo>
                    <a:pt x="45" y="56"/>
                  </a:lnTo>
                  <a:lnTo>
                    <a:pt x="46" y="45"/>
                  </a:lnTo>
                  <a:lnTo>
                    <a:pt x="52" y="28"/>
                  </a:lnTo>
                  <a:lnTo>
                    <a:pt x="54" y="24"/>
                  </a:lnTo>
                  <a:lnTo>
                    <a:pt x="56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0"/>
                  </a:lnTo>
                  <a:lnTo>
                    <a:pt x="60" y="9"/>
                  </a:lnTo>
                  <a:lnTo>
                    <a:pt x="61" y="7"/>
                  </a:lnTo>
                  <a:lnTo>
                    <a:pt x="62" y="6"/>
                  </a:lnTo>
                  <a:lnTo>
                    <a:pt x="69" y="6"/>
                  </a:lnTo>
                  <a:lnTo>
                    <a:pt x="69" y="7"/>
                  </a:lnTo>
                  <a:lnTo>
                    <a:pt x="70" y="8"/>
                  </a:lnTo>
                  <a:lnTo>
                    <a:pt x="70" y="15"/>
                  </a:lnTo>
                  <a:lnTo>
                    <a:pt x="75" y="20"/>
                  </a:lnTo>
                  <a:lnTo>
                    <a:pt x="77" y="21"/>
                  </a:lnTo>
                  <a:lnTo>
                    <a:pt x="82" y="25"/>
                  </a:lnTo>
                  <a:lnTo>
                    <a:pt x="96" y="18"/>
                  </a:lnTo>
                  <a:lnTo>
                    <a:pt x="108" y="10"/>
                  </a:lnTo>
                  <a:lnTo>
                    <a:pt x="1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6">
              <a:extLst>
                <a:ext uri="{FF2B5EF4-FFF2-40B4-BE49-F238E27FC236}">
                  <a16:creationId xmlns:a16="http://schemas.microsoft.com/office/drawing/2014/main" id="{FA8CCABC-6AB4-82F7-FCE5-465DC182A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582" y="2975540"/>
              <a:ext cx="961763" cy="569867"/>
            </a:xfrm>
            <a:custGeom>
              <a:avLst/>
              <a:gdLst/>
              <a:ahLst/>
              <a:cxnLst>
                <a:cxn ang="0">
                  <a:pos x="349" y="15"/>
                </a:cxn>
                <a:cxn ang="0">
                  <a:pos x="366" y="0"/>
                </a:cxn>
                <a:cxn ang="0">
                  <a:pos x="372" y="7"/>
                </a:cxn>
                <a:cxn ang="0">
                  <a:pos x="401" y="26"/>
                </a:cxn>
                <a:cxn ang="0">
                  <a:pos x="411" y="27"/>
                </a:cxn>
                <a:cxn ang="0">
                  <a:pos x="413" y="49"/>
                </a:cxn>
                <a:cxn ang="0">
                  <a:pos x="405" y="85"/>
                </a:cxn>
                <a:cxn ang="0">
                  <a:pos x="434" y="87"/>
                </a:cxn>
                <a:cxn ang="0">
                  <a:pos x="465" y="96"/>
                </a:cxn>
                <a:cxn ang="0">
                  <a:pos x="486" y="128"/>
                </a:cxn>
                <a:cxn ang="0">
                  <a:pos x="472" y="122"/>
                </a:cxn>
                <a:cxn ang="0">
                  <a:pos x="456" y="111"/>
                </a:cxn>
                <a:cxn ang="0">
                  <a:pos x="443" y="100"/>
                </a:cxn>
                <a:cxn ang="0">
                  <a:pos x="426" y="94"/>
                </a:cxn>
                <a:cxn ang="0">
                  <a:pos x="433" y="104"/>
                </a:cxn>
                <a:cxn ang="0">
                  <a:pos x="435" y="105"/>
                </a:cxn>
                <a:cxn ang="0">
                  <a:pos x="464" y="129"/>
                </a:cxn>
                <a:cxn ang="0">
                  <a:pos x="486" y="143"/>
                </a:cxn>
                <a:cxn ang="0">
                  <a:pos x="486" y="157"/>
                </a:cxn>
                <a:cxn ang="0">
                  <a:pos x="480" y="163"/>
                </a:cxn>
                <a:cxn ang="0">
                  <a:pos x="476" y="157"/>
                </a:cxn>
                <a:cxn ang="0">
                  <a:pos x="463" y="148"/>
                </a:cxn>
                <a:cxn ang="0">
                  <a:pos x="476" y="169"/>
                </a:cxn>
                <a:cxn ang="0">
                  <a:pos x="506" y="185"/>
                </a:cxn>
                <a:cxn ang="0">
                  <a:pos x="472" y="177"/>
                </a:cxn>
                <a:cxn ang="0">
                  <a:pos x="457" y="170"/>
                </a:cxn>
                <a:cxn ang="0">
                  <a:pos x="434" y="178"/>
                </a:cxn>
                <a:cxn ang="0">
                  <a:pos x="480" y="192"/>
                </a:cxn>
                <a:cxn ang="0">
                  <a:pos x="478" y="195"/>
                </a:cxn>
                <a:cxn ang="0">
                  <a:pos x="484" y="199"/>
                </a:cxn>
                <a:cxn ang="0">
                  <a:pos x="494" y="211"/>
                </a:cxn>
                <a:cxn ang="0">
                  <a:pos x="512" y="209"/>
                </a:cxn>
                <a:cxn ang="0">
                  <a:pos x="511" y="204"/>
                </a:cxn>
                <a:cxn ang="0">
                  <a:pos x="532" y="204"/>
                </a:cxn>
                <a:cxn ang="0">
                  <a:pos x="534" y="212"/>
                </a:cxn>
                <a:cxn ang="0">
                  <a:pos x="530" y="223"/>
                </a:cxn>
                <a:cxn ang="0">
                  <a:pos x="508" y="232"/>
                </a:cxn>
                <a:cxn ang="0">
                  <a:pos x="490" y="237"/>
                </a:cxn>
                <a:cxn ang="0">
                  <a:pos x="349" y="265"/>
                </a:cxn>
                <a:cxn ang="0">
                  <a:pos x="214" y="289"/>
                </a:cxn>
                <a:cxn ang="0">
                  <a:pos x="123" y="294"/>
                </a:cxn>
                <a:cxn ang="0">
                  <a:pos x="54" y="311"/>
                </a:cxn>
                <a:cxn ang="0">
                  <a:pos x="9" y="310"/>
                </a:cxn>
                <a:cxn ang="0">
                  <a:pos x="26" y="300"/>
                </a:cxn>
                <a:cxn ang="0">
                  <a:pos x="44" y="272"/>
                </a:cxn>
                <a:cxn ang="0">
                  <a:pos x="75" y="240"/>
                </a:cxn>
                <a:cxn ang="0">
                  <a:pos x="96" y="237"/>
                </a:cxn>
                <a:cxn ang="0">
                  <a:pos x="112" y="245"/>
                </a:cxn>
                <a:cxn ang="0">
                  <a:pos x="131" y="240"/>
                </a:cxn>
                <a:cxn ang="0">
                  <a:pos x="165" y="231"/>
                </a:cxn>
                <a:cxn ang="0">
                  <a:pos x="183" y="217"/>
                </a:cxn>
                <a:cxn ang="0">
                  <a:pos x="213" y="204"/>
                </a:cxn>
                <a:cxn ang="0">
                  <a:pos x="217" y="192"/>
                </a:cxn>
                <a:cxn ang="0">
                  <a:pos x="216" y="168"/>
                </a:cxn>
                <a:cxn ang="0">
                  <a:pos x="224" y="156"/>
                </a:cxn>
                <a:cxn ang="0">
                  <a:pos x="243" y="111"/>
                </a:cxn>
                <a:cxn ang="0">
                  <a:pos x="265" y="105"/>
                </a:cxn>
                <a:cxn ang="0">
                  <a:pos x="280" y="69"/>
                </a:cxn>
                <a:cxn ang="0">
                  <a:pos x="300" y="49"/>
                </a:cxn>
                <a:cxn ang="0">
                  <a:pos x="310" y="31"/>
                </a:cxn>
                <a:cxn ang="0">
                  <a:pos x="319" y="0"/>
                </a:cxn>
              </a:cxnLst>
              <a:rect l="0" t="0" r="r" b="b"/>
              <a:pathLst>
                <a:path w="535" h="317">
                  <a:moveTo>
                    <a:pt x="319" y="0"/>
                  </a:moveTo>
                  <a:lnTo>
                    <a:pt x="329" y="6"/>
                  </a:lnTo>
                  <a:lnTo>
                    <a:pt x="338" y="9"/>
                  </a:lnTo>
                  <a:lnTo>
                    <a:pt x="344" y="12"/>
                  </a:lnTo>
                  <a:lnTo>
                    <a:pt x="344" y="13"/>
                  </a:lnTo>
                  <a:lnTo>
                    <a:pt x="342" y="15"/>
                  </a:lnTo>
                  <a:lnTo>
                    <a:pt x="349" y="15"/>
                  </a:lnTo>
                  <a:lnTo>
                    <a:pt x="351" y="16"/>
                  </a:lnTo>
                  <a:lnTo>
                    <a:pt x="352" y="17"/>
                  </a:lnTo>
                  <a:lnTo>
                    <a:pt x="352" y="20"/>
                  </a:lnTo>
                  <a:lnTo>
                    <a:pt x="356" y="16"/>
                  </a:lnTo>
                  <a:lnTo>
                    <a:pt x="360" y="5"/>
                  </a:lnTo>
                  <a:lnTo>
                    <a:pt x="364" y="0"/>
                  </a:lnTo>
                  <a:lnTo>
                    <a:pt x="366" y="0"/>
                  </a:lnTo>
                  <a:lnTo>
                    <a:pt x="369" y="2"/>
                  </a:lnTo>
                  <a:lnTo>
                    <a:pt x="367" y="3"/>
                  </a:lnTo>
                  <a:lnTo>
                    <a:pt x="367" y="5"/>
                  </a:lnTo>
                  <a:lnTo>
                    <a:pt x="371" y="5"/>
                  </a:lnTo>
                  <a:lnTo>
                    <a:pt x="374" y="3"/>
                  </a:lnTo>
                  <a:lnTo>
                    <a:pt x="373" y="6"/>
                  </a:lnTo>
                  <a:lnTo>
                    <a:pt x="372" y="7"/>
                  </a:lnTo>
                  <a:lnTo>
                    <a:pt x="373" y="8"/>
                  </a:lnTo>
                  <a:lnTo>
                    <a:pt x="374" y="6"/>
                  </a:lnTo>
                  <a:lnTo>
                    <a:pt x="378" y="14"/>
                  </a:lnTo>
                  <a:lnTo>
                    <a:pt x="383" y="19"/>
                  </a:lnTo>
                  <a:lnTo>
                    <a:pt x="390" y="21"/>
                  </a:lnTo>
                  <a:lnTo>
                    <a:pt x="404" y="23"/>
                  </a:lnTo>
                  <a:lnTo>
                    <a:pt x="401" y="26"/>
                  </a:lnTo>
                  <a:lnTo>
                    <a:pt x="400" y="28"/>
                  </a:lnTo>
                  <a:lnTo>
                    <a:pt x="398" y="29"/>
                  </a:lnTo>
                  <a:lnTo>
                    <a:pt x="399" y="30"/>
                  </a:lnTo>
                  <a:lnTo>
                    <a:pt x="400" y="30"/>
                  </a:lnTo>
                  <a:lnTo>
                    <a:pt x="401" y="29"/>
                  </a:lnTo>
                  <a:lnTo>
                    <a:pt x="406" y="27"/>
                  </a:lnTo>
                  <a:lnTo>
                    <a:pt x="411" y="27"/>
                  </a:lnTo>
                  <a:lnTo>
                    <a:pt x="414" y="29"/>
                  </a:lnTo>
                  <a:lnTo>
                    <a:pt x="414" y="37"/>
                  </a:lnTo>
                  <a:lnTo>
                    <a:pt x="415" y="38"/>
                  </a:lnTo>
                  <a:lnTo>
                    <a:pt x="418" y="43"/>
                  </a:lnTo>
                  <a:lnTo>
                    <a:pt x="418" y="45"/>
                  </a:lnTo>
                  <a:lnTo>
                    <a:pt x="415" y="47"/>
                  </a:lnTo>
                  <a:lnTo>
                    <a:pt x="413" y="49"/>
                  </a:lnTo>
                  <a:lnTo>
                    <a:pt x="411" y="50"/>
                  </a:lnTo>
                  <a:lnTo>
                    <a:pt x="408" y="50"/>
                  </a:lnTo>
                  <a:lnTo>
                    <a:pt x="406" y="49"/>
                  </a:lnTo>
                  <a:lnTo>
                    <a:pt x="405" y="56"/>
                  </a:lnTo>
                  <a:lnTo>
                    <a:pt x="402" y="72"/>
                  </a:lnTo>
                  <a:lnTo>
                    <a:pt x="400" y="79"/>
                  </a:lnTo>
                  <a:lnTo>
                    <a:pt x="405" y="85"/>
                  </a:lnTo>
                  <a:lnTo>
                    <a:pt x="409" y="86"/>
                  </a:lnTo>
                  <a:lnTo>
                    <a:pt x="415" y="85"/>
                  </a:lnTo>
                  <a:lnTo>
                    <a:pt x="422" y="82"/>
                  </a:lnTo>
                  <a:lnTo>
                    <a:pt x="428" y="79"/>
                  </a:lnTo>
                  <a:lnTo>
                    <a:pt x="428" y="83"/>
                  </a:lnTo>
                  <a:lnTo>
                    <a:pt x="431" y="86"/>
                  </a:lnTo>
                  <a:lnTo>
                    <a:pt x="434" y="87"/>
                  </a:lnTo>
                  <a:lnTo>
                    <a:pt x="436" y="90"/>
                  </a:lnTo>
                  <a:lnTo>
                    <a:pt x="437" y="92"/>
                  </a:lnTo>
                  <a:lnTo>
                    <a:pt x="442" y="90"/>
                  </a:lnTo>
                  <a:lnTo>
                    <a:pt x="450" y="87"/>
                  </a:lnTo>
                  <a:lnTo>
                    <a:pt x="456" y="89"/>
                  </a:lnTo>
                  <a:lnTo>
                    <a:pt x="462" y="91"/>
                  </a:lnTo>
                  <a:lnTo>
                    <a:pt x="465" y="96"/>
                  </a:lnTo>
                  <a:lnTo>
                    <a:pt x="470" y="100"/>
                  </a:lnTo>
                  <a:lnTo>
                    <a:pt x="476" y="104"/>
                  </a:lnTo>
                  <a:lnTo>
                    <a:pt x="482" y="104"/>
                  </a:lnTo>
                  <a:lnTo>
                    <a:pt x="485" y="111"/>
                  </a:lnTo>
                  <a:lnTo>
                    <a:pt x="487" y="118"/>
                  </a:lnTo>
                  <a:lnTo>
                    <a:pt x="487" y="128"/>
                  </a:lnTo>
                  <a:lnTo>
                    <a:pt x="486" y="128"/>
                  </a:lnTo>
                  <a:lnTo>
                    <a:pt x="485" y="127"/>
                  </a:lnTo>
                  <a:lnTo>
                    <a:pt x="483" y="127"/>
                  </a:lnTo>
                  <a:lnTo>
                    <a:pt x="480" y="126"/>
                  </a:lnTo>
                  <a:lnTo>
                    <a:pt x="478" y="126"/>
                  </a:lnTo>
                  <a:lnTo>
                    <a:pt x="476" y="125"/>
                  </a:lnTo>
                  <a:lnTo>
                    <a:pt x="476" y="126"/>
                  </a:lnTo>
                  <a:lnTo>
                    <a:pt x="472" y="122"/>
                  </a:lnTo>
                  <a:lnTo>
                    <a:pt x="469" y="120"/>
                  </a:lnTo>
                  <a:lnTo>
                    <a:pt x="466" y="115"/>
                  </a:lnTo>
                  <a:lnTo>
                    <a:pt x="465" y="114"/>
                  </a:lnTo>
                  <a:lnTo>
                    <a:pt x="464" y="112"/>
                  </a:lnTo>
                  <a:lnTo>
                    <a:pt x="458" y="112"/>
                  </a:lnTo>
                  <a:lnTo>
                    <a:pt x="457" y="111"/>
                  </a:lnTo>
                  <a:lnTo>
                    <a:pt x="456" y="111"/>
                  </a:lnTo>
                  <a:lnTo>
                    <a:pt x="456" y="110"/>
                  </a:lnTo>
                  <a:lnTo>
                    <a:pt x="452" y="106"/>
                  </a:lnTo>
                  <a:lnTo>
                    <a:pt x="448" y="108"/>
                  </a:lnTo>
                  <a:lnTo>
                    <a:pt x="448" y="105"/>
                  </a:lnTo>
                  <a:lnTo>
                    <a:pt x="447" y="104"/>
                  </a:lnTo>
                  <a:lnTo>
                    <a:pt x="445" y="101"/>
                  </a:lnTo>
                  <a:lnTo>
                    <a:pt x="443" y="100"/>
                  </a:lnTo>
                  <a:lnTo>
                    <a:pt x="442" y="99"/>
                  </a:lnTo>
                  <a:lnTo>
                    <a:pt x="440" y="94"/>
                  </a:lnTo>
                  <a:lnTo>
                    <a:pt x="437" y="94"/>
                  </a:lnTo>
                  <a:lnTo>
                    <a:pt x="434" y="97"/>
                  </a:lnTo>
                  <a:lnTo>
                    <a:pt x="431" y="96"/>
                  </a:lnTo>
                  <a:lnTo>
                    <a:pt x="428" y="94"/>
                  </a:lnTo>
                  <a:lnTo>
                    <a:pt x="426" y="94"/>
                  </a:lnTo>
                  <a:lnTo>
                    <a:pt x="422" y="96"/>
                  </a:lnTo>
                  <a:lnTo>
                    <a:pt x="420" y="97"/>
                  </a:lnTo>
                  <a:lnTo>
                    <a:pt x="424" y="99"/>
                  </a:lnTo>
                  <a:lnTo>
                    <a:pt x="428" y="100"/>
                  </a:lnTo>
                  <a:lnTo>
                    <a:pt x="430" y="100"/>
                  </a:lnTo>
                  <a:lnTo>
                    <a:pt x="434" y="101"/>
                  </a:lnTo>
                  <a:lnTo>
                    <a:pt x="433" y="104"/>
                  </a:lnTo>
                  <a:lnTo>
                    <a:pt x="430" y="106"/>
                  </a:lnTo>
                  <a:lnTo>
                    <a:pt x="429" y="108"/>
                  </a:lnTo>
                  <a:lnTo>
                    <a:pt x="429" y="111"/>
                  </a:lnTo>
                  <a:lnTo>
                    <a:pt x="431" y="113"/>
                  </a:lnTo>
                  <a:lnTo>
                    <a:pt x="433" y="112"/>
                  </a:lnTo>
                  <a:lnTo>
                    <a:pt x="433" y="107"/>
                  </a:lnTo>
                  <a:lnTo>
                    <a:pt x="435" y="105"/>
                  </a:lnTo>
                  <a:lnTo>
                    <a:pt x="440" y="105"/>
                  </a:lnTo>
                  <a:lnTo>
                    <a:pt x="438" y="107"/>
                  </a:lnTo>
                  <a:lnTo>
                    <a:pt x="437" y="108"/>
                  </a:lnTo>
                  <a:lnTo>
                    <a:pt x="440" y="108"/>
                  </a:lnTo>
                  <a:lnTo>
                    <a:pt x="440" y="107"/>
                  </a:lnTo>
                  <a:lnTo>
                    <a:pt x="459" y="127"/>
                  </a:lnTo>
                  <a:lnTo>
                    <a:pt x="464" y="129"/>
                  </a:lnTo>
                  <a:lnTo>
                    <a:pt x="468" y="129"/>
                  </a:lnTo>
                  <a:lnTo>
                    <a:pt x="471" y="133"/>
                  </a:lnTo>
                  <a:lnTo>
                    <a:pt x="472" y="135"/>
                  </a:lnTo>
                  <a:lnTo>
                    <a:pt x="473" y="139"/>
                  </a:lnTo>
                  <a:lnTo>
                    <a:pt x="485" y="139"/>
                  </a:lnTo>
                  <a:lnTo>
                    <a:pt x="485" y="142"/>
                  </a:lnTo>
                  <a:lnTo>
                    <a:pt x="486" y="143"/>
                  </a:lnTo>
                  <a:lnTo>
                    <a:pt x="487" y="146"/>
                  </a:lnTo>
                  <a:lnTo>
                    <a:pt x="487" y="147"/>
                  </a:lnTo>
                  <a:lnTo>
                    <a:pt x="490" y="153"/>
                  </a:lnTo>
                  <a:lnTo>
                    <a:pt x="489" y="153"/>
                  </a:lnTo>
                  <a:lnTo>
                    <a:pt x="486" y="155"/>
                  </a:lnTo>
                  <a:lnTo>
                    <a:pt x="485" y="155"/>
                  </a:lnTo>
                  <a:lnTo>
                    <a:pt x="486" y="157"/>
                  </a:lnTo>
                  <a:lnTo>
                    <a:pt x="489" y="160"/>
                  </a:lnTo>
                  <a:lnTo>
                    <a:pt x="490" y="162"/>
                  </a:lnTo>
                  <a:lnTo>
                    <a:pt x="490" y="164"/>
                  </a:lnTo>
                  <a:lnTo>
                    <a:pt x="487" y="167"/>
                  </a:lnTo>
                  <a:lnTo>
                    <a:pt x="485" y="162"/>
                  </a:lnTo>
                  <a:lnTo>
                    <a:pt x="483" y="162"/>
                  </a:lnTo>
                  <a:lnTo>
                    <a:pt x="480" y="163"/>
                  </a:lnTo>
                  <a:lnTo>
                    <a:pt x="478" y="163"/>
                  </a:lnTo>
                  <a:lnTo>
                    <a:pt x="476" y="161"/>
                  </a:lnTo>
                  <a:lnTo>
                    <a:pt x="476" y="160"/>
                  </a:lnTo>
                  <a:lnTo>
                    <a:pt x="477" y="159"/>
                  </a:lnTo>
                  <a:lnTo>
                    <a:pt x="479" y="159"/>
                  </a:lnTo>
                  <a:lnTo>
                    <a:pt x="478" y="157"/>
                  </a:lnTo>
                  <a:lnTo>
                    <a:pt x="476" y="157"/>
                  </a:lnTo>
                  <a:lnTo>
                    <a:pt x="473" y="156"/>
                  </a:lnTo>
                  <a:lnTo>
                    <a:pt x="472" y="156"/>
                  </a:lnTo>
                  <a:lnTo>
                    <a:pt x="470" y="155"/>
                  </a:lnTo>
                  <a:lnTo>
                    <a:pt x="468" y="153"/>
                  </a:lnTo>
                  <a:lnTo>
                    <a:pt x="466" y="150"/>
                  </a:lnTo>
                  <a:lnTo>
                    <a:pt x="465" y="147"/>
                  </a:lnTo>
                  <a:lnTo>
                    <a:pt x="463" y="148"/>
                  </a:lnTo>
                  <a:lnTo>
                    <a:pt x="461" y="150"/>
                  </a:lnTo>
                  <a:lnTo>
                    <a:pt x="458" y="152"/>
                  </a:lnTo>
                  <a:lnTo>
                    <a:pt x="456" y="152"/>
                  </a:lnTo>
                  <a:lnTo>
                    <a:pt x="454" y="150"/>
                  </a:lnTo>
                  <a:lnTo>
                    <a:pt x="461" y="157"/>
                  </a:lnTo>
                  <a:lnTo>
                    <a:pt x="469" y="162"/>
                  </a:lnTo>
                  <a:lnTo>
                    <a:pt x="476" y="169"/>
                  </a:lnTo>
                  <a:lnTo>
                    <a:pt x="483" y="171"/>
                  </a:lnTo>
                  <a:lnTo>
                    <a:pt x="490" y="176"/>
                  </a:lnTo>
                  <a:lnTo>
                    <a:pt x="496" y="176"/>
                  </a:lnTo>
                  <a:lnTo>
                    <a:pt x="499" y="177"/>
                  </a:lnTo>
                  <a:lnTo>
                    <a:pt x="501" y="178"/>
                  </a:lnTo>
                  <a:lnTo>
                    <a:pt x="505" y="182"/>
                  </a:lnTo>
                  <a:lnTo>
                    <a:pt x="506" y="185"/>
                  </a:lnTo>
                  <a:lnTo>
                    <a:pt x="505" y="189"/>
                  </a:lnTo>
                  <a:lnTo>
                    <a:pt x="499" y="191"/>
                  </a:lnTo>
                  <a:lnTo>
                    <a:pt x="494" y="190"/>
                  </a:lnTo>
                  <a:lnTo>
                    <a:pt x="490" y="188"/>
                  </a:lnTo>
                  <a:lnTo>
                    <a:pt x="486" y="184"/>
                  </a:lnTo>
                  <a:lnTo>
                    <a:pt x="476" y="177"/>
                  </a:lnTo>
                  <a:lnTo>
                    <a:pt x="472" y="177"/>
                  </a:lnTo>
                  <a:lnTo>
                    <a:pt x="469" y="176"/>
                  </a:lnTo>
                  <a:lnTo>
                    <a:pt x="465" y="174"/>
                  </a:lnTo>
                  <a:lnTo>
                    <a:pt x="461" y="169"/>
                  </a:lnTo>
                  <a:lnTo>
                    <a:pt x="459" y="167"/>
                  </a:lnTo>
                  <a:lnTo>
                    <a:pt x="458" y="167"/>
                  </a:lnTo>
                  <a:lnTo>
                    <a:pt x="457" y="169"/>
                  </a:lnTo>
                  <a:lnTo>
                    <a:pt x="457" y="170"/>
                  </a:lnTo>
                  <a:lnTo>
                    <a:pt x="456" y="173"/>
                  </a:lnTo>
                  <a:lnTo>
                    <a:pt x="456" y="175"/>
                  </a:lnTo>
                  <a:lnTo>
                    <a:pt x="451" y="171"/>
                  </a:lnTo>
                  <a:lnTo>
                    <a:pt x="444" y="171"/>
                  </a:lnTo>
                  <a:lnTo>
                    <a:pt x="436" y="173"/>
                  </a:lnTo>
                  <a:lnTo>
                    <a:pt x="428" y="175"/>
                  </a:lnTo>
                  <a:lnTo>
                    <a:pt x="434" y="178"/>
                  </a:lnTo>
                  <a:lnTo>
                    <a:pt x="448" y="178"/>
                  </a:lnTo>
                  <a:lnTo>
                    <a:pt x="448" y="184"/>
                  </a:lnTo>
                  <a:lnTo>
                    <a:pt x="476" y="184"/>
                  </a:lnTo>
                  <a:lnTo>
                    <a:pt x="476" y="188"/>
                  </a:lnTo>
                  <a:lnTo>
                    <a:pt x="477" y="190"/>
                  </a:lnTo>
                  <a:lnTo>
                    <a:pt x="479" y="191"/>
                  </a:lnTo>
                  <a:lnTo>
                    <a:pt x="480" y="192"/>
                  </a:lnTo>
                  <a:lnTo>
                    <a:pt x="485" y="195"/>
                  </a:lnTo>
                  <a:lnTo>
                    <a:pt x="484" y="196"/>
                  </a:lnTo>
                  <a:lnTo>
                    <a:pt x="483" y="196"/>
                  </a:lnTo>
                  <a:lnTo>
                    <a:pt x="482" y="197"/>
                  </a:lnTo>
                  <a:lnTo>
                    <a:pt x="477" y="197"/>
                  </a:lnTo>
                  <a:lnTo>
                    <a:pt x="477" y="196"/>
                  </a:lnTo>
                  <a:lnTo>
                    <a:pt x="478" y="195"/>
                  </a:lnTo>
                  <a:lnTo>
                    <a:pt x="479" y="192"/>
                  </a:lnTo>
                  <a:lnTo>
                    <a:pt x="478" y="192"/>
                  </a:lnTo>
                  <a:lnTo>
                    <a:pt x="477" y="194"/>
                  </a:lnTo>
                  <a:lnTo>
                    <a:pt x="475" y="195"/>
                  </a:lnTo>
                  <a:lnTo>
                    <a:pt x="473" y="195"/>
                  </a:lnTo>
                  <a:lnTo>
                    <a:pt x="477" y="199"/>
                  </a:lnTo>
                  <a:lnTo>
                    <a:pt x="484" y="199"/>
                  </a:lnTo>
                  <a:lnTo>
                    <a:pt x="489" y="198"/>
                  </a:lnTo>
                  <a:lnTo>
                    <a:pt x="493" y="201"/>
                  </a:lnTo>
                  <a:lnTo>
                    <a:pt x="489" y="205"/>
                  </a:lnTo>
                  <a:lnTo>
                    <a:pt x="489" y="209"/>
                  </a:lnTo>
                  <a:lnTo>
                    <a:pt x="490" y="212"/>
                  </a:lnTo>
                  <a:lnTo>
                    <a:pt x="492" y="212"/>
                  </a:lnTo>
                  <a:lnTo>
                    <a:pt x="494" y="211"/>
                  </a:lnTo>
                  <a:lnTo>
                    <a:pt x="496" y="209"/>
                  </a:lnTo>
                  <a:lnTo>
                    <a:pt x="497" y="208"/>
                  </a:lnTo>
                  <a:lnTo>
                    <a:pt x="498" y="205"/>
                  </a:lnTo>
                  <a:lnTo>
                    <a:pt x="500" y="204"/>
                  </a:lnTo>
                  <a:lnTo>
                    <a:pt x="501" y="203"/>
                  </a:lnTo>
                  <a:lnTo>
                    <a:pt x="506" y="205"/>
                  </a:lnTo>
                  <a:lnTo>
                    <a:pt x="512" y="209"/>
                  </a:lnTo>
                  <a:lnTo>
                    <a:pt x="516" y="211"/>
                  </a:lnTo>
                  <a:lnTo>
                    <a:pt x="521" y="209"/>
                  </a:lnTo>
                  <a:lnTo>
                    <a:pt x="520" y="208"/>
                  </a:lnTo>
                  <a:lnTo>
                    <a:pt x="515" y="208"/>
                  </a:lnTo>
                  <a:lnTo>
                    <a:pt x="514" y="206"/>
                  </a:lnTo>
                  <a:lnTo>
                    <a:pt x="512" y="205"/>
                  </a:lnTo>
                  <a:lnTo>
                    <a:pt x="511" y="204"/>
                  </a:lnTo>
                  <a:lnTo>
                    <a:pt x="509" y="202"/>
                  </a:lnTo>
                  <a:lnTo>
                    <a:pt x="509" y="198"/>
                  </a:lnTo>
                  <a:lnTo>
                    <a:pt x="513" y="199"/>
                  </a:lnTo>
                  <a:lnTo>
                    <a:pt x="522" y="197"/>
                  </a:lnTo>
                  <a:lnTo>
                    <a:pt x="529" y="198"/>
                  </a:lnTo>
                  <a:lnTo>
                    <a:pt x="532" y="199"/>
                  </a:lnTo>
                  <a:lnTo>
                    <a:pt x="532" y="204"/>
                  </a:lnTo>
                  <a:lnTo>
                    <a:pt x="529" y="206"/>
                  </a:lnTo>
                  <a:lnTo>
                    <a:pt x="529" y="209"/>
                  </a:lnTo>
                  <a:lnTo>
                    <a:pt x="530" y="209"/>
                  </a:lnTo>
                  <a:lnTo>
                    <a:pt x="532" y="208"/>
                  </a:lnTo>
                  <a:lnTo>
                    <a:pt x="533" y="208"/>
                  </a:lnTo>
                  <a:lnTo>
                    <a:pt x="534" y="210"/>
                  </a:lnTo>
                  <a:lnTo>
                    <a:pt x="534" y="212"/>
                  </a:lnTo>
                  <a:lnTo>
                    <a:pt x="535" y="215"/>
                  </a:lnTo>
                  <a:lnTo>
                    <a:pt x="535" y="218"/>
                  </a:lnTo>
                  <a:lnTo>
                    <a:pt x="534" y="219"/>
                  </a:lnTo>
                  <a:lnTo>
                    <a:pt x="530" y="219"/>
                  </a:lnTo>
                  <a:lnTo>
                    <a:pt x="529" y="220"/>
                  </a:lnTo>
                  <a:lnTo>
                    <a:pt x="529" y="222"/>
                  </a:lnTo>
                  <a:lnTo>
                    <a:pt x="530" y="223"/>
                  </a:lnTo>
                  <a:lnTo>
                    <a:pt x="533" y="223"/>
                  </a:lnTo>
                  <a:lnTo>
                    <a:pt x="530" y="225"/>
                  </a:lnTo>
                  <a:lnTo>
                    <a:pt x="526" y="227"/>
                  </a:lnTo>
                  <a:lnTo>
                    <a:pt x="520" y="227"/>
                  </a:lnTo>
                  <a:lnTo>
                    <a:pt x="515" y="229"/>
                  </a:lnTo>
                  <a:lnTo>
                    <a:pt x="512" y="230"/>
                  </a:lnTo>
                  <a:lnTo>
                    <a:pt x="508" y="232"/>
                  </a:lnTo>
                  <a:lnTo>
                    <a:pt x="501" y="234"/>
                  </a:lnTo>
                  <a:lnTo>
                    <a:pt x="499" y="234"/>
                  </a:lnTo>
                  <a:lnTo>
                    <a:pt x="497" y="232"/>
                  </a:lnTo>
                  <a:lnTo>
                    <a:pt x="496" y="232"/>
                  </a:lnTo>
                  <a:lnTo>
                    <a:pt x="493" y="234"/>
                  </a:lnTo>
                  <a:lnTo>
                    <a:pt x="491" y="236"/>
                  </a:lnTo>
                  <a:lnTo>
                    <a:pt x="490" y="237"/>
                  </a:lnTo>
                  <a:lnTo>
                    <a:pt x="483" y="238"/>
                  </a:lnTo>
                  <a:lnTo>
                    <a:pt x="473" y="239"/>
                  </a:lnTo>
                  <a:lnTo>
                    <a:pt x="465" y="240"/>
                  </a:lnTo>
                  <a:lnTo>
                    <a:pt x="434" y="247"/>
                  </a:lnTo>
                  <a:lnTo>
                    <a:pt x="399" y="255"/>
                  </a:lnTo>
                  <a:lnTo>
                    <a:pt x="364" y="262"/>
                  </a:lnTo>
                  <a:lnTo>
                    <a:pt x="349" y="265"/>
                  </a:lnTo>
                  <a:lnTo>
                    <a:pt x="334" y="266"/>
                  </a:lnTo>
                  <a:lnTo>
                    <a:pt x="316" y="268"/>
                  </a:lnTo>
                  <a:lnTo>
                    <a:pt x="310" y="271"/>
                  </a:lnTo>
                  <a:lnTo>
                    <a:pt x="303" y="272"/>
                  </a:lnTo>
                  <a:lnTo>
                    <a:pt x="293" y="274"/>
                  </a:lnTo>
                  <a:lnTo>
                    <a:pt x="253" y="281"/>
                  </a:lnTo>
                  <a:lnTo>
                    <a:pt x="214" y="289"/>
                  </a:lnTo>
                  <a:lnTo>
                    <a:pt x="172" y="296"/>
                  </a:lnTo>
                  <a:lnTo>
                    <a:pt x="133" y="300"/>
                  </a:lnTo>
                  <a:lnTo>
                    <a:pt x="131" y="299"/>
                  </a:lnTo>
                  <a:lnTo>
                    <a:pt x="130" y="297"/>
                  </a:lnTo>
                  <a:lnTo>
                    <a:pt x="125" y="295"/>
                  </a:lnTo>
                  <a:lnTo>
                    <a:pt x="124" y="294"/>
                  </a:lnTo>
                  <a:lnTo>
                    <a:pt x="123" y="294"/>
                  </a:lnTo>
                  <a:lnTo>
                    <a:pt x="122" y="295"/>
                  </a:lnTo>
                  <a:lnTo>
                    <a:pt x="123" y="296"/>
                  </a:lnTo>
                  <a:lnTo>
                    <a:pt x="124" y="296"/>
                  </a:lnTo>
                  <a:lnTo>
                    <a:pt x="111" y="301"/>
                  </a:lnTo>
                  <a:lnTo>
                    <a:pt x="94" y="306"/>
                  </a:lnTo>
                  <a:lnTo>
                    <a:pt x="74" y="308"/>
                  </a:lnTo>
                  <a:lnTo>
                    <a:pt x="54" y="311"/>
                  </a:lnTo>
                  <a:lnTo>
                    <a:pt x="34" y="314"/>
                  </a:lnTo>
                  <a:lnTo>
                    <a:pt x="27" y="315"/>
                  </a:lnTo>
                  <a:lnTo>
                    <a:pt x="19" y="316"/>
                  </a:lnTo>
                  <a:lnTo>
                    <a:pt x="9" y="316"/>
                  </a:lnTo>
                  <a:lnTo>
                    <a:pt x="0" y="317"/>
                  </a:lnTo>
                  <a:lnTo>
                    <a:pt x="10" y="314"/>
                  </a:lnTo>
                  <a:lnTo>
                    <a:pt x="9" y="310"/>
                  </a:lnTo>
                  <a:lnTo>
                    <a:pt x="15" y="307"/>
                  </a:lnTo>
                  <a:lnTo>
                    <a:pt x="19" y="302"/>
                  </a:lnTo>
                  <a:lnTo>
                    <a:pt x="23" y="296"/>
                  </a:lnTo>
                  <a:lnTo>
                    <a:pt x="29" y="294"/>
                  </a:lnTo>
                  <a:lnTo>
                    <a:pt x="29" y="295"/>
                  </a:lnTo>
                  <a:lnTo>
                    <a:pt x="26" y="297"/>
                  </a:lnTo>
                  <a:lnTo>
                    <a:pt x="26" y="300"/>
                  </a:lnTo>
                  <a:lnTo>
                    <a:pt x="30" y="296"/>
                  </a:lnTo>
                  <a:lnTo>
                    <a:pt x="31" y="292"/>
                  </a:lnTo>
                  <a:lnTo>
                    <a:pt x="33" y="287"/>
                  </a:lnTo>
                  <a:lnTo>
                    <a:pt x="34" y="281"/>
                  </a:lnTo>
                  <a:lnTo>
                    <a:pt x="39" y="276"/>
                  </a:lnTo>
                  <a:lnTo>
                    <a:pt x="46" y="274"/>
                  </a:lnTo>
                  <a:lnTo>
                    <a:pt x="44" y="272"/>
                  </a:lnTo>
                  <a:lnTo>
                    <a:pt x="43" y="269"/>
                  </a:lnTo>
                  <a:lnTo>
                    <a:pt x="43" y="266"/>
                  </a:lnTo>
                  <a:lnTo>
                    <a:pt x="51" y="260"/>
                  </a:lnTo>
                  <a:lnTo>
                    <a:pt x="58" y="253"/>
                  </a:lnTo>
                  <a:lnTo>
                    <a:pt x="66" y="248"/>
                  </a:lnTo>
                  <a:lnTo>
                    <a:pt x="71" y="243"/>
                  </a:lnTo>
                  <a:lnTo>
                    <a:pt x="75" y="240"/>
                  </a:lnTo>
                  <a:lnTo>
                    <a:pt x="81" y="229"/>
                  </a:lnTo>
                  <a:lnTo>
                    <a:pt x="82" y="227"/>
                  </a:lnTo>
                  <a:lnTo>
                    <a:pt x="85" y="226"/>
                  </a:lnTo>
                  <a:lnTo>
                    <a:pt x="88" y="226"/>
                  </a:lnTo>
                  <a:lnTo>
                    <a:pt x="90" y="233"/>
                  </a:lnTo>
                  <a:lnTo>
                    <a:pt x="94" y="236"/>
                  </a:lnTo>
                  <a:lnTo>
                    <a:pt x="96" y="237"/>
                  </a:lnTo>
                  <a:lnTo>
                    <a:pt x="100" y="239"/>
                  </a:lnTo>
                  <a:lnTo>
                    <a:pt x="102" y="239"/>
                  </a:lnTo>
                  <a:lnTo>
                    <a:pt x="104" y="240"/>
                  </a:lnTo>
                  <a:lnTo>
                    <a:pt x="104" y="245"/>
                  </a:lnTo>
                  <a:lnTo>
                    <a:pt x="105" y="246"/>
                  </a:lnTo>
                  <a:lnTo>
                    <a:pt x="110" y="246"/>
                  </a:lnTo>
                  <a:lnTo>
                    <a:pt x="112" y="245"/>
                  </a:lnTo>
                  <a:lnTo>
                    <a:pt x="117" y="245"/>
                  </a:lnTo>
                  <a:lnTo>
                    <a:pt x="119" y="246"/>
                  </a:lnTo>
                  <a:lnTo>
                    <a:pt x="122" y="248"/>
                  </a:lnTo>
                  <a:lnTo>
                    <a:pt x="123" y="246"/>
                  </a:lnTo>
                  <a:lnTo>
                    <a:pt x="125" y="245"/>
                  </a:lnTo>
                  <a:lnTo>
                    <a:pt x="126" y="243"/>
                  </a:lnTo>
                  <a:lnTo>
                    <a:pt x="131" y="240"/>
                  </a:lnTo>
                  <a:lnTo>
                    <a:pt x="132" y="238"/>
                  </a:lnTo>
                  <a:lnTo>
                    <a:pt x="133" y="234"/>
                  </a:lnTo>
                  <a:lnTo>
                    <a:pt x="144" y="237"/>
                  </a:lnTo>
                  <a:lnTo>
                    <a:pt x="156" y="234"/>
                  </a:lnTo>
                  <a:lnTo>
                    <a:pt x="158" y="233"/>
                  </a:lnTo>
                  <a:lnTo>
                    <a:pt x="160" y="233"/>
                  </a:lnTo>
                  <a:lnTo>
                    <a:pt x="165" y="231"/>
                  </a:lnTo>
                  <a:lnTo>
                    <a:pt x="168" y="229"/>
                  </a:lnTo>
                  <a:lnTo>
                    <a:pt x="170" y="225"/>
                  </a:lnTo>
                  <a:lnTo>
                    <a:pt x="172" y="220"/>
                  </a:lnTo>
                  <a:lnTo>
                    <a:pt x="175" y="222"/>
                  </a:lnTo>
                  <a:lnTo>
                    <a:pt x="180" y="222"/>
                  </a:lnTo>
                  <a:lnTo>
                    <a:pt x="182" y="219"/>
                  </a:lnTo>
                  <a:lnTo>
                    <a:pt x="183" y="217"/>
                  </a:lnTo>
                  <a:lnTo>
                    <a:pt x="186" y="216"/>
                  </a:lnTo>
                  <a:lnTo>
                    <a:pt x="187" y="213"/>
                  </a:lnTo>
                  <a:lnTo>
                    <a:pt x="189" y="212"/>
                  </a:lnTo>
                  <a:lnTo>
                    <a:pt x="197" y="212"/>
                  </a:lnTo>
                  <a:lnTo>
                    <a:pt x="202" y="209"/>
                  </a:lnTo>
                  <a:lnTo>
                    <a:pt x="208" y="205"/>
                  </a:lnTo>
                  <a:lnTo>
                    <a:pt x="213" y="204"/>
                  </a:lnTo>
                  <a:lnTo>
                    <a:pt x="217" y="206"/>
                  </a:lnTo>
                  <a:lnTo>
                    <a:pt x="215" y="204"/>
                  </a:lnTo>
                  <a:lnTo>
                    <a:pt x="213" y="201"/>
                  </a:lnTo>
                  <a:lnTo>
                    <a:pt x="211" y="197"/>
                  </a:lnTo>
                  <a:lnTo>
                    <a:pt x="210" y="195"/>
                  </a:lnTo>
                  <a:lnTo>
                    <a:pt x="211" y="192"/>
                  </a:lnTo>
                  <a:lnTo>
                    <a:pt x="217" y="192"/>
                  </a:lnTo>
                  <a:lnTo>
                    <a:pt x="217" y="190"/>
                  </a:lnTo>
                  <a:lnTo>
                    <a:pt x="214" y="187"/>
                  </a:lnTo>
                  <a:lnTo>
                    <a:pt x="211" y="182"/>
                  </a:lnTo>
                  <a:lnTo>
                    <a:pt x="211" y="175"/>
                  </a:lnTo>
                  <a:lnTo>
                    <a:pt x="213" y="174"/>
                  </a:lnTo>
                  <a:lnTo>
                    <a:pt x="215" y="169"/>
                  </a:lnTo>
                  <a:lnTo>
                    <a:pt x="216" y="168"/>
                  </a:lnTo>
                  <a:lnTo>
                    <a:pt x="216" y="167"/>
                  </a:lnTo>
                  <a:lnTo>
                    <a:pt x="217" y="164"/>
                  </a:lnTo>
                  <a:lnTo>
                    <a:pt x="220" y="162"/>
                  </a:lnTo>
                  <a:lnTo>
                    <a:pt x="220" y="164"/>
                  </a:lnTo>
                  <a:lnTo>
                    <a:pt x="221" y="162"/>
                  </a:lnTo>
                  <a:lnTo>
                    <a:pt x="223" y="159"/>
                  </a:lnTo>
                  <a:lnTo>
                    <a:pt x="224" y="156"/>
                  </a:lnTo>
                  <a:lnTo>
                    <a:pt x="225" y="153"/>
                  </a:lnTo>
                  <a:lnTo>
                    <a:pt x="225" y="141"/>
                  </a:lnTo>
                  <a:lnTo>
                    <a:pt x="231" y="141"/>
                  </a:lnTo>
                  <a:lnTo>
                    <a:pt x="231" y="133"/>
                  </a:lnTo>
                  <a:lnTo>
                    <a:pt x="234" y="119"/>
                  </a:lnTo>
                  <a:lnTo>
                    <a:pt x="237" y="113"/>
                  </a:lnTo>
                  <a:lnTo>
                    <a:pt x="243" y="111"/>
                  </a:lnTo>
                  <a:lnTo>
                    <a:pt x="241" y="107"/>
                  </a:lnTo>
                  <a:lnTo>
                    <a:pt x="239" y="103"/>
                  </a:lnTo>
                  <a:lnTo>
                    <a:pt x="239" y="97"/>
                  </a:lnTo>
                  <a:lnTo>
                    <a:pt x="244" y="100"/>
                  </a:lnTo>
                  <a:lnTo>
                    <a:pt x="250" y="104"/>
                  </a:lnTo>
                  <a:lnTo>
                    <a:pt x="256" y="105"/>
                  </a:lnTo>
                  <a:lnTo>
                    <a:pt x="265" y="105"/>
                  </a:lnTo>
                  <a:lnTo>
                    <a:pt x="272" y="97"/>
                  </a:lnTo>
                  <a:lnTo>
                    <a:pt x="275" y="85"/>
                  </a:lnTo>
                  <a:lnTo>
                    <a:pt x="277" y="71"/>
                  </a:lnTo>
                  <a:lnTo>
                    <a:pt x="281" y="73"/>
                  </a:lnTo>
                  <a:lnTo>
                    <a:pt x="281" y="72"/>
                  </a:lnTo>
                  <a:lnTo>
                    <a:pt x="280" y="71"/>
                  </a:lnTo>
                  <a:lnTo>
                    <a:pt x="280" y="69"/>
                  </a:lnTo>
                  <a:lnTo>
                    <a:pt x="279" y="65"/>
                  </a:lnTo>
                  <a:lnTo>
                    <a:pt x="282" y="66"/>
                  </a:lnTo>
                  <a:lnTo>
                    <a:pt x="288" y="66"/>
                  </a:lnTo>
                  <a:lnTo>
                    <a:pt x="289" y="65"/>
                  </a:lnTo>
                  <a:lnTo>
                    <a:pt x="296" y="51"/>
                  </a:lnTo>
                  <a:lnTo>
                    <a:pt x="299" y="50"/>
                  </a:lnTo>
                  <a:lnTo>
                    <a:pt x="300" y="49"/>
                  </a:lnTo>
                  <a:lnTo>
                    <a:pt x="303" y="48"/>
                  </a:lnTo>
                  <a:lnTo>
                    <a:pt x="305" y="47"/>
                  </a:lnTo>
                  <a:lnTo>
                    <a:pt x="307" y="45"/>
                  </a:lnTo>
                  <a:lnTo>
                    <a:pt x="308" y="44"/>
                  </a:lnTo>
                  <a:lnTo>
                    <a:pt x="308" y="37"/>
                  </a:lnTo>
                  <a:lnTo>
                    <a:pt x="309" y="34"/>
                  </a:lnTo>
                  <a:lnTo>
                    <a:pt x="310" y="31"/>
                  </a:lnTo>
                  <a:lnTo>
                    <a:pt x="312" y="30"/>
                  </a:lnTo>
                  <a:lnTo>
                    <a:pt x="313" y="30"/>
                  </a:lnTo>
                  <a:lnTo>
                    <a:pt x="315" y="29"/>
                  </a:lnTo>
                  <a:lnTo>
                    <a:pt x="316" y="29"/>
                  </a:lnTo>
                  <a:lnTo>
                    <a:pt x="317" y="19"/>
                  </a:lnTo>
                  <a:lnTo>
                    <a:pt x="316" y="9"/>
                  </a:lnTo>
                  <a:lnTo>
                    <a:pt x="31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7">
              <a:extLst>
                <a:ext uri="{FF2B5EF4-FFF2-40B4-BE49-F238E27FC236}">
                  <a16:creationId xmlns:a16="http://schemas.microsoft.com/office/drawing/2014/main" id="{6C16FFE2-3B0A-5657-E2BF-7BD349371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7645" y="2860488"/>
              <a:ext cx="595034" cy="282237"/>
            </a:xfrm>
            <a:custGeom>
              <a:avLst/>
              <a:gdLst/>
              <a:ahLst/>
              <a:cxnLst>
                <a:cxn ang="0">
                  <a:pos x="258" y="14"/>
                </a:cxn>
                <a:cxn ang="0">
                  <a:pos x="287" y="115"/>
                </a:cxn>
                <a:cxn ang="0">
                  <a:pos x="324" y="108"/>
                </a:cxn>
                <a:cxn ang="0">
                  <a:pos x="317" y="147"/>
                </a:cxn>
                <a:cxn ang="0">
                  <a:pos x="289" y="151"/>
                </a:cxn>
                <a:cxn ang="0">
                  <a:pos x="288" y="143"/>
                </a:cxn>
                <a:cxn ang="0">
                  <a:pos x="281" y="143"/>
                </a:cxn>
                <a:cxn ang="0">
                  <a:pos x="281" y="137"/>
                </a:cxn>
                <a:cxn ang="0">
                  <a:pos x="277" y="128"/>
                </a:cxn>
                <a:cxn ang="0">
                  <a:pos x="276" y="121"/>
                </a:cxn>
                <a:cxn ang="0">
                  <a:pos x="273" y="129"/>
                </a:cxn>
                <a:cxn ang="0">
                  <a:pos x="266" y="125"/>
                </a:cxn>
                <a:cxn ang="0">
                  <a:pos x="257" y="127"/>
                </a:cxn>
                <a:cxn ang="0">
                  <a:pos x="251" y="116"/>
                </a:cxn>
                <a:cxn ang="0">
                  <a:pos x="253" y="107"/>
                </a:cxn>
                <a:cxn ang="0">
                  <a:pos x="267" y="104"/>
                </a:cxn>
                <a:cxn ang="0">
                  <a:pos x="261" y="100"/>
                </a:cxn>
                <a:cxn ang="0">
                  <a:pos x="250" y="92"/>
                </a:cxn>
                <a:cxn ang="0">
                  <a:pos x="252" y="79"/>
                </a:cxn>
                <a:cxn ang="0">
                  <a:pos x="243" y="77"/>
                </a:cxn>
                <a:cxn ang="0">
                  <a:pos x="245" y="63"/>
                </a:cxn>
                <a:cxn ang="0">
                  <a:pos x="239" y="58"/>
                </a:cxn>
                <a:cxn ang="0">
                  <a:pos x="245" y="35"/>
                </a:cxn>
                <a:cxn ang="0">
                  <a:pos x="251" y="27"/>
                </a:cxn>
                <a:cxn ang="0">
                  <a:pos x="253" y="16"/>
                </a:cxn>
                <a:cxn ang="0">
                  <a:pos x="241" y="14"/>
                </a:cxn>
                <a:cxn ang="0">
                  <a:pos x="237" y="21"/>
                </a:cxn>
                <a:cxn ang="0">
                  <a:pos x="239" y="30"/>
                </a:cxn>
                <a:cxn ang="0">
                  <a:pos x="231" y="28"/>
                </a:cxn>
                <a:cxn ang="0">
                  <a:pos x="225" y="35"/>
                </a:cxn>
                <a:cxn ang="0">
                  <a:pos x="220" y="42"/>
                </a:cxn>
                <a:cxn ang="0">
                  <a:pos x="219" y="48"/>
                </a:cxn>
                <a:cxn ang="0">
                  <a:pos x="211" y="48"/>
                </a:cxn>
                <a:cxn ang="0">
                  <a:pos x="208" y="50"/>
                </a:cxn>
                <a:cxn ang="0">
                  <a:pos x="213" y="59"/>
                </a:cxn>
                <a:cxn ang="0">
                  <a:pos x="217" y="74"/>
                </a:cxn>
                <a:cxn ang="0">
                  <a:pos x="219" y="113"/>
                </a:cxn>
                <a:cxn ang="0">
                  <a:pos x="216" y="107"/>
                </a:cxn>
                <a:cxn ang="0">
                  <a:pos x="227" y="134"/>
                </a:cxn>
                <a:cxn ang="0">
                  <a:pos x="240" y="150"/>
                </a:cxn>
                <a:cxn ang="0">
                  <a:pos x="210" y="135"/>
                </a:cxn>
                <a:cxn ang="0">
                  <a:pos x="201" y="139"/>
                </a:cxn>
                <a:cxn ang="0">
                  <a:pos x="190" y="129"/>
                </a:cxn>
                <a:cxn ang="0">
                  <a:pos x="186" y="141"/>
                </a:cxn>
                <a:cxn ang="0">
                  <a:pos x="189" y="108"/>
                </a:cxn>
                <a:cxn ang="0">
                  <a:pos x="190" y="85"/>
                </a:cxn>
                <a:cxn ang="0">
                  <a:pos x="173" y="86"/>
                </a:cxn>
                <a:cxn ang="0">
                  <a:pos x="162" y="79"/>
                </a:cxn>
                <a:cxn ang="0">
                  <a:pos x="148" y="79"/>
                </a:cxn>
                <a:cxn ang="0">
                  <a:pos x="128" y="62"/>
                </a:cxn>
                <a:cxn ang="0">
                  <a:pos x="111" y="38"/>
                </a:cxn>
                <a:cxn ang="0">
                  <a:pos x="97" y="36"/>
                </a:cxn>
                <a:cxn ang="0">
                  <a:pos x="74" y="45"/>
                </a:cxn>
                <a:cxn ang="0">
                  <a:pos x="67" y="55"/>
                </a:cxn>
                <a:cxn ang="0">
                  <a:pos x="55" y="50"/>
                </a:cxn>
                <a:cxn ang="0">
                  <a:pos x="48" y="50"/>
                </a:cxn>
                <a:cxn ang="0">
                  <a:pos x="45" y="58"/>
                </a:cxn>
                <a:cxn ang="0">
                  <a:pos x="34" y="66"/>
                </a:cxn>
                <a:cxn ang="0">
                  <a:pos x="23" y="78"/>
                </a:cxn>
                <a:cxn ang="0">
                  <a:pos x="7" y="94"/>
                </a:cxn>
                <a:cxn ang="0">
                  <a:pos x="170" y="18"/>
                </a:cxn>
                <a:cxn ang="0">
                  <a:pos x="239" y="2"/>
                </a:cxn>
              </a:cxnLst>
              <a:rect l="0" t="0" r="r" b="b"/>
              <a:pathLst>
                <a:path w="331" h="157">
                  <a:moveTo>
                    <a:pt x="255" y="0"/>
                  </a:moveTo>
                  <a:lnTo>
                    <a:pt x="255" y="7"/>
                  </a:lnTo>
                  <a:lnTo>
                    <a:pt x="258" y="9"/>
                  </a:lnTo>
                  <a:lnTo>
                    <a:pt x="258" y="14"/>
                  </a:lnTo>
                  <a:lnTo>
                    <a:pt x="259" y="16"/>
                  </a:lnTo>
                  <a:lnTo>
                    <a:pt x="268" y="49"/>
                  </a:lnTo>
                  <a:lnTo>
                    <a:pt x="276" y="83"/>
                  </a:lnTo>
                  <a:lnTo>
                    <a:pt x="287" y="115"/>
                  </a:lnTo>
                  <a:lnTo>
                    <a:pt x="295" y="113"/>
                  </a:lnTo>
                  <a:lnTo>
                    <a:pt x="305" y="109"/>
                  </a:lnTo>
                  <a:lnTo>
                    <a:pt x="315" y="108"/>
                  </a:lnTo>
                  <a:lnTo>
                    <a:pt x="324" y="108"/>
                  </a:lnTo>
                  <a:lnTo>
                    <a:pt x="331" y="113"/>
                  </a:lnTo>
                  <a:lnTo>
                    <a:pt x="326" y="123"/>
                  </a:lnTo>
                  <a:lnTo>
                    <a:pt x="321" y="134"/>
                  </a:lnTo>
                  <a:lnTo>
                    <a:pt x="317" y="147"/>
                  </a:lnTo>
                  <a:lnTo>
                    <a:pt x="309" y="149"/>
                  </a:lnTo>
                  <a:lnTo>
                    <a:pt x="295" y="156"/>
                  </a:lnTo>
                  <a:lnTo>
                    <a:pt x="287" y="157"/>
                  </a:lnTo>
                  <a:lnTo>
                    <a:pt x="289" y="151"/>
                  </a:lnTo>
                  <a:lnTo>
                    <a:pt x="291" y="147"/>
                  </a:lnTo>
                  <a:lnTo>
                    <a:pt x="291" y="146"/>
                  </a:lnTo>
                  <a:lnTo>
                    <a:pt x="289" y="144"/>
                  </a:lnTo>
                  <a:lnTo>
                    <a:pt x="288" y="143"/>
                  </a:lnTo>
                  <a:lnTo>
                    <a:pt x="283" y="141"/>
                  </a:lnTo>
                  <a:lnTo>
                    <a:pt x="282" y="141"/>
                  </a:lnTo>
                  <a:lnTo>
                    <a:pt x="281" y="142"/>
                  </a:lnTo>
                  <a:lnTo>
                    <a:pt x="281" y="143"/>
                  </a:lnTo>
                  <a:lnTo>
                    <a:pt x="277" y="143"/>
                  </a:lnTo>
                  <a:lnTo>
                    <a:pt x="277" y="142"/>
                  </a:lnTo>
                  <a:lnTo>
                    <a:pt x="280" y="140"/>
                  </a:lnTo>
                  <a:lnTo>
                    <a:pt x="281" y="137"/>
                  </a:lnTo>
                  <a:lnTo>
                    <a:pt x="282" y="136"/>
                  </a:lnTo>
                  <a:lnTo>
                    <a:pt x="283" y="136"/>
                  </a:lnTo>
                  <a:lnTo>
                    <a:pt x="283" y="134"/>
                  </a:lnTo>
                  <a:lnTo>
                    <a:pt x="277" y="128"/>
                  </a:lnTo>
                  <a:lnTo>
                    <a:pt x="276" y="126"/>
                  </a:lnTo>
                  <a:lnTo>
                    <a:pt x="276" y="123"/>
                  </a:lnTo>
                  <a:lnTo>
                    <a:pt x="277" y="121"/>
                  </a:lnTo>
                  <a:lnTo>
                    <a:pt x="276" y="121"/>
                  </a:lnTo>
                  <a:lnTo>
                    <a:pt x="274" y="123"/>
                  </a:lnTo>
                  <a:lnTo>
                    <a:pt x="274" y="127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2" y="128"/>
                  </a:lnTo>
                  <a:lnTo>
                    <a:pt x="270" y="128"/>
                  </a:lnTo>
                  <a:lnTo>
                    <a:pt x="267" y="125"/>
                  </a:lnTo>
                  <a:lnTo>
                    <a:pt x="266" y="125"/>
                  </a:lnTo>
                  <a:lnTo>
                    <a:pt x="265" y="126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57" y="127"/>
                  </a:lnTo>
                  <a:lnTo>
                    <a:pt x="253" y="126"/>
                  </a:lnTo>
                  <a:lnTo>
                    <a:pt x="250" y="123"/>
                  </a:lnTo>
                  <a:lnTo>
                    <a:pt x="250" y="118"/>
                  </a:lnTo>
                  <a:lnTo>
                    <a:pt x="251" y="116"/>
                  </a:lnTo>
                  <a:lnTo>
                    <a:pt x="252" y="114"/>
                  </a:lnTo>
                  <a:lnTo>
                    <a:pt x="252" y="113"/>
                  </a:lnTo>
                  <a:lnTo>
                    <a:pt x="253" y="111"/>
                  </a:lnTo>
                  <a:lnTo>
                    <a:pt x="253" y="107"/>
                  </a:lnTo>
                  <a:lnTo>
                    <a:pt x="257" y="108"/>
                  </a:lnTo>
                  <a:lnTo>
                    <a:pt x="260" y="108"/>
                  </a:lnTo>
                  <a:lnTo>
                    <a:pt x="265" y="106"/>
                  </a:lnTo>
                  <a:lnTo>
                    <a:pt x="267" y="104"/>
                  </a:lnTo>
                  <a:lnTo>
                    <a:pt x="267" y="102"/>
                  </a:lnTo>
                  <a:lnTo>
                    <a:pt x="266" y="101"/>
                  </a:lnTo>
                  <a:lnTo>
                    <a:pt x="264" y="100"/>
                  </a:lnTo>
                  <a:lnTo>
                    <a:pt x="261" y="100"/>
                  </a:lnTo>
                  <a:lnTo>
                    <a:pt x="259" y="101"/>
                  </a:lnTo>
                  <a:lnTo>
                    <a:pt x="253" y="101"/>
                  </a:lnTo>
                  <a:lnTo>
                    <a:pt x="252" y="97"/>
                  </a:lnTo>
                  <a:lnTo>
                    <a:pt x="250" y="92"/>
                  </a:lnTo>
                  <a:lnTo>
                    <a:pt x="248" y="87"/>
                  </a:lnTo>
                  <a:lnTo>
                    <a:pt x="248" y="84"/>
                  </a:lnTo>
                  <a:lnTo>
                    <a:pt x="253" y="81"/>
                  </a:lnTo>
                  <a:lnTo>
                    <a:pt x="252" y="79"/>
                  </a:lnTo>
                  <a:lnTo>
                    <a:pt x="251" y="78"/>
                  </a:lnTo>
                  <a:lnTo>
                    <a:pt x="246" y="78"/>
                  </a:lnTo>
                  <a:lnTo>
                    <a:pt x="244" y="77"/>
                  </a:lnTo>
                  <a:lnTo>
                    <a:pt x="243" y="77"/>
                  </a:lnTo>
                  <a:lnTo>
                    <a:pt x="241" y="76"/>
                  </a:lnTo>
                  <a:lnTo>
                    <a:pt x="241" y="71"/>
                  </a:lnTo>
                  <a:lnTo>
                    <a:pt x="244" y="66"/>
                  </a:lnTo>
                  <a:lnTo>
                    <a:pt x="245" y="63"/>
                  </a:lnTo>
                  <a:lnTo>
                    <a:pt x="244" y="59"/>
                  </a:lnTo>
                  <a:lnTo>
                    <a:pt x="241" y="57"/>
                  </a:lnTo>
                  <a:lnTo>
                    <a:pt x="240" y="57"/>
                  </a:lnTo>
                  <a:lnTo>
                    <a:pt x="239" y="58"/>
                  </a:lnTo>
                  <a:lnTo>
                    <a:pt x="239" y="59"/>
                  </a:lnTo>
                  <a:lnTo>
                    <a:pt x="238" y="48"/>
                  </a:lnTo>
                  <a:lnTo>
                    <a:pt x="239" y="41"/>
                  </a:lnTo>
                  <a:lnTo>
                    <a:pt x="245" y="35"/>
                  </a:lnTo>
                  <a:lnTo>
                    <a:pt x="258" y="30"/>
                  </a:lnTo>
                  <a:lnTo>
                    <a:pt x="254" y="29"/>
                  </a:lnTo>
                  <a:lnTo>
                    <a:pt x="252" y="28"/>
                  </a:lnTo>
                  <a:lnTo>
                    <a:pt x="251" y="27"/>
                  </a:lnTo>
                  <a:lnTo>
                    <a:pt x="250" y="24"/>
                  </a:lnTo>
                  <a:lnTo>
                    <a:pt x="250" y="22"/>
                  </a:lnTo>
                  <a:lnTo>
                    <a:pt x="251" y="20"/>
                  </a:lnTo>
                  <a:lnTo>
                    <a:pt x="253" y="16"/>
                  </a:lnTo>
                  <a:lnTo>
                    <a:pt x="253" y="14"/>
                  </a:lnTo>
                  <a:lnTo>
                    <a:pt x="251" y="13"/>
                  </a:lnTo>
                  <a:lnTo>
                    <a:pt x="245" y="13"/>
                  </a:lnTo>
                  <a:lnTo>
                    <a:pt x="241" y="14"/>
                  </a:lnTo>
                  <a:lnTo>
                    <a:pt x="239" y="15"/>
                  </a:lnTo>
                  <a:lnTo>
                    <a:pt x="236" y="16"/>
                  </a:lnTo>
                  <a:lnTo>
                    <a:pt x="236" y="18"/>
                  </a:lnTo>
                  <a:lnTo>
                    <a:pt x="237" y="21"/>
                  </a:lnTo>
                  <a:lnTo>
                    <a:pt x="237" y="22"/>
                  </a:lnTo>
                  <a:lnTo>
                    <a:pt x="238" y="24"/>
                  </a:lnTo>
                  <a:lnTo>
                    <a:pt x="239" y="25"/>
                  </a:lnTo>
                  <a:lnTo>
                    <a:pt x="239" y="30"/>
                  </a:lnTo>
                  <a:lnTo>
                    <a:pt x="234" y="30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8"/>
                  </a:lnTo>
                  <a:lnTo>
                    <a:pt x="229" y="29"/>
                  </a:lnTo>
                  <a:lnTo>
                    <a:pt x="227" y="31"/>
                  </a:lnTo>
                  <a:lnTo>
                    <a:pt x="226" y="32"/>
                  </a:lnTo>
                  <a:lnTo>
                    <a:pt x="225" y="35"/>
                  </a:lnTo>
                  <a:lnTo>
                    <a:pt x="224" y="36"/>
                  </a:lnTo>
                  <a:lnTo>
                    <a:pt x="219" y="36"/>
                  </a:lnTo>
                  <a:lnTo>
                    <a:pt x="219" y="41"/>
                  </a:lnTo>
                  <a:lnTo>
                    <a:pt x="220" y="42"/>
                  </a:lnTo>
                  <a:lnTo>
                    <a:pt x="220" y="43"/>
                  </a:lnTo>
                  <a:lnTo>
                    <a:pt x="222" y="44"/>
                  </a:lnTo>
                  <a:lnTo>
                    <a:pt x="220" y="45"/>
                  </a:lnTo>
                  <a:lnTo>
                    <a:pt x="219" y="48"/>
                  </a:lnTo>
                  <a:lnTo>
                    <a:pt x="217" y="46"/>
                  </a:lnTo>
                  <a:lnTo>
                    <a:pt x="216" y="45"/>
                  </a:lnTo>
                  <a:lnTo>
                    <a:pt x="210" y="45"/>
                  </a:lnTo>
                  <a:lnTo>
                    <a:pt x="211" y="48"/>
                  </a:lnTo>
                  <a:lnTo>
                    <a:pt x="212" y="49"/>
                  </a:lnTo>
                  <a:lnTo>
                    <a:pt x="211" y="49"/>
                  </a:lnTo>
                  <a:lnTo>
                    <a:pt x="210" y="50"/>
                  </a:lnTo>
                  <a:lnTo>
                    <a:pt x="208" y="50"/>
                  </a:lnTo>
                  <a:lnTo>
                    <a:pt x="208" y="53"/>
                  </a:lnTo>
                  <a:lnTo>
                    <a:pt x="209" y="56"/>
                  </a:lnTo>
                  <a:lnTo>
                    <a:pt x="211" y="58"/>
                  </a:lnTo>
                  <a:lnTo>
                    <a:pt x="213" y="59"/>
                  </a:lnTo>
                  <a:lnTo>
                    <a:pt x="216" y="59"/>
                  </a:lnTo>
                  <a:lnTo>
                    <a:pt x="217" y="60"/>
                  </a:lnTo>
                  <a:lnTo>
                    <a:pt x="219" y="62"/>
                  </a:lnTo>
                  <a:lnTo>
                    <a:pt x="217" y="74"/>
                  </a:lnTo>
                  <a:lnTo>
                    <a:pt x="219" y="86"/>
                  </a:lnTo>
                  <a:lnTo>
                    <a:pt x="222" y="99"/>
                  </a:lnTo>
                  <a:lnTo>
                    <a:pt x="224" y="113"/>
                  </a:lnTo>
                  <a:lnTo>
                    <a:pt x="219" y="113"/>
                  </a:lnTo>
                  <a:lnTo>
                    <a:pt x="217" y="112"/>
                  </a:lnTo>
                  <a:lnTo>
                    <a:pt x="217" y="111"/>
                  </a:lnTo>
                  <a:lnTo>
                    <a:pt x="216" y="108"/>
                  </a:lnTo>
                  <a:lnTo>
                    <a:pt x="216" y="107"/>
                  </a:lnTo>
                  <a:lnTo>
                    <a:pt x="213" y="116"/>
                  </a:lnTo>
                  <a:lnTo>
                    <a:pt x="216" y="123"/>
                  </a:lnTo>
                  <a:lnTo>
                    <a:pt x="220" y="129"/>
                  </a:lnTo>
                  <a:lnTo>
                    <a:pt x="227" y="134"/>
                  </a:lnTo>
                  <a:lnTo>
                    <a:pt x="236" y="139"/>
                  </a:lnTo>
                  <a:lnTo>
                    <a:pt x="243" y="143"/>
                  </a:lnTo>
                  <a:lnTo>
                    <a:pt x="247" y="149"/>
                  </a:lnTo>
                  <a:lnTo>
                    <a:pt x="240" y="150"/>
                  </a:lnTo>
                  <a:lnTo>
                    <a:pt x="231" y="149"/>
                  </a:lnTo>
                  <a:lnTo>
                    <a:pt x="222" y="147"/>
                  </a:lnTo>
                  <a:lnTo>
                    <a:pt x="213" y="142"/>
                  </a:lnTo>
                  <a:lnTo>
                    <a:pt x="210" y="135"/>
                  </a:lnTo>
                  <a:lnTo>
                    <a:pt x="209" y="135"/>
                  </a:lnTo>
                  <a:lnTo>
                    <a:pt x="208" y="137"/>
                  </a:lnTo>
                  <a:lnTo>
                    <a:pt x="208" y="143"/>
                  </a:lnTo>
                  <a:lnTo>
                    <a:pt x="201" y="139"/>
                  </a:lnTo>
                  <a:lnTo>
                    <a:pt x="198" y="135"/>
                  </a:lnTo>
                  <a:lnTo>
                    <a:pt x="196" y="133"/>
                  </a:lnTo>
                  <a:lnTo>
                    <a:pt x="194" y="129"/>
                  </a:lnTo>
                  <a:lnTo>
                    <a:pt x="190" y="129"/>
                  </a:lnTo>
                  <a:lnTo>
                    <a:pt x="188" y="130"/>
                  </a:lnTo>
                  <a:lnTo>
                    <a:pt x="187" y="132"/>
                  </a:lnTo>
                  <a:lnTo>
                    <a:pt x="186" y="134"/>
                  </a:lnTo>
                  <a:lnTo>
                    <a:pt x="186" y="141"/>
                  </a:lnTo>
                  <a:lnTo>
                    <a:pt x="181" y="134"/>
                  </a:lnTo>
                  <a:lnTo>
                    <a:pt x="181" y="126"/>
                  </a:lnTo>
                  <a:lnTo>
                    <a:pt x="184" y="118"/>
                  </a:lnTo>
                  <a:lnTo>
                    <a:pt x="189" y="108"/>
                  </a:lnTo>
                  <a:lnTo>
                    <a:pt x="192" y="99"/>
                  </a:lnTo>
                  <a:lnTo>
                    <a:pt x="194" y="90"/>
                  </a:lnTo>
                  <a:lnTo>
                    <a:pt x="192" y="87"/>
                  </a:lnTo>
                  <a:lnTo>
                    <a:pt x="190" y="85"/>
                  </a:lnTo>
                  <a:lnTo>
                    <a:pt x="186" y="85"/>
                  </a:lnTo>
                  <a:lnTo>
                    <a:pt x="181" y="87"/>
                  </a:lnTo>
                  <a:lnTo>
                    <a:pt x="176" y="87"/>
                  </a:lnTo>
                  <a:lnTo>
                    <a:pt x="173" y="86"/>
                  </a:lnTo>
                  <a:lnTo>
                    <a:pt x="170" y="84"/>
                  </a:lnTo>
                  <a:lnTo>
                    <a:pt x="168" y="83"/>
                  </a:lnTo>
                  <a:lnTo>
                    <a:pt x="166" y="80"/>
                  </a:lnTo>
                  <a:lnTo>
                    <a:pt x="162" y="79"/>
                  </a:lnTo>
                  <a:lnTo>
                    <a:pt x="156" y="79"/>
                  </a:lnTo>
                  <a:lnTo>
                    <a:pt x="154" y="80"/>
                  </a:lnTo>
                  <a:lnTo>
                    <a:pt x="151" y="80"/>
                  </a:lnTo>
                  <a:lnTo>
                    <a:pt x="148" y="79"/>
                  </a:lnTo>
                  <a:lnTo>
                    <a:pt x="148" y="70"/>
                  </a:lnTo>
                  <a:lnTo>
                    <a:pt x="145" y="64"/>
                  </a:lnTo>
                  <a:lnTo>
                    <a:pt x="138" y="62"/>
                  </a:lnTo>
                  <a:lnTo>
                    <a:pt x="128" y="62"/>
                  </a:lnTo>
                  <a:lnTo>
                    <a:pt x="118" y="48"/>
                  </a:lnTo>
                  <a:lnTo>
                    <a:pt x="117" y="41"/>
                  </a:lnTo>
                  <a:lnTo>
                    <a:pt x="114" y="39"/>
                  </a:lnTo>
                  <a:lnTo>
                    <a:pt x="111" y="38"/>
                  </a:lnTo>
                  <a:lnTo>
                    <a:pt x="106" y="37"/>
                  </a:lnTo>
                  <a:lnTo>
                    <a:pt x="103" y="37"/>
                  </a:lnTo>
                  <a:lnTo>
                    <a:pt x="99" y="36"/>
                  </a:lnTo>
                  <a:lnTo>
                    <a:pt x="97" y="36"/>
                  </a:lnTo>
                  <a:lnTo>
                    <a:pt x="94" y="35"/>
                  </a:lnTo>
                  <a:lnTo>
                    <a:pt x="91" y="35"/>
                  </a:lnTo>
                  <a:lnTo>
                    <a:pt x="75" y="43"/>
                  </a:lnTo>
                  <a:lnTo>
                    <a:pt x="74" y="45"/>
                  </a:lnTo>
                  <a:lnTo>
                    <a:pt x="71" y="48"/>
                  </a:lnTo>
                  <a:lnTo>
                    <a:pt x="70" y="50"/>
                  </a:lnTo>
                  <a:lnTo>
                    <a:pt x="68" y="52"/>
                  </a:lnTo>
                  <a:lnTo>
                    <a:pt x="67" y="55"/>
                  </a:lnTo>
                  <a:lnTo>
                    <a:pt x="64" y="55"/>
                  </a:lnTo>
                  <a:lnTo>
                    <a:pt x="61" y="53"/>
                  </a:lnTo>
                  <a:lnTo>
                    <a:pt x="59" y="52"/>
                  </a:lnTo>
                  <a:lnTo>
                    <a:pt x="55" y="50"/>
                  </a:lnTo>
                  <a:lnTo>
                    <a:pt x="53" y="49"/>
                  </a:lnTo>
                  <a:lnTo>
                    <a:pt x="50" y="49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7" y="52"/>
                  </a:lnTo>
                  <a:lnTo>
                    <a:pt x="46" y="55"/>
                  </a:lnTo>
                  <a:lnTo>
                    <a:pt x="45" y="58"/>
                  </a:lnTo>
                  <a:lnTo>
                    <a:pt x="42" y="60"/>
                  </a:lnTo>
                  <a:lnTo>
                    <a:pt x="40" y="64"/>
                  </a:lnTo>
                  <a:lnTo>
                    <a:pt x="38" y="65"/>
                  </a:lnTo>
                  <a:lnTo>
                    <a:pt x="34" y="66"/>
                  </a:lnTo>
                  <a:lnTo>
                    <a:pt x="31" y="66"/>
                  </a:lnTo>
                  <a:lnTo>
                    <a:pt x="28" y="67"/>
                  </a:lnTo>
                  <a:lnTo>
                    <a:pt x="25" y="71"/>
                  </a:lnTo>
                  <a:lnTo>
                    <a:pt x="23" y="78"/>
                  </a:lnTo>
                  <a:lnTo>
                    <a:pt x="20" y="81"/>
                  </a:lnTo>
                  <a:lnTo>
                    <a:pt x="16" y="86"/>
                  </a:lnTo>
                  <a:lnTo>
                    <a:pt x="12" y="87"/>
                  </a:lnTo>
                  <a:lnTo>
                    <a:pt x="7" y="94"/>
                  </a:lnTo>
                  <a:lnTo>
                    <a:pt x="0" y="51"/>
                  </a:lnTo>
                  <a:lnTo>
                    <a:pt x="126" y="28"/>
                  </a:lnTo>
                  <a:lnTo>
                    <a:pt x="146" y="23"/>
                  </a:lnTo>
                  <a:lnTo>
                    <a:pt x="170" y="18"/>
                  </a:lnTo>
                  <a:lnTo>
                    <a:pt x="194" y="14"/>
                  </a:lnTo>
                  <a:lnTo>
                    <a:pt x="206" y="10"/>
                  </a:lnTo>
                  <a:lnTo>
                    <a:pt x="222" y="7"/>
                  </a:lnTo>
                  <a:lnTo>
                    <a:pt x="239" y="2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8">
              <a:extLst>
                <a:ext uri="{FF2B5EF4-FFF2-40B4-BE49-F238E27FC236}">
                  <a16:creationId xmlns:a16="http://schemas.microsoft.com/office/drawing/2014/main" id="{8272A038-EDF6-105F-CFC7-C58AE32D9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772" y="3128343"/>
              <a:ext cx="44943" cy="10067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5" y="4"/>
                </a:cxn>
                <a:cxn ang="0">
                  <a:pos x="25" y="8"/>
                </a:cxn>
                <a:cxn ang="0">
                  <a:pos x="24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8" y="34"/>
                </a:cxn>
                <a:cxn ang="0">
                  <a:pos x="20" y="40"/>
                </a:cxn>
                <a:cxn ang="0">
                  <a:pos x="6" y="56"/>
                </a:cxn>
                <a:cxn ang="0">
                  <a:pos x="0" y="56"/>
                </a:cxn>
                <a:cxn ang="0">
                  <a:pos x="2" y="44"/>
                </a:cxn>
                <a:cxn ang="0">
                  <a:pos x="6" y="32"/>
                </a:cxn>
                <a:cxn ang="0">
                  <a:pos x="12" y="22"/>
                </a:cxn>
                <a:cxn ang="0">
                  <a:pos x="12" y="16"/>
                </a:cxn>
                <a:cxn ang="0">
                  <a:pos x="10" y="14"/>
                </a:cxn>
                <a:cxn ang="0">
                  <a:pos x="6" y="14"/>
                </a:cxn>
                <a:cxn ang="0">
                  <a:pos x="7" y="11"/>
                </a:cxn>
                <a:cxn ang="0">
                  <a:pos x="10" y="8"/>
                </a:cxn>
                <a:cxn ang="0">
                  <a:pos x="13" y="6"/>
                </a:cxn>
                <a:cxn ang="0">
                  <a:pos x="16" y="5"/>
                </a:cxn>
                <a:cxn ang="0">
                  <a:pos x="20" y="0"/>
                </a:cxn>
              </a:cxnLst>
              <a:rect l="0" t="0" r="r" b="b"/>
              <a:pathLst>
                <a:path w="25" h="56">
                  <a:moveTo>
                    <a:pt x="20" y="0"/>
                  </a:moveTo>
                  <a:lnTo>
                    <a:pt x="25" y="4"/>
                  </a:lnTo>
                  <a:lnTo>
                    <a:pt x="25" y="8"/>
                  </a:lnTo>
                  <a:lnTo>
                    <a:pt x="24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8" y="34"/>
                  </a:lnTo>
                  <a:lnTo>
                    <a:pt x="20" y="40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2" y="44"/>
                  </a:lnTo>
                  <a:lnTo>
                    <a:pt x="6" y="32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7" y="11"/>
                  </a:lnTo>
                  <a:lnTo>
                    <a:pt x="10" y="8"/>
                  </a:lnTo>
                  <a:lnTo>
                    <a:pt x="13" y="6"/>
                  </a:lnTo>
                  <a:lnTo>
                    <a:pt x="16" y="5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9">
              <a:extLst>
                <a:ext uri="{FF2B5EF4-FFF2-40B4-BE49-F238E27FC236}">
                  <a16:creationId xmlns:a16="http://schemas.microsoft.com/office/drawing/2014/main" id="{0D07BB00-9761-37DC-9236-A7BF5CE47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2525" y="3518441"/>
              <a:ext cx="1105577" cy="393694"/>
            </a:xfrm>
            <a:custGeom>
              <a:avLst/>
              <a:gdLst/>
              <a:ahLst/>
              <a:cxnLst>
                <a:cxn ang="0">
                  <a:pos x="615" y="2"/>
                </a:cxn>
                <a:cxn ang="0">
                  <a:pos x="612" y="11"/>
                </a:cxn>
                <a:cxn ang="0">
                  <a:pos x="612" y="22"/>
                </a:cxn>
                <a:cxn ang="0">
                  <a:pos x="601" y="32"/>
                </a:cxn>
                <a:cxn ang="0">
                  <a:pos x="587" y="47"/>
                </a:cxn>
                <a:cxn ang="0">
                  <a:pos x="572" y="54"/>
                </a:cxn>
                <a:cxn ang="0">
                  <a:pos x="558" y="65"/>
                </a:cxn>
                <a:cxn ang="0">
                  <a:pos x="556" y="62"/>
                </a:cxn>
                <a:cxn ang="0">
                  <a:pos x="555" y="60"/>
                </a:cxn>
                <a:cxn ang="0">
                  <a:pos x="549" y="61"/>
                </a:cxn>
                <a:cxn ang="0">
                  <a:pos x="547" y="64"/>
                </a:cxn>
                <a:cxn ang="0">
                  <a:pos x="544" y="69"/>
                </a:cxn>
                <a:cxn ang="0">
                  <a:pos x="539" y="71"/>
                </a:cxn>
                <a:cxn ang="0">
                  <a:pos x="534" y="79"/>
                </a:cxn>
                <a:cxn ang="0">
                  <a:pos x="521" y="91"/>
                </a:cxn>
                <a:cxn ang="0">
                  <a:pos x="504" y="107"/>
                </a:cxn>
                <a:cxn ang="0">
                  <a:pos x="481" y="117"/>
                </a:cxn>
                <a:cxn ang="0">
                  <a:pos x="462" y="133"/>
                </a:cxn>
                <a:cxn ang="0">
                  <a:pos x="447" y="153"/>
                </a:cxn>
                <a:cxn ang="0">
                  <a:pos x="441" y="177"/>
                </a:cxn>
                <a:cxn ang="0">
                  <a:pos x="219" y="201"/>
                </a:cxn>
                <a:cxn ang="0">
                  <a:pos x="114" y="212"/>
                </a:cxn>
                <a:cxn ang="0">
                  <a:pos x="31" y="218"/>
                </a:cxn>
                <a:cxn ang="0">
                  <a:pos x="0" y="217"/>
                </a:cxn>
                <a:cxn ang="0">
                  <a:pos x="3" y="215"/>
                </a:cxn>
                <a:cxn ang="0">
                  <a:pos x="7" y="200"/>
                </a:cxn>
                <a:cxn ang="0">
                  <a:pos x="12" y="181"/>
                </a:cxn>
                <a:cxn ang="0">
                  <a:pos x="8" y="175"/>
                </a:cxn>
                <a:cxn ang="0">
                  <a:pos x="15" y="170"/>
                </a:cxn>
                <a:cxn ang="0">
                  <a:pos x="20" y="167"/>
                </a:cxn>
                <a:cxn ang="0">
                  <a:pos x="20" y="160"/>
                </a:cxn>
                <a:cxn ang="0">
                  <a:pos x="19" y="155"/>
                </a:cxn>
                <a:cxn ang="0">
                  <a:pos x="21" y="152"/>
                </a:cxn>
                <a:cxn ang="0">
                  <a:pos x="24" y="151"/>
                </a:cxn>
                <a:cxn ang="0">
                  <a:pos x="28" y="149"/>
                </a:cxn>
                <a:cxn ang="0">
                  <a:pos x="31" y="141"/>
                </a:cxn>
                <a:cxn ang="0">
                  <a:pos x="35" y="135"/>
                </a:cxn>
                <a:cxn ang="0">
                  <a:pos x="36" y="133"/>
                </a:cxn>
                <a:cxn ang="0">
                  <a:pos x="34" y="132"/>
                </a:cxn>
                <a:cxn ang="0">
                  <a:pos x="30" y="127"/>
                </a:cxn>
                <a:cxn ang="0">
                  <a:pos x="36" y="117"/>
                </a:cxn>
                <a:cxn ang="0">
                  <a:pos x="38" y="107"/>
                </a:cxn>
                <a:cxn ang="0">
                  <a:pos x="38" y="104"/>
                </a:cxn>
                <a:cxn ang="0">
                  <a:pos x="41" y="100"/>
                </a:cxn>
                <a:cxn ang="0">
                  <a:pos x="39" y="95"/>
                </a:cxn>
                <a:cxn ang="0">
                  <a:pos x="44" y="93"/>
                </a:cxn>
                <a:cxn ang="0">
                  <a:pos x="48" y="79"/>
                </a:cxn>
                <a:cxn ang="0">
                  <a:pos x="151" y="70"/>
                </a:cxn>
                <a:cxn ang="0">
                  <a:pos x="152" y="62"/>
                </a:cxn>
                <a:cxn ang="0">
                  <a:pos x="151" y="57"/>
                </a:cxn>
                <a:cxn ang="0">
                  <a:pos x="149" y="56"/>
                </a:cxn>
                <a:cxn ang="0">
                  <a:pos x="179" y="53"/>
                </a:cxn>
                <a:cxn ang="0">
                  <a:pos x="251" y="47"/>
                </a:cxn>
                <a:cxn ang="0">
                  <a:pos x="340" y="37"/>
                </a:cxn>
                <a:cxn ang="0">
                  <a:pos x="411" y="32"/>
                </a:cxn>
                <a:cxn ang="0">
                  <a:pos x="471" y="23"/>
                </a:cxn>
                <a:cxn ang="0">
                  <a:pos x="524" y="16"/>
                </a:cxn>
                <a:cxn ang="0">
                  <a:pos x="584" y="7"/>
                </a:cxn>
              </a:cxnLst>
              <a:rect l="0" t="0" r="r" b="b"/>
              <a:pathLst>
                <a:path w="615" h="219">
                  <a:moveTo>
                    <a:pt x="612" y="0"/>
                  </a:moveTo>
                  <a:lnTo>
                    <a:pt x="615" y="2"/>
                  </a:lnTo>
                  <a:lnTo>
                    <a:pt x="615" y="6"/>
                  </a:lnTo>
                  <a:lnTo>
                    <a:pt x="612" y="11"/>
                  </a:lnTo>
                  <a:lnTo>
                    <a:pt x="611" y="16"/>
                  </a:lnTo>
                  <a:lnTo>
                    <a:pt x="612" y="22"/>
                  </a:lnTo>
                  <a:lnTo>
                    <a:pt x="605" y="26"/>
                  </a:lnTo>
                  <a:lnTo>
                    <a:pt x="601" y="32"/>
                  </a:lnTo>
                  <a:lnTo>
                    <a:pt x="596" y="48"/>
                  </a:lnTo>
                  <a:lnTo>
                    <a:pt x="587" y="47"/>
                  </a:lnTo>
                  <a:lnTo>
                    <a:pt x="579" y="49"/>
                  </a:lnTo>
                  <a:lnTo>
                    <a:pt x="572" y="54"/>
                  </a:lnTo>
                  <a:lnTo>
                    <a:pt x="562" y="68"/>
                  </a:lnTo>
                  <a:lnTo>
                    <a:pt x="558" y="65"/>
                  </a:lnTo>
                  <a:lnTo>
                    <a:pt x="556" y="64"/>
                  </a:lnTo>
                  <a:lnTo>
                    <a:pt x="556" y="62"/>
                  </a:lnTo>
                  <a:lnTo>
                    <a:pt x="555" y="61"/>
                  </a:lnTo>
                  <a:lnTo>
                    <a:pt x="555" y="60"/>
                  </a:lnTo>
                  <a:lnTo>
                    <a:pt x="552" y="60"/>
                  </a:lnTo>
                  <a:lnTo>
                    <a:pt x="549" y="61"/>
                  </a:lnTo>
                  <a:lnTo>
                    <a:pt x="548" y="63"/>
                  </a:lnTo>
                  <a:lnTo>
                    <a:pt x="547" y="64"/>
                  </a:lnTo>
                  <a:lnTo>
                    <a:pt x="546" y="67"/>
                  </a:lnTo>
                  <a:lnTo>
                    <a:pt x="544" y="69"/>
                  </a:lnTo>
                  <a:lnTo>
                    <a:pt x="542" y="71"/>
                  </a:lnTo>
                  <a:lnTo>
                    <a:pt x="539" y="71"/>
                  </a:lnTo>
                  <a:lnTo>
                    <a:pt x="537" y="70"/>
                  </a:lnTo>
                  <a:lnTo>
                    <a:pt x="534" y="79"/>
                  </a:lnTo>
                  <a:lnTo>
                    <a:pt x="531" y="90"/>
                  </a:lnTo>
                  <a:lnTo>
                    <a:pt x="521" y="91"/>
                  </a:lnTo>
                  <a:lnTo>
                    <a:pt x="512" y="98"/>
                  </a:lnTo>
                  <a:lnTo>
                    <a:pt x="504" y="107"/>
                  </a:lnTo>
                  <a:lnTo>
                    <a:pt x="497" y="116"/>
                  </a:lnTo>
                  <a:lnTo>
                    <a:pt x="481" y="117"/>
                  </a:lnTo>
                  <a:lnTo>
                    <a:pt x="469" y="123"/>
                  </a:lnTo>
                  <a:lnTo>
                    <a:pt x="462" y="133"/>
                  </a:lnTo>
                  <a:lnTo>
                    <a:pt x="459" y="147"/>
                  </a:lnTo>
                  <a:lnTo>
                    <a:pt x="447" y="153"/>
                  </a:lnTo>
                  <a:lnTo>
                    <a:pt x="441" y="153"/>
                  </a:lnTo>
                  <a:lnTo>
                    <a:pt x="441" y="177"/>
                  </a:lnTo>
                  <a:lnTo>
                    <a:pt x="331" y="189"/>
                  </a:lnTo>
                  <a:lnTo>
                    <a:pt x="219" y="201"/>
                  </a:lnTo>
                  <a:lnTo>
                    <a:pt x="166" y="205"/>
                  </a:lnTo>
                  <a:lnTo>
                    <a:pt x="114" y="212"/>
                  </a:lnTo>
                  <a:lnTo>
                    <a:pt x="62" y="217"/>
                  </a:lnTo>
                  <a:lnTo>
                    <a:pt x="31" y="218"/>
                  </a:lnTo>
                  <a:lnTo>
                    <a:pt x="0" y="219"/>
                  </a:lnTo>
                  <a:lnTo>
                    <a:pt x="0" y="217"/>
                  </a:lnTo>
                  <a:lnTo>
                    <a:pt x="2" y="216"/>
                  </a:lnTo>
                  <a:lnTo>
                    <a:pt x="3" y="215"/>
                  </a:lnTo>
                  <a:lnTo>
                    <a:pt x="10" y="211"/>
                  </a:lnTo>
                  <a:lnTo>
                    <a:pt x="7" y="200"/>
                  </a:lnTo>
                  <a:lnTo>
                    <a:pt x="8" y="190"/>
                  </a:lnTo>
                  <a:lnTo>
                    <a:pt x="12" y="181"/>
                  </a:lnTo>
                  <a:lnTo>
                    <a:pt x="8" y="177"/>
                  </a:lnTo>
                  <a:lnTo>
                    <a:pt x="8" y="175"/>
                  </a:lnTo>
                  <a:lnTo>
                    <a:pt x="10" y="173"/>
                  </a:lnTo>
                  <a:lnTo>
                    <a:pt x="15" y="170"/>
                  </a:lnTo>
                  <a:lnTo>
                    <a:pt x="16" y="170"/>
                  </a:lnTo>
                  <a:lnTo>
                    <a:pt x="20" y="167"/>
                  </a:lnTo>
                  <a:lnTo>
                    <a:pt x="21" y="163"/>
                  </a:lnTo>
                  <a:lnTo>
                    <a:pt x="20" y="160"/>
                  </a:lnTo>
                  <a:lnTo>
                    <a:pt x="20" y="158"/>
                  </a:lnTo>
                  <a:lnTo>
                    <a:pt x="19" y="155"/>
                  </a:lnTo>
                  <a:lnTo>
                    <a:pt x="20" y="153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4" y="151"/>
                  </a:lnTo>
                  <a:lnTo>
                    <a:pt x="27" y="151"/>
                  </a:lnTo>
                  <a:lnTo>
                    <a:pt x="28" y="149"/>
                  </a:lnTo>
                  <a:lnTo>
                    <a:pt x="30" y="145"/>
                  </a:lnTo>
                  <a:lnTo>
                    <a:pt x="31" y="141"/>
                  </a:lnTo>
                  <a:lnTo>
                    <a:pt x="34" y="138"/>
                  </a:lnTo>
                  <a:lnTo>
                    <a:pt x="35" y="135"/>
                  </a:lnTo>
                  <a:lnTo>
                    <a:pt x="36" y="134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4" y="132"/>
                  </a:lnTo>
                  <a:lnTo>
                    <a:pt x="31" y="130"/>
                  </a:lnTo>
                  <a:lnTo>
                    <a:pt x="30" y="127"/>
                  </a:lnTo>
                  <a:lnTo>
                    <a:pt x="32" y="121"/>
                  </a:lnTo>
                  <a:lnTo>
                    <a:pt x="36" y="117"/>
                  </a:lnTo>
                  <a:lnTo>
                    <a:pt x="38" y="112"/>
                  </a:lnTo>
                  <a:lnTo>
                    <a:pt x="38" y="107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1" y="102"/>
                  </a:lnTo>
                  <a:lnTo>
                    <a:pt x="41" y="100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8" y="93"/>
                  </a:lnTo>
                  <a:lnTo>
                    <a:pt x="44" y="93"/>
                  </a:lnTo>
                  <a:lnTo>
                    <a:pt x="44" y="83"/>
                  </a:lnTo>
                  <a:lnTo>
                    <a:pt x="48" y="79"/>
                  </a:lnTo>
                  <a:lnTo>
                    <a:pt x="100" y="76"/>
                  </a:lnTo>
                  <a:lnTo>
                    <a:pt x="151" y="70"/>
                  </a:lnTo>
                  <a:lnTo>
                    <a:pt x="151" y="64"/>
                  </a:lnTo>
                  <a:lnTo>
                    <a:pt x="152" y="62"/>
                  </a:lnTo>
                  <a:lnTo>
                    <a:pt x="152" y="60"/>
                  </a:lnTo>
                  <a:lnTo>
                    <a:pt x="151" y="57"/>
                  </a:lnTo>
                  <a:lnTo>
                    <a:pt x="150" y="56"/>
                  </a:lnTo>
                  <a:lnTo>
                    <a:pt x="149" y="56"/>
                  </a:lnTo>
                  <a:lnTo>
                    <a:pt x="163" y="55"/>
                  </a:lnTo>
                  <a:lnTo>
                    <a:pt x="179" y="53"/>
                  </a:lnTo>
                  <a:lnTo>
                    <a:pt x="197" y="51"/>
                  </a:lnTo>
                  <a:lnTo>
                    <a:pt x="251" y="47"/>
                  </a:lnTo>
                  <a:lnTo>
                    <a:pt x="308" y="42"/>
                  </a:lnTo>
                  <a:lnTo>
                    <a:pt x="340" y="37"/>
                  </a:lnTo>
                  <a:lnTo>
                    <a:pt x="371" y="34"/>
                  </a:lnTo>
                  <a:lnTo>
                    <a:pt x="411" y="32"/>
                  </a:lnTo>
                  <a:lnTo>
                    <a:pt x="449" y="28"/>
                  </a:lnTo>
                  <a:lnTo>
                    <a:pt x="471" y="23"/>
                  </a:lnTo>
                  <a:lnTo>
                    <a:pt x="492" y="20"/>
                  </a:lnTo>
                  <a:lnTo>
                    <a:pt x="524" y="16"/>
                  </a:lnTo>
                  <a:lnTo>
                    <a:pt x="554" y="13"/>
                  </a:lnTo>
                  <a:lnTo>
                    <a:pt x="584" y="7"/>
                  </a:lnTo>
                  <a:lnTo>
                    <a:pt x="6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0">
              <a:extLst>
                <a:ext uri="{FF2B5EF4-FFF2-40B4-BE49-F238E27FC236}">
                  <a16:creationId xmlns:a16="http://schemas.microsoft.com/office/drawing/2014/main" id="{1905A5F6-2F61-65E1-7AF2-95EE130B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8900" y="3392603"/>
              <a:ext cx="1119959" cy="501555"/>
            </a:xfrm>
            <a:custGeom>
              <a:avLst/>
              <a:gdLst/>
              <a:ahLst/>
              <a:cxnLst>
                <a:cxn ang="0">
                  <a:pos x="598" y="21"/>
                </a:cxn>
                <a:cxn ang="0">
                  <a:pos x="598" y="25"/>
                </a:cxn>
                <a:cxn ang="0">
                  <a:pos x="574" y="22"/>
                </a:cxn>
                <a:cxn ang="0">
                  <a:pos x="586" y="34"/>
                </a:cxn>
                <a:cxn ang="0">
                  <a:pos x="570" y="39"/>
                </a:cxn>
                <a:cxn ang="0">
                  <a:pos x="556" y="50"/>
                </a:cxn>
                <a:cxn ang="0">
                  <a:pos x="537" y="36"/>
                </a:cxn>
                <a:cxn ang="0">
                  <a:pos x="558" y="63"/>
                </a:cxn>
                <a:cxn ang="0">
                  <a:pos x="567" y="57"/>
                </a:cxn>
                <a:cxn ang="0">
                  <a:pos x="574" y="58"/>
                </a:cxn>
                <a:cxn ang="0">
                  <a:pos x="592" y="68"/>
                </a:cxn>
                <a:cxn ang="0">
                  <a:pos x="604" y="78"/>
                </a:cxn>
                <a:cxn ang="0">
                  <a:pos x="614" y="55"/>
                </a:cxn>
                <a:cxn ang="0">
                  <a:pos x="623" y="78"/>
                </a:cxn>
                <a:cxn ang="0">
                  <a:pos x="604" y="106"/>
                </a:cxn>
                <a:cxn ang="0">
                  <a:pos x="580" y="98"/>
                </a:cxn>
                <a:cxn ang="0">
                  <a:pos x="571" y="104"/>
                </a:cxn>
                <a:cxn ang="0">
                  <a:pos x="564" y="98"/>
                </a:cxn>
                <a:cxn ang="0">
                  <a:pos x="560" y="110"/>
                </a:cxn>
                <a:cxn ang="0">
                  <a:pos x="545" y="114"/>
                </a:cxn>
                <a:cxn ang="0">
                  <a:pos x="569" y="127"/>
                </a:cxn>
                <a:cxn ang="0">
                  <a:pos x="567" y="135"/>
                </a:cxn>
                <a:cxn ang="0">
                  <a:pos x="560" y="152"/>
                </a:cxn>
                <a:cxn ang="0">
                  <a:pos x="540" y="148"/>
                </a:cxn>
                <a:cxn ang="0">
                  <a:pos x="569" y="154"/>
                </a:cxn>
                <a:cxn ang="0">
                  <a:pos x="585" y="148"/>
                </a:cxn>
                <a:cxn ang="0">
                  <a:pos x="588" y="162"/>
                </a:cxn>
                <a:cxn ang="0">
                  <a:pos x="581" y="168"/>
                </a:cxn>
                <a:cxn ang="0">
                  <a:pos x="564" y="174"/>
                </a:cxn>
                <a:cxn ang="0">
                  <a:pos x="530" y="197"/>
                </a:cxn>
                <a:cxn ang="0">
                  <a:pos x="522" y="187"/>
                </a:cxn>
                <a:cxn ang="0">
                  <a:pos x="509" y="218"/>
                </a:cxn>
                <a:cxn ang="0">
                  <a:pos x="493" y="244"/>
                </a:cxn>
                <a:cxn ang="0">
                  <a:pos x="462" y="274"/>
                </a:cxn>
                <a:cxn ang="0">
                  <a:pos x="435" y="266"/>
                </a:cxn>
                <a:cxn ang="0">
                  <a:pos x="415" y="253"/>
                </a:cxn>
                <a:cxn ang="0">
                  <a:pos x="403" y="247"/>
                </a:cxn>
                <a:cxn ang="0">
                  <a:pos x="396" y="240"/>
                </a:cxn>
                <a:cxn ang="0">
                  <a:pos x="368" y="221"/>
                </a:cxn>
                <a:cxn ang="0">
                  <a:pos x="333" y="210"/>
                </a:cxn>
                <a:cxn ang="0">
                  <a:pos x="266" y="214"/>
                </a:cxn>
                <a:cxn ang="0">
                  <a:pos x="179" y="203"/>
                </a:cxn>
                <a:cxn ang="0">
                  <a:pos x="129" y="215"/>
                </a:cxn>
                <a:cxn ang="0">
                  <a:pos x="106" y="225"/>
                </a:cxn>
                <a:cxn ang="0">
                  <a:pos x="83" y="236"/>
                </a:cxn>
                <a:cxn ang="0">
                  <a:pos x="0" y="247"/>
                </a:cxn>
                <a:cxn ang="0">
                  <a:pos x="18" y="219"/>
                </a:cxn>
                <a:cxn ang="0">
                  <a:pos x="20" y="203"/>
                </a:cxn>
                <a:cxn ang="0">
                  <a:pos x="61" y="183"/>
                </a:cxn>
                <a:cxn ang="0">
                  <a:pos x="88" y="163"/>
                </a:cxn>
                <a:cxn ang="0">
                  <a:pos x="112" y="139"/>
                </a:cxn>
                <a:cxn ang="0">
                  <a:pos x="132" y="126"/>
                </a:cxn>
                <a:cxn ang="0">
                  <a:pos x="158" y="112"/>
                </a:cxn>
                <a:cxn ang="0">
                  <a:pos x="175" y="70"/>
                </a:cxn>
                <a:cxn ang="0">
                  <a:pos x="347" y="48"/>
                </a:cxn>
                <a:cxn ang="0">
                  <a:pos x="494" y="18"/>
                </a:cxn>
                <a:cxn ang="0">
                  <a:pos x="576" y="0"/>
                </a:cxn>
              </a:cxnLst>
              <a:rect l="0" t="0" r="r" b="b"/>
              <a:pathLst>
                <a:path w="623" h="279">
                  <a:moveTo>
                    <a:pt x="576" y="0"/>
                  </a:moveTo>
                  <a:lnTo>
                    <a:pt x="586" y="2"/>
                  </a:lnTo>
                  <a:lnTo>
                    <a:pt x="593" y="9"/>
                  </a:lnTo>
                  <a:lnTo>
                    <a:pt x="600" y="22"/>
                  </a:lnTo>
                  <a:lnTo>
                    <a:pt x="598" y="21"/>
                  </a:lnTo>
                  <a:lnTo>
                    <a:pt x="597" y="19"/>
                  </a:lnTo>
                  <a:lnTo>
                    <a:pt x="592" y="16"/>
                  </a:lnTo>
                  <a:lnTo>
                    <a:pt x="592" y="20"/>
                  </a:lnTo>
                  <a:lnTo>
                    <a:pt x="593" y="22"/>
                  </a:lnTo>
                  <a:lnTo>
                    <a:pt x="598" y="25"/>
                  </a:lnTo>
                  <a:lnTo>
                    <a:pt x="593" y="27"/>
                  </a:lnTo>
                  <a:lnTo>
                    <a:pt x="590" y="25"/>
                  </a:lnTo>
                  <a:lnTo>
                    <a:pt x="585" y="21"/>
                  </a:lnTo>
                  <a:lnTo>
                    <a:pt x="580" y="20"/>
                  </a:lnTo>
                  <a:lnTo>
                    <a:pt x="574" y="22"/>
                  </a:lnTo>
                  <a:lnTo>
                    <a:pt x="578" y="26"/>
                  </a:lnTo>
                  <a:lnTo>
                    <a:pt x="580" y="27"/>
                  </a:lnTo>
                  <a:lnTo>
                    <a:pt x="584" y="27"/>
                  </a:lnTo>
                  <a:lnTo>
                    <a:pt x="586" y="29"/>
                  </a:lnTo>
                  <a:lnTo>
                    <a:pt x="586" y="34"/>
                  </a:lnTo>
                  <a:lnTo>
                    <a:pt x="583" y="34"/>
                  </a:lnTo>
                  <a:lnTo>
                    <a:pt x="580" y="35"/>
                  </a:lnTo>
                  <a:lnTo>
                    <a:pt x="576" y="35"/>
                  </a:lnTo>
                  <a:lnTo>
                    <a:pt x="573" y="36"/>
                  </a:lnTo>
                  <a:lnTo>
                    <a:pt x="570" y="39"/>
                  </a:lnTo>
                  <a:lnTo>
                    <a:pt x="569" y="41"/>
                  </a:lnTo>
                  <a:lnTo>
                    <a:pt x="567" y="44"/>
                  </a:lnTo>
                  <a:lnTo>
                    <a:pt x="560" y="54"/>
                  </a:lnTo>
                  <a:lnTo>
                    <a:pt x="558" y="51"/>
                  </a:lnTo>
                  <a:lnTo>
                    <a:pt x="556" y="50"/>
                  </a:lnTo>
                  <a:lnTo>
                    <a:pt x="547" y="50"/>
                  </a:lnTo>
                  <a:lnTo>
                    <a:pt x="545" y="43"/>
                  </a:lnTo>
                  <a:lnTo>
                    <a:pt x="544" y="35"/>
                  </a:lnTo>
                  <a:lnTo>
                    <a:pt x="541" y="28"/>
                  </a:lnTo>
                  <a:lnTo>
                    <a:pt x="537" y="36"/>
                  </a:lnTo>
                  <a:lnTo>
                    <a:pt x="538" y="43"/>
                  </a:lnTo>
                  <a:lnTo>
                    <a:pt x="545" y="57"/>
                  </a:lnTo>
                  <a:lnTo>
                    <a:pt x="547" y="64"/>
                  </a:lnTo>
                  <a:lnTo>
                    <a:pt x="556" y="64"/>
                  </a:lnTo>
                  <a:lnTo>
                    <a:pt x="558" y="63"/>
                  </a:lnTo>
                  <a:lnTo>
                    <a:pt x="562" y="61"/>
                  </a:lnTo>
                  <a:lnTo>
                    <a:pt x="564" y="58"/>
                  </a:lnTo>
                  <a:lnTo>
                    <a:pt x="566" y="57"/>
                  </a:lnTo>
                  <a:lnTo>
                    <a:pt x="567" y="56"/>
                  </a:lnTo>
                  <a:lnTo>
                    <a:pt x="567" y="57"/>
                  </a:lnTo>
                  <a:lnTo>
                    <a:pt x="569" y="57"/>
                  </a:lnTo>
                  <a:lnTo>
                    <a:pt x="569" y="58"/>
                  </a:lnTo>
                  <a:lnTo>
                    <a:pt x="570" y="60"/>
                  </a:lnTo>
                  <a:lnTo>
                    <a:pt x="572" y="60"/>
                  </a:lnTo>
                  <a:lnTo>
                    <a:pt x="574" y="58"/>
                  </a:lnTo>
                  <a:lnTo>
                    <a:pt x="584" y="55"/>
                  </a:lnTo>
                  <a:lnTo>
                    <a:pt x="594" y="50"/>
                  </a:lnTo>
                  <a:lnTo>
                    <a:pt x="597" y="57"/>
                  </a:lnTo>
                  <a:lnTo>
                    <a:pt x="597" y="63"/>
                  </a:lnTo>
                  <a:lnTo>
                    <a:pt x="592" y="68"/>
                  </a:lnTo>
                  <a:lnTo>
                    <a:pt x="594" y="69"/>
                  </a:lnTo>
                  <a:lnTo>
                    <a:pt x="595" y="71"/>
                  </a:lnTo>
                  <a:lnTo>
                    <a:pt x="595" y="77"/>
                  </a:lnTo>
                  <a:lnTo>
                    <a:pt x="598" y="82"/>
                  </a:lnTo>
                  <a:lnTo>
                    <a:pt x="604" y="78"/>
                  </a:lnTo>
                  <a:lnTo>
                    <a:pt x="605" y="74"/>
                  </a:lnTo>
                  <a:lnTo>
                    <a:pt x="605" y="61"/>
                  </a:lnTo>
                  <a:lnTo>
                    <a:pt x="606" y="56"/>
                  </a:lnTo>
                  <a:lnTo>
                    <a:pt x="612" y="56"/>
                  </a:lnTo>
                  <a:lnTo>
                    <a:pt x="614" y="55"/>
                  </a:lnTo>
                  <a:lnTo>
                    <a:pt x="614" y="54"/>
                  </a:lnTo>
                  <a:lnTo>
                    <a:pt x="619" y="57"/>
                  </a:lnTo>
                  <a:lnTo>
                    <a:pt x="622" y="63"/>
                  </a:lnTo>
                  <a:lnTo>
                    <a:pt x="623" y="70"/>
                  </a:lnTo>
                  <a:lnTo>
                    <a:pt x="623" y="78"/>
                  </a:lnTo>
                  <a:lnTo>
                    <a:pt x="614" y="78"/>
                  </a:lnTo>
                  <a:lnTo>
                    <a:pt x="613" y="83"/>
                  </a:lnTo>
                  <a:lnTo>
                    <a:pt x="611" y="91"/>
                  </a:lnTo>
                  <a:lnTo>
                    <a:pt x="607" y="99"/>
                  </a:lnTo>
                  <a:lnTo>
                    <a:pt x="604" y="106"/>
                  </a:lnTo>
                  <a:lnTo>
                    <a:pt x="597" y="106"/>
                  </a:lnTo>
                  <a:lnTo>
                    <a:pt x="591" y="107"/>
                  </a:lnTo>
                  <a:lnTo>
                    <a:pt x="585" y="106"/>
                  </a:lnTo>
                  <a:lnTo>
                    <a:pt x="581" y="104"/>
                  </a:lnTo>
                  <a:lnTo>
                    <a:pt x="580" y="98"/>
                  </a:lnTo>
                  <a:lnTo>
                    <a:pt x="578" y="100"/>
                  </a:lnTo>
                  <a:lnTo>
                    <a:pt x="578" y="106"/>
                  </a:lnTo>
                  <a:lnTo>
                    <a:pt x="574" y="106"/>
                  </a:lnTo>
                  <a:lnTo>
                    <a:pt x="572" y="105"/>
                  </a:lnTo>
                  <a:lnTo>
                    <a:pt x="571" y="104"/>
                  </a:lnTo>
                  <a:lnTo>
                    <a:pt x="571" y="97"/>
                  </a:lnTo>
                  <a:lnTo>
                    <a:pt x="570" y="96"/>
                  </a:lnTo>
                  <a:lnTo>
                    <a:pt x="567" y="96"/>
                  </a:lnTo>
                  <a:lnTo>
                    <a:pt x="565" y="97"/>
                  </a:lnTo>
                  <a:lnTo>
                    <a:pt x="564" y="98"/>
                  </a:lnTo>
                  <a:lnTo>
                    <a:pt x="564" y="100"/>
                  </a:lnTo>
                  <a:lnTo>
                    <a:pt x="563" y="103"/>
                  </a:lnTo>
                  <a:lnTo>
                    <a:pt x="563" y="106"/>
                  </a:lnTo>
                  <a:lnTo>
                    <a:pt x="562" y="109"/>
                  </a:lnTo>
                  <a:lnTo>
                    <a:pt x="560" y="110"/>
                  </a:lnTo>
                  <a:lnTo>
                    <a:pt x="550" y="110"/>
                  </a:lnTo>
                  <a:lnTo>
                    <a:pt x="536" y="105"/>
                  </a:lnTo>
                  <a:lnTo>
                    <a:pt x="530" y="106"/>
                  </a:lnTo>
                  <a:lnTo>
                    <a:pt x="537" y="112"/>
                  </a:lnTo>
                  <a:lnTo>
                    <a:pt x="545" y="114"/>
                  </a:lnTo>
                  <a:lnTo>
                    <a:pt x="556" y="117"/>
                  </a:lnTo>
                  <a:lnTo>
                    <a:pt x="574" y="121"/>
                  </a:lnTo>
                  <a:lnTo>
                    <a:pt x="574" y="125"/>
                  </a:lnTo>
                  <a:lnTo>
                    <a:pt x="572" y="127"/>
                  </a:lnTo>
                  <a:lnTo>
                    <a:pt x="569" y="127"/>
                  </a:lnTo>
                  <a:lnTo>
                    <a:pt x="566" y="130"/>
                  </a:lnTo>
                  <a:lnTo>
                    <a:pt x="565" y="132"/>
                  </a:lnTo>
                  <a:lnTo>
                    <a:pt x="566" y="133"/>
                  </a:lnTo>
                  <a:lnTo>
                    <a:pt x="566" y="134"/>
                  </a:lnTo>
                  <a:lnTo>
                    <a:pt x="567" y="135"/>
                  </a:lnTo>
                  <a:lnTo>
                    <a:pt x="572" y="135"/>
                  </a:lnTo>
                  <a:lnTo>
                    <a:pt x="572" y="137"/>
                  </a:lnTo>
                  <a:lnTo>
                    <a:pt x="573" y="138"/>
                  </a:lnTo>
                  <a:lnTo>
                    <a:pt x="572" y="140"/>
                  </a:lnTo>
                  <a:lnTo>
                    <a:pt x="560" y="152"/>
                  </a:lnTo>
                  <a:lnTo>
                    <a:pt x="550" y="146"/>
                  </a:lnTo>
                  <a:lnTo>
                    <a:pt x="538" y="140"/>
                  </a:lnTo>
                  <a:lnTo>
                    <a:pt x="537" y="142"/>
                  </a:lnTo>
                  <a:lnTo>
                    <a:pt x="537" y="146"/>
                  </a:lnTo>
                  <a:lnTo>
                    <a:pt x="540" y="148"/>
                  </a:lnTo>
                  <a:lnTo>
                    <a:pt x="542" y="152"/>
                  </a:lnTo>
                  <a:lnTo>
                    <a:pt x="549" y="156"/>
                  </a:lnTo>
                  <a:lnTo>
                    <a:pt x="552" y="158"/>
                  </a:lnTo>
                  <a:lnTo>
                    <a:pt x="560" y="158"/>
                  </a:lnTo>
                  <a:lnTo>
                    <a:pt x="569" y="154"/>
                  </a:lnTo>
                  <a:lnTo>
                    <a:pt x="577" y="153"/>
                  </a:lnTo>
                  <a:lnTo>
                    <a:pt x="584" y="155"/>
                  </a:lnTo>
                  <a:lnTo>
                    <a:pt x="583" y="152"/>
                  </a:lnTo>
                  <a:lnTo>
                    <a:pt x="583" y="148"/>
                  </a:lnTo>
                  <a:lnTo>
                    <a:pt x="585" y="148"/>
                  </a:lnTo>
                  <a:lnTo>
                    <a:pt x="586" y="149"/>
                  </a:lnTo>
                  <a:lnTo>
                    <a:pt x="586" y="152"/>
                  </a:lnTo>
                  <a:lnTo>
                    <a:pt x="590" y="158"/>
                  </a:lnTo>
                  <a:lnTo>
                    <a:pt x="590" y="160"/>
                  </a:lnTo>
                  <a:lnTo>
                    <a:pt x="588" y="162"/>
                  </a:lnTo>
                  <a:lnTo>
                    <a:pt x="587" y="163"/>
                  </a:lnTo>
                  <a:lnTo>
                    <a:pt x="586" y="166"/>
                  </a:lnTo>
                  <a:lnTo>
                    <a:pt x="586" y="169"/>
                  </a:lnTo>
                  <a:lnTo>
                    <a:pt x="584" y="169"/>
                  </a:lnTo>
                  <a:lnTo>
                    <a:pt x="581" y="168"/>
                  </a:lnTo>
                  <a:lnTo>
                    <a:pt x="580" y="168"/>
                  </a:lnTo>
                  <a:lnTo>
                    <a:pt x="579" y="167"/>
                  </a:lnTo>
                  <a:lnTo>
                    <a:pt x="577" y="166"/>
                  </a:lnTo>
                  <a:lnTo>
                    <a:pt x="572" y="166"/>
                  </a:lnTo>
                  <a:lnTo>
                    <a:pt x="564" y="174"/>
                  </a:lnTo>
                  <a:lnTo>
                    <a:pt x="553" y="179"/>
                  </a:lnTo>
                  <a:lnTo>
                    <a:pt x="541" y="180"/>
                  </a:lnTo>
                  <a:lnTo>
                    <a:pt x="536" y="187"/>
                  </a:lnTo>
                  <a:lnTo>
                    <a:pt x="535" y="190"/>
                  </a:lnTo>
                  <a:lnTo>
                    <a:pt x="530" y="197"/>
                  </a:lnTo>
                  <a:lnTo>
                    <a:pt x="529" y="195"/>
                  </a:lnTo>
                  <a:lnTo>
                    <a:pt x="529" y="194"/>
                  </a:lnTo>
                  <a:lnTo>
                    <a:pt x="528" y="191"/>
                  </a:lnTo>
                  <a:lnTo>
                    <a:pt x="526" y="189"/>
                  </a:lnTo>
                  <a:lnTo>
                    <a:pt x="522" y="187"/>
                  </a:lnTo>
                  <a:lnTo>
                    <a:pt x="519" y="186"/>
                  </a:lnTo>
                  <a:lnTo>
                    <a:pt x="521" y="195"/>
                  </a:lnTo>
                  <a:lnTo>
                    <a:pt x="520" y="204"/>
                  </a:lnTo>
                  <a:lnTo>
                    <a:pt x="515" y="211"/>
                  </a:lnTo>
                  <a:lnTo>
                    <a:pt x="509" y="218"/>
                  </a:lnTo>
                  <a:lnTo>
                    <a:pt x="502" y="226"/>
                  </a:lnTo>
                  <a:lnTo>
                    <a:pt x="498" y="236"/>
                  </a:lnTo>
                  <a:lnTo>
                    <a:pt x="496" y="247"/>
                  </a:lnTo>
                  <a:lnTo>
                    <a:pt x="494" y="246"/>
                  </a:lnTo>
                  <a:lnTo>
                    <a:pt x="493" y="244"/>
                  </a:lnTo>
                  <a:lnTo>
                    <a:pt x="488" y="242"/>
                  </a:lnTo>
                  <a:lnTo>
                    <a:pt x="492" y="259"/>
                  </a:lnTo>
                  <a:lnTo>
                    <a:pt x="491" y="267"/>
                  </a:lnTo>
                  <a:lnTo>
                    <a:pt x="477" y="271"/>
                  </a:lnTo>
                  <a:lnTo>
                    <a:pt x="462" y="274"/>
                  </a:lnTo>
                  <a:lnTo>
                    <a:pt x="449" y="279"/>
                  </a:lnTo>
                  <a:lnTo>
                    <a:pt x="445" y="277"/>
                  </a:lnTo>
                  <a:lnTo>
                    <a:pt x="443" y="273"/>
                  </a:lnTo>
                  <a:lnTo>
                    <a:pt x="437" y="267"/>
                  </a:lnTo>
                  <a:lnTo>
                    <a:pt x="435" y="266"/>
                  </a:lnTo>
                  <a:lnTo>
                    <a:pt x="431" y="265"/>
                  </a:lnTo>
                  <a:lnTo>
                    <a:pt x="429" y="264"/>
                  </a:lnTo>
                  <a:lnTo>
                    <a:pt x="425" y="263"/>
                  </a:lnTo>
                  <a:lnTo>
                    <a:pt x="423" y="261"/>
                  </a:lnTo>
                  <a:lnTo>
                    <a:pt x="415" y="253"/>
                  </a:lnTo>
                  <a:lnTo>
                    <a:pt x="411" y="251"/>
                  </a:lnTo>
                  <a:lnTo>
                    <a:pt x="409" y="250"/>
                  </a:lnTo>
                  <a:lnTo>
                    <a:pt x="408" y="249"/>
                  </a:lnTo>
                  <a:lnTo>
                    <a:pt x="406" y="249"/>
                  </a:lnTo>
                  <a:lnTo>
                    <a:pt x="403" y="247"/>
                  </a:lnTo>
                  <a:lnTo>
                    <a:pt x="402" y="246"/>
                  </a:lnTo>
                  <a:lnTo>
                    <a:pt x="402" y="243"/>
                  </a:lnTo>
                  <a:lnTo>
                    <a:pt x="401" y="242"/>
                  </a:lnTo>
                  <a:lnTo>
                    <a:pt x="399" y="242"/>
                  </a:lnTo>
                  <a:lnTo>
                    <a:pt x="396" y="240"/>
                  </a:lnTo>
                  <a:lnTo>
                    <a:pt x="394" y="240"/>
                  </a:lnTo>
                  <a:lnTo>
                    <a:pt x="392" y="239"/>
                  </a:lnTo>
                  <a:lnTo>
                    <a:pt x="385" y="232"/>
                  </a:lnTo>
                  <a:lnTo>
                    <a:pt x="375" y="225"/>
                  </a:lnTo>
                  <a:lnTo>
                    <a:pt x="368" y="221"/>
                  </a:lnTo>
                  <a:lnTo>
                    <a:pt x="361" y="215"/>
                  </a:lnTo>
                  <a:lnTo>
                    <a:pt x="354" y="210"/>
                  </a:lnTo>
                  <a:lnTo>
                    <a:pt x="350" y="208"/>
                  </a:lnTo>
                  <a:lnTo>
                    <a:pt x="343" y="209"/>
                  </a:lnTo>
                  <a:lnTo>
                    <a:pt x="333" y="210"/>
                  </a:lnTo>
                  <a:lnTo>
                    <a:pt x="323" y="212"/>
                  </a:lnTo>
                  <a:lnTo>
                    <a:pt x="314" y="214"/>
                  </a:lnTo>
                  <a:lnTo>
                    <a:pt x="292" y="218"/>
                  </a:lnTo>
                  <a:lnTo>
                    <a:pt x="268" y="223"/>
                  </a:lnTo>
                  <a:lnTo>
                    <a:pt x="266" y="214"/>
                  </a:lnTo>
                  <a:lnTo>
                    <a:pt x="257" y="200"/>
                  </a:lnTo>
                  <a:lnTo>
                    <a:pt x="237" y="197"/>
                  </a:lnTo>
                  <a:lnTo>
                    <a:pt x="217" y="197"/>
                  </a:lnTo>
                  <a:lnTo>
                    <a:pt x="198" y="200"/>
                  </a:lnTo>
                  <a:lnTo>
                    <a:pt x="179" y="203"/>
                  </a:lnTo>
                  <a:lnTo>
                    <a:pt x="155" y="203"/>
                  </a:lnTo>
                  <a:lnTo>
                    <a:pt x="145" y="205"/>
                  </a:lnTo>
                  <a:lnTo>
                    <a:pt x="141" y="207"/>
                  </a:lnTo>
                  <a:lnTo>
                    <a:pt x="131" y="214"/>
                  </a:lnTo>
                  <a:lnTo>
                    <a:pt x="129" y="215"/>
                  </a:lnTo>
                  <a:lnTo>
                    <a:pt x="126" y="215"/>
                  </a:lnTo>
                  <a:lnTo>
                    <a:pt x="122" y="217"/>
                  </a:lnTo>
                  <a:lnTo>
                    <a:pt x="119" y="219"/>
                  </a:lnTo>
                  <a:lnTo>
                    <a:pt x="108" y="225"/>
                  </a:lnTo>
                  <a:lnTo>
                    <a:pt x="106" y="225"/>
                  </a:lnTo>
                  <a:lnTo>
                    <a:pt x="105" y="226"/>
                  </a:lnTo>
                  <a:lnTo>
                    <a:pt x="103" y="226"/>
                  </a:lnTo>
                  <a:lnTo>
                    <a:pt x="102" y="228"/>
                  </a:lnTo>
                  <a:lnTo>
                    <a:pt x="95" y="232"/>
                  </a:lnTo>
                  <a:lnTo>
                    <a:pt x="83" y="236"/>
                  </a:lnTo>
                  <a:lnTo>
                    <a:pt x="70" y="238"/>
                  </a:lnTo>
                  <a:lnTo>
                    <a:pt x="42" y="240"/>
                  </a:lnTo>
                  <a:lnTo>
                    <a:pt x="30" y="242"/>
                  </a:lnTo>
                  <a:lnTo>
                    <a:pt x="16" y="244"/>
                  </a:lnTo>
                  <a:lnTo>
                    <a:pt x="0" y="247"/>
                  </a:lnTo>
                  <a:lnTo>
                    <a:pt x="0" y="225"/>
                  </a:lnTo>
                  <a:lnTo>
                    <a:pt x="7" y="225"/>
                  </a:lnTo>
                  <a:lnTo>
                    <a:pt x="12" y="223"/>
                  </a:lnTo>
                  <a:lnTo>
                    <a:pt x="13" y="222"/>
                  </a:lnTo>
                  <a:lnTo>
                    <a:pt x="18" y="219"/>
                  </a:lnTo>
                  <a:lnTo>
                    <a:pt x="18" y="214"/>
                  </a:lnTo>
                  <a:lnTo>
                    <a:pt x="19" y="212"/>
                  </a:lnTo>
                  <a:lnTo>
                    <a:pt x="19" y="210"/>
                  </a:lnTo>
                  <a:lnTo>
                    <a:pt x="20" y="209"/>
                  </a:lnTo>
                  <a:lnTo>
                    <a:pt x="20" y="203"/>
                  </a:lnTo>
                  <a:lnTo>
                    <a:pt x="27" y="196"/>
                  </a:lnTo>
                  <a:lnTo>
                    <a:pt x="37" y="193"/>
                  </a:lnTo>
                  <a:lnTo>
                    <a:pt x="47" y="190"/>
                  </a:lnTo>
                  <a:lnTo>
                    <a:pt x="58" y="186"/>
                  </a:lnTo>
                  <a:lnTo>
                    <a:pt x="61" y="183"/>
                  </a:lnTo>
                  <a:lnTo>
                    <a:pt x="63" y="180"/>
                  </a:lnTo>
                  <a:lnTo>
                    <a:pt x="77" y="166"/>
                  </a:lnTo>
                  <a:lnTo>
                    <a:pt x="80" y="165"/>
                  </a:lnTo>
                  <a:lnTo>
                    <a:pt x="81" y="163"/>
                  </a:lnTo>
                  <a:lnTo>
                    <a:pt x="88" y="163"/>
                  </a:lnTo>
                  <a:lnTo>
                    <a:pt x="97" y="148"/>
                  </a:lnTo>
                  <a:lnTo>
                    <a:pt x="108" y="135"/>
                  </a:lnTo>
                  <a:lnTo>
                    <a:pt x="110" y="135"/>
                  </a:lnTo>
                  <a:lnTo>
                    <a:pt x="112" y="138"/>
                  </a:lnTo>
                  <a:lnTo>
                    <a:pt x="112" y="139"/>
                  </a:lnTo>
                  <a:lnTo>
                    <a:pt x="113" y="140"/>
                  </a:lnTo>
                  <a:lnTo>
                    <a:pt x="119" y="140"/>
                  </a:lnTo>
                  <a:lnTo>
                    <a:pt x="124" y="137"/>
                  </a:lnTo>
                  <a:lnTo>
                    <a:pt x="127" y="132"/>
                  </a:lnTo>
                  <a:lnTo>
                    <a:pt x="132" y="126"/>
                  </a:lnTo>
                  <a:lnTo>
                    <a:pt x="138" y="123"/>
                  </a:lnTo>
                  <a:lnTo>
                    <a:pt x="144" y="121"/>
                  </a:lnTo>
                  <a:lnTo>
                    <a:pt x="151" y="124"/>
                  </a:lnTo>
                  <a:lnTo>
                    <a:pt x="155" y="118"/>
                  </a:lnTo>
                  <a:lnTo>
                    <a:pt x="158" y="112"/>
                  </a:lnTo>
                  <a:lnTo>
                    <a:pt x="161" y="105"/>
                  </a:lnTo>
                  <a:lnTo>
                    <a:pt x="166" y="99"/>
                  </a:lnTo>
                  <a:lnTo>
                    <a:pt x="173" y="96"/>
                  </a:lnTo>
                  <a:lnTo>
                    <a:pt x="176" y="78"/>
                  </a:lnTo>
                  <a:lnTo>
                    <a:pt x="175" y="70"/>
                  </a:lnTo>
                  <a:lnTo>
                    <a:pt x="205" y="69"/>
                  </a:lnTo>
                  <a:lnTo>
                    <a:pt x="236" y="67"/>
                  </a:lnTo>
                  <a:lnTo>
                    <a:pt x="266" y="62"/>
                  </a:lnTo>
                  <a:lnTo>
                    <a:pt x="304" y="55"/>
                  </a:lnTo>
                  <a:lnTo>
                    <a:pt x="347" y="48"/>
                  </a:lnTo>
                  <a:lnTo>
                    <a:pt x="392" y="39"/>
                  </a:lnTo>
                  <a:lnTo>
                    <a:pt x="415" y="34"/>
                  </a:lnTo>
                  <a:lnTo>
                    <a:pt x="441" y="28"/>
                  </a:lnTo>
                  <a:lnTo>
                    <a:pt x="469" y="22"/>
                  </a:lnTo>
                  <a:lnTo>
                    <a:pt x="494" y="18"/>
                  </a:lnTo>
                  <a:lnTo>
                    <a:pt x="519" y="14"/>
                  </a:lnTo>
                  <a:lnTo>
                    <a:pt x="533" y="11"/>
                  </a:lnTo>
                  <a:lnTo>
                    <a:pt x="545" y="6"/>
                  </a:lnTo>
                  <a:lnTo>
                    <a:pt x="560" y="2"/>
                  </a:lnTo>
                  <a:lnTo>
                    <a:pt x="57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1">
              <a:extLst>
                <a:ext uri="{FF2B5EF4-FFF2-40B4-BE49-F238E27FC236}">
                  <a16:creationId xmlns:a16="http://schemas.microsoft.com/office/drawing/2014/main" id="{6B029C1F-2FAE-C4FC-096E-0BA1C1A49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1716" y="3818654"/>
              <a:ext cx="710087" cy="744242"/>
            </a:xfrm>
            <a:custGeom>
              <a:avLst/>
              <a:gdLst/>
              <a:ahLst/>
              <a:cxnLst>
                <a:cxn ang="0">
                  <a:pos x="167" y="22"/>
                </a:cxn>
                <a:cxn ang="0">
                  <a:pos x="190" y="42"/>
                </a:cxn>
                <a:cxn ang="0">
                  <a:pos x="206" y="47"/>
                </a:cxn>
                <a:cxn ang="0">
                  <a:pos x="224" y="71"/>
                </a:cxn>
                <a:cxn ang="0">
                  <a:pos x="242" y="93"/>
                </a:cxn>
                <a:cxn ang="0">
                  <a:pos x="248" y="96"/>
                </a:cxn>
                <a:cxn ang="0">
                  <a:pos x="254" y="99"/>
                </a:cxn>
                <a:cxn ang="0">
                  <a:pos x="259" y="101"/>
                </a:cxn>
                <a:cxn ang="0">
                  <a:pos x="265" y="106"/>
                </a:cxn>
                <a:cxn ang="0">
                  <a:pos x="263" y="110"/>
                </a:cxn>
                <a:cxn ang="0">
                  <a:pos x="268" y="112"/>
                </a:cxn>
                <a:cxn ang="0">
                  <a:pos x="291" y="126"/>
                </a:cxn>
                <a:cxn ang="0">
                  <a:pos x="319" y="159"/>
                </a:cxn>
                <a:cxn ang="0">
                  <a:pos x="339" y="181"/>
                </a:cxn>
                <a:cxn ang="0">
                  <a:pos x="347" y="202"/>
                </a:cxn>
                <a:cxn ang="0">
                  <a:pos x="355" y="205"/>
                </a:cxn>
                <a:cxn ang="0">
                  <a:pos x="360" y="210"/>
                </a:cxn>
                <a:cxn ang="0">
                  <a:pos x="361" y="212"/>
                </a:cxn>
                <a:cxn ang="0">
                  <a:pos x="372" y="232"/>
                </a:cxn>
                <a:cxn ang="0">
                  <a:pos x="389" y="246"/>
                </a:cxn>
                <a:cxn ang="0">
                  <a:pos x="387" y="260"/>
                </a:cxn>
                <a:cxn ang="0">
                  <a:pos x="379" y="255"/>
                </a:cxn>
                <a:cxn ang="0">
                  <a:pos x="381" y="275"/>
                </a:cxn>
                <a:cxn ang="0">
                  <a:pos x="372" y="284"/>
                </a:cxn>
                <a:cxn ang="0">
                  <a:pos x="375" y="309"/>
                </a:cxn>
                <a:cxn ang="0">
                  <a:pos x="367" y="314"/>
                </a:cxn>
                <a:cxn ang="0">
                  <a:pos x="360" y="314"/>
                </a:cxn>
                <a:cxn ang="0">
                  <a:pos x="355" y="315"/>
                </a:cxn>
                <a:cxn ang="0">
                  <a:pos x="361" y="318"/>
                </a:cxn>
                <a:cxn ang="0">
                  <a:pos x="369" y="321"/>
                </a:cxn>
                <a:cxn ang="0">
                  <a:pos x="372" y="326"/>
                </a:cxn>
                <a:cxn ang="0">
                  <a:pos x="368" y="331"/>
                </a:cxn>
                <a:cxn ang="0">
                  <a:pos x="361" y="329"/>
                </a:cxn>
                <a:cxn ang="0">
                  <a:pos x="364" y="365"/>
                </a:cxn>
                <a:cxn ang="0">
                  <a:pos x="348" y="373"/>
                </a:cxn>
                <a:cxn ang="0">
                  <a:pos x="322" y="380"/>
                </a:cxn>
                <a:cxn ang="0">
                  <a:pos x="327" y="406"/>
                </a:cxn>
                <a:cxn ang="0">
                  <a:pos x="318" y="410"/>
                </a:cxn>
                <a:cxn ang="0">
                  <a:pos x="316" y="403"/>
                </a:cxn>
                <a:cxn ang="0">
                  <a:pos x="314" y="398"/>
                </a:cxn>
                <a:cxn ang="0">
                  <a:pos x="132" y="407"/>
                </a:cxn>
                <a:cxn ang="0">
                  <a:pos x="112" y="412"/>
                </a:cxn>
                <a:cxn ang="0">
                  <a:pos x="92" y="388"/>
                </a:cxn>
                <a:cxn ang="0">
                  <a:pos x="81" y="371"/>
                </a:cxn>
                <a:cxn ang="0">
                  <a:pos x="81" y="349"/>
                </a:cxn>
                <a:cxn ang="0">
                  <a:pos x="74" y="324"/>
                </a:cxn>
                <a:cxn ang="0">
                  <a:pos x="76" y="286"/>
                </a:cxn>
                <a:cxn ang="0">
                  <a:pos x="77" y="255"/>
                </a:cxn>
                <a:cxn ang="0">
                  <a:pos x="67" y="242"/>
                </a:cxn>
                <a:cxn ang="0">
                  <a:pos x="61" y="231"/>
                </a:cxn>
                <a:cxn ang="0">
                  <a:pos x="47" y="190"/>
                </a:cxn>
                <a:cxn ang="0">
                  <a:pos x="15" y="76"/>
                </a:cxn>
                <a:cxn ang="0">
                  <a:pos x="92" y="13"/>
                </a:cxn>
              </a:cxnLst>
              <a:rect l="0" t="0" r="r" b="b"/>
              <a:pathLst>
                <a:path w="395" h="414">
                  <a:moveTo>
                    <a:pt x="181" y="0"/>
                  </a:moveTo>
                  <a:lnTo>
                    <a:pt x="175" y="12"/>
                  </a:lnTo>
                  <a:lnTo>
                    <a:pt x="167" y="22"/>
                  </a:lnTo>
                  <a:lnTo>
                    <a:pt x="170" y="30"/>
                  </a:lnTo>
                  <a:lnTo>
                    <a:pt x="176" y="35"/>
                  </a:lnTo>
                  <a:lnTo>
                    <a:pt x="190" y="42"/>
                  </a:lnTo>
                  <a:lnTo>
                    <a:pt x="195" y="48"/>
                  </a:lnTo>
                  <a:lnTo>
                    <a:pt x="198" y="47"/>
                  </a:lnTo>
                  <a:lnTo>
                    <a:pt x="206" y="47"/>
                  </a:lnTo>
                  <a:lnTo>
                    <a:pt x="210" y="48"/>
                  </a:lnTo>
                  <a:lnTo>
                    <a:pt x="217" y="58"/>
                  </a:lnTo>
                  <a:lnTo>
                    <a:pt x="224" y="71"/>
                  </a:lnTo>
                  <a:lnTo>
                    <a:pt x="232" y="83"/>
                  </a:lnTo>
                  <a:lnTo>
                    <a:pt x="240" y="92"/>
                  </a:lnTo>
                  <a:lnTo>
                    <a:pt x="242" y="93"/>
                  </a:lnTo>
                  <a:lnTo>
                    <a:pt x="245" y="93"/>
                  </a:lnTo>
                  <a:lnTo>
                    <a:pt x="246" y="94"/>
                  </a:lnTo>
                  <a:lnTo>
                    <a:pt x="248" y="96"/>
                  </a:lnTo>
                  <a:lnTo>
                    <a:pt x="251" y="98"/>
                  </a:lnTo>
                  <a:lnTo>
                    <a:pt x="251" y="99"/>
                  </a:lnTo>
                  <a:lnTo>
                    <a:pt x="254" y="99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9" y="101"/>
                  </a:lnTo>
                  <a:lnTo>
                    <a:pt x="261" y="103"/>
                  </a:lnTo>
                  <a:lnTo>
                    <a:pt x="262" y="105"/>
                  </a:lnTo>
                  <a:lnTo>
                    <a:pt x="265" y="106"/>
                  </a:lnTo>
                  <a:lnTo>
                    <a:pt x="266" y="107"/>
                  </a:lnTo>
                  <a:lnTo>
                    <a:pt x="266" y="110"/>
                  </a:lnTo>
                  <a:lnTo>
                    <a:pt x="263" y="110"/>
                  </a:lnTo>
                  <a:lnTo>
                    <a:pt x="262" y="111"/>
                  </a:lnTo>
                  <a:lnTo>
                    <a:pt x="262" y="112"/>
                  </a:lnTo>
                  <a:lnTo>
                    <a:pt x="268" y="112"/>
                  </a:lnTo>
                  <a:lnTo>
                    <a:pt x="274" y="118"/>
                  </a:lnTo>
                  <a:lnTo>
                    <a:pt x="281" y="121"/>
                  </a:lnTo>
                  <a:lnTo>
                    <a:pt x="291" y="126"/>
                  </a:lnTo>
                  <a:lnTo>
                    <a:pt x="297" y="140"/>
                  </a:lnTo>
                  <a:lnTo>
                    <a:pt x="308" y="150"/>
                  </a:lnTo>
                  <a:lnTo>
                    <a:pt x="319" y="159"/>
                  </a:lnTo>
                  <a:lnTo>
                    <a:pt x="333" y="166"/>
                  </a:lnTo>
                  <a:lnTo>
                    <a:pt x="336" y="174"/>
                  </a:lnTo>
                  <a:lnTo>
                    <a:pt x="339" y="181"/>
                  </a:lnTo>
                  <a:lnTo>
                    <a:pt x="344" y="188"/>
                  </a:lnTo>
                  <a:lnTo>
                    <a:pt x="345" y="197"/>
                  </a:lnTo>
                  <a:lnTo>
                    <a:pt x="347" y="202"/>
                  </a:lnTo>
                  <a:lnTo>
                    <a:pt x="350" y="203"/>
                  </a:lnTo>
                  <a:lnTo>
                    <a:pt x="353" y="204"/>
                  </a:lnTo>
                  <a:lnTo>
                    <a:pt x="355" y="205"/>
                  </a:lnTo>
                  <a:lnTo>
                    <a:pt x="359" y="206"/>
                  </a:lnTo>
                  <a:lnTo>
                    <a:pt x="361" y="208"/>
                  </a:lnTo>
                  <a:lnTo>
                    <a:pt x="360" y="210"/>
                  </a:lnTo>
                  <a:lnTo>
                    <a:pt x="359" y="211"/>
                  </a:lnTo>
                  <a:lnTo>
                    <a:pt x="360" y="212"/>
                  </a:lnTo>
                  <a:lnTo>
                    <a:pt x="361" y="212"/>
                  </a:lnTo>
                  <a:lnTo>
                    <a:pt x="361" y="211"/>
                  </a:lnTo>
                  <a:lnTo>
                    <a:pt x="368" y="221"/>
                  </a:lnTo>
                  <a:lnTo>
                    <a:pt x="372" y="232"/>
                  </a:lnTo>
                  <a:lnTo>
                    <a:pt x="375" y="245"/>
                  </a:lnTo>
                  <a:lnTo>
                    <a:pt x="383" y="244"/>
                  </a:lnTo>
                  <a:lnTo>
                    <a:pt x="389" y="246"/>
                  </a:lnTo>
                  <a:lnTo>
                    <a:pt x="395" y="247"/>
                  </a:lnTo>
                  <a:lnTo>
                    <a:pt x="392" y="258"/>
                  </a:lnTo>
                  <a:lnTo>
                    <a:pt x="387" y="260"/>
                  </a:lnTo>
                  <a:lnTo>
                    <a:pt x="385" y="260"/>
                  </a:lnTo>
                  <a:lnTo>
                    <a:pt x="381" y="259"/>
                  </a:lnTo>
                  <a:lnTo>
                    <a:pt x="379" y="255"/>
                  </a:lnTo>
                  <a:lnTo>
                    <a:pt x="378" y="263"/>
                  </a:lnTo>
                  <a:lnTo>
                    <a:pt x="380" y="269"/>
                  </a:lnTo>
                  <a:lnTo>
                    <a:pt x="381" y="275"/>
                  </a:lnTo>
                  <a:lnTo>
                    <a:pt x="375" y="275"/>
                  </a:lnTo>
                  <a:lnTo>
                    <a:pt x="373" y="279"/>
                  </a:lnTo>
                  <a:lnTo>
                    <a:pt x="372" y="284"/>
                  </a:lnTo>
                  <a:lnTo>
                    <a:pt x="372" y="300"/>
                  </a:lnTo>
                  <a:lnTo>
                    <a:pt x="374" y="305"/>
                  </a:lnTo>
                  <a:lnTo>
                    <a:pt x="375" y="309"/>
                  </a:lnTo>
                  <a:lnTo>
                    <a:pt x="372" y="310"/>
                  </a:lnTo>
                  <a:lnTo>
                    <a:pt x="369" y="312"/>
                  </a:lnTo>
                  <a:lnTo>
                    <a:pt x="367" y="314"/>
                  </a:lnTo>
                  <a:lnTo>
                    <a:pt x="364" y="315"/>
                  </a:lnTo>
                  <a:lnTo>
                    <a:pt x="362" y="314"/>
                  </a:lnTo>
                  <a:lnTo>
                    <a:pt x="360" y="314"/>
                  </a:lnTo>
                  <a:lnTo>
                    <a:pt x="359" y="312"/>
                  </a:lnTo>
                  <a:lnTo>
                    <a:pt x="357" y="314"/>
                  </a:lnTo>
                  <a:lnTo>
                    <a:pt x="355" y="315"/>
                  </a:lnTo>
                  <a:lnTo>
                    <a:pt x="357" y="317"/>
                  </a:lnTo>
                  <a:lnTo>
                    <a:pt x="359" y="318"/>
                  </a:lnTo>
                  <a:lnTo>
                    <a:pt x="361" y="318"/>
                  </a:lnTo>
                  <a:lnTo>
                    <a:pt x="365" y="319"/>
                  </a:lnTo>
                  <a:lnTo>
                    <a:pt x="367" y="319"/>
                  </a:lnTo>
                  <a:lnTo>
                    <a:pt x="369" y="321"/>
                  </a:lnTo>
                  <a:lnTo>
                    <a:pt x="372" y="321"/>
                  </a:lnTo>
                  <a:lnTo>
                    <a:pt x="373" y="323"/>
                  </a:lnTo>
                  <a:lnTo>
                    <a:pt x="372" y="326"/>
                  </a:lnTo>
                  <a:lnTo>
                    <a:pt x="372" y="329"/>
                  </a:lnTo>
                  <a:lnTo>
                    <a:pt x="371" y="330"/>
                  </a:lnTo>
                  <a:lnTo>
                    <a:pt x="368" y="331"/>
                  </a:lnTo>
                  <a:lnTo>
                    <a:pt x="366" y="330"/>
                  </a:lnTo>
                  <a:lnTo>
                    <a:pt x="364" y="330"/>
                  </a:lnTo>
                  <a:lnTo>
                    <a:pt x="361" y="329"/>
                  </a:lnTo>
                  <a:lnTo>
                    <a:pt x="362" y="340"/>
                  </a:lnTo>
                  <a:lnTo>
                    <a:pt x="362" y="358"/>
                  </a:lnTo>
                  <a:lnTo>
                    <a:pt x="364" y="365"/>
                  </a:lnTo>
                  <a:lnTo>
                    <a:pt x="367" y="374"/>
                  </a:lnTo>
                  <a:lnTo>
                    <a:pt x="358" y="374"/>
                  </a:lnTo>
                  <a:lnTo>
                    <a:pt x="348" y="373"/>
                  </a:lnTo>
                  <a:lnTo>
                    <a:pt x="340" y="371"/>
                  </a:lnTo>
                  <a:lnTo>
                    <a:pt x="336" y="366"/>
                  </a:lnTo>
                  <a:lnTo>
                    <a:pt x="322" y="380"/>
                  </a:lnTo>
                  <a:lnTo>
                    <a:pt x="325" y="387"/>
                  </a:lnTo>
                  <a:lnTo>
                    <a:pt x="327" y="396"/>
                  </a:lnTo>
                  <a:lnTo>
                    <a:pt x="327" y="406"/>
                  </a:lnTo>
                  <a:lnTo>
                    <a:pt x="325" y="414"/>
                  </a:lnTo>
                  <a:lnTo>
                    <a:pt x="322" y="414"/>
                  </a:lnTo>
                  <a:lnTo>
                    <a:pt x="318" y="410"/>
                  </a:lnTo>
                  <a:lnTo>
                    <a:pt x="317" y="408"/>
                  </a:lnTo>
                  <a:lnTo>
                    <a:pt x="317" y="406"/>
                  </a:lnTo>
                  <a:lnTo>
                    <a:pt x="316" y="403"/>
                  </a:lnTo>
                  <a:lnTo>
                    <a:pt x="316" y="401"/>
                  </a:lnTo>
                  <a:lnTo>
                    <a:pt x="315" y="399"/>
                  </a:lnTo>
                  <a:lnTo>
                    <a:pt x="314" y="398"/>
                  </a:lnTo>
                  <a:lnTo>
                    <a:pt x="311" y="396"/>
                  </a:lnTo>
                  <a:lnTo>
                    <a:pt x="222" y="402"/>
                  </a:lnTo>
                  <a:lnTo>
                    <a:pt x="132" y="407"/>
                  </a:lnTo>
                  <a:lnTo>
                    <a:pt x="126" y="408"/>
                  </a:lnTo>
                  <a:lnTo>
                    <a:pt x="120" y="410"/>
                  </a:lnTo>
                  <a:lnTo>
                    <a:pt x="112" y="412"/>
                  </a:lnTo>
                  <a:lnTo>
                    <a:pt x="103" y="410"/>
                  </a:lnTo>
                  <a:lnTo>
                    <a:pt x="98" y="400"/>
                  </a:lnTo>
                  <a:lnTo>
                    <a:pt x="92" y="388"/>
                  </a:lnTo>
                  <a:lnTo>
                    <a:pt x="85" y="377"/>
                  </a:lnTo>
                  <a:lnTo>
                    <a:pt x="84" y="374"/>
                  </a:lnTo>
                  <a:lnTo>
                    <a:pt x="81" y="371"/>
                  </a:lnTo>
                  <a:lnTo>
                    <a:pt x="80" y="368"/>
                  </a:lnTo>
                  <a:lnTo>
                    <a:pt x="80" y="359"/>
                  </a:lnTo>
                  <a:lnTo>
                    <a:pt x="81" y="349"/>
                  </a:lnTo>
                  <a:lnTo>
                    <a:pt x="80" y="338"/>
                  </a:lnTo>
                  <a:lnTo>
                    <a:pt x="77" y="330"/>
                  </a:lnTo>
                  <a:lnTo>
                    <a:pt x="74" y="324"/>
                  </a:lnTo>
                  <a:lnTo>
                    <a:pt x="71" y="318"/>
                  </a:lnTo>
                  <a:lnTo>
                    <a:pt x="71" y="302"/>
                  </a:lnTo>
                  <a:lnTo>
                    <a:pt x="76" y="286"/>
                  </a:lnTo>
                  <a:lnTo>
                    <a:pt x="83" y="273"/>
                  </a:lnTo>
                  <a:lnTo>
                    <a:pt x="80" y="265"/>
                  </a:lnTo>
                  <a:lnTo>
                    <a:pt x="77" y="255"/>
                  </a:lnTo>
                  <a:lnTo>
                    <a:pt x="75" y="247"/>
                  </a:lnTo>
                  <a:lnTo>
                    <a:pt x="74" y="246"/>
                  </a:lnTo>
                  <a:lnTo>
                    <a:pt x="67" y="242"/>
                  </a:lnTo>
                  <a:lnTo>
                    <a:pt x="66" y="241"/>
                  </a:lnTo>
                  <a:lnTo>
                    <a:pt x="63" y="238"/>
                  </a:lnTo>
                  <a:lnTo>
                    <a:pt x="61" y="231"/>
                  </a:lnTo>
                  <a:lnTo>
                    <a:pt x="57" y="223"/>
                  </a:lnTo>
                  <a:lnTo>
                    <a:pt x="55" y="217"/>
                  </a:lnTo>
                  <a:lnTo>
                    <a:pt x="47" y="190"/>
                  </a:lnTo>
                  <a:lnTo>
                    <a:pt x="40" y="161"/>
                  </a:lnTo>
                  <a:lnTo>
                    <a:pt x="32" y="132"/>
                  </a:lnTo>
                  <a:lnTo>
                    <a:pt x="15" y="76"/>
                  </a:lnTo>
                  <a:lnTo>
                    <a:pt x="0" y="23"/>
                  </a:lnTo>
                  <a:lnTo>
                    <a:pt x="46" y="17"/>
                  </a:lnTo>
                  <a:lnTo>
                    <a:pt x="92" y="13"/>
                  </a:lnTo>
                  <a:lnTo>
                    <a:pt x="138" y="7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2">
              <a:extLst>
                <a:ext uri="{FF2B5EF4-FFF2-40B4-BE49-F238E27FC236}">
                  <a16:creationId xmlns:a16="http://schemas.microsoft.com/office/drawing/2014/main" id="{F2081F99-1AB0-447C-5B6E-89FF5441B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964" y="3861798"/>
              <a:ext cx="501555" cy="823340"/>
            </a:xfrm>
            <a:custGeom>
              <a:avLst/>
              <a:gdLst/>
              <a:ahLst/>
              <a:cxnLst>
                <a:cxn ang="0">
                  <a:pos x="202" y="46"/>
                </a:cxn>
                <a:cxn ang="0">
                  <a:pos x="232" y="142"/>
                </a:cxn>
                <a:cxn ang="0">
                  <a:pos x="243" y="189"/>
                </a:cxn>
                <a:cxn ang="0">
                  <a:pos x="254" y="215"/>
                </a:cxn>
                <a:cxn ang="0">
                  <a:pos x="263" y="223"/>
                </a:cxn>
                <a:cxn ang="0">
                  <a:pos x="267" y="231"/>
                </a:cxn>
                <a:cxn ang="0">
                  <a:pos x="267" y="243"/>
                </a:cxn>
                <a:cxn ang="0">
                  <a:pos x="267" y="255"/>
                </a:cxn>
                <a:cxn ang="0">
                  <a:pos x="263" y="274"/>
                </a:cxn>
                <a:cxn ang="0">
                  <a:pos x="262" y="294"/>
                </a:cxn>
                <a:cxn ang="0">
                  <a:pos x="271" y="314"/>
                </a:cxn>
                <a:cxn ang="0">
                  <a:pos x="269" y="339"/>
                </a:cxn>
                <a:cxn ang="0">
                  <a:pos x="275" y="351"/>
                </a:cxn>
                <a:cxn ang="0">
                  <a:pos x="279" y="364"/>
                </a:cxn>
                <a:cxn ang="0">
                  <a:pos x="209" y="371"/>
                </a:cxn>
                <a:cxn ang="0">
                  <a:pos x="136" y="382"/>
                </a:cxn>
                <a:cxn ang="0">
                  <a:pos x="100" y="383"/>
                </a:cxn>
                <a:cxn ang="0">
                  <a:pos x="80" y="389"/>
                </a:cxn>
                <a:cxn ang="0">
                  <a:pos x="77" y="404"/>
                </a:cxn>
                <a:cxn ang="0">
                  <a:pos x="88" y="414"/>
                </a:cxn>
                <a:cxn ang="0">
                  <a:pos x="92" y="426"/>
                </a:cxn>
                <a:cxn ang="0">
                  <a:pos x="94" y="444"/>
                </a:cxn>
                <a:cxn ang="0">
                  <a:pos x="91" y="446"/>
                </a:cxn>
                <a:cxn ang="0">
                  <a:pos x="86" y="449"/>
                </a:cxn>
                <a:cxn ang="0">
                  <a:pos x="84" y="448"/>
                </a:cxn>
                <a:cxn ang="0">
                  <a:pos x="79" y="446"/>
                </a:cxn>
                <a:cxn ang="0">
                  <a:pos x="80" y="452"/>
                </a:cxn>
                <a:cxn ang="0">
                  <a:pos x="77" y="458"/>
                </a:cxn>
                <a:cxn ang="0">
                  <a:pos x="70" y="451"/>
                </a:cxn>
                <a:cxn ang="0">
                  <a:pos x="64" y="444"/>
                </a:cxn>
                <a:cxn ang="0">
                  <a:pos x="57" y="431"/>
                </a:cxn>
                <a:cxn ang="0">
                  <a:pos x="46" y="416"/>
                </a:cxn>
                <a:cxn ang="0">
                  <a:pos x="41" y="435"/>
                </a:cxn>
                <a:cxn ang="0">
                  <a:pos x="21" y="449"/>
                </a:cxn>
                <a:cxn ang="0">
                  <a:pos x="15" y="400"/>
                </a:cxn>
                <a:cxn ang="0">
                  <a:pos x="2" y="320"/>
                </a:cxn>
                <a:cxn ang="0">
                  <a:pos x="1" y="277"/>
                </a:cxn>
                <a:cxn ang="0">
                  <a:pos x="5" y="184"/>
                </a:cxn>
                <a:cxn ang="0">
                  <a:pos x="6" y="83"/>
                </a:cxn>
                <a:cxn ang="0">
                  <a:pos x="8" y="31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66" y="14"/>
                </a:cxn>
              </a:cxnLst>
              <a:rect l="0" t="0" r="r" b="b"/>
              <a:pathLst>
                <a:path w="279" h="458">
                  <a:moveTo>
                    <a:pt x="190" y="0"/>
                  </a:moveTo>
                  <a:lnTo>
                    <a:pt x="202" y="46"/>
                  </a:lnTo>
                  <a:lnTo>
                    <a:pt x="218" y="94"/>
                  </a:lnTo>
                  <a:lnTo>
                    <a:pt x="232" y="142"/>
                  </a:lnTo>
                  <a:lnTo>
                    <a:pt x="239" y="174"/>
                  </a:lnTo>
                  <a:lnTo>
                    <a:pt x="243" y="189"/>
                  </a:lnTo>
                  <a:lnTo>
                    <a:pt x="248" y="202"/>
                  </a:lnTo>
                  <a:lnTo>
                    <a:pt x="254" y="215"/>
                  </a:lnTo>
                  <a:lnTo>
                    <a:pt x="260" y="221"/>
                  </a:lnTo>
                  <a:lnTo>
                    <a:pt x="263" y="223"/>
                  </a:lnTo>
                  <a:lnTo>
                    <a:pt x="265" y="227"/>
                  </a:lnTo>
                  <a:lnTo>
                    <a:pt x="267" y="231"/>
                  </a:lnTo>
                  <a:lnTo>
                    <a:pt x="265" y="237"/>
                  </a:lnTo>
                  <a:lnTo>
                    <a:pt x="267" y="243"/>
                  </a:lnTo>
                  <a:lnTo>
                    <a:pt x="271" y="246"/>
                  </a:lnTo>
                  <a:lnTo>
                    <a:pt x="267" y="255"/>
                  </a:lnTo>
                  <a:lnTo>
                    <a:pt x="265" y="263"/>
                  </a:lnTo>
                  <a:lnTo>
                    <a:pt x="263" y="274"/>
                  </a:lnTo>
                  <a:lnTo>
                    <a:pt x="262" y="285"/>
                  </a:lnTo>
                  <a:lnTo>
                    <a:pt x="262" y="294"/>
                  </a:lnTo>
                  <a:lnTo>
                    <a:pt x="265" y="304"/>
                  </a:lnTo>
                  <a:lnTo>
                    <a:pt x="271" y="314"/>
                  </a:lnTo>
                  <a:lnTo>
                    <a:pt x="271" y="334"/>
                  </a:lnTo>
                  <a:lnTo>
                    <a:pt x="269" y="339"/>
                  </a:lnTo>
                  <a:lnTo>
                    <a:pt x="270" y="346"/>
                  </a:lnTo>
                  <a:lnTo>
                    <a:pt x="275" y="351"/>
                  </a:lnTo>
                  <a:lnTo>
                    <a:pt x="278" y="357"/>
                  </a:lnTo>
                  <a:lnTo>
                    <a:pt x="279" y="364"/>
                  </a:lnTo>
                  <a:lnTo>
                    <a:pt x="246" y="367"/>
                  </a:lnTo>
                  <a:lnTo>
                    <a:pt x="209" y="371"/>
                  </a:lnTo>
                  <a:lnTo>
                    <a:pt x="172" y="377"/>
                  </a:lnTo>
                  <a:lnTo>
                    <a:pt x="136" y="382"/>
                  </a:lnTo>
                  <a:lnTo>
                    <a:pt x="112" y="382"/>
                  </a:lnTo>
                  <a:lnTo>
                    <a:pt x="100" y="383"/>
                  </a:lnTo>
                  <a:lnTo>
                    <a:pt x="90" y="384"/>
                  </a:lnTo>
                  <a:lnTo>
                    <a:pt x="80" y="389"/>
                  </a:lnTo>
                  <a:lnTo>
                    <a:pt x="74" y="396"/>
                  </a:lnTo>
                  <a:lnTo>
                    <a:pt x="77" y="404"/>
                  </a:lnTo>
                  <a:lnTo>
                    <a:pt x="83" y="410"/>
                  </a:lnTo>
                  <a:lnTo>
                    <a:pt x="88" y="414"/>
                  </a:lnTo>
                  <a:lnTo>
                    <a:pt x="94" y="420"/>
                  </a:lnTo>
                  <a:lnTo>
                    <a:pt x="92" y="426"/>
                  </a:lnTo>
                  <a:lnTo>
                    <a:pt x="94" y="435"/>
                  </a:lnTo>
                  <a:lnTo>
                    <a:pt x="94" y="444"/>
                  </a:lnTo>
                  <a:lnTo>
                    <a:pt x="93" y="444"/>
                  </a:lnTo>
                  <a:lnTo>
                    <a:pt x="91" y="446"/>
                  </a:lnTo>
                  <a:lnTo>
                    <a:pt x="88" y="447"/>
                  </a:lnTo>
                  <a:lnTo>
                    <a:pt x="86" y="449"/>
                  </a:lnTo>
                  <a:lnTo>
                    <a:pt x="85" y="449"/>
                  </a:lnTo>
                  <a:lnTo>
                    <a:pt x="84" y="448"/>
                  </a:lnTo>
                  <a:lnTo>
                    <a:pt x="83" y="446"/>
                  </a:lnTo>
                  <a:lnTo>
                    <a:pt x="79" y="446"/>
                  </a:lnTo>
                  <a:lnTo>
                    <a:pt x="79" y="449"/>
                  </a:lnTo>
                  <a:lnTo>
                    <a:pt x="80" y="452"/>
                  </a:lnTo>
                  <a:lnTo>
                    <a:pt x="80" y="458"/>
                  </a:lnTo>
                  <a:lnTo>
                    <a:pt x="77" y="458"/>
                  </a:lnTo>
                  <a:lnTo>
                    <a:pt x="72" y="455"/>
                  </a:lnTo>
                  <a:lnTo>
                    <a:pt x="70" y="451"/>
                  </a:lnTo>
                  <a:lnTo>
                    <a:pt x="67" y="447"/>
                  </a:lnTo>
                  <a:lnTo>
                    <a:pt x="64" y="444"/>
                  </a:lnTo>
                  <a:lnTo>
                    <a:pt x="57" y="444"/>
                  </a:lnTo>
                  <a:lnTo>
                    <a:pt x="57" y="431"/>
                  </a:lnTo>
                  <a:lnTo>
                    <a:pt x="53" y="421"/>
                  </a:lnTo>
                  <a:lnTo>
                    <a:pt x="46" y="416"/>
                  </a:lnTo>
                  <a:lnTo>
                    <a:pt x="42" y="425"/>
                  </a:lnTo>
                  <a:lnTo>
                    <a:pt x="41" y="435"/>
                  </a:lnTo>
                  <a:lnTo>
                    <a:pt x="41" y="449"/>
                  </a:lnTo>
                  <a:lnTo>
                    <a:pt x="21" y="449"/>
                  </a:lnTo>
                  <a:lnTo>
                    <a:pt x="16" y="425"/>
                  </a:lnTo>
                  <a:lnTo>
                    <a:pt x="15" y="400"/>
                  </a:lnTo>
                  <a:lnTo>
                    <a:pt x="13" y="376"/>
                  </a:lnTo>
                  <a:lnTo>
                    <a:pt x="2" y="320"/>
                  </a:lnTo>
                  <a:lnTo>
                    <a:pt x="1" y="299"/>
                  </a:lnTo>
                  <a:lnTo>
                    <a:pt x="1" y="277"/>
                  </a:lnTo>
                  <a:lnTo>
                    <a:pt x="5" y="232"/>
                  </a:lnTo>
                  <a:lnTo>
                    <a:pt x="5" y="184"/>
                  </a:lnTo>
                  <a:lnTo>
                    <a:pt x="6" y="133"/>
                  </a:lnTo>
                  <a:lnTo>
                    <a:pt x="6" y="83"/>
                  </a:lnTo>
                  <a:lnTo>
                    <a:pt x="7" y="34"/>
                  </a:lnTo>
                  <a:lnTo>
                    <a:pt x="8" y="31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66" y="14"/>
                  </a:lnTo>
                  <a:lnTo>
                    <a:pt x="1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3">
              <a:extLst>
                <a:ext uri="{FF2B5EF4-FFF2-40B4-BE49-F238E27FC236}">
                  <a16:creationId xmlns:a16="http://schemas.microsoft.com/office/drawing/2014/main" id="{F6FD85A4-FF7E-D3B8-B07B-1CC1D327D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24" y="3899550"/>
              <a:ext cx="463803" cy="816149"/>
            </a:xfrm>
            <a:custGeom>
              <a:avLst/>
              <a:gdLst/>
              <a:ahLst/>
              <a:cxnLst>
                <a:cxn ang="0">
                  <a:pos x="238" y="6"/>
                </a:cxn>
                <a:cxn ang="0">
                  <a:pos x="238" y="221"/>
                </a:cxn>
                <a:cxn ang="0">
                  <a:pos x="251" y="374"/>
                </a:cxn>
                <a:cxn ang="0">
                  <a:pos x="256" y="426"/>
                </a:cxn>
                <a:cxn ang="0">
                  <a:pos x="257" y="433"/>
                </a:cxn>
                <a:cxn ang="0">
                  <a:pos x="244" y="430"/>
                </a:cxn>
                <a:cxn ang="0">
                  <a:pos x="235" y="433"/>
                </a:cxn>
                <a:cxn ang="0">
                  <a:pos x="224" y="428"/>
                </a:cxn>
                <a:cxn ang="0">
                  <a:pos x="203" y="434"/>
                </a:cxn>
                <a:cxn ang="0">
                  <a:pos x="183" y="442"/>
                </a:cxn>
                <a:cxn ang="0">
                  <a:pos x="177" y="452"/>
                </a:cxn>
                <a:cxn ang="0">
                  <a:pos x="165" y="449"/>
                </a:cxn>
                <a:cxn ang="0">
                  <a:pos x="159" y="434"/>
                </a:cxn>
                <a:cxn ang="0">
                  <a:pos x="152" y="425"/>
                </a:cxn>
                <a:cxn ang="0">
                  <a:pos x="148" y="399"/>
                </a:cxn>
                <a:cxn ang="0">
                  <a:pos x="123" y="382"/>
                </a:cxn>
                <a:cxn ang="0">
                  <a:pos x="35" y="389"/>
                </a:cxn>
                <a:cxn ang="0">
                  <a:pos x="0" y="376"/>
                </a:cxn>
                <a:cxn ang="0">
                  <a:pos x="10" y="367"/>
                </a:cxn>
                <a:cxn ang="0">
                  <a:pos x="10" y="339"/>
                </a:cxn>
                <a:cxn ang="0">
                  <a:pos x="14" y="337"/>
                </a:cxn>
                <a:cxn ang="0">
                  <a:pos x="15" y="328"/>
                </a:cxn>
                <a:cxn ang="0">
                  <a:pos x="18" y="313"/>
                </a:cxn>
                <a:cxn ang="0">
                  <a:pos x="38" y="288"/>
                </a:cxn>
                <a:cxn ang="0">
                  <a:pos x="39" y="279"/>
                </a:cxn>
                <a:cxn ang="0">
                  <a:pos x="40" y="273"/>
                </a:cxn>
                <a:cxn ang="0">
                  <a:pos x="47" y="263"/>
                </a:cxn>
                <a:cxn ang="0">
                  <a:pos x="38" y="257"/>
                </a:cxn>
                <a:cxn ang="0">
                  <a:pos x="38" y="248"/>
                </a:cxn>
                <a:cxn ang="0">
                  <a:pos x="38" y="239"/>
                </a:cxn>
                <a:cxn ang="0">
                  <a:pos x="28" y="237"/>
                </a:cxn>
                <a:cxn ang="0">
                  <a:pos x="36" y="229"/>
                </a:cxn>
                <a:cxn ang="0">
                  <a:pos x="32" y="227"/>
                </a:cxn>
                <a:cxn ang="0">
                  <a:pos x="28" y="218"/>
                </a:cxn>
                <a:cxn ang="0">
                  <a:pos x="33" y="213"/>
                </a:cxn>
                <a:cxn ang="0">
                  <a:pos x="33" y="208"/>
                </a:cxn>
                <a:cxn ang="0">
                  <a:pos x="27" y="207"/>
                </a:cxn>
                <a:cxn ang="0">
                  <a:pos x="24" y="197"/>
                </a:cxn>
                <a:cxn ang="0">
                  <a:pos x="30" y="178"/>
                </a:cxn>
                <a:cxn ang="0">
                  <a:pos x="27" y="164"/>
                </a:cxn>
                <a:cxn ang="0">
                  <a:pos x="27" y="158"/>
                </a:cxn>
                <a:cxn ang="0">
                  <a:pos x="18" y="150"/>
                </a:cxn>
                <a:cxn ang="0">
                  <a:pos x="25" y="137"/>
                </a:cxn>
                <a:cxn ang="0">
                  <a:pos x="30" y="135"/>
                </a:cxn>
                <a:cxn ang="0">
                  <a:pos x="22" y="131"/>
                </a:cxn>
                <a:cxn ang="0">
                  <a:pos x="27" y="129"/>
                </a:cxn>
                <a:cxn ang="0">
                  <a:pos x="30" y="115"/>
                </a:cxn>
                <a:cxn ang="0">
                  <a:pos x="29" y="111"/>
                </a:cxn>
                <a:cxn ang="0">
                  <a:pos x="37" y="107"/>
                </a:cxn>
                <a:cxn ang="0">
                  <a:pos x="43" y="88"/>
                </a:cxn>
                <a:cxn ang="0">
                  <a:pos x="60" y="67"/>
                </a:cxn>
                <a:cxn ang="0">
                  <a:pos x="64" y="48"/>
                </a:cxn>
                <a:cxn ang="0">
                  <a:pos x="72" y="31"/>
                </a:cxn>
                <a:cxn ang="0">
                  <a:pos x="75" y="26"/>
                </a:cxn>
                <a:cxn ang="0">
                  <a:pos x="81" y="14"/>
                </a:cxn>
                <a:cxn ang="0">
                  <a:pos x="236" y="0"/>
                </a:cxn>
              </a:cxnLst>
              <a:rect l="0" t="0" r="r" b="b"/>
              <a:pathLst>
                <a:path w="258" h="454">
                  <a:moveTo>
                    <a:pt x="236" y="0"/>
                  </a:moveTo>
                  <a:lnTo>
                    <a:pt x="236" y="4"/>
                  </a:lnTo>
                  <a:lnTo>
                    <a:pt x="238" y="6"/>
                  </a:lnTo>
                  <a:lnTo>
                    <a:pt x="244" y="6"/>
                  </a:lnTo>
                  <a:lnTo>
                    <a:pt x="242" y="114"/>
                  </a:lnTo>
                  <a:lnTo>
                    <a:pt x="238" y="221"/>
                  </a:lnTo>
                  <a:lnTo>
                    <a:pt x="240" y="273"/>
                  </a:lnTo>
                  <a:lnTo>
                    <a:pt x="244" y="325"/>
                  </a:lnTo>
                  <a:lnTo>
                    <a:pt x="251" y="374"/>
                  </a:lnTo>
                  <a:lnTo>
                    <a:pt x="258" y="421"/>
                  </a:lnTo>
                  <a:lnTo>
                    <a:pt x="258" y="426"/>
                  </a:lnTo>
                  <a:lnTo>
                    <a:pt x="256" y="426"/>
                  </a:lnTo>
                  <a:lnTo>
                    <a:pt x="256" y="428"/>
                  </a:lnTo>
                  <a:lnTo>
                    <a:pt x="257" y="430"/>
                  </a:lnTo>
                  <a:lnTo>
                    <a:pt x="257" y="433"/>
                  </a:lnTo>
                  <a:lnTo>
                    <a:pt x="255" y="434"/>
                  </a:lnTo>
                  <a:lnTo>
                    <a:pt x="251" y="433"/>
                  </a:lnTo>
                  <a:lnTo>
                    <a:pt x="244" y="430"/>
                  </a:lnTo>
                  <a:lnTo>
                    <a:pt x="240" y="432"/>
                  </a:lnTo>
                  <a:lnTo>
                    <a:pt x="238" y="434"/>
                  </a:lnTo>
                  <a:lnTo>
                    <a:pt x="235" y="433"/>
                  </a:lnTo>
                  <a:lnTo>
                    <a:pt x="230" y="431"/>
                  </a:lnTo>
                  <a:lnTo>
                    <a:pt x="227" y="430"/>
                  </a:lnTo>
                  <a:lnTo>
                    <a:pt x="224" y="428"/>
                  </a:lnTo>
                  <a:lnTo>
                    <a:pt x="221" y="428"/>
                  </a:lnTo>
                  <a:lnTo>
                    <a:pt x="212" y="431"/>
                  </a:lnTo>
                  <a:lnTo>
                    <a:pt x="203" y="434"/>
                  </a:lnTo>
                  <a:lnTo>
                    <a:pt x="194" y="439"/>
                  </a:lnTo>
                  <a:lnTo>
                    <a:pt x="185" y="440"/>
                  </a:lnTo>
                  <a:lnTo>
                    <a:pt x="183" y="442"/>
                  </a:lnTo>
                  <a:lnTo>
                    <a:pt x="180" y="446"/>
                  </a:lnTo>
                  <a:lnTo>
                    <a:pt x="179" y="448"/>
                  </a:lnTo>
                  <a:lnTo>
                    <a:pt x="177" y="452"/>
                  </a:lnTo>
                  <a:lnTo>
                    <a:pt x="173" y="454"/>
                  </a:lnTo>
                  <a:lnTo>
                    <a:pt x="167" y="453"/>
                  </a:lnTo>
                  <a:lnTo>
                    <a:pt x="165" y="449"/>
                  </a:lnTo>
                  <a:lnTo>
                    <a:pt x="163" y="445"/>
                  </a:lnTo>
                  <a:lnTo>
                    <a:pt x="162" y="439"/>
                  </a:lnTo>
                  <a:lnTo>
                    <a:pt x="159" y="434"/>
                  </a:lnTo>
                  <a:lnTo>
                    <a:pt x="158" y="431"/>
                  </a:lnTo>
                  <a:lnTo>
                    <a:pt x="156" y="427"/>
                  </a:lnTo>
                  <a:lnTo>
                    <a:pt x="152" y="425"/>
                  </a:lnTo>
                  <a:lnTo>
                    <a:pt x="145" y="418"/>
                  </a:lnTo>
                  <a:lnTo>
                    <a:pt x="145" y="407"/>
                  </a:lnTo>
                  <a:lnTo>
                    <a:pt x="148" y="399"/>
                  </a:lnTo>
                  <a:lnTo>
                    <a:pt x="150" y="392"/>
                  </a:lnTo>
                  <a:lnTo>
                    <a:pt x="151" y="384"/>
                  </a:lnTo>
                  <a:lnTo>
                    <a:pt x="123" y="382"/>
                  </a:lnTo>
                  <a:lnTo>
                    <a:pt x="94" y="383"/>
                  </a:lnTo>
                  <a:lnTo>
                    <a:pt x="65" y="386"/>
                  </a:lnTo>
                  <a:lnTo>
                    <a:pt x="35" y="389"/>
                  </a:lnTo>
                  <a:lnTo>
                    <a:pt x="4" y="390"/>
                  </a:lnTo>
                  <a:lnTo>
                    <a:pt x="1" y="383"/>
                  </a:lnTo>
                  <a:lnTo>
                    <a:pt x="0" y="376"/>
                  </a:lnTo>
                  <a:lnTo>
                    <a:pt x="1" y="370"/>
                  </a:lnTo>
                  <a:lnTo>
                    <a:pt x="4" y="367"/>
                  </a:lnTo>
                  <a:lnTo>
                    <a:pt x="10" y="367"/>
                  </a:lnTo>
                  <a:lnTo>
                    <a:pt x="8" y="362"/>
                  </a:lnTo>
                  <a:lnTo>
                    <a:pt x="8" y="346"/>
                  </a:lnTo>
                  <a:lnTo>
                    <a:pt x="10" y="339"/>
                  </a:lnTo>
                  <a:lnTo>
                    <a:pt x="11" y="339"/>
                  </a:lnTo>
                  <a:lnTo>
                    <a:pt x="13" y="337"/>
                  </a:lnTo>
                  <a:lnTo>
                    <a:pt x="14" y="337"/>
                  </a:lnTo>
                  <a:lnTo>
                    <a:pt x="14" y="336"/>
                  </a:lnTo>
                  <a:lnTo>
                    <a:pt x="11" y="333"/>
                  </a:lnTo>
                  <a:lnTo>
                    <a:pt x="15" y="328"/>
                  </a:lnTo>
                  <a:lnTo>
                    <a:pt x="18" y="325"/>
                  </a:lnTo>
                  <a:lnTo>
                    <a:pt x="21" y="319"/>
                  </a:lnTo>
                  <a:lnTo>
                    <a:pt x="18" y="313"/>
                  </a:lnTo>
                  <a:lnTo>
                    <a:pt x="30" y="305"/>
                  </a:lnTo>
                  <a:lnTo>
                    <a:pt x="38" y="293"/>
                  </a:lnTo>
                  <a:lnTo>
                    <a:pt x="38" y="288"/>
                  </a:lnTo>
                  <a:lnTo>
                    <a:pt x="40" y="284"/>
                  </a:lnTo>
                  <a:lnTo>
                    <a:pt x="40" y="280"/>
                  </a:lnTo>
                  <a:lnTo>
                    <a:pt x="39" y="279"/>
                  </a:lnTo>
                  <a:lnTo>
                    <a:pt x="33" y="279"/>
                  </a:lnTo>
                  <a:lnTo>
                    <a:pt x="37" y="277"/>
                  </a:lnTo>
                  <a:lnTo>
                    <a:pt x="40" y="273"/>
                  </a:lnTo>
                  <a:lnTo>
                    <a:pt x="50" y="269"/>
                  </a:lnTo>
                  <a:lnTo>
                    <a:pt x="49" y="265"/>
                  </a:lnTo>
                  <a:lnTo>
                    <a:pt x="47" y="263"/>
                  </a:lnTo>
                  <a:lnTo>
                    <a:pt x="45" y="262"/>
                  </a:lnTo>
                  <a:lnTo>
                    <a:pt x="43" y="259"/>
                  </a:lnTo>
                  <a:lnTo>
                    <a:pt x="38" y="257"/>
                  </a:lnTo>
                  <a:lnTo>
                    <a:pt x="36" y="255"/>
                  </a:lnTo>
                  <a:lnTo>
                    <a:pt x="38" y="250"/>
                  </a:lnTo>
                  <a:lnTo>
                    <a:pt x="38" y="248"/>
                  </a:lnTo>
                  <a:lnTo>
                    <a:pt x="37" y="246"/>
                  </a:lnTo>
                  <a:lnTo>
                    <a:pt x="37" y="242"/>
                  </a:lnTo>
                  <a:lnTo>
                    <a:pt x="38" y="239"/>
                  </a:lnTo>
                  <a:lnTo>
                    <a:pt x="38" y="238"/>
                  </a:lnTo>
                  <a:lnTo>
                    <a:pt x="36" y="237"/>
                  </a:lnTo>
                  <a:lnTo>
                    <a:pt x="28" y="237"/>
                  </a:lnTo>
                  <a:lnTo>
                    <a:pt x="30" y="235"/>
                  </a:lnTo>
                  <a:lnTo>
                    <a:pt x="32" y="231"/>
                  </a:lnTo>
                  <a:lnTo>
                    <a:pt x="36" y="229"/>
                  </a:lnTo>
                  <a:lnTo>
                    <a:pt x="36" y="228"/>
                  </a:lnTo>
                  <a:lnTo>
                    <a:pt x="33" y="227"/>
                  </a:lnTo>
                  <a:lnTo>
                    <a:pt x="32" y="227"/>
                  </a:lnTo>
                  <a:lnTo>
                    <a:pt x="30" y="225"/>
                  </a:lnTo>
                  <a:lnTo>
                    <a:pt x="28" y="225"/>
                  </a:lnTo>
                  <a:lnTo>
                    <a:pt x="28" y="218"/>
                  </a:lnTo>
                  <a:lnTo>
                    <a:pt x="30" y="217"/>
                  </a:lnTo>
                  <a:lnTo>
                    <a:pt x="31" y="215"/>
                  </a:lnTo>
                  <a:lnTo>
                    <a:pt x="33" y="213"/>
                  </a:lnTo>
                  <a:lnTo>
                    <a:pt x="36" y="211"/>
                  </a:lnTo>
                  <a:lnTo>
                    <a:pt x="35" y="209"/>
                  </a:lnTo>
                  <a:lnTo>
                    <a:pt x="33" y="208"/>
                  </a:lnTo>
                  <a:lnTo>
                    <a:pt x="31" y="208"/>
                  </a:lnTo>
                  <a:lnTo>
                    <a:pt x="29" y="207"/>
                  </a:lnTo>
                  <a:lnTo>
                    <a:pt x="27" y="207"/>
                  </a:lnTo>
                  <a:lnTo>
                    <a:pt x="25" y="206"/>
                  </a:lnTo>
                  <a:lnTo>
                    <a:pt x="24" y="203"/>
                  </a:lnTo>
                  <a:lnTo>
                    <a:pt x="24" y="197"/>
                  </a:lnTo>
                  <a:lnTo>
                    <a:pt x="27" y="194"/>
                  </a:lnTo>
                  <a:lnTo>
                    <a:pt x="31" y="185"/>
                  </a:lnTo>
                  <a:lnTo>
                    <a:pt x="30" y="178"/>
                  </a:lnTo>
                  <a:lnTo>
                    <a:pt x="24" y="172"/>
                  </a:lnTo>
                  <a:lnTo>
                    <a:pt x="24" y="168"/>
                  </a:lnTo>
                  <a:lnTo>
                    <a:pt x="27" y="164"/>
                  </a:lnTo>
                  <a:lnTo>
                    <a:pt x="28" y="163"/>
                  </a:lnTo>
                  <a:lnTo>
                    <a:pt x="28" y="161"/>
                  </a:lnTo>
                  <a:lnTo>
                    <a:pt x="27" y="158"/>
                  </a:lnTo>
                  <a:lnTo>
                    <a:pt x="24" y="157"/>
                  </a:lnTo>
                  <a:lnTo>
                    <a:pt x="20" y="152"/>
                  </a:lnTo>
                  <a:lnTo>
                    <a:pt x="18" y="150"/>
                  </a:lnTo>
                  <a:lnTo>
                    <a:pt x="18" y="147"/>
                  </a:lnTo>
                  <a:lnTo>
                    <a:pt x="22" y="144"/>
                  </a:lnTo>
                  <a:lnTo>
                    <a:pt x="25" y="137"/>
                  </a:lnTo>
                  <a:lnTo>
                    <a:pt x="28" y="136"/>
                  </a:lnTo>
                  <a:lnTo>
                    <a:pt x="30" y="136"/>
                  </a:lnTo>
                  <a:lnTo>
                    <a:pt x="30" y="135"/>
                  </a:lnTo>
                  <a:lnTo>
                    <a:pt x="28" y="133"/>
                  </a:lnTo>
                  <a:lnTo>
                    <a:pt x="22" y="133"/>
                  </a:lnTo>
                  <a:lnTo>
                    <a:pt x="22" y="131"/>
                  </a:lnTo>
                  <a:lnTo>
                    <a:pt x="23" y="130"/>
                  </a:lnTo>
                  <a:lnTo>
                    <a:pt x="24" y="130"/>
                  </a:lnTo>
                  <a:lnTo>
                    <a:pt x="27" y="129"/>
                  </a:lnTo>
                  <a:lnTo>
                    <a:pt x="28" y="129"/>
                  </a:lnTo>
                  <a:lnTo>
                    <a:pt x="30" y="126"/>
                  </a:lnTo>
                  <a:lnTo>
                    <a:pt x="30" y="115"/>
                  </a:lnTo>
                  <a:lnTo>
                    <a:pt x="29" y="114"/>
                  </a:lnTo>
                  <a:lnTo>
                    <a:pt x="28" y="114"/>
                  </a:lnTo>
                  <a:lnTo>
                    <a:pt x="29" y="111"/>
                  </a:lnTo>
                  <a:lnTo>
                    <a:pt x="31" y="109"/>
                  </a:lnTo>
                  <a:lnTo>
                    <a:pt x="33" y="108"/>
                  </a:lnTo>
                  <a:lnTo>
                    <a:pt x="37" y="107"/>
                  </a:lnTo>
                  <a:lnTo>
                    <a:pt x="42" y="104"/>
                  </a:lnTo>
                  <a:lnTo>
                    <a:pt x="40" y="95"/>
                  </a:lnTo>
                  <a:lnTo>
                    <a:pt x="43" y="88"/>
                  </a:lnTo>
                  <a:lnTo>
                    <a:pt x="47" y="81"/>
                  </a:lnTo>
                  <a:lnTo>
                    <a:pt x="54" y="74"/>
                  </a:lnTo>
                  <a:lnTo>
                    <a:pt x="60" y="67"/>
                  </a:lnTo>
                  <a:lnTo>
                    <a:pt x="63" y="60"/>
                  </a:lnTo>
                  <a:lnTo>
                    <a:pt x="61" y="52"/>
                  </a:lnTo>
                  <a:lnTo>
                    <a:pt x="64" y="48"/>
                  </a:lnTo>
                  <a:lnTo>
                    <a:pt x="70" y="42"/>
                  </a:lnTo>
                  <a:lnTo>
                    <a:pt x="70" y="35"/>
                  </a:lnTo>
                  <a:lnTo>
                    <a:pt x="72" y="31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5" y="26"/>
                  </a:lnTo>
                  <a:lnTo>
                    <a:pt x="78" y="23"/>
                  </a:lnTo>
                  <a:lnTo>
                    <a:pt x="81" y="19"/>
                  </a:lnTo>
                  <a:lnTo>
                    <a:pt x="81" y="14"/>
                  </a:lnTo>
                  <a:lnTo>
                    <a:pt x="132" y="10"/>
                  </a:lnTo>
                  <a:lnTo>
                    <a:pt x="185" y="6"/>
                  </a:lnTo>
                  <a:lnTo>
                    <a:pt x="2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4">
              <a:extLst>
                <a:ext uri="{FF2B5EF4-FFF2-40B4-BE49-F238E27FC236}">
                  <a16:creationId xmlns:a16="http://schemas.microsoft.com/office/drawing/2014/main" id="{871CBB24-6EF0-DD9F-A3B9-9ADA2372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853" y="4805585"/>
              <a:ext cx="16180" cy="1438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9" y="6"/>
                </a:cxn>
                <a:cxn ang="0">
                  <a:pos x="8" y="8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5">
              <a:extLst>
                <a:ext uri="{FF2B5EF4-FFF2-40B4-BE49-F238E27FC236}">
                  <a16:creationId xmlns:a16="http://schemas.microsoft.com/office/drawing/2014/main" id="{EE372EF0-A915-482B-183A-1B0CE8FFC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6780" y="4490988"/>
              <a:ext cx="1195462" cy="898843"/>
            </a:xfrm>
            <a:custGeom>
              <a:avLst/>
              <a:gdLst/>
              <a:ahLst/>
              <a:cxnLst>
                <a:cxn ang="0">
                  <a:pos x="451" y="0"/>
                </a:cxn>
                <a:cxn ang="0">
                  <a:pos x="486" y="18"/>
                </a:cxn>
                <a:cxn ang="0">
                  <a:pos x="511" y="76"/>
                </a:cxn>
                <a:cxn ang="0">
                  <a:pos x="573" y="171"/>
                </a:cxn>
                <a:cxn ang="0">
                  <a:pos x="566" y="182"/>
                </a:cxn>
                <a:cxn ang="0">
                  <a:pos x="602" y="248"/>
                </a:cxn>
                <a:cxn ang="0">
                  <a:pos x="636" y="304"/>
                </a:cxn>
                <a:cxn ang="0">
                  <a:pos x="649" y="319"/>
                </a:cxn>
                <a:cxn ang="0">
                  <a:pos x="665" y="395"/>
                </a:cxn>
                <a:cxn ang="0">
                  <a:pos x="656" y="452"/>
                </a:cxn>
                <a:cxn ang="0">
                  <a:pos x="655" y="479"/>
                </a:cxn>
                <a:cxn ang="0">
                  <a:pos x="635" y="496"/>
                </a:cxn>
                <a:cxn ang="0">
                  <a:pos x="613" y="496"/>
                </a:cxn>
                <a:cxn ang="0">
                  <a:pos x="596" y="486"/>
                </a:cxn>
                <a:cxn ang="0">
                  <a:pos x="567" y="447"/>
                </a:cxn>
                <a:cxn ang="0">
                  <a:pos x="542" y="440"/>
                </a:cxn>
                <a:cxn ang="0">
                  <a:pos x="509" y="395"/>
                </a:cxn>
                <a:cxn ang="0">
                  <a:pos x="511" y="374"/>
                </a:cxn>
                <a:cxn ang="0">
                  <a:pos x="496" y="377"/>
                </a:cxn>
                <a:cxn ang="0">
                  <a:pos x="489" y="354"/>
                </a:cxn>
                <a:cxn ang="0">
                  <a:pos x="479" y="357"/>
                </a:cxn>
                <a:cxn ang="0">
                  <a:pos x="473" y="362"/>
                </a:cxn>
                <a:cxn ang="0">
                  <a:pos x="447" y="322"/>
                </a:cxn>
                <a:cxn ang="0">
                  <a:pos x="436" y="311"/>
                </a:cxn>
                <a:cxn ang="0">
                  <a:pos x="444" y="300"/>
                </a:cxn>
                <a:cxn ang="0">
                  <a:pos x="452" y="286"/>
                </a:cxn>
                <a:cxn ang="0">
                  <a:pos x="440" y="270"/>
                </a:cxn>
                <a:cxn ang="0">
                  <a:pos x="428" y="270"/>
                </a:cxn>
                <a:cxn ang="0">
                  <a:pos x="431" y="278"/>
                </a:cxn>
                <a:cxn ang="0">
                  <a:pos x="430" y="288"/>
                </a:cxn>
                <a:cxn ang="0">
                  <a:pos x="421" y="283"/>
                </a:cxn>
                <a:cxn ang="0">
                  <a:pos x="419" y="271"/>
                </a:cxn>
                <a:cxn ang="0">
                  <a:pos x="424" y="204"/>
                </a:cxn>
                <a:cxn ang="0">
                  <a:pos x="400" y="158"/>
                </a:cxn>
                <a:cxn ang="0">
                  <a:pos x="386" y="160"/>
                </a:cxn>
                <a:cxn ang="0">
                  <a:pos x="350" y="126"/>
                </a:cxn>
                <a:cxn ang="0">
                  <a:pos x="330" y="110"/>
                </a:cxn>
                <a:cxn ang="0">
                  <a:pos x="319" y="97"/>
                </a:cxn>
                <a:cxn ang="0">
                  <a:pos x="280" y="87"/>
                </a:cxn>
                <a:cxn ang="0">
                  <a:pos x="262" y="98"/>
                </a:cxn>
                <a:cxn ang="0">
                  <a:pos x="258" y="103"/>
                </a:cxn>
                <a:cxn ang="0">
                  <a:pos x="251" y="110"/>
                </a:cxn>
                <a:cxn ang="0">
                  <a:pos x="232" y="129"/>
                </a:cxn>
                <a:cxn ang="0">
                  <a:pos x="221" y="127"/>
                </a:cxn>
                <a:cxn ang="0">
                  <a:pos x="197" y="138"/>
                </a:cxn>
                <a:cxn ang="0">
                  <a:pos x="176" y="111"/>
                </a:cxn>
                <a:cxn ang="0">
                  <a:pos x="160" y="92"/>
                </a:cxn>
                <a:cxn ang="0">
                  <a:pos x="157" y="88"/>
                </a:cxn>
                <a:cxn ang="0">
                  <a:pos x="147" y="85"/>
                </a:cxn>
                <a:cxn ang="0">
                  <a:pos x="126" y="88"/>
                </a:cxn>
                <a:cxn ang="0">
                  <a:pos x="113" y="74"/>
                </a:cxn>
                <a:cxn ang="0">
                  <a:pos x="78" y="82"/>
                </a:cxn>
                <a:cxn ang="0">
                  <a:pos x="50" y="68"/>
                </a:cxn>
                <a:cxn ang="0">
                  <a:pos x="39" y="74"/>
                </a:cxn>
                <a:cxn ang="0">
                  <a:pos x="34" y="81"/>
                </a:cxn>
                <a:cxn ang="0">
                  <a:pos x="22" y="87"/>
                </a:cxn>
                <a:cxn ang="0">
                  <a:pos x="11" y="62"/>
                </a:cxn>
                <a:cxn ang="0">
                  <a:pos x="14" y="36"/>
                </a:cxn>
                <a:cxn ang="0">
                  <a:pos x="203" y="17"/>
                </a:cxn>
                <a:cxn ang="0">
                  <a:pos x="428" y="28"/>
                </a:cxn>
                <a:cxn ang="0">
                  <a:pos x="444" y="38"/>
                </a:cxn>
                <a:cxn ang="0">
                  <a:pos x="444" y="0"/>
                </a:cxn>
              </a:cxnLst>
              <a:rect l="0" t="0" r="r" b="b"/>
              <a:pathLst>
                <a:path w="665" h="500">
                  <a:moveTo>
                    <a:pt x="265" y="104"/>
                  </a:moveTo>
                  <a:lnTo>
                    <a:pt x="263" y="105"/>
                  </a:lnTo>
                  <a:lnTo>
                    <a:pt x="265" y="104"/>
                  </a:lnTo>
                  <a:close/>
                  <a:moveTo>
                    <a:pt x="444" y="0"/>
                  </a:moveTo>
                  <a:lnTo>
                    <a:pt x="451" y="0"/>
                  </a:lnTo>
                  <a:lnTo>
                    <a:pt x="460" y="1"/>
                  </a:lnTo>
                  <a:lnTo>
                    <a:pt x="472" y="4"/>
                  </a:lnTo>
                  <a:lnTo>
                    <a:pt x="483" y="3"/>
                  </a:lnTo>
                  <a:lnTo>
                    <a:pt x="485" y="10"/>
                  </a:lnTo>
                  <a:lnTo>
                    <a:pt x="486" y="18"/>
                  </a:lnTo>
                  <a:lnTo>
                    <a:pt x="488" y="24"/>
                  </a:lnTo>
                  <a:lnTo>
                    <a:pt x="495" y="28"/>
                  </a:lnTo>
                  <a:lnTo>
                    <a:pt x="499" y="45"/>
                  </a:lnTo>
                  <a:lnTo>
                    <a:pt x="504" y="61"/>
                  </a:lnTo>
                  <a:lnTo>
                    <a:pt x="511" y="76"/>
                  </a:lnTo>
                  <a:lnTo>
                    <a:pt x="524" y="102"/>
                  </a:lnTo>
                  <a:lnTo>
                    <a:pt x="538" y="126"/>
                  </a:lnTo>
                  <a:lnTo>
                    <a:pt x="556" y="150"/>
                  </a:lnTo>
                  <a:lnTo>
                    <a:pt x="574" y="169"/>
                  </a:lnTo>
                  <a:lnTo>
                    <a:pt x="573" y="171"/>
                  </a:lnTo>
                  <a:lnTo>
                    <a:pt x="573" y="172"/>
                  </a:lnTo>
                  <a:lnTo>
                    <a:pt x="572" y="171"/>
                  </a:lnTo>
                  <a:lnTo>
                    <a:pt x="570" y="169"/>
                  </a:lnTo>
                  <a:lnTo>
                    <a:pt x="565" y="169"/>
                  </a:lnTo>
                  <a:lnTo>
                    <a:pt x="566" y="182"/>
                  </a:lnTo>
                  <a:lnTo>
                    <a:pt x="571" y="194"/>
                  </a:lnTo>
                  <a:lnTo>
                    <a:pt x="577" y="206"/>
                  </a:lnTo>
                  <a:lnTo>
                    <a:pt x="586" y="222"/>
                  </a:lnTo>
                  <a:lnTo>
                    <a:pt x="596" y="237"/>
                  </a:lnTo>
                  <a:lnTo>
                    <a:pt x="602" y="248"/>
                  </a:lnTo>
                  <a:lnTo>
                    <a:pt x="610" y="257"/>
                  </a:lnTo>
                  <a:lnTo>
                    <a:pt x="616" y="266"/>
                  </a:lnTo>
                  <a:lnTo>
                    <a:pt x="628" y="290"/>
                  </a:lnTo>
                  <a:lnTo>
                    <a:pt x="636" y="299"/>
                  </a:lnTo>
                  <a:lnTo>
                    <a:pt x="636" y="304"/>
                  </a:lnTo>
                  <a:lnTo>
                    <a:pt x="635" y="306"/>
                  </a:lnTo>
                  <a:lnTo>
                    <a:pt x="634" y="307"/>
                  </a:lnTo>
                  <a:lnTo>
                    <a:pt x="632" y="307"/>
                  </a:lnTo>
                  <a:lnTo>
                    <a:pt x="642" y="312"/>
                  </a:lnTo>
                  <a:lnTo>
                    <a:pt x="649" y="319"/>
                  </a:lnTo>
                  <a:lnTo>
                    <a:pt x="653" y="327"/>
                  </a:lnTo>
                  <a:lnTo>
                    <a:pt x="658" y="341"/>
                  </a:lnTo>
                  <a:lnTo>
                    <a:pt x="662" y="355"/>
                  </a:lnTo>
                  <a:lnTo>
                    <a:pt x="664" y="374"/>
                  </a:lnTo>
                  <a:lnTo>
                    <a:pt x="665" y="395"/>
                  </a:lnTo>
                  <a:lnTo>
                    <a:pt x="665" y="416"/>
                  </a:lnTo>
                  <a:lnTo>
                    <a:pt x="664" y="432"/>
                  </a:lnTo>
                  <a:lnTo>
                    <a:pt x="662" y="439"/>
                  </a:lnTo>
                  <a:lnTo>
                    <a:pt x="658" y="445"/>
                  </a:lnTo>
                  <a:lnTo>
                    <a:pt x="656" y="452"/>
                  </a:lnTo>
                  <a:lnTo>
                    <a:pt x="656" y="458"/>
                  </a:lnTo>
                  <a:lnTo>
                    <a:pt x="658" y="465"/>
                  </a:lnTo>
                  <a:lnTo>
                    <a:pt x="658" y="474"/>
                  </a:lnTo>
                  <a:lnTo>
                    <a:pt x="657" y="476"/>
                  </a:lnTo>
                  <a:lnTo>
                    <a:pt x="655" y="479"/>
                  </a:lnTo>
                  <a:lnTo>
                    <a:pt x="652" y="483"/>
                  </a:lnTo>
                  <a:lnTo>
                    <a:pt x="652" y="488"/>
                  </a:lnTo>
                  <a:lnTo>
                    <a:pt x="645" y="489"/>
                  </a:lnTo>
                  <a:lnTo>
                    <a:pt x="639" y="491"/>
                  </a:lnTo>
                  <a:lnTo>
                    <a:pt x="635" y="496"/>
                  </a:lnTo>
                  <a:lnTo>
                    <a:pt x="629" y="498"/>
                  </a:lnTo>
                  <a:lnTo>
                    <a:pt x="623" y="500"/>
                  </a:lnTo>
                  <a:lnTo>
                    <a:pt x="616" y="496"/>
                  </a:lnTo>
                  <a:lnTo>
                    <a:pt x="615" y="495"/>
                  </a:lnTo>
                  <a:lnTo>
                    <a:pt x="613" y="496"/>
                  </a:lnTo>
                  <a:lnTo>
                    <a:pt x="613" y="493"/>
                  </a:lnTo>
                  <a:lnTo>
                    <a:pt x="610" y="489"/>
                  </a:lnTo>
                  <a:lnTo>
                    <a:pt x="608" y="488"/>
                  </a:lnTo>
                  <a:lnTo>
                    <a:pt x="606" y="486"/>
                  </a:lnTo>
                  <a:lnTo>
                    <a:pt x="596" y="486"/>
                  </a:lnTo>
                  <a:lnTo>
                    <a:pt x="586" y="472"/>
                  </a:lnTo>
                  <a:lnTo>
                    <a:pt x="574" y="456"/>
                  </a:lnTo>
                  <a:lnTo>
                    <a:pt x="571" y="453"/>
                  </a:lnTo>
                  <a:lnTo>
                    <a:pt x="568" y="449"/>
                  </a:lnTo>
                  <a:lnTo>
                    <a:pt x="567" y="447"/>
                  </a:lnTo>
                  <a:lnTo>
                    <a:pt x="565" y="445"/>
                  </a:lnTo>
                  <a:lnTo>
                    <a:pt x="561" y="442"/>
                  </a:lnTo>
                  <a:lnTo>
                    <a:pt x="557" y="440"/>
                  </a:lnTo>
                  <a:lnTo>
                    <a:pt x="549" y="439"/>
                  </a:lnTo>
                  <a:lnTo>
                    <a:pt x="542" y="440"/>
                  </a:lnTo>
                  <a:lnTo>
                    <a:pt x="535" y="438"/>
                  </a:lnTo>
                  <a:lnTo>
                    <a:pt x="523" y="417"/>
                  </a:lnTo>
                  <a:lnTo>
                    <a:pt x="521" y="404"/>
                  </a:lnTo>
                  <a:lnTo>
                    <a:pt x="518" y="399"/>
                  </a:lnTo>
                  <a:lnTo>
                    <a:pt x="509" y="395"/>
                  </a:lnTo>
                  <a:lnTo>
                    <a:pt x="511" y="385"/>
                  </a:lnTo>
                  <a:lnTo>
                    <a:pt x="516" y="379"/>
                  </a:lnTo>
                  <a:lnTo>
                    <a:pt x="521" y="372"/>
                  </a:lnTo>
                  <a:lnTo>
                    <a:pt x="514" y="372"/>
                  </a:lnTo>
                  <a:lnTo>
                    <a:pt x="511" y="374"/>
                  </a:lnTo>
                  <a:lnTo>
                    <a:pt x="510" y="376"/>
                  </a:lnTo>
                  <a:lnTo>
                    <a:pt x="509" y="377"/>
                  </a:lnTo>
                  <a:lnTo>
                    <a:pt x="503" y="389"/>
                  </a:lnTo>
                  <a:lnTo>
                    <a:pt x="499" y="384"/>
                  </a:lnTo>
                  <a:lnTo>
                    <a:pt x="496" y="377"/>
                  </a:lnTo>
                  <a:lnTo>
                    <a:pt x="495" y="369"/>
                  </a:lnTo>
                  <a:lnTo>
                    <a:pt x="495" y="360"/>
                  </a:lnTo>
                  <a:lnTo>
                    <a:pt x="497" y="353"/>
                  </a:lnTo>
                  <a:lnTo>
                    <a:pt x="494" y="351"/>
                  </a:lnTo>
                  <a:lnTo>
                    <a:pt x="489" y="354"/>
                  </a:lnTo>
                  <a:lnTo>
                    <a:pt x="483" y="355"/>
                  </a:lnTo>
                  <a:lnTo>
                    <a:pt x="478" y="353"/>
                  </a:lnTo>
                  <a:lnTo>
                    <a:pt x="476" y="354"/>
                  </a:lnTo>
                  <a:lnTo>
                    <a:pt x="476" y="356"/>
                  </a:lnTo>
                  <a:lnTo>
                    <a:pt x="479" y="357"/>
                  </a:lnTo>
                  <a:lnTo>
                    <a:pt x="480" y="358"/>
                  </a:lnTo>
                  <a:lnTo>
                    <a:pt x="482" y="360"/>
                  </a:lnTo>
                  <a:lnTo>
                    <a:pt x="483" y="362"/>
                  </a:lnTo>
                  <a:lnTo>
                    <a:pt x="483" y="367"/>
                  </a:lnTo>
                  <a:lnTo>
                    <a:pt x="473" y="362"/>
                  </a:lnTo>
                  <a:lnTo>
                    <a:pt x="465" y="356"/>
                  </a:lnTo>
                  <a:lnTo>
                    <a:pt x="459" y="347"/>
                  </a:lnTo>
                  <a:lnTo>
                    <a:pt x="454" y="337"/>
                  </a:lnTo>
                  <a:lnTo>
                    <a:pt x="450" y="327"/>
                  </a:lnTo>
                  <a:lnTo>
                    <a:pt x="447" y="322"/>
                  </a:lnTo>
                  <a:lnTo>
                    <a:pt x="445" y="321"/>
                  </a:lnTo>
                  <a:lnTo>
                    <a:pt x="443" y="319"/>
                  </a:lnTo>
                  <a:lnTo>
                    <a:pt x="438" y="316"/>
                  </a:lnTo>
                  <a:lnTo>
                    <a:pt x="437" y="314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9"/>
                  </a:lnTo>
                  <a:lnTo>
                    <a:pt x="443" y="305"/>
                  </a:lnTo>
                  <a:lnTo>
                    <a:pt x="443" y="302"/>
                  </a:lnTo>
                  <a:lnTo>
                    <a:pt x="444" y="300"/>
                  </a:lnTo>
                  <a:lnTo>
                    <a:pt x="444" y="293"/>
                  </a:lnTo>
                  <a:lnTo>
                    <a:pt x="445" y="291"/>
                  </a:lnTo>
                  <a:lnTo>
                    <a:pt x="447" y="290"/>
                  </a:lnTo>
                  <a:lnTo>
                    <a:pt x="450" y="287"/>
                  </a:lnTo>
                  <a:lnTo>
                    <a:pt x="452" y="286"/>
                  </a:lnTo>
                  <a:lnTo>
                    <a:pt x="453" y="284"/>
                  </a:lnTo>
                  <a:lnTo>
                    <a:pt x="453" y="279"/>
                  </a:lnTo>
                  <a:lnTo>
                    <a:pt x="451" y="272"/>
                  </a:lnTo>
                  <a:lnTo>
                    <a:pt x="446" y="270"/>
                  </a:lnTo>
                  <a:lnTo>
                    <a:pt x="440" y="270"/>
                  </a:lnTo>
                  <a:lnTo>
                    <a:pt x="433" y="269"/>
                  </a:lnTo>
                  <a:lnTo>
                    <a:pt x="426" y="265"/>
                  </a:lnTo>
                  <a:lnTo>
                    <a:pt x="425" y="269"/>
                  </a:lnTo>
                  <a:lnTo>
                    <a:pt x="426" y="270"/>
                  </a:lnTo>
                  <a:lnTo>
                    <a:pt x="428" y="270"/>
                  </a:lnTo>
                  <a:lnTo>
                    <a:pt x="428" y="273"/>
                  </a:lnTo>
                  <a:lnTo>
                    <a:pt x="429" y="274"/>
                  </a:lnTo>
                  <a:lnTo>
                    <a:pt x="429" y="277"/>
                  </a:lnTo>
                  <a:lnTo>
                    <a:pt x="430" y="277"/>
                  </a:lnTo>
                  <a:lnTo>
                    <a:pt x="431" y="278"/>
                  </a:lnTo>
                  <a:lnTo>
                    <a:pt x="433" y="278"/>
                  </a:lnTo>
                  <a:lnTo>
                    <a:pt x="436" y="277"/>
                  </a:lnTo>
                  <a:lnTo>
                    <a:pt x="433" y="281"/>
                  </a:lnTo>
                  <a:lnTo>
                    <a:pt x="433" y="287"/>
                  </a:lnTo>
                  <a:lnTo>
                    <a:pt x="430" y="288"/>
                  </a:lnTo>
                  <a:lnTo>
                    <a:pt x="428" y="287"/>
                  </a:lnTo>
                  <a:lnTo>
                    <a:pt x="426" y="287"/>
                  </a:lnTo>
                  <a:lnTo>
                    <a:pt x="424" y="285"/>
                  </a:lnTo>
                  <a:lnTo>
                    <a:pt x="422" y="284"/>
                  </a:lnTo>
                  <a:lnTo>
                    <a:pt x="421" y="283"/>
                  </a:lnTo>
                  <a:lnTo>
                    <a:pt x="416" y="283"/>
                  </a:lnTo>
                  <a:lnTo>
                    <a:pt x="416" y="277"/>
                  </a:lnTo>
                  <a:lnTo>
                    <a:pt x="418" y="274"/>
                  </a:lnTo>
                  <a:lnTo>
                    <a:pt x="418" y="272"/>
                  </a:lnTo>
                  <a:lnTo>
                    <a:pt x="419" y="271"/>
                  </a:lnTo>
                  <a:lnTo>
                    <a:pt x="419" y="269"/>
                  </a:lnTo>
                  <a:lnTo>
                    <a:pt x="421" y="265"/>
                  </a:lnTo>
                  <a:lnTo>
                    <a:pt x="421" y="246"/>
                  </a:lnTo>
                  <a:lnTo>
                    <a:pt x="423" y="227"/>
                  </a:lnTo>
                  <a:lnTo>
                    <a:pt x="424" y="204"/>
                  </a:lnTo>
                  <a:lnTo>
                    <a:pt x="419" y="183"/>
                  </a:lnTo>
                  <a:lnTo>
                    <a:pt x="412" y="179"/>
                  </a:lnTo>
                  <a:lnTo>
                    <a:pt x="408" y="172"/>
                  </a:lnTo>
                  <a:lnTo>
                    <a:pt x="404" y="165"/>
                  </a:lnTo>
                  <a:lnTo>
                    <a:pt x="400" y="158"/>
                  </a:lnTo>
                  <a:lnTo>
                    <a:pt x="397" y="157"/>
                  </a:lnTo>
                  <a:lnTo>
                    <a:pt x="395" y="158"/>
                  </a:lnTo>
                  <a:lnTo>
                    <a:pt x="393" y="158"/>
                  </a:lnTo>
                  <a:lnTo>
                    <a:pt x="388" y="160"/>
                  </a:lnTo>
                  <a:lnTo>
                    <a:pt x="386" y="160"/>
                  </a:lnTo>
                  <a:lnTo>
                    <a:pt x="386" y="158"/>
                  </a:lnTo>
                  <a:lnTo>
                    <a:pt x="376" y="152"/>
                  </a:lnTo>
                  <a:lnTo>
                    <a:pt x="360" y="138"/>
                  </a:lnTo>
                  <a:lnTo>
                    <a:pt x="348" y="133"/>
                  </a:lnTo>
                  <a:lnTo>
                    <a:pt x="350" y="126"/>
                  </a:lnTo>
                  <a:lnTo>
                    <a:pt x="347" y="122"/>
                  </a:lnTo>
                  <a:lnTo>
                    <a:pt x="343" y="118"/>
                  </a:lnTo>
                  <a:lnTo>
                    <a:pt x="338" y="116"/>
                  </a:lnTo>
                  <a:lnTo>
                    <a:pt x="332" y="113"/>
                  </a:lnTo>
                  <a:lnTo>
                    <a:pt x="330" y="110"/>
                  </a:lnTo>
                  <a:lnTo>
                    <a:pt x="329" y="108"/>
                  </a:lnTo>
                  <a:lnTo>
                    <a:pt x="327" y="104"/>
                  </a:lnTo>
                  <a:lnTo>
                    <a:pt x="325" y="102"/>
                  </a:lnTo>
                  <a:lnTo>
                    <a:pt x="324" y="99"/>
                  </a:lnTo>
                  <a:lnTo>
                    <a:pt x="319" y="97"/>
                  </a:lnTo>
                  <a:lnTo>
                    <a:pt x="311" y="94"/>
                  </a:lnTo>
                  <a:lnTo>
                    <a:pt x="302" y="90"/>
                  </a:lnTo>
                  <a:lnTo>
                    <a:pt x="295" y="88"/>
                  </a:lnTo>
                  <a:lnTo>
                    <a:pt x="288" y="87"/>
                  </a:lnTo>
                  <a:lnTo>
                    <a:pt x="280" y="87"/>
                  </a:lnTo>
                  <a:lnTo>
                    <a:pt x="273" y="88"/>
                  </a:lnTo>
                  <a:lnTo>
                    <a:pt x="270" y="89"/>
                  </a:lnTo>
                  <a:lnTo>
                    <a:pt x="267" y="92"/>
                  </a:lnTo>
                  <a:lnTo>
                    <a:pt x="265" y="96"/>
                  </a:lnTo>
                  <a:lnTo>
                    <a:pt x="262" y="98"/>
                  </a:lnTo>
                  <a:lnTo>
                    <a:pt x="260" y="99"/>
                  </a:lnTo>
                  <a:lnTo>
                    <a:pt x="258" y="102"/>
                  </a:lnTo>
                  <a:lnTo>
                    <a:pt x="256" y="102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4"/>
                  </a:lnTo>
                  <a:lnTo>
                    <a:pt x="261" y="105"/>
                  </a:lnTo>
                  <a:lnTo>
                    <a:pt x="263" y="105"/>
                  </a:lnTo>
                  <a:lnTo>
                    <a:pt x="261" y="106"/>
                  </a:lnTo>
                  <a:lnTo>
                    <a:pt x="251" y="110"/>
                  </a:lnTo>
                  <a:lnTo>
                    <a:pt x="241" y="117"/>
                  </a:lnTo>
                  <a:lnTo>
                    <a:pt x="239" y="120"/>
                  </a:lnTo>
                  <a:lnTo>
                    <a:pt x="235" y="124"/>
                  </a:lnTo>
                  <a:lnTo>
                    <a:pt x="233" y="127"/>
                  </a:lnTo>
                  <a:lnTo>
                    <a:pt x="232" y="129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5" y="123"/>
                  </a:lnTo>
                  <a:lnTo>
                    <a:pt x="223" y="125"/>
                  </a:lnTo>
                  <a:lnTo>
                    <a:pt x="221" y="127"/>
                  </a:lnTo>
                  <a:lnTo>
                    <a:pt x="219" y="131"/>
                  </a:lnTo>
                  <a:lnTo>
                    <a:pt x="217" y="133"/>
                  </a:lnTo>
                  <a:lnTo>
                    <a:pt x="211" y="134"/>
                  </a:lnTo>
                  <a:lnTo>
                    <a:pt x="200" y="134"/>
                  </a:lnTo>
                  <a:lnTo>
                    <a:pt x="197" y="138"/>
                  </a:lnTo>
                  <a:lnTo>
                    <a:pt x="194" y="130"/>
                  </a:lnTo>
                  <a:lnTo>
                    <a:pt x="189" y="122"/>
                  </a:lnTo>
                  <a:lnTo>
                    <a:pt x="183" y="116"/>
                  </a:lnTo>
                  <a:lnTo>
                    <a:pt x="174" y="113"/>
                  </a:lnTo>
                  <a:lnTo>
                    <a:pt x="176" y="111"/>
                  </a:lnTo>
                  <a:lnTo>
                    <a:pt x="180" y="111"/>
                  </a:lnTo>
                  <a:lnTo>
                    <a:pt x="183" y="108"/>
                  </a:lnTo>
                  <a:lnTo>
                    <a:pt x="171" y="101"/>
                  </a:lnTo>
                  <a:lnTo>
                    <a:pt x="157" y="96"/>
                  </a:lnTo>
                  <a:lnTo>
                    <a:pt x="160" y="92"/>
                  </a:lnTo>
                  <a:lnTo>
                    <a:pt x="167" y="85"/>
                  </a:lnTo>
                  <a:lnTo>
                    <a:pt x="169" y="82"/>
                  </a:lnTo>
                  <a:lnTo>
                    <a:pt x="168" y="80"/>
                  </a:lnTo>
                  <a:lnTo>
                    <a:pt x="166" y="80"/>
                  </a:lnTo>
                  <a:lnTo>
                    <a:pt x="157" y="88"/>
                  </a:lnTo>
                  <a:lnTo>
                    <a:pt x="154" y="88"/>
                  </a:lnTo>
                  <a:lnTo>
                    <a:pt x="153" y="87"/>
                  </a:lnTo>
                  <a:lnTo>
                    <a:pt x="150" y="87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5" y="88"/>
                  </a:lnTo>
                  <a:lnTo>
                    <a:pt x="143" y="90"/>
                  </a:lnTo>
                  <a:lnTo>
                    <a:pt x="143" y="94"/>
                  </a:lnTo>
                  <a:lnTo>
                    <a:pt x="138" y="92"/>
                  </a:lnTo>
                  <a:lnTo>
                    <a:pt x="126" y="88"/>
                  </a:lnTo>
                  <a:lnTo>
                    <a:pt x="118" y="88"/>
                  </a:lnTo>
                  <a:lnTo>
                    <a:pt x="121" y="82"/>
                  </a:lnTo>
                  <a:lnTo>
                    <a:pt x="121" y="78"/>
                  </a:lnTo>
                  <a:lnTo>
                    <a:pt x="118" y="76"/>
                  </a:lnTo>
                  <a:lnTo>
                    <a:pt x="113" y="74"/>
                  </a:lnTo>
                  <a:lnTo>
                    <a:pt x="106" y="73"/>
                  </a:lnTo>
                  <a:lnTo>
                    <a:pt x="100" y="71"/>
                  </a:lnTo>
                  <a:lnTo>
                    <a:pt x="96" y="70"/>
                  </a:lnTo>
                  <a:lnTo>
                    <a:pt x="88" y="77"/>
                  </a:lnTo>
                  <a:lnTo>
                    <a:pt x="78" y="82"/>
                  </a:lnTo>
                  <a:lnTo>
                    <a:pt x="67" y="84"/>
                  </a:lnTo>
                  <a:lnTo>
                    <a:pt x="56" y="88"/>
                  </a:lnTo>
                  <a:lnTo>
                    <a:pt x="55" y="83"/>
                  </a:lnTo>
                  <a:lnTo>
                    <a:pt x="53" y="77"/>
                  </a:lnTo>
                  <a:lnTo>
                    <a:pt x="50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6" y="78"/>
                  </a:lnTo>
                  <a:lnTo>
                    <a:pt x="44" y="80"/>
                  </a:lnTo>
                  <a:lnTo>
                    <a:pt x="39" y="74"/>
                  </a:lnTo>
                  <a:lnTo>
                    <a:pt x="36" y="74"/>
                  </a:lnTo>
                  <a:lnTo>
                    <a:pt x="36" y="75"/>
                  </a:lnTo>
                  <a:lnTo>
                    <a:pt x="35" y="76"/>
                  </a:lnTo>
                  <a:lnTo>
                    <a:pt x="35" y="78"/>
                  </a:lnTo>
                  <a:lnTo>
                    <a:pt x="34" y="81"/>
                  </a:lnTo>
                  <a:lnTo>
                    <a:pt x="34" y="84"/>
                  </a:lnTo>
                  <a:lnTo>
                    <a:pt x="33" y="87"/>
                  </a:lnTo>
                  <a:lnTo>
                    <a:pt x="31" y="90"/>
                  </a:lnTo>
                  <a:lnTo>
                    <a:pt x="25" y="90"/>
                  </a:lnTo>
                  <a:lnTo>
                    <a:pt x="22" y="87"/>
                  </a:lnTo>
                  <a:lnTo>
                    <a:pt x="19" y="81"/>
                  </a:lnTo>
                  <a:lnTo>
                    <a:pt x="17" y="76"/>
                  </a:lnTo>
                  <a:lnTo>
                    <a:pt x="20" y="70"/>
                  </a:lnTo>
                  <a:lnTo>
                    <a:pt x="17" y="66"/>
                  </a:lnTo>
                  <a:lnTo>
                    <a:pt x="11" y="62"/>
                  </a:lnTo>
                  <a:lnTo>
                    <a:pt x="1" y="55"/>
                  </a:lnTo>
                  <a:lnTo>
                    <a:pt x="0" y="48"/>
                  </a:lnTo>
                  <a:lnTo>
                    <a:pt x="3" y="41"/>
                  </a:lnTo>
                  <a:lnTo>
                    <a:pt x="8" y="38"/>
                  </a:lnTo>
                  <a:lnTo>
                    <a:pt x="14" y="36"/>
                  </a:lnTo>
                  <a:lnTo>
                    <a:pt x="34" y="36"/>
                  </a:lnTo>
                  <a:lnTo>
                    <a:pt x="75" y="32"/>
                  </a:lnTo>
                  <a:lnTo>
                    <a:pt x="118" y="27"/>
                  </a:lnTo>
                  <a:lnTo>
                    <a:pt x="161" y="21"/>
                  </a:lnTo>
                  <a:lnTo>
                    <a:pt x="203" y="17"/>
                  </a:lnTo>
                  <a:lnTo>
                    <a:pt x="213" y="40"/>
                  </a:lnTo>
                  <a:lnTo>
                    <a:pt x="268" y="38"/>
                  </a:lnTo>
                  <a:lnTo>
                    <a:pt x="323" y="33"/>
                  </a:lnTo>
                  <a:lnTo>
                    <a:pt x="376" y="29"/>
                  </a:lnTo>
                  <a:lnTo>
                    <a:pt x="428" y="28"/>
                  </a:lnTo>
                  <a:lnTo>
                    <a:pt x="428" y="33"/>
                  </a:lnTo>
                  <a:lnTo>
                    <a:pt x="429" y="38"/>
                  </a:lnTo>
                  <a:lnTo>
                    <a:pt x="433" y="42"/>
                  </a:lnTo>
                  <a:lnTo>
                    <a:pt x="440" y="41"/>
                  </a:lnTo>
                  <a:lnTo>
                    <a:pt x="444" y="38"/>
                  </a:lnTo>
                  <a:lnTo>
                    <a:pt x="445" y="32"/>
                  </a:lnTo>
                  <a:lnTo>
                    <a:pt x="445" y="25"/>
                  </a:lnTo>
                  <a:lnTo>
                    <a:pt x="443" y="11"/>
                  </a:lnTo>
                  <a:lnTo>
                    <a:pt x="441" y="5"/>
                  </a:lnTo>
                  <a:lnTo>
                    <a:pt x="4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6">
              <a:extLst>
                <a:ext uri="{FF2B5EF4-FFF2-40B4-BE49-F238E27FC236}">
                  <a16:creationId xmlns:a16="http://schemas.microsoft.com/office/drawing/2014/main" id="{A11715D0-536F-2911-CA12-5C2C1D33D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578" y="4266278"/>
              <a:ext cx="737051" cy="639976"/>
            </a:xfrm>
            <a:custGeom>
              <a:avLst/>
              <a:gdLst/>
              <a:ahLst/>
              <a:cxnLst>
                <a:cxn ang="0">
                  <a:pos x="217" y="9"/>
                </a:cxn>
                <a:cxn ang="0">
                  <a:pos x="224" y="11"/>
                </a:cxn>
                <a:cxn ang="0">
                  <a:pos x="225" y="28"/>
                </a:cxn>
                <a:cxn ang="0">
                  <a:pos x="228" y="46"/>
                </a:cxn>
                <a:cxn ang="0">
                  <a:pos x="226" y="72"/>
                </a:cxn>
                <a:cxn ang="0">
                  <a:pos x="226" y="87"/>
                </a:cxn>
                <a:cxn ang="0">
                  <a:pos x="212" y="116"/>
                </a:cxn>
                <a:cxn ang="0">
                  <a:pos x="203" y="144"/>
                </a:cxn>
                <a:cxn ang="0">
                  <a:pos x="200" y="159"/>
                </a:cxn>
                <a:cxn ang="0">
                  <a:pos x="196" y="185"/>
                </a:cxn>
                <a:cxn ang="0">
                  <a:pos x="338" y="205"/>
                </a:cxn>
                <a:cxn ang="0">
                  <a:pos x="361" y="254"/>
                </a:cxn>
                <a:cxn ang="0">
                  <a:pos x="327" y="240"/>
                </a:cxn>
                <a:cxn ang="0">
                  <a:pos x="304" y="268"/>
                </a:cxn>
                <a:cxn ang="0">
                  <a:pos x="352" y="262"/>
                </a:cxn>
                <a:cxn ang="0">
                  <a:pos x="344" y="270"/>
                </a:cxn>
                <a:cxn ang="0">
                  <a:pos x="367" y="280"/>
                </a:cxn>
                <a:cxn ang="0">
                  <a:pos x="372" y="266"/>
                </a:cxn>
                <a:cxn ang="0">
                  <a:pos x="383" y="286"/>
                </a:cxn>
                <a:cxn ang="0">
                  <a:pos x="367" y="297"/>
                </a:cxn>
                <a:cxn ang="0">
                  <a:pos x="361" y="306"/>
                </a:cxn>
                <a:cxn ang="0">
                  <a:pos x="365" y="317"/>
                </a:cxn>
                <a:cxn ang="0">
                  <a:pos x="376" y="325"/>
                </a:cxn>
                <a:cxn ang="0">
                  <a:pos x="383" y="325"/>
                </a:cxn>
                <a:cxn ang="0">
                  <a:pos x="392" y="331"/>
                </a:cxn>
                <a:cxn ang="0">
                  <a:pos x="410" y="347"/>
                </a:cxn>
                <a:cxn ang="0">
                  <a:pos x="394" y="342"/>
                </a:cxn>
                <a:cxn ang="0">
                  <a:pos x="384" y="343"/>
                </a:cxn>
                <a:cxn ang="0">
                  <a:pos x="368" y="332"/>
                </a:cxn>
                <a:cxn ang="0">
                  <a:pos x="356" y="326"/>
                </a:cxn>
                <a:cxn ang="0">
                  <a:pos x="333" y="318"/>
                </a:cxn>
                <a:cxn ang="0">
                  <a:pos x="320" y="321"/>
                </a:cxn>
                <a:cxn ang="0">
                  <a:pos x="333" y="332"/>
                </a:cxn>
                <a:cxn ang="0">
                  <a:pos x="326" y="336"/>
                </a:cxn>
                <a:cxn ang="0">
                  <a:pos x="324" y="354"/>
                </a:cxn>
                <a:cxn ang="0">
                  <a:pos x="312" y="340"/>
                </a:cxn>
                <a:cxn ang="0">
                  <a:pos x="299" y="335"/>
                </a:cxn>
                <a:cxn ang="0">
                  <a:pos x="262" y="350"/>
                </a:cxn>
                <a:cxn ang="0">
                  <a:pos x="236" y="314"/>
                </a:cxn>
                <a:cxn ang="0">
                  <a:pos x="217" y="320"/>
                </a:cxn>
                <a:cxn ang="0">
                  <a:pos x="185" y="294"/>
                </a:cxn>
                <a:cxn ang="0">
                  <a:pos x="158" y="311"/>
                </a:cxn>
                <a:cxn ang="0">
                  <a:pos x="158" y="319"/>
                </a:cxn>
                <a:cxn ang="0">
                  <a:pos x="127" y="320"/>
                </a:cxn>
                <a:cxn ang="0">
                  <a:pos x="77" y="305"/>
                </a:cxn>
                <a:cxn ang="0">
                  <a:pos x="58" y="294"/>
                </a:cxn>
                <a:cxn ang="0">
                  <a:pos x="22" y="311"/>
                </a:cxn>
                <a:cxn ang="0">
                  <a:pos x="32" y="300"/>
                </a:cxn>
                <a:cxn ang="0">
                  <a:pos x="35" y="271"/>
                </a:cxn>
                <a:cxn ang="0">
                  <a:pos x="37" y="229"/>
                </a:cxn>
                <a:cxn ang="0">
                  <a:pos x="44" y="173"/>
                </a:cxn>
                <a:cxn ang="0">
                  <a:pos x="27" y="144"/>
                </a:cxn>
                <a:cxn ang="0">
                  <a:pos x="0" y="10"/>
                </a:cxn>
              </a:cxnLst>
              <a:rect l="0" t="0" r="r" b="b"/>
              <a:pathLst>
                <a:path w="410" h="356">
                  <a:moveTo>
                    <a:pt x="191" y="0"/>
                  </a:moveTo>
                  <a:lnTo>
                    <a:pt x="217" y="2"/>
                  </a:lnTo>
                  <a:lnTo>
                    <a:pt x="216" y="5"/>
                  </a:lnTo>
                  <a:lnTo>
                    <a:pt x="214" y="7"/>
                  </a:lnTo>
                  <a:lnTo>
                    <a:pt x="216" y="9"/>
                  </a:lnTo>
                  <a:lnTo>
                    <a:pt x="217" y="9"/>
                  </a:lnTo>
                  <a:lnTo>
                    <a:pt x="219" y="7"/>
                  </a:lnTo>
                  <a:lnTo>
                    <a:pt x="223" y="4"/>
                  </a:lnTo>
                  <a:lnTo>
                    <a:pt x="225" y="5"/>
                  </a:lnTo>
                  <a:lnTo>
                    <a:pt x="225" y="7"/>
                  </a:lnTo>
                  <a:lnTo>
                    <a:pt x="224" y="9"/>
                  </a:lnTo>
                  <a:lnTo>
                    <a:pt x="224" y="11"/>
                  </a:lnTo>
                  <a:lnTo>
                    <a:pt x="223" y="13"/>
                  </a:lnTo>
                  <a:lnTo>
                    <a:pt x="223" y="18"/>
                  </a:lnTo>
                  <a:lnTo>
                    <a:pt x="228" y="24"/>
                  </a:lnTo>
                  <a:lnTo>
                    <a:pt x="228" y="25"/>
                  </a:lnTo>
                  <a:lnTo>
                    <a:pt x="226" y="26"/>
                  </a:lnTo>
                  <a:lnTo>
                    <a:pt x="225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4" y="34"/>
                  </a:lnTo>
                  <a:lnTo>
                    <a:pt x="226" y="35"/>
                  </a:lnTo>
                  <a:lnTo>
                    <a:pt x="228" y="38"/>
                  </a:lnTo>
                  <a:lnTo>
                    <a:pt x="228" y="46"/>
                  </a:lnTo>
                  <a:lnTo>
                    <a:pt x="233" y="53"/>
                  </a:lnTo>
                  <a:lnTo>
                    <a:pt x="236" y="56"/>
                  </a:lnTo>
                  <a:lnTo>
                    <a:pt x="239" y="60"/>
                  </a:lnTo>
                  <a:lnTo>
                    <a:pt x="236" y="65"/>
                  </a:lnTo>
                  <a:lnTo>
                    <a:pt x="229" y="68"/>
                  </a:lnTo>
                  <a:lnTo>
                    <a:pt x="226" y="72"/>
                  </a:lnTo>
                  <a:lnTo>
                    <a:pt x="225" y="74"/>
                  </a:lnTo>
                  <a:lnTo>
                    <a:pt x="227" y="76"/>
                  </a:lnTo>
                  <a:lnTo>
                    <a:pt x="234" y="80"/>
                  </a:lnTo>
                  <a:lnTo>
                    <a:pt x="231" y="83"/>
                  </a:lnTo>
                  <a:lnTo>
                    <a:pt x="228" y="84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7" y="89"/>
                  </a:lnTo>
                  <a:lnTo>
                    <a:pt x="231" y="89"/>
                  </a:lnTo>
                  <a:lnTo>
                    <a:pt x="223" y="100"/>
                  </a:lnTo>
                  <a:lnTo>
                    <a:pt x="211" y="108"/>
                  </a:lnTo>
                  <a:lnTo>
                    <a:pt x="212" y="116"/>
                  </a:lnTo>
                  <a:lnTo>
                    <a:pt x="207" y="124"/>
                  </a:lnTo>
                  <a:lnTo>
                    <a:pt x="203" y="131"/>
                  </a:lnTo>
                  <a:lnTo>
                    <a:pt x="200" y="137"/>
                  </a:lnTo>
                  <a:lnTo>
                    <a:pt x="200" y="140"/>
                  </a:lnTo>
                  <a:lnTo>
                    <a:pt x="202" y="143"/>
                  </a:lnTo>
                  <a:lnTo>
                    <a:pt x="203" y="144"/>
                  </a:lnTo>
                  <a:lnTo>
                    <a:pt x="203" y="147"/>
                  </a:lnTo>
                  <a:lnTo>
                    <a:pt x="197" y="147"/>
                  </a:lnTo>
                  <a:lnTo>
                    <a:pt x="197" y="151"/>
                  </a:lnTo>
                  <a:lnTo>
                    <a:pt x="199" y="153"/>
                  </a:lnTo>
                  <a:lnTo>
                    <a:pt x="200" y="156"/>
                  </a:lnTo>
                  <a:lnTo>
                    <a:pt x="200" y="159"/>
                  </a:lnTo>
                  <a:lnTo>
                    <a:pt x="198" y="160"/>
                  </a:lnTo>
                  <a:lnTo>
                    <a:pt x="197" y="160"/>
                  </a:lnTo>
                  <a:lnTo>
                    <a:pt x="195" y="161"/>
                  </a:lnTo>
                  <a:lnTo>
                    <a:pt x="191" y="161"/>
                  </a:lnTo>
                  <a:lnTo>
                    <a:pt x="196" y="178"/>
                  </a:lnTo>
                  <a:lnTo>
                    <a:pt x="196" y="185"/>
                  </a:lnTo>
                  <a:lnTo>
                    <a:pt x="191" y="191"/>
                  </a:lnTo>
                  <a:lnTo>
                    <a:pt x="269" y="185"/>
                  </a:lnTo>
                  <a:lnTo>
                    <a:pt x="346" y="179"/>
                  </a:lnTo>
                  <a:lnTo>
                    <a:pt x="344" y="187"/>
                  </a:lnTo>
                  <a:lnTo>
                    <a:pt x="341" y="196"/>
                  </a:lnTo>
                  <a:lnTo>
                    <a:pt x="338" y="205"/>
                  </a:lnTo>
                  <a:lnTo>
                    <a:pt x="342" y="216"/>
                  </a:lnTo>
                  <a:lnTo>
                    <a:pt x="349" y="227"/>
                  </a:lnTo>
                  <a:lnTo>
                    <a:pt x="356" y="236"/>
                  </a:lnTo>
                  <a:lnTo>
                    <a:pt x="363" y="249"/>
                  </a:lnTo>
                  <a:lnTo>
                    <a:pt x="362" y="252"/>
                  </a:lnTo>
                  <a:lnTo>
                    <a:pt x="361" y="254"/>
                  </a:lnTo>
                  <a:lnTo>
                    <a:pt x="359" y="254"/>
                  </a:lnTo>
                  <a:lnTo>
                    <a:pt x="354" y="249"/>
                  </a:lnTo>
                  <a:lnTo>
                    <a:pt x="349" y="247"/>
                  </a:lnTo>
                  <a:lnTo>
                    <a:pt x="335" y="247"/>
                  </a:lnTo>
                  <a:lnTo>
                    <a:pt x="332" y="244"/>
                  </a:lnTo>
                  <a:lnTo>
                    <a:pt x="327" y="240"/>
                  </a:lnTo>
                  <a:lnTo>
                    <a:pt x="323" y="236"/>
                  </a:lnTo>
                  <a:lnTo>
                    <a:pt x="316" y="235"/>
                  </a:lnTo>
                  <a:lnTo>
                    <a:pt x="306" y="242"/>
                  </a:lnTo>
                  <a:lnTo>
                    <a:pt x="299" y="251"/>
                  </a:lnTo>
                  <a:lnTo>
                    <a:pt x="296" y="263"/>
                  </a:lnTo>
                  <a:lnTo>
                    <a:pt x="304" y="268"/>
                  </a:lnTo>
                  <a:lnTo>
                    <a:pt x="313" y="269"/>
                  </a:lnTo>
                  <a:lnTo>
                    <a:pt x="325" y="268"/>
                  </a:lnTo>
                  <a:lnTo>
                    <a:pt x="335" y="265"/>
                  </a:lnTo>
                  <a:lnTo>
                    <a:pt x="344" y="262"/>
                  </a:lnTo>
                  <a:lnTo>
                    <a:pt x="349" y="261"/>
                  </a:lnTo>
                  <a:lnTo>
                    <a:pt x="352" y="262"/>
                  </a:lnTo>
                  <a:lnTo>
                    <a:pt x="352" y="264"/>
                  </a:lnTo>
                  <a:lnTo>
                    <a:pt x="351" y="265"/>
                  </a:lnTo>
                  <a:lnTo>
                    <a:pt x="348" y="266"/>
                  </a:lnTo>
                  <a:lnTo>
                    <a:pt x="347" y="268"/>
                  </a:lnTo>
                  <a:lnTo>
                    <a:pt x="345" y="269"/>
                  </a:lnTo>
                  <a:lnTo>
                    <a:pt x="344" y="270"/>
                  </a:lnTo>
                  <a:lnTo>
                    <a:pt x="344" y="272"/>
                  </a:lnTo>
                  <a:lnTo>
                    <a:pt x="348" y="277"/>
                  </a:lnTo>
                  <a:lnTo>
                    <a:pt x="356" y="280"/>
                  </a:lnTo>
                  <a:lnTo>
                    <a:pt x="363" y="283"/>
                  </a:lnTo>
                  <a:lnTo>
                    <a:pt x="366" y="282"/>
                  </a:lnTo>
                  <a:lnTo>
                    <a:pt x="367" y="280"/>
                  </a:lnTo>
                  <a:lnTo>
                    <a:pt x="368" y="278"/>
                  </a:lnTo>
                  <a:lnTo>
                    <a:pt x="368" y="276"/>
                  </a:lnTo>
                  <a:lnTo>
                    <a:pt x="369" y="273"/>
                  </a:lnTo>
                  <a:lnTo>
                    <a:pt x="369" y="270"/>
                  </a:lnTo>
                  <a:lnTo>
                    <a:pt x="370" y="269"/>
                  </a:lnTo>
                  <a:lnTo>
                    <a:pt x="372" y="266"/>
                  </a:lnTo>
                  <a:lnTo>
                    <a:pt x="377" y="266"/>
                  </a:lnTo>
                  <a:lnTo>
                    <a:pt x="376" y="272"/>
                  </a:lnTo>
                  <a:lnTo>
                    <a:pt x="377" y="276"/>
                  </a:lnTo>
                  <a:lnTo>
                    <a:pt x="380" y="278"/>
                  </a:lnTo>
                  <a:lnTo>
                    <a:pt x="382" y="282"/>
                  </a:lnTo>
                  <a:lnTo>
                    <a:pt x="383" y="286"/>
                  </a:lnTo>
                  <a:lnTo>
                    <a:pt x="377" y="286"/>
                  </a:lnTo>
                  <a:lnTo>
                    <a:pt x="373" y="287"/>
                  </a:lnTo>
                  <a:lnTo>
                    <a:pt x="370" y="289"/>
                  </a:lnTo>
                  <a:lnTo>
                    <a:pt x="368" y="291"/>
                  </a:lnTo>
                  <a:lnTo>
                    <a:pt x="367" y="293"/>
                  </a:lnTo>
                  <a:lnTo>
                    <a:pt x="367" y="297"/>
                  </a:lnTo>
                  <a:lnTo>
                    <a:pt x="369" y="300"/>
                  </a:lnTo>
                  <a:lnTo>
                    <a:pt x="363" y="300"/>
                  </a:lnTo>
                  <a:lnTo>
                    <a:pt x="362" y="301"/>
                  </a:lnTo>
                  <a:lnTo>
                    <a:pt x="362" y="304"/>
                  </a:lnTo>
                  <a:lnTo>
                    <a:pt x="361" y="305"/>
                  </a:lnTo>
                  <a:lnTo>
                    <a:pt x="361" y="306"/>
                  </a:lnTo>
                  <a:lnTo>
                    <a:pt x="360" y="307"/>
                  </a:lnTo>
                  <a:lnTo>
                    <a:pt x="358" y="308"/>
                  </a:lnTo>
                  <a:lnTo>
                    <a:pt x="358" y="313"/>
                  </a:lnTo>
                  <a:lnTo>
                    <a:pt x="360" y="315"/>
                  </a:lnTo>
                  <a:lnTo>
                    <a:pt x="362" y="317"/>
                  </a:lnTo>
                  <a:lnTo>
                    <a:pt x="365" y="317"/>
                  </a:lnTo>
                  <a:lnTo>
                    <a:pt x="368" y="318"/>
                  </a:lnTo>
                  <a:lnTo>
                    <a:pt x="370" y="318"/>
                  </a:lnTo>
                  <a:lnTo>
                    <a:pt x="373" y="319"/>
                  </a:lnTo>
                  <a:lnTo>
                    <a:pt x="375" y="321"/>
                  </a:lnTo>
                  <a:lnTo>
                    <a:pt x="375" y="324"/>
                  </a:lnTo>
                  <a:lnTo>
                    <a:pt x="376" y="325"/>
                  </a:lnTo>
                  <a:lnTo>
                    <a:pt x="376" y="327"/>
                  </a:lnTo>
                  <a:lnTo>
                    <a:pt x="377" y="328"/>
                  </a:lnTo>
                  <a:lnTo>
                    <a:pt x="379" y="328"/>
                  </a:lnTo>
                  <a:lnTo>
                    <a:pt x="380" y="327"/>
                  </a:lnTo>
                  <a:lnTo>
                    <a:pt x="382" y="326"/>
                  </a:lnTo>
                  <a:lnTo>
                    <a:pt x="383" y="325"/>
                  </a:lnTo>
                  <a:lnTo>
                    <a:pt x="386" y="326"/>
                  </a:lnTo>
                  <a:lnTo>
                    <a:pt x="387" y="326"/>
                  </a:lnTo>
                  <a:lnTo>
                    <a:pt x="387" y="327"/>
                  </a:lnTo>
                  <a:lnTo>
                    <a:pt x="389" y="328"/>
                  </a:lnTo>
                  <a:lnTo>
                    <a:pt x="390" y="331"/>
                  </a:lnTo>
                  <a:lnTo>
                    <a:pt x="392" y="331"/>
                  </a:lnTo>
                  <a:lnTo>
                    <a:pt x="396" y="332"/>
                  </a:lnTo>
                  <a:lnTo>
                    <a:pt x="399" y="332"/>
                  </a:lnTo>
                  <a:lnTo>
                    <a:pt x="403" y="331"/>
                  </a:lnTo>
                  <a:lnTo>
                    <a:pt x="406" y="335"/>
                  </a:lnTo>
                  <a:lnTo>
                    <a:pt x="410" y="341"/>
                  </a:lnTo>
                  <a:lnTo>
                    <a:pt x="410" y="347"/>
                  </a:lnTo>
                  <a:lnTo>
                    <a:pt x="408" y="354"/>
                  </a:lnTo>
                  <a:lnTo>
                    <a:pt x="404" y="353"/>
                  </a:lnTo>
                  <a:lnTo>
                    <a:pt x="401" y="350"/>
                  </a:lnTo>
                  <a:lnTo>
                    <a:pt x="398" y="348"/>
                  </a:lnTo>
                  <a:lnTo>
                    <a:pt x="396" y="345"/>
                  </a:lnTo>
                  <a:lnTo>
                    <a:pt x="394" y="342"/>
                  </a:lnTo>
                  <a:lnTo>
                    <a:pt x="391" y="345"/>
                  </a:lnTo>
                  <a:lnTo>
                    <a:pt x="391" y="347"/>
                  </a:lnTo>
                  <a:lnTo>
                    <a:pt x="390" y="348"/>
                  </a:lnTo>
                  <a:lnTo>
                    <a:pt x="386" y="348"/>
                  </a:lnTo>
                  <a:lnTo>
                    <a:pt x="386" y="346"/>
                  </a:lnTo>
                  <a:lnTo>
                    <a:pt x="384" y="343"/>
                  </a:lnTo>
                  <a:lnTo>
                    <a:pt x="383" y="342"/>
                  </a:lnTo>
                  <a:lnTo>
                    <a:pt x="383" y="336"/>
                  </a:lnTo>
                  <a:lnTo>
                    <a:pt x="380" y="338"/>
                  </a:lnTo>
                  <a:lnTo>
                    <a:pt x="376" y="338"/>
                  </a:lnTo>
                  <a:lnTo>
                    <a:pt x="369" y="334"/>
                  </a:lnTo>
                  <a:lnTo>
                    <a:pt x="368" y="332"/>
                  </a:lnTo>
                  <a:lnTo>
                    <a:pt x="366" y="331"/>
                  </a:lnTo>
                  <a:lnTo>
                    <a:pt x="365" y="331"/>
                  </a:lnTo>
                  <a:lnTo>
                    <a:pt x="362" y="332"/>
                  </a:lnTo>
                  <a:lnTo>
                    <a:pt x="359" y="332"/>
                  </a:lnTo>
                  <a:lnTo>
                    <a:pt x="356" y="329"/>
                  </a:lnTo>
                  <a:lnTo>
                    <a:pt x="356" y="326"/>
                  </a:lnTo>
                  <a:lnTo>
                    <a:pt x="355" y="324"/>
                  </a:lnTo>
                  <a:lnTo>
                    <a:pt x="354" y="322"/>
                  </a:lnTo>
                  <a:lnTo>
                    <a:pt x="352" y="321"/>
                  </a:lnTo>
                  <a:lnTo>
                    <a:pt x="341" y="321"/>
                  </a:lnTo>
                  <a:lnTo>
                    <a:pt x="338" y="320"/>
                  </a:lnTo>
                  <a:lnTo>
                    <a:pt x="333" y="318"/>
                  </a:lnTo>
                  <a:lnTo>
                    <a:pt x="330" y="314"/>
                  </a:lnTo>
                  <a:lnTo>
                    <a:pt x="324" y="312"/>
                  </a:lnTo>
                  <a:lnTo>
                    <a:pt x="318" y="311"/>
                  </a:lnTo>
                  <a:lnTo>
                    <a:pt x="318" y="318"/>
                  </a:lnTo>
                  <a:lnTo>
                    <a:pt x="319" y="319"/>
                  </a:lnTo>
                  <a:lnTo>
                    <a:pt x="320" y="321"/>
                  </a:lnTo>
                  <a:lnTo>
                    <a:pt x="325" y="324"/>
                  </a:lnTo>
                  <a:lnTo>
                    <a:pt x="327" y="324"/>
                  </a:lnTo>
                  <a:lnTo>
                    <a:pt x="328" y="325"/>
                  </a:lnTo>
                  <a:lnTo>
                    <a:pt x="331" y="326"/>
                  </a:lnTo>
                  <a:lnTo>
                    <a:pt x="333" y="331"/>
                  </a:lnTo>
                  <a:lnTo>
                    <a:pt x="333" y="332"/>
                  </a:lnTo>
                  <a:lnTo>
                    <a:pt x="332" y="334"/>
                  </a:lnTo>
                  <a:lnTo>
                    <a:pt x="331" y="334"/>
                  </a:lnTo>
                  <a:lnTo>
                    <a:pt x="330" y="335"/>
                  </a:lnTo>
                  <a:lnTo>
                    <a:pt x="328" y="335"/>
                  </a:lnTo>
                  <a:lnTo>
                    <a:pt x="327" y="336"/>
                  </a:lnTo>
                  <a:lnTo>
                    <a:pt x="326" y="336"/>
                  </a:lnTo>
                  <a:lnTo>
                    <a:pt x="326" y="340"/>
                  </a:lnTo>
                  <a:lnTo>
                    <a:pt x="330" y="347"/>
                  </a:lnTo>
                  <a:lnTo>
                    <a:pt x="330" y="349"/>
                  </a:lnTo>
                  <a:lnTo>
                    <a:pt x="328" y="352"/>
                  </a:lnTo>
                  <a:lnTo>
                    <a:pt x="327" y="353"/>
                  </a:lnTo>
                  <a:lnTo>
                    <a:pt x="324" y="354"/>
                  </a:lnTo>
                  <a:lnTo>
                    <a:pt x="319" y="354"/>
                  </a:lnTo>
                  <a:lnTo>
                    <a:pt x="318" y="353"/>
                  </a:lnTo>
                  <a:lnTo>
                    <a:pt x="318" y="340"/>
                  </a:lnTo>
                  <a:lnTo>
                    <a:pt x="317" y="339"/>
                  </a:lnTo>
                  <a:lnTo>
                    <a:pt x="314" y="339"/>
                  </a:lnTo>
                  <a:lnTo>
                    <a:pt x="312" y="340"/>
                  </a:lnTo>
                  <a:lnTo>
                    <a:pt x="310" y="340"/>
                  </a:lnTo>
                  <a:lnTo>
                    <a:pt x="308" y="341"/>
                  </a:lnTo>
                  <a:lnTo>
                    <a:pt x="305" y="341"/>
                  </a:lnTo>
                  <a:lnTo>
                    <a:pt x="303" y="339"/>
                  </a:lnTo>
                  <a:lnTo>
                    <a:pt x="303" y="335"/>
                  </a:lnTo>
                  <a:lnTo>
                    <a:pt x="299" y="335"/>
                  </a:lnTo>
                  <a:lnTo>
                    <a:pt x="296" y="336"/>
                  </a:lnTo>
                  <a:lnTo>
                    <a:pt x="289" y="340"/>
                  </a:lnTo>
                  <a:lnTo>
                    <a:pt x="284" y="346"/>
                  </a:lnTo>
                  <a:lnTo>
                    <a:pt x="282" y="356"/>
                  </a:lnTo>
                  <a:lnTo>
                    <a:pt x="276" y="355"/>
                  </a:lnTo>
                  <a:lnTo>
                    <a:pt x="262" y="350"/>
                  </a:lnTo>
                  <a:lnTo>
                    <a:pt x="255" y="349"/>
                  </a:lnTo>
                  <a:lnTo>
                    <a:pt x="250" y="350"/>
                  </a:lnTo>
                  <a:lnTo>
                    <a:pt x="248" y="343"/>
                  </a:lnTo>
                  <a:lnTo>
                    <a:pt x="239" y="332"/>
                  </a:lnTo>
                  <a:lnTo>
                    <a:pt x="236" y="325"/>
                  </a:lnTo>
                  <a:lnTo>
                    <a:pt x="236" y="314"/>
                  </a:lnTo>
                  <a:lnTo>
                    <a:pt x="232" y="314"/>
                  </a:lnTo>
                  <a:lnTo>
                    <a:pt x="232" y="317"/>
                  </a:lnTo>
                  <a:lnTo>
                    <a:pt x="231" y="318"/>
                  </a:lnTo>
                  <a:lnTo>
                    <a:pt x="231" y="322"/>
                  </a:lnTo>
                  <a:lnTo>
                    <a:pt x="226" y="322"/>
                  </a:lnTo>
                  <a:lnTo>
                    <a:pt x="217" y="320"/>
                  </a:lnTo>
                  <a:lnTo>
                    <a:pt x="211" y="320"/>
                  </a:lnTo>
                  <a:lnTo>
                    <a:pt x="209" y="312"/>
                  </a:lnTo>
                  <a:lnTo>
                    <a:pt x="204" y="306"/>
                  </a:lnTo>
                  <a:lnTo>
                    <a:pt x="196" y="303"/>
                  </a:lnTo>
                  <a:lnTo>
                    <a:pt x="185" y="303"/>
                  </a:lnTo>
                  <a:lnTo>
                    <a:pt x="185" y="294"/>
                  </a:lnTo>
                  <a:lnTo>
                    <a:pt x="176" y="298"/>
                  </a:lnTo>
                  <a:lnTo>
                    <a:pt x="168" y="303"/>
                  </a:lnTo>
                  <a:lnTo>
                    <a:pt x="157" y="306"/>
                  </a:lnTo>
                  <a:lnTo>
                    <a:pt x="156" y="307"/>
                  </a:lnTo>
                  <a:lnTo>
                    <a:pt x="156" y="310"/>
                  </a:lnTo>
                  <a:lnTo>
                    <a:pt x="158" y="311"/>
                  </a:lnTo>
                  <a:lnTo>
                    <a:pt x="160" y="312"/>
                  </a:lnTo>
                  <a:lnTo>
                    <a:pt x="162" y="313"/>
                  </a:lnTo>
                  <a:lnTo>
                    <a:pt x="163" y="315"/>
                  </a:lnTo>
                  <a:lnTo>
                    <a:pt x="163" y="320"/>
                  </a:lnTo>
                  <a:lnTo>
                    <a:pt x="161" y="319"/>
                  </a:lnTo>
                  <a:lnTo>
                    <a:pt x="158" y="319"/>
                  </a:lnTo>
                  <a:lnTo>
                    <a:pt x="156" y="320"/>
                  </a:lnTo>
                  <a:lnTo>
                    <a:pt x="151" y="325"/>
                  </a:lnTo>
                  <a:lnTo>
                    <a:pt x="149" y="326"/>
                  </a:lnTo>
                  <a:lnTo>
                    <a:pt x="143" y="325"/>
                  </a:lnTo>
                  <a:lnTo>
                    <a:pt x="135" y="321"/>
                  </a:lnTo>
                  <a:lnTo>
                    <a:pt x="127" y="320"/>
                  </a:lnTo>
                  <a:lnTo>
                    <a:pt x="115" y="318"/>
                  </a:lnTo>
                  <a:lnTo>
                    <a:pt x="105" y="314"/>
                  </a:lnTo>
                  <a:lnTo>
                    <a:pt x="93" y="311"/>
                  </a:lnTo>
                  <a:lnTo>
                    <a:pt x="87" y="308"/>
                  </a:lnTo>
                  <a:lnTo>
                    <a:pt x="83" y="306"/>
                  </a:lnTo>
                  <a:lnTo>
                    <a:pt x="77" y="305"/>
                  </a:lnTo>
                  <a:lnTo>
                    <a:pt x="70" y="306"/>
                  </a:lnTo>
                  <a:lnTo>
                    <a:pt x="73" y="298"/>
                  </a:lnTo>
                  <a:lnTo>
                    <a:pt x="72" y="290"/>
                  </a:lnTo>
                  <a:lnTo>
                    <a:pt x="70" y="283"/>
                  </a:lnTo>
                  <a:lnTo>
                    <a:pt x="65" y="277"/>
                  </a:lnTo>
                  <a:lnTo>
                    <a:pt x="58" y="294"/>
                  </a:lnTo>
                  <a:lnTo>
                    <a:pt x="58" y="300"/>
                  </a:lnTo>
                  <a:lnTo>
                    <a:pt x="60" y="303"/>
                  </a:lnTo>
                  <a:lnTo>
                    <a:pt x="55" y="307"/>
                  </a:lnTo>
                  <a:lnTo>
                    <a:pt x="39" y="310"/>
                  </a:lnTo>
                  <a:lnTo>
                    <a:pt x="29" y="310"/>
                  </a:lnTo>
                  <a:lnTo>
                    <a:pt x="22" y="311"/>
                  </a:lnTo>
                  <a:lnTo>
                    <a:pt x="21" y="308"/>
                  </a:lnTo>
                  <a:lnTo>
                    <a:pt x="25" y="305"/>
                  </a:lnTo>
                  <a:lnTo>
                    <a:pt x="27" y="304"/>
                  </a:lnTo>
                  <a:lnTo>
                    <a:pt x="28" y="303"/>
                  </a:lnTo>
                  <a:lnTo>
                    <a:pt x="30" y="301"/>
                  </a:lnTo>
                  <a:lnTo>
                    <a:pt x="32" y="300"/>
                  </a:lnTo>
                  <a:lnTo>
                    <a:pt x="32" y="284"/>
                  </a:lnTo>
                  <a:lnTo>
                    <a:pt x="33" y="283"/>
                  </a:lnTo>
                  <a:lnTo>
                    <a:pt x="35" y="282"/>
                  </a:lnTo>
                  <a:lnTo>
                    <a:pt x="36" y="279"/>
                  </a:lnTo>
                  <a:lnTo>
                    <a:pt x="36" y="277"/>
                  </a:lnTo>
                  <a:lnTo>
                    <a:pt x="35" y="271"/>
                  </a:lnTo>
                  <a:lnTo>
                    <a:pt x="33" y="264"/>
                  </a:lnTo>
                  <a:lnTo>
                    <a:pt x="32" y="258"/>
                  </a:lnTo>
                  <a:lnTo>
                    <a:pt x="32" y="250"/>
                  </a:lnTo>
                  <a:lnTo>
                    <a:pt x="33" y="242"/>
                  </a:lnTo>
                  <a:lnTo>
                    <a:pt x="34" y="235"/>
                  </a:lnTo>
                  <a:lnTo>
                    <a:pt x="37" y="229"/>
                  </a:lnTo>
                  <a:lnTo>
                    <a:pt x="42" y="222"/>
                  </a:lnTo>
                  <a:lnTo>
                    <a:pt x="46" y="215"/>
                  </a:lnTo>
                  <a:lnTo>
                    <a:pt x="47" y="201"/>
                  </a:lnTo>
                  <a:lnTo>
                    <a:pt x="47" y="186"/>
                  </a:lnTo>
                  <a:lnTo>
                    <a:pt x="46" y="175"/>
                  </a:lnTo>
                  <a:lnTo>
                    <a:pt x="44" y="173"/>
                  </a:lnTo>
                  <a:lnTo>
                    <a:pt x="42" y="171"/>
                  </a:lnTo>
                  <a:lnTo>
                    <a:pt x="39" y="170"/>
                  </a:lnTo>
                  <a:lnTo>
                    <a:pt x="34" y="165"/>
                  </a:lnTo>
                  <a:lnTo>
                    <a:pt x="33" y="160"/>
                  </a:lnTo>
                  <a:lnTo>
                    <a:pt x="30" y="149"/>
                  </a:lnTo>
                  <a:lnTo>
                    <a:pt x="27" y="144"/>
                  </a:lnTo>
                  <a:lnTo>
                    <a:pt x="22" y="142"/>
                  </a:lnTo>
                  <a:lnTo>
                    <a:pt x="22" y="130"/>
                  </a:lnTo>
                  <a:lnTo>
                    <a:pt x="20" y="121"/>
                  </a:lnTo>
                  <a:lnTo>
                    <a:pt x="2" y="100"/>
                  </a:lnTo>
                  <a:lnTo>
                    <a:pt x="4" y="76"/>
                  </a:lnTo>
                  <a:lnTo>
                    <a:pt x="0" y="10"/>
                  </a:lnTo>
                  <a:lnTo>
                    <a:pt x="54" y="7"/>
                  </a:lnTo>
                  <a:lnTo>
                    <a:pt x="108" y="4"/>
                  </a:lnTo>
                  <a:lnTo>
                    <a:pt x="163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7">
              <a:extLst>
                <a:ext uri="{FF2B5EF4-FFF2-40B4-BE49-F238E27FC236}">
                  <a16:creationId xmlns:a16="http://schemas.microsoft.com/office/drawing/2014/main" id="{0DCB146D-6057-12EF-BE25-574941E22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4857" y="3676637"/>
              <a:ext cx="1846225" cy="1803080"/>
            </a:xfrm>
            <a:custGeom>
              <a:avLst/>
              <a:gdLst/>
              <a:ahLst/>
              <a:cxnLst>
                <a:cxn ang="0">
                  <a:pos x="310" y="0"/>
                </a:cxn>
                <a:cxn ang="0">
                  <a:pos x="532" y="192"/>
                </a:cxn>
                <a:cxn ang="0">
                  <a:pos x="585" y="212"/>
                </a:cxn>
                <a:cxn ang="0">
                  <a:pos x="642" y="242"/>
                </a:cxn>
                <a:cxn ang="0">
                  <a:pos x="677" y="248"/>
                </a:cxn>
                <a:cxn ang="0">
                  <a:pos x="699" y="254"/>
                </a:cxn>
                <a:cxn ang="0">
                  <a:pos x="730" y="263"/>
                </a:cxn>
                <a:cxn ang="0">
                  <a:pos x="745" y="273"/>
                </a:cxn>
                <a:cxn ang="0">
                  <a:pos x="757" y="253"/>
                </a:cxn>
                <a:cxn ang="0">
                  <a:pos x="802" y="271"/>
                </a:cxn>
                <a:cxn ang="0">
                  <a:pos x="841" y="261"/>
                </a:cxn>
                <a:cxn ang="0">
                  <a:pos x="878" y="260"/>
                </a:cxn>
                <a:cxn ang="0">
                  <a:pos x="926" y="270"/>
                </a:cxn>
                <a:cxn ang="0">
                  <a:pos x="951" y="281"/>
                </a:cxn>
                <a:cxn ang="0">
                  <a:pos x="989" y="436"/>
                </a:cxn>
                <a:cxn ang="0">
                  <a:pos x="1005" y="460"/>
                </a:cxn>
                <a:cxn ang="0">
                  <a:pos x="1024" y="503"/>
                </a:cxn>
                <a:cxn ang="0">
                  <a:pos x="1027" y="536"/>
                </a:cxn>
                <a:cxn ang="0">
                  <a:pos x="1010" y="617"/>
                </a:cxn>
                <a:cxn ang="0">
                  <a:pos x="985" y="648"/>
                </a:cxn>
                <a:cxn ang="0">
                  <a:pos x="957" y="656"/>
                </a:cxn>
                <a:cxn ang="0">
                  <a:pos x="934" y="636"/>
                </a:cxn>
                <a:cxn ang="0">
                  <a:pos x="918" y="643"/>
                </a:cxn>
                <a:cxn ang="0">
                  <a:pos x="923" y="682"/>
                </a:cxn>
                <a:cxn ang="0">
                  <a:pos x="890" y="719"/>
                </a:cxn>
                <a:cxn ang="0">
                  <a:pos x="844" y="738"/>
                </a:cxn>
                <a:cxn ang="0">
                  <a:pos x="835" y="744"/>
                </a:cxn>
                <a:cxn ang="0">
                  <a:pos x="819" y="746"/>
                </a:cxn>
                <a:cxn ang="0">
                  <a:pos x="804" y="739"/>
                </a:cxn>
                <a:cxn ang="0">
                  <a:pos x="802" y="747"/>
                </a:cxn>
                <a:cxn ang="0">
                  <a:pos x="781" y="743"/>
                </a:cxn>
                <a:cxn ang="0">
                  <a:pos x="793" y="771"/>
                </a:cxn>
                <a:cxn ang="0">
                  <a:pos x="770" y="785"/>
                </a:cxn>
                <a:cxn ang="0">
                  <a:pos x="738" y="795"/>
                </a:cxn>
                <a:cxn ang="0">
                  <a:pos x="719" y="817"/>
                </a:cxn>
                <a:cxn ang="0">
                  <a:pos x="724" y="830"/>
                </a:cxn>
                <a:cxn ang="0">
                  <a:pos x="700" y="862"/>
                </a:cxn>
                <a:cxn ang="0">
                  <a:pos x="703" y="877"/>
                </a:cxn>
                <a:cxn ang="0">
                  <a:pos x="706" y="906"/>
                </a:cxn>
                <a:cxn ang="0">
                  <a:pos x="717" y="949"/>
                </a:cxn>
                <a:cxn ang="0">
                  <a:pos x="732" y="995"/>
                </a:cxn>
                <a:cxn ang="0">
                  <a:pos x="715" y="1000"/>
                </a:cxn>
                <a:cxn ang="0">
                  <a:pos x="632" y="969"/>
                </a:cxn>
                <a:cxn ang="0">
                  <a:pos x="581" y="951"/>
                </a:cxn>
                <a:cxn ang="0">
                  <a:pos x="574" y="941"/>
                </a:cxn>
                <a:cxn ang="0">
                  <a:pos x="552" y="886"/>
                </a:cxn>
                <a:cxn ang="0">
                  <a:pos x="549" y="867"/>
                </a:cxn>
                <a:cxn ang="0">
                  <a:pos x="512" y="803"/>
                </a:cxn>
                <a:cxn ang="0">
                  <a:pos x="486" y="767"/>
                </a:cxn>
                <a:cxn ang="0">
                  <a:pos x="475" y="741"/>
                </a:cxn>
                <a:cxn ang="0">
                  <a:pos x="459" y="702"/>
                </a:cxn>
                <a:cxn ang="0">
                  <a:pos x="412" y="649"/>
                </a:cxn>
                <a:cxn ang="0">
                  <a:pos x="346" y="625"/>
                </a:cxn>
                <a:cxn ang="0">
                  <a:pos x="294" y="636"/>
                </a:cxn>
                <a:cxn ang="0">
                  <a:pos x="242" y="694"/>
                </a:cxn>
                <a:cxn ang="0">
                  <a:pos x="196" y="666"/>
                </a:cxn>
                <a:cxn ang="0">
                  <a:pos x="150" y="625"/>
                </a:cxn>
                <a:cxn ang="0">
                  <a:pos x="135" y="565"/>
                </a:cxn>
                <a:cxn ang="0">
                  <a:pos x="127" y="555"/>
                </a:cxn>
                <a:cxn ang="0">
                  <a:pos x="94" y="514"/>
                </a:cxn>
                <a:cxn ang="0">
                  <a:pos x="51" y="464"/>
                </a:cxn>
                <a:cxn ang="0">
                  <a:pos x="14" y="419"/>
                </a:cxn>
                <a:cxn ang="0">
                  <a:pos x="274" y="419"/>
                </a:cxn>
              </a:cxnLst>
              <a:rect l="0" t="0" r="r" b="b"/>
              <a:pathLst>
                <a:path w="1027" h="1003">
                  <a:moveTo>
                    <a:pt x="749" y="800"/>
                  </a:moveTo>
                  <a:lnTo>
                    <a:pt x="750" y="804"/>
                  </a:lnTo>
                  <a:lnTo>
                    <a:pt x="746" y="808"/>
                  </a:lnTo>
                  <a:lnTo>
                    <a:pt x="746" y="804"/>
                  </a:lnTo>
                  <a:lnTo>
                    <a:pt x="749" y="802"/>
                  </a:lnTo>
                  <a:lnTo>
                    <a:pt x="749" y="800"/>
                  </a:lnTo>
                  <a:close/>
                  <a:moveTo>
                    <a:pt x="310" y="0"/>
                  </a:moveTo>
                  <a:lnTo>
                    <a:pt x="382" y="4"/>
                  </a:lnTo>
                  <a:lnTo>
                    <a:pt x="457" y="7"/>
                  </a:lnTo>
                  <a:lnTo>
                    <a:pt x="530" y="11"/>
                  </a:lnTo>
                  <a:lnTo>
                    <a:pt x="530" y="72"/>
                  </a:lnTo>
                  <a:lnTo>
                    <a:pt x="528" y="131"/>
                  </a:lnTo>
                  <a:lnTo>
                    <a:pt x="524" y="189"/>
                  </a:lnTo>
                  <a:lnTo>
                    <a:pt x="532" y="192"/>
                  </a:lnTo>
                  <a:lnTo>
                    <a:pt x="539" y="197"/>
                  </a:lnTo>
                  <a:lnTo>
                    <a:pt x="545" y="203"/>
                  </a:lnTo>
                  <a:lnTo>
                    <a:pt x="552" y="208"/>
                  </a:lnTo>
                  <a:lnTo>
                    <a:pt x="565" y="208"/>
                  </a:lnTo>
                  <a:lnTo>
                    <a:pt x="574" y="207"/>
                  </a:lnTo>
                  <a:lnTo>
                    <a:pt x="582" y="208"/>
                  </a:lnTo>
                  <a:lnTo>
                    <a:pt x="585" y="212"/>
                  </a:lnTo>
                  <a:lnTo>
                    <a:pt x="585" y="218"/>
                  </a:lnTo>
                  <a:lnTo>
                    <a:pt x="586" y="224"/>
                  </a:lnTo>
                  <a:lnTo>
                    <a:pt x="588" y="228"/>
                  </a:lnTo>
                  <a:lnTo>
                    <a:pt x="604" y="229"/>
                  </a:lnTo>
                  <a:lnTo>
                    <a:pt x="618" y="232"/>
                  </a:lnTo>
                  <a:lnTo>
                    <a:pt x="631" y="235"/>
                  </a:lnTo>
                  <a:lnTo>
                    <a:pt x="642" y="242"/>
                  </a:lnTo>
                  <a:lnTo>
                    <a:pt x="649" y="238"/>
                  </a:lnTo>
                  <a:lnTo>
                    <a:pt x="653" y="235"/>
                  </a:lnTo>
                  <a:lnTo>
                    <a:pt x="660" y="235"/>
                  </a:lnTo>
                  <a:lnTo>
                    <a:pt x="670" y="236"/>
                  </a:lnTo>
                  <a:lnTo>
                    <a:pt x="670" y="243"/>
                  </a:lnTo>
                  <a:lnTo>
                    <a:pt x="672" y="246"/>
                  </a:lnTo>
                  <a:lnTo>
                    <a:pt x="677" y="248"/>
                  </a:lnTo>
                  <a:lnTo>
                    <a:pt x="681" y="248"/>
                  </a:lnTo>
                  <a:lnTo>
                    <a:pt x="681" y="256"/>
                  </a:lnTo>
                  <a:lnTo>
                    <a:pt x="682" y="260"/>
                  </a:lnTo>
                  <a:lnTo>
                    <a:pt x="684" y="262"/>
                  </a:lnTo>
                  <a:lnTo>
                    <a:pt x="691" y="261"/>
                  </a:lnTo>
                  <a:lnTo>
                    <a:pt x="695" y="257"/>
                  </a:lnTo>
                  <a:lnTo>
                    <a:pt x="699" y="254"/>
                  </a:lnTo>
                  <a:lnTo>
                    <a:pt x="703" y="250"/>
                  </a:lnTo>
                  <a:lnTo>
                    <a:pt x="708" y="253"/>
                  </a:lnTo>
                  <a:lnTo>
                    <a:pt x="712" y="255"/>
                  </a:lnTo>
                  <a:lnTo>
                    <a:pt x="715" y="260"/>
                  </a:lnTo>
                  <a:lnTo>
                    <a:pt x="717" y="264"/>
                  </a:lnTo>
                  <a:lnTo>
                    <a:pt x="727" y="264"/>
                  </a:lnTo>
                  <a:lnTo>
                    <a:pt x="730" y="263"/>
                  </a:lnTo>
                  <a:lnTo>
                    <a:pt x="735" y="259"/>
                  </a:lnTo>
                  <a:lnTo>
                    <a:pt x="737" y="261"/>
                  </a:lnTo>
                  <a:lnTo>
                    <a:pt x="737" y="263"/>
                  </a:lnTo>
                  <a:lnTo>
                    <a:pt x="738" y="266"/>
                  </a:lnTo>
                  <a:lnTo>
                    <a:pt x="738" y="270"/>
                  </a:lnTo>
                  <a:lnTo>
                    <a:pt x="741" y="273"/>
                  </a:lnTo>
                  <a:lnTo>
                    <a:pt x="745" y="273"/>
                  </a:lnTo>
                  <a:lnTo>
                    <a:pt x="748" y="271"/>
                  </a:lnTo>
                  <a:lnTo>
                    <a:pt x="750" y="269"/>
                  </a:lnTo>
                  <a:lnTo>
                    <a:pt x="752" y="264"/>
                  </a:lnTo>
                  <a:lnTo>
                    <a:pt x="753" y="261"/>
                  </a:lnTo>
                  <a:lnTo>
                    <a:pt x="755" y="259"/>
                  </a:lnTo>
                  <a:lnTo>
                    <a:pt x="757" y="256"/>
                  </a:lnTo>
                  <a:lnTo>
                    <a:pt x="757" y="253"/>
                  </a:lnTo>
                  <a:lnTo>
                    <a:pt x="764" y="256"/>
                  </a:lnTo>
                  <a:lnTo>
                    <a:pt x="770" y="260"/>
                  </a:lnTo>
                  <a:lnTo>
                    <a:pt x="777" y="261"/>
                  </a:lnTo>
                  <a:lnTo>
                    <a:pt x="785" y="259"/>
                  </a:lnTo>
                  <a:lnTo>
                    <a:pt x="790" y="264"/>
                  </a:lnTo>
                  <a:lnTo>
                    <a:pt x="795" y="268"/>
                  </a:lnTo>
                  <a:lnTo>
                    <a:pt x="802" y="271"/>
                  </a:lnTo>
                  <a:lnTo>
                    <a:pt x="808" y="276"/>
                  </a:lnTo>
                  <a:lnTo>
                    <a:pt x="814" y="271"/>
                  </a:lnTo>
                  <a:lnTo>
                    <a:pt x="828" y="262"/>
                  </a:lnTo>
                  <a:lnTo>
                    <a:pt x="831" y="261"/>
                  </a:lnTo>
                  <a:lnTo>
                    <a:pt x="834" y="260"/>
                  </a:lnTo>
                  <a:lnTo>
                    <a:pt x="838" y="260"/>
                  </a:lnTo>
                  <a:lnTo>
                    <a:pt x="841" y="261"/>
                  </a:lnTo>
                  <a:lnTo>
                    <a:pt x="844" y="262"/>
                  </a:lnTo>
                  <a:lnTo>
                    <a:pt x="854" y="257"/>
                  </a:lnTo>
                  <a:lnTo>
                    <a:pt x="857" y="255"/>
                  </a:lnTo>
                  <a:lnTo>
                    <a:pt x="862" y="253"/>
                  </a:lnTo>
                  <a:lnTo>
                    <a:pt x="865" y="255"/>
                  </a:lnTo>
                  <a:lnTo>
                    <a:pt x="871" y="257"/>
                  </a:lnTo>
                  <a:lnTo>
                    <a:pt x="878" y="260"/>
                  </a:lnTo>
                  <a:lnTo>
                    <a:pt x="885" y="259"/>
                  </a:lnTo>
                  <a:lnTo>
                    <a:pt x="890" y="253"/>
                  </a:lnTo>
                  <a:lnTo>
                    <a:pt x="898" y="254"/>
                  </a:lnTo>
                  <a:lnTo>
                    <a:pt x="906" y="259"/>
                  </a:lnTo>
                  <a:lnTo>
                    <a:pt x="912" y="266"/>
                  </a:lnTo>
                  <a:lnTo>
                    <a:pt x="918" y="270"/>
                  </a:lnTo>
                  <a:lnTo>
                    <a:pt x="926" y="270"/>
                  </a:lnTo>
                  <a:lnTo>
                    <a:pt x="928" y="273"/>
                  </a:lnTo>
                  <a:lnTo>
                    <a:pt x="928" y="275"/>
                  </a:lnTo>
                  <a:lnTo>
                    <a:pt x="929" y="276"/>
                  </a:lnTo>
                  <a:lnTo>
                    <a:pt x="935" y="277"/>
                  </a:lnTo>
                  <a:lnTo>
                    <a:pt x="941" y="277"/>
                  </a:lnTo>
                  <a:lnTo>
                    <a:pt x="947" y="278"/>
                  </a:lnTo>
                  <a:lnTo>
                    <a:pt x="951" y="281"/>
                  </a:lnTo>
                  <a:lnTo>
                    <a:pt x="954" y="287"/>
                  </a:lnTo>
                  <a:lnTo>
                    <a:pt x="967" y="284"/>
                  </a:lnTo>
                  <a:lnTo>
                    <a:pt x="979" y="287"/>
                  </a:lnTo>
                  <a:lnTo>
                    <a:pt x="982" y="334"/>
                  </a:lnTo>
                  <a:lnTo>
                    <a:pt x="983" y="383"/>
                  </a:lnTo>
                  <a:lnTo>
                    <a:pt x="985" y="431"/>
                  </a:lnTo>
                  <a:lnTo>
                    <a:pt x="989" y="436"/>
                  </a:lnTo>
                  <a:lnTo>
                    <a:pt x="993" y="439"/>
                  </a:lnTo>
                  <a:lnTo>
                    <a:pt x="998" y="444"/>
                  </a:lnTo>
                  <a:lnTo>
                    <a:pt x="1003" y="447"/>
                  </a:lnTo>
                  <a:lnTo>
                    <a:pt x="1003" y="454"/>
                  </a:lnTo>
                  <a:lnTo>
                    <a:pt x="1004" y="457"/>
                  </a:lnTo>
                  <a:lnTo>
                    <a:pt x="1004" y="459"/>
                  </a:lnTo>
                  <a:lnTo>
                    <a:pt x="1005" y="460"/>
                  </a:lnTo>
                  <a:lnTo>
                    <a:pt x="1003" y="465"/>
                  </a:lnTo>
                  <a:lnTo>
                    <a:pt x="1005" y="472"/>
                  </a:lnTo>
                  <a:lnTo>
                    <a:pt x="1007" y="475"/>
                  </a:lnTo>
                  <a:lnTo>
                    <a:pt x="1017" y="485"/>
                  </a:lnTo>
                  <a:lnTo>
                    <a:pt x="1017" y="493"/>
                  </a:lnTo>
                  <a:lnTo>
                    <a:pt x="1020" y="499"/>
                  </a:lnTo>
                  <a:lnTo>
                    <a:pt x="1024" y="503"/>
                  </a:lnTo>
                  <a:lnTo>
                    <a:pt x="1027" y="510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5" y="526"/>
                  </a:lnTo>
                  <a:lnTo>
                    <a:pt x="1026" y="528"/>
                  </a:lnTo>
                  <a:lnTo>
                    <a:pt x="1026" y="533"/>
                  </a:lnTo>
                  <a:lnTo>
                    <a:pt x="1027" y="536"/>
                  </a:lnTo>
                  <a:lnTo>
                    <a:pt x="1027" y="541"/>
                  </a:lnTo>
                  <a:lnTo>
                    <a:pt x="1020" y="551"/>
                  </a:lnTo>
                  <a:lnTo>
                    <a:pt x="1017" y="564"/>
                  </a:lnTo>
                  <a:lnTo>
                    <a:pt x="1014" y="578"/>
                  </a:lnTo>
                  <a:lnTo>
                    <a:pt x="1015" y="592"/>
                  </a:lnTo>
                  <a:lnTo>
                    <a:pt x="1019" y="605"/>
                  </a:lnTo>
                  <a:lnTo>
                    <a:pt x="1010" y="617"/>
                  </a:lnTo>
                  <a:lnTo>
                    <a:pt x="1004" y="622"/>
                  </a:lnTo>
                  <a:lnTo>
                    <a:pt x="1000" y="628"/>
                  </a:lnTo>
                  <a:lnTo>
                    <a:pt x="1000" y="635"/>
                  </a:lnTo>
                  <a:lnTo>
                    <a:pt x="1005" y="642"/>
                  </a:lnTo>
                  <a:lnTo>
                    <a:pt x="998" y="646"/>
                  </a:lnTo>
                  <a:lnTo>
                    <a:pt x="992" y="647"/>
                  </a:lnTo>
                  <a:lnTo>
                    <a:pt x="985" y="648"/>
                  </a:lnTo>
                  <a:lnTo>
                    <a:pt x="978" y="652"/>
                  </a:lnTo>
                  <a:lnTo>
                    <a:pt x="971" y="656"/>
                  </a:lnTo>
                  <a:lnTo>
                    <a:pt x="965" y="659"/>
                  </a:lnTo>
                  <a:lnTo>
                    <a:pt x="962" y="659"/>
                  </a:lnTo>
                  <a:lnTo>
                    <a:pt x="961" y="657"/>
                  </a:lnTo>
                  <a:lnTo>
                    <a:pt x="958" y="656"/>
                  </a:lnTo>
                  <a:lnTo>
                    <a:pt x="957" y="656"/>
                  </a:lnTo>
                  <a:lnTo>
                    <a:pt x="953" y="657"/>
                  </a:lnTo>
                  <a:lnTo>
                    <a:pt x="946" y="659"/>
                  </a:lnTo>
                  <a:lnTo>
                    <a:pt x="937" y="659"/>
                  </a:lnTo>
                  <a:lnTo>
                    <a:pt x="940" y="654"/>
                  </a:lnTo>
                  <a:lnTo>
                    <a:pt x="940" y="639"/>
                  </a:lnTo>
                  <a:lnTo>
                    <a:pt x="937" y="638"/>
                  </a:lnTo>
                  <a:lnTo>
                    <a:pt x="934" y="636"/>
                  </a:lnTo>
                  <a:lnTo>
                    <a:pt x="929" y="641"/>
                  </a:lnTo>
                  <a:lnTo>
                    <a:pt x="928" y="643"/>
                  </a:lnTo>
                  <a:lnTo>
                    <a:pt x="923" y="648"/>
                  </a:lnTo>
                  <a:lnTo>
                    <a:pt x="922" y="648"/>
                  </a:lnTo>
                  <a:lnTo>
                    <a:pt x="920" y="647"/>
                  </a:lnTo>
                  <a:lnTo>
                    <a:pt x="918" y="645"/>
                  </a:lnTo>
                  <a:lnTo>
                    <a:pt x="918" y="643"/>
                  </a:lnTo>
                  <a:lnTo>
                    <a:pt x="916" y="642"/>
                  </a:lnTo>
                  <a:lnTo>
                    <a:pt x="913" y="642"/>
                  </a:lnTo>
                  <a:lnTo>
                    <a:pt x="912" y="645"/>
                  </a:lnTo>
                  <a:lnTo>
                    <a:pt x="913" y="655"/>
                  </a:lnTo>
                  <a:lnTo>
                    <a:pt x="915" y="663"/>
                  </a:lnTo>
                  <a:lnTo>
                    <a:pt x="919" y="671"/>
                  </a:lnTo>
                  <a:lnTo>
                    <a:pt x="923" y="682"/>
                  </a:lnTo>
                  <a:lnTo>
                    <a:pt x="918" y="684"/>
                  </a:lnTo>
                  <a:lnTo>
                    <a:pt x="914" y="689"/>
                  </a:lnTo>
                  <a:lnTo>
                    <a:pt x="909" y="694"/>
                  </a:lnTo>
                  <a:lnTo>
                    <a:pt x="904" y="696"/>
                  </a:lnTo>
                  <a:lnTo>
                    <a:pt x="901" y="706"/>
                  </a:lnTo>
                  <a:lnTo>
                    <a:pt x="897" y="713"/>
                  </a:lnTo>
                  <a:lnTo>
                    <a:pt x="890" y="719"/>
                  </a:lnTo>
                  <a:lnTo>
                    <a:pt x="882" y="725"/>
                  </a:lnTo>
                  <a:lnTo>
                    <a:pt x="873" y="730"/>
                  </a:lnTo>
                  <a:lnTo>
                    <a:pt x="868" y="736"/>
                  </a:lnTo>
                  <a:lnTo>
                    <a:pt x="861" y="736"/>
                  </a:lnTo>
                  <a:lnTo>
                    <a:pt x="855" y="737"/>
                  </a:lnTo>
                  <a:lnTo>
                    <a:pt x="850" y="738"/>
                  </a:lnTo>
                  <a:lnTo>
                    <a:pt x="844" y="738"/>
                  </a:lnTo>
                  <a:lnTo>
                    <a:pt x="843" y="739"/>
                  </a:lnTo>
                  <a:lnTo>
                    <a:pt x="842" y="741"/>
                  </a:lnTo>
                  <a:lnTo>
                    <a:pt x="842" y="750"/>
                  </a:lnTo>
                  <a:lnTo>
                    <a:pt x="840" y="750"/>
                  </a:lnTo>
                  <a:lnTo>
                    <a:pt x="836" y="746"/>
                  </a:lnTo>
                  <a:lnTo>
                    <a:pt x="836" y="745"/>
                  </a:lnTo>
                  <a:lnTo>
                    <a:pt x="835" y="744"/>
                  </a:lnTo>
                  <a:lnTo>
                    <a:pt x="834" y="744"/>
                  </a:lnTo>
                  <a:lnTo>
                    <a:pt x="833" y="745"/>
                  </a:lnTo>
                  <a:lnTo>
                    <a:pt x="831" y="745"/>
                  </a:lnTo>
                  <a:lnTo>
                    <a:pt x="828" y="746"/>
                  </a:lnTo>
                  <a:lnTo>
                    <a:pt x="826" y="747"/>
                  </a:lnTo>
                  <a:lnTo>
                    <a:pt x="821" y="747"/>
                  </a:lnTo>
                  <a:lnTo>
                    <a:pt x="819" y="746"/>
                  </a:lnTo>
                  <a:lnTo>
                    <a:pt x="819" y="740"/>
                  </a:lnTo>
                  <a:lnTo>
                    <a:pt x="815" y="740"/>
                  </a:lnTo>
                  <a:lnTo>
                    <a:pt x="813" y="741"/>
                  </a:lnTo>
                  <a:lnTo>
                    <a:pt x="812" y="743"/>
                  </a:lnTo>
                  <a:lnTo>
                    <a:pt x="806" y="743"/>
                  </a:lnTo>
                  <a:lnTo>
                    <a:pt x="804" y="741"/>
                  </a:lnTo>
                  <a:lnTo>
                    <a:pt x="804" y="739"/>
                  </a:lnTo>
                  <a:lnTo>
                    <a:pt x="802" y="736"/>
                  </a:lnTo>
                  <a:lnTo>
                    <a:pt x="800" y="737"/>
                  </a:lnTo>
                  <a:lnTo>
                    <a:pt x="799" y="738"/>
                  </a:lnTo>
                  <a:lnTo>
                    <a:pt x="799" y="739"/>
                  </a:lnTo>
                  <a:lnTo>
                    <a:pt x="801" y="744"/>
                  </a:lnTo>
                  <a:lnTo>
                    <a:pt x="801" y="745"/>
                  </a:lnTo>
                  <a:lnTo>
                    <a:pt x="802" y="747"/>
                  </a:lnTo>
                  <a:lnTo>
                    <a:pt x="802" y="750"/>
                  </a:lnTo>
                  <a:lnTo>
                    <a:pt x="797" y="748"/>
                  </a:lnTo>
                  <a:lnTo>
                    <a:pt x="793" y="745"/>
                  </a:lnTo>
                  <a:lnTo>
                    <a:pt x="792" y="741"/>
                  </a:lnTo>
                  <a:lnTo>
                    <a:pt x="788" y="738"/>
                  </a:lnTo>
                  <a:lnTo>
                    <a:pt x="783" y="738"/>
                  </a:lnTo>
                  <a:lnTo>
                    <a:pt x="781" y="743"/>
                  </a:lnTo>
                  <a:lnTo>
                    <a:pt x="785" y="747"/>
                  </a:lnTo>
                  <a:lnTo>
                    <a:pt x="788" y="753"/>
                  </a:lnTo>
                  <a:lnTo>
                    <a:pt x="791" y="760"/>
                  </a:lnTo>
                  <a:lnTo>
                    <a:pt x="788" y="766"/>
                  </a:lnTo>
                  <a:lnTo>
                    <a:pt x="793" y="764"/>
                  </a:lnTo>
                  <a:lnTo>
                    <a:pt x="800" y="764"/>
                  </a:lnTo>
                  <a:lnTo>
                    <a:pt x="793" y="771"/>
                  </a:lnTo>
                  <a:lnTo>
                    <a:pt x="785" y="773"/>
                  </a:lnTo>
                  <a:lnTo>
                    <a:pt x="778" y="769"/>
                  </a:lnTo>
                  <a:lnTo>
                    <a:pt x="771" y="764"/>
                  </a:lnTo>
                  <a:lnTo>
                    <a:pt x="770" y="768"/>
                  </a:lnTo>
                  <a:lnTo>
                    <a:pt x="770" y="774"/>
                  </a:lnTo>
                  <a:lnTo>
                    <a:pt x="771" y="780"/>
                  </a:lnTo>
                  <a:lnTo>
                    <a:pt x="770" y="785"/>
                  </a:lnTo>
                  <a:lnTo>
                    <a:pt x="766" y="789"/>
                  </a:lnTo>
                  <a:lnTo>
                    <a:pt x="763" y="786"/>
                  </a:lnTo>
                  <a:lnTo>
                    <a:pt x="759" y="786"/>
                  </a:lnTo>
                  <a:lnTo>
                    <a:pt x="748" y="790"/>
                  </a:lnTo>
                  <a:lnTo>
                    <a:pt x="742" y="792"/>
                  </a:lnTo>
                  <a:lnTo>
                    <a:pt x="737" y="789"/>
                  </a:lnTo>
                  <a:lnTo>
                    <a:pt x="738" y="795"/>
                  </a:lnTo>
                  <a:lnTo>
                    <a:pt x="738" y="801"/>
                  </a:lnTo>
                  <a:lnTo>
                    <a:pt x="741" y="804"/>
                  </a:lnTo>
                  <a:lnTo>
                    <a:pt x="746" y="808"/>
                  </a:lnTo>
                  <a:lnTo>
                    <a:pt x="743" y="814"/>
                  </a:lnTo>
                  <a:lnTo>
                    <a:pt x="741" y="820"/>
                  </a:lnTo>
                  <a:lnTo>
                    <a:pt x="730" y="817"/>
                  </a:lnTo>
                  <a:lnTo>
                    <a:pt x="719" y="817"/>
                  </a:lnTo>
                  <a:lnTo>
                    <a:pt x="709" y="820"/>
                  </a:lnTo>
                  <a:lnTo>
                    <a:pt x="713" y="823"/>
                  </a:lnTo>
                  <a:lnTo>
                    <a:pt x="715" y="824"/>
                  </a:lnTo>
                  <a:lnTo>
                    <a:pt x="719" y="824"/>
                  </a:lnTo>
                  <a:lnTo>
                    <a:pt x="721" y="825"/>
                  </a:lnTo>
                  <a:lnTo>
                    <a:pt x="723" y="828"/>
                  </a:lnTo>
                  <a:lnTo>
                    <a:pt x="724" y="830"/>
                  </a:lnTo>
                  <a:lnTo>
                    <a:pt x="729" y="837"/>
                  </a:lnTo>
                  <a:lnTo>
                    <a:pt x="728" y="844"/>
                  </a:lnTo>
                  <a:lnTo>
                    <a:pt x="724" y="851"/>
                  </a:lnTo>
                  <a:lnTo>
                    <a:pt x="722" y="857"/>
                  </a:lnTo>
                  <a:lnTo>
                    <a:pt x="721" y="865"/>
                  </a:lnTo>
                  <a:lnTo>
                    <a:pt x="712" y="866"/>
                  </a:lnTo>
                  <a:lnTo>
                    <a:pt x="700" y="862"/>
                  </a:lnTo>
                  <a:lnTo>
                    <a:pt x="695" y="859"/>
                  </a:lnTo>
                  <a:lnTo>
                    <a:pt x="689" y="857"/>
                  </a:lnTo>
                  <a:lnTo>
                    <a:pt x="691" y="862"/>
                  </a:lnTo>
                  <a:lnTo>
                    <a:pt x="693" y="866"/>
                  </a:lnTo>
                  <a:lnTo>
                    <a:pt x="695" y="870"/>
                  </a:lnTo>
                  <a:lnTo>
                    <a:pt x="695" y="876"/>
                  </a:lnTo>
                  <a:lnTo>
                    <a:pt x="703" y="877"/>
                  </a:lnTo>
                  <a:lnTo>
                    <a:pt x="710" y="878"/>
                  </a:lnTo>
                  <a:lnTo>
                    <a:pt x="717" y="876"/>
                  </a:lnTo>
                  <a:lnTo>
                    <a:pt x="715" y="883"/>
                  </a:lnTo>
                  <a:lnTo>
                    <a:pt x="714" y="890"/>
                  </a:lnTo>
                  <a:lnTo>
                    <a:pt x="712" y="895"/>
                  </a:lnTo>
                  <a:lnTo>
                    <a:pt x="707" y="899"/>
                  </a:lnTo>
                  <a:lnTo>
                    <a:pt x="706" y="906"/>
                  </a:lnTo>
                  <a:lnTo>
                    <a:pt x="707" y="911"/>
                  </a:lnTo>
                  <a:lnTo>
                    <a:pt x="709" y="915"/>
                  </a:lnTo>
                  <a:lnTo>
                    <a:pt x="713" y="920"/>
                  </a:lnTo>
                  <a:lnTo>
                    <a:pt x="715" y="925"/>
                  </a:lnTo>
                  <a:lnTo>
                    <a:pt x="716" y="933"/>
                  </a:lnTo>
                  <a:lnTo>
                    <a:pt x="716" y="941"/>
                  </a:lnTo>
                  <a:lnTo>
                    <a:pt x="717" y="949"/>
                  </a:lnTo>
                  <a:lnTo>
                    <a:pt x="722" y="958"/>
                  </a:lnTo>
                  <a:lnTo>
                    <a:pt x="724" y="962"/>
                  </a:lnTo>
                  <a:lnTo>
                    <a:pt x="727" y="967"/>
                  </a:lnTo>
                  <a:lnTo>
                    <a:pt x="728" y="974"/>
                  </a:lnTo>
                  <a:lnTo>
                    <a:pt x="728" y="982"/>
                  </a:lnTo>
                  <a:lnTo>
                    <a:pt x="729" y="989"/>
                  </a:lnTo>
                  <a:lnTo>
                    <a:pt x="732" y="995"/>
                  </a:lnTo>
                  <a:lnTo>
                    <a:pt x="732" y="996"/>
                  </a:lnTo>
                  <a:lnTo>
                    <a:pt x="730" y="998"/>
                  </a:lnTo>
                  <a:lnTo>
                    <a:pt x="723" y="998"/>
                  </a:lnTo>
                  <a:lnTo>
                    <a:pt x="723" y="999"/>
                  </a:lnTo>
                  <a:lnTo>
                    <a:pt x="722" y="1000"/>
                  </a:lnTo>
                  <a:lnTo>
                    <a:pt x="723" y="1003"/>
                  </a:lnTo>
                  <a:lnTo>
                    <a:pt x="715" y="1000"/>
                  </a:lnTo>
                  <a:lnTo>
                    <a:pt x="708" y="995"/>
                  </a:lnTo>
                  <a:lnTo>
                    <a:pt x="701" y="988"/>
                  </a:lnTo>
                  <a:lnTo>
                    <a:pt x="693" y="983"/>
                  </a:lnTo>
                  <a:lnTo>
                    <a:pt x="650" y="983"/>
                  </a:lnTo>
                  <a:lnTo>
                    <a:pt x="644" y="978"/>
                  </a:lnTo>
                  <a:lnTo>
                    <a:pt x="639" y="972"/>
                  </a:lnTo>
                  <a:lnTo>
                    <a:pt x="632" y="969"/>
                  </a:lnTo>
                  <a:lnTo>
                    <a:pt x="624" y="967"/>
                  </a:lnTo>
                  <a:lnTo>
                    <a:pt x="614" y="967"/>
                  </a:lnTo>
                  <a:lnTo>
                    <a:pt x="609" y="960"/>
                  </a:lnTo>
                  <a:lnTo>
                    <a:pt x="602" y="955"/>
                  </a:lnTo>
                  <a:lnTo>
                    <a:pt x="593" y="953"/>
                  </a:lnTo>
                  <a:lnTo>
                    <a:pt x="582" y="953"/>
                  </a:lnTo>
                  <a:lnTo>
                    <a:pt x="581" y="951"/>
                  </a:lnTo>
                  <a:lnTo>
                    <a:pt x="581" y="946"/>
                  </a:lnTo>
                  <a:lnTo>
                    <a:pt x="580" y="943"/>
                  </a:lnTo>
                  <a:lnTo>
                    <a:pt x="579" y="943"/>
                  </a:lnTo>
                  <a:lnTo>
                    <a:pt x="578" y="942"/>
                  </a:lnTo>
                  <a:lnTo>
                    <a:pt x="576" y="942"/>
                  </a:lnTo>
                  <a:lnTo>
                    <a:pt x="575" y="941"/>
                  </a:lnTo>
                  <a:lnTo>
                    <a:pt x="574" y="941"/>
                  </a:lnTo>
                  <a:lnTo>
                    <a:pt x="573" y="932"/>
                  </a:lnTo>
                  <a:lnTo>
                    <a:pt x="572" y="921"/>
                  </a:lnTo>
                  <a:lnTo>
                    <a:pt x="566" y="909"/>
                  </a:lnTo>
                  <a:lnTo>
                    <a:pt x="559" y="899"/>
                  </a:lnTo>
                  <a:lnTo>
                    <a:pt x="552" y="891"/>
                  </a:lnTo>
                  <a:lnTo>
                    <a:pt x="551" y="888"/>
                  </a:lnTo>
                  <a:lnTo>
                    <a:pt x="552" y="886"/>
                  </a:lnTo>
                  <a:lnTo>
                    <a:pt x="552" y="884"/>
                  </a:lnTo>
                  <a:lnTo>
                    <a:pt x="553" y="883"/>
                  </a:lnTo>
                  <a:lnTo>
                    <a:pt x="554" y="880"/>
                  </a:lnTo>
                  <a:lnTo>
                    <a:pt x="554" y="876"/>
                  </a:lnTo>
                  <a:lnTo>
                    <a:pt x="553" y="873"/>
                  </a:lnTo>
                  <a:lnTo>
                    <a:pt x="551" y="872"/>
                  </a:lnTo>
                  <a:lnTo>
                    <a:pt x="549" y="867"/>
                  </a:lnTo>
                  <a:lnTo>
                    <a:pt x="551" y="853"/>
                  </a:lnTo>
                  <a:lnTo>
                    <a:pt x="549" y="845"/>
                  </a:lnTo>
                  <a:lnTo>
                    <a:pt x="545" y="838"/>
                  </a:lnTo>
                  <a:lnTo>
                    <a:pt x="538" y="834"/>
                  </a:lnTo>
                  <a:lnTo>
                    <a:pt x="530" y="831"/>
                  </a:lnTo>
                  <a:lnTo>
                    <a:pt x="522" y="817"/>
                  </a:lnTo>
                  <a:lnTo>
                    <a:pt x="512" y="803"/>
                  </a:lnTo>
                  <a:lnTo>
                    <a:pt x="504" y="789"/>
                  </a:lnTo>
                  <a:lnTo>
                    <a:pt x="503" y="787"/>
                  </a:lnTo>
                  <a:lnTo>
                    <a:pt x="501" y="785"/>
                  </a:lnTo>
                  <a:lnTo>
                    <a:pt x="497" y="783"/>
                  </a:lnTo>
                  <a:lnTo>
                    <a:pt x="490" y="780"/>
                  </a:lnTo>
                  <a:lnTo>
                    <a:pt x="488" y="774"/>
                  </a:lnTo>
                  <a:lnTo>
                    <a:pt x="486" y="767"/>
                  </a:lnTo>
                  <a:lnTo>
                    <a:pt x="485" y="758"/>
                  </a:lnTo>
                  <a:lnTo>
                    <a:pt x="485" y="757"/>
                  </a:lnTo>
                  <a:lnTo>
                    <a:pt x="483" y="754"/>
                  </a:lnTo>
                  <a:lnTo>
                    <a:pt x="481" y="747"/>
                  </a:lnTo>
                  <a:lnTo>
                    <a:pt x="479" y="744"/>
                  </a:lnTo>
                  <a:lnTo>
                    <a:pt x="476" y="743"/>
                  </a:lnTo>
                  <a:lnTo>
                    <a:pt x="475" y="741"/>
                  </a:lnTo>
                  <a:lnTo>
                    <a:pt x="473" y="740"/>
                  </a:lnTo>
                  <a:lnTo>
                    <a:pt x="473" y="736"/>
                  </a:lnTo>
                  <a:lnTo>
                    <a:pt x="472" y="732"/>
                  </a:lnTo>
                  <a:lnTo>
                    <a:pt x="465" y="722"/>
                  </a:lnTo>
                  <a:lnTo>
                    <a:pt x="462" y="717"/>
                  </a:lnTo>
                  <a:lnTo>
                    <a:pt x="461" y="709"/>
                  </a:lnTo>
                  <a:lnTo>
                    <a:pt x="459" y="702"/>
                  </a:lnTo>
                  <a:lnTo>
                    <a:pt x="452" y="690"/>
                  </a:lnTo>
                  <a:lnTo>
                    <a:pt x="443" y="681"/>
                  </a:lnTo>
                  <a:lnTo>
                    <a:pt x="433" y="670"/>
                  </a:lnTo>
                  <a:lnTo>
                    <a:pt x="429" y="664"/>
                  </a:lnTo>
                  <a:lnTo>
                    <a:pt x="422" y="657"/>
                  </a:lnTo>
                  <a:lnTo>
                    <a:pt x="413" y="650"/>
                  </a:lnTo>
                  <a:lnTo>
                    <a:pt x="412" y="649"/>
                  </a:lnTo>
                  <a:lnTo>
                    <a:pt x="411" y="649"/>
                  </a:lnTo>
                  <a:lnTo>
                    <a:pt x="411" y="650"/>
                  </a:lnTo>
                  <a:lnTo>
                    <a:pt x="404" y="642"/>
                  </a:lnTo>
                  <a:lnTo>
                    <a:pt x="395" y="628"/>
                  </a:lnTo>
                  <a:lnTo>
                    <a:pt x="381" y="629"/>
                  </a:lnTo>
                  <a:lnTo>
                    <a:pt x="365" y="628"/>
                  </a:lnTo>
                  <a:lnTo>
                    <a:pt x="346" y="625"/>
                  </a:lnTo>
                  <a:lnTo>
                    <a:pt x="334" y="620"/>
                  </a:lnTo>
                  <a:lnTo>
                    <a:pt x="328" y="620"/>
                  </a:lnTo>
                  <a:lnTo>
                    <a:pt x="323" y="622"/>
                  </a:lnTo>
                  <a:lnTo>
                    <a:pt x="318" y="628"/>
                  </a:lnTo>
                  <a:lnTo>
                    <a:pt x="309" y="627"/>
                  </a:lnTo>
                  <a:lnTo>
                    <a:pt x="299" y="631"/>
                  </a:lnTo>
                  <a:lnTo>
                    <a:pt x="294" y="636"/>
                  </a:lnTo>
                  <a:lnTo>
                    <a:pt x="289" y="645"/>
                  </a:lnTo>
                  <a:lnTo>
                    <a:pt x="284" y="655"/>
                  </a:lnTo>
                  <a:lnTo>
                    <a:pt x="278" y="668"/>
                  </a:lnTo>
                  <a:lnTo>
                    <a:pt x="273" y="678"/>
                  </a:lnTo>
                  <a:lnTo>
                    <a:pt x="263" y="688"/>
                  </a:lnTo>
                  <a:lnTo>
                    <a:pt x="254" y="696"/>
                  </a:lnTo>
                  <a:lnTo>
                    <a:pt x="242" y="694"/>
                  </a:lnTo>
                  <a:lnTo>
                    <a:pt x="232" y="689"/>
                  </a:lnTo>
                  <a:lnTo>
                    <a:pt x="224" y="683"/>
                  </a:lnTo>
                  <a:lnTo>
                    <a:pt x="214" y="676"/>
                  </a:lnTo>
                  <a:lnTo>
                    <a:pt x="210" y="671"/>
                  </a:lnTo>
                  <a:lnTo>
                    <a:pt x="209" y="669"/>
                  </a:lnTo>
                  <a:lnTo>
                    <a:pt x="206" y="668"/>
                  </a:lnTo>
                  <a:lnTo>
                    <a:pt x="196" y="666"/>
                  </a:lnTo>
                  <a:lnTo>
                    <a:pt x="186" y="662"/>
                  </a:lnTo>
                  <a:lnTo>
                    <a:pt x="179" y="656"/>
                  </a:lnTo>
                  <a:lnTo>
                    <a:pt x="175" y="649"/>
                  </a:lnTo>
                  <a:lnTo>
                    <a:pt x="168" y="642"/>
                  </a:lnTo>
                  <a:lnTo>
                    <a:pt x="161" y="638"/>
                  </a:lnTo>
                  <a:lnTo>
                    <a:pt x="153" y="634"/>
                  </a:lnTo>
                  <a:lnTo>
                    <a:pt x="150" y="625"/>
                  </a:lnTo>
                  <a:lnTo>
                    <a:pt x="141" y="608"/>
                  </a:lnTo>
                  <a:lnTo>
                    <a:pt x="138" y="600"/>
                  </a:lnTo>
                  <a:lnTo>
                    <a:pt x="139" y="589"/>
                  </a:lnTo>
                  <a:lnTo>
                    <a:pt x="140" y="582"/>
                  </a:lnTo>
                  <a:lnTo>
                    <a:pt x="139" y="575"/>
                  </a:lnTo>
                  <a:lnTo>
                    <a:pt x="135" y="566"/>
                  </a:lnTo>
                  <a:lnTo>
                    <a:pt x="135" y="565"/>
                  </a:lnTo>
                  <a:lnTo>
                    <a:pt x="134" y="562"/>
                  </a:lnTo>
                  <a:lnTo>
                    <a:pt x="134" y="559"/>
                  </a:lnTo>
                  <a:lnTo>
                    <a:pt x="133" y="557"/>
                  </a:lnTo>
                  <a:lnTo>
                    <a:pt x="132" y="557"/>
                  </a:lnTo>
                  <a:lnTo>
                    <a:pt x="129" y="556"/>
                  </a:lnTo>
                  <a:lnTo>
                    <a:pt x="128" y="556"/>
                  </a:lnTo>
                  <a:lnTo>
                    <a:pt x="127" y="555"/>
                  </a:lnTo>
                  <a:lnTo>
                    <a:pt x="127" y="543"/>
                  </a:lnTo>
                  <a:lnTo>
                    <a:pt x="125" y="540"/>
                  </a:lnTo>
                  <a:lnTo>
                    <a:pt x="122" y="537"/>
                  </a:lnTo>
                  <a:lnTo>
                    <a:pt x="121" y="535"/>
                  </a:lnTo>
                  <a:lnTo>
                    <a:pt x="105" y="519"/>
                  </a:lnTo>
                  <a:lnTo>
                    <a:pt x="101" y="516"/>
                  </a:lnTo>
                  <a:lnTo>
                    <a:pt x="94" y="514"/>
                  </a:lnTo>
                  <a:lnTo>
                    <a:pt x="87" y="509"/>
                  </a:lnTo>
                  <a:lnTo>
                    <a:pt x="83" y="502"/>
                  </a:lnTo>
                  <a:lnTo>
                    <a:pt x="82" y="499"/>
                  </a:lnTo>
                  <a:lnTo>
                    <a:pt x="77" y="492"/>
                  </a:lnTo>
                  <a:lnTo>
                    <a:pt x="70" y="487"/>
                  </a:lnTo>
                  <a:lnTo>
                    <a:pt x="68" y="485"/>
                  </a:lnTo>
                  <a:lnTo>
                    <a:pt x="51" y="464"/>
                  </a:lnTo>
                  <a:lnTo>
                    <a:pt x="41" y="454"/>
                  </a:lnTo>
                  <a:lnTo>
                    <a:pt x="28" y="447"/>
                  </a:lnTo>
                  <a:lnTo>
                    <a:pt x="27" y="440"/>
                  </a:lnTo>
                  <a:lnTo>
                    <a:pt x="25" y="435"/>
                  </a:lnTo>
                  <a:lnTo>
                    <a:pt x="23" y="428"/>
                  </a:lnTo>
                  <a:lnTo>
                    <a:pt x="19" y="423"/>
                  </a:lnTo>
                  <a:lnTo>
                    <a:pt x="14" y="419"/>
                  </a:lnTo>
                  <a:lnTo>
                    <a:pt x="8" y="416"/>
                  </a:lnTo>
                  <a:lnTo>
                    <a:pt x="4" y="411"/>
                  </a:lnTo>
                  <a:lnTo>
                    <a:pt x="0" y="405"/>
                  </a:lnTo>
                  <a:lnTo>
                    <a:pt x="0" y="397"/>
                  </a:lnTo>
                  <a:lnTo>
                    <a:pt x="90" y="407"/>
                  </a:lnTo>
                  <a:lnTo>
                    <a:pt x="181" y="414"/>
                  </a:lnTo>
                  <a:lnTo>
                    <a:pt x="274" y="419"/>
                  </a:lnTo>
                  <a:lnTo>
                    <a:pt x="275" y="418"/>
                  </a:lnTo>
                  <a:lnTo>
                    <a:pt x="277" y="417"/>
                  </a:lnTo>
                  <a:lnTo>
                    <a:pt x="280" y="415"/>
                  </a:lnTo>
                  <a:lnTo>
                    <a:pt x="282" y="414"/>
                  </a:lnTo>
                  <a:lnTo>
                    <a:pt x="296" y="206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267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0103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DA7C1EE-E524-8F41-44D4-7164F0B29FA2}"/>
              </a:ext>
            </a:extLst>
          </p:cNvPr>
          <p:cNvGrpSpPr/>
          <p:nvPr userDrawn="1"/>
        </p:nvGrpSpPr>
        <p:grpSpPr>
          <a:xfrm>
            <a:off x="1022538" y="1437046"/>
            <a:ext cx="10143748" cy="5058230"/>
            <a:chOff x="1022538" y="1219200"/>
            <a:chExt cx="10143748" cy="5058230"/>
          </a:xfrm>
          <a:solidFill>
            <a:schemeClr val="bg1">
              <a:lumMod val="85000"/>
            </a:schemeClr>
          </a:solidFill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E8ED0CB7-4B0A-8A91-78DA-56CFAACBA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511" y="4858396"/>
              <a:ext cx="218313" cy="196872"/>
            </a:xfrm>
            <a:custGeom>
              <a:avLst/>
              <a:gdLst>
                <a:gd name="T0" fmla="*/ 76 w 112"/>
                <a:gd name="T1" fmla="*/ 5 h 101"/>
                <a:gd name="T2" fmla="*/ 87 w 112"/>
                <a:gd name="T3" fmla="*/ 5 h 101"/>
                <a:gd name="T4" fmla="*/ 98 w 112"/>
                <a:gd name="T5" fmla="*/ 11 h 101"/>
                <a:gd name="T6" fmla="*/ 109 w 112"/>
                <a:gd name="T7" fmla="*/ 14 h 101"/>
                <a:gd name="T8" fmla="*/ 112 w 112"/>
                <a:gd name="T9" fmla="*/ 16 h 101"/>
                <a:gd name="T10" fmla="*/ 112 w 112"/>
                <a:gd name="T11" fmla="*/ 25 h 101"/>
                <a:gd name="T12" fmla="*/ 112 w 112"/>
                <a:gd name="T13" fmla="*/ 38 h 101"/>
                <a:gd name="T14" fmla="*/ 111 w 112"/>
                <a:gd name="T15" fmla="*/ 44 h 101"/>
                <a:gd name="T16" fmla="*/ 109 w 112"/>
                <a:gd name="T17" fmla="*/ 47 h 101"/>
                <a:gd name="T18" fmla="*/ 109 w 112"/>
                <a:gd name="T19" fmla="*/ 49 h 101"/>
                <a:gd name="T20" fmla="*/ 111 w 112"/>
                <a:gd name="T21" fmla="*/ 52 h 101"/>
                <a:gd name="T22" fmla="*/ 112 w 112"/>
                <a:gd name="T23" fmla="*/ 62 h 101"/>
                <a:gd name="T24" fmla="*/ 111 w 112"/>
                <a:gd name="T25" fmla="*/ 68 h 101"/>
                <a:gd name="T26" fmla="*/ 106 w 112"/>
                <a:gd name="T27" fmla="*/ 74 h 101"/>
                <a:gd name="T28" fmla="*/ 103 w 112"/>
                <a:gd name="T29" fmla="*/ 80 h 101"/>
                <a:gd name="T30" fmla="*/ 101 w 112"/>
                <a:gd name="T31" fmla="*/ 87 h 101"/>
                <a:gd name="T32" fmla="*/ 92 w 112"/>
                <a:gd name="T33" fmla="*/ 96 h 101"/>
                <a:gd name="T34" fmla="*/ 85 w 112"/>
                <a:gd name="T35" fmla="*/ 99 h 101"/>
                <a:gd name="T36" fmla="*/ 73 w 112"/>
                <a:gd name="T37" fmla="*/ 99 h 101"/>
                <a:gd name="T38" fmla="*/ 60 w 112"/>
                <a:gd name="T39" fmla="*/ 98 h 101"/>
                <a:gd name="T40" fmla="*/ 56 w 112"/>
                <a:gd name="T41" fmla="*/ 95 h 101"/>
                <a:gd name="T42" fmla="*/ 56 w 112"/>
                <a:gd name="T43" fmla="*/ 91 h 101"/>
                <a:gd name="T44" fmla="*/ 51 w 112"/>
                <a:gd name="T45" fmla="*/ 90 h 101"/>
                <a:gd name="T46" fmla="*/ 41 w 112"/>
                <a:gd name="T47" fmla="*/ 87 h 101"/>
                <a:gd name="T48" fmla="*/ 37 w 112"/>
                <a:gd name="T49" fmla="*/ 80 h 101"/>
                <a:gd name="T50" fmla="*/ 37 w 112"/>
                <a:gd name="T51" fmla="*/ 76 h 101"/>
                <a:gd name="T52" fmla="*/ 37 w 112"/>
                <a:gd name="T53" fmla="*/ 71 h 101"/>
                <a:gd name="T54" fmla="*/ 30 w 112"/>
                <a:gd name="T55" fmla="*/ 69 h 101"/>
                <a:gd name="T56" fmla="*/ 27 w 112"/>
                <a:gd name="T57" fmla="*/ 65 h 101"/>
                <a:gd name="T58" fmla="*/ 15 w 112"/>
                <a:gd name="T59" fmla="*/ 58 h 101"/>
                <a:gd name="T60" fmla="*/ 11 w 112"/>
                <a:gd name="T61" fmla="*/ 49 h 101"/>
                <a:gd name="T62" fmla="*/ 8 w 112"/>
                <a:gd name="T63" fmla="*/ 44 h 101"/>
                <a:gd name="T64" fmla="*/ 3 w 112"/>
                <a:gd name="T65" fmla="*/ 36 h 101"/>
                <a:gd name="T66" fmla="*/ 0 w 112"/>
                <a:gd name="T67" fmla="*/ 33 h 101"/>
                <a:gd name="T68" fmla="*/ 5 w 112"/>
                <a:gd name="T69" fmla="*/ 32 h 101"/>
                <a:gd name="T70" fmla="*/ 11 w 112"/>
                <a:gd name="T71" fmla="*/ 33 h 101"/>
                <a:gd name="T72" fmla="*/ 22 w 112"/>
                <a:gd name="T73" fmla="*/ 35 h 101"/>
                <a:gd name="T74" fmla="*/ 27 w 112"/>
                <a:gd name="T75" fmla="*/ 33 h 101"/>
                <a:gd name="T76" fmla="*/ 30 w 112"/>
                <a:gd name="T77" fmla="*/ 30 h 101"/>
                <a:gd name="T78" fmla="*/ 33 w 112"/>
                <a:gd name="T79" fmla="*/ 28 h 101"/>
                <a:gd name="T80" fmla="*/ 33 w 112"/>
                <a:gd name="T81" fmla="*/ 27 h 101"/>
                <a:gd name="T82" fmla="*/ 35 w 112"/>
                <a:gd name="T83" fmla="*/ 25 h 101"/>
                <a:gd name="T84" fmla="*/ 37 w 112"/>
                <a:gd name="T85" fmla="*/ 22 h 101"/>
                <a:gd name="T86" fmla="*/ 38 w 112"/>
                <a:gd name="T87" fmla="*/ 21 h 101"/>
                <a:gd name="T88" fmla="*/ 40 w 112"/>
                <a:gd name="T89" fmla="*/ 21 h 101"/>
                <a:gd name="T90" fmla="*/ 41 w 112"/>
                <a:gd name="T91" fmla="*/ 19 h 101"/>
                <a:gd name="T92" fmla="*/ 43 w 112"/>
                <a:gd name="T93" fmla="*/ 17 h 101"/>
                <a:gd name="T94" fmla="*/ 46 w 112"/>
                <a:gd name="T95" fmla="*/ 16 h 101"/>
                <a:gd name="T96" fmla="*/ 48 w 112"/>
                <a:gd name="T97" fmla="*/ 17 h 101"/>
                <a:gd name="T98" fmla="*/ 49 w 112"/>
                <a:gd name="T99" fmla="*/ 16 h 101"/>
                <a:gd name="T100" fmla="*/ 51 w 112"/>
                <a:gd name="T101" fmla="*/ 16 h 101"/>
                <a:gd name="T102" fmla="*/ 52 w 112"/>
                <a:gd name="T103" fmla="*/ 16 h 101"/>
                <a:gd name="T104" fmla="*/ 54 w 112"/>
                <a:gd name="T105" fmla="*/ 14 h 101"/>
                <a:gd name="T106" fmla="*/ 56 w 112"/>
                <a:gd name="T107" fmla="*/ 14 h 101"/>
                <a:gd name="T108" fmla="*/ 52 w 112"/>
                <a:gd name="T109" fmla="*/ 13 h 101"/>
                <a:gd name="T110" fmla="*/ 52 w 112"/>
                <a:gd name="T111" fmla="*/ 11 h 101"/>
                <a:gd name="T112" fmla="*/ 54 w 112"/>
                <a:gd name="T113" fmla="*/ 5 h 101"/>
                <a:gd name="T114" fmla="*/ 62 w 112"/>
                <a:gd name="T11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01">
                  <a:moveTo>
                    <a:pt x="73" y="0"/>
                  </a:moveTo>
                  <a:lnTo>
                    <a:pt x="74" y="0"/>
                  </a:lnTo>
                  <a:lnTo>
                    <a:pt x="74" y="2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9" y="5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90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8" y="11"/>
                  </a:lnTo>
                  <a:lnTo>
                    <a:pt x="101" y="11"/>
                  </a:lnTo>
                  <a:lnTo>
                    <a:pt x="104" y="13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7"/>
                  </a:lnTo>
                  <a:lnTo>
                    <a:pt x="111" y="21"/>
                  </a:lnTo>
                  <a:lnTo>
                    <a:pt x="112" y="24"/>
                  </a:lnTo>
                  <a:lnTo>
                    <a:pt x="112" y="25"/>
                  </a:lnTo>
                  <a:lnTo>
                    <a:pt x="112" y="32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1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9" y="55"/>
                  </a:lnTo>
                  <a:lnTo>
                    <a:pt x="111" y="57"/>
                  </a:lnTo>
                  <a:lnTo>
                    <a:pt x="111" y="60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1" y="68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3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106" y="77"/>
                  </a:lnTo>
                  <a:lnTo>
                    <a:pt x="106" y="79"/>
                  </a:lnTo>
                  <a:lnTo>
                    <a:pt x="103" y="80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1" y="87"/>
                  </a:lnTo>
                  <a:lnTo>
                    <a:pt x="98" y="90"/>
                  </a:lnTo>
                  <a:lnTo>
                    <a:pt x="97" y="91"/>
                  </a:lnTo>
                  <a:lnTo>
                    <a:pt x="95" y="95"/>
                  </a:lnTo>
                  <a:lnTo>
                    <a:pt x="92" y="96"/>
                  </a:lnTo>
                  <a:lnTo>
                    <a:pt x="90" y="99"/>
                  </a:lnTo>
                  <a:lnTo>
                    <a:pt x="89" y="101"/>
                  </a:lnTo>
                  <a:lnTo>
                    <a:pt x="87" y="99"/>
                  </a:lnTo>
                  <a:lnTo>
                    <a:pt x="85" y="99"/>
                  </a:lnTo>
                  <a:lnTo>
                    <a:pt x="82" y="98"/>
                  </a:lnTo>
                  <a:lnTo>
                    <a:pt x="79" y="99"/>
                  </a:lnTo>
                  <a:lnTo>
                    <a:pt x="76" y="99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5" y="9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6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4" y="90"/>
                  </a:lnTo>
                  <a:lnTo>
                    <a:pt x="51" y="90"/>
                  </a:lnTo>
                  <a:lnTo>
                    <a:pt x="48" y="88"/>
                  </a:lnTo>
                  <a:lnTo>
                    <a:pt x="43" y="88"/>
                  </a:lnTo>
                  <a:lnTo>
                    <a:pt x="41" y="88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7" y="80"/>
                  </a:lnTo>
                  <a:lnTo>
                    <a:pt x="35" y="80"/>
                  </a:lnTo>
                  <a:lnTo>
                    <a:pt x="37" y="79"/>
                  </a:lnTo>
                  <a:lnTo>
                    <a:pt x="37" y="77"/>
                  </a:lnTo>
                  <a:lnTo>
                    <a:pt x="37" y="76"/>
                  </a:lnTo>
                  <a:lnTo>
                    <a:pt x="37" y="74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7" y="71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7" y="65"/>
                  </a:lnTo>
                  <a:lnTo>
                    <a:pt x="26" y="65"/>
                  </a:lnTo>
                  <a:lnTo>
                    <a:pt x="21" y="63"/>
                  </a:lnTo>
                  <a:lnTo>
                    <a:pt x="19" y="60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9" y="30"/>
                  </a:lnTo>
                  <a:lnTo>
                    <a:pt x="30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2" y="11"/>
                  </a:lnTo>
                  <a:lnTo>
                    <a:pt x="52" y="10"/>
                  </a:lnTo>
                  <a:lnTo>
                    <a:pt x="52" y="6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6" y="3"/>
                  </a:lnTo>
                  <a:lnTo>
                    <a:pt x="59" y="2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952B23B-F9B2-1D58-229E-F1407CF1D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2897" y="4645931"/>
              <a:ext cx="329419" cy="280688"/>
            </a:xfrm>
            <a:custGeom>
              <a:avLst/>
              <a:gdLst>
                <a:gd name="T0" fmla="*/ 98 w 169"/>
                <a:gd name="T1" fmla="*/ 122 h 144"/>
                <a:gd name="T2" fmla="*/ 123 w 169"/>
                <a:gd name="T3" fmla="*/ 4 h 144"/>
                <a:gd name="T4" fmla="*/ 125 w 169"/>
                <a:gd name="T5" fmla="*/ 5 h 144"/>
                <a:gd name="T6" fmla="*/ 128 w 169"/>
                <a:gd name="T7" fmla="*/ 5 h 144"/>
                <a:gd name="T8" fmla="*/ 134 w 169"/>
                <a:gd name="T9" fmla="*/ 8 h 144"/>
                <a:gd name="T10" fmla="*/ 139 w 169"/>
                <a:gd name="T11" fmla="*/ 8 h 144"/>
                <a:gd name="T12" fmla="*/ 144 w 169"/>
                <a:gd name="T13" fmla="*/ 11 h 144"/>
                <a:gd name="T14" fmla="*/ 155 w 169"/>
                <a:gd name="T15" fmla="*/ 16 h 144"/>
                <a:gd name="T16" fmla="*/ 159 w 169"/>
                <a:gd name="T17" fmla="*/ 21 h 144"/>
                <a:gd name="T18" fmla="*/ 164 w 169"/>
                <a:gd name="T19" fmla="*/ 24 h 144"/>
                <a:gd name="T20" fmla="*/ 167 w 169"/>
                <a:gd name="T21" fmla="*/ 32 h 144"/>
                <a:gd name="T22" fmla="*/ 164 w 169"/>
                <a:gd name="T23" fmla="*/ 40 h 144"/>
                <a:gd name="T24" fmla="*/ 162 w 169"/>
                <a:gd name="T25" fmla="*/ 49 h 144"/>
                <a:gd name="T26" fmla="*/ 166 w 169"/>
                <a:gd name="T27" fmla="*/ 60 h 144"/>
                <a:gd name="T28" fmla="*/ 159 w 169"/>
                <a:gd name="T29" fmla="*/ 65 h 144"/>
                <a:gd name="T30" fmla="*/ 159 w 169"/>
                <a:gd name="T31" fmla="*/ 73 h 144"/>
                <a:gd name="T32" fmla="*/ 156 w 169"/>
                <a:gd name="T33" fmla="*/ 79 h 144"/>
                <a:gd name="T34" fmla="*/ 159 w 169"/>
                <a:gd name="T35" fmla="*/ 84 h 144"/>
                <a:gd name="T36" fmla="*/ 158 w 169"/>
                <a:gd name="T37" fmla="*/ 87 h 144"/>
                <a:gd name="T38" fmla="*/ 139 w 169"/>
                <a:gd name="T39" fmla="*/ 93 h 144"/>
                <a:gd name="T40" fmla="*/ 120 w 169"/>
                <a:gd name="T41" fmla="*/ 100 h 144"/>
                <a:gd name="T42" fmla="*/ 117 w 169"/>
                <a:gd name="T43" fmla="*/ 109 h 144"/>
                <a:gd name="T44" fmla="*/ 99 w 169"/>
                <a:gd name="T45" fmla="*/ 115 h 144"/>
                <a:gd name="T46" fmla="*/ 96 w 169"/>
                <a:gd name="T47" fmla="*/ 122 h 144"/>
                <a:gd name="T48" fmla="*/ 91 w 169"/>
                <a:gd name="T49" fmla="*/ 122 h 144"/>
                <a:gd name="T50" fmla="*/ 90 w 169"/>
                <a:gd name="T51" fmla="*/ 125 h 144"/>
                <a:gd name="T52" fmla="*/ 87 w 169"/>
                <a:gd name="T53" fmla="*/ 125 h 144"/>
                <a:gd name="T54" fmla="*/ 85 w 169"/>
                <a:gd name="T55" fmla="*/ 126 h 144"/>
                <a:gd name="T56" fmla="*/ 84 w 169"/>
                <a:gd name="T57" fmla="*/ 130 h 144"/>
                <a:gd name="T58" fmla="*/ 77 w 169"/>
                <a:gd name="T59" fmla="*/ 136 h 144"/>
                <a:gd name="T60" fmla="*/ 76 w 169"/>
                <a:gd name="T61" fmla="*/ 139 h 144"/>
                <a:gd name="T62" fmla="*/ 69 w 169"/>
                <a:gd name="T63" fmla="*/ 144 h 144"/>
                <a:gd name="T64" fmla="*/ 52 w 169"/>
                <a:gd name="T65" fmla="*/ 141 h 144"/>
                <a:gd name="T66" fmla="*/ 33 w 169"/>
                <a:gd name="T67" fmla="*/ 136 h 144"/>
                <a:gd name="T68" fmla="*/ 8 w 169"/>
                <a:gd name="T69" fmla="*/ 128 h 144"/>
                <a:gd name="T70" fmla="*/ 0 w 169"/>
                <a:gd name="T71" fmla="*/ 90 h 144"/>
                <a:gd name="T72" fmla="*/ 28 w 169"/>
                <a:gd name="T73" fmla="*/ 67 h 144"/>
                <a:gd name="T74" fmla="*/ 30 w 169"/>
                <a:gd name="T75" fmla="*/ 51 h 144"/>
                <a:gd name="T76" fmla="*/ 30 w 169"/>
                <a:gd name="T77" fmla="*/ 43 h 144"/>
                <a:gd name="T78" fmla="*/ 35 w 169"/>
                <a:gd name="T79" fmla="*/ 41 h 144"/>
                <a:gd name="T80" fmla="*/ 39 w 169"/>
                <a:gd name="T81" fmla="*/ 46 h 144"/>
                <a:gd name="T82" fmla="*/ 49 w 169"/>
                <a:gd name="T83" fmla="*/ 45 h 144"/>
                <a:gd name="T84" fmla="*/ 54 w 169"/>
                <a:gd name="T85" fmla="*/ 52 h 144"/>
                <a:gd name="T86" fmla="*/ 69 w 169"/>
                <a:gd name="T87" fmla="*/ 56 h 144"/>
                <a:gd name="T88" fmla="*/ 74 w 169"/>
                <a:gd name="T89" fmla="*/ 49 h 144"/>
                <a:gd name="T90" fmla="*/ 82 w 169"/>
                <a:gd name="T91" fmla="*/ 59 h 144"/>
                <a:gd name="T92" fmla="*/ 95 w 169"/>
                <a:gd name="T93" fmla="*/ 65 h 144"/>
                <a:gd name="T94" fmla="*/ 101 w 169"/>
                <a:gd name="T95" fmla="*/ 73 h 144"/>
                <a:gd name="T96" fmla="*/ 110 w 169"/>
                <a:gd name="T97" fmla="*/ 73 h 144"/>
                <a:gd name="T98" fmla="*/ 114 w 169"/>
                <a:gd name="T99" fmla="*/ 76 h 144"/>
                <a:gd name="T100" fmla="*/ 110 w 169"/>
                <a:gd name="T101" fmla="*/ 59 h 144"/>
                <a:gd name="T102" fmla="*/ 104 w 169"/>
                <a:gd name="T103" fmla="*/ 60 h 144"/>
                <a:gd name="T104" fmla="*/ 93 w 169"/>
                <a:gd name="T105" fmla="*/ 51 h 144"/>
                <a:gd name="T106" fmla="*/ 96 w 169"/>
                <a:gd name="T107" fmla="*/ 37 h 144"/>
                <a:gd name="T108" fmla="*/ 95 w 169"/>
                <a:gd name="T109" fmla="*/ 19 h 144"/>
                <a:gd name="T110" fmla="*/ 99 w 169"/>
                <a:gd name="T111" fmla="*/ 8 h 144"/>
                <a:gd name="T112" fmla="*/ 117 w 169"/>
                <a:gd name="T113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9" h="144">
                  <a:moveTo>
                    <a:pt x="79" y="137"/>
                  </a:moveTo>
                  <a:lnTo>
                    <a:pt x="77" y="139"/>
                  </a:lnTo>
                  <a:lnTo>
                    <a:pt x="77" y="139"/>
                  </a:lnTo>
                  <a:lnTo>
                    <a:pt x="77" y="137"/>
                  </a:lnTo>
                  <a:lnTo>
                    <a:pt x="79" y="137"/>
                  </a:lnTo>
                  <a:lnTo>
                    <a:pt x="79" y="137"/>
                  </a:lnTo>
                  <a:close/>
                  <a:moveTo>
                    <a:pt x="98" y="122"/>
                  </a:move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lnTo>
                    <a:pt x="125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7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9" y="8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3"/>
                  </a:lnTo>
                  <a:lnTo>
                    <a:pt x="148" y="13"/>
                  </a:lnTo>
                  <a:lnTo>
                    <a:pt x="150" y="13"/>
                  </a:lnTo>
                  <a:lnTo>
                    <a:pt x="151" y="15"/>
                  </a:lnTo>
                  <a:lnTo>
                    <a:pt x="153" y="15"/>
                  </a:lnTo>
                  <a:lnTo>
                    <a:pt x="155" y="16"/>
                  </a:lnTo>
                  <a:lnTo>
                    <a:pt x="156" y="16"/>
                  </a:lnTo>
                  <a:lnTo>
                    <a:pt x="158" y="1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2" y="22"/>
                  </a:lnTo>
                  <a:lnTo>
                    <a:pt x="164" y="22"/>
                  </a:lnTo>
                  <a:lnTo>
                    <a:pt x="164" y="24"/>
                  </a:lnTo>
                  <a:lnTo>
                    <a:pt x="166" y="24"/>
                  </a:lnTo>
                  <a:lnTo>
                    <a:pt x="164" y="26"/>
                  </a:lnTo>
                  <a:lnTo>
                    <a:pt x="164" y="27"/>
                  </a:lnTo>
                  <a:lnTo>
                    <a:pt x="166" y="29"/>
                  </a:lnTo>
                  <a:lnTo>
                    <a:pt x="167" y="29"/>
                  </a:lnTo>
                  <a:lnTo>
                    <a:pt x="167" y="30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9" y="33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7" y="38"/>
                  </a:lnTo>
                  <a:lnTo>
                    <a:pt x="166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1"/>
                  </a:lnTo>
                  <a:lnTo>
                    <a:pt x="166" y="43"/>
                  </a:lnTo>
                  <a:lnTo>
                    <a:pt x="164" y="45"/>
                  </a:lnTo>
                  <a:lnTo>
                    <a:pt x="164" y="46"/>
                  </a:lnTo>
                  <a:lnTo>
                    <a:pt x="162" y="46"/>
                  </a:lnTo>
                  <a:lnTo>
                    <a:pt x="162" y="49"/>
                  </a:lnTo>
                  <a:lnTo>
                    <a:pt x="164" y="49"/>
                  </a:lnTo>
                  <a:lnTo>
                    <a:pt x="164" y="49"/>
                  </a:lnTo>
                  <a:lnTo>
                    <a:pt x="164" y="51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4" y="57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7" y="60"/>
                  </a:lnTo>
                  <a:lnTo>
                    <a:pt x="167" y="60"/>
                  </a:lnTo>
                  <a:lnTo>
                    <a:pt x="167" y="62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4" y="63"/>
                  </a:lnTo>
                  <a:lnTo>
                    <a:pt x="161" y="65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8"/>
                  </a:lnTo>
                  <a:lnTo>
                    <a:pt x="159" y="68"/>
                  </a:lnTo>
                  <a:lnTo>
                    <a:pt x="159" y="70"/>
                  </a:lnTo>
                  <a:lnTo>
                    <a:pt x="159" y="71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8" y="74"/>
                  </a:lnTo>
                  <a:lnTo>
                    <a:pt x="158" y="76"/>
                  </a:lnTo>
                  <a:lnTo>
                    <a:pt x="158" y="78"/>
                  </a:lnTo>
                  <a:lnTo>
                    <a:pt x="156" y="78"/>
                  </a:lnTo>
                  <a:lnTo>
                    <a:pt x="155" y="79"/>
                  </a:lnTo>
                  <a:lnTo>
                    <a:pt x="155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8" y="81"/>
                  </a:lnTo>
                  <a:lnTo>
                    <a:pt x="156" y="81"/>
                  </a:lnTo>
                  <a:lnTo>
                    <a:pt x="156" y="81"/>
                  </a:lnTo>
                  <a:lnTo>
                    <a:pt x="158" y="81"/>
                  </a:lnTo>
                  <a:lnTo>
                    <a:pt x="158" y="82"/>
                  </a:lnTo>
                  <a:lnTo>
                    <a:pt x="159" y="82"/>
                  </a:lnTo>
                  <a:lnTo>
                    <a:pt x="159" y="84"/>
                  </a:lnTo>
                  <a:lnTo>
                    <a:pt x="159" y="84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61" y="84"/>
                  </a:lnTo>
                  <a:lnTo>
                    <a:pt x="161" y="84"/>
                  </a:lnTo>
                  <a:lnTo>
                    <a:pt x="162" y="84"/>
                  </a:lnTo>
                  <a:lnTo>
                    <a:pt x="162" y="85"/>
                  </a:lnTo>
                  <a:lnTo>
                    <a:pt x="159" y="85"/>
                  </a:lnTo>
                  <a:lnTo>
                    <a:pt x="158" y="87"/>
                  </a:lnTo>
                  <a:lnTo>
                    <a:pt x="153" y="89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7" y="90"/>
                  </a:lnTo>
                  <a:lnTo>
                    <a:pt x="145" y="90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9" y="93"/>
                  </a:lnTo>
                  <a:lnTo>
                    <a:pt x="136" y="93"/>
                  </a:lnTo>
                  <a:lnTo>
                    <a:pt x="132" y="95"/>
                  </a:lnTo>
                  <a:lnTo>
                    <a:pt x="129" y="95"/>
                  </a:lnTo>
                  <a:lnTo>
                    <a:pt x="126" y="97"/>
                  </a:lnTo>
                  <a:lnTo>
                    <a:pt x="125" y="97"/>
                  </a:lnTo>
                  <a:lnTo>
                    <a:pt x="123" y="98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1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6"/>
                  </a:lnTo>
                  <a:lnTo>
                    <a:pt x="121" y="109"/>
                  </a:lnTo>
                  <a:lnTo>
                    <a:pt x="120" y="109"/>
                  </a:lnTo>
                  <a:lnTo>
                    <a:pt x="117" y="109"/>
                  </a:lnTo>
                  <a:lnTo>
                    <a:pt x="112" y="109"/>
                  </a:lnTo>
                  <a:lnTo>
                    <a:pt x="109" y="109"/>
                  </a:lnTo>
                  <a:lnTo>
                    <a:pt x="106" y="111"/>
                  </a:lnTo>
                  <a:lnTo>
                    <a:pt x="103" y="112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99" y="115"/>
                  </a:lnTo>
                  <a:lnTo>
                    <a:pt x="99" y="119"/>
                  </a:lnTo>
                  <a:lnTo>
                    <a:pt x="99" y="120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3"/>
                  </a:lnTo>
                  <a:lnTo>
                    <a:pt x="91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5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0" y="131"/>
                  </a:lnTo>
                  <a:lnTo>
                    <a:pt x="80" y="133"/>
                  </a:lnTo>
                  <a:lnTo>
                    <a:pt x="79" y="133"/>
                  </a:lnTo>
                  <a:lnTo>
                    <a:pt x="79" y="134"/>
                  </a:lnTo>
                  <a:lnTo>
                    <a:pt x="77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6" y="139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3" y="142"/>
                  </a:lnTo>
                  <a:lnTo>
                    <a:pt x="74" y="142"/>
                  </a:lnTo>
                  <a:lnTo>
                    <a:pt x="69" y="144"/>
                  </a:lnTo>
                  <a:lnTo>
                    <a:pt x="66" y="144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4" y="141"/>
                  </a:lnTo>
                  <a:lnTo>
                    <a:pt x="52" y="141"/>
                  </a:lnTo>
                  <a:lnTo>
                    <a:pt x="50" y="141"/>
                  </a:lnTo>
                  <a:lnTo>
                    <a:pt x="47" y="141"/>
                  </a:lnTo>
                  <a:lnTo>
                    <a:pt x="46" y="137"/>
                  </a:lnTo>
                  <a:lnTo>
                    <a:pt x="44" y="137"/>
                  </a:lnTo>
                  <a:lnTo>
                    <a:pt x="43" y="136"/>
                  </a:lnTo>
                  <a:lnTo>
                    <a:pt x="41" y="136"/>
                  </a:lnTo>
                  <a:lnTo>
                    <a:pt x="33" y="136"/>
                  </a:lnTo>
                  <a:lnTo>
                    <a:pt x="33" y="136"/>
                  </a:lnTo>
                  <a:lnTo>
                    <a:pt x="30" y="136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1" y="137"/>
                  </a:lnTo>
                  <a:lnTo>
                    <a:pt x="17" y="136"/>
                  </a:lnTo>
                  <a:lnTo>
                    <a:pt x="14" y="133"/>
                  </a:lnTo>
                  <a:lnTo>
                    <a:pt x="11" y="130"/>
                  </a:lnTo>
                  <a:lnTo>
                    <a:pt x="8" y="128"/>
                  </a:lnTo>
                  <a:lnTo>
                    <a:pt x="8" y="126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17"/>
                  </a:lnTo>
                  <a:lnTo>
                    <a:pt x="0" y="114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27" y="70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30" y="70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0" y="60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0" y="54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0" y="49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3" y="45"/>
                  </a:lnTo>
                  <a:lnTo>
                    <a:pt x="46" y="45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60" y="54"/>
                  </a:lnTo>
                  <a:lnTo>
                    <a:pt x="63" y="54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69" y="56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4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2"/>
                  </a:lnTo>
                  <a:lnTo>
                    <a:pt x="79" y="54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4" y="59"/>
                  </a:lnTo>
                  <a:lnTo>
                    <a:pt x="85" y="59"/>
                  </a:lnTo>
                  <a:lnTo>
                    <a:pt x="88" y="60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3" y="63"/>
                  </a:lnTo>
                  <a:lnTo>
                    <a:pt x="95" y="63"/>
                  </a:lnTo>
                  <a:lnTo>
                    <a:pt x="95" y="65"/>
                  </a:lnTo>
                  <a:lnTo>
                    <a:pt x="95" y="67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70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4"/>
                  </a:lnTo>
                  <a:lnTo>
                    <a:pt x="103" y="76"/>
                  </a:lnTo>
                  <a:lnTo>
                    <a:pt x="104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7" y="74"/>
                  </a:lnTo>
                  <a:lnTo>
                    <a:pt x="109" y="74"/>
                  </a:lnTo>
                  <a:lnTo>
                    <a:pt x="110" y="73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3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2" y="59"/>
                  </a:lnTo>
                  <a:lnTo>
                    <a:pt x="110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109" y="62"/>
                  </a:lnTo>
                  <a:lnTo>
                    <a:pt x="109" y="62"/>
                  </a:lnTo>
                  <a:lnTo>
                    <a:pt x="107" y="62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1" y="59"/>
                  </a:lnTo>
                  <a:lnTo>
                    <a:pt x="99" y="57"/>
                  </a:lnTo>
                  <a:lnTo>
                    <a:pt x="99" y="56"/>
                  </a:lnTo>
                  <a:lnTo>
                    <a:pt x="96" y="54"/>
                  </a:lnTo>
                  <a:lnTo>
                    <a:pt x="95" y="54"/>
                  </a:lnTo>
                  <a:lnTo>
                    <a:pt x="95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8"/>
                  </a:lnTo>
                  <a:lnTo>
                    <a:pt x="93" y="46"/>
                  </a:lnTo>
                  <a:lnTo>
                    <a:pt x="95" y="43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2"/>
                  </a:lnTo>
                  <a:lnTo>
                    <a:pt x="96" y="30"/>
                  </a:lnTo>
                  <a:lnTo>
                    <a:pt x="96" y="27"/>
                  </a:lnTo>
                  <a:lnTo>
                    <a:pt x="96" y="26"/>
                  </a:lnTo>
                  <a:lnTo>
                    <a:pt x="96" y="24"/>
                  </a:lnTo>
                  <a:lnTo>
                    <a:pt x="96" y="21"/>
                  </a:lnTo>
                  <a:lnTo>
                    <a:pt x="95" y="19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9" y="10"/>
                  </a:lnTo>
                  <a:lnTo>
                    <a:pt x="99" y="8"/>
                  </a:lnTo>
                  <a:lnTo>
                    <a:pt x="101" y="7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09" y="4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1" y="0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28221C2-69DC-FEBC-50FE-4B1C0B4D9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8909" y="5045521"/>
              <a:ext cx="602310" cy="793334"/>
            </a:xfrm>
            <a:custGeom>
              <a:avLst/>
              <a:gdLst>
                <a:gd name="T0" fmla="*/ 306 w 309"/>
                <a:gd name="T1" fmla="*/ 407 h 407"/>
                <a:gd name="T2" fmla="*/ 170 w 309"/>
                <a:gd name="T3" fmla="*/ 101 h 407"/>
                <a:gd name="T4" fmla="*/ 159 w 309"/>
                <a:gd name="T5" fmla="*/ 109 h 407"/>
                <a:gd name="T6" fmla="*/ 153 w 309"/>
                <a:gd name="T7" fmla="*/ 115 h 407"/>
                <a:gd name="T8" fmla="*/ 156 w 309"/>
                <a:gd name="T9" fmla="*/ 123 h 407"/>
                <a:gd name="T10" fmla="*/ 159 w 309"/>
                <a:gd name="T11" fmla="*/ 126 h 407"/>
                <a:gd name="T12" fmla="*/ 167 w 309"/>
                <a:gd name="T13" fmla="*/ 131 h 407"/>
                <a:gd name="T14" fmla="*/ 172 w 309"/>
                <a:gd name="T15" fmla="*/ 123 h 407"/>
                <a:gd name="T16" fmla="*/ 180 w 309"/>
                <a:gd name="T17" fmla="*/ 122 h 407"/>
                <a:gd name="T18" fmla="*/ 185 w 309"/>
                <a:gd name="T19" fmla="*/ 115 h 407"/>
                <a:gd name="T20" fmla="*/ 185 w 309"/>
                <a:gd name="T21" fmla="*/ 107 h 407"/>
                <a:gd name="T22" fmla="*/ 177 w 309"/>
                <a:gd name="T23" fmla="*/ 101 h 407"/>
                <a:gd name="T24" fmla="*/ 202 w 309"/>
                <a:gd name="T25" fmla="*/ 3 h 407"/>
                <a:gd name="T26" fmla="*/ 215 w 309"/>
                <a:gd name="T27" fmla="*/ 5 h 407"/>
                <a:gd name="T28" fmla="*/ 219 w 309"/>
                <a:gd name="T29" fmla="*/ 22 h 407"/>
                <a:gd name="T30" fmla="*/ 224 w 309"/>
                <a:gd name="T31" fmla="*/ 33 h 407"/>
                <a:gd name="T32" fmla="*/ 224 w 309"/>
                <a:gd name="T33" fmla="*/ 49 h 407"/>
                <a:gd name="T34" fmla="*/ 219 w 309"/>
                <a:gd name="T35" fmla="*/ 57 h 407"/>
                <a:gd name="T36" fmla="*/ 208 w 309"/>
                <a:gd name="T37" fmla="*/ 62 h 407"/>
                <a:gd name="T38" fmla="*/ 208 w 309"/>
                <a:gd name="T39" fmla="*/ 73 h 407"/>
                <a:gd name="T40" fmla="*/ 224 w 309"/>
                <a:gd name="T41" fmla="*/ 74 h 407"/>
                <a:gd name="T42" fmla="*/ 232 w 309"/>
                <a:gd name="T43" fmla="*/ 73 h 407"/>
                <a:gd name="T44" fmla="*/ 232 w 309"/>
                <a:gd name="T45" fmla="*/ 93 h 407"/>
                <a:gd name="T46" fmla="*/ 215 w 309"/>
                <a:gd name="T47" fmla="*/ 112 h 407"/>
                <a:gd name="T48" fmla="*/ 196 w 309"/>
                <a:gd name="T49" fmla="*/ 142 h 407"/>
                <a:gd name="T50" fmla="*/ 169 w 309"/>
                <a:gd name="T51" fmla="*/ 166 h 407"/>
                <a:gd name="T52" fmla="*/ 137 w 309"/>
                <a:gd name="T53" fmla="*/ 180 h 407"/>
                <a:gd name="T54" fmla="*/ 123 w 309"/>
                <a:gd name="T55" fmla="*/ 185 h 407"/>
                <a:gd name="T56" fmla="*/ 100 w 309"/>
                <a:gd name="T57" fmla="*/ 186 h 407"/>
                <a:gd name="T58" fmla="*/ 77 w 309"/>
                <a:gd name="T59" fmla="*/ 191 h 407"/>
                <a:gd name="T60" fmla="*/ 62 w 309"/>
                <a:gd name="T61" fmla="*/ 192 h 407"/>
                <a:gd name="T62" fmla="*/ 43 w 309"/>
                <a:gd name="T63" fmla="*/ 196 h 407"/>
                <a:gd name="T64" fmla="*/ 38 w 309"/>
                <a:gd name="T65" fmla="*/ 191 h 407"/>
                <a:gd name="T66" fmla="*/ 33 w 309"/>
                <a:gd name="T67" fmla="*/ 186 h 407"/>
                <a:gd name="T68" fmla="*/ 29 w 309"/>
                <a:gd name="T69" fmla="*/ 191 h 407"/>
                <a:gd name="T70" fmla="*/ 29 w 309"/>
                <a:gd name="T71" fmla="*/ 180 h 407"/>
                <a:gd name="T72" fmla="*/ 21 w 309"/>
                <a:gd name="T73" fmla="*/ 169 h 407"/>
                <a:gd name="T74" fmla="*/ 27 w 309"/>
                <a:gd name="T75" fmla="*/ 161 h 407"/>
                <a:gd name="T76" fmla="*/ 13 w 309"/>
                <a:gd name="T77" fmla="*/ 128 h 407"/>
                <a:gd name="T78" fmla="*/ 2 w 309"/>
                <a:gd name="T79" fmla="*/ 98 h 407"/>
                <a:gd name="T80" fmla="*/ 5 w 309"/>
                <a:gd name="T81" fmla="*/ 93 h 407"/>
                <a:gd name="T82" fmla="*/ 11 w 309"/>
                <a:gd name="T83" fmla="*/ 93 h 407"/>
                <a:gd name="T84" fmla="*/ 13 w 309"/>
                <a:gd name="T85" fmla="*/ 99 h 407"/>
                <a:gd name="T86" fmla="*/ 24 w 309"/>
                <a:gd name="T87" fmla="*/ 104 h 407"/>
                <a:gd name="T88" fmla="*/ 41 w 309"/>
                <a:gd name="T89" fmla="*/ 103 h 407"/>
                <a:gd name="T90" fmla="*/ 49 w 309"/>
                <a:gd name="T91" fmla="*/ 96 h 407"/>
                <a:gd name="T92" fmla="*/ 60 w 309"/>
                <a:gd name="T93" fmla="*/ 51 h 407"/>
                <a:gd name="T94" fmla="*/ 62 w 309"/>
                <a:gd name="T95" fmla="*/ 63 h 407"/>
                <a:gd name="T96" fmla="*/ 63 w 309"/>
                <a:gd name="T97" fmla="*/ 71 h 407"/>
                <a:gd name="T98" fmla="*/ 76 w 309"/>
                <a:gd name="T99" fmla="*/ 71 h 407"/>
                <a:gd name="T100" fmla="*/ 87 w 309"/>
                <a:gd name="T101" fmla="*/ 62 h 407"/>
                <a:gd name="T102" fmla="*/ 93 w 309"/>
                <a:gd name="T103" fmla="*/ 51 h 407"/>
                <a:gd name="T104" fmla="*/ 101 w 309"/>
                <a:gd name="T105" fmla="*/ 49 h 407"/>
                <a:gd name="T106" fmla="*/ 114 w 309"/>
                <a:gd name="T107" fmla="*/ 55 h 407"/>
                <a:gd name="T108" fmla="*/ 126 w 309"/>
                <a:gd name="T109" fmla="*/ 55 h 407"/>
                <a:gd name="T110" fmla="*/ 134 w 309"/>
                <a:gd name="T111" fmla="*/ 46 h 407"/>
                <a:gd name="T112" fmla="*/ 144 w 309"/>
                <a:gd name="T113" fmla="*/ 38 h 407"/>
                <a:gd name="T114" fmla="*/ 153 w 309"/>
                <a:gd name="T115" fmla="*/ 22 h 407"/>
                <a:gd name="T116" fmla="*/ 159 w 309"/>
                <a:gd name="T117" fmla="*/ 18 h 407"/>
                <a:gd name="T118" fmla="*/ 164 w 309"/>
                <a:gd name="T119" fmla="*/ 14 h 407"/>
                <a:gd name="T120" fmla="*/ 177 w 309"/>
                <a:gd name="T121" fmla="*/ 7 h 407"/>
                <a:gd name="T122" fmla="*/ 191 w 309"/>
                <a:gd name="T12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9" h="407">
                  <a:moveTo>
                    <a:pt x="306" y="404"/>
                  </a:moveTo>
                  <a:lnTo>
                    <a:pt x="308" y="405"/>
                  </a:lnTo>
                  <a:lnTo>
                    <a:pt x="309" y="405"/>
                  </a:lnTo>
                  <a:lnTo>
                    <a:pt x="309" y="405"/>
                  </a:lnTo>
                  <a:lnTo>
                    <a:pt x="309" y="407"/>
                  </a:lnTo>
                  <a:lnTo>
                    <a:pt x="308" y="407"/>
                  </a:lnTo>
                  <a:lnTo>
                    <a:pt x="306" y="407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06" y="404"/>
                  </a:lnTo>
                  <a:close/>
                  <a:moveTo>
                    <a:pt x="175" y="99"/>
                  </a:moveTo>
                  <a:lnTo>
                    <a:pt x="175" y="99"/>
                  </a:lnTo>
                  <a:lnTo>
                    <a:pt x="174" y="99"/>
                  </a:lnTo>
                  <a:lnTo>
                    <a:pt x="170" y="101"/>
                  </a:lnTo>
                  <a:lnTo>
                    <a:pt x="167" y="103"/>
                  </a:lnTo>
                  <a:lnTo>
                    <a:pt x="166" y="104"/>
                  </a:lnTo>
                  <a:lnTo>
                    <a:pt x="164" y="104"/>
                  </a:lnTo>
                  <a:lnTo>
                    <a:pt x="163" y="104"/>
                  </a:lnTo>
                  <a:lnTo>
                    <a:pt x="161" y="106"/>
                  </a:lnTo>
                  <a:lnTo>
                    <a:pt x="161" y="107"/>
                  </a:lnTo>
                  <a:lnTo>
                    <a:pt x="159" y="109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8" y="111"/>
                  </a:lnTo>
                  <a:lnTo>
                    <a:pt x="158" y="112"/>
                  </a:lnTo>
                  <a:lnTo>
                    <a:pt x="156" y="114"/>
                  </a:lnTo>
                  <a:lnTo>
                    <a:pt x="155" y="114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7"/>
                  </a:lnTo>
                  <a:lnTo>
                    <a:pt x="155" y="118"/>
                  </a:lnTo>
                  <a:lnTo>
                    <a:pt x="155" y="120"/>
                  </a:lnTo>
                  <a:lnTo>
                    <a:pt x="156" y="122"/>
                  </a:lnTo>
                  <a:lnTo>
                    <a:pt x="156" y="123"/>
                  </a:lnTo>
                  <a:lnTo>
                    <a:pt x="158" y="123"/>
                  </a:lnTo>
                  <a:lnTo>
                    <a:pt x="158" y="125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63" y="131"/>
                  </a:lnTo>
                  <a:lnTo>
                    <a:pt x="166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9" y="129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70" y="125"/>
                  </a:lnTo>
                  <a:lnTo>
                    <a:pt x="172" y="123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7" y="123"/>
                  </a:lnTo>
                  <a:lnTo>
                    <a:pt x="180" y="122"/>
                  </a:lnTo>
                  <a:lnTo>
                    <a:pt x="180" y="122"/>
                  </a:lnTo>
                  <a:lnTo>
                    <a:pt x="182" y="122"/>
                  </a:lnTo>
                  <a:lnTo>
                    <a:pt x="183" y="120"/>
                  </a:lnTo>
                  <a:lnTo>
                    <a:pt x="183" y="118"/>
                  </a:lnTo>
                  <a:lnTo>
                    <a:pt x="183" y="117"/>
                  </a:lnTo>
                  <a:lnTo>
                    <a:pt x="183" y="115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6" y="112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6" y="109"/>
                  </a:lnTo>
                  <a:lnTo>
                    <a:pt x="186" y="109"/>
                  </a:lnTo>
                  <a:lnTo>
                    <a:pt x="185" y="107"/>
                  </a:lnTo>
                  <a:lnTo>
                    <a:pt x="185" y="107"/>
                  </a:lnTo>
                  <a:lnTo>
                    <a:pt x="183" y="106"/>
                  </a:lnTo>
                  <a:lnTo>
                    <a:pt x="182" y="104"/>
                  </a:lnTo>
                  <a:lnTo>
                    <a:pt x="180" y="104"/>
                  </a:lnTo>
                  <a:lnTo>
                    <a:pt x="178" y="103"/>
                  </a:lnTo>
                  <a:lnTo>
                    <a:pt x="178" y="101"/>
                  </a:lnTo>
                  <a:lnTo>
                    <a:pt x="177" y="101"/>
                  </a:lnTo>
                  <a:lnTo>
                    <a:pt x="177" y="99"/>
                  </a:lnTo>
                  <a:lnTo>
                    <a:pt x="175" y="99"/>
                  </a:lnTo>
                  <a:lnTo>
                    <a:pt x="175" y="99"/>
                  </a:lnTo>
                  <a:close/>
                  <a:moveTo>
                    <a:pt x="191" y="0"/>
                  </a:moveTo>
                  <a:lnTo>
                    <a:pt x="194" y="0"/>
                  </a:lnTo>
                  <a:lnTo>
                    <a:pt x="199" y="3"/>
                  </a:lnTo>
                  <a:lnTo>
                    <a:pt x="202" y="3"/>
                  </a:lnTo>
                  <a:lnTo>
                    <a:pt x="205" y="3"/>
                  </a:lnTo>
                  <a:lnTo>
                    <a:pt x="208" y="2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8"/>
                  </a:lnTo>
                  <a:lnTo>
                    <a:pt x="216" y="11"/>
                  </a:lnTo>
                  <a:lnTo>
                    <a:pt x="216" y="13"/>
                  </a:lnTo>
                  <a:lnTo>
                    <a:pt x="218" y="18"/>
                  </a:lnTo>
                  <a:lnTo>
                    <a:pt x="218" y="19"/>
                  </a:lnTo>
                  <a:lnTo>
                    <a:pt x="218" y="21"/>
                  </a:lnTo>
                  <a:lnTo>
                    <a:pt x="219" y="22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21" y="25"/>
                  </a:lnTo>
                  <a:lnTo>
                    <a:pt x="221" y="27"/>
                  </a:lnTo>
                  <a:lnTo>
                    <a:pt x="223" y="29"/>
                  </a:lnTo>
                  <a:lnTo>
                    <a:pt x="223" y="32"/>
                  </a:lnTo>
                  <a:lnTo>
                    <a:pt x="224" y="33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4" y="38"/>
                  </a:lnTo>
                  <a:lnTo>
                    <a:pt x="224" y="41"/>
                  </a:lnTo>
                  <a:lnTo>
                    <a:pt x="224" y="44"/>
                  </a:lnTo>
                  <a:lnTo>
                    <a:pt x="224" y="47"/>
                  </a:lnTo>
                  <a:lnTo>
                    <a:pt x="224" y="49"/>
                  </a:lnTo>
                  <a:lnTo>
                    <a:pt x="224" y="54"/>
                  </a:lnTo>
                  <a:lnTo>
                    <a:pt x="223" y="55"/>
                  </a:lnTo>
                  <a:lnTo>
                    <a:pt x="224" y="57"/>
                  </a:lnTo>
                  <a:lnTo>
                    <a:pt x="224" y="59"/>
                  </a:lnTo>
                  <a:lnTo>
                    <a:pt x="223" y="59"/>
                  </a:lnTo>
                  <a:lnTo>
                    <a:pt x="223" y="59"/>
                  </a:lnTo>
                  <a:lnTo>
                    <a:pt x="219" y="57"/>
                  </a:lnTo>
                  <a:lnTo>
                    <a:pt x="216" y="55"/>
                  </a:lnTo>
                  <a:lnTo>
                    <a:pt x="215" y="55"/>
                  </a:lnTo>
                  <a:lnTo>
                    <a:pt x="215" y="55"/>
                  </a:lnTo>
                  <a:lnTo>
                    <a:pt x="213" y="57"/>
                  </a:lnTo>
                  <a:lnTo>
                    <a:pt x="211" y="59"/>
                  </a:lnTo>
                  <a:lnTo>
                    <a:pt x="210" y="60"/>
                  </a:lnTo>
                  <a:lnTo>
                    <a:pt x="208" y="62"/>
                  </a:lnTo>
                  <a:lnTo>
                    <a:pt x="207" y="65"/>
                  </a:lnTo>
                  <a:lnTo>
                    <a:pt x="207" y="66"/>
                  </a:lnTo>
                  <a:lnTo>
                    <a:pt x="207" y="68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08" y="71"/>
                  </a:lnTo>
                  <a:lnTo>
                    <a:pt x="208" y="73"/>
                  </a:lnTo>
                  <a:lnTo>
                    <a:pt x="211" y="76"/>
                  </a:lnTo>
                  <a:lnTo>
                    <a:pt x="215" y="77"/>
                  </a:lnTo>
                  <a:lnTo>
                    <a:pt x="216" y="79"/>
                  </a:lnTo>
                  <a:lnTo>
                    <a:pt x="221" y="79"/>
                  </a:lnTo>
                  <a:lnTo>
                    <a:pt x="224" y="79"/>
                  </a:lnTo>
                  <a:lnTo>
                    <a:pt x="224" y="77"/>
                  </a:lnTo>
                  <a:lnTo>
                    <a:pt x="224" y="74"/>
                  </a:lnTo>
                  <a:lnTo>
                    <a:pt x="224" y="71"/>
                  </a:lnTo>
                  <a:lnTo>
                    <a:pt x="224" y="71"/>
                  </a:lnTo>
                  <a:lnTo>
                    <a:pt x="226" y="71"/>
                  </a:lnTo>
                  <a:lnTo>
                    <a:pt x="226" y="73"/>
                  </a:lnTo>
                  <a:lnTo>
                    <a:pt x="227" y="73"/>
                  </a:lnTo>
                  <a:lnTo>
                    <a:pt x="229" y="73"/>
                  </a:lnTo>
                  <a:lnTo>
                    <a:pt x="232" y="73"/>
                  </a:lnTo>
                  <a:lnTo>
                    <a:pt x="234" y="73"/>
                  </a:lnTo>
                  <a:lnTo>
                    <a:pt x="235" y="73"/>
                  </a:lnTo>
                  <a:lnTo>
                    <a:pt x="237" y="73"/>
                  </a:lnTo>
                  <a:lnTo>
                    <a:pt x="237" y="76"/>
                  </a:lnTo>
                  <a:lnTo>
                    <a:pt x="235" y="81"/>
                  </a:lnTo>
                  <a:lnTo>
                    <a:pt x="234" y="84"/>
                  </a:lnTo>
                  <a:lnTo>
                    <a:pt x="232" y="93"/>
                  </a:lnTo>
                  <a:lnTo>
                    <a:pt x="230" y="98"/>
                  </a:lnTo>
                  <a:lnTo>
                    <a:pt x="229" y="99"/>
                  </a:lnTo>
                  <a:lnTo>
                    <a:pt x="224" y="103"/>
                  </a:lnTo>
                  <a:lnTo>
                    <a:pt x="224" y="104"/>
                  </a:lnTo>
                  <a:lnTo>
                    <a:pt x="223" y="104"/>
                  </a:lnTo>
                  <a:lnTo>
                    <a:pt x="221" y="104"/>
                  </a:lnTo>
                  <a:lnTo>
                    <a:pt x="215" y="112"/>
                  </a:lnTo>
                  <a:lnTo>
                    <a:pt x="213" y="115"/>
                  </a:lnTo>
                  <a:lnTo>
                    <a:pt x="210" y="120"/>
                  </a:lnTo>
                  <a:lnTo>
                    <a:pt x="208" y="123"/>
                  </a:lnTo>
                  <a:lnTo>
                    <a:pt x="205" y="128"/>
                  </a:lnTo>
                  <a:lnTo>
                    <a:pt x="202" y="133"/>
                  </a:lnTo>
                  <a:lnTo>
                    <a:pt x="199" y="137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91" y="145"/>
                  </a:lnTo>
                  <a:lnTo>
                    <a:pt x="188" y="148"/>
                  </a:lnTo>
                  <a:lnTo>
                    <a:pt x="183" y="153"/>
                  </a:lnTo>
                  <a:lnTo>
                    <a:pt x="178" y="158"/>
                  </a:lnTo>
                  <a:lnTo>
                    <a:pt x="174" y="163"/>
                  </a:lnTo>
                  <a:lnTo>
                    <a:pt x="169" y="166"/>
                  </a:lnTo>
                  <a:lnTo>
                    <a:pt x="164" y="170"/>
                  </a:lnTo>
                  <a:lnTo>
                    <a:pt x="163" y="170"/>
                  </a:lnTo>
                  <a:lnTo>
                    <a:pt x="158" y="175"/>
                  </a:lnTo>
                  <a:lnTo>
                    <a:pt x="153" y="177"/>
                  </a:lnTo>
                  <a:lnTo>
                    <a:pt x="147" y="180"/>
                  </a:lnTo>
                  <a:lnTo>
                    <a:pt x="144" y="181"/>
                  </a:lnTo>
                  <a:lnTo>
                    <a:pt x="137" y="180"/>
                  </a:lnTo>
                  <a:lnTo>
                    <a:pt x="134" y="181"/>
                  </a:lnTo>
                  <a:lnTo>
                    <a:pt x="133" y="183"/>
                  </a:lnTo>
                  <a:lnTo>
                    <a:pt x="133" y="185"/>
                  </a:lnTo>
                  <a:lnTo>
                    <a:pt x="131" y="186"/>
                  </a:lnTo>
                  <a:lnTo>
                    <a:pt x="129" y="186"/>
                  </a:lnTo>
                  <a:lnTo>
                    <a:pt x="126" y="185"/>
                  </a:lnTo>
                  <a:lnTo>
                    <a:pt x="123" y="185"/>
                  </a:lnTo>
                  <a:lnTo>
                    <a:pt x="122" y="186"/>
                  </a:lnTo>
                  <a:lnTo>
                    <a:pt x="120" y="188"/>
                  </a:lnTo>
                  <a:lnTo>
                    <a:pt x="117" y="188"/>
                  </a:lnTo>
                  <a:lnTo>
                    <a:pt x="111" y="186"/>
                  </a:lnTo>
                  <a:lnTo>
                    <a:pt x="104" y="185"/>
                  </a:lnTo>
                  <a:lnTo>
                    <a:pt x="103" y="185"/>
                  </a:lnTo>
                  <a:lnTo>
                    <a:pt x="100" y="186"/>
                  </a:lnTo>
                  <a:lnTo>
                    <a:pt x="98" y="186"/>
                  </a:lnTo>
                  <a:lnTo>
                    <a:pt x="93" y="186"/>
                  </a:lnTo>
                  <a:lnTo>
                    <a:pt x="90" y="185"/>
                  </a:lnTo>
                  <a:lnTo>
                    <a:pt x="88" y="185"/>
                  </a:lnTo>
                  <a:lnTo>
                    <a:pt x="85" y="186"/>
                  </a:lnTo>
                  <a:lnTo>
                    <a:pt x="84" y="186"/>
                  </a:lnTo>
                  <a:lnTo>
                    <a:pt x="77" y="191"/>
                  </a:lnTo>
                  <a:lnTo>
                    <a:pt x="73" y="191"/>
                  </a:lnTo>
                  <a:lnTo>
                    <a:pt x="71" y="192"/>
                  </a:lnTo>
                  <a:lnTo>
                    <a:pt x="70" y="192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3" y="191"/>
                  </a:lnTo>
                  <a:lnTo>
                    <a:pt x="62" y="192"/>
                  </a:lnTo>
                  <a:lnTo>
                    <a:pt x="59" y="192"/>
                  </a:lnTo>
                  <a:lnTo>
                    <a:pt x="57" y="194"/>
                  </a:lnTo>
                  <a:lnTo>
                    <a:pt x="51" y="197"/>
                  </a:lnTo>
                  <a:lnTo>
                    <a:pt x="49" y="197"/>
                  </a:lnTo>
                  <a:lnTo>
                    <a:pt x="49" y="197"/>
                  </a:lnTo>
                  <a:lnTo>
                    <a:pt x="46" y="197"/>
                  </a:lnTo>
                  <a:lnTo>
                    <a:pt x="43" y="196"/>
                  </a:lnTo>
                  <a:lnTo>
                    <a:pt x="41" y="196"/>
                  </a:lnTo>
                  <a:lnTo>
                    <a:pt x="41" y="194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1"/>
                  </a:lnTo>
                  <a:lnTo>
                    <a:pt x="36" y="191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8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32" y="186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8"/>
                  </a:lnTo>
                  <a:lnTo>
                    <a:pt x="29" y="191"/>
                  </a:lnTo>
                  <a:lnTo>
                    <a:pt x="29" y="189"/>
                  </a:lnTo>
                  <a:lnTo>
                    <a:pt x="27" y="188"/>
                  </a:lnTo>
                  <a:lnTo>
                    <a:pt x="27" y="186"/>
                  </a:lnTo>
                  <a:lnTo>
                    <a:pt x="27" y="185"/>
                  </a:lnTo>
                  <a:lnTo>
                    <a:pt x="29" y="183"/>
                  </a:lnTo>
                  <a:lnTo>
                    <a:pt x="29" y="181"/>
                  </a:lnTo>
                  <a:lnTo>
                    <a:pt x="29" y="180"/>
                  </a:lnTo>
                  <a:lnTo>
                    <a:pt x="27" y="177"/>
                  </a:lnTo>
                  <a:lnTo>
                    <a:pt x="25" y="175"/>
                  </a:lnTo>
                  <a:lnTo>
                    <a:pt x="24" y="175"/>
                  </a:lnTo>
                  <a:lnTo>
                    <a:pt x="24" y="172"/>
                  </a:lnTo>
                  <a:lnTo>
                    <a:pt x="22" y="172"/>
                  </a:lnTo>
                  <a:lnTo>
                    <a:pt x="21" y="170"/>
                  </a:lnTo>
                  <a:lnTo>
                    <a:pt x="21" y="169"/>
                  </a:lnTo>
                  <a:lnTo>
                    <a:pt x="19" y="166"/>
                  </a:lnTo>
                  <a:lnTo>
                    <a:pt x="21" y="166"/>
                  </a:lnTo>
                  <a:lnTo>
                    <a:pt x="21" y="164"/>
                  </a:lnTo>
                  <a:lnTo>
                    <a:pt x="22" y="166"/>
                  </a:lnTo>
                  <a:lnTo>
                    <a:pt x="24" y="166"/>
                  </a:lnTo>
                  <a:lnTo>
                    <a:pt x="25" y="164"/>
                  </a:lnTo>
                  <a:lnTo>
                    <a:pt x="27" y="161"/>
                  </a:lnTo>
                  <a:lnTo>
                    <a:pt x="27" y="158"/>
                  </a:lnTo>
                  <a:lnTo>
                    <a:pt x="27" y="155"/>
                  </a:lnTo>
                  <a:lnTo>
                    <a:pt x="25" y="148"/>
                  </a:lnTo>
                  <a:lnTo>
                    <a:pt x="24" y="147"/>
                  </a:lnTo>
                  <a:lnTo>
                    <a:pt x="21" y="144"/>
                  </a:lnTo>
                  <a:lnTo>
                    <a:pt x="18" y="137"/>
                  </a:lnTo>
                  <a:lnTo>
                    <a:pt x="13" y="128"/>
                  </a:lnTo>
                  <a:lnTo>
                    <a:pt x="10" y="123"/>
                  </a:lnTo>
                  <a:lnTo>
                    <a:pt x="6" y="112"/>
                  </a:lnTo>
                  <a:lnTo>
                    <a:pt x="3" y="106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2" y="98"/>
                  </a:lnTo>
                  <a:lnTo>
                    <a:pt x="3" y="98"/>
                  </a:lnTo>
                  <a:lnTo>
                    <a:pt x="3" y="98"/>
                  </a:lnTo>
                  <a:lnTo>
                    <a:pt x="3" y="96"/>
                  </a:lnTo>
                  <a:lnTo>
                    <a:pt x="5" y="96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3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3" y="93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3" y="96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4" y="101"/>
                  </a:lnTo>
                  <a:lnTo>
                    <a:pt x="16" y="101"/>
                  </a:lnTo>
                  <a:lnTo>
                    <a:pt x="18" y="103"/>
                  </a:lnTo>
                  <a:lnTo>
                    <a:pt x="19" y="103"/>
                  </a:lnTo>
                  <a:lnTo>
                    <a:pt x="22" y="103"/>
                  </a:lnTo>
                  <a:lnTo>
                    <a:pt x="24" y="104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5" y="104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0" y="104"/>
                  </a:lnTo>
                  <a:lnTo>
                    <a:pt x="41" y="103"/>
                  </a:lnTo>
                  <a:lnTo>
                    <a:pt x="40" y="103"/>
                  </a:lnTo>
                  <a:lnTo>
                    <a:pt x="41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4" y="99"/>
                  </a:lnTo>
                  <a:lnTo>
                    <a:pt x="46" y="98"/>
                  </a:lnTo>
                  <a:lnTo>
                    <a:pt x="49" y="96"/>
                  </a:lnTo>
                  <a:lnTo>
                    <a:pt x="51" y="96"/>
                  </a:lnTo>
                  <a:lnTo>
                    <a:pt x="51" y="40"/>
                  </a:lnTo>
                  <a:lnTo>
                    <a:pt x="51" y="41"/>
                  </a:lnTo>
                  <a:lnTo>
                    <a:pt x="55" y="44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60" y="51"/>
                  </a:lnTo>
                  <a:lnTo>
                    <a:pt x="62" y="55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2" y="73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6" y="73"/>
                  </a:lnTo>
                  <a:lnTo>
                    <a:pt x="71" y="71"/>
                  </a:lnTo>
                  <a:lnTo>
                    <a:pt x="73" y="73"/>
                  </a:lnTo>
                  <a:lnTo>
                    <a:pt x="74" y="73"/>
                  </a:lnTo>
                  <a:lnTo>
                    <a:pt x="76" y="73"/>
                  </a:lnTo>
                  <a:lnTo>
                    <a:pt x="76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2" y="65"/>
                  </a:lnTo>
                  <a:lnTo>
                    <a:pt x="87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0"/>
                  </a:lnTo>
                  <a:lnTo>
                    <a:pt x="90" y="57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6" y="47"/>
                  </a:lnTo>
                  <a:lnTo>
                    <a:pt x="98" y="47"/>
                  </a:lnTo>
                  <a:lnTo>
                    <a:pt x="100" y="47"/>
                  </a:lnTo>
                  <a:lnTo>
                    <a:pt x="101" y="49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07" y="52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2" y="54"/>
                  </a:lnTo>
                  <a:lnTo>
                    <a:pt x="114" y="55"/>
                  </a:lnTo>
                  <a:lnTo>
                    <a:pt x="114" y="55"/>
                  </a:lnTo>
                  <a:lnTo>
                    <a:pt x="117" y="55"/>
                  </a:lnTo>
                  <a:lnTo>
                    <a:pt x="120" y="57"/>
                  </a:lnTo>
                  <a:lnTo>
                    <a:pt x="122" y="57"/>
                  </a:lnTo>
                  <a:lnTo>
                    <a:pt x="123" y="55"/>
                  </a:lnTo>
                  <a:lnTo>
                    <a:pt x="125" y="55"/>
                  </a:lnTo>
                  <a:lnTo>
                    <a:pt x="126" y="55"/>
                  </a:lnTo>
                  <a:lnTo>
                    <a:pt x="128" y="55"/>
                  </a:lnTo>
                  <a:lnTo>
                    <a:pt x="129" y="55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3" y="51"/>
                  </a:lnTo>
                  <a:lnTo>
                    <a:pt x="133" y="49"/>
                  </a:lnTo>
                  <a:lnTo>
                    <a:pt x="134" y="46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6" y="40"/>
                  </a:lnTo>
                  <a:lnTo>
                    <a:pt x="137" y="40"/>
                  </a:lnTo>
                  <a:lnTo>
                    <a:pt x="139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45" y="36"/>
                  </a:lnTo>
                  <a:lnTo>
                    <a:pt x="147" y="35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3" y="22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6" y="21"/>
                  </a:lnTo>
                  <a:lnTo>
                    <a:pt x="156" y="19"/>
                  </a:lnTo>
                  <a:lnTo>
                    <a:pt x="158" y="19"/>
                  </a:lnTo>
                  <a:lnTo>
                    <a:pt x="159" y="19"/>
                  </a:lnTo>
                  <a:lnTo>
                    <a:pt x="159" y="18"/>
                  </a:lnTo>
                  <a:lnTo>
                    <a:pt x="161" y="18"/>
                  </a:lnTo>
                  <a:lnTo>
                    <a:pt x="161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6" y="14"/>
                  </a:lnTo>
                  <a:lnTo>
                    <a:pt x="166" y="13"/>
                  </a:lnTo>
                  <a:lnTo>
                    <a:pt x="167" y="11"/>
                  </a:lnTo>
                  <a:lnTo>
                    <a:pt x="169" y="8"/>
                  </a:lnTo>
                  <a:lnTo>
                    <a:pt x="172" y="7"/>
                  </a:lnTo>
                  <a:lnTo>
                    <a:pt x="174" y="7"/>
                  </a:lnTo>
                  <a:lnTo>
                    <a:pt x="177" y="7"/>
                  </a:lnTo>
                  <a:lnTo>
                    <a:pt x="178" y="5"/>
                  </a:lnTo>
                  <a:lnTo>
                    <a:pt x="180" y="3"/>
                  </a:lnTo>
                  <a:lnTo>
                    <a:pt x="182" y="2"/>
                  </a:lnTo>
                  <a:lnTo>
                    <a:pt x="183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5E00423-EAC5-B3A2-7100-838E0C815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937" y="4772630"/>
              <a:ext cx="3898" cy="9747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0 h 5"/>
                <a:gd name="T4" fmla="*/ 2 w 2"/>
                <a:gd name="T5" fmla="*/ 0 h 5"/>
                <a:gd name="T6" fmla="*/ 2 w 2"/>
                <a:gd name="T7" fmla="*/ 2 h 5"/>
                <a:gd name="T8" fmla="*/ 2 w 2"/>
                <a:gd name="T9" fmla="*/ 2 h 5"/>
                <a:gd name="T10" fmla="*/ 2 w 2"/>
                <a:gd name="T11" fmla="*/ 3 h 5"/>
                <a:gd name="T12" fmla="*/ 2 w 2"/>
                <a:gd name="T13" fmla="*/ 3 h 5"/>
                <a:gd name="T14" fmla="*/ 2 w 2"/>
                <a:gd name="T15" fmla="*/ 5 h 5"/>
                <a:gd name="T16" fmla="*/ 0 w 2"/>
                <a:gd name="T17" fmla="*/ 5 h 5"/>
                <a:gd name="T18" fmla="*/ 0 w 2"/>
                <a:gd name="T19" fmla="*/ 5 h 5"/>
                <a:gd name="T20" fmla="*/ 0 w 2"/>
                <a:gd name="T21" fmla="*/ 3 h 5"/>
                <a:gd name="T22" fmla="*/ 0 w 2"/>
                <a:gd name="T23" fmla="*/ 3 h 5"/>
                <a:gd name="T24" fmla="*/ 0 w 2"/>
                <a:gd name="T25" fmla="*/ 2 h 5"/>
                <a:gd name="T26" fmla="*/ 0 w 2"/>
                <a:gd name="T27" fmla="*/ 0 h 5"/>
                <a:gd name="T28" fmla="*/ 0 w 2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1C63626-79DE-EC44-FDA7-42A1781F8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3765" y="3879887"/>
              <a:ext cx="337216" cy="189075"/>
            </a:xfrm>
            <a:custGeom>
              <a:avLst/>
              <a:gdLst>
                <a:gd name="T0" fmla="*/ 162 w 173"/>
                <a:gd name="T1" fmla="*/ 92 h 97"/>
                <a:gd name="T2" fmla="*/ 172 w 173"/>
                <a:gd name="T3" fmla="*/ 94 h 97"/>
                <a:gd name="T4" fmla="*/ 161 w 173"/>
                <a:gd name="T5" fmla="*/ 97 h 97"/>
                <a:gd name="T6" fmla="*/ 156 w 173"/>
                <a:gd name="T7" fmla="*/ 94 h 97"/>
                <a:gd name="T8" fmla="*/ 3 w 173"/>
                <a:gd name="T9" fmla="*/ 77 h 97"/>
                <a:gd name="T10" fmla="*/ 3 w 173"/>
                <a:gd name="T11" fmla="*/ 77 h 97"/>
                <a:gd name="T12" fmla="*/ 3 w 173"/>
                <a:gd name="T13" fmla="*/ 74 h 97"/>
                <a:gd name="T14" fmla="*/ 3 w 173"/>
                <a:gd name="T15" fmla="*/ 72 h 97"/>
                <a:gd name="T16" fmla="*/ 0 w 173"/>
                <a:gd name="T17" fmla="*/ 55 h 97"/>
                <a:gd name="T18" fmla="*/ 0 w 173"/>
                <a:gd name="T19" fmla="*/ 52 h 97"/>
                <a:gd name="T20" fmla="*/ 139 w 173"/>
                <a:gd name="T21" fmla="*/ 4 h 97"/>
                <a:gd name="T22" fmla="*/ 140 w 173"/>
                <a:gd name="T23" fmla="*/ 11 h 97"/>
                <a:gd name="T24" fmla="*/ 144 w 173"/>
                <a:gd name="T25" fmla="*/ 15 h 97"/>
                <a:gd name="T26" fmla="*/ 145 w 173"/>
                <a:gd name="T27" fmla="*/ 22 h 97"/>
                <a:gd name="T28" fmla="*/ 148 w 173"/>
                <a:gd name="T29" fmla="*/ 26 h 97"/>
                <a:gd name="T30" fmla="*/ 151 w 173"/>
                <a:gd name="T31" fmla="*/ 34 h 97"/>
                <a:gd name="T32" fmla="*/ 140 w 173"/>
                <a:gd name="T33" fmla="*/ 40 h 97"/>
                <a:gd name="T34" fmla="*/ 137 w 173"/>
                <a:gd name="T35" fmla="*/ 50 h 97"/>
                <a:gd name="T36" fmla="*/ 132 w 173"/>
                <a:gd name="T37" fmla="*/ 53 h 97"/>
                <a:gd name="T38" fmla="*/ 115 w 173"/>
                <a:gd name="T39" fmla="*/ 58 h 97"/>
                <a:gd name="T40" fmla="*/ 101 w 173"/>
                <a:gd name="T41" fmla="*/ 63 h 97"/>
                <a:gd name="T42" fmla="*/ 93 w 173"/>
                <a:gd name="T43" fmla="*/ 67 h 97"/>
                <a:gd name="T44" fmla="*/ 87 w 173"/>
                <a:gd name="T45" fmla="*/ 72 h 97"/>
                <a:gd name="T46" fmla="*/ 77 w 173"/>
                <a:gd name="T47" fmla="*/ 74 h 97"/>
                <a:gd name="T48" fmla="*/ 68 w 173"/>
                <a:gd name="T49" fmla="*/ 78 h 97"/>
                <a:gd name="T50" fmla="*/ 57 w 173"/>
                <a:gd name="T51" fmla="*/ 81 h 97"/>
                <a:gd name="T52" fmla="*/ 43 w 173"/>
                <a:gd name="T53" fmla="*/ 85 h 97"/>
                <a:gd name="T54" fmla="*/ 36 w 173"/>
                <a:gd name="T55" fmla="*/ 91 h 97"/>
                <a:gd name="T56" fmla="*/ 25 w 173"/>
                <a:gd name="T57" fmla="*/ 92 h 97"/>
                <a:gd name="T58" fmla="*/ 21 w 173"/>
                <a:gd name="T59" fmla="*/ 94 h 97"/>
                <a:gd name="T60" fmla="*/ 13 w 173"/>
                <a:gd name="T61" fmla="*/ 89 h 97"/>
                <a:gd name="T62" fmla="*/ 9 w 173"/>
                <a:gd name="T63" fmla="*/ 75 h 97"/>
                <a:gd name="T64" fmla="*/ 6 w 173"/>
                <a:gd name="T65" fmla="*/ 66 h 97"/>
                <a:gd name="T66" fmla="*/ 5 w 173"/>
                <a:gd name="T67" fmla="*/ 61 h 97"/>
                <a:gd name="T68" fmla="*/ 5 w 173"/>
                <a:gd name="T69" fmla="*/ 58 h 97"/>
                <a:gd name="T70" fmla="*/ 3 w 173"/>
                <a:gd name="T71" fmla="*/ 55 h 97"/>
                <a:gd name="T72" fmla="*/ 2 w 173"/>
                <a:gd name="T73" fmla="*/ 48 h 97"/>
                <a:gd name="T74" fmla="*/ 6 w 173"/>
                <a:gd name="T75" fmla="*/ 36 h 97"/>
                <a:gd name="T76" fmla="*/ 9 w 173"/>
                <a:gd name="T77" fmla="*/ 33 h 97"/>
                <a:gd name="T78" fmla="*/ 8 w 173"/>
                <a:gd name="T79" fmla="*/ 28 h 97"/>
                <a:gd name="T80" fmla="*/ 9 w 173"/>
                <a:gd name="T81" fmla="*/ 25 h 97"/>
                <a:gd name="T82" fmla="*/ 11 w 173"/>
                <a:gd name="T83" fmla="*/ 22 h 97"/>
                <a:gd name="T84" fmla="*/ 14 w 173"/>
                <a:gd name="T85" fmla="*/ 22 h 97"/>
                <a:gd name="T86" fmla="*/ 19 w 173"/>
                <a:gd name="T87" fmla="*/ 23 h 97"/>
                <a:gd name="T88" fmla="*/ 22 w 173"/>
                <a:gd name="T89" fmla="*/ 23 h 97"/>
                <a:gd name="T90" fmla="*/ 32 w 173"/>
                <a:gd name="T91" fmla="*/ 23 h 97"/>
                <a:gd name="T92" fmla="*/ 39 w 173"/>
                <a:gd name="T93" fmla="*/ 23 h 97"/>
                <a:gd name="T94" fmla="*/ 50 w 173"/>
                <a:gd name="T95" fmla="*/ 25 h 97"/>
                <a:gd name="T96" fmla="*/ 60 w 173"/>
                <a:gd name="T97" fmla="*/ 25 h 97"/>
                <a:gd name="T98" fmla="*/ 66 w 173"/>
                <a:gd name="T99" fmla="*/ 29 h 97"/>
                <a:gd name="T100" fmla="*/ 71 w 173"/>
                <a:gd name="T101" fmla="*/ 25 h 97"/>
                <a:gd name="T102" fmla="*/ 77 w 173"/>
                <a:gd name="T103" fmla="*/ 15 h 97"/>
                <a:gd name="T104" fmla="*/ 87 w 173"/>
                <a:gd name="T105" fmla="*/ 9 h 97"/>
                <a:gd name="T106" fmla="*/ 99 w 173"/>
                <a:gd name="T107" fmla="*/ 4 h 97"/>
                <a:gd name="T108" fmla="*/ 118 w 173"/>
                <a:gd name="T109" fmla="*/ 3 h 97"/>
                <a:gd name="T110" fmla="*/ 132 w 173"/>
                <a:gd name="T1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97">
                  <a:moveTo>
                    <a:pt x="159" y="92"/>
                  </a:moveTo>
                  <a:lnTo>
                    <a:pt x="161" y="92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4" y="92"/>
                  </a:lnTo>
                  <a:lnTo>
                    <a:pt x="169" y="92"/>
                  </a:lnTo>
                  <a:lnTo>
                    <a:pt x="173" y="94"/>
                  </a:lnTo>
                  <a:lnTo>
                    <a:pt x="172" y="94"/>
                  </a:lnTo>
                  <a:lnTo>
                    <a:pt x="172" y="96"/>
                  </a:lnTo>
                  <a:lnTo>
                    <a:pt x="169" y="96"/>
                  </a:lnTo>
                  <a:lnTo>
                    <a:pt x="167" y="97"/>
                  </a:lnTo>
                  <a:lnTo>
                    <a:pt x="161" y="97"/>
                  </a:lnTo>
                  <a:lnTo>
                    <a:pt x="159" y="97"/>
                  </a:lnTo>
                  <a:lnTo>
                    <a:pt x="158" y="9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9" y="92"/>
                  </a:lnTo>
                  <a:close/>
                  <a:moveTo>
                    <a:pt x="3" y="77"/>
                  </a:moveTo>
                  <a:lnTo>
                    <a:pt x="3" y="77"/>
                  </a:lnTo>
                  <a:lnTo>
                    <a:pt x="3" y="77"/>
                  </a:lnTo>
                  <a:lnTo>
                    <a:pt x="2" y="78"/>
                  </a:lnTo>
                  <a:lnTo>
                    <a:pt x="3" y="77"/>
                  </a:lnTo>
                  <a:lnTo>
                    <a:pt x="3" y="77"/>
                  </a:lnTo>
                  <a:close/>
                  <a:moveTo>
                    <a:pt x="3" y="72"/>
                  </a:move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2" y="74"/>
                  </a:lnTo>
                  <a:lnTo>
                    <a:pt x="3" y="72"/>
                  </a:lnTo>
                  <a:close/>
                  <a:moveTo>
                    <a:pt x="0" y="52"/>
                  </a:moveTo>
                  <a:lnTo>
                    <a:pt x="2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close/>
                  <a:moveTo>
                    <a:pt x="136" y="0"/>
                  </a:moveTo>
                  <a:lnTo>
                    <a:pt x="137" y="1"/>
                  </a:lnTo>
                  <a:lnTo>
                    <a:pt x="137" y="3"/>
                  </a:lnTo>
                  <a:lnTo>
                    <a:pt x="139" y="4"/>
                  </a:lnTo>
                  <a:lnTo>
                    <a:pt x="139" y="6"/>
                  </a:lnTo>
                  <a:lnTo>
                    <a:pt x="139" y="7"/>
                  </a:lnTo>
                  <a:lnTo>
                    <a:pt x="140" y="9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2"/>
                  </a:lnTo>
                  <a:lnTo>
                    <a:pt x="142" y="14"/>
                  </a:lnTo>
                  <a:lnTo>
                    <a:pt x="144" y="15"/>
                  </a:lnTo>
                  <a:lnTo>
                    <a:pt x="144" y="17"/>
                  </a:lnTo>
                  <a:lnTo>
                    <a:pt x="145" y="18"/>
                  </a:lnTo>
                  <a:lnTo>
                    <a:pt x="145" y="20"/>
                  </a:lnTo>
                  <a:lnTo>
                    <a:pt x="145" y="22"/>
                  </a:lnTo>
                  <a:lnTo>
                    <a:pt x="147" y="23"/>
                  </a:lnTo>
                  <a:lnTo>
                    <a:pt x="147" y="25"/>
                  </a:lnTo>
                  <a:lnTo>
                    <a:pt x="148" y="25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45" y="37"/>
                  </a:lnTo>
                  <a:lnTo>
                    <a:pt x="144" y="37"/>
                  </a:lnTo>
                  <a:lnTo>
                    <a:pt x="142" y="39"/>
                  </a:lnTo>
                  <a:lnTo>
                    <a:pt x="140" y="40"/>
                  </a:lnTo>
                  <a:lnTo>
                    <a:pt x="139" y="45"/>
                  </a:lnTo>
                  <a:lnTo>
                    <a:pt x="140" y="47"/>
                  </a:lnTo>
                  <a:lnTo>
                    <a:pt x="140" y="48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3"/>
                  </a:lnTo>
                  <a:lnTo>
                    <a:pt x="131" y="53"/>
                  </a:lnTo>
                  <a:lnTo>
                    <a:pt x="126" y="55"/>
                  </a:lnTo>
                  <a:lnTo>
                    <a:pt x="121" y="56"/>
                  </a:lnTo>
                  <a:lnTo>
                    <a:pt x="115" y="58"/>
                  </a:lnTo>
                  <a:lnTo>
                    <a:pt x="112" y="59"/>
                  </a:lnTo>
                  <a:lnTo>
                    <a:pt x="110" y="61"/>
                  </a:lnTo>
                  <a:lnTo>
                    <a:pt x="106" y="61"/>
                  </a:lnTo>
                  <a:lnTo>
                    <a:pt x="101" y="63"/>
                  </a:lnTo>
                  <a:lnTo>
                    <a:pt x="98" y="64"/>
                  </a:lnTo>
                  <a:lnTo>
                    <a:pt x="95" y="66"/>
                  </a:lnTo>
                  <a:lnTo>
                    <a:pt x="93" y="66"/>
                  </a:lnTo>
                  <a:lnTo>
                    <a:pt x="93" y="67"/>
                  </a:lnTo>
                  <a:lnTo>
                    <a:pt x="91" y="69"/>
                  </a:lnTo>
                  <a:lnTo>
                    <a:pt x="90" y="72"/>
                  </a:lnTo>
                  <a:lnTo>
                    <a:pt x="88" y="72"/>
                  </a:lnTo>
                  <a:lnTo>
                    <a:pt x="87" y="72"/>
                  </a:lnTo>
                  <a:lnTo>
                    <a:pt x="85" y="74"/>
                  </a:lnTo>
                  <a:lnTo>
                    <a:pt x="82" y="74"/>
                  </a:lnTo>
                  <a:lnTo>
                    <a:pt x="79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3" y="75"/>
                  </a:lnTo>
                  <a:lnTo>
                    <a:pt x="69" y="78"/>
                  </a:lnTo>
                  <a:lnTo>
                    <a:pt x="68" y="78"/>
                  </a:lnTo>
                  <a:lnTo>
                    <a:pt x="63" y="80"/>
                  </a:lnTo>
                  <a:lnTo>
                    <a:pt x="62" y="81"/>
                  </a:lnTo>
                  <a:lnTo>
                    <a:pt x="60" y="81"/>
                  </a:lnTo>
                  <a:lnTo>
                    <a:pt x="57" y="81"/>
                  </a:lnTo>
                  <a:lnTo>
                    <a:pt x="52" y="81"/>
                  </a:lnTo>
                  <a:lnTo>
                    <a:pt x="49" y="81"/>
                  </a:lnTo>
                  <a:lnTo>
                    <a:pt x="44" y="83"/>
                  </a:lnTo>
                  <a:lnTo>
                    <a:pt x="43" y="85"/>
                  </a:lnTo>
                  <a:lnTo>
                    <a:pt x="41" y="86"/>
                  </a:lnTo>
                  <a:lnTo>
                    <a:pt x="38" y="88"/>
                  </a:lnTo>
                  <a:lnTo>
                    <a:pt x="36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32" y="91"/>
                  </a:lnTo>
                  <a:lnTo>
                    <a:pt x="30" y="91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2" y="92"/>
                  </a:lnTo>
                  <a:lnTo>
                    <a:pt x="21" y="94"/>
                  </a:lnTo>
                  <a:lnTo>
                    <a:pt x="21" y="94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2"/>
                  </a:lnTo>
                  <a:lnTo>
                    <a:pt x="13" y="89"/>
                  </a:lnTo>
                  <a:lnTo>
                    <a:pt x="9" y="85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0"/>
                  </a:lnTo>
                  <a:lnTo>
                    <a:pt x="6" y="69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3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9" y="23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50" y="25"/>
                  </a:lnTo>
                  <a:lnTo>
                    <a:pt x="54" y="26"/>
                  </a:lnTo>
                  <a:lnTo>
                    <a:pt x="57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2" y="26"/>
                  </a:lnTo>
                  <a:lnTo>
                    <a:pt x="63" y="28"/>
                  </a:lnTo>
                  <a:lnTo>
                    <a:pt x="63" y="29"/>
                  </a:lnTo>
                  <a:lnTo>
                    <a:pt x="66" y="29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1" y="25"/>
                  </a:lnTo>
                  <a:lnTo>
                    <a:pt x="73" y="23"/>
                  </a:lnTo>
                  <a:lnTo>
                    <a:pt x="74" y="20"/>
                  </a:lnTo>
                  <a:lnTo>
                    <a:pt x="76" y="18"/>
                  </a:lnTo>
                  <a:lnTo>
                    <a:pt x="77" y="15"/>
                  </a:lnTo>
                  <a:lnTo>
                    <a:pt x="79" y="15"/>
                  </a:lnTo>
                  <a:lnTo>
                    <a:pt x="80" y="12"/>
                  </a:lnTo>
                  <a:lnTo>
                    <a:pt x="84" y="11"/>
                  </a:lnTo>
                  <a:lnTo>
                    <a:pt x="87" y="9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8" y="3"/>
                  </a:lnTo>
                  <a:lnTo>
                    <a:pt x="121" y="1"/>
                  </a:lnTo>
                  <a:lnTo>
                    <a:pt x="126" y="1"/>
                  </a:lnTo>
                  <a:lnTo>
                    <a:pt x="129" y="1"/>
                  </a:lnTo>
                  <a:lnTo>
                    <a:pt x="132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AADD712A-ED25-5B0F-ABD4-58805026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3123589"/>
              <a:ext cx="48731" cy="48731"/>
            </a:xfrm>
            <a:custGeom>
              <a:avLst/>
              <a:gdLst>
                <a:gd name="T0" fmla="*/ 12 w 25"/>
                <a:gd name="T1" fmla="*/ 0 h 25"/>
                <a:gd name="T2" fmla="*/ 12 w 25"/>
                <a:gd name="T3" fmla="*/ 2 h 25"/>
                <a:gd name="T4" fmla="*/ 14 w 25"/>
                <a:gd name="T5" fmla="*/ 3 h 25"/>
                <a:gd name="T6" fmla="*/ 15 w 25"/>
                <a:gd name="T7" fmla="*/ 3 h 25"/>
                <a:gd name="T8" fmla="*/ 17 w 25"/>
                <a:gd name="T9" fmla="*/ 6 h 25"/>
                <a:gd name="T10" fmla="*/ 20 w 25"/>
                <a:gd name="T11" fmla="*/ 8 h 25"/>
                <a:gd name="T12" fmla="*/ 23 w 25"/>
                <a:gd name="T13" fmla="*/ 9 h 25"/>
                <a:gd name="T14" fmla="*/ 25 w 25"/>
                <a:gd name="T15" fmla="*/ 11 h 25"/>
                <a:gd name="T16" fmla="*/ 25 w 25"/>
                <a:gd name="T17" fmla="*/ 11 h 25"/>
                <a:gd name="T18" fmla="*/ 23 w 25"/>
                <a:gd name="T19" fmla="*/ 16 h 25"/>
                <a:gd name="T20" fmla="*/ 22 w 25"/>
                <a:gd name="T21" fmla="*/ 16 h 25"/>
                <a:gd name="T22" fmla="*/ 22 w 25"/>
                <a:gd name="T23" fmla="*/ 17 h 25"/>
                <a:gd name="T24" fmla="*/ 20 w 25"/>
                <a:gd name="T25" fmla="*/ 19 h 25"/>
                <a:gd name="T26" fmla="*/ 19 w 25"/>
                <a:gd name="T27" fmla="*/ 20 h 25"/>
                <a:gd name="T28" fmla="*/ 19 w 25"/>
                <a:gd name="T29" fmla="*/ 20 h 25"/>
                <a:gd name="T30" fmla="*/ 17 w 25"/>
                <a:gd name="T31" fmla="*/ 19 h 25"/>
                <a:gd name="T32" fmla="*/ 11 w 25"/>
                <a:gd name="T33" fmla="*/ 20 h 25"/>
                <a:gd name="T34" fmla="*/ 11 w 25"/>
                <a:gd name="T35" fmla="*/ 24 h 25"/>
                <a:gd name="T36" fmla="*/ 11 w 25"/>
                <a:gd name="T37" fmla="*/ 25 h 25"/>
                <a:gd name="T38" fmla="*/ 8 w 25"/>
                <a:gd name="T39" fmla="*/ 24 h 25"/>
                <a:gd name="T40" fmla="*/ 8 w 25"/>
                <a:gd name="T41" fmla="*/ 22 h 25"/>
                <a:gd name="T42" fmla="*/ 8 w 25"/>
                <a:gd name="T43" fmla="*/ 17 h 25"/>
                <a:gd name="T44" fmla="*/ 4 w 25"/>
                <a:gd name="T45" fmla="*/ 17 h 25"/>
                <a:gd name="T46" fmla="*/ 3 w 25"/>
                <a:gd name="T47" fmla="*/ 14 h 25"/>
                <a:gd name="T48" fmla="*/ 1 w 25"/>
                <a:gd name="T49" fmla="*/ 13 h 25"/>
                <a:gd name="T50" fmla="*/ 1 w 25"/>
                <a:gd name="T51" fmla="*/ 11 h 25"/>
                <a:gd name="T52" fmla="*/ 0 w 25"/>
                <a:gd name="T53" fmla="*/ 9 h 25"/>
                <a:gd name="T54" fmla="*/ 1 w 25"/>
                <a:gd name="T55" fmla="*/ 9 h 25"/>
                <a:gd name="T56" fmla="*/ 3 w 25"/>
                <a:gd name="T57" fmla="*/ 8 h 25"/>
                <a:gd name="T58" fmla="*/ 6 w 25"/>
                <a:gd name="T59" fmla="*/ 6 h 25"/>
                <a:gd name="T60" fmla="*/ 6 w 25"/>
                <a:gd name="T61" fmla="*/ 6 h 25"/>
                <a:gd name="T62" fmla="*/ 9 w 25"/>
                <a:gd name="T63" fmla="*/ 5 h 25"/>
                <a:gd name="T64" fmla="*/ 9 w 25"/>
                <a:gd name="T65" fmla="*/ 3 h 25"/>
                <a:gd name="T66" fmla="*/ 9 w 25"/>
                <a:gd name="T67" fmla="*/ 2 h 25"/>
                <a:gd name="T68" fmla="*/ 11 w 25"/>
                <a:gd name="T69" fmla="*/ 0 h 25"/>
                <a:gd name="T70" fmla="*/ 11 w 25"/>
                <a:gd name="T7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25">
                  <a:moveTo>
                    <a:pt x="11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1" y="20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B1F28FC-1255-5731-0B3F-CC925FAD3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39587" y="4794072"/>
              <a:ext cx="37036" cy="17544"/>
            </a:xfrm>
            <a:custGeom>
              <a:avLst/>
              <a:gdLst>
                <a:gd name="T0" fmla="*/ 14 w 19"/>
                <a:gd name="T1" fmla="*/ 6 h 9"/>
                <a:gd name="T2" fmla="*/ 17 w 19"/>
                <a:gd name="T3" fmla="*/ 6 h 9"/>
                <a:gd name="T4" fmla="*/ 17 w 19"/>
                <a:gd name="T5" fmla="*/ 8 h 9"/>
                <a:gd name="T6" fmla="*/ 19 w 19"/>
                <a:gd name="T7" fmla="*/ 8 h 9"/>
                <a:gd name="T8" fmla="*/ 19 w 19"/>
                <a:gd name="T9" fmla="*/ 8 h 9"/>
                <a:gd name="T10" fmla="*/ 19 w 19"/>
                <a:gd name="T11" fmla="*/ 9 h 9"/>
                <a:gd name="T12" fmla="*/ 19 w 19"/>
                <a:gd name="T13" fmla="*/ 9 h 9"/>
                <a:gd name="T14" fmla="*/ 16 w 19"/>
                <a:gd name="T15" fmla="*/ 9 h 9"/>
                <a:gd name="T16" fmla="*/ 14 w 19"/>
                <a:gd name="T17" fmla="*/ 8 h 9"/>
                <a:gd name="T18" fmla="*/ 13 w 19"/>
                <a:gd name="T19" fmla="*/ 8 h 9"/>
                <a:gd name="T20" fmla="*/ 11 w 19"/>
                <a:gd name="T21" fmla="*/ 8 h 9"/>
                <a:gd name="T22" fmla="*/ 11 w 19"/>
                <a:gd name="T23" fmla="*/ 6 h 9"/>
                <a:gd name="T24" fmla="*/ 11 w 19"/>
                <a:gd name="T25" fmla="*/ 6 h 9"/>
                <a:gd name="T26" fmla="*/ 14 w 19"/>
                <a:gd name="T27" fmla="*/ 6 h 9"/>
                <a:gd name="T28" fmla="*/ 6 w 19"/>
                <a:gd name="T29" fmla="*/ 0 h 9"/>
                <a:gd name="T30" fmla="*/ 8 w 19"/>
                <a:gd name="T31" fmla="*/ 2 h 9"/>
                <a:gd name="T32" fmla="*/ 9 w 19"/>
                <a:gd name="T33" fmla="*/ 3 h 9"/>
                <a:gd name="T34" fmla="*/ 8 w 19"/>
                <a:gd name="T35" fmla="*/ 6 h 9"/>
                <a:gd name="T36" fmla="*/ 6 w 19"/>
                <a:gd name="T37" fmla="*/ 5 h 9"/>
                <a:gd name="T38" fmla="*/ 5 w 19"/>
                <a:gd name="T39" fmla="*/ 6 h 9"/>
                <a:gd name="T40" fmla="*/ 3 w 19"/>
                <a:gd name="T41" fmla="*/ 5 h 9"/>
                <a:gd name="T42" fmla="*/ 2 w 19"/>
                <a:gd name="T43" fmla="*/ 3 h 9"/>
                <a:gd name="T44" fmla="*/ 0 w 19"/>
                <a:gd name="T45" fmla="*/ 2 h 9"/>
                <a:gd name="T46" fmla="*/ 0 w 19"/>
                <a:gd name="T47" fmla="*/ 2 h 9"/>
                <a:gd name="T48" fmla="*/ 2 w 19"/>
                <a:gd name="T49" fmla="*/ 2 h 9"/>
                <a:gd name="T50" fmla="*/ 5 w 19"/>
                <a:gd name="T51" fmla="*/ 2 h 9"/>
                <a:gd name="T52" fmla="*/ 6 w 1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9">
                  <a:moveTo>
                    <a:pt x="14" y="6"/>
                  </a:moveTo>
                  <a:lnTo>
                    <a:pt x="17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4" y="6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9" y="3"/>
                  </a:lnTo>
                  <a:lnTo>
                    <a:pt x="8" y="6"/>
                  </a:lnTo>
                  <a:lnTo>
                    <a:pt x="6" y="5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19FC473-F6DD-C106-37FB-34CAC7493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89497" y="4788224"/>
              <a:ext cx="54578" cy="31188"/>
            </a:xfrm>
            <a:custGeom>
              <a:avLst/>
              <a:gdLst>
                <a:gd name="T0" fmla="*/ 0 w 28"/>
                <a:gd name="T1" fmla="*/ 16 h 16"/>
                <a:gd name="T2" fmla="*/ 0 w 28"/>
                <a:gd name="T3" fmla="*/ 16 h 16"/>
                <a:gd name="T4" fmla="*/ 0 w 28"/>
                <a:gd name="T5" fmla="*/ 16 h 16"/>
                <a:gd name="T6" fmla="*/ 1 w 28"/>
                <a:gd name="T7" fmla="*/ 16 h 16"/>
                <a:gd name="T8" fmla="*/ 1 w 28"/>
                <a:gd name="T9" fmla="*/ 16 h 16"/>
                <a:gd name="T10" fmla="*/ 0 w 28"/>
                <a:gd name="T11" fmla="*/ 16 h 16"/>
                <a:gd name="T12" fmla="*/ 0 w 28"/>
                <a:gd name="T13" fmla="*/ 16 h 16"/>
                <a:gd name="T14" fmla="*/ 0 w 28"/>
                <a:gd name="T15" fmla="*/ 16 h 16"/>
                <a:gd name="T16" fmla="*/ 0 w 28"/>
                <a:gd name="T17" fmla="*/ 16 h 16"/>
                <a:gd name="T18" fmla="*/ 28 w 28"/>
                <a:gd name="T19" fmla="*/ 0 h 16"/>
                <a:gd name="T20" fmla="*/ 28 w 28"/>
                <a:gd name="T21" fmla="*/ 1 h 16"/>
                <a:gd name="T22" fmla="*/ 28 w 28"/>
                <a:gd name="T23" fmla="*/ 1 h 16"/>
                <a:gd name="T24" fmla="*/ 28 w 28"/>
                <a:gd name="T25" fmla="*/ 1 h 16"/>
                <a:gd name="T26" fmla="*/ 28 w 28"/>
                <a:gd name="T27" fmla="*/ 1 h 16"/>
                <a:gd name="T28" fmla="*/ 28 w 28"/>
                <a:gd name="T29" fmla="*/ 0 h 16"/>
                <a:gd name="T30" fmla="*/ 28 w 2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28" y="0"/>
                  </a:move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9884F56A-8160-90D7-E089-7AEC568D6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4821" y="4803817"/>
              <a:ext cx="95512" cy="187125"/>
            </a:xfrm>
            <a:custGeom>
              <a:avLst/>
              <a:gdLst>
                <a:gd name="T0" fmla="*/ 49 w 49"/>
                <a:gd name="T1" fmla="*/ 94 h 96"/>
                <a:gd name="T2" fmla="*/ 48 w 49"/>
                <a:gd name="T3" fmla="*/ 96 h 96"/>
                <a:gd name="T4" fmla="*/ 41 w 49"/>
                <a:gd name="T5" fmla="*/ 82 h 96"/>
                <a:gd name="T6" fmla="*/ 44 w 49"/>
                <a:gd name="T7" fmla="*/ 85 h 96"/>
                <a:gd name="T8" fmla="*/ 41 w 49"/>
                <a:gd name="T9" fmla="*/ 85 h 96"/>
                <a:gd name="T10" fmla="*/ 41 w 49"/>
                <a:gd name="T11" fmla="*/ 82 h 96"/>
                <a:gd name="T12" fmla="*/ 40 w 49"/>
                <a:gd name="T13" fmla="*/ 74 h 96"/>
                <a:gd name="T14" fmla="*/ 41 w 49"/>
                <a:gd name="T15" fmla="*/ 75 h 96"/>
                <a:gd name="T16" fmla="*/ 40 w 49"/>
                <a:gd name="T17" fmla="*/ 77 h 96"/>
                <a:gd name="T18" fmla="*/ 37 w 49"/>
                <a:gd name="T19" fmla="*/ 72 h 96"/>
                <a:gd name="T20" fmla="*/ 29 w 49"/>
                <a:gd name="T21" fmla="*/ 55 h 96"/>
                <a:gd name="T22" fmla="*/ 30 w 49"/>
                <a:gd name="T23" fmla="*/ 60 h 96"/>
                <a:gd name="T24" fmla="*/ 27 w 49"/>
                <a:gd name="T25" fmla="*/ 58 h 96"/>
                <a:gd name="T26" fmla="*/ 26 w 49"/>
                <a:gd name="T27" fmla="*/ 58 h 96"/>
                <a:gd name="T28" fmla="*/ 26 w 49"/>
                <a:gd name="T29" fmla="*/ 56 h 96"/>
                <a:gd name="T30" fmla="*/ 27 w 49"/>
                <a:gd name="T31" fmla="*/ 56 h 96"/>
                <a:gd name="T32" fmla="*/ 26 w 49"/>
                <a:gd name="T33" fmla="*/ 42 h 96"/>
                <a:gd name="T34" fmla="*/ 27 w 49"/>
                <a:gd name="T35" fmla="*/ 44 h 96"/>
                <a:gd name="T36" fmla="*/ 29 w 49"/>
                <a:gd name="T37" fmla="*/ 45 h 96"/>
                <a:gd name="T38" fmla="*/ 26 w 49"/>
                <a:gd name="T39" fmla="*/ 45 h 96"/>
                <a:gd name="T40" fmla="*/ 24 w 49"/>
                <a:gd name="T41" fmla="*/ 42 h 96"/>
                <a:gd name="T42" fmla="*/ 24 w 49"/>
                <a:gd name="T43" fmla="*/ 34 h 96"/>
                <a:gd name="T44" fmla="*/ 26 w 49"/>
                <a:gd name="T45" fmla="*/ 36 h 96"/>
                <a:gd name="T46" fmla="*/ 26 w 49"/>
                <a:gd name="T47" fmla="*/ 38 h 96"/>
                <a:gd name="T48" fmla="*/ 21 w 49"/>
                <a:gd name="T49" fmla="*/ 36 h 96"/>
                <a:gd name="T50" fmla="*/ 24 w 49"/>
                <a:gd name="T51" fmla="*/ 34 h 96"/>
                <a:gd name="T52" fmla="*/ 15 w 49"/>
                <a:gd name="T53" fmla="*/ 34 h 96"/>
                <a:gd name="T54" fmla="*/ 15 w 49"/>
                <a:gd name="T55" fmla="*/ 36 h 96"/>
                <a:gd name="T56" fmla="*/ 18 w 49"/>
                <a:gd name="T57" fmla="*/ 38 h 96"/>
                <a:gd name="T58" fmla="*/ 19 w 49"/>
                <a:gd name="T59" fmla="*/ 39 h 96"/>
                <a:gd name="T60" fmla="*/ 16 w 49"/>
                <a:gd name="T61" fmla="*/ 41 h 96"/>
                <a:gd name="T62" fmla="*/ 15 w 49"/>
                <a:gd name="T63" fmla="*/ 41 h 96"/>
                <a:gd name="T64" fmla="*/ 13 w 49"/>
                <a:gd name="T65" fmla="*/ 34 h 96"/>
                <a:gd name="T66" fmla="*/ 11 w 49"/>
                <a:gd name="T67" fmla="*/ 34 h 96"/>
                <a:gd name="T68" fmla="*/ 11 w 49"/>
                <a:gd name="T69" fmla="*/ 31 h 96"/>
                <a:gd name="T70" fmla="*/ 11 w 49"/>
                <a:gd name="T71" fmla="*/ 28 h 96"/>
                <a:gd name="T72" fmla="*/ 10 w 49"/>
                <a:gd name="T73" fmla="*/ 28 h 96"/>
                <a:gd name="T74" fmla="*/ 26 w 49"/>
                <a:gd name="T75" fmla="*/ 25 h 96"/>
                <a:gd name="T76" fmla="*/ 26 w 49"/>
                <a:gd name="T77" fmla="*/ 33 h 96"/>
                <a:gd name="T78" fmla="*/ 24 w 49"/>
                <a:gd name="T79" fmla="*/ 28 h 96"/>
                <a:gd name="T80" fmla="*/ 21 w 49"/>
                <a:gd name="T81" fmla="*/ 25 h 96"/>
                <a:gd name="T82" fmla="*/ 18 w 49"/>
                <a:gd name="T83" fmla="*/ 25 h 96"/>
                <a:gd name="T84" fmla="*/ 24 w 49"/>
                <a:gd name="T85" fmla="*/ 19 h 96"/>
                <a:gd name="T86" fmla="*/ 26 w 49"/>
                <a:gd name="T87" fmla="*/ 23 h 96"/>
                <a:gd name="T88" fmla="*/ 24 w 49"/>
                <a:gd name="T89" fmla="*/ 19 h 96"/>
                <a:gd name="T90" fmla="*/ 3 w 49"/>
                <a:gd name="T91" fmla="*/ 14 h 96"/>
                <a:gd name="T92" fmla="*/ 7 w 49"/>
                <a:gd name="T93" fmla="*/ 20 h 96"/>
                <a:gd name="T94" fmla="*/ 8 w 49"/>
                <a:gd name="T95" fmla="*/ 17 h 96"/>
                <a:gd name="T96" fmla="*/ 8 w 49"/>
                <a:gd name="T97" fmla="*/ 17 h 96"/>
                <a:gd name="T98" fmla="*/ 10 w 49"/>
                <a:gd name="T99" fmla="*/ 20 h 96"/>
                <a:gd name="T100" fmla="*/ 11 w 49"/>
                <a:gd name="T101" fmla="*/ 25 h 96"/>
                <a:gd name="T102" fmla="*/ 5 w 49"/>
                <a:gd name="T103" fmla="*/ 28 h 96"/>
                <a:gd name="T104" fmla="*/ 3 w 49"/>
                <a:gd name="T105" fmla="*/ 25 h 96"/>
                <a:gd name="T106" fmla="*/ 0 w 49"/>
                <a:gd name="T107" fmla="*/ 16 h 96"/>
                <a:gd name="T108" fmla="*/ 2 w 49"/>
                <a:gd name="T109" fmla="*/ 12 h 96"/>
                <a:gd name="T110" fmla="*/ 16 w 49"/>
                <a:gd name="T111" fmla="*/ 8 h 96"/>
                <a:gd name="T112" fmla="*/ 13 w 49"/>
                <a:gd name="T113" fmla="*/ 8 h 96"/>
                <a:gd name="T114" fmla="*/ 15 w 49"/>
                <a:gd name="T115" fmla="*/ 6 h 96"/>
                <a:gd name="T116" fmla="*/ 16 w 49"/>
                <a:gd name="T117" fmla="*/ 1 h 96"/>
                <a:gd name="T118" fmla="*/ 15 w 49"/>
                <a:gd name="T119" fmla="*/ 1 h 96"/>
                <a:gd name="T120" fmla="*/ 15 w 49"/>
                <a:gd name="T121" fmla="*/ 3 h 96"/>
                <a:gd name="T122" fmla="*/ 15 w 49"/>
                <a:gd name="T1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6">
                  <a:moveTo>
                    <a:pt x="49" y="94"/>
                  </a:moveTo>
                  <a:lnTo>
                    <a:pt x="49" y="94"/>
                  </a:lnTo>
                  <a:lnTo>
                    <a:pt x="49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8" y="96"/>
                  </a:lnTo>
                  <a:lnTo>
                    <a:pt x="48" y="94"/>
                  </a:lnTo>
                  <a:lnTo>
                    <a:pt x="49" y="94"/>
                  </a:lnTo>
                  <a:close/>
                  <a:moveTo>
                    <a:pt x="41" y="82"/>
                  </a:moveTo>
                  <a:lnTo>
                    <a:pt x="41" y="82"/>
                  </a:lnTo>
                  <a:lnTo>
                    <a:pt x="41" y="85"/>
                  </a:lnTo>
                  <a:lnTo>
                    <a:pt x="44" y="85"/>
                  </a:lnTo>
                  <a:lnTo>
                    <a:pt x="43" y="86"/>
                  </a:lnTo>
                  <a:lnTo>
                    <a:pt x="41" y="86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0" y="82"/>
                  </a:lnTo>
                  <a:lnTo>
                    <a:pt x="41" y="82"/>
                  </a:lnTo>
                  <a:close/>
                  <a:moveTo>
                    <a:pt x="38" y="72"/>
                  </a:moveTo>
                  <a:lnTo>
                    <a:pt x="38" y="72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8" y="72"/>
                  </a:lnTo>
                  <a:close/>
                  <a:moveTo>
                    <a:pt x="29" y="55"/>
                  </a:moveTo>
                  <a:lnTo>
                    <a:pt x="30" y="58"/>
                  </a:lnTo>
                  <a:lnTo>
                    <a:pt x="30" y="58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4" y="58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6"/>
                  </a:lnTo>
                  <a:lnTo>
                    <a:pt x="29" y="55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6" y="42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5"/>
                  </a:lnTo>
                  <a:lnTo>
                    <a:pt x="27" y="44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4"/>
                  </a:move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4" y="34"/>
                  </a:lnTo>
                  <a:close/>
                  <a:moveTo>
                    <a:pt x="11" y="31"/>
                  </a:moveTo>
                  <a:lnTo>
                    <a:pt x="13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0" y="34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close/>
                  <a:moveTo>
                    <a:pt x="10" y="27"/>
                  </a:moveTo>
                  <a:lnTo>
                    <a:pt x="11" y="28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0" y="28"/>
                  </a:lnTo>
                  <a:lnTo>
                    <a:pt x="10" y="27"/>
                  </a:lnTo>
                  <a:close/>
                  <a:moveTo>
                    <a:pt x="24" y="25"/>
                  </a:moveTo>
                  <a:lnTo>
                    <a:pt x="26" y="25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4" y="28"/>
                  </a:lnTo>
                  <a:lnTo>
                    <a:pt x="24" y="25"/>
                  </a:lnTo>
                  <a:close/>
                  <a:moveTo>
                    <a:pt x="22" y="22"/>
                  </a:moveTo>
                  <a:lnTo>
                    <a:pt x="21" y="25"/>
                  </a:lnTo>
                  <a:lnTo>
                    <a:pt x="21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22" y="22"/>
                  </a:lnTo>
                  <a:close/>
                  <a:moveTo>
                    <a:pt x="24" y="19"/>
                  </a:moveTo>
                  <a:lnTo>
                    <a:pt x="26" y="22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close/>
                  <a:moveTo>
                    <a:pt x="2" y="12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7"/>
                  </a:lnTo>
                  <a:lnTo>
                    <a:pt x="7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15" y="6"/>
                  </a:move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C4E6AC6F-F240-4B1F-B6B8-6B19A1F375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2045" y="3749289"/>
              <a:ext cx="206617" cy="426880"/>
            </a:xfrm>
            <a:custGeom>
              <a:avLst/>
              <a:gdLst>
                <a:gd name="T0" fmla="*/ 28 w 106"/>
                <a:gd name="T1" fmla="*/ 194 h 219"/>
                <a:gd name="T2" fmla="*/ 27 w 106"/>
                <a:gd name="T3" fmla="*/ 193 h 219"/>
                <a:gd name="T4" fmla="*/ 71 w 106"/>
                <a:gd name="T5" fmla="*/ 40 h 219"/>
                <a:gd name="T6" fmla="*/ 68 w 106"/>
                <a:gd name="T7" fmla="*/ 40 h 219"/>
                <a:gd name="T8" fmla="*/ 77 w 106"/>
                <a:gd name="T9" fmla="*/ 37 h 219"/>
                <a:gd name="T10" fmla="*/ 47 w 106"/>
                <a:gd name="T11" fmla="*/ 2 h 219"/>
                <a:gd name="T12" fmla="*/ 57 w 106"/>
                <a:gd name="T13" fmla="*/ 7 h 219"/>
                <a:gd name="T14" fmla="*/ 68 w 106"/>
                <a:gd name="T15" fmla="*/ 10 h 219"/>
                <a:gd name="T16" fmla="*/ 66 w 106"/>
                <a:gd name="T17" fmla="*/ 18 h 219"/>
                <a:gd name="T18" fmla="*/ 71 w 106"/>
                <a:gd name="T19" fmla="*/ 22 h 219"/>
                <a:gd name="T20" fmla="*/ 82 w 106"/>
                <a:gd name="T21" fmla="*/ 27 h 219"/>
                <a:gd name="T22" fmla="*/ 76 w 106"/>
                <a:gd name="T23" fmla="*/ 35 h 219"/>
                <a:gd name="T24" fmla="*/ 68 w 106"/>
                <a:gd name="T25" fmla="*/ 37 h 219"/>
                <a:gd name="T26" fmla="*/ 58 w 106"/>
                <a:gd name="T27" fmla="*/ 52 h 219"/>
                <a:gd name="T28" fmla="*/ 52 w 106"/>
                <a:gd name="T29" fmla="*/ 70 h 219"/>
                <a:gd name="T30" fmla="*/ 63 w 106"/>
                <a:gd name="T31" fmla="*/ 84 h 219"/>
                <a:gd name="T32" fmla="*/ 79 w 106"/>
                <a:gd name="T33" fmla="*/ 101 h 219"/>
                <a:gd name="T34" fmla="*/ 87 w 106"/>
                <a:gd name="T35" fmla="*/ 107 h 219"/>
                <a:gd name="T36" fmla="*/ 95 w 106"/>
                <a:gd name="T37" fmla="*/ 119 h 219"/>
                <a:gd name="T38" fmla="*/ 102 w 106"/>
                <a:gd name="T39" fmla="*/ 137 h 219"/>
                <a:gd name="T40" fmla="*/ 106 w 106"/>
                <a:gd name="T41" fmla="*/ 155 h 219"/>
                <a:gd name="T42" fmla="*/ 102 w 106"/>
                <a:gd name="T43" fmla="*/ 169 h 219"/>
                <a:gd name="T44" fmla="*/ 102 w 106"/>
                <a:gd name="T45" fmla="*/ 172 h 219"/>
                <a:gd name="T46" fmla="*/ 91 w 106"/>
                <a:gd name="T47" fmla="*/ 183 h 219"/>
                <a:gd name="T48" fmla="*/ 74 w 106"/>
                <a:gd name="T49" fmla="*/ 193 h 219"/>
                <a:gd name="T50" fmla="*/ 68 w 106"/>
                <a:gd name="T51" fmla="*/ 193 h 219"/>
                <a:gd name="T52" fmla="*/ 63 w 106"/>
                <a:gd name="T53" fmla="*/ 194 h 219"/>
                <a:gd name="T54" fmla="*/ 65 w 106"/>
                <a:gd name="T55" fmla="*/ 200 h 219"/>
                <a:gd name="T56" fmla="*/ 61 w 106"/>
                <a:gd name="T57" fmla="*/ 205 h 219"/>
                <a:gd name="T58" fmla="*/ 47 w 106"/>
                <a:gd name="T59" fmla="*/ 213 h 219"/>
                <a:gd name="T60" fmla="*/ 41 w 106"/>
                <a:gd name="T61" fmla="*/ 200 h 219"/>
                <a:gd name="T62" fmla="*/ 36 w 106"/>
                <a:gd name="T63" fmla="*/ 196 h 219"/>
                <a:gd name="T64" fmla="*/ 39 w 106"/>
                <a:gd name="T65" fmla="*/ 191 h 219"/>
                <a:gd name="T66" fmla="*/ 46 w 106"/>
                <a:gd name="T67" fmla="*/ 186 h 219"/>
                <a:gd name="T68" fmla="*/ 55 w 106"/>
                <a:gd name="T69" fmla="*/ 186 h 219"/>
                <a:gd name="T70" fmla="*/ 54 w 106"/>
                <a:gd name="T71" fmla="*/ 178 h 219"/>
                <a:gd name="T72" fmla="*/ 60 w 106"/>
                <a:gd name="T73" fmla="*/ 174 h 219"/>
                <a:gd name="T74" fmla="*/ 68 w 106"/>
                <a:gd name="T75" fmla="*/ 169 h 219"/>
                <a:gd name="T76" fmla="*/ 79 w 106"/>
                <a:gd name="T77" fmla="*/ 163 h 219"/>
                <a:gd name="T78" fmla="*/ 77 w 106"/>
                <a:gd name="T79" fmla="*/ 142 h 219"/>
                <a:gd name="T80" fmla="*/ 77 w 106"/>
                <a:gd name="T81" fmla="*/ 130 h 219"/>
                <a:gd name="T82" fmla="*/ 79 w 106"/>
                <a:gd name="T83" fmla="*/ 122 h 219"/>
                <a:gd name="T84" fmla="*/ 76 w 106"/>
                <a:gd name="T85" fmla="*/ 112 h 219"/>
                <a:gd name="T86" fmla="*/ 68 w 106"/>
                <a:gd name="T87" fmla="*/ 103 h 219"/>
                <a:gd name="T88" fmla="*/ 63 w 106"/>
                <a:gd name="T89" fmla="*/ 98 h 219"/>
                <a:gd name="T90" fmla="*/ 52 w 106"/>
                <a:gd name="T91" fmla="*/ 85 h 219"/>
                <a:gd name="T92" fmla="*/ 43 w 106"/>
                <a:gd name="T93" fmla="*/ 76 h 219"/>
                <a:gd name="T94" fmla="*/ 35 w 106"/>
                <a:gd name="T95" fmla="*/ 68 h 219"/>
                <a:gd name="T96" fmla="*/ 28 w 106"/>
                <a:gd name="T97" fmla="*/ 59 h 219"/>
                <a:gd name="T98" fmla="*/ 39 w 106"/>
                <a:gd name="T99" fmla="*/ 52 h 219"/>
                <a:gd name="T100" fmla="*/ 36 w 106"/>
                <a:gd name="T101" fmla="*/ 46 h 219"/>
                <a:gd name="T102" fmla="*/ 35 w 106"/>
                <a:gd name="T103" fmla="*/ 41 h 219"/>
                <a:gd name="T104" fmla="*/ 20 w 106"/>
                <a:gd name="T105" fmla="*/ 40 h 219"/>
                <a:gd name="T106" fmla="*/ 13 w 106"/>
                <a:gd name="T107" fmla="*/ 27 h 219"/>
                <a:gd name="T108" fmla="*/ 8 w 106"/>
                <a:gd name="T109" fmla="*/ 27 h 219"/>
                <a:gd name="T110" fmla="*/ 2 w 106"/>
                <a:gd name="T111" fmla="*/ 15 h 219"/>
                <a:gd name="T112" fmla="*/ 11 w 106"/>
                <a:gd name="T113" fmla="*/ 13 h 219"/>
                <a:gd name="T114" fmla="*/ 17 w 106"/>
                <a:gd name="T115" fmla="*/ 10 h 219"/>
                <a:gd name="T116" fmla="*/ 27 w 106"/>
                <a:gd name="T117" fmla="*/ 13 h 219"/>
                <a:gd name="T118" fmla="*/ 35 w 106"/>
                <a:gd name="T119" fmla="*/ 10 h 219"/>
                <a:gd name="T120" fmla="*/ 41 w 106"/>
                <a:gd name="T121" fmla="*/ 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" h="219">
                  <a:moveTo>
                    <a:pt x="66" y="216"/>
                  </a:moveTo>
                  <a:lnTo>
                    <a:pt x="66" y="216"/>
                  </a:lnTo>
                  <a:lnTo>
                    <a:pt x="66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6" y="216"/>
                  </a:lnTo>
                  <a:close/>
                  <a:moveTo>
                    <a:pt x="27" y="193"/>
                  </a:moveTo>
                  <a:lnTo>
                    <a:pt x="28" y="193"/>
                  </a:lnTo>
                  <a:lnTo>
                    <a:pt x="28" y="194"/>
                  </a:lnTo>
                  <a:lnTo>
                    <a:pt x="28" y="196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7" y="197"/>
                  </a:lnTo>
                  <a:lnTo>
                    <a:pt x="27" y="194"/>
                  </a:lnTo>
                  <a:lnTo>
                    <a:pt x="25" y="194"/>
                  </a:lnTo>
                  <a:lnTo>
                    <a:pt x="25" y="193"/>
                  </a:lnTo>
                  <a:lnTo>
                    <a:pt x="25" y="193"/>
                  </a:lnTo>
                  <a:lnTo>
                    <a:pt x="27" y="193"/>
                  </a:lnTo>
                  <a:lnTo>
                    <a:pt x="27" y="193"/>
                  </a:lnTo>
                  <a:close/>
                  <a:moveTo>
                    <a:pt x="73" y="193"/>
                  </a:moveTo>
                  <a:lnTo>
                    <a:pt x="74" y="193"/>
                  </a:lnTo>
                  <a:lnTo>
                    <a:pt x="73" y="193"/>
                  </a:lnTo>
                  <a:lnTo>
                    <a:pt x="71" y="194"/>
                  </a:lnTo>
                  <a:lnTo>
                    <a:pt x="71" y="193"/>
                  </a:lnTo>
                  <a:lnTo>
                    <a:pt x="73" y="193"/>
                  </a:lnTo>
                  <a:lnTo>
                    <a:pt x="73" y="193"/>
                  </a:lnTo>
                  <a:close/>
                  <a:moveTo>
                    <a:pt x="69" y="38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38"/>
                  </a:lnTo>
                  <a:close/>
                  <a:moveTo>
                    <a:pt x="68" y="38"/>
                  </a:moveTo>
                  <a:lnTo>
                    <a:pt x="68" y="38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8" y="38"/>
                  </a:lnTo>
                  <a:close/>
                  <a:moveTo>
                    <a:pt x="79" y="37"/>
                  </a:moveTo>
                  <a:lnTo>
                    <a:pt x="79" y="37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6" y="38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9" y="37"/>
                  </a:lnTo>
                  <a:close/>
                  <a:moveTo>
                    <a:pt x="77" y="32"/>
                  </a:moveTo>
                  <a:lnTo>
                    <a:pt x="79" y="33"/>
                  </a:lnTo>
                  <a:lnTo>
                    <a:pt x="79" y="33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7" y="33"/>
                  </a:lnTo>
                  <a:lnTo>
                    <a:pt x="77" y="32"/>
                  </a:lnTo>
                  <a:close/>
                  <a:moveTo>
                    <a:pt x="46" y="0"/>
                  </a:moveTo>
                  <a:lnTo>
                    <a:pt x="47" y="2"/>
                  </a:lnTo>
                  <a:lnTo>
                    <a:pt x="47" y="4"/>
                  </a:lnTo>
                  <a:lnTo>
                    <a:pt x="49" y="4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8" y="10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5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71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4" y="29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2" y="29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5" y="43"/>
                  </a:lnTo>
                  <a:lnTo>
                    <a:pt x="65" y="46"/>
                  </a:lnTo>
                  <a:lnTo>
                    <a:pt x="63" y="48"/>
                  </a:lnTo>
                  <a:lnTo>
                    <a:pt x="61" y="49"/>
                  </a:lnTo>
                  <a:lnTo>
                    <a:pt x="58" y="52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4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2" y="65"/>
                  </a:lnTo>
                  <a:lnTo>
                    <a:pt x="50" y="65"/>
                  </a:lnTo>
                  <a:lnTo>
                    <a:pt x="50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7" y="76"/>
                  </a:lnTo>
                  <a:lnTo>
                    <a:pt x="58" y="78"/>
                  </a:lnTo>
                  <a:lnTo>
                    <a:pt x="60" y="78"/>
                  </a:lnTo>
                  <a:lnTo>
                    <a:pt x="61" y="81"/>
                  </a:lnTo>
                  <a:lnTo>
                    <a:pt x="63" y="82"/>
                  </a:lnTo>
                  <a:lnTo>
                    <a:pt x="63" y="84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3" y="87"/>
                  </a:lnTo>
                  <a:lnTo>
                    <a:pt x="66" y="90"/>
                  </a:lnTo>
                  <a:lnTo>
                    <a:pt x="69" y="93"/>
                  </a:lnTo>
                  <a:lnTo>
                    <a:pt x="73" y="95"/>
                  </a:lnTo>
                  <a:lnTo>
                    <a:pt x="73" y="98"/>
                  </a:lnTo>
                  <a:lnTo>
                    <a:pt x="76" y="100"/>
                  </a:lnTo>
                  <a:lnTo>
                    <a:pt x="79" y="101"/>
                  </a:lnTo>
                  <a:lnTo>
                    <a:pt x="79" y="101"/>
                  </a:lnTo>
                  <a:lnTo>
                    <a:pt x="79" y="103"/>
                  </a:lnTo>
                  <a:lnTo>
                    <a:pt x="80" y="104"/>
                  </a:lnTo>
                  <a:lnTo>
                    <a:pt x="82" y="104"/>
                  </a:lnTo>
                  <a:lnTo>
                    <a:pt x="82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11"/>
                  </a:lnTo>
                  <a:lnTo>
                    <a:pt x="90" y="111"/>
                  </a:lnTo>
                  <a:lnTo>
                    <a:pt x="91" y="112"/>
                  </a:lnTo>
                  <a:lnTo>
                    <a:pt x="91" y="114"/>
                  </a:lnTo>
                  <a:lnTo>
                    <a:pt x="93" y="117"/>
                  </a:lnTo>
                  <a:lnTo>
                    <a:pt x="95" y="119"/>
                  </a:lnTo>
                  <a:lnTo>
                    <a:pt x="96" y="119"/>
                  </a:lnTo>
                  <a:lnTo>
                    <a:pt x="96" y="120"/>
                  </a:lnTo>
                  <a:lnTo>
                    <a:pt x="98" y="123"/>
                  </a:lnTo>
                  <a:lnTo>
                    <a:pt x="99" y="125"/>
                  </a:lnTo>
                  <a:lnTo>
                    <a:pt x="99" y="128"/>
                  </a:lnTo>
                  <a:lnTo>
                    <a:pt x="101" y="130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2" y="137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2" y="142"/>
                  </a:lnTo>
                  <a:lnTo>
                    <a:pt x="102" y="147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9"/>
                  </a:lnTo>
                  <a:lnTo>
                    <a:pt x="106" y="161"/>
                  </a:lnTo>
                  <a:lnTo>
                    <a:pt x="106" y="159"/>
                  </a:lnTo>
                  <a:lnTo>
                    <a:pt x="104" y="158"/>
                  </a:lnTo>
                  <a:lnTo>
                    <a:pt x="104" y="159"/>
                  </a:lnTo>
                  <a:lnTo>
                    <a:pt x="102" y="159"/>
                  </a:lnTo>
                  <a:lnTo>
                    <a:pt x="104" y="164"/>
                  </a:lnTo>
                  <a:lnTo>
                    <a:pt x="102" y="163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2" y="174"/>
                  </a:lnTo>
                  <a:lnTo>
                    <a:pt x="102" y="174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7"/>
                  </a:lnTo>
                  <a:lnTo>
                    <a:pt x="99" y="178"/>
                  </a:lnTo>
                  <a:lnTo>
                    <a:pt x="96" y="180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1" y="183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7" y="185"/>
                  </a:lnTo>
                  <a:lnTo>
                    <a:pt x="85" y="188"/>
                  </a:lnTo>
                  <a:lnTo>
                    <a:pt x="82" y="188"/>
                  </a:lnTo>
                  <a:lnTo>
                    <a:pt x="79" y="191"/>
                  </a:lnTo>
                  <a:lnTo>
                    <a:pt x="77" y="191"/>
                  </a:lnTo>
                  <a:lnTo>
                    <a:pt x="76" y="191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3" y="191"/>
                  </a:lnTo>
                  <a:lnTo>
                    <a:pt x="71" y="191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3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5" y="191"/>
                  </a:lnTo>
                  <a:lnTo>
                    <a:pt x="66" y="191"/>
                  </a:lnTo>
                  <a:lnTo>
                    <a:pt x="66" y="193"/>
                  </a:lnTo>
                  <a:lnTo>
                    <a:pt x="68" y="193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5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5" y="196"/>
                  </a:lnTo>
                  <a:lnTo>
                    <a:pt x="66" y="196"/>
                  </a:lnTo>
                  <a:lnTo>
                    <a:pt x="68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200"/>
                  </a:lnTo>
                  <a:lnTo>
                    <a:pt x="65" y="200"/>
                  </a:lnTo>
                  <a:lnTo>
                    <a:pt x="65" y="200"/>
                  </a:lnTo>
                  <a:lnTo>
                    <a:pt x="63" y="199"/>
                  </a:lnTo>
                  <a:lnTo>
                    <a:pt x="58" y="196"/>
                  </a:lnTo>
                  <a:lnTo>
                    <a:pt x="58" y="196"/>
                  </a:lnTo>
                  <a:lnTo>
                    <a:pt x="63" y="200"/>
                  </a:lnTo>
                  <a:lnTo>
                    <a:pt x="65" y="202"/>
                  </a:lnTo>
                  <a:lnTo>
                    <a:pt x="65" y="204"/>
                  </a:lnTo>
                  <a:lnTo>
                    <a:pt x="65" y="204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58" y="204"/>
                  </a:lnTo>
                  <a:lnTo>
                    <a:pt x="55" y="199"/>
                  </a:lnTo>
                  <a:lnTo>
                    <a:pt x="54" y="199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58" y="205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49" y="211"/>
                  </a:lnTo>
                  <a:lnTo>
                    <a:pt x="47" y="213"/>
                  </a:lnTo>
                  <a:lnTo>
                    <a:pt x="46" y="216"/>
                  </a:lnTo>
                  <a:lnTo>
                    <a:pt x="44" y="218"/>
                  </a:lnTo>
                  <a:lnTo>
                    <a:pt x="43" y="218"/>
                  </a:lnTo>
                  <a:lnTo>
                    <a:pt x="39" y="219"/>
                  </a:lnTo>
                  <a:lnTo>
                    <a:pt x="38" y="219"/>
                  </a:lnTo>
                  <a:lnTo>
                    <a:pt x="39" y="216"/>
                  </a:lnTo>
                  <a:lnTo>
                    <a:pt x="39" y="216"/>
                  </a:lnTo>
                  <a:lnTo>
                    <a:pt x="39" y="210"/>
                  </a:lnTo>
                  <a:lnTo>
                    <a:pt x="39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43" y="200"/>
                  </a:lnTo>
                  <a:lnTo>
                    <a:pt x="43" y="199"/>
                  </a:lnTo>
                  <a:lnTo>
                    <a:pt x="43" y="199"/>
                  </a:lnTo>
                  <a:lnTo>
                    <a:pt x="43" y="197"/>
                  </a:lnTo>
                  <a:lnTo>
                    <a:pt x="41" y="197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8" y="19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6" y="194"/>
                  </a:lnTo>
                  <a:lnTo>
                    <a:pt x="35" y="194"/>
                  </a:lnTo>
                  <a:lnTo>
                    <a:pt x="33" y="193"/>
                  </a:lnTo>
                  <a:lnTo>
                    <a:pt x="35" y="193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8" y="191"/>
                  </a:lnTo>
                  <a:lnTo>
                    <a:pt x="39" y="191"/>
                  </a:lnTo>
                  <a:lnTo>
                    <a:pt x="39" y="191"/>
                  </a:lnTo>
                  <a:lnTo>
                    <a:pt x="39" y="189"/>
                  </a:lnTo>
                  <a:lnTo>
                    <a:pt x="41" y="189"/>
                  </a:lnTo>
                  <a:lnTo>
                    <a:pt x="43" y="188"/>
                  </a:lnTo>
                  <a:lnTo>
                    <a:pt x="43" y="188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9" y="185"/>
                  </a:lnTo>
                  <a:lnTo>
                    <a:pt x="50" y="185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7" y="186"/>
                  </a:lnTo>
                  <a:lnTo>
                    <a:pt x="58" y="186"/>
                  </a:lnTo>
                  <a:lnTo>
                    <a:pt x="58" y="185"/>
                  </a:lnTo>
                  <a:lnTo>
                    <a:pt x="58" y="183"/>
                  </a:lnTo>
                  <a:lnTo>
                    <a:pt x="58" y="183"/>
                  </a:lnTo>
                  <a:lnTo>
                    <a:pt x="57" y="183"/>
                  </a:lnTo>
                  <a:lnTo>
                    <a:pt x="55" y="180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4" y="177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5" y="175"/>
                  </a:lnTo>
                  <a:lnTo>
                    <a:pt x="55" y="174"/>
                  </a:lnTo>
                  <a:lnTo>
                    <a:pt x="55" y="174"/>
                  </a:lnTo>
                  <a:lnTo>
                    <a:pt x="57" y="172"/>
                  </a:lnTo>
                  <a:lnTo>
                    <a:pt x="58" y="174"/>
                  </a:lnTo>
                  <a:lnTo>
                    <a:pt x="60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1"/>
                  </a:lnTo>
                  <a:lnTo>
                    <a:pt x="61" y="171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6" y="169"/>
                  </a:lnTo>
                  <a:lnTo>
                    <a:pt x="68" y="169"/>
                  </a:lnTo>
                  <a:lnTo>
                    <a:pt x="69" y="169"/>
                  </a:lnTo>
                  <a:lnTo>
                    <a:pt x="71" y="167"/>
                  </a:lnTo>
                  <a:lnTo>
                    <a:pt x="73" y="166"/>
                  </a:lnTo>
                  <a:lnTo>
                    <a:pt x="74" y="164"/>
                  </a:lnTo>
                  <a:lnTo>
                    <a:pt x="74" y="164"/>
                  </a:lnTo>
                  <a:lnTo>
                    <a:pt x="76" y="164"/>
                  </a:lnTo>
                  <a:lnTo>
                    <a:pt x="76" y="166"/>
                  </a:lnTo>
                  <a:lnTo>
                    <a:pt x="77" y="166"/>
                  </a:lnTo>
                  <a:lnTo>
                    <a:pt x="77" y="164"/>
                  </a:lnTo>
                  <a:lnTo>
                    <a:pt x="79" y="163"/>
                  </a:lnTo>
                  <a:lnTo>
                    <a:pt x="79" y="161"/>
                  </a:lnTo>
                  <a:lnTo>
                    <a:pt x="79" y="159"/>
                  </a:lnTo>
                  <a:lnTo>
                    <a:pt x="77" y="158"/>
                  </a:lnTo>
                  <a:lnTo>
                    <a:pt x="77" y="156"/>
                  </a:lnTo>
                  <a:lnTo>
                    <a:pt x="77" y="155"/>
                  </a:lnTo>
                  <a:lnTo>
                    <a:pt x="79" y="152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5"/>
                  </a:lnTo>
                  <a:lnTo>
                    <a:pt x="77" y="142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6" y="136"/>
                  </a:lnTo>
                  <a:lnTo>
                    <a:pt x="76" y="134"/>
                  </a:lnTo>
                  <a:lnTo>
                    <a:pt x="77" y="134"/>
                  </a:lnTo>
                  <a:lnTo>
                    <a:pt x="77" y="133"/>
                  </a:lnTo>
                  <a:lnTo>
                    <a:pt x="79" y="131"/>
                  </a:lnTo>
                  <a:lnTo>
                    <a:pt x="77" y="130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9" y="125"/>
                  </a:lnTo>
                  <a:lnTo>
                    <a:pt x="79" y="123"/>
                  </a:lnTo>
                  <a:lnTo>
                    <a:pt x="80" y="123"/>
                  </a:lnTo>
                  <a:lnTo>
                    <a:pt x="80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7" y="119"/>
                  </a:lnTo>
                  <a:lnTo>
                    <a:pt x="76" y="117"/>
                  </a:lnTo>
                  <a:lnTo>
                    <a:pt x="74" y="117"/>
                  </a:lnTo>
                  <a:lnTo>
                    <a:pt x="74" y="115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4" y="109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9" y="106"/>
                  </a:lnTo>
                  <a:lnTo>
                    <a:pt x="69" y="104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3"/>
                  </a:lnTo>
                  <a:lnTo>
                    <a:pt x="65" y="103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3" y="98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1" y="96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5" y="89"/>
                  </a:lnTo>
                  <a:lnTo>
                    <a:pt x="54" y="87"/>
                  </a:lnTo>
                  <a:lnTo>
                    <a:pt x="52" y="85"/>
                  </a:lnTo>
                  <a:lnTo>
                    <a:pt x="50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4" y="76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3" y="71"/>
                  </a:lnTo>
                  <a:lnTo>
                    <a:pt x="41" y="70"/>
                  </a:lnTo>
                  <a:lnTo>
                    <a:pt x="38" y="70"/>
                  </a:lnTo>
                  <a:lnTo>
                    <a:pt x="36" y="68"/>
                  </a:lnTo>
                  <a:lnTo>
                    <a:pt x="35" y="68"/>
                  </a:lnTo>
                  <a:lnTo>
                    <a:pt x="33" y="67"/>
                  </a:lnTo>
                  <a:lnTo>
                    <a:pt x="28" y="63"/>
                  </a:lnTo>
                  <a:lnTo>
                    <a:pt x="27" y="63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2" y="56"/>
                  </a:lnTo>
                  <a:lnTo>
                    <a:pt x="35" y="57"/>
                  </a:lnTo>
                  <a:lnTo>
                    <a:pt x="36" y="57"/>
                  </a:lnTo>
                  <a:lnTo>
                    <a:pt x="38" y="56"/>
                  </a:lnTo>
                  <a:lnTo>
                    <a:pt x="39" y="54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1"/>
                  </a:lnTo>
                  <a:lnTo>
                    <a:pt x="35" y="41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28" y="37"/>
                  </a:lnTo>
                  <a:lnTo>
                    <a:pt x="28" y="38"/>
                  </a:lnTo>
                  <a:lnTo>
                    <a:pt x="25" y="38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0" y="40"/>
                  </a:lnTo>
                  <a:lnTo>
                    <a:pt x="19" y="40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7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1" name="Freeform 17">
              <a:extLst>
                <a:ext uri="{FF2B5EF4-FFF2-40B4-BE49-F238E27FC236}">
                  <a16:creationId xmlns:a16="http://schemas.microsoft.com/office/drawing/2014/main" id="{D442958D-6824-08B4-012A-F39C99EEB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726" y="3897430"/>
              <a:ext cx="13645" cy="17544"/>
            </a:xfrm>
            <a:custGeom>
              <a:avLst/>
              <a:gdLst>
                <a:gd name="T0" fmla="*/ 3 w 7"/>
                <a:gd name="T1" fmla="*/ 8 h 9"/>
                <a:gd name="T2" fmla="*/ 5 w 7"/>
                <a:gd name="T3" fmla="*/ 9 h 9"/>
                <a:gd name="T4" fmla="*/ 7 w 7"/>
                <a:gd name="T5" fmla="*/ 9 h 9"/>
                <a:gd name="T6" fmla="*/ 5 w 7"/>
                <a:gd name="T7" fmla="*/ 9 h 9"/>
                <a:gd name="T8" fmla="*/ 2 w 7"/>
                <a:gd name="T9" fmla="*/ 9 h 9"/>
                <a:gd name="T10" fmla="*/ 2 w 7"/>
                <a:gd name="T11" fmla="*/ 8 h 9"/>
                <a:gd name="T12" fmla="*/ 3 w 7"/>
                <a:gd name="T13" fmla="*/ 8 h 9"/>
                <a:gd name="T14" fmla="*/ 3 w 7"/>
                <a:gd name="T15" fmla="*/ 0 h 9"/>
                <a:gd name="T16" fmla="*/ 5 w 7"/>
                <a:gd name="T17" fmla="*/ 0 h 9"/>
                <a:gd name="T18" fmla="*/ 3 w 7"/>
                <a:gd name="T19" fmla="*/ 0 h 9"/>
                <a:gd name="T20" fmla="*/ 3 w 7"/>
                <a:gd name="T21" fmla="*/ 0 h 9"/>
                <a:gd name="T22" fmla="*/ 3 w 7"/>
                <a:gd name="T23" fmla="*/ 0 h 9"/>
                <a:gd name="T24" fmla="*/ 3 w 7"/>
                <a:gd name="T25" fmla="*/ 0 h 9"/>
                <a:gd name="T26" fmla="*/ 0 w 7"/>
                <a:gd name="T27" fmla="*/ 0 h 9"/>
                <a:gd name="T28" fmla="*/ 2 w 7"/>
                <a:gd name="T29" fmla="*/ 0 h 9"/>
                <a:gd name="T30" fmla="*/ 2 w 7"/>
                <a:gd name="T31" fmla="*/ 0 h 9"/>
                <a:gd name="T32" fmla="*/ 2 w 7"/>
                <a:gd name="T33" fmla="*/ 0 h 9"/>
                <a:gd name="T34" fmla="*/ 0 w 7"/>
                <a:gd name="T35" fmla="*/ 0 h 9"/>
                <a:gd name="T36" fmla="*/ 0 w 7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lnTo>
                    <a:pt x="5" y="9"/>
                  </a:lnTo>
                  <a:lnTo>
                    <a:pt x="7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8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2" name="Freeform 18">
              <a:extLst>
                <a:ext uri="{FF2B5EF4-FFF2-40B4-BE49-F238E27FC236}">
                  <a16:creationId xmlns:a16="http://schemas.microsoft.com/office/drawing/2014/main" id="{CEBA1CF9-10F9-0009-34ED-03B9D3C084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2472" y="3885735"/>
              <a:ext cx="11695" cy="1169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2 w 6"/>
                <a:gd name="T5" fmla="*/ 6 h 6"/>
                <a:gd name="T6" fmla="*/ 0 w 6"/>
                <a:gd name="T7" fmla="*/ 6 h 6"/>
                <a:gd name="T8" fmla="*/ 0 w 6"/>
                <a:gd name="T9" fmla="*/ 4 h 6"/>
                <a:gd name="T10" fmla="*/ 0 w 6"/>
                <a:gd name="T11" fmla="*/ 4 h 6"/>
                <a:gd name="T12" fmla="*/ 2 w 6"/>
                <a:gd name="T13" fmla="*/ 4 h 6"/>
                <a:gd name="T14" fmla="*/ 5 w 6"/>
                <a:gd name="T15" fmla="*/ 3 h 6"/>
                <a:gd name="T16" fmla="*/ 3 w 6"/>
                <a:gd name="T17" fmla="*/ 4 h 6"/>
                <a:gd name="T18" fmla="*/ 3 w 6"/>
                <a:gd name="T19" fmla="*/ 4 h 6"/>
                <a:gd name="T20" fmla="*/ 3 w 6"/>
                <a:gd name="T21" fmla="*/ 4 h 6"/>
                <a:gd name="T22" fmla="*/ 3 w 6"/>
                <a:gd name="T23" fmla="*/ 4 h 6"/>
                <a:gd name="T24" fmla="*/ 3 w 6"/>
                <a:gd name="T25" fmla="*/ 4 h 6"/>
                <a:gd name="T26" fmla="*/ 5 w 6"/>
                <a:gd name="T27" fmla="*/ 3 h 6"/>
                <a:gd name="T28" fmla="*/ 5 w 6"/>
                <a:gd name="T29" fmla="*/ 0 h 6"/>
                <a:gd name="T30" fmla="*/ 5 w 6"/>
                <a:gd name="T31" fmla="*/ 0 h 6"/>
                <a:gd name="T32" fmla="*/ 6 w 6"/>
                <a:gd name="T33" fmla="*/ 1 h 6"/>
                <a:gd name="T34" fmla="*/ 5 w 6"/>
                <a:gd name="T35" fmla="*/ 1 h 6"/>
                <a:gd name="T36" fmla="*/ 5 w 6"/>
                <a:gd name="T37" fmla="*/ 0 h 6"/>
                <a:gd name="T38" fmla="*/ 5 w 6"/>
                <a:gd name="T39" fmla="*/ 0 h 6"/>
                <a:gd name="T40" fmla="*/ 3 w 6"/>
                <a:gd name="T41" fmla="*/ 0 h 6"/>
                <a:gd name="T42" fmla="*/ 3 w 6"/>
                <a:gd name="T43" fmla="*/ 0 h 6"/>
                <a:gd name="T44" fmla="*/ 5 w 6"/>
                <a:gd name="T4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5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3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3" name="Freeform 19">
              <a:extLst>
                <a:ext uri="{FF2B5EF4-FFF2-40B4-BE49-F238E27FC236}">
                  <a16:creationId xmlns:a16="http://schemas.microsoft.com/office/drawing/2014/main" id="{2B53F469-3E32-E272-893B-882DF08075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870" y="4074809"/>
              <a:ext cx="380099" cy="323571"/>
            </a:xfrm>
            <a:custGeom>
              <a:avLst/>
              <a:gdLst>
                <a:gd name="T0" fmla="*/ 178 w 195"/>
                <a:gd name="T1" fmla="*/ 46 h 166"/>
                <a:gd name="T2" fmla="*/ 180 w 195"/>
                <a:gd name="T3" fmla="*/ 44 h 166"/>
                <a:gd name="T4" fmla="*/ 118 w 195"/>
                <a:gd name="T5" fmla="*/ 18 h 166"/>
                <a:gd name="T6" fmla="*/ 137 w 195"/>
                <a:gd name="T7" fmla="*/ 19 h 166"/>
                <a:gd name="T8" fmla="*/ 132 w 195"/>
                <a:gd name="T9" fmla="*/ 16 h 166"/>
                <a:gd name="T10" fmla="*/ 50 w 195"/>
                <a:gd name="T11" fmla="*/ 2 h 166"/>
                <a:gd name="T12" fmla="*/ 63 w 195"/>
                <a:gd name="T13" fmla="*/ 10 h 166"/>
                <a:gd name="T14" fmla="*/ 74 w 195"/>
                <a:gd name="T15" fmla="*/ 22 h 166"/>
                <a:gd name="T16" fmla="*/ 106 w 195"/>
                <a:gd name="T17" fmla="*/ 24 h 166"/>
                <a:gd name="T18" fmla="*/ 132 w 195"/>
                <a:gd name="T19" fmla="*/ 24 h 166"/>
                <a:gd name="T20" fmla="*/ 137 w 195"/>
                <a:gd name="T21" fmla="*/ 22 h 166"/>
                <a:gd name="T22" fmla="*/ 164 w 195"/>
                <a:gd name="T23" fmla="*/ 22 h 166"/>
                <a:gd name="T24" fmla="*/ 154 w 195"/>
                <a:gd name="T25" fmla="*/ 27 h 166"/>
                <a:gd name="T26" fmla="*/ 156 w 195"/>
                <a:gd name="T27" fmla="*/ 29 h 166"/>
                <a:gd name="T28" fmla="*/ 162 w 195"/>
                <a:gd name="T29" fmla="*/ 33 h 166"/>
                <a:gd name="T30" fmla="*/ 167 w 195"/>
                <a:gd name="T31" fmla="*/ 35 h 166"/>
                <a:gd name="T32" fmla="*/ 170 w 195"/>
                <a:gd name="T33" fmla="*/ 33 h 166"/>
                <a:gd name="T34" fmla="*/ 178 w 195"/>
                <a:gd name="T35" fmla="*/ 43 h 166"/>
                <a:gd name="T36" fmla="*/ 172 w 195"/>
                <a:gd name="T37" fmla="*/ 52 h 166"/>
                <a:gd name="T38" fmla="*/ 189 w 195"/>
                <a:gd name="T39" fmla="*/ 51 h 166"/>
                <a:gd name="T40" fmla="*/ 191 w 195"/>
                <a:gd name="T41" fmla="*/ 60 h 166"/>
                <a:gd name="T42" fmla="*/ 183 w 195"/>
                <a:gd name="T43" fmla="*/ 68 h 166"/>
                <a:gd name="T44" fmla="*/ 189 w 195"/>
                <a:gd name="T45" fmla="*/ 73 h 166"/>
                <a:gd name="T46" fmla="*/ 181 w 195"/>
                <a:gd name="T47" fmla="*/ 78 h 166"/>
                <a:gd name="T48" fmla="*/ 176 w 195"/>
                <a:gd name="T49" fmla="*/ 82 h 166"/>
                <a:gd name="T50" fmla="*/ 180 w 195"/>
                <a:gd name="T51" fmla="*/ 96 h 166"/>
                <a:gd name="T52" fmla="*/ 183 w 195"/>
                <a:gd name="T53" fmla="*/ 108 h 166"/>
                <a:gd name="T54" fmla="*/ 173 w 195"/>
                <a:gd name="T55" fmla="*/ 112 h 166"/>
                <a:gd name="T56" fmla="*/ 156 w 195"/>
                <a:gd name="T57" fmla="*/ 117 h 166"/>
                <a:gd name="T58" fmla="*/ 146 w 195"/>
                <a:gd name="T59" fmla="*/ 119 h 166"/>
                <a:gd name="T60" fmla="*/ 134 w 195"/>
                <a:gd name="T61" fmla="*/ 119 h 166"/>
                <a:gd name="T62" fmla="*/ 124 w 195"/>
                <a:gd name="T63" fmla="*/ 114 h 166"/>
                <a:gd name="T64" fmla="*/ 132 w 195"/>
                <a:gd name="T65" fmla="*/ 130 h 166"/>
                <a:gd name="T66" fmla="*/ 140 w 195"/>
                <a:gd name="T67" fmla="*/ 141 h 166"/>
                <a:gd name="T68" fmla="*/ 137 w 195"/>
                <a:gd name="T69" fmla="*/ 147 h 166"/>
                <a:gd name="T70" fmla="*/ 129 w 195"/>
                <a:gd name="T71" fmla="*/ 155 h 166"/>
                <a:gd name="T72" fmla="*/ 120 w 195"/>
                <a:gd name="T73" fmla="*/ 159 h 166"/>
                <a:gd name="T74" fmla="*/ 113 w 195"/>
                <a:gd name="T75" fmla="*/ 163 h 166"/>
                <a:gd name="T76" fmla="*/ 102 w 195"/>
                <a:gd name="T77" fmla="*/ 164 h 166"/>
                <a:gd name="T78" fmla="*/ 93 w 195"/>
                <a:gd name="T79" fmla="*/ 152 h 166"/>
                <a:gd name="T80" fmla="*/ 90 w 195"/>
                <a:gd name="T81" fmla="*/ 142 h 166"/>
                <a:gd name="T82" fmla="*/ 83 w 195"/>
                <a:gd name="T83" fmla="*/ 136 h 166"/>
                <a:gd name="T84" fmla="*/ 88 w 195"/>
                <a:gd name="T85" fmla="*/ 126 h 166"/>
                <a:gd name="T86" fmla="*/ 80 w 195"/>
                <a:gd name="T87" fmla="*/ 114 h 166"/>
                <a:gd name="T88" fmla="*/ 82 w 195"/>
                <a:gd name="T89" fmla="*/ 96 h 166"/>
                <a:gd name="T90" fmla="*/ 82 w 195"/>
                <a:gd name="T91" fmla="*/ 85 h 166"/>
                <a:gd name="T92" fmla="*/ 60 w 195"/>
                <a:gd name="T93" fmla="*/ 87 h 166"/>
                <a:gd name="T94" fmla="*/ 47 w 195"/>
                <a:gd name="T95" fmla="*/ 76 h 166"/>
                <a:gd name="T96" fmla="*/ 35 w 195"/>
                <a:gd name="T97" fmla="*/ 74 h 166"/>
                <a:gd name="T98" fmla="*/ 17 w 195"/>
                <a:gd name="T99" fmla="*/ 71 h 166"/>
                <a:gd name="T100" fmla="*/ 14 w 195"/>
                <a:gd name="T101" fmla="*/ 60 h 166"/>
                <a:gd name="T102" fmla="*/ 8 w 195"/>
                <a:gd name="T103" fmla="*/ 44 h 166"/>
                <a:gd name="T104" fmla="*/ 0 w 195"/>
                <a:gd name="T105" fmla="*/ 43 h 166"/>
                <a:gd name="T106" fmla="*/ 8 w 195"/>
                <a:gd name="T107" fmla="*/ 24 h 166"/>
                <a:gd name="T108" fmla="*/ 24 w 195"/>
                <a:gd name="T109" fmla="*/ 7 h 166"/>
                <a:gd name="T110" fmla="*/ 22 w 195"/>
                <a:gd name="T111" fmla="*/ 8 h 166"/>
                <a:gd name="T112" fmla="*/ 25 w 195"/>
                <a:gd name="T113" fmla="*/ 19 h 166"/>
                <a:gd name="T114" fmla="*/ 20 w 195"/>
                <a:gd name="T115" fmla="*/ 38 h 166"/>
                <a:gd name="T116" fmla="*/ 30 w 195"/>
                <a:gd name="T117" fmla="*/ 44 h 166"/>
                <a:gd name="T118" fmla="*/ 28 w 195"/>
                <a:gd name="T119" fmla="*/ 27 h 166"/>
                <a:gd name="T120" fmla="*/ 41 w 195"/>
                <a:gd name="T121" fmla="*/ 13 h 166"/>
                <a:gd name="T122" fmla="*/ 50 w 195"/>
                <a:gd name="T123" fmla="*/ 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66">
                  <a:moveTo>
                    <a:pt x="180" y="44"/>
                  </a:moveTo>
                  <a:lnTo>
                    <a:pt x="181" y="44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8" y="48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80" y="44"/>
                  </a:lnTo>
                  <a:lnTo>
                    <a:pt x="180" y="44"/>
                  </a:lnTo>
                  <a:close/>
                  <a:moveTo>
                    <a:pt x="183" y="43"/>
                  </a:moveTo>
                  <a:lnTo>
                    <a:pt x="183" y="43"/>
                  </a:lnTo>
                  <a:lnTo>
                    <a:pt x="183" y="43"/>
                  </a:lnTo>
                  <a:lnTo>
                    <a:pt x="181" y="43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80" y="43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183" y="43"/>
                  </a:lnTo>
                  <a:close/>
                  <a:moveTo>
                    <a:pt x="115" y="18"/>
                  </a:moveTo>
                  <a:lnTo>
                    <a:pt x="117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7" y="19"/>
                  </a:lnTo>
                  <a:lnTo>
                    <a:pt x="117" y="18"/>
                  </a:lnTo>
                  <a:lnTo>
                    <a:pt x="115" y="18"/>
                  </a:lnTo>
                  <a:lnTo>
                    <a:pt x="115" y="18"/>
                  </a:lnTo>
                  <a:close/>
                  <a:moveTo>
                    <a:pt x="137" y="15"/>
                  </a:moveTo>
                  <a:lnTo>
                    <a:pt x="137" y="15"/>
                  </a:lnTo>
                  <a:lnTo>
                    <a:pt x="139" y="16"/>
                  </a:lnTo>
                  <a:lnTo>
                    <a:pt x="139" y="18"/>
                  </a:lnTo>
                  <a:lnTo>
                    <a:pt x="137" y="19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2" y="18"/>
                  </a:lnTo>
                  <a:lnTo>
                    <a:pt x="131" y="18"/>
                  </a:lnTo>
                  <a:lnTo>
                    <a:pt x="129" y="18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5" y="16"/>
                  </a:lnTo>
                  <a:lnTo>
                    <a:pt x="135" y="16"/>
                  </a:lnTo>
                  <a:lnTo>
                    <a:pt x="137" y="15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8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6" y="11"/>
                  </a:lnTo>
                  <a:lnTo>
                    <a:pt x="69" y="13"/>
                  </a:lnTo>
                  <a:lnTo>
                    <a:pt x="72" y="15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4" y="21"/>
                  </a:lnTo>
                  <a:lnTo>
                    <a:pt x="74" y="22"/>
                  </a:lnTo>
                  <a:lnTo>
                    <a:pt x="76" y="24"/>
                  </a:lnTo>
                  <a:lnTo>
                    <a:pt x="80" y="24"/>
                  </a:lnTo>
                  <a:lnTo>
                    <a:pt x="83" y="24"/>
                  </a:lnTo>
                  <a:lnTo>
                    <a:pt x="90" y="22"/>
                  </a:lnTo>
                  <a:lnTo>
                    <a:pt x="93" y="22"/>
                  </a:lnTo>
                  <a:lnTo>
                    <a:pt x="102" y="22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9" y="27"/>
                  </a:lnTo>
                  <a:lnTo>
                    <a:pt x="112" y="29"/>
                  </a:lnTo>
                  <a:lnTo>
                    <a:pt x="113" y="29"/>
                  </a:lnTo>
                  <a:lnTo>
                    <a:pt x="117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3" y="30"/>
                  </a:lnTo>
                  <a:lnTo>
                    <a:pt x="132" y="24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2" y="24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3" y="22"/>
                  </a:lnTo>
                  <a:lnTo>
                    <a:pt x="146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4" y="21"/>
                  </a:lnTo>
                  <a:lnTo>
                    <a:pt x="161" y="21"/>
                  </a:lnTo>
                  <a:lnTo>
                    <a:pt x="167" y="21"/>
                  </a:lnTo>
                  <a:lnTo>
                    <a:pt x="165" y="21"/>
                  </a:lnTo>
                  <a:lnTo>
                    <a:pt x="164" y="22"/>
                  </a:lnTo>
                  <a:lnTo>
                    <a:pt x="161" y="22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1" y="24"/>
                  </a:lnTo>
                  <a:lnTo>
                    <a:pt x="153" y="24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6" y="30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59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5" y="33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9" y="33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72" y="33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8" y="38"/>
                  </a:lnTo>
                  <a:lnTo>
                    <a:pt x="181" y="40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0" y="43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6" y="48"/>
                  </a:lnTo>
                  <a:lnTo>
                    <a:pt x="176" y="49"/>
                  </a:lnTo>
                  <a:lnTo>
                    <a:pt x="175" y="52"/>
                  </a:lnTo>
                  <a:lnTo>
                    <a:pt x="170" y="52"/>
                  </a:lnTo>
                  <a:lnTo>
                    <a:pt x="172" y="52"/>
                  </a:lnTo>
                  <a:lnTo>
                    <a:pt x="173" y="52"/>
                  </a:lnTo>
                  <a:lnTo>
                    <a:pt x="175" y="54"/>
                  </a:lnTo>
                  <a:lnTo>
                    <a:pt x="176" y="54"/>
                  </a:lnTo>
                  <a:lnTo>
                    <a:pt x="178" y="54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6" y="52"/>
                  </a:lnTo>
                  <a:lnTo>
                    <a:pt x="187" y="51"/>
                  </a:lnTo>
                  <a:lnTo>
                    <a:pt x="189" y="51"/>
                  </a:lnTo>
                  <a:lnTo>
                    <a:pt x="191" y="51"/>
                  </a:lnTo>
                  <a:lnTo>
                    <a:pt x="194" y="52"/>
                  </a:lnTo>
                  <a:lnTo>
                    <a:pt x="195" y="56"/>
                  </a:lnTo>
                  <a:lnTo>
                    <a:pt x="195" y="56"/>
                  </a:lnTo>
                  <a:lnTo>
                    <a:pt x="195" y="57"/>
                  </a:lnTo>
                  <a:lnTo>
                    <a:pt x="194" y="57"/>
                  </a:lnTo>
                  <a:lnTo>
                    <a:pt x="194" y="59"/>
                  </a:lnTo>
                  <a:lnTo>
                    <a:pt x="192" y="60"/>
                  </a:lnTo>
                  <a:lnTo>
                    <a:pt x="191" y="60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7" y="63"/>
                  </a:lnTo>
                  <a:lnTo>
                    <a:pt x="186" y="63"/>
                  </a:lnTo>
                  <a:lnTo>
                    <a:pt x="186" y="63"/>
                  </a:lnTo>
                  <a:lnTo>
                    <a:pt x="184" y="65"/>
                  </a:lnTo>
                  <a:lnTo>
                    <a:pt x="184" y="67"/>
                  </a:lnTo>
                  <a:lnTo>
                    <a:pt x="183" y="67"/>
                  </a:lnTo>
                  <a:lnTo>
                    <a:pt x="183" y="68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6" y="73"/>
                  </a:lnTo>
                  <a:lnTo>
                    <a:pt x="187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4"/>
                  </a:lnTo>
                  <a:lnTo>
                    <a:pt x="187" y="76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83" y="78"/>
                  </a:lnTo>
                  <a:lnTo>
                    <a:pt x="181" y="78"/>
                  </a:lnTo>
                  <a:lnTo>
                    <a:pt x="181" y="78"/>
                  </a:lnTo>
                  <a:lnTo>
                    <a:pt x="180" y="78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78" y="79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176" y="81"/>
                  </a:lnTo>
                  <a:lnTo>
                    <a:pt x="176" y="82"/>
                  </a:lnTo>
                  <a:lnTo>
                    <a:pt x="176" y="82"/>
                  </a:lnTo>
                  <a:lnTo>
                    <a:pt x="176" y="84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6" y="93"/>
                  </a:lnTo>
                  <a:lnTo>
                    <a:pt x="180" y="96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6"/>
                  </a:lnTo>
                  <a:lnTo>
                    <a:pt x="183" y="108"/>
                  </a:lnTo>
                  <a:lnTo>
                    <a:pt x="181" y="108"/>
                  </a:lnTo>
                  <a:lnTo>
                    <a:pt x="180" y="108"/>
                  </a:lnTo>
                  <a:lnTo>
                    <a:pt x="180" y="109"/>
                  </a:lnTo>
                  <a:lnTo>
                    <a:pt x="180" y="111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5" y="111"/>
                  </a:lnTo>
                  <a:lnTo>
                    <a:pt x="173" y="112"/>
                  </a:lnTo>
                  <a:lnTo>
                    <a:pt x="172" y="112"/>
                  </a:lnTo>
                  <a:lnTo>
                    <a:pt x="170" y="114"/>
                  </a:lnTo>
                  <a:lnTo>
                    <a:pt x="167" y="115"/>
                  </a:lnTo>
                  <a:lnTo>
                    <a:pt x="164" y="115"/>
                  </a:lnTo>
                  <a:lnTo>
                    <a:pt x="162" y="117"/>
                  </a:lnTo>
                  <a:lnTo>
                    <a:pt x="159" y="115"/>
                  </a:lnTo>
                  <a:lnTo>
                    <a:pt x="158" y="115"/>
                  </a:lnTo>
                  <a:lnTo>
                    <a:pt x="156" y="117"/>
                  </a:lnTo>
                  <a:lnTo>
                    <a:pt x="156" y="117"/>
                  </a:lnTo>
                  <a:lnTo>
                    <a:pt x="154" y="117"/>
                  </a:lnTo>
                  <a:lnTo>
                    <a:pt x="154" y="117"/>
                  </a:lnTo>
                  <a:lnTo>
                    <a:pt x="154" y="119"/>
                  </a:lnTo>
                  <a:lnTo>
                    <a:pt x="153" y="123"/>
                  </a:lnTo>
                  <a:lnTo>
                    <a:pt x="153" y="123"/>
                  </a:lnTo>
                  <a:lnTo>
                    <a:pt x="151" y="123"/>
                  </a:lnTo>
                  <a:lnTo>
                    <a:pt x="150" y="122"/>
                  </a:lnTo>
                  <a:lnTo>
                    <a:pt x="148" y="122"/>
                  </a:lnTo>
                  <a:lnTo>
                    <a:pt x="146" y="11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42" y="120"/>
                  </a:lnTo>
                  <a:lnTo>
                    <a:pt x="142" y="119"/>
                  </a:lnTo>
                  <a:lnTo>
                    <a:pt x="140" y="119"/>
                  </a:lnTo>
                  <a:lnTo>
                    <a:pt x="139" y="119"/>
                  </a:lnTo>
                  <a:lnTo>
                    <a:pt x="137" y="119"/>
                  </a:lnTo>
                  <a:lnTo>
                    <a:pt x="135" y="119"/>
                  </a:lnTo>
                  <a:lnTo>
                    <a:pt x="134" y="119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28" y="115"/>
                  </a:lnTo>
                  <a:lnTo>
                    <a:pt x="126" y="115"/>
                  </a:lnTo>
                  <a:lnTo>
                    <a:pt x="126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6" y="117"/>
                  </a:lnTo>
                  <a:lnTo>
                    <a:pt x="126" y="119"/>
                  </a:lnTo>
                  <a:lnTo>
                    <a:pt x="128" y="120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5"/>
                  </a:lnTo>
                  <a:lnTo>
                    <a:pt x="132" y="128"/>
                  </a:lnTo>
                  <a:lnTo>
                    <a:pt x="132" y="130"/>
                  </a:lnTo>
                  <a:lnTo>
                    <a:pt x="134" y="133"/>
                  </a:lnTo>
                  <a:lnTo>
                    <a:pt x="135" y="136"/>
                  </a:lnTo>
                  <a:lnTo>
                    <a:pt x="135" y="137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2" y="141"/>
                  </a:lnTo>
                  <a:lnTo>
                    <a:pt x="145" y="141"/>
                  </a:lnTo>
                  <a:lnTo>
                    <a:pt x="145" y="142"/>
                  </a:lnTo>
                  <a:lnTo>
                    <a:pt x="145" y="144"/>
                  </a:lnTo>
                  <a:lnTo>
                    <a:pt x="143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7" y="147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5" y="147"/>
                  </a:lnTo>
                  <a:lnTo>
                    <a:pt x="135" y="148"/>
                  </a:lnTo>
                  <a:lnTo>
                    <a:pt x="134" y="150"/>
                  </a:lnTo>
                  <a:lnTo>
                    <a:pt x="134" y="152"/>
                  </a:lnTo>
                  <a:lnTo>
                    <a:pt x="132" y="153"/>
                  </a:lnTo>
                  <a:lnTo>
                    <a:pt x="131" y="155"/>
                  </a:lnTo>
                  <a:lnTo>
                    <a:pt x="129" y="155"/>
                  </a:lnTo>
                  <a:lnTo>
                    <a:pt x="129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4" y="158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21" y="159"/>
                  </a:lnTo>
                  <a:lnTo>
                    <a:pt x="120" y="159"/>
                  </a:lnTo>
                  <a:lnTo>
                    <a:pt x="118" y="161"/>
                  </a:lnTo>
                  <a:lnTo>
                    <a:pt x="117" y="163"/>
                  </a:lnTo>
                  <a:lnTo>
                    <a:pt x="117" y="163"/>
                  </a:lnTo>
                  <a:lnTo>
                    <a:pt x="115" y="164"/>
                  </a:lnTo>
                  <a:lnTo>
                    <a:pt x="115" y="166"/>
                  </a:lnTo>
                  <a:lnTo>
                    <a:pt x="113" y="166"/>
                  </a:lnTo>
                  <a:lnTo>
                    <a:pt x="113" y="164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2" y="161"/>
                  </a:lnTo>
                  <a:lnTo>
                    <a:pt x="112" y="161"/>
                  </a:lnTo>
                  <a:lnTo>
                    <a:pt x="110" y="161"/>
                  </a:lnTo>
                  <a:lnTo>
                    <a:pt x="109" y="163"/>
                  </a:lnTo>
                  <a:lnTo>
                    <a:pt x="107" y="163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1" y="164"/>
                  </a:lnTo>
                  <a:lnTo>
                    <a:pt x="98" y="161"/>
                  </a:lnTo>
                  <a:lnTo>
                    <a:pt x="94" y="158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5"/>
                  </a:lnTo>
                  <a:lnTo>
                    <a:pt x="93" y="153"/>
                  </a:lnTo>
                  <a:lnTo>
                    <a:pt x="93" y="152"/>
                  </a:lnTo>
                  <a:lnTo>
                    <a:pt x="93" y="152"/>
                  </a:lnTo>
                  <a:lnTo>
                    <a:pt x="91" y="148"/>
                  </a:lnTo>
                  <a:lnTo>
                    <a:pt x="91" y="147"/>
                  </a:lnTo>
                  <a:lnTo>
                    <a:pt x="90" y="147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90" y="145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90" y="141"/>
                  </a:lnTo>
                  <a:lnTo>
                    <a:pt x="88" y="141"/>
                  </a:lnTo>
                  <a:lnTo>
                    <a:pt x="88" y="141"/>
                  </a:lnTo>
                  <a:lnTo>
                    <a:pt x="87" y="139"/>
                  </a:lnTo>
                  <a:lnTo>
                    <a:pt x="85" y="137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3" y="136"/>
                  </a:lnTo>
                  <a:lnTo>
                    <a:pt x="83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36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5" y="130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3" y="122"/>
                  </a:lnTo>
                  <a:lnTo>
                    <a:pt x="83" y="120"/>
                  </a:lnTo>
                  <a:lnTo>
                    <a:pt x="82" y="117"/>
                  </a:lnTo>
                  <a:lnTo>
                    <a:pt x="80" y="115"/>
                  </a:lnTo>
                  <a:lnTo>
                    <a:pt x="80" y="114"/>
                  </a:lnTo>
                  <a:lnTo>
                    <a:pt x="80" y="112"/>
                  </a:lnTo>
                  <a:lnTo>
                    <a:pt x="80" y="111"/>
                  </a:lnTo>
                  <a:lnTo>
                    <a:pt x="80" y="111"/>
                  </a:lnTo>
                  <a:lnTo>
                    <a:pt x="80" y="109"/>
                  </a:lnTo>
                  <a:lnTo>
                    <a:pt x="80" y="104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80" y="98"/>
                  </a:lnTo>
                  <a:lnTo>
                    <a:pt x="82" y="96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3" y="92"/>
                  </a:lnTo>
                  <a:lnTo>
                    <a:pt x="85" y="90"/>
                  </a:lnTo>
                  <a:lnTo>
                    <a:pt x="87" y="89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0" y="85"/>
                  </a:lnTo>
                  <a:lnTo>
                    <a:pt x="79" y="85"/>
                  </a:lnTo>
                  <a:lnTo>
                    <a:pt x="76" y="87"/>
                  </a:lnTo>
                  <a:lnTo>
                    <a:pt x="71" y="87"/>
                  </a:lnTo>
                  <a:lnTo>
                    <a:pt x="68" y="87"/>
                  </a:lnTo>
                  <a:lnTo>
                    <a:pt x="65" y="87"/>
                  </a:lnTo>
                  <a:lnTo>
                    <a:pt x="61" y="87"/>
                  </a:lnTo>
                  <a:lnTo>
                    <a:pt x="60" y="87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7" y="87"/>
                  </a:lnTo>
                  <a:lnTo>
                    <a:pt x="57" y="87"/>
                  </a:lnTo>
                  <a:lnTo>
                    <a:pt x="55" y="84"/>
                  </a:lnTo>
                  <a:lnTo>
                    <a:pt x="52" y="82"/>
                  </a:lnTo>
                  <a:lnTo>
                    <a:pt x="50" y="79"/>
                  </a:lnTo>
                  <a:lnTo>
                    <a:pt x="47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4" y="74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39" y="73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5" y="74"/>
                  </a:lnTo>
                  <a:lnTo>
                    <a:pt x="33" y="74"/>
                  </a:lnTo>
                  <a:lnTo>
                    <a:pt x="31" y="74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4"/>
                  </a:lnTo>
                  <a:lnTo>
                    <a:pt x="19" y="73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4" y="63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2" y="54"/>
                  </a:lnTo>
                  <a:lnTo>
                    <a:pt x="11" y="51"/>
                  </a:lnTo>
                  <a:lnTo>
                    <a:pt x="9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4" y="7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4" y="18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5" y="26"/>
                  </a:lnTo>
                  <a:lnTo>
                    <a:pt x="24" y="27"/>
                  </a:lnTo>
                  <a:lnTo>
                    <a:pt x="22" y="29"/>
                  </a:lnTo>
                  <a:lnTo>
                    <a:pt x="20" y="30"/>
                  </a:lnTo>
                  <a:lnTo>
                    <a:pt x="19" y="33"/>
                  </a:lnTo>
                  <a:lnTo>
                    <a:pt x="20" y="37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1"/>
                  </a:lnTo>
                  <a:lnTo>
                    <a:pt x="33" y="38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0" y="29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7" y="24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30" y="16"/>
                  </a:lnTo>
                  <a:lnTo>
                    <a:pt x="38" y="15"/>
                  </a:lnTo>
                  <a:lnTo>
                    <a:pt x="41" y="13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EEC7A2DE-6C4C-8A34-5707-C582CBE94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4086" y="4041673"/>
              <a:ext cx="5848" cy="17544"/>
            </a:xfrm>
            <a:custGeom>
              <a:avLst/>
              <a:gdLst>
                <a:gd name="T0" fmla="*/ 2 w 3"/>
                <a:gd name="T1" fmla="*/ 8 h 9"/>
                <a:gd name="T2" fmla="*/ 2 w 3"/>
                <a:gd name="T3" fmla="*/ 8 h 9"/>
                <a:gd name="T4" fmla="*/ 2 w 3"/>
                <a:gd name="T5" fmla="*/ 9 h 9"/>
                <a:gd name="T6" fmla="*/ 2 w 3"/>
                <a:gd name="T7" fmla="*/ 9 h 9"/>
                <a:gd name="T8" fmla="*/ 2 w 3"/>
                <a:gd name="T9" fmla="*/ 9 h 9"/>
                <a:gd name="T10" fmla="*/ 2 w 3"/>
                <a:gd name="T11" fmla="*/ 9 h 9"/>
                <a:gd name="T12" fmla="*/ 2 w 3"/>
                <a:gd name="T13" fmla="*/ 9 h 9"/>
                <a:gd name="T14" fmla="*/ 0 w 3"/>
                <a:gd name="T15" fmla="*/ 9 h 9"/>
                <a:gd name="T16" fmla="*/ 0 w 3"/>
                <a:gd name="T17" fmla="*/ 9 h 9"/>
                <a:gd name="T18" fmla="*/ 0 w 3"/>
                <a:gd name="T19" fmla="*/ 9 h 9"/>
                <a:gd name="T20" fmla="*/ 0 w 3"/>
                <a:gd name="T21" fmla="*/ 9 h 9"/>
                <a:gd name="T22" fmla="*/ 2 w 3"/>
                <a:gd name="T23" fmla="*/ 9 h 9"/>
                <a:gd name="T24" fmla="*/ 0 w 3"/>
                <a:gd name="T25" fmla="*/ 9 h 9"/>
                <a:gd name="T26" fmla="*/ 0 w 3"/>
                <a:gd name="T27" fmla="*/ 9 h 9"/>
                <a:gd name="T28" fmla="*/ 2 w 3"/>
                <a:gd name="T29" fmla="*/ 8 h 9"/>
                <a:gd name="T30" fmla="*/ 2 w 3"/>
                <a:gd name="T31" fmla="*/ 8 h 9"/>
                <a:gd name="T32" fmla="*/ 3 w 3"/>
                <a:gd name="T33" fmla="*/ 5 h 9"/>
                <a:gd name="T34" fmla="*/ 3 w 3"/>
                <a:gd name="T35" fmla="*/ 5 h 9"/>
                <a:gd name="T36" fmla="*/ 3 w 3"/>
                <a:gd name="T37" fmla="*/ 5 h 9"/>
                <a:gd name="T38" fmla="*/ 3 w 3"/>
                <a:gd name="T39" fmla="*/ 5 h 9"/>
                <a:gd name="T40" fmla="*/ 3 w 3"/>
                <a:gd name="T41" fmla="*/ 5 h 9"/>
                <a:gd name="T42" fmla="*/ 3 w 3"/>
                <a:gd name="T43" fmla="*/ 5 h 9"/>
                <a:gd name="T44" fmla="*/ 2 w 3"/>
                <a:gd name="T45" fmla="*/ 5 h 9"/>
                <a:gd name="T46" fmla="*/ 2 w 3"/>
                <a:gd name="T47" fmla="*/ 5 h 9"/>
                <a:gd name="T48" fmla="*/ 2 w 3"/>
                <a:gd name="T49" fmla="*/ 5 h 9"/>
                <a:gd name="T50" fmla="*/ 2 w 3"/>
                <a:gd name="T51" fmla="*/ 5 h 9"/>
                <a:gd name="T52" fmla="*/ 2 w 3"/>
                <a:gd name="T53" fmla="*/ 5 h 9"/>
                <a:gd name="T54" fmla="*/ 2 w 3"/>
                <a:gd name="T55" fmla="*/ 5 h 9"/>
                <a:gd name="T56" fmla="*/ 2 w 3"/>
                <a:gd name="T57" fmla="*/ 5 h 9"/>
                <a:gd name="T58" fmla="*/ 2 w 3"/>
                <a:gd name="T59" fmla="*/ 5 h 9"/>
                <a:gd name="T60" fmla="*/ 2 w 3"/>
                <a:gd name="T61" fmla="*/ 5 h 9"/>
                <a:gd name="T62" fmla="*/ 2 w 3"/>
                <a:gd name="T63" fmla="*/ 5 h 9"/>
                <a:gd name="T64" fmla="*/ 2 w 3"/>
                <a:gd name="T65" fmla="*/ 5 h 9"/>
                <a:gd name="T66" fmla="*/ 2 w 3"/>
                <a:gd name="T67" fmla="*/ 5 h 9"/>
                <a:gd name="T68" fmla="*/ 2 w 3"/>
                <a:gd name="T69" fmla="*/ 5 h 9"/>
                <a:gd name="T70" fmla="*/ 2 w 3"/>
                <a:gd name="T71" fmla="*/ 5 h 9"/>
                <a:gd name="T72" fmla="*/ 2 w 3"/>
                <a:gd name="T73" fmla="*/ 5 h 9"/>
                <a:gd name="T74" fmla="*/ 3 w 3"/>
                <a:gd name="T75" fmla="*/ 5 h 9"/>
                <a:gd name="T76" fmla="*/ 3 w 3"/>
                <a:gd name="T77" fmla="*/ 5 h 9"/>
                <a:gd name="T78" fmla="*/ 3 w 3"/>
                <a:gd name="T79" fmla="*/ 0 h 9"/>
                <a:gd name="T80" fmla="*/ 3 w 3"/>
                <a:gd name="T81" fmla="*/ 0 h 9"/>
                <a:gd name="T82" fmla="*/ 3 w 3"/>
                <a:gd name="T83" fmla="*/ 2 h 9"/>
                <a:gd name="T84" fmla="*/ 3 w 3"/>
                <a:gd name="T85" fmla="*/ 3 h 9"/>
                <a:gd name="T86" fmla="*/ 3 w 3"/>
                <a:gd name="T87" fmla="*/ 3 h 9"/>
                <a:gd name="T88" fmla="*/ 2 w 3"/>
                <a:gd name="T89" fmla="*/ 2 h 9"/>
                <a:gd name="T90" fmla="*/ 2 w 3"/>
                <a:gd name="T91" fmla="*/ 0 h 9"/>
                <a:gd name="T92" fmla="*/ 3 w 3"/>
                <a:gd name="T93" fmla="*/ 0 h 9"/>
                <a:gd name="T94" fmla="*/ 3 w 3"/>
                <a:gd name="T95" fmla="*/ 0 h 9"/>
                <a:gd name="T96" fmla="*/ 3 w 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" h="9">
                  <a:moveTo>
                    <a:pt x="2" y="8"/>
                  </a:move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5" name="Freeform 21">
              <a:extLst>
                <a:ext uri="{FF2B5EF4-FFF2-40B4-BE49-F238E27FC236}">
                  <a16:creationId xmlns:a16="http://schemas.microsoft.com/office/drawing/2014/main" id="{0DCDEDDB-A902-667F-A377-7BDA9013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854" y="31703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6" name="Freeform 22">
              <a:extLst>
                <a:ext uri="{FF2B5EF4-FFF2-40B4-BE49-F238E27FC236}">
                  <a16:creationId xmlns:a16="http://schemas.microsoft.com/office/drawing/2014/main" id="{69A7AA74-E89B-48C0-B50E-E0C6A45EC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1914" y="3043671"/>
              <a:ext cx="483407" cy="282638"/>
            </a:xfrm>
            <a:custGeom>
              <a:avLst/>
              <a:gdLst>
                <a:gd name="T0" fmla="*/ 218 w 248"/>
                <a:gd name="T1" fmla="*/ 95 h 145"/>
                <a:gd name="T2" fmla="*/ 218 w 248"/>
                <a:gd name="T3" fmla="*/ 98 h 145"/>
                <a:gd name="T4" fmla="*/ 213 w 248"/>
                <a:gd name="T5" fmla="*/ 82 h 145"/>
                <a:gd name="T6" fmla="*/ 35 w 248"/>
                <a:gd name="T7" fmla="*/ 8 h 145"/>
                <a:gd name="T8" fmla="*/ 33 w 248"/>
                <a:gd name="T9" fmla="*/ 20 h 145"/>
                <a:gd name="T10" fmla="*/ 39 w 248"/>
                <a:gd name="T11" fmla="*/ 14 h 145"/>
                <a:gd name="T12" fmla="*/ 41 w 248"/>
                <a:gd name="T13" fmla="*/ 11 h 145"/>
                <a:gd name="T14" fmla="*/ 39 w 248"/>
                <a:gd name="T15" fmla="*/ 5 h 145"/>
                <a:gd name="T16" fmla="*/ 47 w 248"/>
                <a:gd name="T17" fmla="*/ 13 h 145"/>
                <a:gd name="T18" fmla="*/ 54 w 248"/>
                <a:gd name="T19" fmla="*/ 25 h 145"/>
                <a:gd name="T20" fmla="*/ 58 w 248"/>
                <a:gd name="T21" fmla="*/ 20 h 145"/>
                <a:gd name="T22" fmla="*/ 69 w 248"/>
                <a:gd name="T23" fmla="*/ 19 h 145"/>
                <a:gd name="T24" fmla="*/ 85 w 248"/>
                <a:gd name="T25" fmla="*/ 35 h 145"/>
                <a:gd name="T26" fmla="*/ 114 w 248"/>
                <a:gd name="T27" fmla="*/ 35 h 145"/>
                <a:gd name="T28" fmla="*/ 131 w 248"/>
                <a:gd name="T29" fmla="*/ 36 h 145"/>
                <a:gd name="T30" fmla="*/ 147 w 248"/>
                <a:gd name="T31" fmla="*/ 46 h 145"/>
                <a:gd name="T32" fmla="*/ 151 w 248"/>
                <a:gd name="T33" fmla="*/ 63 h 145"/>
                <a:gd name="T34" fmla="*/ 162 w 248"/>
                <a:gd name="T35" fmla="*/ 77 h 145"/>
                <a:gd name="T36" fmla="*/ 175 w 248"/>
                <a:gd name="T37" fmla="*/ 80 h 145"/>
                <a:gd name="T38" fmla="*/ 181 w 248"/>
                <a:gd name="T39" fmla="*/ 83 h 145"/>
                <a:gd name="T40" fmla="*/ 194 w 248"/>
                <a:gd name="T41" fmla="*/ 72 h 145"/>
                <a:gd name="T42" fmla="*/ 210 w 248"/>
                <a:gd name="T43" fmla="*/ 63 h 145"/>
                <a:gd name="T44" fmla="*/ 221 w 248"/>
                <a:gd name="T45" fmla="*/ 60 h 145"/>
                <a:gd name="T46" fmla="*/ 210 w 248"/>
                <a:gd name="T47" fmla="*/ 68 h 145"/>
                <a:gd name="T48" fmla="*/ 214 w 248"/>
                <a:gd name="T49" fmla="*/ 76 h 145"/>
                <a:gd name="T50" fmla="*/ 225 w 248"/>
                <a:gd name="T51" fmla="*/ 74 h 145"/>
                <a:gd name="T52" fmla="*/ 229 w 248"/>
                <a:gd name="T53" fmla="*/ 74 h 145"/>
                <a:gd name="T54" fmla="*/ 237 w 248"/>
                <a:gd name="T55" fmla="*/ 79 h 145"/>
                <a:gd name="T56" fmla="*/ 248 w 248"/>
                <a:gd name="T57" fmla="*/ 83 h 145"/>
                <a:gd name="T58" fmla="*/ 238 w 248"/>
                <a:gd name="T59" fmla="*/ 90 h 145"/>
                <a:gd name="T60" fmla="*/ 230 w 248"/>
                <a:gd name="T61" fmla="*/ 93 h 145"/>
                <a:gd name="T62" fmla="*/ 221 w 248"/>
                <a:gd name="T63" fmla="*/ 93 h 145"/>
                <a:gd name="T64" fmla="*/ 208 w 248"/>
                <a:gd name="T65" fmla="*/ 91 h 145"/>
                <a:gd name="T66" fmla="*/ 211 w 248"/>
                <a:gd name="T67" fmla="*/ 83 h 145"/>
                <a:gd name="T68" fmla="*/ 199 w 248"/>
                <a:gd name="T69" fmla="*/ 85 h 145"/>
                <a:gd name="T70" fmla="*/ 192 w 248"/>
                <a:gd name="T71" fmla="*/ 91 h 145"/>
                <a:gd name="T72" fmla="*/ 184 w 248"/>
                <a:gd name="T73" fmla="*/ 95 h 145"/>
                <a:gd name="T74" fmla="*/ 186 w 248"/>
                <a:gd name="T75" fmla="*/ 99 h 145"/>
                <a:gd name="T76" fmla="*/ 183 w 248"/>
                <a:gd name="T77" fmla="*/ 104 h 145"/>
                <a:gd name="T78" fmla="*/ 166 w 248"/>
                <a:gd name="T79" fmla="*/ 106 h 145"/>
                <a:gd name="T80" fmla="*/ 172 w 248"/>
                <a:gd name="T81" fmla="*/ 115 h 145"/>
                <a:gd name="T82" fmla="*/ 178 w 248"/>
                <a:gd name="T83" fmla="*/ 128 h 145"/>
                <a:gd name="T84" fmla="*/ 170 w 248"/>
                <a:gd name="T85" fmla="*/ 143 h 145"/>
                <a:gd name="T86" fmla="*/ 156 w 248"/>
                <a:gd name="T87" fmla="*/ 142 h 145"/>
                <a:gd name="T88" fmla="*/ 148 w 248"/>
                <a:gd name="T89" fmla="*/ 129 h 145"/>
                <a:gd name="T90" fmla="*/ 128 w 248"/>
                <a:gd name="T91" fmla="*/ 120 h 145"/>
                <a:gd name="T92" fmla="*/ 102 w 248"/>
                <a:gd name="T93" fmla="*/ 104 h 145"/>
                <a:gd name="T94" fmla="*/ 87 w 248"/>
                <a:gd name="T95" fmla="*/ 80 h 145"/>
                <a:gd name="T96" fmla="*/ 74 w 248"/>
                <a:gd name="T97" fmla="*/ 77 h 145"/>
                <a:gd name="T98" fmla="*/ 60 w 248"/>
                <a:gd name="T99" fmla="*/ 69 h 145"/>
                <a:gd name="T100" fmla="*/ 57 w 248"/>
                <a:gd name="T101" fmla="*/ 63 h 145"/>
                <a:gd name="T102" fmla="*/ 50 w 248"/>
                <a:gd name="T103" fmla="*/ 58 h 145"/>
                <a:gd name="T104" fmla="*/ 36 w 248"/>
                <a:gd name="T105" fmla="*/ 50 h 145"/>
                <a:gd name="T106" fmla="*/ 36 w 248"/>
                <a:gd name="T107" fmla="*/ 57 h 145"/>
                <a:gd name="T108" fmla="*/ 30 w 248"/>
                <a:gd name="T109" fmla="*/ 55 h 145"/>
                <a:gd name="T110" fmla="*/ 19 w 248"/>
                <a:gd name="T111" fmla="*/ 58 h 145"/>
                <a:gd name="T112" fmla="*/ 16 w 248"/>
                <a:gd name="T113" fmla="*/ 74 h 145"/>
                <a:gd name="T114" fmla="*/ 0 w 248"/>
                <a:gd name="T115" fmla="*/ 43 h 145"/>
                <a:gd name="T116" fmla="*/ 17 w 248"/>
                <a:gd name="T117" fmla="*/ 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8" h="145">
                  <a:moveTo>
                    <a:pt x="229" y="98"/>
                  </a:moveTo>
                  <a:lnTo>
                    <a:pt x="229" y="98"/>
                  </a:lnTo>
                  <a:lnTo>
                    <a:pt x="229" y="99"/>
                  </a:lnTo>
                  <a:lnTo>
                    <a:pt x="227" y="99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9" y="98"/>
                  </a:lnTo>
                  <a:lnTo>
                    <a:pt x="229" y="98"/>
                  </a:lnTo>
                  <a:close/>
                  <a:moveTo>
                    <a:pt x="218" y="95"/>
                  </a:moveTo>
                  <a:lnTo>
                    <a:pt x="218" y="95"/>
                  </a:lnTo>
                  <a:lnTo>
                    <a:pt x="218" y="96"/>
                  </a:lnTo>
                  <a:lnTo>
                    <a:pt x="219" y="96"/>
                  </a:lnTo>
                  <a:lnTo>
                    <a:pt x="221" y="96"/>
                  </a:lnTo>
                  <a:lnTo>
                    <a:pt x="219" y="98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16" y="95"/>
                  </a:lnTo>
                  <a:lnTo>
                    <a:pt x="218" y="95"/>
                  </a:lnTo>
                  <a:close/>
                  <a:moveTo>
                    <a:pt x="211" y="80"/>
                  </a:moveTo>
                  <a:lnTo>
                    <a:pt x="211" y="80"/>
                  </a:lnTo>
                  <a:lnTo>
                    <a:pt x="211" y="80"/>
                  </a:lnTo>
                  <a:lnTo>
                    <a:pt x="211" y="82"/>
                  </a:lnTo>
                  <a:lnTo>
                    <a:pt x="213" y="82"/>
                  </a:lnTo>
                  <a:lnTo>
                    <a:pt x="211" y="80"/>
                  </a:lnTo>
                  <a:lnTo>
                    <a:pt x="211" y="80"/>
                  </a:lnTo>
                  <a:lnTo>
                    <a:pt x="211" y="80"/>
                  </a:lnTo>
                  <a:close/>
                  <a:moveTo>
                    <a:pt x="38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5" y="20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9" y="11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9" y="9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2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4" y="5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9" y="1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3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6" y="17"/>
                  </a:lnTo>
                  <a:lnTo>
                    <a:pt x="69" y="19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4" y="24"/>
                  </a:lnTo>
                  <a:lnTo>
                    <a:pt x="74" y="25"/>
                  </a:lnTo>
                  <a:lnTo>
                    <a:pt x="77" y="27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2" y="32"/>
                  </a:lnTo>
                  <a:lnTo>
                    <a:pt x="84" y="33"/>
                  </a:lnTo>
                  <a:lnTo>
                    <a:pt x="85" y="35"/>
                  </a:lnTo>
                  <a:lnTo>
                    <a:pt x="87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3" y="36"/>
                  </a:lnTo>
                  <a:lnTo>
                    <a:pt x="96" y="36"/>
                  </a:lnTo>
                  <a:lnTo>
                    <a:pt x="99" y="35"/>
                  </a:lnTo>
                  <a:lnTo>
                    <a:pt x="102" y="35"/>
                  </a:lnTo>
                  <a:lnTo>
                    <a:pt x="104" y="35"/>
                  </a:lnTo>
                  <a:lnTo>
                    <a:pt x="107" y="35"/>
                  </a:lnTo>
                  <a:lnTo>
                    <a:pt x="112" y="35"/>
                  </a:lnTo>
                  <a:lnTo>
                    <a:pt x="114" y="35"/>
                  </a:lnTo>
                  <a:lnTo>
                    <a:pt x="117" y="35"/>
                  </a:lnTo>
                  <a:lnTo>
                    <a:pt x="118" y="36"/>
                  </a:lnTo>
                  <a:lnTo>
                    <a:pt x="120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5" y="35"/>
                  </a:lnTo>
                  <a:lnTo>
                    <a:pt x="126" y="35"/>
                  </a:lnTo>
                  <a:lnTo>
                    <a:pt x="128" y="33"/>
                  </a:lnTo>
                  <a:lnTo>
                    <a:pt x="129" y="33"/>
                  </a:lnTo>
                  <a:lnTo>
                    <a:pt x="131" y="35"/>
                  </a:lnTo>
                  <a:lnTo>
                    <a:pt x="131" y="36"/>
                  </a:lnTo>
                  <a:lnTo>
                    <a:pt x="132" y="36"/>
                  </a:lnTo>
                  <a:lnTo>
                    <a:pt x="134" y="38"/>
                  </a:lnTo>
                  <a:lnTo>
                    <a:pt x="136" y="39"/>
                  </a:lnTo>
                  <a:lnTo>
                    <a:pt x="137" y="39"/>
                  </a:lnTo>
                  <a:lnTo>
                    <a:pt x="139" y="43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2" y="47"/>
                  </a:lnTo>
                  <a:lnTo>
                    <a:pt x="143" y="47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7" y="47"/>
                  </a:lnTo>
                  <a:lnTo>
                    <a:pt x="147" y="49"/>
                  </a:lnTo>
                  <a:lnTo>
                    <a:pt x="145" y="52"/>
                  </a:lnTo>
                  <a:lnTo>
                    <a:pt x="145" y="55"/>
                  </a:lnTo>
                  <a:lnTo>
                    <a:pt x="145" y="57"/>
                  </a:lnTo>
                  <a:lnTo>
                    <a:pt x="145" y="60"/>
                  </a:lnTo>
                  <a:lnTo>
                    <a:pt x="145" y="61"/>
                  </a:lnTo>
                  <a:lnTo>
                    <a:pt x="145" y="63"/>
                  </a:lnTo>
                  <a:lnTo>
                    <a:pt x="148" y="63"/>
                  </a:lnTo>
                  <a:lnTo>
                    <a:pt x="150" y="63"/>
                  </a:lnTo>
                  <a:lnTo>
                    <a:pt x="151" y="63"/>
                  </a:lnTo>
                  <a:lnTo>
                    <a:pt x="153" y="65"/>
                  </a:lnTo>
                  <a:lnTo>
                    <a:pt x="153" y="68"/>
                  </a:lnTo>
                  <a:lnTo>
                    <a:pt x="153" y="69"/>
                  </a:lnTo>
                  <a:lnTo>
                    <a:pt x="153" y="71"/>
                  </a:lnTo>
                  <a:lnTo>
                    <a:pt x="155" y="74"/>
                  </a:lnTo>
                  <a:lnTo>
                    <a:pt x="155" y="76"/>
                  </a:lnTo>
                  <a:lnTo>
                    <a:pt x="155" y="77"/>
                  </a:lnTo>
                  <a:lnTo>
                    <a:pt x="156" y="77"/>
                  </a:lnTo>
                  <a:lnTo>
                    <a:pt x="156" y="77"/>
                  </a:lnTo>
                  <a:lnTo>
                    <a:pt x="159" y="77"/>
                  </a:lnTo>
                  <a:lnTo>
                    <a:pt x="162" y="77"/>
                  </a:lnTo>
                  <a:lnTo>
                    <a:pt x="164" y="77"/>
                  </a:lnTo>
                  <a:lnTo>
                    <a:pt x="167" y="77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5" y="79"/>
                  </a:lnTo>
                  <a:lnTo>
                    <a:pt x="175" y="80"/>
                  </a:lnTo>
                  <a:lnTo>
                    <a:pt x="175" y="80"/>
                  </a:lnTo>
                  <a:lnTo>
                    <a:pt x="175" y="82"/>
                  </a:lnTo>
                  <a:lnTo>
                    <a:pt x="175" y="83"/>
                  </a:lnTo>
                  <a:lnTo>
                    <a:pt x="175" y="85"/>
                  </a:lnTo>
                  <a:lnTo>
                    <a:pt x="177" y="85"/>
                  </a:lnTo>
                  <a:lnTo>
                    <a:pt x="178" y="87"/>
                  </a:lnTo>
                  <a:lnTo>
                    <a:pt x="180" y="87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1" y="83"/>
                  </a:lnTo>
                  <a:lnTo>
                    <a:pt x="181" y="83"/>
                  </a:lnTo>
                  <a:lnTo>
                    <a:pt x="183" y="82"/>
                  </a:lnTo>
                  <a:lnTo>
                    <a:pt x="183" y="80"/>
                  </a:lnTo>
                  <a:lnTo>
                    <a:pt x="184" y="79"/>
                  </a:lnTo>
                  <a:lnTo>
                    <a:pt x="186" y="79"/>
                  </a:lnTo>
                  <a:lnTo>
                    <a:pt x="188" y="77"/>
                  </a:lnTo>
                  <a:lnTo>
                    <a:pt x="189" y="76"/>
                  </a:lnTo>
                  <a:lnTo>
                    <a:pt x="189" y="74"/>
                  </a:lnTo>
                  <a:lnTo>
                    <a:pt x="191" y="72"/>
                  </a:lnTo>
                  <a:lnTo>
                    <a:pt x="192" y="72"/>
                  </a:lnTo>
                  <a:lnTo>
                    <a:pt x="194" y="72"/>
                  </a:lnTo>
                  <a:lnTo>
                    <a:pt x="194" y="71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200" y="68"/>
                  </a:lnTo>
                  <a:lnTo>
                    <a:pt x="202" y="68"/>
                  </a:lnTo>
                  <a:lnTo>
                    <a:pt x="203" y="66"/>
                  </a:lnTo>
                  <a:lnTo>
                    <a:pt x="207" y="65"/>
                  </a:lnTo>
                  <a:lnTo>
                    <a:pt x="208" y="63"/>
                  </a:lnTo>
                  <a:lnTo>
                    <a:pt x="208" y="61"/>
                  </a:lnTo>
                  <a:lnTo>
                    <a:pt x="210" y="61"/>
                  </a:lnTo>
                  <a:lnTo>
                    <a:pt x="210" y="63"/>
                  </a:lnTo>
                  <a:lnTo>
                    <a:pt x="211" y="63"/>
                  </a:lnTo>
                  <a:lnTo>
                    <a:pt x="211" y="61"/>
                  </a:lnTo>
                  <a:lnTo>
                    <a:pt x="213" y="61"/>
                  </a:lnTo>
                  <a:lnTo>
                    <a:pt x="213" y="60"/>
                  </a:lnTo>
                  <a:lnTo>
                    <a:pt x="214" y="60"/>
                  </a:lnTo>
                  <a:lnTo>
                    <a:pt x="214" y="60"/>
                  </a:lnTo>
                  <a:lnTo>
                    <a:pt x="216" y="58"/>
                  </a:lnTo>
                  <a:lnTo>
                    <a:pt x="218" y="58"/>
                  </a:lnTo>
                  <a:lnTo>
                    <a:pt x="218" y="58"/>
                  </a:lnTo>
                  <a:lnTo>
                    <a:pt x="219" y="58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18" y="61"/>
                  </a:lnTo>
                  <a:lnTo>
                    <a:pt x="216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5"/>
                  </a:lnTo>
                  <a:lnTo>
                    <a:pt x="213" y="65"/>
                  </a:lnTo>
                  <a:lnTo>
                    <a:pt x="211" y="65"/>
                  </a:lnTo>
                  <a:lnTo>
                    <a:pt x="211" y="66"/>
                  </a:lnTo>
                  <a:lnTo>
                    <a:pt x="210" y="68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08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3" y="72"/>
                  </a:lnTo>
                  <a:lnTo>
                    <a:pt x="213" y="74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16" y="77"/>
                  </a:lnTo>
                  <a:lnTo>
                    <a:pt x="218" y="77"/>
                  </a:lnTo>
                  <a:lnTo>
                    <a:pt x="219" y="77"/>
                  </a:lnTo>
                  <a:lnTo>
                    <a:pt x="221" y="77"/>
                  </a:lnTo>
                  <a:lnTo>
                    <a:pt x="221" y="77"/>
                  </a:lnTo>
                  <a:lnTo>
                    <a:pt x="222" y="79"/>
                  </a:lnTo>
                  <a:lnTo>
                    <a:pt x="222" y="77"/>
                  </a:lnTo>
                  <a:lnTo>
                    <a:pt x="224" y="74"/>
                  </a:lnTo>
                  <a:lnTo>
                    <a:pt x="224" y="76"/>
                  </a:lnTo>
                  <a:lnTo>
                    <a:pt x="225" y="76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5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2"/>
                  </a:lnTo>
                  <a:lnTo>
                    <a:pt x="229" y="72"/>
                  </a:lnTo>
                  <a:lnTo>
                    <a:pt x="229" y="72"/>
                  </a:lnTo>
                  <a:lnTo>
                    <a:pt x="229" y="74"/>
                  </a:lnTo>
                  <a:lnTo>
                    <a:pt x="230" y="74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2" y="77"/>
                  </a:lnTo>
                  <a:lnTo>
                    <a:pt x="233" y="77"/>
                  </a:lnTo>
                  <a:lnTo>
                    <a:pt x="233" y="77"/>
                  </a:lnTo>
                  <a:lnTo>
                    <a:pt x="235" y="79"/>
                  </a:lnTo>
                  <a:lnTo>
                    <a:pt x="235" y="79"/>
                  </a:lnTo>
                  <a:lnTo>
                    <a:pt x="235" y="80"/>
                  </a:lnTo>
                  <a:lnTo>
                    <a:pt x="235" y="80"/>
                  </a:lnTo>
                  <a:lnTo>
                    <a:pt x="237" y="79"/>
                  </a:lnTo>
                  <a:lnTo>
                    <a:pt x="237" y="79"/>
                  </a:lnTo>
                  <a:lnTo>
                    <a:pt x="238" y="80"/>
                  </a:lnTo>
                  <a:lnTo>
                    <a:pt x="240" y="80"/>
                  </a:lnTo>
                  <a:lnTo>
                    <a:pt x="241" y="82"/>
                  </a:lnTo>
                  <a:lnTo>
                    <a:pt x="241" y="82"/>
                  </a:lnTo>
                  <a:lnTo>
                    <a:pt x="243" y="82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46" y="82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3" y="87"/>
                  </a:lnTo>
                  <a:lnTo>
                    <a:pt x="243" y="87"/>
                  </a:lnTo>
                  <a:lnTo>
                    <a:pt x="241" y="88"/>
                  </a:lnTo>
                  <a:lnTo>
                    <a:pt x="240" y="88"/>
                  </a:lnTo>
                  <a:lnTo>
                    <a:pt x="240" y="88"/>
                  </a:lnTo>
                  <a:lnTo>
                    <a:pt x="238" y="87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8" y="90"/>
                  </a:lnTo>
                  <a:lnTo>
                    <a:pt x="237" y="90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3" y="90"/>
                  </a:lnTo>
                  <a:lnTo>
                    <a:pt x="232" y="91"/>
                  </a:lnTo>
                  <a:lnTo>
                    <a:pt x="232" y="93"/>
                  </a:lnTo>
                  <a:lnTo>
                    <a:pt x="230" y="93"/>
                  </a:lnTo>
                  <a:lnTo>
                    <a:pt x="230" y="93"/>
                  </a:lnTo>
                  <a:lnTo>
                    <a:pt x="229" y="93"/>
                  </a:lnTo>
                  <a:lnTo>
                    <a:pt x="229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3"/>
                  </a:lnTo>
                  <a:lnTo>
                    <a:pt x="225" y="93"/>
                  </a:lnTo>
                  <a:lnTo>
                    <a:pt x="225" y="93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2" y="93"/>
                  </a:lnTo>
                  <a:lnTo>
                    <a:pt x="221" y="93"/>
                  </a:lnTo>
                  <a:lnTo>
                    <a:pt x="219" y="93"/>
                  </a:lnTo>
                  <a:lnTo>
                    <a:pt x="218" y="93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3" y="95"/>
                  </a:lnTo>
                  <a:lnTo>
                    <a:pt x="211" y="93"/>
                  </a:lnTo>
                  <a:lnTo>
                    <a:pt x="211" y="93"/>
                  </a:lnTo>
                  <a:lnTo>
                    <a:pt x="210" y="91"/>
                  </a:lnTo>
                  <a:lnTo>
                    <a:pt x="210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11" y="88"/>
                  </a:lnTo>
                  <a:lnTo>
                    <a:pt x="213" y="87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1" y="83"/>
                  </a:lnTo>
                  <a:lnTo>
                    <a:pt x="213" y="83"/>
                  </a:lnTo>
                  <a:lnTo>
                    <a:pt x="213" y="83"/>
                  </a:lnTo>
                  <a:lnTo>
                    <a:pt x="211" y="82"/>
                  </a:lnTo>
                  <a:lnTo>
                    <a:pt x="210" y="80"/>
                  </a:lnTo>
                  <a:lnTo>
                    <a:pt x="208" y="79"/>
                  </a:lnTo>
                  <a:lnTo>
                    <a:pt x="208" y="80"/>
                  </a:lnTo>
                  <a:lnTo>
                    <a:pt x="207" y="82"/>
                  </a:lnTo>
                  <a:lnTo>
                    <a:pt x="207" y="82"/>
                  </a:lnTo>
                  <a:lnTo>
                    <a:pt x="205" y="83"/>
                  </a:lnTo>
                  <a:lnTo>
                    <a:pt x="203" y="83"/>
                  </a:lnTo>
                  <a:lnTo>
                    <a:pt x="199" y="85"/>
                  </a:lnTo>
                  <a:lnTo>
                    <a:pt x="199" y="87"/>
                  </a:lnTo>
                  <a:lnTo>
                    <a:pt x="199" y="87"/>
                  </a:lnTo>
                  <a:lnTo>
                    <a:pt x="197" y="85"/>
                  </a:lnTo>
                  <a:lnTo>
                    <a:pt x="196" y="83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92" y="91"/>
                  </a:lnTo>
                  <a:lnTo>
                    <a:pt x="192" y="93"/>
                  </a:lnTo>
                  <a:lnTo>
                    <a:pt x="191" y="93"/>
                  </a:lnTo>
                  <a:lnTo>
                    <a:pt x="192" y="95"/>
                  </a:lnTo>
                  <a:lnTo>
                    <a:pt x="191" y="95"/>
                  </a:lnTo>
                  <a:lnTo>
                    <a:pt x="189" y="93"/>
                  </a:lnTo>
                  <a:lnTo>
                    <a:pt x="188" y="93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4" y="95"/>
                  </a:lnTo>
                  <a:lnTo>
                    <a:pt x="188" y="95"/>
                  </a:lnTo>
                  <a:lnTo>
                    <a:pt x="188" y="95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6" y="96"/>
                  </a:lnTo>
                  <a:lnTo>
                    <a:pt x="184" y="96"/>
                  </a:lnTo>
                  <a:lnTo>
                    <a:pt x="184" y="98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3" y="99"/>
                  </a:lnTo>
                  <a:lnTo>
                    <a:pt x="183" y="99"/>
                  </a:lnTo>
                  <a:lnTo>
                    <a:pt x="183" y="101"/>
                  </a:lnTo>
                  <a:lnTo>
                    <a:pt x="183" y="104"/>
                  </a:lnTo>
                  <a:lnTo>
                    <a:pt x="181" y="104"/>
                  </a:lnTo>
                  <a:lnTo>
                    <a:pt x="180" y="106"/>
                  </a:lnTo>
                  <a:lnTo>
                    <a:pt x="180" y="106"/>
                  </a:lnTo>
                  <a:lnTo>
                    <a:pt x="178" y="106"/>
                  </a:lnTo>
                  <a:lnTo>
                    <a:pt x="177" y="106"/>
                  </a:lnTo>
                  <a:lnTo>
                    <a:pt x="175" y="104"/>
                  </a:lnTo>
                  <a:lnTo>
                    <a:pt x="172" y="104"/>
                  </a:lnTo>
                  <a:lnTo>
                    <a:pt x="170" y="104"/>
                  </a:lnTo>
                  <a:lnTo>
                    <a:pt x="167" y="104"/>
                  </a:lnTo>
                  <a:lnTo>
                    <a:pt x="167" y="106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64" y="110"/>
                  </a:lnTo>
                  <a:lnTo>
                    <a:pt x="164" y="110"/>
                  </a:lnTo>
                  <a:lnTo>
                    <a:pt x="166" y="110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70" y="115"/>
                  </a:lnTo>
                  <a:lnTo>
                    <a:pt x="172" y="115"/>
                  </a:lnTo>
                  <a:lnTo>
                    <a:pt x="173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7" y="117"/>
                  </a:lnTo>
                  <a:lnTo>
                    <a:pt x="175" y="120"/>
                  </a:lnTo>
                  <a:lnTo>
                    <a:pt x="175" y="121"/>
                  </a:lnTo>
                  <a:lnTo>
                    <a:pt x="175" y="123"/>
                  </a:lnTo>
                  <a:lnTo>
                    <a:pt x="177" y="124"/>
                  </a:lnTo>
                  <a:lnTo>
                    <a:pt x="178" y="126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9"/>
                  </a:lnTo>
                  <a:lnTo>
                    <a:pt x="178" y="131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5" y="134"/>
                  </a:lnTo>
                  <a:lnTo>
                    <a:pt x="173" y="135"/>
                  </a:lnTo>
                  <a:lnTo>
                    <a:pt x="172" y="139"/>
                  </a:lnTo>
                  <a:lnTo>
                    <a:pt x="170" y="139"/>
                  </a:lnTo>
                  <a:lnTo>
                    <a:pt x="170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69" y="143"/>
                  </a:lnTo>
                  <a:lnTo>
                    <a:pt x="169" y="143"/>
                  </a:lnTo>
                  <a:lnTo>
                    <a:pt x="167" y="143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4" y="143"/>
                  </a:lnTo>
                  <a:lnTo>
                    <a:pt x="162" y="143"/>
                  </a:lnTo>
                  <a:lnTo>
                    <a:pt x="161" y="142"/>
                  </a:lnTo>
                  <a:lnTo>
                    <a:pt x="156" y="142"/>
                  </a:lnTo>
                  <a:lnTo>
                    <a:pt x="153" y="142"/>
                  </a:lnTo>
                  <a:lnTo>
                    <a:pt x="153" y="140"/>
                  </a:lnTo>
                  <a:lnTo>
                    <a:pt x="153" y="137"/>
                  </a:lnTo>
                  <a:lnTo>
                    <a:pt x="153" y="134"/>
                  </a:lnTo>
                  <a:lnTo>
                    <a:pt x="155" y="132"/>
                  </a:lnTo>
                  <a:lnTo>
                    <a:pt x="155" y="132"/>
                  </a:lnTo>
                  <a:lnTo>
                    <a:pt x="153" y="131"/>
                  </a:lnTo>
                  <a:lnTo>
                    <a:pt x="153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48" y="129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2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39" y="128"/>
                  </a:lnTo>
                  <a:lnTo>
                    <a:pt x="136" y="124"/>
                  </a:lnTo>
                  <a:lnTo>
                    <a:pt x="131" y="121"/>
                  </a:lnTo>
                  <a:lnTo>
                    <a:pt x="128" y="120"/>
                  </a:lnTo>
                  <a:lnTo>
                    <a:pt x="126" y="118"/>
                  </a:lnTo>
                  <a:lnTo>
                    <a:pt x="125" y="118"/>
                  </a:lnTo>
                  <a:lnTo>
                    <a:pt x="123" y="117"/>
                  </a:lnTo>
                  <a:lnTo>
                    <a:pt x="120" y="115"/>
                  </a:lnTo>
                  <a:lnTo>
                    <a:pt x="118" y="115"/>
                  </a:lnTo>
                  <a:lnTo>
                    <a:pt x="115" y="113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09" y="107"/>
                  </a:lnTo>
                  <a:lnTo>
                    <a:pt x="106" y="106"/>
                  </a:lnTo>
                  <a:lnTo>
                    <a:pt x="102" y="104"/>
                  </a:lnTo>
                  <a:lnTo>
                    <a:pt x="101" y="102"/>
                  </a:lnTo>
                  <a:lnTo>
                    <a:pt x="96" y="99"/>
                  </a:lnTo>
                  <a:lnTo>
                    <a:pt x="95" y="98"/>
                  </a:lnTo>
                  <a:lnTo>
                    <a:pt x="95" y="98"/>
                  </a:lnTo>
                  <a:lnTo>
                    <a:pt x="93" y="96"/>
                  </a:lnTo>
                  <a:lnTo>
                    <a:pt x="93" y="91"/>
                  </a:lnTo>
                  <a:lnTo>
                    <a:pt x="91" y="90"/>
                  </a:lnTo>
                  <a:lnTo>
                    <a:pt x="90" y="88"/>
                  </a:lnTo>
                  <a:lnTo>
                    <a:pt x="88" y="85"/>
                  </a:lnTo>
                  <a:lnTo>
                    <a:pt x="87" y="82"/>
                  </a:lnTo>
                  <a:lnTo>
                    <a:pt x="87" y="80"/>
                  </a:lnTo>
                  <a:lnTo>
                    <a:pt x="85" y="79"/>
                  </a:lnTo>
                  <a:lnTo>
                    <a:pt x="84" y="77"/>
                  </a:lnTo>
                  <a:lnTo>
                    <a:pt x="82" y="76"/>
                  </a:lnTo>
                  <a:lnTo>
                    <a:pt x="80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7" y="77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4" y="77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9" y="76"/>
                  </a:lnTo>
                  <a:lnTo>
                    <a:pt x="66" y="77"/>
                  </a:lnTo>
                  <a:lnTo>
                    <a:pt x="65" y="76"/>
                  </a:lnTo>
                  <a:lnTo>
                    <a:pt x="61" y="74"/>
                  </a:lnTo>
                  <a:lnTo>
                    <a:pt x="60" y="74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60" y="71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58" y="63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0" y="58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5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39" y="50"/>
                  </a:lnTo>
                  <a:lnTo>
                    <a:pt x="38" y="49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5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8" y="55"/>
                  </a:lnTo>
                  <a:lnTo>
                    <a:pt x="28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5" y="60"/>
                  </a:lnTo>
                  <a:lnTo>
                    <a:pt x="24" y="60"/>
                  </a:lnTo>
                  <a:lnTo>
                    <a:pt x="22" y="58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7" y="60"/>
                  </a:lnTo>
                  <a:lnTo>
                    <a:pt x="16" y="63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4" y="66"/>
                  </a:lnTo>
                  <a:lnTo>
                    <a:pt x="14" y="69"/>
                  </a:lnTo>
                  <a:lnTo>
                    <a:pt x="16" y="72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8" y="76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9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7" name="Freeform 23">
              <a:extLst>
                <a:ext uri="{FF2B5EF4-FFF2-40B4-BE49-F238E27FC236}">
                  <a16:creationId xmlns:a16="http://schemas.microsoft.com/office/drawing/2014/main" id="{EFA33438-A15D-BA3C-3C80-9768A112B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02" y="5285276"/>
              <a:ext cx="148141" cy="150091"/>
            </a:xfrm>
            <a:custGeom>
              <a:avLst/>
              <a:gdLst>
                <a:gd name="T0" fmla="*/ 25 w 76"/>
                <a:gd name="T1" fmla="*/ 2 h 77"/>
                <a:gd name="T2" fmla="*/ 33 w 76"/>
                <a:gd name="T3" fmla="*/ 10 h 77"/>
                <a:gd name="T4" fmla="*/ 35 w 76"/>
                <a:gd name="T5" fmla="*/ 14 h 77"/>
                <a:gd name="T6" fmla="*/ 36 w 76"/>
                <a:gd name="T7" fmla="*/ 16 h 77"/>
                <a:gd name="T8" fmla="*/ 39 w 76"/>
                <a:gd name="T9" fmla="*/ 14 h 77"/>
                <a:gd name="T10" fmla="*/ 41 w 76"/>
                <a:gd name="T11" fmla="*/ 13 h 77"/>
                <a:gd name="T12" fmla="*/ 41 w 76"/>
                <a:gd name="T13" fmla="*/ 13 h 77"/>
                <a:gd name="T14" fmla="*/ 44 w 76"/>
                <a:gd name="T15" fmla="*/ 16 h 77"/>
                <a:gd name="T16" fmla="*/ 46 w 76"/>
                <a:gd name="T17" fmla="*/ 17 h 77"/>
                <a:gd name="T18" fmla="*/ 49 w 76"/>
                <a:gd name="T19" fmla="*/ 19 h 77"/>
                <a:gd name="T20" fmla="*/ 57 w 76"/>
                <a:gd name="T21" fmla="*/ 22 h 77"/>
                <a:gd name="T22" fmla="*/ 61 w 76"/>
                <a:gd name="T23" fmla="*/ 27 h 77"/>
                <a:gd name="T24" fmla="*/ 65 w 76"/>
                <a:gd name="T25" fmla="*/ 28 h 77"/>
                <a:gd name="T26" fmla="*/ 68 w 76"/>
                <a:gd name="T27" fmla="*/ 32 h 77"/>
                <a:gd name="T28" fmla="*/ 69 w 76"/>
                <a:gd name="T29" fmla="*/ 35 h 77"/>
                <a:gd name="T30" fmla="*/ 74 w 76"/>
                <a:gd name="T31" fmla="*/ 40 h 77"/>
                <a:gd name="T32" fmla="*/ 76 w 76"/>
                <a:gd name="T33" fmla="*/ 41 h 77"/>
                <a:gd name="T34" fmla="*/ 74 w 76"/>
                <a:gd name="T35" fmla="*/ 43 h 77"/>
                <a:gd name="T36" fmla="*/ 74 w 76"/>
                <a:gd name="T37" fmla="*/ 44 h 77"/>
                <a:gd name="T38" fmla="*/ 72 w 76"/>
                <a:gd name="T39" fmla="*/ 46 h 77"/>
                <a:gd name="T40" fmla="*/ 69 w 76"/>
                <a:gd name="T41" fmla="*/ 47 h 77"/>
                <a:gd name="T42" fmla="*/ 71 w 76"/>
                <a:gd name="T43" fmla="*/ 51 h 77"/>
                <a:gd name="T44" fmla="*/ 71 w 76"/>
                <a:gd name="T45" fmla="*/ 54 h 77"/>
                <a:gd name="T46" fmla="*/ 71 w 76"/>
                <a:gd name="T47" fmla="*/ 55 h 77"/>
                <a:gd name="T48" fmla="*/ 71 w 76"/>
                <a:gd name="T49" fmla="*/ 57 h 77"/>
                <a:gd name="T50" fmla="*/ 74 w 76"/>
                <a:gd name="T51" fmla="*/ 58 h 77"/>
                <a:gd name="T52" fmla="*/ 71 w 76"/>
                <a:gd name="T53" fmla="*/ 63 h 77"/>
                <a:gd name="T54" fmla="*/ 65 w 76"/>
                <a:gd name="T55" fmla="*/ 71 h 77"/>
                <a:gd name="T56" fmla="*/ 58 w 76"/>
                <a:gd name="T57" fmla="*/ 74 h 77"/>
                <a:gd name="T58" fmla="*/ 46 w 76"/>
                <a:gd name="T59" fmla="*/ 77 h 77"/>
                <a:gd name="T60" fmla="*/ 38 w 76"/>
                <a:gd name="T61" fmla="*/ 76 h 77"/>
                <a:gd name="T62" fmla="*/ 31 w 76"/>
                <a:gd name="T63" fmla="*/ 77 h 77"/>
                <a:gd name="T64" fmla="*/ 24 w 76"/>
                <a:gd name="T65" fmla="*/ 73 h 77"/>
                <a:gd name="T66" fmla="*/ 9 w 76"/>
                <a:gd name="T67" fmla="*/ 69 h 77"/>
                <a:gd name="T68" fmla="*/ 6 w 76"/>
                <a:gd name="T69" fmla="*/ 66 h 77"/>
                <a:gd name="T70" fmla="*/ 0 w 76"/>
                <a:gd name="T71" fmla="*/ 57 h 77"/>
                <a:gd name="T72" fmla="*/ 1 w 76"/>
                <a:gd name="T73" fmla="*/ 49 h 77"/>
                <a:gd name="T74" fmla="*/ 5 w 76"/>
                <a:gd name="T75" fmla="*/ 47 h 77"/>
                <a:gd name="T76" fmla="*/ 5 w 76"/>
                <a:gd name="T77" fmla="*/ 43 h 77"/>
                <a:gd name="T78" fmla="*/ 5 w 76"/>
                <a:gd name="T79" fmla="*/ 35 h 77"/>
                <a:gd name="T80" fmla="*/ 3 w 76"/>
                <a:gd name="T81" fmla="*/ 32 h 77"/>
                <a:gd name="T82" fmla="*/ 3 w 76"/>
                <a:gd name="T83" fmla="*/ 28 h 77"/>
                <a:gd name="T84" fmla="*/ 6 w 76"/>
                <a:gd name="T85" fmla="*/ 27 h 77"/>
                <a:gd name="T86" fmla="*/ 6 w 76"/>
                <a:gd name="T87" fmla="*/ 24 h 77"/>
                <a:gd name="T88" fmla="*/ 6 w 76"/>
                <a:gd name="T89" fmla="*/ 21 h 77"/>
                <a:gd name="T90" fmla="*/ 8 w 76"/>
                <a:gd name="T91" fmla="*/ 16 h 77"/>
                <a:gd name="T92" fmla="*/ 8 w 76"/>
                <a:gd name="T93" fmla="*/ 13 h 77"/>
                <a:gd name="T94" fmla="*/ 9 w 76"/>
                <a:gd name="T95" fmla="*/ 10 h 77"/>
                <a:gd name="T96" fmla="*/ 11 w 76"/>
                <a:gd name="T97" fmla="*/ 5 h 77"/>
                <a:gd name="T98" fmla="*/ 12 w 76"/>
                <a:gd name="T99" fmla="*/ 2 h 77"/>
                <a:gd name="T100" fmla="*/ 17 w 76"/>
                <a:gd name="T101" fmla="*/ 3 h 77"/>
                <a:gd name="T102" fmla="*/ 20 w 76"/>
                <a:gd name="T10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77">
                  <a:moveTo>
                    <a:pt x="22" y="0"/>
                  </a:moveTo>
                  <a:lnTo>
                    <a:pt x="24" y="0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6" y="17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2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8" y="25"/>
                  </a:lnTo>
                  <a:lnTo>
                    <a:pt x="61" y="27"/>
                  </a:lnTo>
                  <a:lnTo>
                    <a:pt x="63" y="28"/>
                  </a:lnTo>
                  <a:lnTo>
                    <a:pt x="65" y="28"/>
                  </a:lnTo>
                  <a:lnTo>
                    <a:pt x="65" y="28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1" y="46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9"/>
                  </a:lnTo>
                  <a:lnTo>
                    <a:pt x="69" y="51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2" y="57"/>
                  </a:lnTo>
                  <a:lnTo>
                    <a:pt x="72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3"/>
                  </a:lnTo>
                  <a:lnTo>
                    <a:pt x="68" y="66"/>
                  </a:lnTo>
                  <a:lnTo>
                    <a:pt x="68" y="68"/>
                  </a:lnTo>
                  <a:lnTo>
                    <a:pt x="65" y="71"/>
                  </a:lnTo>
                  <a:lnTo>
                    <a:pt x="61" y="73"/>
                  </a:lnTo>
                  <a:lnTo>
                    <a:pt x="60" y="73"/>
                  </a:lnTo>
                  <a:lnTo>
                    <a:pt x="58" y="74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6" y="77"/>
                  </a:lnTo>
                  <a:lnTo>
                    <a:pt x="44" y="76"/>
                  </a:lnTo>
                  <a:lnTo>
                    <a:pt x="39" y="74"/>
                  </a:lnTo>
                  <a:lnTo>
                    <a:pt x="38" y="76"/>
                  </a:lnTo>
                  <a:lnTo>
                    <a:pt x="33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6"/>
                  </a:lnTo>
                  <a:lnTo>
                    <a:pt x="28" y="74"/>
                  </a:lnTo>
                  <a:lnTo>
                    <a:pt x="24" y="73"/>
                  </a:lnTo>
                  <a:lnTo>
                    <a:pt x="19" y="69"/>
                  </a:lnTo>
                  <a:lnTo>
                    <a:pt x="12" y="69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3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8" name="Freeform 24">
              <a:extLst>
                <a:ext uri="{FF2B5EF4-FFF2-40B4-BE49-F238E27FC236}">
                  <a16:creationId xmlns:a16="http://schemas.microsoft.com/office/drawing/2014/main" id="{3DEAA67B-AA0E-F7AE-99BD-F6877CB563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598" y="2909174"/>
              <a:ext cx="2627550" cy="970712"/>
            </a:xfrm>
            <a:custGeom>
              <a:avLst/>
              <a:gdLst>
                <a:gd name="T0" fmla="*/ 55 w 1348"/>
                <a:gd name="T1" fmla="*/ 474 h 498"/>
                <a:gd name="T2" fmla="*/ 1 w 1348"/>
                <a:gd name="T3" fmla="*/ 452 h 498"/>
                <a:gd name="T4" fmla="*/ 1144 w 1348"/>
                <a:gd name="T5" fmla="*/ 411 h 498"/>
                <a:gd name="T6" fmla="*/ 910 w 1348"/>
                <a:gd name="T7" fmla="*/ 368 h 498"/>
                <a:gd name="T8" fmla="*/ 987 w 1348"/>
                <a:gd name="T9" fmla="*/ 335 h 498"/>
                <a:gd name="T10" fmla="*/ 1138 w 1348"/>
                <a:gd name="T11" fmla="*/ 315 h 498"/>
                <a:gd name="T12" fmla="*/ 583 w 1348"/>
                <a:gd name="T13" fmla="*/ 266 h 498"/>
                <a:gd name="T14" fmla="*/ 1242 w 1348"/>
                <a:gd name="T15" fmla="*/ 175 h 498"/>
                <a:gd name="T16" fmla="*/ 1253 w 1348"/>
                <a:gd name="T17" fmla="*/ 151 h 498"/>
                <a:gd name="T18" fmla="*/ 1173 w 1348"/>
                <a:gd name="T19" fmla="*/ 115 h 498"/>
                <a:gd name="T20" fmla="*/ 1058 w 1348"/>
                <a:gd name="T21" fmla="*/ 75 h 498"/>
                <a:gd name="T22" fmla="*/ 1078 w 1348"/>
                <a:gd name="T23" fmla="*/ 66 h 498"/>
                <a:gd name="T24" fmla="*/ 1099 w 1348"/>
                <a:gd name="T25" fmla="*/ 55 h 498"/>
                <a:gd name="T26" fmla="*/ 1045 w 1348"/>
                <a:gd name="T27" fmla="*/ 34 h 498"/>
                <a:gd name="T28" fmla="*/ 544 w 1348"/>
                <a:gd name="T29" fmla="*/ 31 h 498"/>
                <a:gd name="T30" fmla="*/ 542 w 1348"/>
                <a:gd name="T31" fmla="*/ 22 h 498"/>
                <a:gd name="T32" fmla="*/ 947 w 1348"/>
                <a:gd name="T33" fmla="*/ 11 h 498"/>
                <a:gd name="T34" fmla="*/ 992 w 1348"/>
                <a:gd name="T35" fmla="*/ 42 h 498"/>
                <a:gd name="T36" fmla="*/ 1034 w 1348"/>
                <a:gd name="T37" fmla="*/ 41 h 498"/>
                <a:gd name="T38" fmla="*/ 1088 w 1348"/>
                <a:gd name="T39" fmla="*/ 47 h 498"/>
                <a:gd name="T40" fmla="*/ 1091 w 1348"/>
                <a:gd name="T41" fmla="*/ 63 h 498"/>
                <a:gd name="T42" fmla="*/ 1058 w 1348"/>
                <a:gd name="T43" fmla="*/ 63 h 498"/>
                <a:gd name="T44" fmla="*/ 1048 w 1348"/>
                <a:gd name="T45" fmla="*/ 102 h 498"/>
                <a:gd name="T46" fmla="*/ 1069 w 1348"/>
                <a:gd name="T47" fmla="*/ 116 h 498"/>
                <a:gd name="T48" fmla="*/ 1080 w 1348"/>
                <a:gd name="T49" fmla="*/ 80 h 498"/>
                <a:gd name="T50" fmla="*/ 1111 w 1348"/>
                <a:gd name="T51" fmla="*/ 77 h 498"/>
                <a:gd name="T52" fmla="*/ 1111 w 1348"/>
                <a:gd name="T53" fmla="*/ 97 h 498"/>
                <a:gd name="T54" fmla="*/ 1113 w 1348"/>
                <a:gd name="T55" fmla="*/ 138 h 498"/>
                <a:gd name="T56" fmla="*/ 1174 w 1348"/>
                <a:gd name="T57" fmla="*/ 115 h 498"/>
                <a:gd name="T58" fmla="*/ 1214 w 1348"/>
                <a:gd name="T59" fmla="*/ 97 h 498"/>
                <a:gd name="T60" fmla="*/ 1297 w 1348"/>
                <a:gd name="T61" fmla="*/ 66 h 498"/>
                <a:gd name="T62" fmla="*/ 1335 w 1348"/>
                <a:gd name="T63" fmla="*/ 64 h 498"/>
                <a:gd name="T64" fmla="*/ 1332 w 1348"/>
                <a:gd name="T65" fmla="*/ 89 h 498"/>
                <a:gd name="T66" fmla="*/ 1307 w 1348"/>
                <a:gd name="T67" fmla="*/ 101 h 498"/>
                <a:gd name="T68" fmla="*/ 1302 w 1348"/>
                <a:gd name="T69" fmla="*/ 130 h 498"/>
                <a:gd name="T70" fmla="*/ 1247 w 1348"/>
                <a:gd name="T71" fmla="*/ 146 h 498"/>
                <a:gd name="T72" fmla="*/ 1225 w 1348"/>
                <a:gd name="T73" fmla="*/ 171 h 498"/>
                <a:gd name="T74" fmla="*/ 1222 w 1348"/>
                <a:gd name="T75" fmla="*/ 203 h 498"/>
                <a:gd name="T76" fmla="*/ 1219 w 1348"/>
                <a:gd name="T77" fmla="*/ 176 h 498"/>
                <a:gd name="T78" fmla="*/ 1211 w 1348"/>
                <a:gd name="T79" fmla="*/ 195 h 498"/>
                <a:gd name="T80" fmla="*/ 1206 w 1348"/>
                <a:gd name="T81" fmla="*/ 203 h 498"/>
                <a:gd name="T82" fmla="*/ 1222 w 1348"/>
                <a:gd name="T83" fmla="*/ 231 h 498"/>
                <a:gd name="T84" fmla="*/ 1215 w 1348"/>
                <a:gd name="T85" fmla="*/ 244 h 498"/>
                <a:gd name="T86" fmla="*/ 1190 w 1348"/>
                <a:gd name="T87" fmla="*/ 264 h 498"/>
                <a:gd name="T88" fmla="*/ 1149 w 1348"/>
                <a:gd name="T89" fmla="*/ 294 h 498"/>
                <a:gd name="T90" fmla="*/ 1151 w 1348"/>
                <a:gd name="T91" fmla="*/ 356 h 498"/>
                <a:gd name="T92" fmla="*/ 1144 w 1348"/>
                <a:gd name="T93" fmla="*/ 401 h 498"/>
                <a:gd name="T94" fmla="*/ 1119 w 1348"/>
                <a:gd name="T95" fmla="*/ 365 h 498"/>
                <a:gd name="T96" fmla="*/ 1069 w 1348"/>
                <a:gd name="T97" fmla="*/ 321 h 498"/>
                <a:gd name="T98" fmla="*/ 1020 w 1348"/>
                <a:gd name="T99" fmla="*/ 327 h 498"/>
                <a:gd name="T100" fmla="*/ 1026 w 1348"/>
                <a:gd name="T101" fmla="*/ 343 h 498"/>
                <a:gd name="T102" fmla="*/ 984 w 1348"/>
                <a:gd name="T103" fmla="*/ 335 h 498"/>
                <a:gd name="T104" fmla="*/ 925 w 1348"/>
                <a:gd name="T105" fmla="*/ 353 h 498"/>
                <a:gd name="T106" fmla="*/ 906 w 1348"/>
                <a:gd name="T107" fmla="*/ 378 h 498"/>
                <a:gd name="T108" fmla="*/ 864 w 1348"/>
                <a:gd name="T109" fmla="*/ 351 h 498"/>
                <a:gd name="T110" fmla="*/ 790 w 1348"/>
                <a:gd name="T111" fmla="*/ 313 h 498"/>
                <a:gd name="T112" fmla="*/ 621 w 1348"/>
                <a:gd name="T113" fmla="*/ 283 h 498"/>
                <a:gd name="T114" fmla="*/ 553 w 1348"/>
                <a:gd name="T115" fmla="*/ 217 h 498"/>
                <a:gd name="T116" fmla="*/ 537 w 1348"/>
                <a:gd name="T117" fmla="*/ 200 h 498"/>
                <a:gd name="T118" fmla="*/ 520 w 1348"/>
                <a:gd name="T119" fmla="*/ 107 h 498"/>
                <a:gd name="T120" fmla="*/ 522 w 1348"/>
                <a:gd name="T121" fmla="*/ 42 h 498"/>
                <a:gd name="T122" fmla="*/ 544 w 1348"/>
                <a:gd name="T123" fmla="*/ 28 h 498"/>
                <a:gd name="T124" fmla="*/ 548 w 1348"/>
                <a:gd name="T125" fmla="*/ 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" h="498">
                  <a:moveTo>
                    <a:pt x="63" y="479"/>
                  </a:moveTo>
                  <a:lnTo>
                    <a:pt x="66" y="480"/>
                  </a:lnTo>
                  <a:lnTo>
                    <a:pt x="72" y="483"/>
                  </a:lnTo>
                  <a:lnTo>
                    <a:pt x="74" y="485"/>
                  </a:lnTo>
                  <a:lnTo>
                    <a:pt x="74" y="487"/>
                  </a:lnTo>
                  <a:lnTo>
                    <a:pt x="75" y="487"/>
                  </a:lnTo>
                  <a:lnTo>
                    <a:pt x="75" y="488"/>
                  </a:lnTo>
                  <a:lnTo>
                    <a:pt x="77" y="490"/>
                  </a:lnTo>
                  <a:lnTo>
                    <a:pt x="79" y="490"/>
                  </a:lnTo>
                  <a:lnTo>
                    <a:pt x="77" y="491"/>
                  </a:lnTo>
                  <a:lnTo>
                    <a:pt x="74" y="493"/>
                  </a:lnTo>
                  <a:lnTo>
                    <a:pt x="71" y="493"/>
                  </a:lnTo>
                  <a:lnTo>
                    <a:pt x="67" y="496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3" y="491"/>
                  </a:lnTo>
                  <a:lnTo>
                    <a:pt x="61" y="488"/>
                  </a:lnTo>
                  <a:lnTo>
                    <a:pt x="60" y="487"/>
                  </a:lnTo>
                  <a:lnTo>
                    <a:pt x="61" y="485"/>
                  </a:lnTo>
                  <a:lnTo>
                    <a:pt x="61" y="483"/>
                  </a:lnTo>
                  <a:lnTo>
                    <a:pt x="63" y="482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3" y="479"/>
                  </a:lnTo>
                  <a:close/>
                  <a:moveTo>
                    <a:pt x="47" y="469"/>
                  </a:moveTo>
                  <a:lnTo>
                    <a:pt x="49" y="469"/>
                  </a:lnTo>
                  <a:lnTo>
                    <a:pt x="49" y="469"/>
                  </a:lnTo>
                  <a:lnTo>
                    <a:pt x="49" y="471"/>
                  </a:lnTo>
                  <a:lnTo>
                    <a:pt x="49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5" y="469"/>
                  </a:lnTo>
                  <a:lnTo>
                    <a:pt x="47" y="469"/>
                  </a:lnTo>
                  <a:close/>
                  <a:moveTo>
                    <a:pt x="52" y="468"/>
                  </a:moveTo>
                  <a:lnTo>
                    <a:pt x="53" y="468"/>
                  </a:lnTo>
                  <a:lnTo>
                    <a:pt x="53" y="469"/>
                  </a:lnTo>
                  <a:lnTo>
                    <a:pt x="53" y="469"/>
                  </a:lnTo>
                  <a:lnTo>
                    <a:pt x="55" y="469"/>
                  </a:lnTo>
                  <a:lnTo>
                    <a:pt x="56" y="468"/>
                  </a:lnTo>
                  <a:lnTo>
                    <a:pt x="58" y="469"/>
                  </a:lnTo>
                  <a:lnTo>
                    <a:pt x="60" y="469"/>
                  </a:lnTo>
                  <a:lnTo>
                    <a:pt x="60" y="471"/>
                  </a:lnTo>
                  <a:lnTo>
                    <a:pt x="61" y="471"/>
                  </a:lnTo>
                  <a:lnTo>
                    <a:pt x="61" y="472"/>
                  </a:lnTo>
                  <a:lnTo>
                    <a:pt x="60" y="472"/>
                  </a:lnTo>
                  <a:lnTo>
                    <a:pt x="56" y="472"/>
                  </a:lnTo>
                  <a:lnTo>
                    <a:pt x="56" y="474"/>
                  </a:lnTo>
                  <a:lnTo>
                    <a:pt x="55" y="474"/>
                  </a:lnTo>
                  <a:lnTo>
                    <a:pt x="55" y="474"/>
                  </a:lnTo>
                  <a:lnTo>
                    <a:pt x="55" y="472"/>
                  </a:lnTo>
                  <a:lnTo>
                    <a:pt x="53" y="471"/>
                  </a:lnTo>
                  <a:lnTo>
                    <a:pt x="53" y="471"/>
                  </a:lnTo>
                  <a:lnTo>
                    <a:pt x="52" y="471"/>
                  </a:lnTo>
                  <a:lnTo>
                    <a:pt x="50" y="469"/>
                  </a:lnTo>
                  <a:lnTo>
                    <a:pt x="50" y="468"/>
                  </a:lnTo>
                  <a:lnTo>
                    <a:pt x="52" y="468"/>
                  </a:lnTo>
                  <a:lnTo>
                    <a:pt x="52" y="468"/>
                  </a:lnTo>
                  <a:close/>
                  <a:moveTo>
                    <a:pt x="42" y="464"/>
                  </a:moveTo>
                  <a:lnTo>
                    <a:pt x="44" y="464"/>
                  </a:lnTo>
                  <a:lnTo>
                    <a:pt x="45" y="464"/>
                  </a:lnTo>
                  <a:lnTo>
                    <a:pt x="47" y="464"/>
                  </a:lnTo>
                  <a:lnTo>
                    <a:pt x="47" y="464"/>
                  </a:lnTo>
                  <a:lnTo>
                    <a:pt x="50" y="464"/>
                  </a:lnTo>
                  <a:lnTo>
                    <a:pt x="50" y="464"/>
                  </a:lnTo>
                  <a:lnTo>
                    <a:pt x="50" y="466"/>
                  </a:lnTo>
                  <a:lnTo>
                    <a:pt x="49" y="466"/>
                  </a:lnTo>
                  <a:lnTo>
                    <a:pt x="45" y="466"/>
                  </a:lnTo>
                  <a:lnTo>
                    <a:pt x="42" y="466"/>
                  </a:lnTo>
                  <a:lnTo>
                    <a:pt x="42" y="466"/>
                  </a:lnTo>
                  <a:lnTo>
                    <a:pt x="42" y="464"/>
                  </a:lnTo>
                  <a:lnTo>
                    <a:pt x="42" y="464"/>
                  </a:lnTo>
                  <a:close/>
                  <a:moveTo>
                    <a:pt x="33" y="457"/>
                  </a:moveTo>
                  <a:lnTo>
                    <a:pt x="34" y="460"/>
                  </a:lnTo>
                  <a:lnTo>
                    <a:pt x="34" y="460"/>
                  </a:lnTo>
                  <a:lnTo>
                    <a:pt x="34" y="460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6" y="461"/>
                  </a:lnTo>
                  <a:lnTo>
                    <a:pt x="36" y="461"/>
                  </a:lnTo>
                  <a:lnTo>
                    <a:pt x="36" y="463"/>
                  </a:lnTo>
                  <a:lnTo>
                    <a:pt x="38" y="463"/>
                  </a:lnTo>
                  <a:lnTo>
                    <a:pt x="36" y="463"/>
                  </a:lnTo>
                  <a:lnTo>
                    <a:pt x="34" y="463"/>
                  </a:lnTo>
                  <a:lnTo>
                    <a:pt x="34" y="463"/>
                  </a:lnTo>
                  <a:lnTo>
                    <a:pt x="33" y="463"/>
                  </a:lnTo>
                  <a:lnTo>
                    <a:pt x="33" y="463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1" y="461"/>
                  </a:lnTo>
                  <a:lnTo>
                    <a:pt x="31" y="463"/>
                  </a:lnTo>
                  <a:lnTo>
                    <a:pt x="31" y="463"/>
                  </a:lnTo>
                  <a:lnTo>
                    <a:pt x="30" y="463"/>
                  </a:lnTo>
                  <a:lnTo>
                    <a:pt x="30" y="461"/>
                  </a:lnTo>
                  <a:lnTo>
                    <a:pt x="28" y="460"/>
                  </a:lnTo>
                  <a:lnTo>
                    <a:pt x="28" y="460"/>
                  </a:lnTo>
                  <a:lnTo>
                    <a:pt x="28" y="458"/>
                  </a:lnTo>
                  <a:lnTo>
                    <a:pt x="30" y="458"/>
                  </a:lnTo>
                  <a:lnTo>
                    <a:pt x="31" y="457"/>
                  </a:lnTo>
                  <a:lnTo>
                    <a:pt x="33" y="457"/>
                  </a:lnTo>
                  <a:close/>
                  <a:moveTo>
                    <a:pt x="1" y="452"/>
                  </a:moveTo>
                  <a:lnTo>
                    <a:pt x="3" y="452"/>
                  </a:lnTo>
                  <a:lnTo>
                    <a:pt x="1" y="453"/>
                  </a:lnTo>
                  <a:lnTo>
                    <a:pt x="1" y="453"/>
                  </a:lnTo>
                  <a:lnTo>
                    <a:pt x="1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1" y="452"/>
                  </a:lnTo>
                  <a:close/>
                  <a:moveTo>
                    <a:pt x="9" y="449"/>
                  </a:moveTo>
                  <a:lnTo>
                    <a:pt x="12" y="449"/>
                  </a:lnTo>
                  <a:lnTo>
                    <a:pt x="12" y="450"/>
                  </a:lnTo>
                  <a:lnTo>
                    <a:pt x="12" y="450"/>
                  </a:lnTo>
                  <a:lnTo>
                    <a:pt x="12" y="452"/>
                  </a:lnTo>
                  <a:lnTo>
                    <a:pt x="12" y="453"/>
                  </a:lnTo>
                  <a:lnTo>
                    <a:pt x="12" y="453"/>
                  </a:lnTo>
                  <a:lnTo>
                    <a:pt x="11" y="455"/>
                  </a:lnTo>
                  <a:lnTo>
                    <a:pt x="9" y="453"/>
                  </a:lnTo>
                  <a:lnTo>
                    <a:pt x="9" y="453"/>
                  </a:lnTo>
                  <a:lnTo>
                    <a:pt x="8" y="453"/>
                  </a:lnTo>
                  <a:lnTo>
                    <a:pt x="6" y="453"/>
                  </a:lnTo>
                  <a:lnTo>
                    <a:pt x="6" y="452"/>
                  </a:lnTo>
                  <a:lnTo>
                    <a:pt x="6" y="450"/>
                  </a:lnTo>
                  <a:lnTo>
                    <a:pt x="9" y="449"/>
                  </a:lnTo>
                  <a:close/>
                  <a:moveTo>
                    <a:pt x="1133" y="414"/>
                  </a:move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close/>
                  <a:moveTo>
                    <a:pt x="1137" y="412"/>
                  </a:moveTo>
                  <a:lnTo>
                    <a:pt x="1137" y="412"/>
                  </a:lnTo>
                  <a:lnTo>
                    <a:pt x="1137" y="412"/>
                  </a:lnTo>
                  <a:lnTo>
                    <a:pt x="1137" y="412"/>
                  </a:lnTo>
                  <a:lnTo>
                    <a:pt x="1135" y="412"/>
                  </a:lnTo>
                  <a:lnTo>
                    <a:pt x="1137" y="412"/>
                  </a:lnTo>
                  <a:lnTo>
                    <a:pt x="1137" y="412"/>
                  </a:lnTo>
                  <a:close/>
                  <a:moveTo>
                    <a:pt x="1138" y="411"/>
                  </a:move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38" y="411"/>
                  </a:lnTo>
                  <a:lnTo>
                    <a:pt x="1138" y="411"/>
                  </a:lnTo>
                  <a:close/>
                  <a:moveTo>
                    <a:pt x="1146" y="411"/>
                  </a:moveTo>
                  <a:lnTo>
                    <a:pt x="1144" y="411"/>
                  </a:lnTo>
                  <a:lnTo>
                    <a:pt x="1144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6" y="411"/>
                  </a:lnTo>
                  <a:close/>
                  <a:moveTo>
                    <a:pt x="1148" y="409"/>
                  </a:move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close/>
                  <a:moveTo>
                    <a:pt x="1151" y="408"/>
                  </a:moveTo>
                  <a:lnTo>
                    <a:pt x="1151" y="408"/>
                  </a:lnTo>
                  <a:lnTo>
                    <a:pt x="1151" y="408"/>
                  </a:lnTo>
                  <a:lnTo>
                    <a:pt x="1149" y="408"/>
                  </a:lnTo>
                  <a:lnTo>
                    <a:pt x="1151" y="408"/>
                  </a:lnTo>
                  <a:close/>
                  <a:moveTo>
                    <a:pt x="1156" y="401"/>
                  </a:moveTo>
                  <a:lnTo>
                    <a:pt x="1154" y="405"/>
                  </a:lnTo>
                  <a:lnTo>
                    <a:pt x="1151" y="408"/>
                  </a:lnTo>
                  <a:lnTo>
                    <a:pt x="1151" y="406"/>
                  </a:lnTo>
                  <a:lnTo>
                    <a:pt x="1152" y="406"/>
                  </a:lnTo>
                  <a:lnTo>
                    <a:pt x="1152" y="405"/>
                  </a:lnTo>
                  <a:lnTo>
                    <a:pt x="1154" y="405"/>
                  </a:lnTo>
                  <a:lnTo>
                    <a:pt x="1154" y="403"/>
                  </a:lnTo>
                  <a:lnTo>
                    <a:pt x="1154" y="403"/>
                  </a:lnTo>
                  <a:lnTo>
                    <a:pt x="1156" y="401"/>
                  </a:lnTo>
                  <a:lnTo>
                    <a:pt x="1156" y="401"/>
                  </a:lnTo>
                  <a:close/>
                  <a:moveTo>
                    <a:pt x="1127" y="383"/>
                  </a:moveTo>
                  <a:lnTo>
                    <a:pt x="1129" y="384"/>
                  </a:lnTo>
                  <a:lnTo>
                    <a:pt x="1129" y="384"/>
                  </a:lnTo>
                  <a:lnTo>
                    <a:pt x="1130" y="384"/>
                  </a:lnTo>
                  <a:lnTo>
                    <a:pt x="1129" y="386"/>
                  </a:lnTo>
                  <a:lnTo>
                    <a:pt x="1129" y="384"/>
                  </a:lnTo>
                  <a:lnTo>
                    <a:pt x="1127" y="384"/>
                  </a:lnTo>
                  <a:lnTo>
                    <a:pt x="1127" y="383"/>
                  </a:lnTo>
                  <a:close/>
                  <a:moveTo>
                    <a:pt x="1129" y="381"/>
                  </a:moveTo>
                  <a:lnTo>
                    <a:pt x="1129" y="381"/>
                  </a:lnTo>
                  <a:lnTo>
                    <a:pt x="1129" y="383"/>
                  </a:lnTo>
                  <a:lnTo>
                    <a:pt x="1129" y="384"/>
                  </a:lnTo>
                  <a:lnTo>
                    <a:pt x="1129" y="383"/>
                  </a:lnTo>
                  <a:lnTo>
                    <a:pt x="1129" y="381"/>
                  </a:lnTo>
                  <a:close/>
                  <a:moveTo>
                    <a:pt x="908" y="373"/>
                  </a:moveTo>
                  <a:lnTo>
                    <a:pt x="908" y="379"/>
                  </a:lnTo>
                  <a:lnTo>
                    <a:pt x="911" y="387"/>
                  </a:lnTo>
                  <a:lnTo>
                    <a:pt x="911" y="389"/>
                  </a:lnTo>
                  <a:lnTo>
                    <a:pt x="911" y="390"/>
                  </a:lnTo>
                  <a:lnTo>
                    <a:pt x="910" y="387"/>
                  </a:lnTo>
                  <a:lnTo>
                    <a:pt x="908" y="379"/>
                  </a:lnTo>
                  <a:lnTo>
                    <a:pt x="908" y="375"/>
                  </a:lnTo>
                  <a:lnTo>
                    <a:pt x="908" y="373"/>
                  </a:lnTo>
                  <a:close/>
                  <a:moveTo>
                    <a:pt x="913" y="364"/>
                  </a:moveTo>
                  <a:lnTo>
                    <a:pt x="910" y="368"/>
                  </a:lnTo>
                  <a:lnTo>
                    <a:pt x="908" y="371"/>
                  </a:lnTo>
                  <a:lnTo>
                    <a:pt x="908" y="373"/>
                  </a:lnTo>
                  <a:lnTo>
                    <a:pt x="908" y="371"/>
                  </a:lnTo>
                  <a:lnTo>
                    <a:pt x="910" y="368"/>
                  </a:lnTo>
                  <a:lnTo>
                    <a:pt x="911" y="364"/>
                  </a:lnTo>
                  <a:lnTo>
                    <a:pt x="913" y="364"/>
                  </a:lnTo>
                  <a:close/>
                  <a:moveTo>
                    <a:pt x="1152" y="364"/>
                  </a:moveTo>
                  <a:lnTo>
                    <a:pt x="1154" y="364"/>
                  </a:lnTo>
                  <a:lnTo>
                    <a:pt x="1154" y="365"/>
                  </a:lnTo>
                  <a:lnTo>
                    <a:pt x="1157" y="371"/>
                  </a:lnTo>
                  <a:lnTo>
                    <a:pt x="1157" y="373"/>
                  </a:lnTo>
                  <a:lnTo>
                    <a:pt x="1156" y="370"/>
                  </a:lnTo>
                  <a:lnTo>
                    <a:pt x="1154" y="367"/>
                  </a:lnTo>
                  <a:lnTo>
                    <a:pt x="1152" y="364"/>
                  </a:lnTo>
                  <a:close/>
                  <a:moveTo>
                    <a:pt x="916" y="359"/>
                  </a:moveTo>
                  <a:lnTo>
                    <a:pt x="916" y="359"/>
                  </a:lnTo>
                  <a:lnTo>
                    <a:pt x="914" y="360"/>
                  </a:lnTo>
                  <a:lnTo>
                    <a:pt x="913" y="362"/>
                  </a:lnTo>
                  <a:lnTo>
                    <a:pt x="913" y="362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14" y="359"/>
                  </a:lnTo>
                  <a:lnTo>
                    <a:pt x="916" y="359"/>
                  </a:lnTo>
                  <a:close/>
                  <a:moveTo>
                    <a:pt x="922" y="354"/>
                  </a:moveTo>
                  <a:lnTo>
                    <a:pt x="922" y="356"/>
                  </a:lnTo>
                  <a:lnTo>
                    <a:pt x="921" y="356"/>
                  </a:lnTo>
                  <a:lnTo>
                    <a:pt x="917" y="359"/>
                  </a:lnTo>
                  <a:lnTo>
                    <a:pt x="916" y="359"/>
                  </a:lnTo>
                  <a:lnTo>
                    <a:pt x="917" y="357"/>
                  </a:lnTo>
                  <a:lnTo>
                    <a:pt x="917" y="357"/>
                  </a:lnTo>
                  <a:lnTo>
                    <a:pt x="921" y="356"/>
                  </a:lnTo>
                  <a:lnTo>
                    <a:pt x="922" y="356"/>
                  </a:lnTo>
                  <a:lnTo>
                    <a:pt x="922" y="354"/>
                  </a:lnTo>
                  <a:lnTo>
                    <a:pt x="922" y="354"/>
                  </a:lnTo>
                  <a:close/>
                  <a:moveTo>
                    <a:pt x="944" y="340"/>
                  </a:moveTo>
                  <a:lnTo>
                    <a:pt x="946" y="340"/>
                  </a:lnTo>
                  <a:lnTo>
                    <a:pt x="944" y="342"/>
                  </a:lnTo>
                  <a:lnTo>
                    <a:pt x="943" y="343"/>
                  </a:lnTo>
                  <a:lnTo>
                    <a:pt x="941" y="343"/>
                  </a:lnTo>
                  <a:lnTo>
                    <a:pt x="944" y="340"/>
                  </a:lnTo>
                  <a:lnTo>
                    <a:pt x="944" y="340"/>
                  </a:lnTo>
                  <a:close/>
                  <a:moveTo>
                    <a:pt x="987" y="335"/>
                  </a:moveTo>
                  <a:lnTo>
                    <a:pt x="988" y="335"/>
                  </a:lnTo>
                  <a:lnTo>
                    <a:pt x="988" y="335"/>
                  </a:lnTo>
                  <a:lnTo>
                    <a:pt x="990" y="335"/>
                  </a:lnTo>
                  <a:lnTo>
                    <a:pt x="990" y="337"/>
                  </a:lnTo>
                  <a:lnTo>
                    <a:pt x="990" y="337"/>
                  </a:lnTo>
                  <a:lnTo>
                    <a:pt x="988" y="337"/>
                  </a:lnTo>
                  <a:lnTo>
                    <a:pt x="988" y="337"/>
                  </a:lnTo>
                  <a:lnTo>
                    <a:pt x="985" y="337"/>
                  </a:lnTo>
                  <a:lnTo>
                    <a:pt x="985" y="335"/>
                  </a:lnTo>
                  <a:lnTo>
                    <a:pt x="987" y="335"/>
                  </a:lnTo>
                  <a:close/>
                  <a:moveTo>
                    <a:pt x="1091" y="334"/>
                  </a:moveTo>
                  <a:lnTo>
                    <a:pt x="1088" y="335"/>
                  </a:lnTo>
                  <a:lnTo>
                    <a:pt x="1086" y="335"/>
                  </a:lnTo>
                  <a:lnTo>
                    <a:pt x="1085" y="335"/>
                  </a:lnTo>
                  <a:lnTo>
                    <a:pt x="1086" y="335"/>
                  </a:lnTo>
                  <a:lnTo>
                    <a:pt x="1088" y="335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91" y="334"/>
                  </a:lnTo>
                  <a:close/>
                  <a:moveTo>
                    <a:pt x="1031" y="334"/>
                  </a:moveTo>
                  <a:lnTo>
                    <a:pt x="1031" y="334"/>
                  </a:lnTo>
                  <a:lnTo>
                    <a:pt x="1029" y="335"/>
                  </a:lnTo>
                  <a:lnTo>
                    <a:pt x="1029" y="334"/>
                  </a:lnTo>
                  <a:lnTo>
                    <a:pt x="1031" y="334"/>
                  </a:lnTo>
                  <a:lnTo>
                    <a:pt x="1031" y="334"/>
                  </a:lnTo>
                  <a:close/>
                  <a:moveTo>
                    <a:pt x="1031" y="329"/>
                  </a:moveTo>
                  <a:lnTo>
                    <a:pt x="1031" y="329"/>
                  </a:lnTo>
                  <a:lnTo>
                    <a:pt x="1033" y="331"/>
                  </a:lnTo>
                  <a:lnTo>
                    <a:pt x="1031" y="332"/>
                  </a:lnTo>
                  <a:lnTo>
                    <a:pt x="1031" y="334"/>
                  </a:lnTo>
                  <a:lnTo>
                    <a:pt x="1031" y="331"/>
                  </a:lnTo>
                  <a:lnTo>
                    <a:pt x="1031" y="329"/>
                  </a:lnTo>
                  <a:close/>
                  <a:moveTo>
                    <a:pt x="1026" y="327"/>
                  </a:moveTo>
                  <a:lnTo>
                    <a:pt x="1026" y="327"/>
                  </a:lnTo>
                  <a:lnTo>
                    <a:pt x="1026" y="327"/>
                  </a:lnTo>
                  <a:lnTo>
                    <a:pt x="1026" y="329"/>
                  </a:lnTo>
                  <a:lnTo>
                    <a:pt x="1025" y="329"/>
                  </a:lnTo>
                  <a:lnTo>
                    <a:pt x="1025" y="329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6" y="327"/>
                  </a:lnTo>
                  <a:close/>
                  <a:moveTo>
                    <a:pt x="1033" y="326"/>
                  </a:moveTo>
                  <a:lnTo>
                    <a:pt x="1036" y="326"/>
                  </a:lnTo>
                  <a:lnTo>
                    <a:pt x="1036" y="326"/>
                  </a:lnTo>
                  <a:lnTo>
                    <a:pt x="1036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3" y="326"/>
                  </a:lnTo>
                  <a:close/>
                  <a:moveTo>
                    <a:pt x="1042" y="326"/>
                  </a:moveTo>
                  <a:lnTo>
                    <a:pt x="1042" y="326"/>
                  </a:lnTo>
                  <a:lnTo>
                    <a:pt x="1042" y="326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40" y="326"/>
                  </a:lnTo>
                  <a:lnTo>
                    <a:pt x="1042" y="326"/>
                  </a:lnTo>
                  <a:close/>
                  <a:moveTo>
                    <a:pt x="1138" y="315"/>
                  </a:moveTo>
                  <a:lnTo>
                    <a:pt x="1138" y="318"/>
                  </a:lnTo>
                  <a:lnTo>
                    <a:pt x="1138" y="316"/>
                  </a:lnTo>
                  <a:lnTo>
                    <a:pt x="1138" y="315"/>
                  </a:lnTo>
                  <a:lnTo>
                    <a:pt x="1138" y="315"/>
                  </a:lnTo>
                  <a:lnTo>
                    <a:pt x="1138" y="315"/>
                  </a:lnTo>
                  <a:close/>
                  <a:moveTo>
                    <a:pt x="602" y="282"/>
                  </a:moveTo>
                  <a:lnTo>
                    <a:pt x="602" y="282"/>
                  </a:lnTo>
                  <a:lnTo>
                    <a:pt x="605" y="285"/>
                  </a:lnTo>
                  <a:lnTo>
                    <a:pt x="605" y="285"/>
                  </a:lnTo>
                  <a:lnTo>
                    <a:pt x="604" y="285"/>
                  </a:lnTo>
                  <a:lnTo>
                    <a:pt x="604" y="285"/>
                  </a:lnTo>
                  <a:lnTo>
                    <a:pt x="602" y="283"/>
                  </a:lnTo>
                  <a:lnTo>
                    <a:pt x="602" y="282"/>
                  </a:lnTo>
                  <a:lnTo>
                    <a:pt x="602" y="282"/>
                  </a:lnTo>
                  <a:close/>
                  <a:moveTo>
                    <a:pt x="588" y="277"/>
                  </a:moveTo>
                  <a:lnTo>
                    <a:pt x="588" y="277"/>
                  </a:lnTo>
                  <a:lnTo>
                    <a:pt x="589" y="279"/>
                  </a:lnTo>
                  <a:lnTo>
                    <a:pt x="589" y="279"/>
                  </a:lnTo>
                  <a:lnTo>
                    <a:pt x="588" y="279"/>
                  </a:lnTo>
                  <a:lnTo>
                    <a:pt x="588" y="279"/>
                  </a:lnTo>
                  <a:lnTo>
                    <a:pt x="588" y="277"/>
                  </a:lnTo>
                  <a:lnTo>
                    <a:pt x="588" y="277"/>
                  </a:lnTo>
                  <a:close/>
                  <a:moveTo>
                    <a:pt x="602" y="274"/>
                  </a:moveTo>
                  <a:lnTo>
                    <a:pt x="604" y="275"/>
                  </a:lnTo>
                  <a:lnTo>
                    <a:pt x="605" y="275"/>
                  </a:lnTo>
                  <a:lnTo>
                    <a:pt x="605" y="277"/>
                  </a:lnTo>
                  <a:lnTo>
                    <a:pt x="605" y="277"/>
                  </a:lnTo>
                  <a:lnTo>
                    <a:pt x="604" y="277"/>
                  </a:lnTo>
                  <a:lnTo>
                    <a:pt x="604" y="275"/>
                  </a:lnTo>
                  <a:lnTo>
                    <a:pt x="604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4"/>
                  </a:lnTo>
                  <a:lnTo>
                    <a:pt x="602" y="274"/>
                  </a:lnTo>
                  <a:close/>
                  <a:moveTo>
                    <a:pt x="580" y="266"/>
                  </a:moveTo>
                  <a:lnTo>
                    <a:pt x="582" y="266"/>
                  </a:lnTo>
                  <a:lnTo>
                    <a:pt x="582" y="266"/>
                  </a:lnTo>
                  <a:lnTo>
                    <a:pt x="580" y="268"/>
                  </a:lnTo>
                  <a:lnTo>
                    <a:pt x="580" y="268"/>
                  </a:lnTo>
                  <a:lnTo>
                    <a:pt x="578" y="268"/>
                  </a:lnTo>
                  <a:lnTo>
                    <a:pt x="577" y="266"/>
                  </a:lnTo>
                  <a:lnTo>
                    <a:pt x="580" y="266"/>
                  </a:lnTo>
                  <a:close/>
                  <a:moveTo>
                    <a:pt x="575" y="264"/>
                  </a:moveTo>
                  <a:lnTo>
                    <a:pt x="575" y="264"/>
                  </a:lnTo>
                  <a:lnTo>
                    <a:pt x="577" y="266"/>
                  </a:lnTo>
                  <a:lnTo>
                    <a:pt x="575" y="266"/>
                  </a:lnTo>
                  <a:lnTo>
                    <a:pt x="575" y="264"/>
                  </a:lnTo>
                  <a:lnTo>
                    <a:pt x="575" y="264"/>
                  </a:lnTo>
                  <a:lnTo>
                    <a:pt x="575" y="264"/>
                  </a:lnTo>
                  <a:close/>
                  <a:moveTo>
                    <a:pt x="583" y="264"/>
                  </a:moveTo>
                  <a:lnTo>
                    <a:pt x="586" y="264"/>
                  </a:lnTo>
                  <a:lnTo>
                    <a:pt x="588" y="264"/>
                  </a:lnTo>
                  <a:lnTo>
                    <a:pt x="588" y="264"/>
                  </a:lnTo>
                  <a:lnTo>
                    <a:pt x="588" y="266"/>
                  </a:lnTo>
                  <a:lnTo>
                    <a:pt x="583" y="266"/>
                  </a:lnTo>
                  <a:lnTo>
                    <a:pt x="583" y="266"/>
                  </a:lnTo>
                  <a:lnTo>
                    <a:pt x="583" y="264"/>
                  </a:lnTo>
                  <a:lnTo>
                    <a:pt x="582" y="264"/>
                  </a:lnTo>
                  <a:lnTo>
                    <a:pt x="583" y="264"/>
                  </a:lnTo>
                  <a:close/>
                  <a:moveTo>
                    <a:pt x="1208" y="255"/>
                  </a:moveTo>
                  <a:lnTo>
                    <a:pt x="1208" y="255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08" y="255"/>
                  </a:lnTo>
                  <a:lnTo>
                    <a:pt x="1208" y="255"/>
                  </a:lnTo>
                  <a:lnTo>
                    <a:pt x="1208" y="255"/>
                  </a:lnTo>
                  <a:close/>
                  <a:moveTo>
                    <a:pt x="1214" y="250"/>
                  </a:moveTo>
                  <a:lnTo>
                    <a:pt x="1212" y="253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11" y="253"/>
                  </a:lnTo>
                  <a:lnTo>
                    <a:pt x="1214" y="250"/>
                  </a:lnTo>
                  <a:lnTo>
                    <a:pt x="1214" y="250"/>
                  </a:lnTo>
                  <a:close/>
                  <a:moveTo>
                    <a:pt x="1220" y="247"/>
                  </a:moveTo>
                  <a:lnTo>
                    <a:pt x="1217" y="247"/>
                  </a:lnTo>
                  <a:lnTo>
                    <a:pt x="1217" y="247"/>
                  </a:lnTo>
                  <a:lnTo>
                    <a:pt x="1219" y="247"/>
                  </a:lnTo>
                  <a:lnTo>
                    <a:pt x="1220" y="247"/>
                  </a:lnTo>
                  <a:close/>
                  <a:moveTo>
                    <a:pt x="1225" y="236"/>
                  </a:moveTo>
                  <a:lnTo>
                    <a:pt x="1225" y="238"/>
                  </a:lnTo>
                  <a:lnTo>
                    <a:pt x="1225" y="241"/>
                  </a:lnTo>
                  <a:lnTo>
                    <a:pt x="1225" y="242"/>
                  </a:lnTo>
                  <a:lnTo>
                    <a:pt x="1225" y="245"/>
                  </a:lnTo>
                  <a:lnTo>
                    <a:pt x="1223" y="245"/>
                  </a:lnTo>
                  <a:lnTo>
                    <a:pt x="1222" y="245"/>
                  </a:lnTo>
                  <a:lnTo>
                    <a:pt x="1222" y="245"/>
                  </a:lnTo>
                  <a:lnTo>
                    <a:pt x="1223" y="245"/>
                  </a:lnTo>
                  <a:lnTo>
                    <a:pt x="1225" y="242"/>
                  </a:lnTo>
                  <a:lnTo>
                    <a:pt x="1225" y="241"/>
                  </a:lnTo>
                  <a:lnTo>
                    <a:pt x="1225" y="238"/>
                  </a:lnTo>
                  <a:lnTo>
                    <a:pt x="1225" y="236"/>
                  </a:lnTo>
                  <a:close/>
                  <a:moveTo>
                    <a:pt x="1222" y="234"/>
                  </a:moveTo>
                  <a:lnTo>
                    <a:pt x="1222" y="234"/>
                  </a:lnTo>
                  <a:lnTo>
                    <a:pt x="1222" y="234"/>
                  </a:lnTo>
                  <a:lnTo>
                    <a:pt x="1222" y="236"/>
                  </a:lnTo>
                  <a:lnTo>
                    <a:pt x="1222" y="236"/>
                  </a:lnTo>
                  <a:lnTo>
                    <a:pt x="1222" y="234"/>
                  </a:lnTo>
                  <a:close/>
                  <a:moveTo>
                    <a:pt x="1230" y="195"/>
                  </a:moveTo>
                  <a:lnTo>
                    <a:pt x="1230" y="197"/>
                  </a:lnTo>
                  <a:lnTo>
                    <a:pt x="1228" y="198"/>
                  </a:lnTo>
                  <a:lnTo>
                    <a:pt x="1226" y="201"/>
                  </a:lnTo>
                  <a:lnTo>
                    <a:pt x="1226" y="201"/>
                  </a:lnTo>
                  <a:lnTo>
                    <a:pt x="1228" y="198"/>
                  </a:lnTo>
                  <a:lnTo>
                    <a:pt x="1230" y="197"/>
                  </a:lnTo>
                  <a:lnTo>
                    <a:pt x="1230" y="195"/>
                  </a:lnTo>
                  <a:close/>
                  <a:moveTo>
                    <a:pt x="1244" y="170"/>
                  </a:moveTo>
                  <a:lnTo>
                    <a:pt x="1244" y="171"/>
                  </a:lnTo>
                  <a:lnTo>
                    <a:pt x="1242" y="175"/>
                  </a:lnTo>
                  <a:lnTo>
                    <a:pt x="1242" y="173"/>
                  </a:lnTo>
                  <a:lnTo>
                    <a:pt x="1244" y="170"/>
                  </a:lnTo>
                  <a:close/>
                  <a:moveTo>
                    <a:pt x="1244" y="156"/>
                  </a:moveTo>
                  <a:lnTo>
                    <a:pt x="1245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4" y="157"/>
                  </a:lnTo>
                  <a:lnTo>
                    <a:pt x="1244" y="157"/>
                  </a:lnTo>
                  <a:lnTo>
                    <a:pt x="1242" y="157"/>
                  </a:lnTo>
                  <a:lnTo>
                    <a:pt x="1244" y="156"/>
                  </a:lnTo>
                  <a:lnTo>
                    <a:pt x="1244" y="156"/>
                  </a:lnTo>
                  <a:close/>
                  <a:moveTo>
                    <a:pt x="1271" y="146"/>
                  </a:moveTo>
                  <a:lnTo>
                    <a:pt x="1269" y="148"/>
                  </a:lnTo>
                  <a:lnTo>
                    <a:pt x="1267" y="149"/>
                  </a:lnTo>
                  <a:lnTo>
                    <a:pt x="1266" y="151"/>
                  </a:lnTo>
                  <a:lnTo>
                    <a:pt x="1267" y="151"/>
                  </a:lnTo>
                  <a:lnTo>
                    <a:pt x="1269" y="151"/>
                  </a:lnTo>
                  <a:lnTo>
                    <a:pt x="1269" y="149"/>
                  </a:lnTo>
                  <a:lnTo>
                    <a:pt x="1271" y="149"/>
                  </a:lnTo>
                  <a:lnTo>
                    <a:pt x="1272" y="148"/>
                  </a:lnTo>
                  <a:lnTo>
                    <a:pt x="1272" y="148"/>
                  </a:lnTo>
                  <a:lnTo>
                    <a:pt x="1274" y="149"/>
                  </a:lnTo>
                  <a:lnTo>
                    <a:pt x="1275" y="148"/>
                  </a:lnTo>
                  <a:lnTo>
                    <a:pt x="1277" y="148"/>
                  </a:lnTo>
                  <a:lnTo>
                    <a:pt x="1271" y="151"/>
                  </a:lnTo>
                  <a:lnTo>
                    <a:pt x="1269" y="151"/>
                  </a:lnTo>
                  <a:lnTo>
                    <a:pt x="1267" y="152"/>
                  </a:lnTo>
                  <a:lnTo>
                    <a:pt x="1266" y="152"/>
                  </a:lnTo>
                  <a:lnTo>
                    <a:pt x="1264" y="152"/>
                  </a:lnTo>
                  <a:lnTo>
                    <a:pt x="1258" y="156"/>
                  </a:lnTo>
                  <a:lnTo>
                    <a:pt x="1256" y="156"/>
                  </a:lnTo>
                  <a:lnTo>
                    <a:pt x="1256" y="156"/>
                  </a:lnTo>
                  <a:lnTo>
                    <a:pt x="1252" y="156"/>
                  </a:lnTo>
                  <a:lnTo>
                    <a:pt x="1250" y="156"/>
                  </a:lnTo>
                  <a:lnTo>
                    <a:pt x="1247" y="157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7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5" y="154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50" y="152"/>
                  </a:lnTo>
                  <a:lnTo>
                    <a:pt x="1250" y="151"/>
                  </a:lnTo>
                  <a:lnTo>
                    <a:pt x="1252" y="152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3" y="151"/>
                  </a:lnTo>
                  <a:lnTo>
                    <a:pt x="1255" y="151"/>
                  </a:lnTo>
                  <a:lnTo>
                    <a:pt x="1255" y="151"/>
                  </a:lnTo>
                  <a:lnTo>
                    <a:pt x="1255" y="149"/>
                  </a:lnTo>
                  <a:lnTo>
                    <a:pt x="1256" y="151"/>
                  </a:lnTo>
                  <a:lnTo>
                    <a:pt x="1258" y="151"/>
                  </a:lnTo>
                  <a:lnTo>
                    <a:pt x="1260" y="149"/>
                  </a:lnTo>
                  <a:lnTo>
                    <a:pt x="1260" y="149"/>
                  </a:lnTo>
                  <a:lnTo>
                    <a:pt x="1263" y="149"/>
                  </a:lnTo>
                  <a:lnTo>
                    <a:pt x="1266" y="149"/>
                  </a:lnTo>
                  <a:lnTo>
                    <a:pt x="1267" y="149"/>
                  </a:lnTo>
                  <a:lnTo>
                    <a:pt x="1269" y="148"/>
                  </a:lnTo>
                  <a:lnTo>
                    <a:pt x="1271" y="146"/>
                  </a:lnTo>
                  <a:close/>
                  <a:moveTo>
                    <a:pt x="1304" y="143"/>
                  </a:moveTo>
                  <a:lnTo>
                    <a:pt x="1304" y="145"/>
                  </a:lnTo>
                  <a:lnTo>
                    <a:pt x="1304" y="145"/>
                  </a:lnTo>
                  <a:lnTo>
                    <a:pt x="1304" y="145"/>
                  </a:lnTo>
                  <a:lnTo>
                    <a:pt x="1301" y="145"/>
                  </a:lnTo>
                  <a:lnTo>
                    <a:pt x="1302" y="143"/>
                  </a:lnTo>
                  <a:lnTo>
                    <a:pt x="1302" y="143"/>
                  </a:lnTo>
                  <a:lnTo>
                    <a:pt x="1304" y="143"/>
                  </a:lnTo>
                  <a:lnTo>
                    <a:pt x="1304" y="143"/>
                  </a:lnTo>
                  <a:close/>
                  <a:moveTo>
                    <a:pt x="1294" y="141"/>
                  </a:moveTo>
                  <a:lnTo>
                    <a:pt x="1296" y="141"/>
                  </a:lnTo>
                  <a:lnTo>
                    <a:pt x="1296" y="143"/>
                  </a:lnTo>
                  <a:lnTo>
                    <a:pt x="1293" y="143"/>
                  </a:lnTo>
                  <a:lnTo>
                    <a:pt x="1291" y="143"/>
                  </a:lnTo>
                  <a:lnTo>
                    <a:pt x="1293" y="143"/>
                  </a:lnTo>
                  <a:lnTo>
                    <a:pt x="1294" y="141"/>
                  </a:lnTo>
                  <a:lnTo>
                    <a:pt x="1294" y="141"/>
                  </a:lnTo>
                  <a:close/>
                  <a:moveTo>
                    <a:pt x="1285" y="140"/>
                  </a:moveTo>
                  <a:lnTo>
                    <a:pt x="1285" y="140"/>
                  </a:lnTo>
                  <a:lnTo>
                    <a:pt x="1285" y="141"/>
                  </a:lnTo>
                  <a:lnTo>
                    <a:pt x="1283" y="141"/>
                  </a:lnTo>
                  <a:lnTo>
                    <a:pt x="1283" y="140"/>
                  </a:lnTo>
                  <a:lnTo>
                    <a:pt x="1283" y="140"/>
                  </a:lnTo>
                  <a:lnTo>
                    <a:pt x="1285" y="140"/>
                  </a:lnTo>
                  <a:close/>
                  <a:moveTo>
                    <a:pt x="1286" y="138"/>
                  </a:moveTo>
                  <a:lnTo>
                    <a:pt x="1286" y="141"/>
                  </a:lnTo>
                  <a:lnTo>
                    <a:pt x="1285" y="141"/>
                  </a:lnTo>
                  <a:lnTo>
                    <a:pt x="1285" y="141"/>
                  </a:lnTo>
                  <a:lnTo>
                    <a:pt x="1285" y="140"/>
                  </a:lnTo>
                  <a:lnTo>
                    <a:pt x="1285" y="140"/>
                  </a:lnTo>
                  <a:lnTo>
                    <a:pt x="1285" y="138"/>
                  </a:lnTo>
                  <a:lnTo>
                    <a:pt x="1285" y="138"/>
                  </a:lnTo>
                  <a:lnTo>
                    <a:pt x="1286" y="138"/>
                  </a:lnTo>
                  <a:close/>
                  <a:moveTo>
                    <a:pt x="1174" y="113"/>
                  </a:moveTo>
                  <a:lnTo>
                    <a:pt x="1174" y="113"/>
                  </a:lnTo>
                  <a:lnTo>
                    <a:pt x="1174" y="113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3" y="115"/>
                  </a:lnTo>
                  <a:lnTo>
                    <a:pt x="1173" y="115"/>
                  </a:lnTo>
                  <a:lnTo>
                    <a:pt x="1173" y="113"/>
                  </a:lnTo>
                  <a:lnTo>
                    <a:pt x="1174" y="113"/>
                  </a:lnTo>
                  <a:close/>
                  <a:moveTo>
                    <a:pt x="1214" y="96"/>
                  </a:move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6"/>
                  </a:lnTo>
                  <a:close/>
                  <a:moveTo>
                    <a:pt x="1323" y="93"/>
                  </a:moveTo>
                  <a:lnTo>
                    <a:pt x="1323" y="93"/>
                  </a:lnTo>
                  <a:lnTo>
                    <a:pt x="1324" y="94"/>
                  </a:lnTo>
                  <a:lnTo>
                    <a:pt x="1323" y="94"/>
                  </a:lnTo>
                  <a:lnTo>
                    <a:pt x="1323" y="94"/>
                  </a:lnTo>
                  <a:lnTo>
                    <a:pt x="1323" y="93"/>
                  </a:lnTo>
                  <a:lnTo>
                    <a:pt x="1323" y="93"/>
                  </a:lnTo>
                  <a:lnTo>
                    <a:pt x="1323" y="93"/>
                  </a:lnTo>
                  <a:close/>
                  <a:moveTo>
                    <a:pt x="1215" y="91"/>
                  </a:moveTo>
                  <a:lnTo>
                    <a:pt x="1215" y="91"/>
                  </a:lnTo>
                  <a:lnTo>
                    <a:pt x="1215" y="91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1"/>
                  </a:lnTo>
                  <a:close/>
                  <a:moveTo>
                    <a:pt x="1329" y="89"/>
                  </a:moveTo>
                  <a:lnTo>
                    <a:pt x="1329" y="89"/>
                  </a:lnTo>
                  <a:lnTo>
                    <a:pt x="1331" y="91"/>
                  </a:lnTo>
                  <a:lnTo>
                    <a:pt x="1331" y="91"/>
                  </a:lnTo>
                  <a:lnTo>
                    <a:pt x="1329" y="91"/>
                  </a:lnTo>
                  <a:lnTo>
                    <a:pt x="1329" y="91"/>
                  </a:lnTo>
                  <a:lnTo>
                    <a:pt x="1329" y="93"/>
                  </a:lnTo>
                  <a:lnTo>
                    <a:pt x="1329" y="93"/>
                  </a:lnTo>
                  <a:lnTo>
                    <a:pt x="1327" y="93"/>
                  </a:lnTo>
                  <a:lnTo>
                    <a:pt x="1327" y="91"/>
                  </a:lnTo>
                  <a:lnTo>
                    <a:pt x="1327" y="91"/>
                  </a:lnTo>
                  <a:lnTo>
                    <a:pt x="1327" y="89"/>
                  </a:lnTo>
                  <a:lnTo>
                    <a:pt x="1329" y="89"/>
                  </a:lnTo>
                  <a:close/>
                  <a:moveTo>
                    <a:pt x="1072" y="77"/>
                  </a:moveTo>
                  <a:lnTo>
                    <a:pt x="1072" y="77"/>
                  </a:lnTo>
                  <a:lnTo>
                    <a:pt x="1074" y="77"/>
                  </a:lnTo>
                  <a:lnTo>
                    <a:pt x="1074" y="77"/>
                  </a:lnTo>
                  <a:lnTo>
                    <a:pt x="1072" y="78"/>
                  </a:lnTo>
                  <a:lnTo>
                    <a:pt x="1072" y="78"/>
                  </a:lnTo>
                  <a:lnTo>
                    <a:pt x="1072" y="77"/>
                  </a:lnTo>
                  <a:lnTo>
                    <a:pt x="1072" y="77"/>
                  </a:lnTo>
                  <a:lnTo>
                    <a:pt x="1072" y="77"/>
                  </a:lnTo>
                  <a:close/>
                  <a:moveTo>
                    <a:pt x="1058" y="74"/>
                  </a:moveTo>
                  <a:lnTo>
                    <a:pt x="1058" y="74"/>
                  </a:lnTo>
                  <a:lnTo>
                    <a:pt x="1058" y="74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6" y="77"/>
                  </a:lnTo>
                  <a:lnTo>
                    <a:pt x="1056" y="77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8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5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0"/>
                  </a:lnTo>
                  <a:lnTo>
                    <a:pt x="1053" y="80"/>
                  </a:lnTo>
                  <a:lnTo>
                    <a:pt x="1053" y="78"/>
                  </a:lnTo>
                  <a:lnTo>
                    <a:pt x="1055" y="78"/>
                  </a:lnTo>
                  <a:lnTo>
                    <a:pt x="1055" y="77"/>
                  </a:lnTo>
                  <a:lnTo>
                    <a:pt x="1055" y="77"/>
                  </a:lnTo>
                  <a:lnTo>
                    <a:pt x="1056" y="75"/>
                  </a:lnTo>
                  <a:lnTo>
                    <a:pt x="1056" y="75"/>
                  </a:lnTo>
                  <a:lnTo>
                    <a:pt x="1056" y="74"/>
                  </a:lnTo>
                  <a:lnTo>
                    <a:pt x="1058" y="74"/>
                  </a:lnTo>
                  <a:close/>
                  <a:moveTo>
                    <a:pt x="1059" y="72"/>
                  </a:moveTo>
                  <a:lnTo>
                    <a:pt x="1059" y="72"/>
                  </a:lnTo>
                  <a:lnTo>
                    <a:pt x="1059" y="72"/>
                  </a:lnTo>
                  <a:lnTo>
                    <a:pt x="1059" y="72"/>
                  </a:lnTo>
                  <a:lnTo>
                    <a:pt x="1061" y="72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2"/>
                  </a:lnTo>
                  <a:lnTo>
                    <a:pt x="1059" y="72"/>
                  </a:lnTo>
                  <a:close/>
                  <a:moveTo>
                    <a:pt x="1080" y="66"/>
                  </a:moveTo>
                  <a:lnTo>
                    <a:pt x="1080" y="66"/>
                  </a:lnTo>
                  <a:lnTo>
                    <a:pt x="1080" y="66"/>
                  </a:lnTo>
                  <a:lnTo>
                    <a:pt x="1080" y="67"/>
                  </a:lnTo>
                  <a:lnTo>
                    <a:pt x="1080" y="67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7"/>
                  </a:lnTo>
                  <a:lnTo>
                    <a:pt x="1078" y="66"/>
                  </a:lnTo>
                  <a:lnTo>
                    <a:pt x="1080" y="66"/>
                  </a:lnTo>
                  <a:close/>
                  <a:moveTo>
                    <a:pt x="1094" y="64"/>
                  </a:moveTo>
                  <a:lnTo>
                    <a:pt x="1096" y="64"/>
                  </a:lnTo>
                  <a:lnTo>
                    <a:pt x="1096" y="64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4" y="66"/>
                  </a:lnTo>
                  <a:lnTo>
                    <a:pt x="1094" y="64"/>
                  </a:lnTo>
                  <a:lnTo>
                    <a:pt x="1094" y="64"/>
                  </a:lnTo>
                  <a:close/>
                  <a:moveTo>
                    <a:pt x="1107" y="60"/>
                  </a:moveTo>
                  <a:lnTo>
                    <a:pt x="1107" y="60"/>
                  </a:lnTo>
                  <a:lnTo>
                    <a:pt x="1108" y="60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3"/>
                  </a:lnTo>
                  <a:lnTo>
                    <a:pt x="1107" y="63"/>
                  </a:lnTo>
                  <a:lnTo>
                    <a:pt x="1105" y="63"/>
                  </a:lnTo>
                  <a:lnTo>
                    <a:pt x="1103" y="63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5" y="61"/>
                  </a:lnTo>
                  <a:lnTo>
                    <a:pt x="1105" y="61"/>
                  </a:lnTo>
                  <a:lnTo>
                    <a:pt x="1107" y="60"/>
                  </a:lnTo>
                  <a:lnTo>
                    <a:pt x="1107" y="60"/>
                  </a:lnTo>
                  <a:lnTo>
                    <a:pt x="1105" y="60"/>
                  </a:lnTo>
                  <a:lnTo>
                    <a:pt x="1107" y="60"/>
                  </a:lnTo>
                  <a:close/>
                  <a:moveTo>
                    <a:pt x="1099" y="55"/>
                  </a:moveTo>
                  <a:lnTo>
                    <a:pt x="1099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5"/>
                  </a:lnTo>
                  <a:lnTo>
                    <a:pt x="1099" y="55"/>
                  </a:lnTo>
                  <a:close/>
                  <a:moveTo>
                    <a:pt x="1099" y="52"/>
                  </a:moveTo>
                  <a:lnTo>
                    <a:pt x="1099" y="52"/>
                  </a:lnTo>
                  <a:lnTo>
                    <a:pt x="1099" y="52"/>
                  </a:lnTo>
                  <a:lnTo>
                    <a:pt x="1099" y="53"/>
                  </a:lnTo>
                  <a:lnTo>
                    <a:pt x="1099" y="53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3"/>
                  </a:lnTo>
                  <a:lnTo>
                    <a:pt x="1097" y="53"/>
                  </a:lnTo>
                  <a:lnTo>
                    <a:pt x="1099" y="52"/>
                  </a:lnTo>
                  <a:lnTo>
                    <a:pt x="1099" y="52"/>
                  </a:lnTo>
                  <a:close/>
                  <a:moveTo>
                    <a:pt x="1006" y="45"/>
                  </a:moveTo>
                  <a:lnTo>
                    <a:pt x="1006" y="45"/>
                  </a:lnTo>
                  <a:lnTo>
                    <a:pt x="1006" y="45"/>
                  </a:lnTo>
                  <a:lnTo>
                    <a:pt x="1006" y="47"/>
                  </a:lnTo>
                  <a:lnTo>
                    <a:pt x="1006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3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6" y="45"/>
                  </a:lnTo>
                  <a:close/>
                  <a:moveTo>
                    <a:pt x="1007" y="44"/>
                  </a:moveTo>
                  <a:lnTo>
                    <a:pt x="1007" y="44"/>
                  </a:lnTo>
                  <a:lnTo>
                    <a:pt x="1007" y="45"/>
                  </a:lnTo>
                  <a:lnTo>
                    <a:pt x="1006" y="45"/>
                  </a:lnTo>
                  <a:lnTo>
                    <a:pt x="1006" y="45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7" y="44"/>
                  </a:lnTo>
                  <a:close/>
                  <a:moveTo>
                    <a:pt x="1004" y="44"/>
                  </a:moveTo>
                  <a:lnTo>
                    <a:pt x="1004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4" y="45"/>
                  </a:lnTo>
                  <a:lnTo>
                    <a:pt x="1004" y="44"/>
                  </a:lnTo>
                  <a:lnTo>
                    <a:pt x="1004" y="44"/>
                  </a:lnTo>
                  <a:lnTo>
                    <a:pt x="1004" y="44"/>
                  </a:lnTo>
                  <a:close/>
                  <a:moveTo>
                    <a:pt x="1009" y="42"/>
                  </a:moveTo>
                  <a:lnTo>
                    <a:pt x="1009" y="42"/>
                  </a:lnTo>
                  <a:lnTo>
                    <a:pt x="1009" y="42"/>
                  </a:lnTo>
                  <a:lnTo>
                    <a:pt x="1009" y="42"/>
                  </a:lnTo>
                  <a:lnTo>
                    <a:pt x="1009" y="44"/>
                  </a:lnTo>
                  <a:lnTo>
                    <a:pt x="1007" y="42"/>
                  </a:lnTo>
                  <a:lnTo>
                    <a:pt x="1007" y="42"/>
                  </a:lnTo>
                  <a:lnTo>
                    <a:pt x="1009" y="42"/>
                  </a:lnTo>
                  <a:lnTo>
                    <a:pt x="1009" y="42"/>
                  </a:lnTo>
                  <a:close/>
                  <a:moveTo>
                    <a:pt x="539" y="37"/>
                  </a:moveTo>
                  <a:lnTo>
                    <a:pt x="541" y="39"/>
                  </a:lnTo>
                  <a:lnTo>
                    <a:pt x="541" y="39"/>
                  </a:lnTo>
                  <a:lnTo>
                    <a:pt x="539" y="41"/>
                  </a:lnTo>
                  <a:lnTo>
                    <a:pt x="539" y="41"/>
                  </a:lnTo>
                  <a:lnTo>
                    <a:pt x="539" y="39"/>
                  </a:lnTo>
                  <a:lnTo>
                    <a:pt x="539" y="39"/>
                  </a:lnTo>
                  <a:lnTo>
                    <a:pt x="539" y="37"/>
                  </a:lnTo>
                  <a:close/>
                  <a:moveTo>
                    <a:pt x="1044" y="34"/>
                  </a:moveTo>
                  <a:lnTo>
                    <a:pt x="1045" y="34"/>
                  </a:lnTo>
                  <a:lnTo>
                    <a:pt x="1047" y="34"/>
                  </a:lnTo>
                  <a:lnTo>
                    <a:pt x="1047" y="36"/>
                  </a:lnTo>
                  <a:lnTo>
                    <a:pt x="1047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7"/>
                  </a:lnTo>
                  <a:lnTo>
                    <a:pt x="1044" y="37"/>
                  </a:lnTo>
                  <a:lnTo>
                    <a:pt x="1040" y="39"/>
                  </a:lnTo>
                  <a:lnTo>
                    <a:pt x="1040" y="41"/>
                  </a:lnTo>
                  <a:lnTo>
                    <a:pt x="1040" y="41"/>
                  </a:lnTo>
                  <a:lnTo>
                    <a:pt x="1039" y="42"/>
                  </a:lnTo>
                  <a:lnTo>
                    <a:pt x="1037" y="42"/>
                  </a:lnTo>
                  <a:lnTo>
                    <a:pt x="1037" y="44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39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6" y="41"/>
                  </a:lnTo>
                  <a:lnTo>
                    <a:pt x="1034" y="41"/>
                  </a:lnTo>
                  <a:lnTo>
                    <a:pt x="1034" y="39"/>
                  </a:lnTo>
                  <a:lnTo>
                    <a:pt x="1036" y="39"/>
                  </a:lnTo>
                  <a:lnTo>
                    <a:pt x="1037" y="36"/>
                  </a:lnTo>
                  <a:lnTo>
                    <a:pt x="1039" y="36"/>
                  </a:lnTo>
                  <a:lnTo>
                    <a:pt x="1042" y="34"/>
                  </a:lnTo>
                  <a:lnTo>
                    <a:pt x="1044" y="34"/>
                  </a:lnTo>
                  <a:close/>
                  <a:moveTo>
                    <a:pt x="545" y="34"/>
                  </a:moveTo>
                  <a:lnTo>
                    <a:pt x="545" y="34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6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4"/>
                  </a:lnTo>
                  <a:lnTo>
                    <a:pt x="545" y="34"/>
                  </a:lnTo>
                  <a:close/>
                  <a:moveTo>
                    <a:pt x="544" y="30"/>
                  </a:moveTo>
                  <a:lnTo>
                    <a:pt x="545" y="31"/>
                  </a:lnTo>
                  <a:lnTo>
                    <a:pt x="545" y="31"/>
                  </a:lnTo>
                  <a:lnTo>
                    <a:pt x="545" y="33"/>
                  </a:lnTo>
                  <a:lnTo>
                    <a:pt x="545" y="33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0"/>
                  </a:lnTo>
                  <a:close/>
                  <a:moveTo>
                    <a:pt x="1036" y="22"/>
                  </a:moveTo>
                  <a:lnTo>
                    <a:pt x="1037" y="22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4" y="25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31" y="26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8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8" y="26"/>
                  </a:lnTo>
                  <a:lnTo>
                    <a:pt x="1033" y="23"/>
                  </a:lnTo>
                  <a:lnTo>
                    <a:pt x="1036" y="22"/>
                  </a:lnTo>
                  <a:lnTo>
                    <a:pt x="1036" y="22"/>
                  </a:lnTo>
                  <a:close/>
                  <a:moveTo>
                    <a:pt x="544" y="19"/>
                  </a:moveTo>
                  <a:lnTo>
                    <a:pt x="544" y="19"/>
                  </a:lnTo>
                  <a:lnTo>
                    <a:pt x="544" y="19"/>
                  </a:lnTo>
                  <a:lnTo>
                    <a:pt x="544" y="19"/>
                  </a:lnTo>
                  <a:lnTo>
                    <a:pt x="544" y="20"/>
                  </a:lnTo>
                  <a:lnTo>
                    <a:pt x="542" y="20"/>
                  </a:lnTo>
                  <a:lnTo>
                    <a:pt x="542" y="20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5" y="25"/>
                  </a:lnTo>
                  <a:lnTo>
                    <a:pt x="545" y="23"/>
                  </a:lnTo>
                  <a:lnTo>
                    <a:pt x="547" y="25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5" y="25"/>
                  </a:lnTo>
                  <a:lnTo>
                    <a:pt x="545" y="25"/>
                  </a:lnTo>
                  <a:lnTo>
                    <a:pt x="544" y="25"/>
                  </a:lnTo>
                  <a:lnTo>
                    <a:pt x="544" y="25"/>
                  </a:lnTo>
                  <a:lnTo>
                    <a:pt x="544" y="23"/>
                  </a:lnTo>
                  <a:lnTo>
                    <a:pt x="544" y="23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2" y="22"/>
                  </a:lnTo>
                  <a:lnTo>
                    <a:pt x="542" y="20"/>
                  </a:lnTo>
                  <a:lnTo>
                    <a:pt x="541" y="20"/>
                  </a:lnTo>
                  <a:lnTo>
                    <a:pt x="542" y="20"/>
                  </a:lnTo>
                  <a:lnTo>
                    <a:pt x="542" y="19"/>
                  </a:lnTo>
                  <a:lnTo>
                    <a:pt x="544" y="19"/>
                  </a:lnTo>
                  <a:close/>
                  <a:moveTo>
                    <a:pt x="539" y="15"/>
                  </a:moveTo>
                  <a:lnTo>
                    <a:pt x="539" y="15"/>
                  </a:lnTo>
                  <a:lnTo>
                    <a:pt x="539" y="15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39" y="17"/>
                  </a:lnTo>
                  <a:lnTo>
                    <a:pt x="539" y="17"/>
                  </a:lnTo>
                  <a:lnTo>
                    <a:pt x="539" y="15"/>
                  </a:lnTo>
                  <a:lnTo>
                    <a:pt x="539" y="15"/>
                  </a:lnTo>
                  <a:lnTo>
                    <a:pt x="539" y="15"/>
                  </a:lnTo>
                  <a:close/>
                  <a:moveTo>
                    <a:pt x="536" y="14"/>
                  </a:moveTo>
                  <a:lnTo>
                    <a:pt x="537" y="15"/>
                  </a:lnTo>
                  <a:lnTo>
                    <a:pt x="537" y="15"/>
                  </a:lnTo>
                  <a:lnTo>
                    <a:pt x="537" y="17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4"/>
                  </a:lnTo>
                  <a:lnTo>
                    <a:pt x="536" y="14"/>
                  </a:lnTo>
                  <a:lnTo>
                    <a:pt x="536" y="14"/>
                  </a:lnTo>
                  <a:close/>
                  <a:moveTo>
                    <a:pt x="539" y="12"/>
                  </a:moveTo>
                  <a:lnTo>
                    <a:pt x="541" y="12"/>
                  </a:lnTo>
                  <a:lnTo>
                    <a:pt x="541" y="12"/>
                  </a:lnTo>
                  <a:lnTo>
                    <a:pt x="541" y="14"/>
                  </a:lnTo>
                  <a:lnTo>
                    <a:pt x="541" y="14"/>
                  </a:lnTo>
                  <a:lnTo>
                    <a:pt x="539" y="12"/>
                  </a:lnTo>
                  <a:lnTo>
                    <a:pt x="539" y="12"/>
                  </a:lnTo>
                  <a:lnTo>
                    <a:pt x="539" y="14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7" y="12"/>
                  </a:lnTo>
                  <a:lnTo>
                    <a:pt x="537" y="12"/>
                  </a:lnTo>
                  <a:lnTo>
                    <a:pt x="539" y="12"/>
                  </a:lnTo>
                  <a:lnTo>
                    <a:pt x="539" y="12"/>
                  </a:lnTo>
                  <a:close/>
                  <a:moveTo>
                    <a:pt x="939" y="0"/>
                  </a:moveTo>
                  <a:lnTo>
                    <a:pt x="943" y="0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4"/>
                  </a:lnTo>
                  <a:lnTo>
                    <a:pt x="946" y="6"/>
                  </a:lnTo>
                  <a:lnTo>
                    <a:pt x="947" y="9"/>
                  </a:lnTo>
                  <a:lnTo>
                    <a:pt x="947" y="9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51" y="12"/>
                  </a:lnTo>
                  <a:lnTo>
                    <a:pt x="957" y="12"/>
                  </a:lnTo>
                  <a:lnTo>
                    <a:pt x="958" y="14"/>
                  </a:lnTo>
                  <a:lnTo>
                    <a:pt x="960" y="15"/>
                  </a:lnTo>
                  <a:lnTo>
                    <a:pt x="962" y="15"/>
                  </a:lnTo>
                  <a:lnTo>
                    <a:pt x="963" y="15"/>
                  </a:lnTo>
                  <a:lnTo>
                    <a:pt x="965" y="14"/>
                  </a:lnTo>
                  <a:lnTo>
                    <a:pt x="966" y="14"/>
                  </a:lnTo>
                  <a:lnTo>
                    <a:pt x="968" y="14"/>
                  </a:lnTo>
                  <a:lnTo>
                    <a:pt x="969" y="14"/>
                  </a:lnTo>
                  <a:lnTo>
                    <a:pt x="971" y="14"/>
                  </a:lnTo>
                  <a:lnTo>
                    <a:pt x="971" y="14"/>
                  </a:lnTo>
                  <a:lnTo>
                    <a:pt x="974" y="14"/>
                  </a:lnTo>
                  <a:lnTo>
                    <a:pt x="976" y="15"/>
                  </a:lnTo>
                  <a:lnTo>
                    <a:pt x="977" y="17"/>
                  </a:lnTo>
                  <a:lnTo>
                    <a:pt x="979" y="17"/>
                  </a:lnTo>
                  <a:lnTo>
                    <a:pt x="979" y="19"/>
                  </a:lnTo>
                  <a:lnTo>
                    <a:pt x="980" y="20"/>
                  </a:lnTo>
                  <a:lnTo>
                    <a:pt x="980" y="20"/>
                  </a:lnTo>
                  <a:lnTo>
                    <a:pt x="982" y="19"/>
                  </a:lnTo>
                  <a:lnTo>
                    <a:pt x="984" y="19"/>
                  </a:lnTo>
                  <a:lnTo>
                    <a:pt x="985" y="20"/>
                  </a:lnTo>
                  <a:lnTo>
                    <a:pt x="988" y="22"/>
                  </a:lnTo>
                  <a:lnTo>
                    <a:pt x="992" y="23"/>
                  </a:lnTo>
                  <a:lnTo>
                    <a:pt x="993" y="23"/>
                  </a:lnTo>
                  <a:lnTo>
                    <a:pt x="995" y="23"/>
                  </a:lnTo>
                  <a:lnTo>
                    <a:pt x="998" y="23"/>
                  </a:lnTo>
                  <a:lnTo>
                    <a:pt x="999" y="22"/>
                  </a:lnTo>
                  <a:lnTo>
                    <a:pt x="1001" y="22"/>
                  </a:lnTo>
                  <a:lnTo>
                    <a:pt x="1003" y="22"/>
                  </a:lnTo>
                  <a:lnTo>
                    <a:pt x="1003" y="23"/>
                  </a:lnTo>
                  <a:lnTo>
                    <a:pt x="1004" y="23"/>
                  </a:lnTo>
                  <a:lnTo>
                    <a:pt x="1006" y="23"/>
                  </a:lnTo>
                  <a:lnTo>
                    <a:pt x="1010" y="23"/>
                  </a:lnTo>
                  <a:lnTo>
                    <a:pt x="1014" y="23"/>
                  </a:lnTo>
                  <a:lnTo>
                    <a:pt x="1014" y="23"/>
                  </a:lnTo>
                  <a:lnTo>
                    <a:pt x="1015" y="25"/>
                  </a:lnTo>
                  <a:lnTo>
                    <a:pt x="1017" y="25"/>
                  </a:lnTo>
                  <a:lnTo>
                    <a:pt x="1018" y="25"/>
                  </a:lnTo>
                  <a:lnTo>
                    <a:pt x="1021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18" y="26"/>
                  </a:lnTo>
                  <a:lnTo>
                    <a:pt x="1017" y="26"/>
                  </a:lnTo>
                  <a:lnTo>
                    <a:pt x="1015" y="28"/>
                  </a:lnTo>
                  <a:lnTo>
                    <a:pt x="1012" y="30"/>
                  </a:lnTo>
                  <a:lnTo>
                    <a:pt x="1006" y="31"/>
                  </a:lnTo>
                  <a:lnTo>
                    <a:pt x="1003" y="33"/>
                  </a:lnTo>
                  <a:lnTo>
                    <a:pt x="1001" y="34"/>
                  </a:lnTo>
                  <a:lnTo>
                    <a:pt x="995" y="39"/>
                  </a:lnTo>
                  <a:lnTo>
                    <a:pt x="992" y="42"/>
                  </a:lnTo>
                  <a:lnTo>
                    <a:pt x="985" y="47"/>
                  </a:lnTo>
                  <a:lnTo>
                    <a:pt x="984" y="47"/>
                  </a:lnTo>
                  <a:lnTo>
                    <a:pt x="984" y="47"/>
                  </a:lnTo>
                  <a:lnTo>
                    <a:pt x="985" y="49"/>
                  </a:lnTo>
                  <a:lnTo>
                    <a:pt x="985" y="49"/>
                  </a:lnTo>
                  <a:lnTo>
                    <a:pt x="987" y="49"/>
                  </a:lnTo>
                  <a:lnTo>
                    <a:pt x="988" y="49"/>
                  </a:lnTo>
                  <a:lnTo>
                    <a:pt x="993" y="47"/>
                  </a:lnTo>
                  <a:lnTo>
                    <a:pt x="995" y="47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1001" y="44"/>
                  </a:lnTo>
                  <a:lnTo>
                    <a:pt x="1003" y="44"/>
                  </a:lnTo>
                  <a:lnTo>
                    <a:pt x="1003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3" y="45"/>
                  </a:lnTo>
                  <a:lnTo>
                    <a:pt x="1003" y="47"/>
                  </a:lnTo>
                  <a:lnTo>
                    <a:pt x="1003" y="47"/>
                  </a:lnTo>
                  <a:lnTo>
                    <a:pt x="1003" y="49"/>
                  </a:lnTo>
                  <a:lnTo>
                    <a:pt x="1003" y="49"/>
                  </a:lnTo>
                  <a:lnTo>
                    <a:pt x="1001" y="50"/>
                  </a:lnTo>
                  <a:lnTo>
                    <a:pt x="1001" y="50"/>
                  </a:lnTo>
                  <a:lnTo>
                    <a:pt x="1004" y="50"/>
                  </a:lnTo>
                  <a:lnTo>
                    <a:pt x="1004" y="50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6" y="50"/>
                  </a:lnTo>
                  <a:lnTo>
                    <a:pt x="1007" y="50"/>
                  </a:lnTo>
                  <a:lnTo>
                    <a:pt x="1007" y="50"/>
                  </a:lnTo>
                  <a:lnTo>
                    <a:pt x="1010" y="50"/>
                  </a:lnTo>
                  <a:lnTo>
                    <a:pt x="1012" y="50"/>
                  </a:lnTo>
                  <a:lnTo>
                    <a:pt x="1015" y="49"/>
                  </a:lnTo>
                  <a:lnTo>
                    <a:pt x="1017" y="47"/>
                  </a:lnTo>
                  <a:lnTo>
                    <a:pt x="1020" y="47"/>
                  </a:lnTo>
                  <a:lnTo>
                    <a:pt x="1021" y="45"/>
                  </a:lnTo>
                  <a:lnTo>
                    <a:pt x="1025" y="45"/>
                  </a:lnTo>
                  <a:lnTo>
                    <a:pt x="1025" y="45"/>
                  </a:lnTo>
                  <a:lnTo>
                    <a:pt x="1026" y="44"/>
                  </a:lnTo>
                  <a:lnTo>
                    <a:pt x="1028" y="44"/>
                  </a:lnTo>
                  <a:lnTo>
                    <a:pt x="1029" y="42"/>
                  </a:lnTo>
                  <a:lnTo>
                    <a:pt x="1029" y="42"/>
                  </a:lnTo>
                  <a:lnTo>
                    <a:pt x="1031" y="42"/>
                  </a:lnTo>
                  <a:lnTo>
                    <a:pt x="1031" y="41"/>
                  </a:lnTo>
                  <a:lnTo>
                    <a:pt x="1033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41"/>
                  </a:lnTo>
                  <a:lnTo>
                    <a:pt x="1036" y="41"/>
                  </a:lnTo>
                  <a:lnTo>
                    <a:pt x="1036" y="41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7" y="44"/>
                  </a:lnTo>
                  <a:lnTo>
                    <a:pt x="1037" y="44"/>
                  </a:lnTo>
                  <a:lnTo>
                    <a:pt x="1037" y="45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5"/>
                  </a:lnTo>
                  <a:lnTo>
                    <a:pt x="1039" y="45"/>
                  </a:lnTo>
                  <a:lnTo>
                    <a:pt x="1040" y="44"/>
                  </a:lnTo>
                  <a:lnTo>
                    <a:pt x="1040" y="44"/>
                  </a:lnTo>
                  <a:lnTo>
                    <a:pt x="1042" y="44"/>
                  </a:lnTo>
                  <a:lnTo>
                    <a:pt x="1045" y="45"/>
                  </a:lnTo>
                  <a:lnTo>
                    <a:pt x="1047" y="45"/>
                  </a:lnTo>
                  <a:lnTo>
                    <a:pt x="1048" y="45"/>
                  </a:lnTo>
                  <a:lnTo>
                    <a:pt x="1048" y="47"/>
                  </a:lnTo>
                  <a:lnTo>
                    <a:pt x="1051" y="49"/>
                  </a:lnTo>
                  <a:lnTo>
                    <a:pt x="1051" y="50"/>
                  </a:lnTo>
                  <a:lnTo>
                    <a:pt x="1051" y="50"/>
                  </a:lnTo>
                  <a:lnTo>
                    <a:pt x="1053" y="50"/>
                  </a:lnTo>
                  <a:lnTo>
                    <a:pt x="1053" y="52"/>
                  </a:lnTo>
                  <a:lnTo>
                    <a:pt x="1053" y="52"/>
                  </a:lnTo>
                  <a:lnTo>
                    <a:pt x="1056" y="52"/>
                  </a:lnTo>
                  <a:lnTo>
                    <a:pt x="1056" y="52"/>
                  </a:lnTo>
                  <a:lnTo>
                    <a:pt x="1058" y="52"/>
                  </a:lnTo>
                  <a:lnTo>
                    <a:pt x="1058" y="52"/>
                  </a:lnTo>
                  <a:lnTo>
                    <a:pt x="1059" y="53"/>
                  </a:lnTo>
                  <a:lnTo>
                    <a:pt x="1061" y="53"/>
                  </a:lnTo>
                  <a:lnTo>
                    <a:pt x="1061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4" y="53"/>
                  </a:lnTo>
                  <a:lnTo>
                    <a:pt x="1066" y="52"/>
                  </a:lnTo>
                  <a:lnTo>
                    <a:pt x="1067" y="50"/>
                  </a:lnTo>
                  <a:lnTo>
                    <a:pt x="1069" y="50"/>
                  </a:lnTo>
                  <a:lnTo>
                    <a:pt x="1070" y="49"/>
                  </a:lnTo>
                  <a:lnTo>
                    <a:pt x="1070" y="49"/>
                  </a:lnTo>
                  <a:lnTo>
                    <a:pt x="1074" y="49"/>
                  </a:lnTo>
                  <a:lnTo>
                    <a:pt x="1075" y="49"/>
                  </a:lnTo>
                  <a:lnTo>
                    <a:pt x="1078" y="49"/>
                  </a:lnTo>
                  <a:lnTo>
                    <a:pt x="1081" y="49"/>
                  </a:lnTo>
                  <a:lnTo>
                    <a:pt x="1083" y="49"/>
                  </a:lnTo>
                  <a:lnTo>
                    <a:pt x="1085" y="47"/>
                  </a:lnTo>
                  <a:lnTo>
                    <a:pt x="1086" y="47"/>
                  </a:lnTo>
                  <a:lnTo>
                    <a:pt x="1088" y="47"/>
                  </a:lnTo>
                  <a:lnTo>
                    <a:pt x="1088" y="49"/>
                  </a:lnTo>
                  <a:lnTo>
                    <a:pt x="1086" y="49"/>
                  </a:lnTo>
                  <a:lnTo>
                    <a:pt x="1086" y="50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8" y="52"/>
                  </a:lnTo>
                  <a:lnTo>
                    <a:pt x="1089" y="53"/>
                  </a:lnTo>
                  <a:lnTo>
                    <a:pt x="1091" y="53"/>
                  </a:lnTo>
                  <a:lnTo>
                    <a:pt x="1091" y="53"/>
                  </a:lnTo>
                  <a:lnTo>
                    <a:pt x="1092" y="53"/>
                  </a:lnTo>
                  <a:lnTo>
                    <a:pt x="1092" y="53"/>
                  </a:lnTo>
                  <a:lnTo>
                    <a:pt x="1094" y="53"/>
                  </a:lnTo>
                  <a:lnTo>
                    <a:pt x="1094" y="53"/>
                  </a:lnTo>
                  <a:lnTo>
                    <a:pt x="1096" y="53"/>
                  </a:lnTo>
                  <a:lnTo>
                    <a:pt x="1096" y="52"/>
                  </a:lnTo>
                  <a:lnTo>
                    <a:pt x="1096" y="52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9" y="55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8"/>
                  </a:lnTo>
                  <a:lnTo>
                    <a:pt x="1097" y="58"/>
                  </a:lnTo>
                  <a:lnTo>
                    <a:pt x="1099" y="58"/>
                  </a:lnTo>
                  <a:lnTo>
                    <a:pt x="1100" y="58"/>
                  </a:lnTo>
                  <a:lnTo>
                    <a:pt x="1100" y="58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2" y="60"/>
                  </a:lnTo>
                  <a:lnTo>
                    <a:pt x="1102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2" y="63"/>
                  </a:lnTo>
                  <a:lnTo>
                    <a:pt x="1102" y="63"/>
                  </a:lnTo>
                  <a:lnTo>
                    <a:pt x="1097" y="61"/>
                  </a:lnTo>
                  <a:lnTo>
                    <a:pt x="1096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89" y="64"/>
                  </a:lnTo>
                  <a:lnTo>
                    <a:pt x="1088" y="61"/>
                  </a:lnTo>
                  <a:lnTo>
                    <a:pt x="1086" y="61"/>
                  </a:lnTo>
                  <a:lnTo>
                    <a:pt x="1083" y="60"/>
                  </a:lnTo>
                  <a:lnTo>
                    <a:pt x="1081" y="60"/>
                  </a:lnTo>
                  <a:lnTo>
                    <a:pt x="1080" y="60"/>
                  </a:lnTo>
                  <a:lnTo>
                    <a:pt x="1078" y="60"/>
                  </a:lnTo>
                  <a:lnTo>
                    <a:pt x="1078" y="61"/>
                  </a:lnTo>
                  <a:lnTo>
                    <a:pt x="1077" y="61"/>
                  </a:lnTo>
                  <a:lnTo>
                    <a:pt x="1075" y="61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2" y="63"/>
                  </a:lnTo>
                  <a:lnTo>
                    <a:pt x="1070" y="63"/>
                  </a:lnTo>
                  <a:lnTo>
                    <a:pt x="1069" y="63"/>
                  </a:lnTo>
                  <a:lnTo>
                    <a:pt x="1069" y="63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6" y="66"/>
                  </a:lnTo>
                  <a:lnTo>
                    <a:pt x="1064" y="66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6"/>
                  </a:lnTo>
                  <a:lnTo>
                    <a:pt x="1064" y="66"/>
                  </a:lnTo>
                  <a:lnTo>
                    <a:pt x="1064" y="66"/>
                  </a:lnTo>
                  <a:lnTo>
                    <a:pt x="1064" y="64"/>
                  </a:lnTo>
                  <a:lnTo>
                    <a:pt x="1064" y="64"/>
                  </a:lnTo>
                  <a:lnTo>
                    <a:pt x="1064" y="63"/>
                  </a:lnTo>
                  <a:lnTo>
                    <a:pt x="1064" y="64"/>
                  </a:lnTo>
                  <a:lnTo>
                    <a:pt x="1062" y="64"/>
                  </a:lnTo>
                  <a:lnTo>
                    <a:pt x="1062" y="64"/>
                  </a:lnTo>
                  <a:lnTo>
                    <a:pt x="1061" y="64"/>
                  </a:lnTo>
                  <a:lnTo>
                    <a:pt x="1061" y="64"/>
                  </a:lnTo>
                  <a:lnTo>
                    <a:pt x="1061" y="66"/>
                  </a:lnTo>
                  <a:lnTo>
                    <a:pt x="1059" y="66"/>
                  </a:lnTo>
                  <a:lnTo>
                    <a:pt x="1059" y="67"/>
                  </a:lnTo>
                  <a:lnTo>
                    <a:pt x="1058" y="66"/>
                  </a:lnTo>
                  <a:lnTo>
                    <a:pt x="1058" y="66"/>
                  </a:lnTo>
                  <a:lnTo>
                    <a:pt x="1058" y="64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4"/>
                  </a:lnTo>
                  <a:lnTo>
                    <a:pt x="1056" y="66"/>
                  </a:lnTo>
                  <a:lnTo>
                    <a:pt x="1056" y="67"/>
                  </a:lnTo>
                  <a:lnTo>
                    <a:pt x="1056" y="67"/>
                  </a:lnTo>
                  <a:lnTo>
                    <a:pt x="1055" y="69"/>
                  </a:lnTo>
                  <a:lnTo>
                    <a:pt x="1053" y="71"/>
                  </a:lnTo>
                  <a:lnTo>
                    <a:pt x="1053" y="72"/>
                  </a:lnTo>
                  <a:lnTo>
                    <a:pt x="1051" y="75"/>
                  </a:lnTo>
                  <a:lnTo>
                    <a:pt x="1050" y="75"/>
                  </a:lnTo>
                  <a:lnTo>
                    <a:pt x="1050" y="77"/>
                  </a:lnTo>
                  <a:lnTo>
                    <a:pt x="1050" y="77"/>
                  </a:lnTo>
                  <a:lnTo>
                    <a:pt x="1050" y="78"/>
                  </a:lnTo>
                  <a:lnTo>
                    <a:pt x="1048" y="78"/>
                  </a:lnTo>
                  <a:lnTo>
                    <a:pt x="1048" y="80"/>
                  </a:lnTo>
                  <a:lnTo>
                    <a:pt x="1047" y="80"/>
                  </a:lnTo>
                  <a:lnTo>
                    <a:pt x="1045" y="82"/>
                  </a:lnTo>
                  <a:lnTo>
                    <a:pt x="1045" y="82"/>
                  </a:lnTo>
                  <a:lnTo>
                    <a:pt x="1044" y="83"/>
                  </a:lnTo>
                  <a:lnTo>
                    <a:pt x="1044" y="85"/>
                  </a:lnTo>
                  <a:lnTo>
                    <a:pt x="1044" y="86"/>
                  </a:lnTo>
                  <a:lnTo>
                    <a:pt x="1044" y="86"/>
                  </a:lnTo>
                  <a:lnTo>
                    <a:pt x="1044" y="88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7" y="85"/>
                  </a:lnTo>
                  <a:lnTo>
                    <a:pt x="1047" y="85"/>
                  </a:lnTo>
                  <a:lnTo>
                    <a:pt x="1048" y="83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1" y="82"/>
                  </a:lnTo>
                  <a:lnTo>
                    <a:pt x="1051" y="82"/>
                  </a:lnTo>
                  <a:lnTo>
                    <a:pt x="1053" y="82"/>
                  </a:lnTo>
                  <a:lnTo>
                    <a:pt x="1053" y="83"/>
                  </a:lnTo>
                  <a:lnTo>
                    <a:pt x="1053" y="83"/>
                  </a:lnTo>
                  <a:lnTo>
                    <a:pt x="1053" y="85"/>
                  </a:lnTo>
                  <a:lnTo>
                    <a:pt x="1053" y="85"/>
                  </a:lnTo>
                  <a:lnTo>
                    <a:pt x="1051" y="86"/>
                  </a:lnTo>
                  <a:lnTo>
                    <a:pt x="1051" y="88"/>
                  </a:lnTo>
                  <a:lnTo>
                    <a:pt x="1050" y="89"/>
                  </a:lnTo>
                  <a:lnTo>
                    <a:pt x="1050" y="91"/>
                  </a:lnTo>
                  <a:lnTo>
                    <a:pt x="1051" y="93"/>
                  </a:lnTo>
                  <a:lnTo>
                    <a:pt x="1050" y="94"/>
                  </a:lnTo>
                  <a:lnTo>
                    <a:pt x="1050" y="94"/>
                  </a:lnTo>
                  <a:lnTo>
                    <a:pt x="1048" y="96"/>
                  </a:lnTo>
                  <a:lnTo>
                    <a:pt x="1048" y="97"/>
                  </a:lnTo>
                  <a:lnTo>
                    <a:pt x="1048" y="99"/>
                  </a:lnTo>
                  <a:lnTo>
                    <a:pt x="1048" y="99"/>
                  </a:lnTo>
                  <a:lnTo>
                    <a:pt x="1048" y="101"/>
                  </a:lnTo>
                  <a:lnTo>
                    <a:pt x="1048" y="102"/>
                  </a:lnTo>
                  <a:lnTo>
                    <a:pt x="1048" y="102"/>
                  </a:lnTo>
                  <a:lnTo>
                    <a:pt x="1047" y="104"/>
                  </a:lnTo>
                  <a:lnTo>
                    <a:pt x="1047" y="105"/>
                  </a:lnTo>
                  <a:lnTo>
                    <a:pt x="1047" y="105"/>
                  </a:lnTo>
                  <a:lnTo>
                    <a:pt x="1047" y="107"/>
                  </a:lnTo>
                  <a:lnTo>
                    <a:pt x="1045" y="108"/>
                  </a:lnTo>
                  <a:lnTo>
                    <a:pt x="1045" y="110"/>
                  </a:lnTo>
                  <a:lnTo>
                    <a:pt x="1045" y="110"/>
                  </a:lnTo>
                  <a:lnTo>
                    <a:pt x="1045" y="112"/>
                  </a:lnTo>
                  <a:lnTo>
                    <a:pt x="1045" y="112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7" y="116"/>
                  </a:lnTo>
                  <a:lnTo>
                    <a:pt x="1047" y="118"/>
                  </a:lnTo>
                  <a:lnTo>
                    <a:pt x="1047" y="118"/>
                  </a:lnTo>
                  <a:lnTo>
                    <a:pt x="1047" y="119"/>
                  </a:lnTo>
                  <a:lnTo>
                    <a:pt x="1047" y="119"/>
                  </a:lnTo>
                  <a:lnTo>
                    <a:pt x="1047" y="123"/>
                  </a:lnTo>
                  <a:lnTo>
                    <a:pt x="1047" y="126"/>
                  </a:lnTo>
                  <a:lnTo>
                    <a:pt x="1047" y="129"/>
                  </a:lnTo>
                  <a:lnTo>
                    <a:pt x="1047" y="129"/>
                  </a:lnTo>
                  <a:lnTo>
                    <a:pt x="1047" y="130"/>
                  </a:lnTo>
                  <a:lnTo>
                    <a:pt x="1048" y="130"/>
                  </a:lnTo>
                  <a:lnTo>
                    <a:pt x="1048" y="132"/>
                  </a:lnTo>
                  <a:lnTo>
                    <a:pt x="1050" y="134"/>
                  </a:lnTo>
                  <a:lnTo>
                    <a:pt x="1050" y="137"/>
                  </a:lnTo>
                  <a:lnTo>
                    <a:pt x="1050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8"/>
                  </a:lnTo>
                  <a:lnTo>
                    <a:pt x="1053" y="138"/>
                  </a:lnTo>
                  <a:lnTo>
                    <a:pt x="1055" y="138"/>
                  </a:lnTo>
                  <a:lnTo>
                    <a:pt x="1056" y="138"/>
                  </a:lnTo>
                  <a:lnTo>
                    <a:pt x="1058" y="138"/>
                  </a:lnTo>
                  <a:lnTo>
                    <a:pt x="1061" y="135"/>
                  </a:lnTo>
                  <a:lnTo>
                    <a:pt x="1062" y="135"/>
                  </a:lnTo>
                  <a:lnTo>
                    <a:pt x="1064" y="134"/>
                  </a:lnTo>
                  <a:lnTo>
                    <a:pt x="1064" y="132"/>
                  </a:lnTo>
                  <a:lnTo>
                    <a:pt x="1066" y="130"/>
                  </a:lnTo>
                  <a:lnTo>
                    <a:pt x="1067" y="127"/>
                  </a:lnTo>
                  <a:lnTo>
                    <a:pt x="1067" y="127"/>
                  </a:lnTo>
                  <a:lnTo>
                    <a:pt x="1069" y="124"/>
                  </a:lnTo>
                  <a:lnTo>
                    <a:pt x="1069" y="123"/>
                  </a:lnTo>
                  <a:lnTo>
                    <a:pt x="1069" y="121"/>
                  </a:lnTo>
                  <a:lnTo>
                    <a:pt x="1069" y="118"/>
                  </a:lnTo>
                  <a:lnTo>
                    <a:pt x="1069" y="116"/>
                  </a:lnTo>
                  <a:lnTo>
                    <a:pt x="1069" y="115"/>
                  </a:lnTo>
                  <a:lnTo>
                    <a:pt x="1069" y="112"/>
                  </a:lnTo>
                  <a:lnTo>
                    <a:pt x="1067" y="110"/>
                  </a:lnTo>
                  <a:lnTo>
                    <a:pt x="1067" y="110"/>
                  </a:lnTo>
                  <a:lnTo>
                    <a:pt x="1066" y="107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6" y="101"/>
                  </a:lnTo>
                  <a:lnTo>
                    <a:pt x="1066" y="101"/>
                  </a:lnTo>
                  <a:lnTo>
                    <a:pt x="1066" y="99"/>
                  </a:lnTo>
                  <a:lnTo>
                    <a:pt x="1066" y="97"/>
                  </a:lnTo>
                  <a:lnTo>
                    <a:pt x="1066" y="96"/>
                  </a:lnTo>
                  <a:lnTo>
                    <a:pt x="1066" y="96"/>
                  </a:lnTo>
                  <a:lnTo>
                    <a:pt x="1067" y="94"/>
                  </a:lnTo>
                  <a:lnTo>
                    <a:pt x="1067" y="93"/>
                  </a:lnTo>
                  <a:lnTo>
                    <a:pt x="1069" y="91"/>
                  </a:lnTo>
                  <a:lnTo>
                    <a:pt x="1069" y="89"/>
                  </a:lnTo>
                  <a:lnTo>
                    <a:pt x="1069" y="88"/>
                  </a:lnTo>
                  <a:lnTo>
                    <a:pt x="1069" y="86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70" y="83"/>
                  </a:lnTo>
                  <a:lnTo>
                    <a:pt x="1072" y="83"/>
                  </a:lnTo>
                  <a:lnTo>
                    <a:pt x="1072" y="82"/>
                  </a:lnTo>
                  <a:lnTo>
                    <a:pt x="1072" y="80"/>
                  </a:lnTo>
                  <a:lnTo>
                    <a:pt x="1072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5" y="80"/>
                  </a:lnTo>
                  <a:lnTo>
                    <a:pt x="1075" y="78"/>
                  </a:lnTo>
                  <a:lnTo>
                    <a:pt x="1077" y="77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7"/>
                  </a:lnTo>
                  <a:lnTo>
                    <a:pt x="1078" y="77"/>
                  </a:lnTo>
                  <a:lnTo>
                    <a:pt x="1078" y="78"/>
                  </a:lnTo>
                  <a:lnTo>
                    <a:pt x="1078" y="78"/>
                  </a:lnTo>
                  <a:lnTo>
                    <a:pt x="1078" y="80"/>
                  </a:lnTo>
                  <a:lnTo>
                    <a:pt x="1078" y="80"/>
                  </a:lnTo>
                  <a:lnTo>
                    <a:pt x="1078" y="82"/>
                  </a:lnTo>
                  <a:lnTo>
                    <a:pt x="1078" y="82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78" y="82"/>
                  </a:lnTo>
                  <a:lnTo>
                    <a:pt x="1080" y="82"/>
                  </a:lnTo>
                  <a:lnTo>
                    <a:pt x="1078" y="82"/>
                  </a:lnTo>
                  <a:lnTo>
                    <a:pt x="1078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80" y="83"/>
                  </a:lnTo>
                  <a:lnTo>
                    <a:pt x="1080" y="82"/>
                  </a:lnTo>
                  <a:lnTo>
                    <a:pt x="1081" y="80"/>
                  </a:lnTo>
                  <a:lnTo>
                    <a:pt x="1081" y="78"/>
                  </a:lnTo>
                  <a:lnTo>
                    <a:pt x="1081" y="78"/>
                  </a:lnTo>
                  <a:lnTo>
                    <a:pt x="1081" y="75"/>
                  </a:lnTo>
                  <a:lnTo>
                    <a:pt x="1081" y="75"/>
                  </a:lnTo>
                  <a:lnTo>
                    <a:pt x="1081" y="74"/>
                  </a:lnTo>
                  <a:lnTo>
                    <a:pt x="1083" y="74"/>
                  </a:lnTo>
                  <a:lnTo>
                    <a:pt x="1085" y="72"/>
                  </a:lnTo>
                  <a:lnTo>
                    <a:pt x="1085" y="72"/>
                  </a:lnTo>
                  <a:lnTo>
                    <a:pt x="1086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6" y="72"/>
                  </a:lnTo>
                  <a:lnTo>
                    <a:pt x="1086" y="71"/>
                  </a:lnTo>
                  <a:lnTo>
                    <a:pt x="1086" y="71"/>
                  </a:lnTo>
                  <a:lnTo>
                    <a:pt x="1086" y="69"/>
                  </a:lnTo>
                  <a:lnTo>
                    <a:pt x="1086" y="69"/>
                  </a:lnTo>
                  <a:lnTo>
                    <a:pt x="1086" y="67"/>
                  </a:lnTo>
                  <a:lnTo>
                    <a:pt x="1088" y="67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9" y="66"/>
                  </a:lnTo>
                  <a:lnTo>
                    <a:pt x="1089" y="66"/>
                  </a:lnTo>
                  <a:lnTo>
                    <a:pt x="1091" y="64"/>
                  </a:lnTo>
                  <a:lnTo>
                    <a:pt x="1091" y="66"/>
                  </a:lnTo>
                  <a:lnTo>
                    <a:pt x="1094" y="66"/>
                  </a:lnTo>
                  <a:lnTo>
                    <a:pt x="1096" y="67"/>
                  </a:lnTo>
                  <a:lnTo>
                    <a:pt x="1097" y="67"/>
                  </a:lnTo>
                  <a:lnTo>
                    <a:pt x="1097" y="67"/>
                  </a:lnTo>
                  <a:lnTo>
                    <a:pt x="1099" y="69"/>
                  </a:lnTo>
                  <a:lnTo>
                    <a:pt x="1099" y="69"/>
                  </a:lnTo>
                  <a:lnTo>
                    <a:pt x="1100" y="69"/>
                  </a:lnTo>
                  <a:lnTo>
                    <a:pt x="1100" y="71"/>
                  </a:lnTo>
                  <a:lnTo>
                    <a:pt x="1102" y="71"/>
                  </a:lnTo>
                  <a:lnTo>
                    <a:pt x="1102" y="71"/>
                  </a:lnTo>
                  <a:lnTo>
                    <a:pt x="1103" y="71"/>
                  </a:lnTo>
                  <a:lnTo>
                    <a:pt x="1107" y="72"/>
                  </a:lnTo>
                  <a:lnTo>
                    <a:pt x="1108" y="74"/>
                  </a:lnTo>
                  <a:lnTo>
                    <a:pt x="1110" y="74"/>
                  </a:lnTo>
                  <a:lnTo>
                    <a:pt x="1110" y="74"/>
                  </a:lnTo>
                  <a:lnTo>
                    <a:pt x="1110" y="75"/>
                  </a:lnTo>
                  <a:lnTo>
                    <a:pt x="1110" y="75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80"/>
                  </a:lnTo>
                  <a:lnTo>
                    <a:pt x="1110" y="80"/>
                  </a:lnTo>
                  <a:lnTo>
                    <a:pt x="1111" y="82"/>
                  </a:lnTo>
                  <a:lnTo>
                    <a:pt x="1111" y="83"/>
                  </a:lnTo>
                  <a:lnTo>
                    <a:pt x="1111" y="85"/>
                  </a:lnTo>
                  <a:lnTo>
                    <a:pt x="1111" y="86"/>
                  </a:lnTo>
                  <a:lnTo>
                    <a:pt x="1111" y="88"/>
                  </a:lnTo>
                  <a:lnTo>
                    <a:pt x="1111" y="89"/>
                  </a:lnTo>
                  <a:lnTo>
                    <a:pt x="1111" y="91"/>
                  </a:lnTo>
                  <a:lnTo>
                    <a:pt x="1111" y="91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7"/>
                  </a:lnTo>
                  <a:lnTo>
                    <a:pt x="1105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2" y="99"/>
                  </a:lnTo>
                  <a:lnTo>
                    <a:pt x="1102" y="101"/>
                  </a:lnTo>
                  <a:lnTo>
                    <a:pt x="1102" y="101"/>
                  </a:lnTo>
                  <a:lnTo>
                    <a:pt x="1102" y="102"/>
                  </a:lnTo>
                  <a:lnTo>
                    <a:pt x="1102" y="102"/>
                  </a:lnTo>
                  <a:lnTo>
                    <a:pt x="1103" y="104"/>
                  </a:lnTo>
                  <a:lnTo>
                    <a:pt x="1105" y="104"/>
                  </a:lnTo>
                  <a:lnTo>
                    <a:pt x="1107" y="104"/>
                  </a:lnTo>
                  <a:lnTo>
                    <a:pt x="1107" y="104"/>
                  </a:lnTo>
                  <a:lnTo>
                    <a:pt x="1108" y="102"/>
                  </a:lnTo>
                  <a:lnTo>
                    <a:pt x="1108" y="102"/>
                  </a:lnTo>
                  <a:lnTo>
                    <a:pt x="1110" y="102"/>
                  </a:lnTo>
                  <a:lnTo>
                    <a:pt x="1110" y="101"/>
                  </a:lnTo>
                  <a:lnTo>
                    <a:pt x="1111" y="99"/>
                  </a:lnTo>
                  <a:lnTo>
                    <a:pt x="1111" y="99"/>
                  </a:lnTo>
                  <a:lnTo>
                    <a:pt x="1110" y="99"/>
                  </a:lnTo>
                  <a:lnTo>
                    <a:pt x="1110" y="99"/>
                  </a:lnTo>
                  <a:lnTo>
                    <a:pt x="1111" y="99"/>
                  </a:lnTo>
                  <a:lnTo>
                    <a:pt x="1111" y="97"/>
                  </a:lnTo>
                  <a:lnTo>
                    <a:pt x="1111" y="97"/>
                  </a:lnTo>
                  <a:lnTo>
                    <a:pt x="1113" y="97"/>
                  </a:lnTo>
                  <a:lnTo>
                    <a:pt x="1115" y="96"/>
                  </a:lnTo>
                  <a:lnTo>
                    <a:pt x="1116" y="96"/>
                  </a:lnTo>
                  <a:lnTo>
                    <a:pt x="1116" y="96"/>
                  </a:lnTo>
                  <a:lnTo>
                    <a:pt x="1118" y="96"/>
                  </a:lnTo>
                  <a:lnTo>
                    <a:pt x="1119" y="97"/>
                  </a:lnTo>
                  <a:lnTo>
                    <a:pt x="1119" y="97"/>
                  </a:lnTo>
                  <a:lnTo>
                    <a:pt x="1121" y="99"/>
                  </a:lnTo>
                  <a:lnTo>
                    <a:pt x="1122" y="104"/>
                  </a:lnTo>
                  <a:lnTo>
                    <a:pt x="1122" y="110"/>
                  </a:lnTo>
                  <a:lnTo>
                    <a:pt x="1124" y="113"/>
                  </a:lnTo>
                  <a:lnTo>
                    <a:pt x="1124" y="113"/>
                  </a:lnTo>
                  <a:lnTo>
                    <a:pt x="1124" y="115"/>
                  </a:lnTo>
                  <a:lnTo>
                    <a:pt x="1124" y="119"/>
                  </a:lnTo>
                  <a:lnTo>
                    <a:pt x="1122" y="121"/>
                  </a:lnTo>
                  <a:lnTo>
                    <a:pt x="1121" y="123"/>
                  </a:lnTo>
                  <a:lnTo>
                    <a:pt x="1121" y="123"/>
                  </a:lnTo>
                  <a:lnTo>
                    <a:pt x="1121" y="121"/>
                  </a:lnTo>
                  <a:lnTo>
                    <a:pt x="1121" y="121"/>
                  </a:lnTo>
                  <a:lnTo>
                    <a:pt x="1121" y="119"/>
                  </a:lnTo>
                  <a:lnTo>
                    <a:pt x="1121" y="119"/>
                  </a:lnTo>
                  <a:lnTo>
                    <a:pt x="1119" y="119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8" y="123"/>
                  </a:lnTo>
                  <a:lnTo>
                    <a:pt x="1118" y="123"/>
                  </a:lnTo>
                  <a:lnTo>
                    <a:pt x="1118" y="124"/>
                  </a:lnTo>
                  <a:lnTo>
                    <a:pt x="1118" y="126"/>
                  </a:lnTo>
                  <a:lnTo>
                    <a:pt x="1118" y="126"/>
                  </a:lnTo>
                  <a:lnTo>
                    <a:pt x="1116" y="126"/>
                  </a:lnTo>
                  <a:lnTo>
                    <a:pt x="1115" y="126"/>
                  </a:lnTo>
                  <a:lnTo>
                    <a:pt x="1115" y="127"/>
                  </a:lnTo>
                  <a:lnTo>
                    <a:pt x="1115" y="127"/>
                  </a:lnTo>
                  <a:lnTo>
                    <a:pt x="1113" y="129"/>
                  </a:lnTo>
                  <a:lnTo>
                    <a:pt x="1113" y="130"/>
                  </a:lnTo>
                  <a:lnTo>
                    <a:pt x="1113" y="130"/>
                  </a:lnTo>
                  <a:lnTo>
                    <a:pt x="1113" y="132"/>
                  </a:lnTo>
                  <a:lnTo>
                    <a:pt x="1113" y="132"/>
                  </a:lnTo>
                  <a:lnTo>
                    <a:pt x="1111" y="132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1" y="137"/>
                  </a:lnTo>
                  <a:lnTo>
                    <a:pt x="1111" y="137"/>
                  </a:lnTo>
                  <a:lnTo>
                    <a:pt x="1113" y="138"/>
                  </a:lnTo>
                  <a:lnTo>
                    <a:pt x="1115" y="138"/>
                  </a:lnTo>
                  <a:lnTo>
                    <a:pt x="1116" y="140"/>
                  </a:lnTo>
                  <a:lnTo>
                    <a:pt x="1116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9" y="140"/>
                  </a:lnTo>
                  <a:lnTo>
                    <a:pt x="1121" y="140"/>
                  </a:lnTo>
                  <a:lnTo>
                    <a:pt x="1121" y="140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8" y="141"/>
                  </a:lnTo>
                  <a:lnTo>
                    <a:pt x="1119" y="141"/>
                  </a:lnTo>
                  <a:lnTo>
                    <a:pt x="1119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2" y="141"/>
                  </a:lnTo>
                  <a:lnTo>
                    <a:pt x="1124" y="143"/>
                  </a:lnTo>
                  <a:lnTo>
                    <a:pt x="1124" y="141"/>
                  </a:lnTo>
                  <a:lnTo>
                    <a:pt x="1126" y="141"/>
                  </a:lnTo>
                  <a:lnTo>
                    <a:pt x="1126" y="141"/>
                  </a:lnTo>
                  <a:lnTo>
                    <a:pt x="1129" y="140"/>
                  </a:lnTo>
                  <a:lnTo>
                    <a:pt x="1130" y="140"/>
                  </a:lnTo>
                  <a:lnTo>
                    <a:pt x="1133" y="140"/>
                  </a:lnTo>
                  <a:lnTo>
                    <a:pt x="1135" y="140"/>
                  </a:lnTo>
                  <a:lnTo>
                    <a:pt x="1135" y="140"/>
                  </a:lnTo>
                  <a:lnTo>
                    <a:pt x="1138" y="138"/>
                  </a:lnTo>
                  <a:lnTo>
                    <a:pt x="1141" y="135"/>
                  </a:lnTo>
                  <a:lnTo>
                    <a:pt x="1146" y="134"/>
                  </a:lnTo>
                  <a:lnTo>
                    <a:pt x="1154" y="130"/>
                  </a:lnTo>
                  <a:lnTo>
                    <a:pt x="1156" y="130"/>
                  </a:lnTo>
                  <a:lnTo>
                    <a:pt x="1157" y="130"/>
                  </a:lnTo>
                  <a:lnTo>
                    <a:pt x="1157" y="130"/>
                  </a:lnTo>
                  <a:lnTo>
                    <a:pt x="1159" y="129"/>
                  </a:lnTo>
                  <a:lnTo>
                    <a:pt x="1163" y="127"/>
                  </a:lnTo>
                  <a:lnTo>
                    <a:pt x="1167" y="126"/>
                  </a:lnTo>
                  <a:lnTo>
                    <a:pt x="1168" y="124"/>
                  </a:lnTo>
                  <a:lnTo>
                    <a:pt x="1170" y="123"/>
                  </a:lnTo>
                  <a:lnTo>
                    <a:pt x="1171" y="123"/>
                  </a:lnTo>
                  <a:lnTo>
                    <a:pt x="1171" y="121"/>
                  </a:lnTo>
                  <a:lnTo>
                    <a:pt x="1173" y="119"/>
                  </a:lnTo>
                  <a:lnTo>
                    <a:pt x="1174" y="119"/>
                  </a:lnTo>
                  <a:lnTo>
                    <a:pt x="1174" y="119"/>
                  </a:lnTo>
                  <a:lnTo>
                    <a:pt x="1176" y="118"/>
                  </a:lnTo>
                  <a:lnTo>
                    <a:pt x="1176" y="118"/>
                  </a:lnTo>
                  <a:lnTo>
                    <a:pt x="1176" y="116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6" y="113"/>
                  </a:lnTo>
                  <a:lnTo>
                    <a:pt x="1174" y="113"/>
                  </a:lnTo>
                  <a:lnTo>
                    <a:pt x="1173" y="113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8" y="108"/>
                  </a:lnTo>
                  <a:lnTo>
                    <a:pt x="1182" y="108"/>
                  </a:lnTo>
                  <a:lnTo>
                    <a:pt x="1185" y="108"/>
                  </a:lnTo>
                  <a:lnTo>
                    <a:pt x="1190" y="108"/>
                  </a:lnTo>
                  <a:lnTo>
                    <a:pt x="1192" y="108"/>
                  </a:lnTo>
                  <a:lnTo>
                    <a:pt x="1193" y="110"/>
                  </a:lnTo>
                  <a:lnTo>
                    <a:pt x="1195" y="110"/>
                  </a:lnTo>
                  <a:lnTo>
                    <a:pt x="1197" y="110"/>
                  </a:lnTo>
                  <a:lnTo>
                    <a:pt x="1198" y="110"/>
                  </a:lnTo>
                  <a:lnTo>
                    <a:pt x="1201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4" y="108"/>
                  </a:lnTo>
                  <a:lnTo>
                    <a:pt x="1206" y="108"/>
                  </a:lnTo>
                  <a:lnTo>
                    <a:pt x="1206" y="108"/>
                  </a:lnTo>
                  <a:lnTo>
                    <a:pt x="1208" y="108"/>
                  </a:lnTo>
                  <a:lnTo>
                    <a:pt x="1208" y="107"/>
                  </a:lnTo>
                  <a:lnTo>
                    <a:pt x="1209" y="107"/>
                  </a:lnTo>
                  <a:lnTo>
                    <a:pt x="1211" y="105"/>
                  </a:lnTo>
                  <a:lnTo>
                    <a:pt x="1212" y="105"/>
                  </a:lnTo>
                  <a:lnTo>
                    <a:pt x="1212" y="105"/>
                  </a:lnTo>
                  <a:lnTo>
                    <a:pt x="1214" y="105"/>
                  </a:lnTo>
                  <a:lnTo>
                    <a:pt x="1214" y="105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2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2" y="99"/>
                  </a:lnTo>
                  <a:lnTo>
                    <a:pt x="1212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5" y="99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5" y="96"/>
                  </a:lnTo>
                  <a:lnTo>
                    <a:pt x="1215" y="96"/>
                  </a:lnTo>
                  <a:lnTo>
                    <a:pt x="1214" y="96"/>
                  </a:lnTo>
                  <a:lnTo>
                    <a:pt x="1214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4" y="94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6" y="83"/>
                  </a:lnTo>
                  <a:lnTo>
                    <a:pt x="1230" y="82"/>
                  </a:lnTo>
                  <a:lnTo>
                    <a:pt x="1231" y="80"/>
                  </a:lnTo>
                  <a:lnTo>
                    <a:pt x="1234" y="78"/>
                  </a:lnTo>
                  <a:lnTo>
                    <a:pt x="1234" y="80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39" y="78"/>
                  </a:lnTo>
                  <a:lnTo>
                    <a:pt x="1245" y="78"/>
                  </a:lnTo>
                  <a:lnTo>
                    <a:pt x="1252" y="78"/>
                  </a:lnTo>
                  <a:lnTo>
                    <a:pt x="1258" y="78"/>
                  </a:lnTo>
                  <a:lnTo>
                    <a:pt x="1264" y="78"/>
                  </a:lnTo>
                  <a:lnTo>
                    <a:pt x="1271" y="78"/>
                  </a:lnTo>
                  <a:lnTo>
                    <a:pt x="1275" y="78"/>
                  </a:lnTo>
                  <a:lnTo>
                    <a:pt x="1282" y="78"/>
                  </a:lnTo>
                  <a:lnTo>
                    <a:pt x="1283" y="75"/>
                  </a:lnTo>
                  <a:lnTo>
                    <a:pt x="1285" y="74"/>
                  </a:lnTo>
                  <a:lnTo>
                    <a:pt x="1286" y="75"/>
                  </a:lnTo>
                  <a:lnTo>
                    <a:pt x="1288" y="75"/>
                  </a:lnTo>
                  <a:lnTo>
                    <a:pt x="1288" y="74"/>
                  </a:lnTo>
                  <a:lnTo>
                    <a:pt x="1290" y="74"/>
                  </a:lnTo>
                  <a:lnTo>
                    <a:pt x="1290" y="74"/>
                  </a:lnTo>
                  <a:lnTo>
                    <a:pt x="1291" y="74"/>
                  </a:lnTo>
                  <a:lnTo>
                    <a:pt x="1291" y="75"/>
                  </a:lnTo>
                  <a:lnTo>
                    <a:pt x="1291" y="74"/>
                  </a:lnTo>
                  <a:lnTo>
                    <a:pt x="1291" y="74"/>
                  </a:lnTo>
                  <a:lnTo>
                    <a:pt x="1291" y="72"/>
                  </a:lnTo>
                  <a:lnTo>
                    <a:pt x="1293" y="72"/>
                  </a:lnTo>
                  <a:lnTo>
                    <a:pt x="1293" y="72"/>
                  </a:lnTo>
                  <a:lnTo>
                    <a:pt x="1294" y="72"/>
                  </a:lnTo>
                  <a:lnTo>
                    <a:pt x="1294" y="72"/>
                  </a:lnTo>
                  <a:lnTo>
                    <a:pt x="1294" y="71"/>
                  </a:lnTo>
                  <a:lnTo>
                    <a:pt x="1294" y="71"/>
                  </a:lnTo>
                  <a:lnTo>
                    <a:pt x="1294" y="69"/>
                  </a:lnTo>
                  <a:lnTo>
                    <a:pt x="1296" y="67"/>
                  </a:lnTo>
                  <a:lnTo>
                    <a:pt x="1297" y="66"/>
                  </a:lnTo>
                  <a:lnTo>
                    <a:pt x="1297" y="66"/>
                  </a:lnTo>
                  <a:lnTo>
                    <a:pt x="1297" y="64"/>
                  </a:lnTo>
                  <a:lnTo>
                    <a:pt x="1299" y="64"/>
                  </a:lnTo>
                  <a:lnTo>
                    <a:pt x="1299" y="63"/>
                  </a:lnTo>
                  <a:lnTo>
                    <a:pt x="1299" y="63"/>
                  </a:lnTo>
                  <a:lnTo>
                    <a:pt x="1299" y="61"/>
                  </a:lnTo>
                  <a:lnTo>
                    <a:pt x="1299" y="60"/>
                  </a:lnTo>
                  <a:lnTo>
                    <a:pt x="1301" y="58"/>
                  </a:lnTo>
                  <a:lnTo>
                    <a:pt x="1301" y="56"/>
                  </a:lnTo>
                  <a:lnTo>
                    <a:pt x="1301" y="55"/>
                  </a:lnTo>
                  <a:lnTo>
                    <a:pt x="1302" y="53"/>
                  </a:lnTo>
                  <a:lnTo>
                    <a:pt x="1304" y="52"/>
                  </a:lnTo>
                  <a:lnTo>
                    <a:pt x="1304" y="49"/>
                  </a:lnTo>
                  <a:lnTo>
                    <a:pt x="1305" y="45"/>
                  </a:lnTo>
                  <a:lnTo>
                    <a:pt x="1308" y="44"/>
                  </a:lnTo>
                  <a:lnTo>
                    <a:pt x="1308" y="42"/>
                  </a:lnTo>
                  <a:lnTo>
                    <a:pt x="1312" y="39"/>
                  </a:lnTo>
                  <a:lnTo>
                    <a:pt x="1313" y="37"/>
                  </a:lnTo>
                  <a:lnTo>
                    <a:pt x="1313" y="36"/>
                  </a:lnTo>
                  <a:lnTo>
                    <a:pt x="1315" y="34"/>
                  </a:lnTo>
                  <a:lnTo>
                    <a:pt x="1316" y="36"/>
                  </a:lnTo>
                  <a:lnTo>
                    <a:pt x="1318" y="36"/>
                  </a:lnTo>
                  <a:lnTo>
                    <a:pt x="1318" y="37"/>
                  </a:lnTo>
                  <a:lnTo>
                    <a:pt x="1318" y="37"/>
                  </a:lnTo>
                  <a:lnTo>
                    <a:pt x="1318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1" y="39"/>
                  </a:lnTo>
                  <a:lnTo>
                    <a:pt x="1323" y="39"/>
                  </a:lnTo>
                  <a:lnTo>
                    <a:pt x="1326" y="37"/>
                  </a:lnTo>
                  <a:lnTo>
                    <a:pt x="1327" y="37"/>
                  </a:lnTo>
                  <a:lnTo>
                    <a:pt x="1327" y="37"/>
                  </a:lnTo>
                  <a:lnTo>
                    <a:pt x="1329" y="37"/>
                  </a:lnTo>
                  <a:lnTo>
                    <a:pt x="1329" y="37"/>
                  </a:lnTo>
                  <a:lnTo>
                    <a:pt x="1332" y="37"/>
                  </a:lnTo>
                  <a:lnTo>
                    <a:pt x="1334" y="41"/>
                  </a:lnTo>
                  <a:lnTo>
                    <a:pt x="1335" y="42"/>
                  </a:lnTo>
                  <a:lnTo>
                    <a:pt x="1335" y="44"/>
                  </a:lnTo>
                  <a:lnTo>
                    <a:pt x="1335" y="47"/>
                  </a:lnTo>
                  <a:lnTo>
                    <a:pt x="1335" y="50"/>
                  </a:lnTo>
                  <a:lnTo>
                    <a:pt x="1335" y="52"/>
                  </a:lnTo>
                  <a:lnTo>
                    <a:pt x="1335" y="55"/>
                  </a:lnTo>
                  <a:lnTo>
                    <a:pt x="1335" y="58"/>
                  </a:lnTo>
                  <a:lnTo>
                    <a:pt x="1335" y="61"/>
                  </a:lnTo>
                  <a:lnTo>
                    <a:pt x="1335" y="63"/>
                  </a:lnTo>
                  <a:lnTo>
                    <a:pt x="1337" y="63"/>
                  </a:lnTo>
                  <a:lnTo>
                    <a:pt x="1335" y="63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7"/>
                  </a:lnTo>
                  <a:lnTo>
                    <a:pt x="1338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2" y="69"/>
                  </a:lnTo>
                  <a:lnTo>
                    <a:pt x="1342" y="69"/>
                  </a:lnTo>
                  <a:lnTo>
                    <a:pt x="1342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2"/>
                  </a:lnTo>
                  <a:lnTo>
                    <a:pt x="1342" y="72"/>
                  </a:lnTo>
                  <a:lnTo>
                    <a:pt x="1342" y="74"/>
                  </a:lnTo>
                  <a:lnTo>
                    <a:pt x="1340" y="74"/>
                  </a:lnTo>
                  <a:lnTo>
                    <a:pt x="1340" y="74"/>
                  </a:lnTo>
                  <a:lnTo>
                    <a:pt x="1340" y="75"/>
                  </a:lnTo>
                  <a:lnTo>
                    <a:pt x="1342" y="75"/>
                  </a:lnTo>
                  <a:lnTo>
                    <a:pt x="1342" y="77"/>
                  </a:lnTo>
                  <a:lnTo>
                    <a:pt x="1343" y="77"/>
                  </a:lnTo>
                  <a:lnTo>
                    <a:pt x="1343" y="77"/>
                  </a:lnTo>
                  <a:lnTo>
                    <a:pt x="1343" y="75"/>
                  </a:lnTo>
                  <a:lnTo>
                    <a:pt x="1343" y="75"/>
                  </a:lnTo>
                  <a:lnTo>
                    <a:pt x="1345" y="75"/>
                  </a:lnTo>
                  <a:lnTo>
                    <a:pt x="1345" y="75"/>
                  </a:lnTo>
                  <a:lnTo>
                    <a:pt x="1345" y="77"/>
                  </a:lnTo>
                  <a:lnTo>
                    <a:pt x="1345" y="77"/>
                  </a:lnTo>
                  <a:lnTo>
                    <a:pt x="1346" y="78"/>
                  </a:lnTo>
                  <a:lnTo>
                    <a:pt x="1346" y="80"/>
                  </a:lnTo>
                  <a:lnTo>
                    <a:pt x="1346" y="80"/>
                  </a:lnTo>
                  <a:lnTo>
                    <a:pt x="1346" y="82"/>
                  </a:lnTo>
                  <a:lnTo>
                    <a:pt x="1346" y="82"/>
                  </a:lnTo>
                  <a:lnTo>
                    <a:pt x="1348" y="82"/>
                  </a:lnTo>
                  <a:lnTo>
                    <a:pt x="1348" y="82"/>
                  </a:lnTo>
                  <a:lnTo>
                    <a:pt x="1345" y="85"/>
                  </a:lnTo>
                  <a:lnTo>
                    <a:pt x="1342" y="85"/>
                  </a:lnTo>
                  <a:lnTo>
                    <a:pt x="1340" y="85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7" y="86"/>
                  </a:lnTo>
                  <a:lnTo>
                    <a:pt x="1335" y="86"/>
                  </a:lnTo>
                  <a:lnTo>
                    <a:pt x="1335" y="86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29" y="88"/>
                  </a:lnTo>
                  <a:lnTo>
                    <a:pt x="1329" y="88"/>
                  </a:lnTo>
                  <a:lnTo>
                    <a:pt x="1327" y="88"/>
                  </a:lnTo>
                  <a:lnTo>
                    <a:pt x="1327" y="89"/>
                  </a:lnTo>
                  <a:lnTo>
                    <a:pt x="1327" y="89"/>
                  </a:lnTo>
                  <a:lnTo>
                    <a:pt x="1326" y="88"/>
                  </a:lnTo>
                  <a:lnTo>
                    <a:pt x="1326" y="89"/>
                  </a:lnTo>
                  <a:lnTo>
                    <a:pt x="1326" y="91"/>
                  </a:lnTo>
                  <a:lnTo>
                    <a:pt x="1326" y="91"/>
                  </a:lnTo>
                  <a:lnTo>
                    <a:pt x="1326" y="93"/>
                  </a:lnTo>
                  <a:lnTo>
                    <a:pt x="1324" y="93"/>
                  </a:lnTo>
                  <a:lnTo>
                    <a:pt x="1324" y="91"/>
                  </a:lnTo>
                  <a:lnTo>
                    <a:pt x="1323" y="91"/>
                  </a:lnTo>
                  <a:lnTo>
                    <a:pt x="1321" y="91"/>
                  </a:lnTo>
                  <a:lnTo>
                    <a:pt x="1321" y="89"/>
                  </a:lnTo>
                  <a:lnTo>
                    <a:pt x="1323" y="89"/>
                  </a:lnTo>
                  <a:lnTo>
                    <a:pt x="1323" y="89"/>
                  </a:lnTo>
                  <a:lnTo>
                    <a:pt x="1321" y="89"/>
                  </a:lnTo>
                  <a:lnTo>
                    <a:pt x="1321" y="89"/>
                  </a:lnTo>
                  <a:lnTo>
                    <a:pt x="1321" y="88"/>
                  </a:lnTo>
                  <a:lnTo>
                    <a:pt x="1321" y="86"/>
                  </a:lnTo>
                  <a:lnTo>
                    <a:pt x="1321" y="88"/>
                  </a:lnTo>
                  <a:lnTo>
                    <a:pt x="1321" y="88"/>
                  </a:lnTo>
                  <a:lnTo>
                    <a:pt x="1320" y="89"/>
                  </a:lnTo>
                  <a:lnTo>
                    <a:pt x="1320" y="91"/>
                  </a:lnTo>
                  <a:lnTo>
                    <a:pt x="1318" y="94"/>
                  </a:lnTo>
                  <a:lnTo>
                    <a:pt x="1318" y="96"/>
                  </a:lnTo>
                  <a:lnTo>
                    <a:pt x="1316" y="96"/>
                  </a:lnTo>
                  <a:lnTo>
                    <a:pt x="1315" y="97"/>
                  </a:lnTo>
                  <a:lnTo>
                    <a:pt x="1313" y="97"/>
                  </a:lnTo>
                  <a:lnTo>
                    <a:pt x="1312" y="97"/>
                  </a:lnTo>
                  <a:lnTo>
                    <a:pt x="1312" y="99"/>
                  </a:lnTo>
                  <a:lnTo>
                    <a:pt x="1310" y="99"/>
                  </a:lnTo>
                  <a:lnTo>
                    <a:pt x="1310" y="97"/>
                  </a:lnTo>
                  <a:lnTo>
                    <a:pt x="1310" y="97"/>
                  </a:lnTo>
                  <a:lnTo>
                    <a:pt x="1310" y="99"/>
                  </a:lnTo>
                  <a:lnTo>
                    <a:pt x="1310" y="99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5" y="101"/>
                  </a:lnTo>
                  <a:lnTo>
                    <a:pt x="1305" y="101"/>
                  </a:lnTo>
                  <a:lnTo>
                    <a:pt x="1304" y="101"/>
                  </a:lnTo>
                  <a:lnTo>
                    <a:pt x="1304" y="101"/>
                  </a:lnTo>
                  <a:lnTo>
                    <a:pt x="1304" y="99"/>
                  </a:lnTo>
                  <a:lnTo>
                    <a:pt x="1302" y="101"/>
                  </a:lnTo>
                  <a:lnTo>
                    <a:pt x="1301" y="101"/>
                  </a:lnTo>
                  <a:lnTo>
                    <a:pt x="1301" y="102"/>
                  </a:lnTo>
                  <a:lnTo>
                    <a:pt x="1301" y="104"/>
                  </a:lnTo>
                  <a:lnTo>
                    <a:pt x="1301" y="104"/>
                  </a:lnTo>
                  <a:lnTo>
                    <a:pt x="1299" y="107"/>
                  </a:lnTo>
                  <a:lnTo>
                    <a:pt x="1296" y="108"/>
                  </a:lnTo>
                  <a:lnTo>
                    <a:pt x="1294" y="112"/>
                  </a:lnTo>
                  <a:lnTo>
                    <a:pt x="1294" y="113"/>
                  </a:lnTo>
                  <a:lnTo>
                    <a:pt x="1293" y="113"/>
                  </a:lnTo>
                  <a:lnTo>
                    <a:pt x="1293" y="116"/>
                  </a:lnTo>
                  <a:lnTo>
                    <a:pt x="1291" y="118"/>
                  </a:lnTo>
                  <a:lnTo>
                    <a:pt x="1293" y="118"/>
                  </a:lnTo>
                  <a:lnTo>
                    <a:pt x="1293" y="119"/>
                  </a:lnTo>
                  <a:lnTo>
                    <a:pt x="1293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6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3" y="123"/>
                  </a:lnTo>
                  <a:lnTo>
                    <a:pt x="1291" y="123"/>
                  </a:lnTo>
                  <a:lnTo>
                    <a:pt x="1291" y="123"/>
                  </a:lnTo>
                  <a:lnTo>
                    <a:pt x="1291" y="124"/>
                  </a:lnTo>
                  <a:lnTo>
                    <a:pt x="1288" y="126"/>
                  </a:lnTo>
                  <a:lnTo>
                    <a:pt x="1290" y="127"/>
                  </a:lnTo>
                  <a:lnTo>
                    <a:pt x="1293" y="127"/>
                  </a:lnTo>
                  <a:lnTo>
                    <a:pt x="1293" y="127"/>
                  </a:lnTo>
                  <a:lnTo>
                    <a:pt x="1294" y="130"/>
                  </a:lnTo>
                  <a:lnTo>
                    <a:pt x="1294" y="132"/>
                  </a:lnTo>
                  <a:lnTo>
                    <a:pt x="1294" y="132"/>
                  </a:lnTo>
                  <a:lnTo>
                    <a:pt x="1296" y="134"/>
                  </a:lnTo>
                  <a:lnTo>
                    <a:pt x="1296" y="135"/>
                  </a:lnTo>
                  <a:lnTo>
                    <a:pt x="1297" y="137"/>
                  </a:lnTo>
                  <a:lnTo>
                    <a:pt x="1299" y="137"/>
                  </a:lnTo>
                  <a:lnTo>
                    <a:pt x="1302" y="135"/>
                  </a:lnTo>
                  <a:lnTo>
                    <a:pt x="1304" y="135"/>
                  </a:lnTo>
                  <a:lnTo>
                    <a:pt x="1304" y="134"/>
                  </a:lnTo>
                  <a:lnTo>
                    <a:pt x="1302" y="132"/>
                  </a:lnTo>
                  <a:lnTo>
                    <a:pt x="1302" y="132"/>
                  </a:lnTo>
                  <a:lnTo>
                    <a:pt x="1301" y="130"/>
                  </a:lnTo>
                  <a:lnTo>
                    <a:pt x="1301" y="132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2" y="130"/>
                  </a:lnTo>
                  <a:lnTo>
                    <a:pt x="1302" y="130"/>
                  </a:lnTo>
                  <a:lnTo>
                    <a:pt x="1304" y="132"/>
                  </a:lnTo>
                  <a:lnTo>
                    <a:pt x="1305" y="135"/>
                  </a:lnTo>
                  <a:lnTo>
                    <a:pt x="1305" y="137"/>
                  </a:lnTo>
                  <a:lnTo>
                    <a:pt x="1305" y="137"/>
                  </a:lnTo>
                  <a:lnTo>
                    <a:pt x="1304" y="137"/>
                  </a:lnTo>
                  <a:lnTo>
                    <a:pt x="1304" y="137"/>
                  </a:lnTo>
                  <a:lnTo>
                    <a:pt x="1297" y="138"/>
                  </a:lnTo>
                  <a:lnTo>
                    <a:pt x="1297" y="140"/>
                  </a:lnTo>
                  <a:lnTo>
                    <a:pt x="1294" y="140"/>
                  </a:lnTo>
                  <a:lnTo>
                    <a:pt x="1294" y="140"/>
                  </a:lnTo>
                  <a:lnTo>
                    <a:pt x="1294" y="138"/>
                  </a:lnTo>
                  <a:lnTo>
                    <a:pt x="1294" y="137"/>
                  </a:lnTo>
                  <a:lnTo>
                    <a:pt x="1294" y="137"/>
                  </a:lnTo>
                  <a:lnTo>
                    <a:pt x="1290" y="140"/>
                  </a:lnTo>
                  <a:lnTo>
                    <a:pt x="1288" y="140"/>
                  </a:lnTo>
                  <a:lnTo>
                    <a:pt x="1286" y="141"/>
                  </a:lnTo>
                  <a:lnTo>
                    <a:pt x="1286" y="140"/>
                  </a:lnTo>
                  <a:lnTo>
                    <a:pt x="1286" y="138"/>
                  </a:lnTo>
                  <a:lnTo>
                    <a:pt x="1288" y="137"/>
                  </a:lnTo>
                  <a:lnTo>
                    <a:pt x="1286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5"/>
                  </a:lnTo>
                  <a:lnTo>
                    <a:pt x="1283" y="135"/>
                  </a:lnTo>
                  <a:lnTo>
                    <a:pt x="1285" y="137"/>
                  </a:lnTo>
                  <a:lnTo>
                    <a:pt x="1283" y="138"/>
                  </a:lnTo>
                  <a:lnTo>
                    <a:pt x="1283" y="141"/>
                  </a:lnTo>
                  <a:lnTo>
                    <a:pt x="1282" y="143"/>
                  </a:lnTo>
                  <a:lnTo>
                    <a:pt x="1279" y="143"/>
                  </a:lnTo>
                  <a:lnTo>
                    <a:pt x="1275" y="143"/>
                  </a:lnTo>
                  <a:lnTo>
                    <a:pt x="1274" y="143"/>
                  </a:lnTo>
                  <a:lnTo>
                    <a:pt x="1271" y="145"/>
                  </a:lnTo>
                  <a:lnTo>
                    <a:pt x="1269" y="143"/>
                  </a:lnTo>
                  <a:lnTo>
                    <a:pt x="1267" y="145"/>
                  </a:lnTo>
                  <a:lnTo>
                    <a:pt x="1263" y="145"/>
                  </a:lnTo>
                  <a:lnTo>
                    <a:pt x="1261" y="145"/>
                  </a:lnTo>
                  <a:lnTo>
                    <a:pt x="1260" y="146"/>
                  </a:lnTo>
                  <a:lnTo>
                    <a:pt x="1258" y="146"/>
                  </a:lnTo>
                  <a:lnTo>
                    <a:pt x="1252" y="149"/>
                  </a:lnTo>
                  <a:lnTo>
                    <a:pt x="1250" y="149"/>
                  </a:lnTo>
                  <a:lnTo>
                    <a:pt x="1249" y="151"/>
                  </a:lnTo>
                  <a:lnTo>
                    <a:pt x="1249" y="152"/>
                  </a:lnTo>
                  <a:lnTo>
                    <a:pt x="1247" y="152"/>
                  </a:lnTo>
                  <a:lnTo>
                    <a:pt x="1247" y="152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47" y="151"/>
                  </a:lnTo>
                  <a:lnTo>
                    <a:pt x="1249" y="148"/>
                  </a:lnTo>
                  <a:lnTo>
                    <a:pt x="1247" y="146"/>
                  </a:lnTo>
                  <a:lnTo>
                    <a:pt x="1247" y="146"/>
                  </a:lnTo>
                  <a:lnTo>
                    <a:pt x="1247" y="145"/>
                  </a:lnTo>
                  <a:lnTo>
                    <a:pt x="1247" y="146"/>
                  </a:lnTo>
                  <a:lnTo>
                    <a:pt x="1247" y="149"/>
                  </a:lnTo>
                  <a:lnTo>
                    <a:pt x="1247" y="151"/>
                  </a:lnTo>
                  <a:lnTo>
                    <a:pt x="1245" y="154"/>
                  </a:lnTo>
                  <a:lnTo>
                    <a:pt x="1245" y="154"/>
                  </a:lnTo>
                  <a:lnTo>
                    <a:pt x="1244" y="154"/>
                  </a:lnTo>
                  <a:lnTo>
                    <a:pt x="1244" y="154"/>
                  </a:lnTo>
                  <a:lnTo>
                    <a:pt x="1244" y="156"/>
                  </a:lnTo>
                  <a:lnTo>
                    <a:pt x="1242" y="156"/>
                  </a:lnTo>
                  <a:lnTo>
                    <a:pt x="1242" y="157"/>
                  </a:lnTo>
                  <a:lnTo>
                    <a:pt x="1242" y="159"/>
                  </a:lnTo>
                  <a:lnTo>
                    <a:pt x="1245" y="159"/>
                  </a:lnTo>
                  <a:lnTo>
                    <a:pt x="1245" y="159"/>
                  </a:lnTo>
                  <a:lnTo>
                    <a:pt x="1247" y="159"/>
                  </a:lnTo>
                  <a:lnTo>
                    <a:pt x="1247" y="160"/>
                  </a:lnTo>
                  <a:lnTo>
                    <a:pt x="1247" y="162"/>
                  </a:lnTo>
                  <a:lnTo>
                    <a:pt x="1245" y="164"/>
                  </a:lnTo>
                  <a:lnTo>
                    <a:pt x="1245" y="165"/>
                  </a:lnTo>
                  <a:lnTo>
                    <a:pt x="1245" y="168"/>
                  </a:lnTo>
                  <a:lnTo>
                    <a:pt x="1245" y="170"/>
                  </a:lnTo>
                  <a:lnTo>
                    <a:pt x="1245" y="170"/>
                  </a:lnTo>
                  <a:lnTo>
                    <a:pt x="1245" y="167"/>
                  </a:lnTo>
                  <a:lnTo>
                    <a:pt x="1245" y="167"/>
                  </a:lnTo>
                  <a:lnTo>
                    <a:pt x="1244" y="167"/>
                  </a:lnTo>
                  <a:lnTo>
                    <a:pt x="1244" y="171"/>
                  </a:lnTo>
                  <a:lnTo>
                    <a:pt x="1242" y="173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6"/>
                  </a:lnTo>
                  <a:lnTo>
                    <a:pt x="1239" y="176"/>
                  </a:lnTo>
                  <a:lnTo>
                    <a:pt x="1239" y="178"/>
                  </a:lnTo>
                  <a:lnTo>
                    <a:pt x="1239" y="178"/>
                  </a:lnTo>
                  <a:lnTo>
                    <a:pt x="1238" y="178"/>
                  </a:lnTo>
                  <a:lnTo>
                    <a:pt x="1238" y="178"/>
                  </a:lnTo>
                  <a:lnTo>
                    <a:pt x="1238" y="179"/>
                  </a:lnTo>
                  <a:lnTo>
                    <a:pt x="1236" y="179"/>
                  </a:lnTo>
                  <a:lnTo>
                    <a:pt x="1234" y="182"/>
                  </a:lnTo>
                  <a:lnTo>
                    <a:pt x="1233" y="184"/>
                  </a:lnTo>
                  <a:lnTo>
                    <a:pt x="1233" y="184"/>
                  </a:lnTo>
                  <a:lnTo>
                    <a:pt x="1233" y="182"/>
                  </a:lnTo>
                  <a:lnTo>
                    <a:pt x="1233" y="181"/>
                  </a:lnTo>
                  <a:lnTo>
                    <a:pt x="1231" y="179"/>
                  </a:lnTo>
                  <a:lnTo>
                    <a:pt x="1231" y="179"/>
                  </a:lnTo>
                  <a:lnTo>
                    <a:pt x="1230" y="179"/>
                  </a:lnTo>
                  <a:lnTo>
                    <a:pt x="1228" y="178"/>
                  </a:lnTo>
                  <a:lnTo>
                    <a:pt x="1226" y="178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3"/>
                  </a:lnTo>
                  <a:lnTo>
                    <a:pt x="1225" y="171"/>
                  </a:lnTo>
                  <a:lnTo>
                    <a:pt x="1225" y="170"/>
                  </a:lnTo>
                  <a:lnTo>
                    <a:pt x="1226" y="170"/>
                  </a:lnTo>
                  <a:lnTo>
                    <a:pt x="1230" y="168"/>
                  </a:lnTo>
                  <a:lnTo>
                    <a:pt x="1230" y="167"/>
                  </a:lnTo>
                  <a:lnTo>
                    <a:pt x="1231" y="167"/>
                  </a:lnTo>
                  <a:lnTo>
                    <a:pt x="1230" y="168"/>
                  </a:lnTo>
                  <a:lnTo>
                    <a:pt x="1226" y="168"/>
                  </a:lnTo>
                  <a:lnTo>
                    <a:pt x="1226" y="170"/>
                  </a:lnTo>
                  <a:lnTo>
                    <a:pt x="1225" y="170"/>
                  </a:lnTo>
                  <a:lnTo>
                    <a:pt x="1225" y="171"/>
                  </a:lnTo>
                  <a:lnTo>
                    <a:pt x="1223" y="173"/>
                  </a:lnTo>
                  <a:lnTo>
                    <a:pt x="1223" y="173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6"/>
                  </a:lnTo>
                  <a:lnTo>
                    <a:pt x="1225" y="178"/>
                  </a:lnTo>
                  <a:lnTo>
                    <a:pt x="1226" y="181"/>
                  </a:lnTo>
                  <a:lnTo>
                    <a:pt x="1226" y="184"/>
                  </a:lnTo>
                  <a:lnTo>
                    <a:pt x="1230" y="186"/>
                  </a:lnTo>
                  <a:lnTo>
                    <a:pt x="1230" y="187"/>
                  </a:lnTo>
                  <a:lnTo>
                    <a:pt x="1230" y="187"/>
                  </a:lnTo>
                  <a:lnTo>
                    <a:pt x="1230" y="189"/>
                  </a:lnTo>
                  <a:lnTo>
                    <a:pt x="1230" y="190"/>
                  </a:lnTo>
                  <a:lnTo>
                    <a:pt x="1230" y="190"/>
                  </a:lnTo>
                  <a:lnTo>
                    <a:pt x="1231" y="190"/>
                  </a:lnTo>
                  <a:lnTo>
                    <a:pt x="1231" y="192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5"/>
                  </a:lnTo>
                  <a:lnTo>
                    <a:pt x="1230" y="195"/>
                  </a:lnTo>
                  <a:lnTo>
                    <a:pt x="1228" y="197"/>
                  </a:lnTo>
                  <a:lnTo>
                    <a:pt x="1228" y="198"/>
                  </a:lnTo>
                  <a:lnTo>
                    <a:pt x="1226" y="198"/>
                  </a:lnTo>
                  <a:lnTo>
                    <a:pt x="1223" y="206"/>
                  </a:lnTo>
                  <a:lnTo>
                    <a:pt x="1223" y="208"/>
                  </a:lnTo>
                  <a:lnTo>
                    <a:pt x="1222" y="208"/>
                  </a:lnTo>
                  <a:lnTo>
                    <a:pt x="1222" y="208"/>
                  </a:lnTo>
                  <a:lnTo>
                    <a:pt x="1220" y="209"/>
                  </a:lnTo>
                  <a:lnTo>
                    <a:pt x="1220" y="209"/>
                  </a:lnTo>
                  <a:lnTo>
                    <a:pt x="1219" y="212"/>
                  </a:lnTo>
                  <a:lnTo>
                    <a:pt x="1219" y="214"/>
                  </a:lnTo>
                  <a:lnTo>
                    <a:pt x="1217" y="212"/>
                  </a:lnTo>
                  <a:lnTo>
                    <a:pt x="1217" y="212"/>
                  </a:lnTo>
                  <a:lnTo>
                    <a:pt x="1217" y="209"/>
                  </a:lnTo>
                  <a:lnTo>
                    <a:pt x="1219" y="206"/>
                  </a:lnTo>
                  <a:lnTo>
                    <a:pt x="1220" y="204"/>
                  </a:lnTo>
                  <a:lnTo>
                    <a:pt x="1222" y="203"/>
                  </a:lnTo>
                  <a:lnTo>
                    <a:pt x="1222" y="201"/>
                  </a:lnTo>
                  <a:lnTo>
                    <a:pt x="1220" y="200"/>
                  </a:lnTo>
                  <a:lnTo>
                    <a:pt x="1219" y="200"/>
                  </a:lnTo>
                  <a:lnTo>
                    <a:pt x="1220" y="200"/>
                  </a:lnTo>
                  <a:lnTo>
                    <a:pt x="1220" y="198"/>
                  </a:lnTo>
                  <a:lnTo>
                    <a:pt x="1219" y="198"/>
                  </a:lnTo>
                  <a:lnTo>
                    <a:pt x="1219" y="198"/>
                  </a:lnTo>
                  <a:lnTo>
                    <a:pt x="1219" y="197"/>
                  </a:lnTo>
                  <a:lnTo>
                    <a:pt x="1219" y="197"/>
                  </a:lnTo>
                  <a:lnTo>
                    <a:pt x="1219" y="195"/>
                  </a:lnTo>
                  <a:lnTo>
                    <a:pt x="1219" y="195"/>
                  </a:lnTo>
                  <a:lnTo>
                    <a:pt x="1219" y="193"/>
                  </a:lnTo>
                  <a:lnTo>
                    <a:pt x="1219" y="193"/>
                  </a:lnTo>
                  <a:lnTo>
                    <a:pt x="1219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5" y="195"/>
                  </a:lnTo>
                  <a:lnTo>
                    <a:pt x="1214" y="193"/>
                  </a:lnTo>
                  <a:lnTo>
                    <a:pt x="1214" y="192"/>
                  </a:lnTo>
                  <a:lnTo>
                    <a:pt x="1212" y="192"/>
                  </a:lnTo>
                  <a:lnTo>
                    <a:pt x="1214" y="190"/>
                  </a:lnTo>
                  <a:lnTo>
                    <a:pt x="1214" y="189"/>
                  </a:lnTo>
                  <a:lnTo>
                    <a:pt x="1215" y="190"/>
                  </a:lnTo>
                  <a:lnTo>
                    <a:pt x="1217" y="190"/>
                  </a:lnTo>
                  <a:lnTo>
                    <a:pt x="1217" y="189"/>
                  </a:lnTo>
                  <a:lnTo>
                    <a:pt x="1217" y="189"/>
                  </a:lnTo>
                  <a:lnTo>
                    <a:pt x="1214" y="189"/>
                  </a:lnTo>
                  <a:lnTo>
                    <a:pt x="1214" y="187"/>
                  </a:lnTo>
                  <a:lnTo>
                    <a:pt x="1214" y="187"/>
                  </a:lnTo>
                  <a:lnTo>
                    <a:pt x="1212" y="187"/>
                  </a:lnTo>
                  <a:lnTo>
                    <a:pt x="1212" y="189"/>
                  </a:lnTo>
                  <a:lnTo>
                    <a:pt x="1212" y="186"/>
                  </a:lnTo>
                  <a:lnTo>
                    <a:pt x="1214" y="186"/>
                  </a:lnTo>
                  <a:lnTo>
                    <a:pt x="1215" y="186"/>
                  </a:lnTo>
                  <a:lnTo>
                    <a:pt x="1214" y="184"/>
                  </a:lnTo>
                  <a:lnTo>
                    <a:pt x="1214" y="184"/>
                  </a:lnTo>
                  <a:lnTo>
                    <a:pt x="1212" y="184"/>
                  </a:lnTo>
                  <a:lnTo>
                    <a:pt x="1212" y="184"/>
                  </a:lnTo>
                  <a:lnTo>
                    <a:pt x="1212" y="182"/>
                  </a:lnTo>
                  <a:lnTo>
                    <a:pt x="1214" y="182"/>
                  </a:lnTo>
                  <a:lnTo>
                    <a:pt x="1214" y="184"/>
                  </a:lnTo>
                  <a:lnTo>
                    <a:pt x="1215" y="182"/>
                  </a:lnTo>
                  <a:lnTo>
                    <a:pt x="1215" y="181"/>
                  </a:lnTo>
                  <a:lnTo>
                    <a:pt x="1214" y="182"/>
                  </a:lnTo>
                  <a:lnTo>
                    <a:pt x="1214" y="179"/>
                  </a:lnTo>
                  <a:lnTo>
                    <a:pt x="1215" y="178"/>
                  </a:lnTo>
                  <a:lnTo>
                    <a:pt x="1215" y="176"/>
                  </a:lnTo>
                  <a:lnTo>
                    <a:pt x="1217" y="178"/>
                  </a:lnTo>
                  <a:lnTo>
                    <a:pt x="1219" y="176"/>
                  </a:lnTo>
                  <a:lnTo>
                    <a:pt x="1219" y="176"/>
                  </a:lnTo>
                  <a:lnTo>
                    <a:pt x="1217" y="176"/>
                  </a:lnTo>
                  <a:lnTo>
                    <a:pt x="1217" y="176"/>
                  </a:lnTo>
                  <a:lnTo>
                    <a:pt x="1219" y="175"/>
                  </a:lnTo>
                  <a:lnTo>
                    <a:pt x="1219" y="175"/>
                  </a:lnTo>
                  <a:lnTo>
                    <a:pt x="1217" y="175"/>
                  </a:lnTo>
                  <a:lnTo>
                    <a:pt x="1217" y="173"/>
                  </a:lnTo>
                  <a:lnTo>
                    <a:pt x="1217" y="173"/>
                  </a:lnTo>
                  <a:lnTo>
                    <a:pt x="1215" y="173"/>
                  </a:lnTo>
                  <a:lnTo>
                    <a:pt x="1215" y="175"/>
                  </a:lnTo>
                  <a:lnTo>
                    <a:pt x="1215" y="175"/>
                  </a:lnTo>
                  <a:lnTo>
                    <a:pt x="1215" y="176"/>
                  </a:lnTo>
                  <a:lnTo>
                    <a:pt x="1215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8"/>
                  </a:lnTo>
                  <a:lnTo>
                    <a:pt x="1214" y="178"/>
                  </a:lnTo>
                  <a:lnTo>
                    <a:pt x="1212" y="176"/>
                  </a:lnTo>
                  <a:lnTo>
                    <a:pt x="1212" y="176"/>
                  </a:lnTo>
                  <a:lnTo>
                    <a:pt x="1212" y="178"/>
                  </a:lnTo>
                  <a:lnTo>
                    <a:pt x="1212" y="178"/>
                  </a:lnTo>
                  <a:lnTo>
                    <a:pt x="1211" y="178"/>
                  </a:lnTo>
                  <a:lnTo>
                    <a:pt x="1211" y="179"/>
                  </a:lnTo>
                  <a:lnTo>
                    <a:pt x="1211" y="179"/>
                  </a:lnTo>
                  <a:lnTo>
                    <a:pt x="1209" y="179"/>
                  </a:lnTo>
                  <a:lnTo>
                    <a:pt x="1209" y="179"/>
                  </a:lnTo>
                  <a:lnTo>
                    <a:pt x="1211" y="181"/>
                  </a:lnTo>
                  <a:lnTo>
                    <a:pt x="1211" y="181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11" y="184"/>
                  </a:lnTo>
                  <a:lnTo>
                    <a:pt x="1209" y="186"/>
                  </a:lnTo>
                  <a:lnTo>
                    <a:pt x="1209" y="186"/>
                  </a:lnTo>
                  <a:lnTo>
                    <a:pt x="1209" y="187"/>
                  </a:lnTo>
                  <a:lnTo>
                    <a:pt x="1209" y="187"/>
                  </a:lnTo>
                  <a:lnTo>
                    <a:pt x="1209" y="190"/>
                  </a:lnTo>
                  <a:lnTo>
                    <a:pt x="1211" y="192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09" y="193"/>
                  </a:lnTo>
                  <a:lnTo>
                    <a:pt x="1209" y="192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2"/>
                  </a:lnTo>
                  <a:lnTo>
                    <a:pt x="1211" y="195"/>
                  </a:lnTo>
                  <a:lnTo>
                    <a:pt x="1212" y="197"/>
                  </a:lnTo>
                  <a:lnTo>
                    <a:pt x="1212" y="198"/>
                  </a:lnTo>
                  <a:lnTo>
                    <a:pt x="1212" y="198"/>
                  </a:lnTo>
                  <a:lnTo>
                    <a:pt x="1211" y="198"/>
                  </a:lnTo>
                  <a:lnTo>
                    <a:pt x="1211" y="197"/>
                  </a:lnTo>
                  <a:lnTo>
                    <a:pt x="1209" y="197"/>
                  </a:lnTo>
                  <a:lnTo>
                    <a:pt x="1206" y="195"/>
                  </a:lnTo>
                  <a:lnTo>
                    <a:pt x="1204" y="193"/>
                  </a:lnTo>
                  <a:lnTo>
                    <a:pt x="1204" y="193"/>
                  </a:lnTo>
                  <a:lnTo>
                    <a:pt x="1204" y="195"/>
                  </a:lnTo>
                  <a:lnTo>
                    <a:pt x="1203" y="193"/>
                  </a:lnTo>
                  <a:lnTo>
                    <a:pt x="1203" y="193"/>
                  </a:lnTo>
                  <a:lnTo>
                    <a:pt x="1203" y="192"/>
                  </a:lnTo>
                  <a:lnTo>
                    <a:pt x="1201" y="192"/>
                  </a:lnTo>
                  <a:lnTo>
                    <a:pt x="1200" y="193"/>
                  </a:lnTo>
                  <a:lnTo>
                    <a:pt x="1200" y="193"/>
                  </a:lnTo>
                  <a:lnTo>
                    <a:pt x="1200" y="192"/>
                  </a:lnTo>
                  <a:lnTo>
                    <a:pt x="1200" y="190"/>
                  </a:lnTo>
                  <a:lnTo>
                    <a:pt x="1201" y="189"/>
                  </a:lnTo>
                  <a:lnTo>
                    <a:pt x="1201" y="189"/>
                  </a:lnTo>
                  <a:lnTo>
                    <a:pt x="1203" y="187"/>
                  </a:lnTo>
                  <a:lnTo>
                    <a:pt x="1203" y="186"/>
                  </a:lnTo>
                  <a:lnTo>
                    <a:pt x="1201" y="187"/>
                  </a:lnTo>
                  <a:lnTo>
                    <a:pt x="1201" y="187"/>
                  </a:lnTo>
                  <a:lnTo>
                    <a:pt x="1200" y="189"/>
                  </a:lnTo>
                  <a:lnTo>
                    <a:pt x="1200" y="190"/>
                  </a:lnTo>
                  <a:lnTo>
                    <a:pt x="1198" y="190"/>
                  </a:lnTo>
                  <a:lnTo>
                    <a:pt x="1198" y="193"/>
                  </a:lnTo>
                  <a:lnTo>
                    <a:pt x="1198" y="193"/>
                  </a:lnTo>
                  <a:lnTo>
                    <a:pt x="1200" y="193"/>
                  </a:lnTo>
                  <a:lnTo>
                    <a:pt x="1201" y="193"/>
                  </a:lnTo>
                  <a:lnTo>
                    <a:pt x="1201" y="193"/>
                  </a:lnTo>
                  <a:lnTo>
                    <a:pt x="1204" y="197"/>
                  </a:lnTo>
                  <a:lnTo>
                    <a:pt x="1208" y="198"/>
                  </a:lnTo>
                  <a:lnTo>
                    <a:pt x="1209" y="198"/>
                  </a:lnTo>
                  <a:lnTo>
                    <a:pt x="1211" y="200"/>
                  </a:lnTo>
                  <a:lnTo>
                    <a:pt x="1212" y="200"/>
                  </a:lnTo>
                  <a:lnTo>
                    <a:pt x="1214" y="201"/>
                  </a:lnTo>
                  <a:lnTo>
                    <a:pt x="1214" y="203"/>
                  </a:lnTo>
                  <a:lnTo>
                    <a:pt x="1212" y="203"/>
                  </a:lnTo>
                  <a:lnTo>
                    <a:pt x="1212" y="204"/>
                  </a:lnTo>
                  <a:lnTo>
                    <a:pt x="1212" y="206"/>
                  </a:lnTo>
                  <a:lnTo>
                    <a:pt x="1211" y="206"/>
                  </a:lnTo>
                  <a:lnTo>
                    <a:pt x="1211" y="204"/>
                  </a:lnTo>
                  <a:lnTo>
                    <a:pt x="1206" y="201"/>
                  </a:lnTo>
                  <a:lnTo>
                    <a:pt x="1204" y="200"/>
                  </a:lnTo>
                  <a:lnTo>
                    <a:pt x="1203" y="198"/>
                  </a:lnTo>
                  <a:lnTo>
                    <a:pt x="1201" y="197"/>
                  </a:lnTo>
                  <a:lnTo>
                    <a:pt x="1201" y="197"/>
                  </a:lnTo>
                  <a:lnTo>
                    <a:pt x="1204" y="200"/>
                  </a:lnTo>
                  <a:lnTo>
                    <a:pt x="1204" y="201"/>
                  </a:lnTo>
                  <a:lnTo>
                    <a:pt x="1206" y="203"/>
                  </a:lnTo>
                  <a:lnTo>
                    <a:pt x="1208" y="204"/>
                  </a:lnTo>
                  <a:lnTo>
                    <a:pt x="1209" y="206"/>
                  </a:lnTo>
                  <a:lnTo>
                    <a:pt x="1211" y="206"/>
                  </a:lnTo>
                  <a:lnTo>
                    <a:pt x="1212" y="208"/>
                  </a:lnTo>
                  <a:lnTo>
                    <a:pt x="1212" y="208"/>
                  </a:lnTo>
                  <a:lnTo>
                    <a:pt x="1214" y="208"/>
                  </a:lnTo>
                  <a:lnTo>
                    <a:pt x="1214" y="209"/>
                  </a:lnTo>
                  <a:lnTo>
                    <a:pt x="1214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2"/>
                  </a:lnTo>
                  <a:lnTo>
                    <a:pt x="1209" y="211"/>
                  </a:lnTo>
                  <a:lnTo>
                    <a:pt x="1206" y="208"/>
                  </a:lnTo>
                  <a:lnTo>
                    <a:pt x="1206" y="209"/>
                  </a:lnTo>
                  <a:lnTo>
                    <a:pt x="1206" y="209"/>
                  </a:lnTo>
                  <a:lnTo>
                    <a:pt x="1208" y="211"/>
                  </a:lnTo>
                  <a:lnTo>
                    <a:pt x="1209" y="212"/>
                  </a:lnTo>
                  <a:lnTo>
                    <a:pt x="1211" y="212"/>
                  </a:lnTo>
                  <a:lnTo>
                    <a:pt x="1212" y="214"/>
                  </a:lnTo>
                  <a:lnTo>
                    <a:pt x="1212" y="214"/>
                  </a:lnTo>
                  <a:lnTo>
                    <a:pt x="1212" y="216"/>
                  </a:lnTo>
                  <a:lnTo>
                    <a:pt x="1212" y="216"/>
                  </a:lnTo>
                  <a:lnTo>
                    <a:pt x="1211" y="217"/>
                  </a:lnTo>
                  <a:lnTo>
                    <a:pt x="1211" y="216"/>
                  </a:lnTo>
                  <a:lnTo>
                    <a:pt x="1209" y="216"/>
                  </a:lnTo>
                  <a:lnTo>
                    <a:pt x="1209" y="214"/>
                  </a:lnTo>
                  <a:lnTo>
                    <a:pt x="1208" y="212"/>
                  </a:lnTo>
                  <a:lnTo>
                    <a:pt x="1208" y="212"/>
                  </a:lnTo>
                  <a:lnTo>
                    <a:pt x="1203" y="211"/>
                  </a:lnTo>
                  <a:lnTo>
                    <a:pt x="1200" y="211"/>
                  </a:lnTo>
                  <a:lnTo>
                    <a:pt x="1200" y="211"/>
                  </a:lnTo>
                  <a:lnTo>
                    <a:pt x="1200" y="212"/>
                  </a:lnTo>
                  <a:lnTo>
                    <a:pt x="1203" y="212"/>
                  </a:lnTo>
                  <a:lnTo>
                    <a:pt x="1204" y="212"/>
                  </a:lnTo>
                  <a:lnTo>
                    <a:pt x="1206" y="214"/>
                  </a:lnTo>
                  <a:lnTo>
                    <a:pt x="1208" y="214"/>
                  </a:lnTo>
                  <a:lnTo>
                    <a:pt x="1208" y="216"/>
                  </a:lnTo>
                  <a:lnTo>
                    <a:pt x="1209" y="217"/>
                  </a:lnTo>
                  <a:lnTo>
                    <a:pt x="1211" y="219"/>
                  </a:lnTo>
                  <a:lnTo>
                    <a:pt x="1211" y="219"/>
                  </a:lnTo>
                  <a:lnTo>
                    <a:pt x="1214" y="217"/>
                  </a:lnTo>
                  <a:lnTo>
                    <a:pt x="1215" y="217"/>
                  </a:lnTo>
                  <a:lnTo>
                    <a:pt x="1217" y="219"/>
                  </a:lnTo>
                  <a:lnTo>
                    <a:pt x="1217" y="219"/>
                  </a:lnTo>
                  <a:lnTo>
                    <a:pt x="1219" y="220"/>
                  </a:lnTo>
                  <a:lnTo>
                    <a:pt x="1219" y="222"/>
                  </a:lnTo>
                  <a:lnTo>
                    <a:pt x="1220" y="230"/>
                  </a:lnTo>
                  <a:lnTo>
                    <a:pt x="1223" y="234"/>
                  </a:lnTo>
                  <a:lnTo>
                    <a:pt x="1223" y="236"/>
                  </a:lnTo>
                  <a:lnTo>
                    <a:pt x="1223" y="234"/>
                  </a:lnTo>
                  <a:lnTo>
                    <a:pt x="1222" y="231"/>
                  </a:lnTo>
                  <a:lnTo>
                    <a:pt x="1220" y="228"/>
                  </a:lnTo>
                  <a:lnTo>
                    <a:pt x="1219" y="223"/>
                  </a:lnTo>
                  <a:lnTo>
                    <a:pt x="1219" y="222"/>
                  </a:lnTo>
                  <a:lnTo>
                    <a:pt x="1219" y="222"/>
                  </a:lnTo>
                  <a:lnTo>
                    <a:pt x="1217" y="222"/>
                  </a:lnTo>
                  <a:lnTo>
                    <a:pt x="1217" y="223"/>
                  </a:lnTo>
                  <a:lnTo>
                    <a:pt x="1217" y="223"/>
                  </a:lnTo>
                  <a:lnTo>
                    <a:pt x="1217" y="225"/>
                  </a:lnTo>
                  <a:lnTo>
                    <a:pt x="1217" y="227"/>
                  </a:lnTo>
                  <a:lnTo>
                    <a:pt x="1219" y="227"/>
                  </a:lnTo>
                  <a:lnTo>
                    <a:pt x="1219" y="228"/>
                  </a:lnTo>
                  <a:lnTo>
                    <a:pt x="1220" y="231"/>
                  </a:lnTo>
                  <a:lnTo>
                    <a:pt x="1219" y="230"/>
                  </a:lnTo>
                  <a:lnTo>
                    <a:pt x="1219" y="230"/>
                  </a:lnTo>
                  <a:lnTo>
                    <a:pt x="1217" y="230"/>
                  </a:lnTo>
                  <a:lnTo>
                    <a:pt x="1215" y="228"/>
                  </a:lnTo>
                  <a:lnTo>
                    <a:pt x="1215" y="230"/>
                  </a:lnTo>
                  <a:lnTo>
                    <a:pt x="1215" y="231"/>
                  </a:lnTo>
                  <a:lnTo>
                    <a:pt x="1214" y="230"/>
                  </a:lnTo>
                  <a:lnTo>
                    <a:pt x="1214" y="230"/>
                  </a:lnTo>
                  <a:lnTo>
                    <a:pt x="1214" y="231"/>
                  </a:lnTo>
                  <a:lnTo>
                    <a:pt x="1212" y="231"/>
                  </a:lnTo>
                  <a:lnTo>
                    <a:pt x="1212" y="231"/>
                  </a:lnTo>
                  <a:lnTo>
                    <a:pt x="1211" y="231"/>
                  </a:lnTo>
                  <a:lnTo>
                    <a:pt x="1211" y="233"/>
                  </a:lnTo>
                  <a:lnTo>
                    <a:pt x="1209" y="233"/>
                  </a:lnTo>
                  <a:lnTo>
                    <a:pt x="1208" y="231"/>
                  </a:lnTo>
                  <a:lnTo>
                    <a:pt x="1206" y="231"/>
                  </a:lnTo>
                  <a:lnTo>
                    <a:pt x="1206" y="230"/>
                  </a:lnTo>
                  <a:lnTo>
                    <a:pt x="1206" y="231"/>
                  </a:lnTo>
                  <a:lnTo>
                    <a:pt x="1206" y="233"/>
                  </a:lnTo>
                  <a:lnTo>
                    <a:pt x="1206" y="234"/>
                  </a:lnTo>
                  <a:lnTo>
                    <a:pt x="1208" y="234"/>
                  </a:lnTo>
                  <a:lnTo>
                    <a:pt x="1209" y="234"/>
                  </a:lnTo>
                  <a:lnTo>
                    <a:pt x="1212" y="234"/>
                  </a:lnTo>
                  <a:lnTo>
                    <a:pt x="1214" y="233"/>
                  </a:lnTo>
                  <a:lnTo>
                    <a:pt x="1214" y="233"/>
                  </a:lnTo>
                  <a:lnTo>
                    <a:pt x="1215" y="233"/>
                  </a:lnTo>
                  <a:lnTo>
                    <a:pt x="1217" y="234"/>
                  </a:lnTo>
                  <a:lnTo>
                    <a:pt x="1215" y="236"/>
                  </a:lnTo>
                  <a:lnTo>
                    <a:pt x="1215" y="238"/>
                  </a:lnTo>
                  <a:lnTo>
                    <a:pt x="1217" y="238"/>
                  </a:lnTo>
                  <a:lnTo>
                    <a:pt x="1217" y="238"/>
                  </a:lnTo>
                  <a:lnTo>
                    <a:pt x="1217" y="234"/>
                  </a:lnTo>
                  <a:lnTo>
                    <a:pt x="1219" y="234"/>
                  </a:lnTo>
                  <a:lnTo>
                    <a:pt x="1220" y="234"/>
                  </a:lnTo>
                  <a:lnTo>
                    <a:pt x="1220" y="234"/>
                  </a:lnTo>
                  <a:lnTo>
                    <a:pt x="1220" y="236"/>
                  </a:lnTo>
                  <a:lnTo>
                    <a:pt x="1220" y="238"/>
                  </a:lnTo>
                  <a:lnTo>
                    <a:pt x="1220" y="239"/>
                  </a:lnTo>
                  <a:lnTo>
                    <a:pt x="1217" y="241"/>
                  </a:lnTo>
                  <a:lnTo>
                    <a:pt x="1215" y="244"/>
                  </a:lnTo>
                  <a:lnTo>
                    <a:pt x="1214" y="244"/>
                  </a:lnTo>
                  <a:lnTo>
                    <a:pt x="1214" y="244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09" y="242"/>
                  </a:lnTo>
                  <a:lnTo>
                    <a:pt x="1209" y="241"/>
                  </a:lnTo>
                  <a:lnTo>
                    <a:pt x="1209" y="241"/>
                  </a:lnTo>
                  <a:lnTo>
                    <a:pt x="1208" y="241"/>
                  </a:lnTo>
                  <a:lnTo>
                    <a:pt x="1208" y="242"/>
                  </a:lnTo>
                  <a:lnTo>
                    <a:pt x="1206" y="242"/>
                  </a:lnTo>
                  <a:lnTo>
                    <a:pt x="1204" y="242"/>
                  </a:lnTo>
                  <a:lnTo>
                    <a:pt x="1203" y="241"/>
                  </a:lnTo>
                  <a:lnTo>
                    <a:pt x="1203" y="242"/>
                  </a:lnTo>
                  <a:lnTo>
                    <a:pt x="1209" y="244"/>
                  </a:lnTo>
                  <a:lnTo>
                    <a:pt x="1209" y="244"/>
                  </a:lnTo>
                  <a:lnTo>
                    <a:pt x="1209" y="245"/>
                  </a:lnTo>
                  <a:lnTo>
                    <a:pt x="1209" y="245"/>
                  </a:lnTo>
                  <a:lnTo>
                    <a:pt x="1208" y="247"/>
                  </a:lnTo>
                  <a:lnTo>
                    <a:pt x="1208" y="247"/>
                  </a:lnTo>
                  <a:lnTo>
                    <a:pt x="1208" y="249"/>
                  </a:lnTo>
                  <a:lnTo>
                    <a:pt x="1206" y="250"/>
                  </a:lnTo>
                  <a:lnTo>
                    <a:pt x="1204" y="249"/>
                  </a:lnTo>
                  <a:lnTo>
                    <a:pt x="1201" y="247"/>
                  </a:lnTo>
                  <a:lnTo>
                    <a:pt x="1203" y="249"/>
                  </a:lnTo>
                  <a:lnTo>
                    <a:pt x="1204" y="250"/>
                  </a:lnTo>
                  <a:lnTo>
                    <a:pt x="1206" y="250"/>
                  </a:lnTo>
                  <a:lnTo>
                    <a:pt x="1211" y="250"/>
                  </a:lnTo>
                  <a:lnTo>
                    <a:pt x="1212" y="250"/>
                  </a:lnTo>
                  <a:lnTo>
                    <a:pt x="1211" y="252"/>
                  </a:lnTo>
                  <a:lnTo>
                    <a:pt x="1209" y="253"/>
                  </a:lnTo>
                  <a:lnTo>
                    <a:pt x="1208" y="253"/>
                  </a:lnTo>
                  <a:lnTo>
                    <a:pt x="1208" y="253"/>
                  </a:lnTo>
                  <a:lnTo>
                    <a:pt x="1206" y="255"/>
                  </a:lnTo>
                  <a:lnTo>
                    <a:pt x="1206" y="255"/>
                  </a:lnTo>
                  <a:lnTo>
                    <a:pt x="1204" y="255"/>
                  </a:lnTo>
                  <a:lnTo>
                    <a:pt x="1201" y="255"/>
                  </a:lnTo>
                  <a:lnTo>
                    <a:pt x="1201" y="253"/>
                  </a:lnTo>
                  <a:lnTo>
                    <a:pt x="1200" y="255"/>
                  </a:lnTo>
                  <a:lnTo>
                    <a:pt x="1198" y="256"/>
                  </a:lnTo>
                  <a:lnTo>
                    <a:pt x="1198" y="255"/>
                  </a:lnTo>
                  <a:lnTo>
                    <a:pt x="1197" y="255"/>
                  </a:lnTo>
                  <a:lnTo>
                    <a:pt x="1197" y="253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5" y="258"/>
                  </a:lnTo>
                  <a:lnTo>
                    <a:pt x="1193" y="260"/>
                  </a:lnTo>
                  <a:lnTo>
                    <a:pt x="1192" y="260"/>
                  </a:lnTo>
                  <a:lnTo>
                    <a:pt x="1192" y="261"/>
                  </a:lnTo>
                  <a:lnTo>
                    <a:pt x="1190" y="263"/>
                  </a:lnTo>
                  <a:lnTo>
                    <a:pt x="1190" y="264"/>
                  </a:lnTo>
                  <a:lnTo>
                    <a:pt x="1189" y="266"/>
                  </a:lnTo>
                  <a:lnTo>
                    <a:pt x="1189" y="266"/>
                  </a:lnTo>
                  <a:lnTo>
                    <a:pt x="1189" y="264"/>
                  </a:lnTo>
                  <a:lnTo>
                    <a:pt x="1189" y="263"/>
                  </a:lnTo>
                  <a:lnTo>
                    <a:pt x="1189" y="266"/>
                  </a:lnTo>
                  <a:lnTo>
                    <a:pt x="1189" y="268"/>
                  </a:lnTo>
                  <a:lnTo>
                    <a:pt x="1182" y="268"/>
                  </a:lnTo>
                  <a:lnTo>
                    <a:pt x="1179" y="268"/>
                  </a:lnTo>
                  <a:lnTo>
                    <a:pt x="1176" y="271"/>
                  </a:lnTo>
                  <a:lnTo>
                    <a:pt x="1174" y="271"/>
                  </a:lnTo>
                  <a:lnTo>
                    <a:pt x="1171" y="275"/>
                  </a:lnTo>
                  <a:lnTo>
                    <a:pt x="1171" y="279"/>
                  </a:lnTo>
                  <a:lnTo>
                    <a:pt x="1170" y="277"/>
                  </a:lnTo>
                  <a:lnTo>
                    <a:pt x="1170" y="275"/>
                  </a:lnTo>
                  <a:lnTo>
                    <a:pt x="1170" y="275"/>
                  </a:lnTo>
                  <a:lnTo>
                    <a:pt x="1170" y="277"/>
                  </a:lnTo>
                  <a:lnTo>
                    <a:pt x="1170" y="279"/>
                  </a:lnTo>
                  <a:lnTo>
                    <a:pt x="1170" y="280"/>
                  </a:lnTo>
                  <a:lnTo>
                    <a:pt x="1168" y="282"/>
                  </a:lnTo>
                  <a:lnTo>
                    <a:pt x="1167" y="282"/>
                  </a:lnTo>
                  <a:lnTo>
                    <a:pt x="1165" y="282"/>
                  </a:lnTo>
                  <a:lnTo>
                    <a:pt x="1165" y="283"/>
                  </a:lnTo>
                  <a:lnTo>
                    <a:pt x="1163" y="285"/>
                  </a:lnTo>
                  <a:lnTo>
                    <a:pt x="1162" y="285"/>
                  </a:lnTo>
                  <a:lnTo>
                    <a:pt x="1160" y="285"/>
                  </a:lnTo>
                  <a:lnTo>
                    <a:pt x="1160" y="286"/>
                  </a:lnTo>
                  <a:lnTo>
                    <a:pt x="1160" y="286"/>
                  </a:lnTo>
                  <a:lnTo>
                    <a:pt x="1159" y="288"/>
                  </a:lnTo>
                  <a:lnTo>
                    <a:pt x="1157" y="288"/>
                  </a:lnTo>
                  <a:lnTo>
                    <a:pt x="1157" y="288"/>
                  </a:lnTo>
                  <a:lnTo>
                    <a:pt x="1156" y="288"/>
                  </a:lnTo>
                  <a:lnTo>
                    <a:pt x="1156" y="290"/>
                  </a:lnTo>
                  <a:lnTo>
                    <a:pt x="1154" y="290"/>
                  </a:lnTo>
                  <a:lnTo>
                    <a:pt x="1152" y="290"/>
                  </a:lnTo>
                  <a:lnTo>
                    <a:pt x="1151" y="290"/>
                  </a:lnTo>
                  <a:lnTo>
                    <a:pt x="1151" y="290"/>
                  </a:lnTo>
                  <a:lnTo>
                    <a:pt x="1152" y="290"/>
                  </a:lnTo>
                  <a:lnTo>
                    <a:pt x="1152" y="291"/>
                  </a:lnTo>
                  <a:lnTo>
                    <a:pt x="1152" y="293"/>
                  </a:lnTo>
                  <a:lnTo>
                    <a:pt x="1152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49" y="291"/>
                  </a:lnTo>
                  <a:lnTo>
                    <a:pt x="1149" y="291"/>
                  </a:lnTo>
                  <a:lnTo>
                    <a:pt x="1149" y="293"/>
                  </a:lnTo>
                  <a:lnTo>
                    <a:pt x="1149" y="293"/>
                  </a:lnTo>
                  <a:lnTo>
                    <a:pt x="1148" y="291"/>
                  </a:lnTo>
                  <a:lnTo>
                    <a:pt x="1148" y="291"/>
                  </a:lnTo>
                  <a:lnTo>
                    <a:pt x="1148" y="293"/>
                  </a:lnTo>
                  <a:lnTo>
                    <a:pt x="1149" y="293"/>
                  </a:lnTo>
                  <a:lnTo>
                    <a:pt x="1149" y="294"/>
                  </a:lnTo>
                  <a:lnTo>
                    <a:pt x="1149" y="294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6" y="296"/>
                  </a:lnTo>
                  <a:lnTo>
                    <a:pt x="1146" y="297"/>
                  </a:lnTo>
                  <a:lnTo>
                    <a:pt x="1146" y="299"/>
                  </a:lnTo>
                  <a:lnTo>
                    <a:pt x="1144" y="299"/>
                  </a:lnTo>
                  <a:lnTo>
                    <a:pt x="1143" y="299"/>
                  </a:lnTo>
                  <a:lnTo>
                    <a:pt x="1143" y="299"/>
                  </a:lnTo>
                  <a:lnTo>
                    <a:pt x="1143" y="301"/>
                  </a:lnTo>
                  <a:lnTo>
                    <a:pt x="1144" y="301"/>
                  </a:lnTo>
                  <a:lnTo>
                    <a:pt x="1144" y="301"/>
                  </a:lnTo>
                  <a:lnTo>
                    <a:pt x="1143" y="302"/>
                  </a:lnTo>
                  <a:lnTo>
                    <a:pt x="1143" y="302"/>
                  </a:lnTo>
                  <a:lnTo>
                    <a:pt x="1141" y="302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1" y="304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3" y="305"/>
                  </a:lnTo>
                  <a:lnTo>
                    <a:pt x="1141" y="307"/>
                  </a:lnTo>
                  <a:lnTo>
                    <a:pt x="1141" y="307"/>
                  </a:lnTo>
                  <a:lnTo>
                    <a:pt x="1141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1" y="310"/>
                  </a:lnTo>
                  <a:lnTo>
                    <a:pt x="1140" y="312"/>
                  </a:lnTo>
                  <a:lnTo>
                    <a:pt x="1138" y="310"/>
                  </a:lnTo>
                  <a:lnTo>
                    <a:pt x="1138" y="310"/>
                  </a:lnTo>
                  <a:lnTo>
                    <a:pt x="1138" y="312"/>
                  </a:lnTo>
                  <a:lnTo>
                    <a:pt x="1138" y="312"/>
                  </a:lnTo>
                  <a:lnTo>
                    <a:pt x="1138" y="313"/>
                  </a:lnTo>
                  <a:lnTo>
                    <a:pt x="1138" y="315"/>
                  </a:lnTo>
                  <a:lnTo>
                    <a:pt x="1137" y="316"/>
                  </a:lnTo>
                  <a:lnTo>
                    <a:pt x="1137" y="316"/>
                  </a:lnTo>
                  <a:lnTo>
                    <a:pt x="1138" y="318"/>
                  </a:lnTo>
                  <a:lnTo>
                    <a:pt x="1138" y="320"/>
                  </a:lnTo>
                  <a:lnTo>
                    <a:pt x="1140" y="326"/>
                  </a:lnTo>
                  <a:lnTo>
                    <a:pt x="1140" y="327"/>
                  </a:lnTo>
                  <a:lnTo>
                    <a:pt x="1141" y="332"/>
                  </a:lnTo>
                  <a:lnTo>
                    <a:pt x="1143" y="338"/>
                  </a:lnTo>
                  <a:lnTo>
                    <a:pt x="1146" y="345"/>
                  </a:lnTo>
                  <a:lnTo>
                    <a:pt x="1151" y="353"/>
                  </a:lnTo>
                  <a:lnTo>
                    <a:pt x="1152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1" y="359"/>
                  </a:lnTo>
                  <a:lnTo>
                    <a:pt x="1152" y="362"/>
                  </a:lnTo>
                  <a:lnTo>
                    <a:pt x="1152" y="362"/>
                  </a:lnTo>
                  <a:lnTo>
                    <a:pt x="1151" y="357"/>
                  </a:lnTo>
                  <a:lnTo>
                    <a:pt x="1151" y="356"/>
                  </a:lnTo>
                  <a:lnTo>
                    <a:pt x="1151" y="353"/>
                  </a:lnTo>
                  <a:lnTo>
                    <a:pt x="1151" y="353"/>
                  </a:lnTo>
                  <a:lnTo>
                    <a:pt x="1149" y="354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4"/>
                  </a:lnTo>
                  <a:lnTo>
                    <a:pt x="1149" y="353"/>
                  </a:lnTo>
                  <a:lnTo>
                    <a:pt x="1149" y="351"/>
                  </a:lnTo>
                  <a:lnTo>
                    <a:pt x="1149" y="351"/>
                  </a:lnTo>
                  <a:lnTo>
                    <a:pt x="1148" y="351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51"/>
                  </a:lnTo>
                  <a:lnTo>
                    <a:pt x="1148" y="353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7"/>
                  </a:lnTo>
                  <a:lnTo>
                    <a:pt x="1156" y="373"/>
                  </a:lnTo>
                  <a:lnTo>
                    <a:pt x="1157" y="375"/>
                  </a:lnTo>
                  <a:lnTo>
                    <a:pt x="1159" y="376"/>
                  </a:lnTo>
                  <a:lnTo>
                    <a:pt x="1159" y="379"/>
                  </a:lnTo>
                  <a:lnTo>
                    <a:pt x="1159" y="383"/>
                  </a:lnTo>
                  <a:lnTo>
                    <a:pt x="1157" y="389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6" y="395"/>
                  </a:lnTo>
                  <a:lnTo>
                    <a:pt x="1156" y="397"/>
                  </a:lnTo>
                  <a:lnTo>
                    <a:pt x="1154" y="400"/>
                  </a:lnTo>
                  <a:lnTo>
                    <a:pt x="1154" y="401"/>
                  </a:lnTo>
                  <a:lnTo>
                    <a:pt x="1152" y="403"/>
                  </a:lnTo>
                  <a:lnTo>
                    <a:pt x="1151" y="403"/>
                  </a:lnTo>
                  <a:lnTo>
                    <a:pt x="1149" y="405"/>
                  </a:lnTo>
                  <a:lnTo>
                    <a:pt x="1146" y="405"/>
                  </a:lnTo>
                  <a:lnTo>
                    <a:pt x="1144" y="405"/>
                  </a:lnTo>
                  <a:lnTo>
                    <a:pt x="1143" y="405"/>
                  </a:lnTo>
                  <a:lnTo>
                    <a:pt x="1143" y="403"/>
                  </a:lnTo>
                  <a:lnTo>
                    <a:pt x="1143" y="403"/>
                  </a:lnTo>
                  <a:lnTo>
                    <a:pt x="1143" y="401"/>
                  </a:lnTo>
                  <a:lnTo>
                    <a:pt x="1143" y="401"/>
                  </a:lnTo>
                  <a:lnTo>
                    <a:pt x="1146" y="403"/>
                  </a:lnTo>
                  <a:lnTo>
                    <a:pt x="1146" y="403"/>
                  </a:lnTo>
                  <a:lnTo>
                    <a:pt x="1144" y="401"/>
                  </a:lnTo>
                  <a:lnTo>
                    <a:pt x="1144" y="401"/>
                  </a:lnTo>
                  <a:lnTo>
                    <a:pt x="1143" y="401"/>
                  </a:lnTo>
                  <a:lnTo>
                    <a:pt x="1141" y="398"/>
                  </a:lnTo>
                  <a:lnTo>
                    <a:pt x="1140" y="395"/>
                  </a:lnTo>
                  <a:lnTo>
                    <a:pt x="1140" y="394"/>
                  </a:lnTo>
                  <a:lnTo>
                    <a:pt x="1137" y="394"/>
                  </a:lnTo>
                  <a:lnTo>
                    <a:pt x="1135" y="392"/>
                  </a:lnTo>
                  <a:lnTo>
                    <a:pt x="1133" y="389"/>
                  </a:lnTo>
                  <a:lnTo>
                    <a:pt x="1132" y="386"/>
                  </a:lnTo>
                  <a:lnTo>
                    <a:pt x="1132" y="384"/>
                  </a:lnTo>
                  <a:lnTo>
                    <a:pt x="1130" y="384"/>
                  </a:lnTo>
                  <a:lnTo>
                    <a:pt x="1132" y="383"/>
                  </a:lnTo>
                  <a:lnTo>
                    <a:pt x="1133" y="381"/>
                  </a:lnTo>
                  <a:lnTo>
                    <a:pt x="1132" y="381"/>
                  </a:lnTo>
                  <a:lnTo>
                    <a:pt x="1132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29" y="381"/>
                  </a:lnTo>
                  <a:lnTo>
                    <a:pt x="1129" y="378"/>
                  </a:lnTo>
                  <a:lnTo>
                    <a:pt x="1130" y="376"/>
                  </a:lnTo>
                  <a:lnTo>
                    <a:pt x="1129" y="376"/>
                  </a:lnTo>
                  <a:lnTo>
                    <a:pt x="1127" y="378"/>
                  </a:lnTo>
                  <a:lnTo>
                    <a:pt x="1129" y="378"/>
                  </a:lnTo>
                  <a:lnTo>
                    <a:pt x="1127" y="379"/>
                  </a:lnTo>
                  <a:lnTo>
                    <a:pt x="1127" y="378"/>
                  </a:lnTo>
                  <a:lnTo>
                    <a:pt x="1126" y="378"/>
                  </a:lnTo>
                  <a:lnTo>
                    <a:pt x="1126" y="378"/>
                  </a:lnTo>
                  <a:lnTo>
                    <a:pt x="1124" y="375"/>
                  </a:lnTo>
                  <a:lnTo>
                    <a:pt x="1121" y="370"/>
                  </a:lnTo>
                  <a:lnTo>
                    <a:pt x="1121" y="370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2" y="365"/>
                  </a:lnTo>
                  <a:lnTo>
                    <a:pt x="1124" y="364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1" y="360"/>
                  </a:lnTo>
                  <a:lnTo>
                    <a:pt x="1121" y="362"/>
                  </a:lnTo>
                  <a:lnTo>
                    <a:pt x="1121" y="362"/>
                  </a:lnTo>
                  <a:lnTo>
                    <a:pt x="1122" y="362"/>
                  </a:lnTo>
                  <a:lnTo>
                    <a:pt x="1121" y="364"/>
                  </a:lnTo>
                  <a:lnTo>
                    <a:pt x="1121" y="365"/>
                  </a:lnTo>
                  <a:lnTo>
                    <a:pt x="1121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4"/>
                  </a:lnTo>
                  <a:lnTo>
                    <a:pt x="1118" y="364"/>
                  </a:lnTo>
                  <a:lnTo>
                    <a:pt x="1119" y="357"/>
                  </a:lnTo>
                  <a:lnTo>
                    <a:pt x="1121" y="353"/>
                  </a:lnTo>
                  <a:lnTo>
                    <a:pt x="1121" y="349"/>
                  </a:lnTo>
                  <a:lnTo>
                    <a:pt x="1121" y="348"/>
                  </a:lnTo>
                  <a:lnTo>
                    <a:pt x="1121" y="346"/>
                  </a:lnTo>
                  <a:lnTo>
                    <a:pt x="1119" y="345"/>
                  </a:lnTo>
                  <a:lnTo>
                    <a:pt x="1111" y="338"/>
                  </a:lnTo>
                  <a:lnTo>
                    <a:pt x="1107" y="331"/>
                  </a:lnTo>
                  <a:lnTo>
                    <a:pt x="1100" y="327"/>
                  </a:lnTo>
                  <a:lnTo>
                    <a:pt x="1097" y="329"/>
                  </a:lnTo>
                  <a:lnTo>
                    <a:pt x="1096" y="329"/>
                  </a:lnTo>
                  <a:lnTo>
                    <a:pt x="1096" y="329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4" y="331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88" y="334"/>
                  </a:lnTo>
                  <a:lnTo>
                    <a:pt x="1086" y="334"/>
                  </a:lnTo>
                  <a:lnTo>
                    <a:pt x="1085" y="334"/>
                  </a:lnTo>
                  <a:lnTo>
                    <a:pt x="1083" y="334"/>
                  </a:lnTo>
                  <a:lnTo>
                    <a:pt x="1081" y="334"/>
                  </a:lnTo>
                  <a:lnTo>
                    <a:pt x="1081" y="334"/>
                  </a:lnTo>
                  <a:lnTo>
                    <a:pt x="1081" y="332"/>
                  </a:lnTo>
                  <a:lnTo>
                    <a:pt x="1081" y="332"/>
                  </a:lnTo>
                  <a:lnTo>
                    <a:pt x="1081" y="334"/>
                  </a:lnTo>
                  <a:lnTo>
                    <a:pt x="1083" y="334"/>
                  </a:lnTo>
                  <a:lnTo>
                    <a:pt x="1083" y="332"/>
                  </a:lnTo>
                  <a:lnTo>
                    <a:pt x="1081" y="332"/>
                  </a:lnTo>
                  <a:lnTo>
                    <a:pt x="1080" y="331"/>
                  </a:lnTo>
                  <a:lnTo>
                    <a:pt x="1077" y="327"/>
                  </a:lnTo>
                  <a:lnTo>
                    <a:pt x="1078" y="327"/>
                  </a:lnTo>
                  <a:lnTo>
                    <a:pt x="1078" y="327"/>
                  </a:lnTo>
                  <a:lnTo>
                    <a:pt x="1077" y="326"/>
                  </a:lnTo>
                  <a:lnTo>
                    <a:pt x="1078" y="326"/>
                  </a:lnTo>
                  <a:lnTo>
                    <a:pt x="1078" y="324"/>
                  </a:lnTo>
                  <a:lnTo>
                    <a:pt x="1077" y="324"/>
                  </a:lnTo>
                  <a:lnTo>
                    <a:pt x="1077" y="326"/>
                  </a:lnTo>
                  <a:lnTo>
                    <a:pt x="1077" y="326"/>
                  </a:lnTo>
                  <a:lnTo>
                    <a:pt x="1077" y="327"/>
                  </a:lnTo>
                  <a:lnTo>
                    <a:pt x="1075" y="327"/>
                  </a:lnTo>
                  <a:lnTo>
                    <a:pt x="1075" y="326"/>
                  </a:lnTo>
                  <a:lnTo>
                    <a:pt x="1070" y="324"/>
                  </a:lnTo>
                  <a:lnTo>
                    <a:pt x="1066" y="323"/>
                  </a:lnTo>
                  <a:lnTo>
                    <a:pt x="1069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69" y="321"/>
                  </a:lnTo>
                  <a:lnTo>
                    <a:pt x="1067" y="321"/>
                  </a:lnTo>
                  <a:lnTo>
                    <a:pt x="1066" y="321"/>
                  </a:lnTo>
                  <a:lnTo>
                    <a:pt x="1066" y="323"/>
                  </a:lnTo>
                  <a:lnTo>
                    <a:pt x="1064" y="323"/>
                  </a:lnTo>
                  <a:lnTo>
                    <a:pt x="1062" y="323"/>
                  </a:lnTo>
                  <a:lnTo>
                    <a:pt x="1059" y="324"/>
                  </a:lnTo>
                  <a:lnTo>
                    <a:pt x="1055" y="324"/>
                  </a:lnTo>
                  <a:lnTo>
                    <a:pt x="1056" y="324"/>
                  </a:lnTo>
                  <a:lnTo>
                    <a:pt x="1056" y="323"/>
                  </a:lnTo>
                  <a:lnTo>
                    <a:pt x="1058" y="323"/>
                  </a:lnTo>
                  <a:lnTo>
                    <a:pt x="1059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6" y="321"/>
                  </a:lnTo>
                  <a:lnTo>
                    <a:pt x="1056" y="321"/>
                  </a:lnTo>
                  <a:lnTo>
                    <a:pt x="1056" y="323"/>
                  </a:lnTo>
                  <a:lnTo>
                    <a:pt x="1055" y="323"/>
                  </a:lnTo>
                  <a:lnTo>
                    <a:pt x="1055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3"/>
                  </a:lnTo>
                  <a:lnTo>
                    <a:pt x="1051" y="324"/>
                  </a:lnTo>
                  <a:lnTo>
                    <a:pt x="1050" y="326"/>
                  </a:lnTo>
                  <a:lnTo>
                    <a:pt x="1044" y="326"/>
                  </a:lnTo>
                  <a:lnTo>
                    <a:pt x="1044" y="326"/>
                  </a:lnTo>
                  <a:lnTo>
                    <a:pt x="1045" y="326"/>
                  </a:lnTo>
                  <a:lnTo>
                    <a:pt x="1047" y="324"/>
                  </a:lnTo>
                  <a:lnTo>
                    <a:pt x="1047" y="324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1"/>
                  </a:lnTo>
                  <a:lnTo>
                    <a:pt x="1045" y="320"/>
                  </a:lnTo>
                  <a:lnTo>
                    <a:pt x="1044" y="318"/>
                  </a:lnTo>
                  <a:lnTo>
                    <a:pt x="1044" y="318"/>
                  </a:lnTo>
                  <a:lnTo>
                    <a:pt x="1042" y="321"/>
                  </a:lnTo>
                  <a:lnTo>
                    <a:pt x="1042" y="323"/>
                  </a:lnTo>
                  <a:lnTo>
                    <a:pt x="1042" y="324"/>
                  </a:lnTo>
                  <a:lnTo>
                    <a:pt x="1040" y="324"/>
                  </a:lnTo>
                  <a:lnTo>
                    <a:pt x="1039" y="324"/>
                  </a:lnTo>
                  <a:lnTo>
                    <a:pt x="1034" y="324"/>
                  </a:lnTo>
                  <a:lnTo>
                    <a:pt x="1033" y="323"/>
                  </a:lnTo>
                  <a:lnTo>
                    <a:pt x="1031" y="323"/>
                  </a:lnTo>
                  <a:lnTo>
                    <a:pt x="1031" y="323"/>
                  </a:lnTo>
                  <a:lnTo>
                    <a:pt x="1028" y="324"/>
                  </a:lnTo>
                  <a:lnTo>
                    <a:pt x="1026" y="324"/>
                  </a:lnTo>
                  <a:lnTo>
                    <a:pt x="1025" y="324"/>
                  </a:lnTo>
                  <a:lnTo>
                    <a:pt x="1025" y="324"/>
                  </a:lnTo>
                  <a:lnTo>
                    <a:pt x="1023" y="326"/>
                  </a:lnTo>
                  <a:lnTo>
                    <a:pt x="1020" y="327"/>
                  </a:lnTo>
                  <a:lnTo>
                    <a:pt x="1015" y="326"/>
                  </a:lnTo>
                  <a:lnTo>
                    <a:pt x="1014" y="324"/>
                  </a:lnTo>
                  <a:lnTo>
                    <a:pt x="1014" y="324"/>
                  </a:lnTo>
                  <a:lnTo>
                    <a:pt x="1012" y="323"/>
                  </a:lnTo>
                  <a:lnTo>
                    <a:pt x="1010" y="326"/>
                  </a:lnTo>
                  <a:lnTo>
                    <a:pt x="1009" y="327"/>
                  </a:lnTo>
                  <a:lnTo>
                    <a:pt x="1010" y="329"/>
                  </a:lnTo>
                  <a:lnTo>
                    <a:pt x="1012" y="329"/>
                  </a:lnTo>
                  <a:lnTo>
                    <a:pt x="1015" y="329"/>
                  </a:lnTo>
                  <a:lnTo>
                    <a:pt x="1017" y="327"/>
                  </a:lnTo>
                  <a:lnTo>
                    <a:pt x="1017" y="327"/>
                  </a:lnTo>
                  <a:lnTo>
                    <a:pt x="1018" y="327"/>
                  </a:lnTo>
                  <a:lnTo>
                    <a:pt x="1018" y="327"/>
                  </a:lnTo>
                  <a:lnTo>
                    <a:pt x="1020" y="327"/>
                  </a:lnTo>
                  <a:lnTo>
                    <a:pt x="1020" y="327"/>
                  </a:lnTo>
                  <a:lnTo>
                    <a:pt x="1018" y="329"/>
                  </a:lnTo>
                  <a:lnTo>
                    <a:pt x="1018" y="329"/>
                  </a:lnTo>
                  <a:lnTo>
                    <a:pt x="1017" y="329"/>
                  </a:lnTo>
                  <a:lnTo>
                    <a:pt x="1018" y="331"/>
                  </a:lnTo>
                  <a:lnTo>
                    <a:pt x="1020" y="331"/>
                  </a:lnTo>
                  <a:lnTo>
                    <a:pt x="1020" y="331"/>
                  </a:lnTo>
                  <a:lnTo>
                    <a:pt x="1021" y="329"/>
                  </a:lnTo>
                  <a:lnTo>
                    <a:pt x="1021" y="329"/>
                  </a:lnTo>
                  <a:lnTo>
                    <a:pt x="1023" y="329"/>
                  </a:lnTo>
                  <a:lnTo>
                    <a:pt x="1023" y="329"/>
                  </a:lnTo>
                  <a:lnTo>
                    <a:pt x="1023" y="331"/>
                  </a:lnTo>
                  <a:lnTo>
                    <a:pt x="1025" y="331"/>
                  </a:lnTo>
                  <a:lnTo>
                    <a:pt x="1025" y="332"/>
                  </a:lnTo>
                  <a:lnTo>
                    <a:pt x="1025" y="332"/>
                  </a:lnTo>
                  <a:lnTo>
                    <a:pt x="1023" y="332"/>
                  </a:lnTo>
                  <a:lnTo>
                    <a:pt x="1021" y="334"/>
                  </a:lnTo>
                  <a:lnTo>
                    <a:pt x="1020" y="334"/>
                  </a:lnTo>
                  <a:lnTo>
                    <a:pt x="1021" y="334"/>
                  </a:lnTo>
                  <a:lnTo>
                    <a:pt x="1020" y="335"/>
                  </a:lnTo>
                  <a:lnTo>
                    <a:pt x="1020" y="334"/>
                  </a:lnTo>
                  <a:lnTo>
                    <a:pt x="1020" y="335"/>
                  </a:lnTo>
                  <a:lnTo>
                    <a:pt x="1020" y="335"/>
                  </a:lnTo>
                  <a:lnTo>
                    <a:pt x="1018" y="335"/>
                  </a:lnTo>
                  <a:lnTo>
                    <a:pt x="1020" y="337"/>
                  </a:lnTo>
                  <a:lnTo>
                    <a:pt x="1021" y="337"/>
                  </a:lnTo>
                  <a:lnTo>
                    <a:pt x="1021" y="338"/>
                  </a:lnTo>
                  <a:lnTo>
                    <a:pt x="1026" y="340"/>
                  </a:lnTo>
                  <a:lnTo>
                    <a:pt x="1026" y="340"/>
                  </a:lnTo>
                  <a:lnTo>
                    <a:pt x="1028" y="342"/>
                  </a:lnTo>
                  <a:lnTo>
                    <a:pt x="1028" y="342"/>
                  </a:lnTo>
                  <a:lnTo>
                    <a:pt x="1029" y="342"/>
                  </a:lnTo>
                  <a:lnTo>
                    <a:pt x="1029" y="343"/>
                  </a:lnTo>
                  <a:lnTo>
                    <a:pt x="1028" y="343"/>
                  </a:lnTo>
                  <a:lnTo>
                    <a:pt x="1028" y="345"/>
                  </a:lnTo>
                  <a:lnTo>
                    <a:pt x="1026" y="345"/>
                  </a:lnTo>
                  <a:lnTo>
                    <a:pt x="1026" y="345"/>
                  </a:lnTo>
                  <a:lnTo>
                    <a:pt x="1026" y="343"/>
                  </a:lnTo>
                  <a:lnTo>
                    <a:pt x="1025" y="345"/>
                  </a:lnTo>
                  <a:lnTo>
                    <a:pt x="1023" y="345"/>
                  </a:lnTo>
                  <a:lnTo>
                    <a:pt x="1025" y="345"/>
                  </a:lnTo>
                  <a:lnTo>
                    <a:pt x="1023" y="343"/>
                  </a:lnTo>
                  <a:lnTo>
                    <a:pt x="1023" y="342"/>
                  </a:lnTo>
                  <a:lnTo>
                    <a:pt x="1021" y="342"/>
                  </a:lnTo>
                  <a:lnTo>
                    <a:pt x="1021" y="342"/>
                  </a:lnTo>
                  <a:lnTo>
                    <a:pt x="1020" y="340"/>
                  </a:lnTo>
                  <a:lnTo>
                    <a:pt x="1020" y="340"/>
                  </a:lnTo>
                  <a:lnTo>
                    <a:pt x="1018" y="340"/>
                  </a:lnTo>
                  <a:lnTo>
                    <a:pt x="1018" y="340"/>
                  </a:lnTo>
                  <a:lnTo>
                    <a:pt x="1018" y="338"/>
                  </a:lnTo>
                  <a:lnTo>
                    <a:pt x="1017" y="338"/>
                  </a:lnTo>
                  <a:lnTo>
                    <a:pt x="1017" y="338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4" y="338"/>
                  </a:lnTo>
                  <a:lnTo>
                    <a:pt x="1014" y="338"/>
                  </a:lnTo>
                  <a:lnTo>
                    <a:pt x="1014" y="340"/>
                  </a:lnTo>
                  <a:lnTo>
                    <a:pt x="1014" y="340"/>
                  </a:lnTo>
                  <a:lnTo>
                    <a:pt x="1014" y="342"/>
                  </a:lnTo>
                  <a:lnTo>
                    <a:pt x="1014" y="342"/>
                  </a:lnTo>
                  <a:lnTo>
                    <a:pt x="1012" y="343"/>
                  </a:lnTo>
                  <a:lnTo>
                    <a:pt x="1012" y="343"/>
                  </a:lnTo>
                  <a:lnTo>
                    <a:pt x="1010" y="343"/>
                  </a:lnTo>
                  <a:lnTo>
                    <a:pt x="1010" y="342"/>
                  </a:lnTo>
                  <a:lnTo>
                    <a:pt x="1009" y="340"/>
                  </a:lnTo>
                  <a:lnTo>
                    <a:pt x="1007" y="340"/>
                  </a:lnTo>
                  <a:lnTo>
                    <a:pt x="1006" y="342"/>
                  </a:lnTo>
                  <a:lnTo>
                    <a:pt x="1006" y="343"/>
                  </a:lnTo>
                  <a:lnTo>
                    <a:pt x="1004" y="343"/>
                  </a:lnTo>
                  <a:lnTo>
                    <a:pt x="1001" y="342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8" y="340"/>
                  </a:lnTo>
                  <a:lnTo>
                    <a:pt x="998" y="340"/>
                  </a:lnTo>
                  <a:lnTo>
                    <a:pt x="996" y="338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3" y="337"/>
                  </a:lnTo>
                  <a:lnTo>
                    <a:pt x="992" y="335"/>
                  </a:lnTo>
                  <a:lnTo>
                    <a:pt x="990" y="334"/>
                  </a:lnTo>
                  <a:lnTo>
                    <a:pt x="988" y="334"/>
                  </a:lnTo>
                  <a:lnTo>
                    <a:pt x="987" y="332"/>
                  </a:lnTo>
                  <a:lnTo>
                    <a:pt x="985" y="332"/>
                  </a:lnTo>
                  <a:lnTo>
                    <a:pt x="985" y="334"/>
                  </a:lnTo>
                  <a:lnTo>
                    <a:pt x="984" y="334"/>
                  </a:lnTo>
                  <a:lnTo>
                    <a:pt x="984" y="335"/>
                  </a:lnTo>
                  <a:lnTo>
                    <a:pt x="985" y="335"/>
                  </a:lnTo>
                  <a:lnTo>
                    <a:pt x="985" y="335"/>
                  </a:lnTo>
                  <a:lnTo>
                    <a:pt x="982" y="337"/>
                  </a:lnTo>
                  <a:lnTo>
                    <a:pt x="976" y="335"/>
                  </a:lnTo>
                  <a:lnTo>
                    <a:pt x="974" y="335"/>
                  </a:lnTo>
                  <a:lnTo>
                    <a:pt x="973" y="334"/>
                  </a:lnTo>
                  <a:lnTo>
                    <a:pt x="969" y="332"/>
                  </a:lnTo>
                  <a:lnTo>
                    <a:pt x="968" y="332"/>
                  </a:lnTo>
                  <a:lnTo>
                    <a:pt x="966" y="334"/>
                  </a:lnTo>
                  <a:lnTo>
                    <a:pt x="962" y="334"/>
                  </a:lnTo>
                  <a:lnTo>
                    <a:pt x="960" y="334"/>
                  </a:lnTo>
                  <a:lnTo>
                    <a:pt x="960" y="334"/>
                  </a:lnTo>
                  <a:lnTo>
                    <a:pt x="958" y="334"/>
                  </a:lnTo>
                  <a:lnTo>
                    <a:pt x="958" y="332"/>
                  </a:lnTo>
                  <a:lnTo>
                    <a:pt x="958" y="332"/>
                  </a:lnTo>
                  <a:lnTo>
                    <a:pt x="960" y="332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58" y="329"/>
                  </a:lnTo>
                  <a:lnTo>
                    <a:pt x="958" y="332"/>
                  </a:lnTo>
                  <a:lnTo>
                    <a:pt x="958" y="334"/>
                  </a:lnTo>
                  <a:lnTo>
                    <a:pt x="958" y="334"/>
                  </a:lnTo>
                  <a:lnTo>
                    <a:pt x="955" y="335"/>
                  </a:lnTo>
                  <a:lnTo>
                    <a:pt x="949" y="337"/>
                  </a:lnTo>
                  <a:lnTo>
                    <a:pt x="946" y="338"/>
                  </a:lnTo>
                  <a:lnTo>
                    <a:pt x="946" y="338"/>
                  </a:lnTo>
                  <a:lnTo>
                    <a:pt x="949" y="337"/>
                  </a:lnTo>
                  <a:lnTo>
                    <a:pt x="947" y="337"/>
                  </a:lnTo>
                  <a:lnTo>
                    <a:pt x="946" y="337"/>
                  </a:lnTo>
                  <a:lnTo>
                    <a:pt x="946" y="337"/>
                  </a:lnTo>
                  <a:lnTo>
                    <a:pt x="946" y="335"/>
                  </a:lnTo>
                  <a:lnTo>
                    <a:pt x="946" y="334"/>
                  </a:lnTo>
                  <a:lnTo>
                    <a:pt x="944" y="334"/>
                  </a:lnTo>
                  <a:lnTo>
                    <a:pt x="944" y="335"/>
                  </a:lnTo>
                  <a:lnTo>
                    <a:pt x="944" y="334"/>
                  </a:lnTo>
                  <a:lnTo>
                    <a:pt x="943" y="334"/>
                  </a:lnTo>
                  <a:lnTo>
                    <a:pt x="943" y="334"/>
                  </a:lnTo>
                  <a:lnTo>
                    <a:pt x="943" y="337"/>
                  </a:lnTo>
                  <a:lnTo>
                    <a:pt x="943" y="338"/>
                  </a:lnTo>
                  <a:lnTo>
                    <a:pt x="944" y="340"/>
                  </a:lnTo>
                  <a:lnTo>
                    <a:pt x="943" y="342"/>
                  </a:lnTo>
                  <a:lnTo>
                    <a:pt x="941" y="343"/>
                  </a:lnTo>
                  <a:lnTo>
                    <a:pt x="939" y="343"/>
                  </a:lnTo>
                  <a:lnTo>
                    <a:pt x="938" y="346"/>
                  </a:lnTo>
                  <a:lnTo>
                    <a:pt x="936" y="346"/>
                  </a:lnTo>
                  <a:lnTo>
                    <a:pt x="933" y="349"/>
                  </a:lnTo>
                  <a:lnTo>
                    <a:pt x="932" y="349"/>
                  </a:lnTo>
                  <a:lnTo>
                    <a:pt x="930" y="351"/>
                  </a:lnTo>
                  <a:lnTo>
                    <a:pt x="928" y="351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8" y="351"/>
                  </a:lnTo>
                  <a:lnTo>
                    <a:pt x="927" y="351"/>
                  </a:lnTo>
                  <a:lnTo>
                    <a:pt x="924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1" y="351"/>
                  </a:lnTo>
                  <a:lnTo>
                    <a:pt x="921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21" y="353"/>
                  </a:lnTo>
                  <a:lnTo>
                    <a:pt x="921" y="353"/>
                  </a:lnTo>
                  <a:lnTo>
                    <a:pt x="922" y="354"/>
                  </a:lnTo>
                  <a:lnTo>
                    <a:pt x="921" y="354"/>
                  </a:lnTo>
                  <a:lnTo>
                    <a:pt x="921" y="356"/>
                  </a:lnTo>
                  <a:lnTo>
                    <a:pt x="919" y="356"/>
                  </a:lnTo>
                  <a:lnTo>
                    <a:pt x="917" y="354"/>
                  </a:lnTo>
                  <a:lnTo>
                    <a:pt x="916" y="356"/>
                  </a:lnTo>
                  <a:lnTo>
                    <a:pt x="916" y="357"/>
                  </a:lnTo>
                  <a:lnTo>
                    <a:pt x="916" y="357"/>
                  </a:lnTo>
                  <a:lnTo>
                    <a:pt x="916" y="359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3" y="359"/>
                  </a:lnTo>
                  <a:lnTo>
                    <a:pt x="913" y="359"/>
                  </a:lnTo>
                  <a:lnTo>
                    <a:pt x="911" y="359"/>
                  </a:lnTo>
                  <a:lnTo>
                    <a:pt x="911" y="359"/>
                  </a:lnTo>
                  <a:lnTo>
                    <a:pt x="911" y="360"/>
                  </a:lnTo>
                  <a:lnTo>
                    <a:pt x="913" y="359"/>
                  </a:lnTo>
                  <a:lnTo>
                    <a:pt x="913" y="360"/>
                  </a:lnTo>
                  <a:lnTo>
                    <a:pt x="911" y="362"/>
                  </a:lnTo>
                  <a:lnTo>
                    <a:pt x="910" y="364"/>
                  </a:lnTo>
                  <a:lnTo>
                    <a:pt x="908" y="362"/>
                  </a:lnTo>
                  <a:lnTo>
                    <a:pt x="908" y="364"/>
                  </a:lnTo>
                  <a:lnTo>
                    <a:pt x="908" y="364"/>
                  </a:lnTo>
                  <a:lnTo>
                    <a:pt x="910" y="365"/>
                  </a:lnTo>
                  <a:lnTo>
                    <a:pt x="908" y="370"/>
                  </a:lnTo>
                  <a:lnTo>
                    <a:pt x="908" y="371"/>
                  </a:lnTo>
                  <a:lnTo>
                    <a:pt x="906" y="371"/>
                  </a:lnTo>
                  <a:lnTo>
                    <a:pt x="906" y="371"/>
                  </a:lnTo>
                  <a:lnTo>
                    <a:pt x="903" y="370"/>
                  </a:lnTo>
                  <a:lnTo>
                    <a:pt x="902" y="368"/>
                  </a:lnTo>
                  <a:lnTo>
                    <a:pt x="903" y="371"/>
                  </a:lnTo>
                  <a:lnTo>
                    <a:pt x="906" y="373"/>
                  </a:lnTo>
                  <a:lnTo>
                    <a:pt x="906" y="373"/>
                  </a:lnTo>
                  <a:lnTo>
                    <a:pt x="906" y="375"/>
                  </a:lnTo>
                  <a:lnTo>
                    <a:pt x="906" y="375"/>
                  </a:lnTo>
                  <a:lnTo>
                    <a:pt x="905" y="376"/>
                  </a:lnTo>
                  <a:lnTo>
                    <a:pt x="906" y="378"/>
                  </a:lnTo>
                  <a:lnTo>
                    <a:pt x="906" y="379"/>
                  </a:lnTo>
                  <a:lnTo>
                    <a:pt x="906" y="381"/>
                  </a:lnTo>
                  <a:lnTo>
                    <a:pt x="908" y="384"/>
                  </a:lnTo>
                  <a:lnTo>
                    <a:pt x="908" y="386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2"/>
                  </a:lnTo>
                  <a:lnTo>
                    <a:pt x="910" y="392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5" y="392"/>
                  </a:lnTo>
                  <a:lnTo>
                    <a:pt x="902" y="390"/>
                  </a:lnTo>
                  <a:lnTo>
                    <a:pt x="898" y="390"/>
                  </a:lnTo>
                  <a:lnTo>
                    <a:pt x="895" y="390"/>
                  </a:lnTo>
                  <a:lnTo>
                    <a:pt x="894" y="389"/>
                  </a:lnTo>
                  <a:lnTo>
                    <a:pt x="892" y="389"/>
                  </a:lnTo>
                  <a:lnTo>
                    <a:pt x="891" y="387"/>
                  </a:lnTo>
                  <a:lnTo>
                    <a:pt x="889" y="387"/>
                  </a:lnTo>
                  <a:lnTo>
                    <a:pt x="887" y="386"/>
                  </a:lnTo>
                  <a:lnTo>
                    <a:pt x="886" y="386"/>
                  </a:lnTo>
                  <a:lnTo>
                    <a:pt x="884" y="386"/>
                  </a:lnTo>
                  <a:lnTo>
                    <a:pt x="883" y="384"/>
                  </a:lnTo>
                  <a:lnTo>
                    <a:pt x="883" y="383"/>
                  </a:lnTo>
                  <a:lnTo>
                    <a:pt x="883" y="383"/>
                  </a:lnTo>
                  <a:lnTo>
                    <a:pt x="881" y="379"/>
                  </a:lnTo>
                  <a:lnTo>
                    <a:pt x="880" y="378"/>
                  </a:lnTo>
                  <a:lnTo>
                    <a:pt x="878" y="376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3"/>
                  </a:lnTo>
                  <a:lnTo>
                    <a:pt x="878" y="373"/>
                  </a:lnTo>
                  <a:lnTo>
                    <a:pt x="878" y="371"/>
                  </a:lnTo>
                  <a:lnTo>
                    <a:pt x="878" y="371"/>
                  </a:lnTo>
                  <a:lnTo>
                    <a:pt x="878" y="370"/>
                  </a:lnTo>
                  <a:lnTo>
                    <a:pt x="878" y="368"/>
                  </a:lnTo>
                  <a:lnTo>
                    <a:pt x="878" y="368"/>
                  </a:lnTo>
                  <a:lnTo>
                    <a:pt x="876" y="367"/>
                  </a:lnTo>
                  <a:lnTo>
                    <a:pt x="873" y="365"/>
                  </a:lnTo>
                  <a:lnTo>
                    <a:pt x="872" y="362"/>
                  </a:lnTo>
                  <a:lnTo>
                    <a:pt x="870" y="360"/>
                  </a:lnTo>
                  <a:lnTo>
                    <a:pt x="869" y="357"/>
                  </a:lnTo>
                  <a:lnTo>
                    <a:pt x="867" y="357"/>
                  </a:lnTo>
                  <a:lnTo>
                    <a:pt x="865" y="356"/>
                  </a:lnTo>
                  <a:lnTo>
                    <a:pt x="865" y="354"/>
                  </a:lnTo>
                  <a:lnTo>
                    <a:pt x="865" y="353"/>
                  </a:lnTo>
                  <a:lnTo>
                    <a:pt x="865" y="353"/>
                  </a:lnTo>
                  <a:lnTo>
                    <a:pt x="864" y="351"/>
                  </a:lnTo>
                  <a:lnTo>
                    <a:pt x="862" y="348"/>
                  </a:lnTo>
                  <a:lnTo>
                    <a:pt x="861" y="346"/>
                  </a:lnTo>
                  <a:lnTo>
                    <a:pt x="861" y="345"/>
                  </a:lnTo>
                  <a:lnTo>
                    <a:pt x="859" y="342"/>
                  </a:lnTo>
                  <a:lnTo>
                    <a:pt x="857" y="340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1" y="335"/>
                  </a:lnTo>
                  <a:lnTo>
                    <a:pt x="850" y="334"/>
                  </a:lnTo>
                  <a:lnTo>
                    <a:pt x="850" y="334"/>
                  </a:lnTo>
                  <a:lnTo>
                    <a:pt x="848" y="334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6" y="332"/>
                  </a:lnTo>
                  <a:lnTo>
                    <a:pt x="845" y="332"/>
                  </a:lnTo>
                  <a:lnTo>
                    <a:pt x="842" y="332"/>
                  </a:lnTo>
                  <a:lnTo>
                    <a:pt x="839" y="332"/>
                  </a:lnTo>
                  <a:lnTo>
                    <a:pt x="837" y="332"/>
                  </a:lnTo>
                  <a:lnTo>
                    <a:pt x="837" y="332"/>
                  </a:lnTo>
                  <a:lnTo>
                    <a:pt x="835" y="332"/>
                  </a:lnTo>
                  <a:lnTo>
                    <a:pt x="834" y="334"/>
                  </a:lnTo>
                  <a:lnTo>
                    <a:pt x="832" y="334"/>
                  </a:lnTo>
                  <a:lnTo>
                    <a:pt x="831" y="335"/>
                  </a:lnTo>
                  <a:lnTo>
                    <a:pt x="829" y="338"/>
                  </a:lnTo>
                  <a:lnTo>
                    <a:pt x="829" y="340"/>
                  </a:lnTo>
                  <a:lnTo>
                    <a:pt x="829" y="342"/>
                  </a:lnTo>
                  <a:lnTo>
                    <a:pt x="829" y="342"/>
                  </a:lnTo>
                  <a:lnTo>
                    <a:pt x="828" y="342"/>
                  </a:lnTo>
                  <a:lnTo>
                    <a:pt x="826" y="343"/>
                  </a:lnTo>
                  <a:lnTo>
                    <a:pt x="826" y="345"/>
                  </a:lnTo>
                  <a:lnTo>
                    <a:pt x="824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16" y="342"/>
                  </a:lnTo>
                  <a:lnTo>
                    <a:pt x="815" y="340"/>
                  </a:lnTo>
                  <a:lnTo>
                    <a:pt x="812" y="340"/>
                  </a:lnTo>
                  <a:lnTo>
                    <a:pt x="810" y="338"/>
                  </a:lnTo>
                  <a:lnTo>
                    <a:pt x="809" y="337"/>
                  </a:lnTo>
                  <a:lnTo>
                    <a:pt x="809" y="337"/>
                  </a:lnTo>
                  <a:lnTo>
                    <a:pt x="807" y="337"/>
                  </a:lnTo>
                  <a:lnTo>
                    <a:pt x="805" y="335"/>
                  </a:lnTo>
                  <a:lnTo>
                    <a:pt x="804" y="332"/>
                  </a:lnTo>
                  <a:lnTo>
                    <a:pt x="802" y="329"/>
                  </a:lnTo>
                  <a:lnTo>
                    <a:pt x="802" y="327"/>
                  </a:lnTo>
                  <a:lnTo>
                    <a:pt x="801" y="323"/>
                  </a:lnTo>
                  <a:lnTo>
                    <a:pt x="799" y="320"/>
                  </a:lnTo>
                  <a:lnTo>
                    <a:pt x="798" y="320"/>
                  </a:lnTo>
                  <a:lnTo>
                    <a:pt x="796" y="318"/>
                  </a:lnTo>
                  <a:lnTo>
                    <a:pt x="794" y="316"/>
                  </a:lnTo>
                  <a:lnTo>
                    <a:pt x="790" y="313"/>
                  </a:lnTo>
                  <a:lnTo>
                    <a:pt x="787" y="310"/>
                  </a:lnTo>
                  <a:lnTo>
                    <a:pt x="783" y="307"/>
                  </a:lnTo>
                  <a:lnTo>
                    <a:pt x="782" y="307"/>
                  </a:lnTo>
                  <a:lnTo>
                    <a:pt x="780" y="305"/>
                  </a:lnTo>
                  <a:lnTo>
                    <a:pt x="779" y="302"/>
                  </a:lnTo>
                  <a:lnTo>
                    <a:pt x="777" y="302"/>
                  </a:lnTo>
                  <a:lnTo>
                    <a:pt x="777" y="302"/>
                  </a:lnTo>
                  <a:lnTo>
                    <a:pt x="777" y="301"/>
                  </a:lnTo>
                  <a:lnTo>
                    <a:pt x="774" y="301"/>
                  </a:lnTo>
                  <a:lnTo>
                    <a:pt x="771" y="301"/>
                  </a:lnTo>
                  <a:lnTo>
                    <a:pt x="768" y="301"/>
                  </a:lnTo>
                  <a:lnTo>
                    <a:pt x="764" y="301"/>
                  </a:lnTo>
                  <a:lnTo>
                    <a:pt x="755" y="301"/>
                  </a:lnTo>
                  <a:lnTo>
                    <a:pt x="752" y="301"/>
                  </a:lnTo>
                  <a:lnTo>
                    <a:pt x="752" y="304"/>
                  </a:lnTo>
                  <a:lnTo>
                    <a:pt x="752" y="305"/>
                  </a:lnTo>
                  <a:lnTo>
                    <a:pt x="752" y="307"/>
                  </a:lnTo>
                  <a:lnTo>
                    <a:pt x="752" y="308"/>
                  </a:lnTo>
                  <a:lnTo>
                    <a:pt x="746" y="308"/>
                  </a:lnTo>
                  <a:lnTo>
                    <a:pt x="741" y="308"/>
                  </a:lnTo>
                  <a:lnTo>
                    <a:pt x="736" y="308"/>
                  </a:lnTo>
                  <a:lnTo>
                    <a:pt x="731" y="308"/>
                  </a:lnTo>
                  <a:lnTo>
                    <a:pt x="727" y="308"/>
                  </a:lnTo>
                  <a:lnTo>
                    <a:pt x="720" y="308"/>
                  </a:lnTo>
                  <a:lnTo>
                    <a:pt x="716" y="308"/>
                  </a:lnTo>
                  <a:lnTo>
                    <a:pt x="711" y="308"/>
                  </a:lnTo>
                  <a:lnTo>
                    <a:pt x="703" y="307"/>
                  </a:lnTo>
                  <a:lnTo>
                    <a:pt x="697" y="304"/>
                  </a:lnTo>
                  <a:lnTo>
                    <a:pt x="690" y="302"/>
                  </a:lnTo>
                  <a:lnTo>
                    <a:pt x="682" y="299"/>
                  </a:lnTo>
                  <a:lnTo>
                    <a:pt x="676" y="297"/>
                  </a:lnTo>
                  <a:lnTo>
                    <a:pt x="670" y="294"/>
                  </a:lnTo>
                  <a:lnTo>
                    <a:pt x="662" y="293"/>
                  </a:lnTo>
                  <a:lnTo>
                    <a:pt x="656" y="290"/>
                  </a:lnTo>
                  <a:lnTo>
                    <a:pt x="656" y="288"/>
                  </a:lnTo>
                  <a:lnTo>
                    <a:pt x="657" y="286"/>
                  </a:lnTo>
                  <a:lnTo>
                    <a:pt x="656" y="286"/>
                  </a:lnTo>
                  <a:lnTo>
                    <a:pt x="651" y="286"/>
                  </a:lnTo>
                  <a:lnTo>
                    <a:pt x="648" y="286"/>
                  </a:lnTo>
                  <a:lnTo>
                    <a:pt x="643" y="288"/>
                  </a:lnTo>
                  <a:lnTo>
                    <a:pt x="640" y="288"/>
                  </a:lnTo>
                  <a:lnTo>
                    <a:pt x="635" y="288"/>
                  </a:lnTo>
                  <a:lnTo>
                    <a:pt x="630" y="288"/>
                  </a:lnTo>
                  <a:lnTo>
                    <a:pt x="627" y="290"/>
                  </a:lnTo>
                  <a:lnTo>
                    <a:pt x="623" y="290"/>
                  </a:lnTo>
                  <a:lnTo>
                    <a:pt x="623" y="290"/>
                  </a:lnTo>
                  <a:lnTo>
                    <a:pt x="623" y="288"/>
                  </a:lnTo>
                  <a:lnTo>
                    <a:pt x="623" y="286"/>
                  </a:lnTo>
                  <a:lnTo>
                    <a:pt x="621" y="286"/>
                  </a:lnTo>
                  <a:lnTo>
                    <a:pt x="621" y="285"/>
                  </a:lnTo>
                  <a:lnTo>
                    <a:pt x="621" y="283"/>
                  </a:lnTo>
                  <a:lnTo>
                    <a:pt x="621" y="283"/>
                  </a:lnTo>
                  <a:lnTo>
                    <a:pt x="619" y="280"/>
                  </a:lnTo>
                  <a:lnTo>
                    <a:pt x="618" y="277"/>
                  </a:lnTo>
                  <a:lnTo>
                    <a:pt x="613" y="274"/>
                  </a:lnTo>
                  <a:lnTo>
                    <a:pt x="610" y="272"/>
                  </a:lnTo>
                  <a:lnTo>
                    <a:pt x="608" y="271"/>
                  </a:lnTo>
                  <a:lnTo>
                    <a:pt x="608" y="269"/>
                  </a:lnTo>
                  <a:lnTo>
                    <a:pt x="607" y="269"/>
                  </a:lnTo>
                  <a:lnTo>
                    <a:pt x="605" y="271"/>
                  </a:lnTo>
                  <a:lnTo>
                    <a:pt x="604" y="269"/>
                  </a:lnTo>
                  <a:lnTo>
                    <a:pt x="604" y="268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7" y="266"/>
                  </a:lnTo>
                  <a:lnTo>
                    <a:pt x="594" y="264"/>
                  </a:lnTo>
                  <a:lnTo>
                    <a:pt x="593" y="263"/>
                  </a:lnTo>
                  <a:lnTo>
                    <a:pt x="591" y="261"/>
                  </a:lnTo>
                  <a:lnTo>
                    <a:pt x="589" y="260"/>
                  </a:lnTo>
                  <a:lnTo>
                    <a:pt x="586" y="258"/>
                  </a:lnTo>
                  <a:lnTo>
                    <a:pt x="585" y="260"/>
                  </a:lnTo>
                  <a:lnTo>
                    <a:pt x="583" y="260"/>
                  </a:lnTo>
                  <a:lnTo>
                    <a:pt x="580" y="258"/>
                  </a:lnTo>
                  <a:lnTo>
                    <a:pt x="578" y="258"/>
                  </a:lnTo>
                  <a:lnTo>
                    <a:pt x="575" y="258"/>
                  </a:lnTo>
                  <a:lnTo>
                    <a:pt x="574" y="258"/>
                  </a:lnTo>
                  <a:lnTo>
                    <a:pt x="574" y="256"/>
                  </a:lnTo>
                  <a:lnTo>
                    <a:pt x="572" y="256"/>
                  </a:lnTo>
                  <a:lnTo>
                    <a:pt x="572" y="255"/>
                  </a:lnTo>
                  <a:lnTo>
                    <a:pt x="572" y="253"/>
                  </a:lnTo>
                  <a:lnTo>
                    <a:pt x="572" y="252"/>
                  </a:lnTo>
                  <a:lnTo>
                    <a:pt x="572" y="250"/>
                  </a:lnTo>
                  <a:lnTo>
                    <a:pt x="572" y="249"/>
                  </a:lnTo>
                  <a:lnTo>
                    <a:pt x="572" y="247"/>
                  </a:lnTo>
                  <a:lnTo>
                    <a:pt x="571" y="247"/>
                  </a:lnTo>
                  <a:lnTo>
                    <a:pt x="569" y="245"/>
                  </a:lnTo>
                  <a:lnTo>
                    <a:pt x="569" y="245"/>
                  </a:lnTo>
                  <a:lnTo>
                    <a:pt x="569" y="244"/>
                  </a:lnTo>
                  <a:lnTo>
                    <a:pt x="567" y="242"/>
                  </a:lnTo>
                  <a:lnTo>
                    <a:pt x="566" y="241"/>
                  </a:lnTo>
                  <a:lnTo>
                    <a:pt x="564" y="239"/>
                  </a:lnTo>
                  <a:lnTo>
                    <a:pt x="563" y="238"/>
                  </a:lnTo>
                  <a:lnTo>
                    <a:pt x="561" y="236"/>
                  </a:lnTo>
                  <a:lnTo>
                    <a:pt x="561" y="236"/>
                  </a:lnTo>
                  <a:lnTo>
                    <a:pt x="559" y="234"/>
                  </a:lnTo>
                  <a:lnTo>
                    <a:pt x="556" y="230"/>
                  </a:lnTo>
                  <a:lnTo>
                    <a:pt x="553" y="228"/>
                  </a:lnTo>
                  <a:lnTo>
                    <a:pt x="553" y="227"/>
                  </a:lnTo>
                  <a:lnTo>
                    <a:pt x="553" y="223"/>
                  </a:lnTo>
                  <a:lnTo>
                    <a:pt x="555" y="222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55" y="219"/>
                  </a:lnTo>
                  <a:lnTo>
                    <a:pt x="553" y="217"/>
                  </a:lnTo>
                  <a:lnTo>
                    <a:pt x="550" y="217"/>
                  </a:lnTo>
                  <a:lnTo>
                    <a:pt x="547" y="212"/>
                  </a:lnTo>
                  <a:lnTo>
                    <a:pt x="547" y="211"/>
                  </a:lnTo>
                  <a:lnTo>
                    <a:pt x="545" y="208"/>
                  </a:lnTo>
                  <a:lnTo>
                    <a:pt x="545" y="206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7" y="203"/>
                  </a:lnTo>
                  <a:lnTo>
                    <a:pt x="547" y="204"/>
                  </a:lnTo>
                  <a:lnTo>
                    <a:pt x="547" y="206"/>
                  </a:lnTo>
                  <a:lnTo>
                    <a:pt x="548" y="206"/>
                  </a:lnTo>
                  <a:lnTo>
                    <a:pt x="548" y="208"/>
                  </a:lnTo>
                  <a:lnTo>
                    <a:pt x="550" y="208"/>
                  </a:lnTo>
                  <a:lnTo>
                    <a:pt x="550" y="209"/>
                  </a:lnTo>
                  <a:lnTo>
                    <a:pt x="552" y="209"/>
                  </a:lnTo>
                  <a:lnTo>
                    <a:pt x="550" y="208"/>
                  </a:lnTo>
                  <a:lnTo>
                    <a:pt x="550" y="208"/>
                  </a:lnTo>
                  <a:lnTo>
                    <a:pt x="550" y="206"/>
                  </a:lnTo>
                  <a:lnTo>
                    <a:pt x="548" y="204"/>
                  </a:lnTo>
                  <a:lnTo>
                    <a:pt x="548" y="203"/>
                  </a:lnTo>
                  <a:lnTo>
                    <a:pt x="547" y="201"/>
                  </a:lnTo>
                  <a:lnTo>
                    <a:pt x="547" y="201"/>
                  </a:lnTo>
                  <a:lnTo>
                    <a:pt x="547" y="200"/>
                  </a:lnTo>
                  <a:lnTo>
                    <a:pt x="547" y="200"/>
                  </a:lnTo>
                  <a:lnTo>
                    <a:pt x="548" y="200"/>
                  </a:lnTo>
                  <a:lnTo>
                    <a:pt x="552" y="200"/>
                  </a:lnTo>
                  <a:lnTo>
                    <a:pt x="556" y="200"/>
                  </a:lnTo>
                  <a:lnTo>
                    <a:pt x="558" y="198"/>
                  </a:lnTo>
                  <a:lnTo>
                    <a:pt x="558" y="200"/>
                  </a:lnTo>
                  <a:lnTo>
                    <a:pt x="559" y="198"/>
                  </a:lnTo>
                  <a:lnTo>
                    <a:pt x="558" y="198"/>
                  </a:lnTo>
                  <a:lnTo>
                    <a:pt x="556" y="198"/>
                  </a:lnTo>
                  <a:lnTo>
                    <a:pt x="556" y="198"/>
                  </a:lnTo>
                  <a:lnTo>
                    <a:pt x="553" y="198"/>
                  </a:lnTo>
                  <a:lnTo>
                    <a:pt x="553" y="198"/>
                  </a:lnTo>
                  <a:lnTo>
                    <a:pt x="552" y="198"/>
                  </a:lnTo>
                  <a:lnTo>
                    <a:pt x="552" y="198"/>
                  </a:lnTo>
                  <a:lnTo>
                    <a:pt x="550" y="198"/>
                  </a:lnTo>
                  <a:lnTo>
                    <a:pt x="548" y="198"/>
                  </a:lnTo>
                  <a:lnTo>
                    <a:pt x="547" y="198"/>
                  </a:lnTo>
                  <a:lnTo>
                    <a:pt x="547" y="198"/>
                  </a:lnTo>
                  <a:lnTo>
                    <a:pt x="545" y="198"/>
                  </a:lnTo>
                  <a:lnTo>
                    <a:pt x="545" y="201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4" y="201"/>
                  </a:lnTo>
                  <a:lnTo>
                    <a:pt x="542" y="201"/>
                  </a:lnTo>
                  <a:lnTo>
                    <a:pt x="541" y="201"/>
                  </a:lnTo>
                  <a:lnTo>
                    <a:pt x="539" y="200"/>
                  </a:lnTo>
                  <a:lnTo>
                    <a:pt x="539" y="198"/>
                  </a:lnTo>
                  <a:lnTo>
                    <a:pt x="537" y="200"/>
                  </a:lnTo>
                  <a:lnTo>
                    <a:pt x="537" y="200"/>
                  </a:lnTo>
                  <a:lnTo>
                    <a:pt x="537" y="198"/>
                  </a:lnTo>
                  <a:lnTo>
                    <a:pt x="537" y="197"/>
                  </a:lnTo>
                  <a:lnTo>
                    <a:pt x="539" y="198"/>
                  </a:lnTo>
                  <a:lnTo>
                    <a:pt x="539" y="197"/>
                  </a:lnTo>
                  <a:lnTo>
                    <a:pt x="537" y="195"/>
                  </a:lnTo>
                  <a:lnTo>
                    <a:pt x="537" y="195"/>
                  </a:lnTo>
                  <a:lnTo>
                    <a:pt x="536" y="192"/>
                  </a:lnTo>
                  <a:lnTo>
                    <a:pt x="534" y="190"/>
                  </a:lnTo>
                  <a:lnTo>
                    <a:pt x="531" y="189"/>
                  </a:lnTo>
                  <a:lnTo>
                    <a:pt x="528" y="184"/>
                  </a:lnTo>
                  <a:lnTo>
                    <a:pt x="528" y="181"/>
                  </a:lnTo>
                  <a:lnTo>
                    <a:pt x="526" y="176"/>
                  </a:lnTo>
                  <a:lnTo>
                    <a:pt x="526" y="175"/>
                  </a:lnTo>
                  <a:lnTo>
                    <a:pt x="526" y="173"/>
                  </a:lnTo>
                  <a:lnTo>
                    <a:pt x="526" y="170"/>
                  </a:lnTo>
                  <a:lnTo>
                    <a:pt x="525" y="168"/>
                  </a:lnTo>
                  <a:lnTo>
                    <a:pt x="522" y="165"/>
                  </a:lnTo>
                  <a:lnTo>
                    <a:pt x="518" y="162"/>
                  </a:lnTo>
                  <a:lnTo>
                    <a:pt x="518" y="160"/>
                  </a:lnTo>
                  <a:lnTo>
                    <a:pt x="518" y="157"/>
                  </a:lnTo>
                  <a:lnTo>
                    <a:pt x="518" y="156"/>
                  </a:lnTo>
                  <a:lnTo>
                    <a:pt x="518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2" y="149"/>
                  </a:lnTo>
                  <a:lnTo>
                    <a:pt x="522" y="146"/>
                  </a:lnTo>
                  <a:lnTo>
                    <a:pt x="522" y="143"/>
                  </a:lnTo>
                  <a:lnTo>
                    <a:pt x="522" y="141"/>
                  </a:lnTo>
                  <a:lnTo>
                    <a:pt x="522" y="138"/>
                  </a:lnTo>
                  <a:lnTo>
                    <a:pt x="522" y="137"/>
                  </a:lnTo>
                  <a:lnTo>
                    <a:pt x="520" y="135"/>
                  </a:lnTo>
                  <a:lnTo>
                    <a:pt x="520" y="134"/>
                  </a:lnTo>
                  <a:lnTo>
                    <a:pt x="520" y="132"/>
                  </a:lnTo>
                  <a:lnTo>
                    <a:pt x="518" y="130"/>
                  </a:lnTo>
                  <a:lnTo>
                    <a:pt x="517" y="127"/>
                  </a:lnTo>
                  <a:lnTo>
                    <a:pt x="517" y="126"/>
                  </a:lnTo>
                  <a:lnTo>
                    <a:pt x="517" y="123"/>
                  </a:lnTo>
                  <a:lnTo>
                    <a:pt x="517" y="121"/>
                  </a:lnTo>
                  <a:lnTo>
                    <a:pt x="515" y="118"/>
                  </a:lnTo>
                  <a:lnTo>
                    <a:pt x="515" y="116"/>
                  </a:lnTo>
                  <a:lnTo>
                    <a:pt x="517" y="115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20" y="107"/>
                  </a:lnTo>
                  <a:lnTo>
                    <a:pt x="520" y="107"/>
                  </a:lnTo>
                  <a:lnTo>
                    <a:pt x="518" y="107"/>
                  </a:lnTo>
                  <a:lnTo>
                    <a:pt x="520" y="105"/>
                  </a:lnTo>
                  <a:lnTo>
                    <a:pt x="520" y="104"/>
                  </a:lnTo>
                  <a:lnTo>
                    <a:pt x="522" y="102"/>
                  </a:lnTo>
                  <a:lnTo>
                    <a:pt x="522" y="96"/>
                  </a:lnTo>
                  <a:lnTo>
                    <a:pt x="522" y="91"/>
                  </a:lnTo>
                  <a:lnTo>
                    <a:pt x="523" y="89"/>
                  </a:lnTo>
                  <a:lnTo>
                    <a:pt x="522" y="88"/>
                  </a:lnTo>
                  <a:lnTo>
                    <a:pt x="523" y="85"/>
                  </a:lnTo>
                  <a:lnTo>
                    <a:pt x="522" y="83"/>
                  </a:lnTo>
                  <a:lnTo>
                    <a:pt x="523" y="72"/>
                  </a:lnTo>
                  <a:lnTo>
                    <a:pt x="523" y="71"/>
                  </a:lnTo>
                  <a:lnTo>
                    <a:pt x="525" y="69"/>
                  </a:lnTo>
                  <a:lnTo>
                    <a:pt x="523" y="64"/>
                  </a:lnTo>
                  <a:lnTo>
                    <a:pt x="523" y="60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5" y="58"/>
                  </a:lnTo>
                  <a:lnTo>
                    <a:pt x="528" y="58"/>
                  </a:lnTo>
                  <a:lnTo>
                    <a:pt x="530" y="58"/>
                  </a:lnTo>
                  <a:lnTo>
                    <a:pt x="531" y="58"/>
                  </a:lnTo>
                  <a:lnTo>
                    <a:pt x="531" y="58"/>
                  </a:lnTo>
                  <a:lnTo>
                    <a:pt x="533" y="60"/>
                  </a:lnTo>
                  <a:lnTo>
                    <a:pt x="534" y="58"/>
                  </a:lnTo>
                  <a:lnTo>
                    <a:pt x="534" y="58"/>
                  </a:lnTo>
                  <a:lnTo>
                    <a:pt x="533" y="58"/>
                  </a:lnTo>
                  <a:lnTo>
                    <a:pt x="531" y="58"/>
                  </a:lnTo>
                  <a:lnTo>
                    <a:pt x="531" y="56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5" y="56"/>
                  </a:lnTo>
                  <a:lnTo>
                    <a:pt x="523" y="56"/>
                  </a:lnTo>
                  <a:lnTo>
                    <a:pt x="522" y="56"/>
                  </a:lnTo>
                  <a:lnTo>
                    <a:pt x="523" y="55"/>
                  </a:lnTo>
                  <a:lnTo>
                    <a:pt x="523" y="53"/>
                  </a:lnTo>
                  <a:lnTo>
                    <a:pt x="523" y="50"/>
                  </a:lnTo>
                  <a:lnTo>
                    <a:pt x="523" y="52"/>
                  </a:lnTo>
                  <a:lnTo>
                    <a:pt x="525" y="53"/>
                  </a:lnTo>
                  <a:lnTo>
                    <a:pt x="525" y="52"/>
                  </a:lnTo>
                  <a:lnTo>
                    <a:pt x="525" y="50"/>
                  </a:lnTo>
                  <a:lnTo>
                    <a:pt x="523" y="49"/>
                  </a:lnTo>
                  <a:lnTo>
                    <a:pt x="522" y="49"/>
                  </a:lnTo>
                  <a:lnTo>
                    <a:pt x="522" y="45"/>
                  </a:lnTo>
                  <a:lnTo>
                    <a:pt x="525" y="44"/>
                  </a:lnTo>
                  <a:lnTo>
                    <a:pt x="523" y="44"/>
                  </a:lnTo>
                  <a:lnTo>
                    <a:pt x="523" y="42"/>
                  </a:lnTo>
                  <a:lnTo>
                    <a:pt x="522" y="42"/>
                  </a:lnTo>
                  <a:lnTo>
                    <a:pt x="522" y="44"/>
                  </a:lnTo>
                  <a:lnTo>
                    <a:pt x="522" y="44"/>
                  </a:lnTo>
                  <a:lnTo>
                    <a:pt x="522" y="42"/>
                  </a:lnTo>
                  <a:lnTo>
                    <a:pt x="520" y="42"/>
                  </a:lnTo>
                  <a:lnTo>
                    <a:pt x="520" y="39"/>
                  </a:lnTo>
                  <a:lnTo>
                    <a:pt x="518" y="36"/>
                  </a:lnTo>
                  <a:lnTo>
                    <a:pt x="518" y="31"/>
                  </a:lnTo>
                  <a:lnTo>
                    <a:pt x="517" y="30"/>
                  </a:lnTo>
                  <a:lnTo>
                    <a:pt x="514" y="26"/>
                  </a:lnTo>
                  <a:lnTo>
                    <a:pt x="514" y="25"/>
                  </a:lnTo>
                  <a:lnTo>
                    <a:pt x="514" y="22"/>
                  </a:lnTo>
                  <a:lnTo>
                    <a:pt x="514" y="20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7" y="20"/>
                  </a:lnTo>
                  <a:lnTo>
                    <a:pt x="520" y="20"/>
                  </a:lnTo>
                  <a:lnTo>
                    <a:pt x="522" y="22"/>
                  </a:lnTo>
                  <a:lnTo>
                    <a:pt x="523" y="22"/>
                  </a:lnTo>
                  <a:lnTo>
                    <a:pt x="533" y="23"/>
                  </a:lnTo>
                  <a:lnTo>
                    <a:pt x="534" y="23"/>
                  </a:lnTo>
                  <a:lnTo>
                    <a:pt x="536" y="22"/>
                  </a:lnTo>
                  <a:lnTo>
                    <a:pt x="536" y="22"/>
                  </a:lnTo>
                  <a:lnTo>
                    <a:pt x="537" y="23"/>
                  </a:lnTo>
                  <a:lnTo>
                    <a:pt x="537" y="23"/>
                  </a:lnTo>
                  <a:lnTo>
                    <a:pt x="539" y="23"/>
                  </a:lnTo>
                  <a:lnTo>
                    <a:pt x="539" y="23"/>
                  </a:lnTo>
                  <a:lnTo>
                    <a:pt x="541" y="22"/>
                  </a:lnTo>
                  <a:lnTo>
                    <a:pt x="541" y="23"/>
                  </a:lnTo>
                  <a:lnTo>
                    <a:pt x="541" y="23"/>
                  </a:lnTo>
                  <a:lnTo>
                    <a:pt x="542" y="25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28"/>
                  </a:lnTo>
                  <a:lnTo>
                    <a:pt x="537" y="33"/>
                  </a:lnTo>
                  <a:lnTo>
                    <a:pt x="536" y="36"/>
                  </a:lnTo>
                  <a:lnTo>
                    <a:pt x="536" y="36"/>
                  </a:lnTo>
                  <a:lnTo>
                    <a:pt x="536" y="37"/>
                  </a:lnTo>
                  <a:lnTo>
                    <a:pt x="536" y="37"/>
                  </a:lnTo>
                  <a:lnTo>
                    <a:pt x="537" y="36"/>
                  </a:lnTo>
                  <a:lnTo>
                    <a:pt x="539" y="36"/>
                  </a:lnTo>
                  <a:lnTo>
                    <a:pt x="539" y="36"/>
                  </a:lnTo>
                  <a:lnTo>
                    <a:pt x="537" y="36"/>
                  </a:lnTo>
                  <a:lnTo>
                    <a:pt x="537" y="36"/>
                  </a:lnTo>
                  <a:lnTo>
                    <a:pt x="537" y="34"/>
                  </a:lnTo>
                  <a:lnTo>
                    <a:pt x="537" y="34"/>
                  </a:lnTo>
                  <a:lnTo>
                    <a:pt x="537" y="33"/>
                  </a:lnTo>
                  <a:lnTo>
                    <a:pt x="539" y="33"/>
                  </a:lnTo>
                  <a:lnTo>
                    <a:pt x="541" y="31"/>
                  </a:lnTo>
                  <a:lnTo>
                    <a:pt x="541" y="31"/>
                  </a:lnTo>
                  <a:lnTo>
                    <a:pt x="542" y="30"/>
                  </a:lnTo>
                  <a:lnTo>
                    <a:pt x="544" y="28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5" y="28"/>
                  </a:lnTo>
                  <a:lnTo>
                    <a:pt x="545" y="30"/>
                  </a:lnTo>
                  <a:lnTo>
                    <a:pt x="544" y="30"/>
                  </a:lnTo>
                  <a:lnTo>
                    <a:pt x="544" y="31"/>
                  </a:lnTo>
                  <a:lnTo>
                    <a:pt x="544" y="33"/>
                  </a:lnTo>
                  <a:lnTo>
                    <a:pt x="544" y="33"/>
                  </a:lnTo>
                  <a:lnTo>
                    <a:pt x="542" y="33"/>
                  </a:lnTo>
                  <a:lnTo>
                    <a:pt x="542" y="33"/>
                  </a:lnTo>
                  <a:lnTo>
                    <a:pt x="544" y="34"/>
                  </a:lnTo>
                  <a:lnTo>
                    <a:pt x="544" y="34"/>
                  </a:lnTo>
                  <a:lnTo>
                    <a:pt x="544" y="36"/>
                  </a:lnTo>
                  <a:lnTo>
                    <a:pt x="544" y="37"/>
                  </a:lnTo>
                  <a:lnTo>
                    <a:pt x="544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1" y="39"/>
                  </a:lnTo>
                  <a:lnTo>
                    <a:pt x="541" y="39"/>
                  </a:lnTo>
                  <a:lnTo>
                    <a:pt x="541" y="37"/>
                  </a:lnTo>
                  <a:lnTo>
                    <a:pt x="541" y="37"/>
                  </a:lnTo>
                  <a:lnTo>
                    <a:pt x="539" y="37"/>
                  </a:lnTo>
                  <a:lnTo>
                    <a:pt x="539" y="39"/>
                  </a:lnTo>
                  <a:lnTo>
                    <a:pt x="537" y="41"/>
                  </a:lnTo>
                  <a:lnTo>
                    <a:pt x="537" y="41"/>
                  </a:lnTo>
                  <a:lnTo>
                    <a:pt x="539" y="41"/>
                  </a:lnTo>
                  <a:lnTo>
                    <a:pt x="541" y="41"/>
                  </a:lnTo>
                  <a:lnTo>
                    <a:pt x="542" y="41"/>
                  </a:lnTo>
                  <a:lnTo>
                    <a:pt x="542" y="41"/>
                  </a:lnTo>
                  <a:lnTo>
                    <a:pt x="544" y="41"/>
                  </a:lnTo>
                  <a:lnTo>
                    <a:pt x="544" y="41"/>
                  </a:lnTo>
                  <a:lnTo>
                    <a:pt x="544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7" y="34"/>
                  </a:lnTo>
                  <a:lnTo>
                    <a:pt x="547" y="33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8" y="25"/>
                  </a:lnTo>
                  <a:lnTo>
                    <a:pt x="548" y="25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7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5" y="23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5" y="20"/>
                  </a:lnTo>
                  <a:lnTo>
                    <a:pt x="545" y="20"/>
                  </a:lnTo>
                  <a:lnTo>
                    <a:pt x="547" y="20"/>
                  </a:lnTo>
                  <a:lnTo>
                    <a:pt x="547" y="20"/>
                  </a:lnTo>
                  <a:lnTo>
                    <a:pt x="545" y="19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2" y="17"/>
                  </a:lnTo>
                  <a:lnTo>
                    <a:pt x="542" y="17"/>
                  </a:lnTo>
                  <a:lnTo>
                    <a:pt x="542" y="15"/>
                  </a:lnTo>
                  <a:lnTo>
                    <a:pt x="544" y="15"/>
                  </a:lnTo>
                  <a:lnTo>
                    <a:pt x="544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2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2" y="11"/>
                  </a:lnTo>
                  <a:lnTo>
                    <a:pt x="542" y="11"/>
                  </a:lnTo>
                  <a:lnTo>
                    <a:pt x="542" y="9"/>
                  </a:lnTo>
                  <a:lnTo>
                    <a:pt x="541" y="6"/>
                  </a:lnTo>
                  <a:lnTo>
                    <a:pt x="936" y="6"/>
                  </a:lnTo>
                  <a:lnTo>
                    <a:pt x="939" y="6"/>
                  </a:lnTo>
                  <a:lnTo>
                    <a:pt x="939" y="3"/>
                  </a:lnTo>
                  <a:lnTo>
                    <a:pt x="9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9" name="Freeform 25">
              <a:extLst>
                <a:ext uri="{FF2B5EF4-FFF2-40B4-BE49-F238E27FC236}">
                  <a16:creationId xmlns:a16="http://schemas.microsoft.com/office/drawing/2014/main" id="{FE7B31BB-3DE2-0547-B06A-D0807FFE9C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2538" y="1961853"/>
              <a:ext cx="10143748" cy="873251"/>
            </a:xfrm>
            <a:custGeom>
              <a:avLst/>
              <a:gdLst>
                <a:gd name="T0" fmla="*/ 5077 w 5204"/>
                <a:gd name="T1" fmla="*/ 437 h 448"/>
                <a:gd name="T2" fmla="*/ 5030 w 5204"/>
                <a:gd name="T3" fmla="*/ 437 h 448"/>
                <a:gd name="T4" fmla="*/ 5125 w 5204"/>
                <a:gd name="T5" fmla="*/ 434 h 448"/>
                <a:gd name="T6" fmla="*/ 5170 w 5204"/>
                <a:gd name="T7" fmla="*/ 424 h 448"/>
                <a:gd name="T8" fmla="*/ 5196 w 5204"/>
                <a:gd name="T9" fmla="*/ 416 h 448"/>
                <a:gd name="T10" fmla="*/ 25 w 5204"/>
                <a:gd name="T11" fmla="*/ 402 h 448"/>
                <a:gd name="T12" fmla="*/ 19 w 5204"/>
                <a:gd name="T13" fmla="*/ 397 h 448"/>
                <a:gd name="T14" fmla="*/ 85 w 5204"/>
                <a:gd name="T15" fmla="*/ 379 h 448"/>
                <a:gd name="T16" fmla="*/ 126 w 5204"/>
                <a:gd name="T17" fmla="*/ 372 h 448"/>
                <a:gd name="T18" fmla="*/ 118 w 5204"/>
                <a:gd name="T19" fmla="*/ 374 h 448"/>
                <a:gd name="T20" fmla="*/ 110 w 5204"/>
                <a:gd name="T21" fmla="*/ 371 h 448"/>
                <a:gd name="T22" fmla="*/ 539 w 5204"/>
                <a:gd name="T23" fmla="*/ 366 h 448"/>
                <a:gd name="T24" fmla="*/ 519 w 5204"/>
                <a:gd name="T25" fmla="*/ 368 h 448"/>
                <a:gd name="T26" fmla="*/ 506 w 5204"/>
                <a:gd name="T27" fmla="*/ 364 h 448"/>
                <a:gd name="T28" fmla="*/ 524 w 5204"/>
                <a:gd name="T29" fmla="*/ 353 h 448"/>
                <a:gd name="T30" fmla="*/ 5183 w 5204"/>
                <a:gd name="T31" fmla="*/ 344 h 448"/>
                <a:gd name="T32" fmla="*/ 494 w 5204"/>
                <a:gd name="T33" fmla="*/ 338 h 448"/>
                <a:gd name="T34" fmla="*/ 222 w 5204"/>
                <a:gd name="T35" fmla="*/ 333 h 448"/>
                <a:gd name="T36" fmla="*/ 479 w 5204"/>
                <a:gd name="T37" fmla="*/ 339 h 448"/>
                <a:gd name="T38" fmla="*/ 230 w 5204"/>
                <a:gd name="T39" fmla="*/ 319 h 448"/>
                <a:gd name="T40" fmla="*/ 207 w 5204"/>
                <a:gd name="T41" fmla="*/ 333 h 448"/>
                <a:gd name="T42" fmla="*/ 211 w 5204"/>
                <a:gd name="T43" fmla="*/ 317 h 448"/>
                <a:gd name="T44" fmla="*/ 473 w 5204"/>
                <a:gd name="T45" fmla="*/ 327 h 448"/>
                <a:gd name="T46" fmla="*/ 492 w 5204"/>
                <a:gd name="T47" fmla="*/ 314 h 448"/>
                <a:gd name="T48" fmla="*/ 235 w 5204"/>
                <a:gd name="T49" fmla="*/ 309 h 448"/>
                <a:gd name="T50" fmla="*/ 107 w 5204"/>
                <a:gd name="T51" fmla="*/ 303 h 448"/>
                <a:gd name="T52" fmla="*/ 304 w 5204"/>
                <a:gd name="T53" fmla="*/ 265 h 448"/>
                <a:gd name="T54" fmla="*/ 314 w 5204"/>
                <a:gd name="T55" fmla="*/ 262 h 448"/>
                <a:gd name="T56" fmla="*/ 237 w 5204"/>
                <a:gd name="T57" fmla="*/ 262 h 448"/>
                <a:gd name="T58" fmla="*/ 5197 w 5204"/>
                <a:gd name="T59" fmla="*/ 201 h 448"/>
                <a:gd name="T60" fmla="*/ 180 w 5204"/>
                <a:gd name="T61" fmla="*/ 5 h 448"/>
                <a:gd name="T62" fmla="*/ 266 w 5204"/>
                <a:gd name="T63" fmla="*/ 24 h 448"/>
                <a:gd name="T64" fmla="*/ 419 w 5204"/>
                <a:gd name="T65" fmla="*/ 265 h 448"/>
                <a:gd name="T66" fmla="*/ 490 w 5204"/>
                <a:gd name="T67" fmla="*/ 295 h 448"/>
                <a:gd name="T68" fmla="*/ 552 w 5204"/>
                <a:gd name="T69" fmla="*/ 360 h 448"/>
                <a:gd name="T70" fmla="*/ 522 w 5204"/>
                <a:gd name="T71" fmla="*/ 361 h 448"/>
                <a:gd name="T72" fmla="*/ 501 w 5204"/>
                <a:gd name="T73" fmla="*/ 319 h 448"/>
                <a:gd name="T74" fmla="*/ 479 w 5204"/>
                <a:gd name="T75" fmla="*/ 309 h 448"/>
                <a:gd name="T76" fmla="*/ 460 w 5204"/>
                <a:gd name="T77" fmla="*/ 301 h 448"/>
                <a:gd name="T78" fmla="*/ 416 w 5204"/>
                <a:gd name="T79" fmla="*/ 273 h 448"/>
                <a:gd name="T80" fmla="*/ 348 w 5204"/>
                <a:gd name="T81" fmla="*/ 270 h 448"/>
                <a:gd name="T82" fmla="*/ 307 w 5204"/>
                <a:gd name="T83" fmla="*/ 251 h 448"/>
                <a:gd name="T84" fmla="*/ 285 w 5204"/>
                <a:gd name="T85" fmla="*/ 260 h 448"/>
                <a:gd name="T86" fmla="*/ 266 w 5204"/>
                <a:gd name="T87" fmla="*/ 278 h 448"/>
                <a:gd name="T88" fmla="*/ 238 w 5204"/>
                <a:gd name="T89" fmla="*/ 279 h 448"/>
                <a:gd name="T90" fmla="*/ 255 w 5204"/>
                <a:gd name="T91" fmla="*/ 245 h 448"/>
                <a:gd name="T92" fmla="*/ 214 w 5204"/>
                <a:gd name="T93" fmla="*/ 279 h 448"/>
                <a:gd name="T94" fmla="*/ 181 w 5204"/>
                <a:gd name="T95" fmla="*/ 323 h 448"/>
                <a:gd name="T96" fmla="*/ 143 w 5204"/>
                <a:gd name="T97" fmla="*/ 347 h 448"/>
                <a:gd name="T98" fmla="*/ 104 w 5204"/>
                <a:gd name="T99" fmla="*/ 369 h 448"/>
                <a:gd name="T100" fmla="*/ 71 w 5204"/>
                <a:gd name="T101" fmla="*/ 380 h 448"/>
                <a:gd name="T102" fmla="*/ 112 w 5204"/>
                <a:gd name="T103" fmla="*/ 355 h 448"/>
                <a:gd name="T104" fmla="*/ 156 w 5204"/>
                <a:gd name="T105" fmla="*/ 309 h 448"/>
                <a:gd name="T106" fmla="*/ 107 w 5204"/>
                <a:gd name="T107" fmla="*/ 297 h 448"/>
                <a:gd name="T108" fmla="*/ 60 w 5204"/>
                <a:gd name="T109" fmla="*/ 275 h 448"/>
                <a:gd name="T110" fmla="*/ 49 w 5204"/>
                <a:gd name="T111" fmla="*/ 248 h 448"/>
                <a:gd name="T112" fmla="*/ 50 w 5204"/>
                <a:gd name="T113" fmla="*/ 216 h 448"/>
                <a:gd name="T114" fmla="*/ 106 w 5204"/>
                <a:gd name="T115" fmla="*/ 177 h 448"/>
                <a:gd name="T116" fmla="*/ 27 w 5204"/>
                <a:gd name="T117" fmla="*/ 164 h 448"/>
                <a:gd name="T118" fmla="*/ 66 w 5204"/>
                <a:gd name="T119" fmla="*/ 122 h 448"/>
                <a:gd name="T120" fmla="*/ 117 w 5204"/>
                <a:gd name="T121" fmla="*/ 126 h 448"/>
                <a:gd name="T122" fmla="*/ 73 w 5204"/>
                <a:gd name="T123" fmla="*/ 54 h 448"/>
                <a:gd name="T124" fmla="*/ 131 w 5204"/>
                <a:gd name="T125" fmla="*/ 1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04" h="448">
                  <a:moveTo>
                    <a:pt x="5016" y="442"/>
                  </a:moveTo>
                  <a:lnTo>
                    <a:pt x="5019" y="443"/>
                  </a:lnTo>
                  <a:lnTo>
                    <a:pt x="5022" y="445"/>
                  </a:lnTo>
                  <a:lnTo>
                    <a:pt x="5022" y="446"/>
                  </a:lnTo>
                  <a:lnTo>
                    <a:pt x="5025" y="446"/>
                  </a:lnTo>
                  <a:lnTo>
                    <a:pt x="5027" y="448"/>
                  </a:lnTo>
                  <a:lnTo>
                    <a:pt x="5027" y="448"/>
                  </a:lnTo>
                  <a:lnTo>
                    <a:pt x="5024" y="448"/>
                  </a:lnTo>
                  <a:lnTo>
                    <a:pt x="5019" y="445"/>
                  </a:lnTo>
                  <a:lnTo>
                    <a:pt x="5016" y="443"/>
                  </a:lnTo>
                  <a:lnTo>
                    <a:pt x="5016" y="443"/>
                  </a:lnTo>
                  <a:lnTo>
                    <a:pt x="5016" y="442"/>
                  </a:lnTo>
                  <a:close/>
                  <a:moveTo>
                    <a:pt x="5087" y="438"/>
                  </a:moveTo>
                  <a:lnTo>
                    <a:pt x="5088" y="440"/>
                  </a:lnTo>
                  <a:lnTo>
                    <a:pt x="5088" y="440"/>
                  </a:lnTo>
                  <a:lnTo>
                    <a:pt x="5087" y="440"/>
                  </a:lnTo>
                  <a:lnTo>
                    <a:pt x="5087" y="440"/>
                  </a:lnTo>
                  <a:lnTo>
                    <a:pt x="5087" y="438"/>
                  </a:lnTo>
                  <a:lnTo>
                    <a:pt x="5087" y="438"/>
                  </a:lnTo>
                  <a:close/>
                  <a:moveTo>
                    <a:pt x="5090" y="438"/>
                  </a:moveTo>
                  <a:lnTo>
                    <a:pt x="5092" y="438"/>
                  </a:lnTo>
                  <a:lnTo>
                    <a:pt x="5093" y="440"/>
                  </a:lnTo>
                  <a:lnTo>
                    <a:pt x="5092" y="440"/>
                  </a:lnTo>
                  <a:lnTo>
                    <a:pt x="5090" y="438"/>
                  </a:lnTo>
                  <a:lnTo>
                    <a:pt x="5090" y="438"/>
                  </a:lnTo>
                  <a:close/>
                  <a:moveTo>
                    <a:pt x="5065" y="437"/>
                  </a:moveTo>
                  <a:lnTo>
                    <a:pt x="5066" y="438"/>
                  </a:lnTo>
                  <a:lnTo>
                    <a:pt x="5066" y="438"/>
                  </a:lnTo>
                  <a:lnTo>
                    <a:pt x="5070" y="438"/>
                  </a:lnTo>
                  <a:lnTo>
                    <a:pt x="5068" y="440"/>
                  </a:lnTo>
                  <a:lnTo>
                    <a:pt x="5066" y="440"/>
                  </a:lnTo>
                  <a:lnTo>
                    <a:pt x="5066" y="442"/>
                  </a:lnTo>
                  <a:lnTo>
                    <a:pt x="5065" y="442"/>
                  </a:lnTo>
                  <a:lnTo>
                    <a:pt x="5065" y="443"/>
                  </a:lnTo>
                  <a:lnTo>
                    <a:pt x="5065" y="443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5" y="440"/>
                  </a:lnTo>
                  <a:lnTo>
                    <a:pt x="5063" y="440"/>
                  </a:lnTo>
                  <a:lnTo>
                    <a:pt x="5063" y="440"/>
                  </a:lnTo>
                  <a:lnTo>
                    <a:pt x="5062" y="438"/>
                  </a:lnTo>
                  <a:lnTo>
                    <a:pt x="5062" y="438"/>
                  </a:lnTo>
                  <a:lnTo>
                    <a:pt x="5062" y="437"/>
                  </a:lnTo>
                  <a:lnTo>
                    <a:pt x="5062" y="437"/>
                  </a:lnTo>
                  <a:lnTo>
                    <a:pt x="5065" y="437"/>
                  </a:lnTo>
                  <a:close/>
                  <a:moveTo>
                    <a:pt x="5076" y="437"/>
                  </a:moveTo>
                  <a:lnTo>
                    <a:pt x="5076" y="437"/>
                  </a:lnTo>
                  <a:lnTo>
                    <a:pt x="5077" y="437"/>
                  </a:lnTo>
                  <a:lnTo>
                    <a:pt x="5077" y="438"/>
                  </a:lnTo>
                  <a:lnTo>
                    <a:pt x="5076" y="438"/>
                  </a:lnTo>
                  <a:lnTo>
                    <a:pt x="5076" y="440"/>
                  </a:lnTo>
                  <a:lnTo>
                    <a:pt x="5076" y="442"/>
                  </a:lnTo>
                  <a:lnTo>
                    <a:pt x="5076" y="442"/>
                  </a:lnTo>
                  <a:lnTo>
                    <a:pt x="5074" y="442"/>
                  </a:lnTo>
                  <a:lnTo>
                    <a:pt x="5073" y="442"/>
                  </a:lnTo>
                  <a:lnTo>
                    <a:pt x="5071" y="442"/>
                  </a:lnTo>
                  <a:lnTo>
                    <a:pt x="5070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73" y="440"/>
                  </a:lnTo>
                  <a:lnTo>
                    <a:pt x="5074" y="440"/>
                  </a:lnTo>
                  <a:lnTo>
                    <a:pt x="5076" y="438"/>
                  </a:lnTo>
                  <a:lnTo>
                    <a:pt x="5076" y="437"/>
                  </a:lnTo>
                  <a:lnTo>
                    <a:pt x="5076" y="437"/>
                  </a:lnTo>
                  <a:close/>
                  <a:moveTo>
                    <a:pt x="5082" y="435"/>
                  </a:moveTo>
                  <a:lnTo>
                    <a:pt x="5084" y="435"/>
                  </a:lnTo>
                  <a:lnTo>
                    <a:pt x="5085" y="437"/>
                  </a:lnTo>
                  <a:lnTo>
                    <a:pt x="5085" y="437"/>
                  </a:lnTo>
                  <a:lnTo>
                    <a:pt x="5084" y="438"/>
                  </a:lnTo>
                  <a:lnTo>
                    <a:pt x="5084" y="438"/>
                  </a:lnTo>
                  <a:lnTo>
                    <a:pt x="5085" y="438"/>
                  </a:lnTo>
                  <a:lnTo>
                    <a:pt x="5087" y="438"/>
                  </a:lnTo>
                  <a:lnTo>
                    <a:pt x="5087" y="440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2" y="443"/>
                  </a:lnTo>
                  <a:lnTo>
                    <a:pt x="5081" y="442"/>
                  </a:lnTo>
                  <a:lnTo>
                    <a:pt x="5079" y="443"/>
                  </a:lnTo>
                  <a:lnTo>
                    <a:pt x="5081" y="440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5"/>
                  </a:lnTo>
                  <a:close/>
                  <a:moveTo>
                    <a:pt x="5013" y="435"/>
                  </a:moveTo>
                  <a:lnTo>
                    <a:pt x="5014" y="435"/>
                  </a:lnTo>
                  <a:lnTo>
                    <a:pt x="5014" y="437"/>
                  </a:lnTo>
                  <a:lnTo>
                    <a:pt x="5014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5"/>
                  </a:lnTo>
                  <a:close/>
                  <a:moveTo>
                    <a:pt x="5030" y="435"/>
                  </a:moveTo>
                  <a:lnTo>
                    <a:pt x="5032" y="437"/>
                  </a:lnTo>
                  <a:lnTo>
                    <a:pt x="5030" y="437"/>
                  </a:lnTo>
                  <a:lnTo>
                    <a:pt x="5030" y="438"/>
                  </a:lnTo>
                  <a:lnTo>
                    <a:pt x="5029" y="438"/>
                  </a:lnTo>
                  <a:lnTo>
                    <a:pt x="5027" y="437"/>
                  </a:lnTo>
                  <a:lnTo>
                    <a:pt x="5027" y="435"/>
                  </a:lnTo>
                  <a:lnTo>
                    <a:pt x="5030" y="435"/>
                  </a:lnTo>
                  <a:close/>
                  <a:moveTo>
                    <a:pt x="5092" y="434"/>
                  </a:moveTo>
                  <a:lnTo>
                    <a:pt x="5092" y="434"/>
                  </a:lnTo>
                  <a:lnTo>
                    <a:pt x="5093" y="435"/>
                  </a:lnTo>
                  <a:lnTo>
                    <a:pt x="5093" y="435"/>
                  </a:lnTo>
                  <a:lnTo>
                    <a:pt x="5092" y="435"/>
                  </a:lnTo>
                  <a:lnTo>
                    <a:pt x="5092" y="437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4"/>
                  </a:lnTo>
                  <a:lnTo>
                    <a:pt x="5092" y="434"/>
                  </a:lnTo>
                  <a:close/>
                  <a:moveTo>
                    <a:pt x="5000" y="434"/>
                  </a:moveTo>
                  <a:lnTo>
                    <a:pt x="5002" y="434"/>
                  </a:lnTo>
                  <a:lnTo>
                    <a:pt x="5000" y="434"/>
                  </a:lnTo>
                  <a:lnTo>
                    <a:pt x="5000" y="435"/>
                  </a:lnTo>
                  <a:lnTo>
                    <a:pt x="5000" y="437"/>
                  </a:lnTo>
                  <a:lnTo>
                    <a:pt x="4997" y="438"/>
                  </a:lnTo>
                  <a:lnTo>
                    <a:pt x="4995" y="438"/>
                  </a:lnTo>
                  <a:lnTo>
                    <a:pt x="4995" y="438"/>
                  </a:lnTo>
                  <a:lnTo>
                    <a:pt x="4995" y="437"/>
                  </a:lnTo>
                  <a:lnTo>
                    <a:pt x="4997" y="437"/>
                  </a:lnTo>
                  <a:lnTo>
                    <a:pt x="4999" y="435"/>
                  </a:lnTo>
                  <a:lnTo>
                    <a:pt x="4999" y="435"/>
                  </a:lnTo>
                  <a:lnTo>
                    <a:pt x="5000" y="434"/>
                  </a:lnTo>
                  <a:lnTo>
                    <a:pt x="5000" y="434"/>
                  </a:lnTo>
                  <a:close/>
                  <a:moveTo>
                    <a:pt x="5126" y="432"/>
                  </a:moveTo>
                  <a:lnTo>
                    <a:pt x="5128" y="434"/>
                  </a:lnTo>
                  <a:lnTo>
                    <a:pt x="5131" y="434"/>
                  </a:lnTo>
                  <a:lnTo>
                    <a:pt x="5134" y="434"/>
                  </a:lnTo>
                  <a:lnTo>
                    <a:pt x="5136" y="434"/>
                  </a:lnTo>
                  <a:lnTo>
                    <a:pt x="5136" y="434"/>
                  </a:lnTo>
                  <a:lnTo>
                    <a:pt x="5134" y="434"/>
                  </a:lnTo>
                  <a:lnTo>
                    <a:pt x="5133" y="434"/>
                  </a:lnTo>
                  <a:lnTo>
                    <a:pt x="5131" y="435"/>
                  </a:lnTo>
                  <a:lnTo>
                    <a:pt x="5129" y="435"/>
                  </a:lnTo>
                  <a:lnTo>
                    <a:pt x="5126" y="434"/>
                  </a:lnTo>
                  <a:lnTo>
                    <a:pt x="5123" y="435"/>
                  </a:lnTo>
                  <a:lnTo>
                    <a:pt x="5123" y="435"/>
                  </a:lnTo>
                  <a:lnTo>
                    <a:pt x="5123" y="434"/>
                  </a:lnTo>
                  <a:lnTo>
                    <a:pt x="5122" y="434"/>
                  </a:lnTo>
                  <a:lnTo>
                    <a:pt x="5122" y="434"/>
                  </a:lnTo>
                  <a:lnTo>
                    <a:pt x="5123" y="434"/>
                  </a:lnTo>
                  <a:lnTo>
                    <a:pt x="5125" y="434"/>
                  </a:lnTo>
                  <a:lnTo>
                    <a:pt x="5125" y="434"/>
                  </a:lnTo>
                  <a:lnTo>
                    <a:pt x="5126" y="432"/>
                  </a:lnTo>
                  <a:close/>
                  <a:moveTo>
                    <a:pt x="5144" y="427"/>
                  </a:moveTo>
                  <a:lnTo>
                    <a:pt x="5145" y="429"/>
                  </a:lnTo>
                  <a:lnTo>
                    <a:pt x="5145" y="429"/>
                  </a:lnTo>
                  <a:lnTo>
                    <a:pt x="5144" y="431"/>
                  </a:lnTo>
                  <a:lnTo>
                    <a:pt x="5142" y="431"/>
                  </a:lnTo>
                  <a:lnTo>
                    <a:pt x="5142" y="431"/>
                  </a:lnTo>
                  <a:lnTo>
                    <a:pt x="5142" y="429"/>
                  </a:lnTo>
                  <a:lnTo>
                    <a:pt x="5142" y="429"/>
                  </a:lnTo>
                  <a:lnTo>
                    <a:pt x="5144" y="427"/>
                  </a:lnTo>
                  <a:close/>
                  <a:moveTo>
                    <a:pt x="5118" y="427"/>
                  </a:moveTo>
                  <a:lnTo>
                    <a:pt x="5122" y="429"/>
                  </a:lnTo>
                  <a:lnTo>
                    <a:pt x="5122" y="429"/>
                  </a:lnTo>
                  <a:lnTo>
                    <a:pt x="5122" y="431"/>
                  </a:lnTo>
                  <a:lnTo>
                    <a:pt x="5120" y="431"/>
                  </a:lnTo>
                  <a:lnTo>
                    <a:pt x="5118" y="431"/>
                  </a:lnTo>
                  <a:lnTo>
                    <a:pt x="5118" y="432"/>
                  </a:lnTo>
                  <a:lnTo>
                    <a:pt x="5120" y="434"/>
                  </a:lnTo>
                  <a:lnTo>
                    <a:pt x="5117" y="434"/>
                  </a:lnTo>
                  <a:lnTo>
                    <a:pt x="5112" y="435"/>
                  </a:lnTo>
                  <a:lnTo>
                    <a:pt x="5104" y="435"/>
                  </a:lnTo>
                  <a:lnTo>
                    <a:pt x="5103" y="435"/>
                  </a:lnTo>
                  <a:lnTo>
                    <a:pt x="5104" y="435"/>
                  </a:lnTo>
                  <a:lnTo>
                    <a:pt x="5106" y="435"/>
                  </a:lnTo>
                  <a:lnTo>
                    <a:pt x="5109" y="434"/>
                  </a:lnTo>
                  <a:lnTo>
                    <a:pt x="5112" y="434"/>
                  </a:lnTo>
                  <a:lnTo>
                    <a:pt x="5115" y="432"/>
                  </a:lnTo>
                  <a:lnTo>
                    <a:pt x="5117" y="432"/>
                  </a:lnTo>
                  <a:lnTo>
                    <a:pt x="5118" y="431"/>
                  </a:lnTo>
                  <a:lnTo>
                    <a:pt x="5115" y="431"/>
                  </a:lnTo>
                  <a:lnTo>
                    <a:pt x="5115" y="429"/>
                  </a:lnTo>
                  <a:lnTo>
                    <a:pt x="5117" y="429"/>
                  </a:lnTo>
                  <a:lnTo>
                    <a:pt x="5117" y="429"/>
                  </a:lnTo>
                  <a:lnTo>
                    <a:pt x="5118" y="427"/>
                  </a:lnTo>
                  <a:close/>
                  <a:moveTo>
                    <a:pt x="4943" y="426"/>
                  </a:moveTo>
                  <a:lnTo>
                    <a:pt x="4945" y="426"/>
                  </a:lnTo>
                  <a:lnTo>
                    <a:pt x="4945" y="427"/>
                  </a:lnTo>
                  <a:lnTo>
                    <a:pt x="4943" y="429"/>
                  </a:lnTo>
                  <a:lnTo>
                    <a:pt x="4943" y="429"/>
                  </a:lnTo>
                  <a:lnTo>
                    <a:pt x="4942" y="427"/>
                  </a:lnTo>
                  <a:lnTo>
                    <a:pt x="4939" y="427"/>
                  </a:lnTo>
                  <a:lnTo>
                    <a:pt x="4940" y="427"/>
                  </a:lnTo>
                  <a:lnTo>
                    <a:pt x="4942" y="427"/>
                  </a:lnTo>
                  <a:lnTo>
                    <a:pt x="4943" y="426"/>
                  </a:lnTo>
                  <a:close/>
                  <a:moveTo>
                    <a:pt x="5169" y="423"/>
                  </a:moveTo>
                  <a:lnTo>
                    <a:pt x="5170" y="423"/>
                  </a:lnTo>
                  <a:lnTo>
                    <a:pt x="5170" y="423"/>
                  </a:lnTo>
                  <a:lnTo>
                    <a:pt x="5170" y="423"/>
                  </a:lnTo>
                  <a:lnTo>
                    <a:pt x="5170" y="424"/>
                  </a:lnTo>
                  <a:lnTo>
                    <a:pt x="5170" y="424"/>
                  </a:lnTo>
                  <a:lnTo>
                    <a:pt x="5169" y="424"/>
                  </a:lnTo>
                  <a:lnTo>
                    <a:pt x="5169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3"/>
                  </a:lnTo>
                  <a:lnTo>
                    <a:pt x="5169" y="423"/>
                  </a:lnTo>
                  <a:close/>
                  <a:moveTo>
                    <a:pt x="5183" y="418"/>
                  </a:move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2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2" y="418"/>
                  </a:lnTo>
                  <a:lnTo>
                    <a:pt x="5183" y="418"/>
                  </a:lnTo>
                  <a:close/>
                  <a:moveTo>
                    <a:pt x="4931" y="416"/>
                  </a:moveTo>
                  <a:lnTo>
                    <a:pt x="4934" y="416"/>
                  </a:lnTo>
                  <a:lnTo>
                    <a:pt x="4936" y="416"/>
                  </a:lnTo>
                  <a:lnTo>
                    <a:pt x="4937" y="418"/>
                  </a:lnTo>
                  <a:lnTo>
                    <a:pt x="4940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6" y="420"/>
                  </a:lnTo>
                  <a:lnTo>
                    <a:pt x="4936" y="420"/>
                  </a:lnTo>
                  <a:lnTo>
                    <a:pt x="4932" y="421"/>
                  </a:lnTo>
                  <a:lnTo>
                    <a:pt x="4931" y="420"/>
                  </a:lnTo>
                  <a:lnTo>
                    <a:pt x="4929" y="418"/>
                  </a:lnTo>
                  <a:lnTo>
                    <a:pt x="4928" y="418"/>
                  </a:lnTo>
                  <a:lnTo>
                    <a:pt x="4926" y="418"/>
                  </a:lnTo>
                  <a:lnTo>
                    <a:pt x="4929" y="416"/>
                  </a:lnTo>
                  <a:lnTo>
                    <a:pt x="4931" y="416"/>
                  </a:lnTo>
                  <a:close/>
                  <a:moveTo>
                    <a:pt x="5204" y="410"/>
                  </a:moveTo>
                  <a:lnTo>
                    <a:pt x="5204" y="413"/>
                  </a:lnTo>
                  <a:lnTo>
                    <a:pt x="5202" y="415"/>
                  </a:lnTo>
                  <a:lnTo>
                    <a:pt x="5200" y="415"/>
                  </a:lnTo>
                  <a:lnTo>
                    <a:pt x="5200" y="415"/>
                  </a:lnTo>
                  <a:lnTo>
                    <a:pt x="5200" y="416"/>
                  </a:lnTo>
                  <a:lnTo>
                    <a:pt x="5199" y="416"/>
                  </a:lnTo>
                  <a:lnTo>
                    <a:pt x="5197" y="416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4" y="418"/>
                  </a:lnTo>
                  <a:lnTo>
                    <a:pt x="5196" y="416"/>
                  </a:lnTo>
                  <a:lnTo>
                    <a:pt x="5196" y="416"/>
                  </a:lnTo>
                  <a:lnTo>
                    <a:pt x="5197" y="415"/>
                  </a:lnTo>
                  <a:lnTo>
                    <a:pt x="5197" y="415"/>
                  </a:lnTo>
                  <a:lnTo>
                    <a:pt x="5197" y="413"/>
                  </a:lnTo>
                  <a:lnTo>
                    <a:pt x="5197" y="413"/>
                  </a:lnTo>
                  <a:lnTo>
                    <a:pt x="5199" y="412"/>
                  </a:lnTo>
                  <a:lnTo>
                    <a:pt x="5199" y="412"/>
                  </a:lnTo>
                  <a:lnTo>
                    <a:pt x="5200" y="412"/>
                  </a:lnTo>
                  <a:lnTo>
                    <a:pt x="5202" y="412"/>
                  </a:lnTo>
                  <a:lnTo>
                    <a:pt x="5202" y="410"/>
                  </a:lnTo>
                  <a:lnTo>
                    <a:pt x="5204" y="410"/>
                  </a:lnTo>
                  <a:lnTo>
                    <a:pt x="5204" y="410"/>
                  </a:lnTo>
                  <a:close/>
                  <a:moveTo>
                    <a:pt x="5" y="405"/>
                  </a:moveTo>
                  <a:lnTo>
                    <a:pt x="6" y="407"/>
                  </a:lnTo>
                  <a:lnTo>
                    <a:pt x="6" y="407"/>
                  </a:lnTo>
                  <a:lnTo>
                    <a:pt x="6" y="407"/>
                  </a:lnTo>
                  <a:lnTo>
                    <a:pt x="6" y="408"/>
                  </a:lnTo>
                  <a:lnTo>
                    <a:pt x="5" y="410"/>
                  </a:lnTo>
                  <a:lnTo>
                    <a:pt x="0" y="412"/>
                  </a:lnTo>
                  <a:lnTo>
                    <a:pt x="0" y="407"/>
                  </a:lnTo>
                  <a:lnTo>
                    <a:pt x="2" y="405"/>
                  </a:lnTo>
                  <a:lnTo>
                    <a:pt x="3" y="405"/>
                  </a:lnTo>
                  <a:lnTo>
                    <a:pt x="5" y="405"/>
                  </a:lnTo>
                  <a:close/>
                  <a:moveTo>
                    <a:pt x="32" y="399"/>
                  </a:moveTo>
                  <a:lnTo>
                    <a:pt x="32" y="399"/>
                  </a:lnTo>
                  <a:lnTo>
                    <a:pt x="32" y="401"/>
                  </a:lnTo>
                  <a:lnTo>
                    <a:pt x="30" y="401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2" y="399"/>
                  </a:lnTo>
                  <a:lnTo>
                    <a:pt x="32" y="399"/>
                  </a:lnTo>
                  <a:close/>
                  <a:moveTo>
                    <a:pt x="24" y="396"/>
                  </a:moveTo>
                  <a:lnTo>
                    <a:pt x="24" y="396"/>
                  </a:lnTo>
                  <a:lnTo>
                    <a:pt x="24" y="399"/>
                  </a:lnTo>
                  <a:lnTo>
                    <a:pt x="25" y="399"/>
                  </a:lnTo>
                  <a:lnTo>
                    <a:pt x="25" y="399"/>
                  </a:lnTo>
                  <a:lnTo>
                    <a:pt x="27" y="397"/>
                  </a:lnTo>
                  <a:lnTo>
                    <a:pt x="27" y="397"/>
                  </a:lnTo>
                  <a:lnTo>
                    <a:pt x="28" y="396"/>
                  </a:lnTo>
                  <a:lnTo>
                    <a:pt x="28" y="397"/>
                  </a:lnTo>
                  <a:lnTo>
                    <a:pt x="30" y="397"/>
                  </a:lnTo>
                  <a:lnTo>
                    <a:pt x="28" y="399"/>
                  </a:lnTo>
                  <a:lnTo>
                    <a:pt x="25" y="401"/>
                  </a:lnTo>
                  <a:lnTo>
                    <a:pt x="25" y="402"/>
                  </a:lnTo>
                  <a:lnTo>
                    <a:pt x="25" y="402"/>
                  </a:lnTo>
                  <a:lnTo>
                    <a:pt x="27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7" y="404"/>
                  </a:lnTo>
                  <a:lnTo>
                    <a:pt x="25" y="404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0" y="407"/>
                  </a:lnTo>
                  <a:lnTo>
                    <a:pt x="19" y="407"/>
                  </a:lnTo>
                  <a:lnTo>
                    <a:pt x="16" y="408"/>
                  </a:lnTo>
                  <a:lnTo>
                    <a:pt x="14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13" y="410"/>
                  </a:lnTo>
                  <a:lnTo>
                    <a:pt x="13" y="410"/>
                  </a:lnTo>
                  <a:lnTo>
                    <a:pt x="11" y="410"/>
                  </a:lnTo>
                  <a:lnTo>
                    <a:pt x="11" y="410"/>
                  </a:lnTo>
                  <a:lnTo>
                    <a:pt x="9" y="410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8" y="410"/>
                  </a:lnTo>
                  <a:lnTo>
                    <a:pt x="6" y="410"/>
                  </a:lnTo>
                  <a:lnTo>
                    <a:pt x="8" y="408"/>
                  </a:lnTo>
                  <a:lnTo>
                    <a:pt x="9" y="408"/>
                  </a:lnTo>
                  <a:lnTo>
                    <a:pt x="11" y="408"/>
                  </a:lnTo>
                  <a:lnTo>
                    <a:pt x="13" y="407"/>
                  </a:lnTo>
                  <a:lnTo>
                    <a:pt x="16" y="407"/>
                  </a:lnTo>
                  <a:lnTo>
                    <a:pt x="17" y="405"/>
                  </a:lnTo>
                  <a:lnTo>
                    <a:pt x="17" y="404"/>
                  </a:lnTo>
                  <a:lnTo>
                    <a:pt x="17" y="404"/>
                  </a:lnTo>
                  <a:lnTo>
                    <a:pt x="19" y="402"/>
                  </a:lnTo>
                  <a:lnTo>
                    <a:pt x="20" y="402"/>
                  </a:lnTo>
                  <a:lnTo>
                    <a:pt x="20" y="404"/>
                  </a:lnTo>
                  <a:lnTo>
                    <a:pt x="20" y="404"/>
                  </a:lnTo>
                  <a:lnTo>
                    <a:pt x="22" y="404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0" y="401"/>
                  </a:lnTo>
                  <a:lnTo>
                    <a:pt x="19" y="401"/>
                  </a:lnTo>
                  <a:lnTo>
                    <a:pt x="19" y="401"/>
                  </a:lnTo>
                  <a:lnTo>
                    <a:pt x="17" y="401"/>
                  </a:lnTo>
                  <a:lnTo>
                    <a:pt x="17" y="401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7"/>
                  </a:lnTo>
                  <a:lnTo>
                    <a:pt x="19" y="397"/>
                  </a:lnTo>
                  <a:lnTo>
                    <a:pt x="20" y="397"/>
                  </a:lnTo>
                  <a:lnTo>
                    <a:pt x="22" y="396"/>
                  </a:lnTo>
                  <a:lnTo>
                    <a:pt x="24" y="396"/>
                  </a:lnTo>
                  <a:close/>
                  <a:moveTo>
                    <a:pt x="33" y="393"/>
                  </a:moveTo>
                  <a:lnTo>
                    <a:pt x="35" y="393"/>
                  </a:lnTo>
                  <a:lnTo>
                    <a:pt x="36" y="393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36" y="394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3" y="396"/>
                  </a:lnTo>
                  <a:lnTo>
                    <a:pt x="32" y="396"/>
                  </a:lnTo>
                  <a:lnTo>
                    <a:pt x="32" y="394"/>
                  </a:lnTo>
                  <a:lnTo>
                    <a:pt x="32" y="394"/>
                  </a:lnTo>
                  <a:lnTo>
                    <a:pt x="32" y="393"/>
                  </a:lnTo>
                  <a:lnTo>
                    <a:pt x="33" y="393"/>
                  </a:lnTo>
                  <a:lnTo>
                    <a:pt x="33" y="393"/>
                  </a:lnTo>
                  <a:close/>
                  <a:moveTo>
                    <a:pt x="39" y="391"/>
                  </a:moveTo>
                  <a:lnTo>
                    <a:pt x="39" y="391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39" y="394"/>
                  </a:lnTo>
                  <a:lnTo>
                    <a:pt x="39" y="394"/>
                  </a:lnTo>
                  <a:lnTo>
                    <a:pt x="38" y="394"/>
                  </a:lnTo>
                  <a:lnTo>
                    <a:pt x="38" y="393"/>
                  </a:lnTo>
                  <a:lnTo>
                    <a:pt x="38" y="391"/>
                  </a:lnTo>
                  <a:lnTo>
                    <a:pt x="39" y="391"/>
                  </a:lnTo>
                  <a:lnTo>
                    <a:pt x="39" y="391"/>
                  </a:lnTo>
                  <a:close/>
                  <a:moveTo>
                    <a:pt x="79" y="386"/>
                  </a:moveTo>
                  <a:lnTo>
                    <a:pt x="82" y="388"/>
                  </a:lnTo>
                  <a:lnTo>
                    <a:pt x="82" y="388"/>
                  </a:lnTo>
                  <a:lnTo>
                    <a:pt x="84" y="388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9" y="388"/>
                  </a:lnTo>
                  <a:lnTo>
                    <a:pt x="79" y="386"/>
                  </a:lnTo>
                  <a:close/>
                  <a:moveTo>
                    <a:pt x="87" y="377"/>
                  </a:moveTo>
                  <a:lnTo>
                    <a:pt x="87" y="377"/>
                  </a:lnTo>
                  <a:lnTo>
                    <a:pt x="88" y="379"/>
                  </a:lnTo>
                  <a:lnTo>
                    <a:pt x="87" y="379"/>
                  </a:lnTo>
                  <a:lnTo>
                    <a:pt x="87" y="380"/>
                  </a:lnTo>
                  <a:lnTo>
                    <a:pt x="87" y="380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7" y="377"/>
                  </a:lnTo>
                  <a:lnTo>
                    <a:pt x="87" y="377"/>
                  </a:lnTo>
                  <a:close/>
                  <a:moveTo>
                    <a:pt x="68" y="375"/>
                  </a:moveTo>
                  <a:lnTo>
                    <a:pt x="68" y="375"/>
                  </a:lnTo>
                  <a:lnTo>
                    <a:pt x="69" y="377"/>
                  </a:lnTo>
                  <a:lnTo>
                    <a:pt x="69" y="377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3" y="382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83"/>
                  </a:lnTo>
                  <a:lnTo>
                    <a:pt x="76" y="383"/>
                  </a:lnTo>
                  <a:lnTo>
                    <a:pt x="71" y="382"/>
                  </a:lnTo>
                  <a:lnTo>
                    <a:pt x="69" y="383"/>
                  </a:lnTo>
                  <a:lnTo>
                    <a:pt x="68" y="383"/>
                  </a:lnTo>
                  <a:lnTo>
                    <a:pt x="61" y="385"/>
                  </a:lnTo>
                  <a:lnTo>
                    <a:pt x="60" y="385"/>
                  </a:lnTo>
                  <a:lnTo>
                    <a:pt x="58" y="385"/>
                  </a:lnTo>
                  <a:lnTo>
                    <a:pt x="57" y="386"/>
                  </a:lnTo>
                  <a:lnTo>
                    <a:pt x="57" y="388"/>
                  </a:lnTo>
                  <a:lnTo>
                    <a:pt x="55" y="388"/>
                  </a:lnTo>
                  <a:lnTo>
                    <a:pt x="54" y="388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88"/>
                  </a:lnTo>
                  <a:lnTo>
                    <a:pt x="49" y="386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50" y="383"/>
                  </a:lnTo>
                  <a:lnTo>
                    <a:pt x="52" y="383"/>
                  </a:lnTo>
                  <a:lnTo>
                    <a:pt x="54" y="379"/>
                  </a:lnTo>
                  <a:lnTo>
                    <a:pt x="55" y="379"/>
                  </a:lnTo>
                  <a:lnTo>
                    <a:pt x="55" y="379"/>
                  </a:lnTo>
                  <a:lnTo>
                    <a:pt x="58" y="379"/>
                  </a:lnTo>
                  <a:lnTo>
                    <a:pt x="60" y="377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68" y="375"/>
                  </a:lnTo>
                  <a:close/>
                  <a:moveTo>
                    <a:pt x="128" y="375"/>
                  </a:moveTo>
                  <a:lnTo>
                    <a:pt x="129" y="375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8" y="377"/>
                  </a:lnTo>
                  <a:lnTo>
                    <a:pt x="128" y="375"/>
                  </a:lnTo>
                  <a:lnTo>
                    <a:pt x="128" y="375"/>
                  </a:lnTo>
                  <a:close/>
                  <a:moveTo>
                    <a:pt x="126" y="372"/>
                  </a:moveTo>
                  <a:lnTo>
                    <a:pt x="126" y="374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5" y="375"/>
                  </a:lnTo>
                  <a:lnTo>
                    <a:pt x="125" y="375"/>
                  </a:lnTo>
                  <a:lnTo>
                    <a:pt x="125" y="374"/>
                  </a:lnTo>
                  <a:lnTo>
                    <a:pt x="125" y="374"/>
                  </a:lnTo>
                  <a:lnTo>
                    <a:pt x="126" y="374"/>
                  </a:lnTo>
                  <a:lnTo>
                    <a:pt x="126" y="374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close/>
                  <a:moveTo>
                    <a:pt x="531" y="371"/>
                  </a:moveTo>
                  <a:lnTo>
                    <a:pt x="531" y="371"/>
                  </a:lnTo>
                  <a:lnTo>
                    <a:pt x="533" y="372"/>
                  </a:lnTo>
                  <a:lnTo>
                    <a:pt x="535" y="375"/>
                  </a:lnTo>
                  <a:lnTo>
                    <a:pt x="536" y="377"/>
                  </a:lnTo>
                  <a:lnTo>
                    <a:pt x="536" y="379"/>
                  </a:lnTo>
                  <a:lnTo>
                    <a:pt x="535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7"/>
                  </a:lnTo>
                  <a:lnTo>
                    <a:pt x="531" y="375"/>
                  </a:lnTo>
                  <a:lnTo>
                    <a:pt x="531" y="375"/>
                  </a:lnTo>
                  <a:lnTo>
                    <a:pt x="530" y="375"/>
                  </a:lnTo>
                  <a:lnTo>
                    <a:pt x="530" y="375"/>
                  </a:lnTo>
                  <a:lnTo>
                    <a:pt x="531" y="374"/>
                  </a:lnTo>
                  <a:lnTo>
                    <a:pt x="531" y="372"/>
                  </a:lnTo>
                  <a:lnTo>
                    <a:pt x="531" y="372"/>
                  </a:lnTo>
                  <a:lnTo>
                    <a:pt x="531" y="371"/>
                  </a:lnTo>
                  <a:close/>
                  <a:moveTo>
                    <a:pt x="121" y="371"/>
                  </a:moveTo>
                  <a:lnTo>
                    <a:pt x="121" y="371"/>
                  </a:lnTo>
                  <a:lnTo>
                    <a:pt x="121" y="372"/>
                  </a:lnTo>
                  <a:lnTo>
                    <a:pt x="121" y="372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17" y="377"/>
                  </a:lnTo>
                  <a:lnTo>
                    <a:pt x="117" y="379"/>
                  </a:lnTo>
                  <a:lnTo>
                    <a:pt x="117" y="377"/>
                  </a:lnTo>
                  <a:lnTo>
                    <a:pt x="118" y="375"/>
                  </a:lnTo>
                  <a:lnTo>
                    <a:pt x="118" y="375"/>
                  </a:lnTo>
                  <a:lnTo>
                    <a:pt x="117" y="374"/>
                  </a:lnTo>
                  <a:lnTo>
                    <a:pt x="118" y="374"/>
                  </a:lnTo>
                  <a:lnTo>
                    <a:pt x="118" y="374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1" y="371"/>
                  </a:lnTo>
                  <a:lnTo>
                    <a:pt x="121" y="371"/>
                  </a:lnTo>
                  <a:close/>
                  <a:moveTo>
                    <a:pt x="506" y="371"/>
                  </a:moveTo>
                  <a:lnTo>
                    <a:pt x="509" y="372"/>
                  </a:lnTo>
                  <a:lnTo>
                    <a:pt x="509" y="374"/>
                  </a:lnTo>
                  <a:lnTo>
                    <a:pt x="511" y="374"/>
                  </a:lnTo>
                  <a:lnTo>
                    <a:pt x="511" y="375"/>
                  </a:lnTo>
                  <a:lnTo>
                    <a:pt x="511" y="377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6" y="379"/>
                  </a:lnTo>
                  <a:lnTo>
                    <a:pt x="516" y="380"/>
                  </a:lnTo>
                  <a:lnTo>
                    <a:pt x="516" y="382"/>
                  </a:lnTo>
                  <a:lnTo>
                    <a:pt x="514" y="382"/>
                  </a:lnTo>
                  <a:lnTo>
                    <a:pt x="514" y="383"/>
                  </a:lnTo>
                  <a:lnTo>
                    <a:pt x="512" y="382"/>
                  </a:lnTo>
                  <a:lnTo>
                    <a:pt x="512" y="382"/>
                  </a:lnTo>
                  <a:lnTo>
                    <a:pt x="509" y="380"/>
                  </a:lnTo>
                  <a:lnTo>
                    <a:pt x="509" y="379"/>
                  </a:lnTo>
                  <a:lnTo>
                    <a:pt x="509" y="377"/>
                  </a:lnTo>
                  <a:lnTo>
                    <a:pt x="508" y="377"/>
                  </a:lnTo>
                  <a:lnTo>
                    <a:pt x="508" y="375"/>
                  </a:lnTo>
                  <a:lnTo>
                    <a:pt x="506" y="374"/>
                  </a:lnTo>
                  <a:lnTo>
                    <a:pt x="506" y="372"/>
                  </a:lnTo>
                  <a:lnTo>
                    <a:pt x="505" y="372"/>
                  </a:lnTo>
                  <a:lnTo>
                    <a:pt x="503" y="371"/>
                  </a:lnTo>
                  <a:lnTo>
                    <a:pt x="505" y="371"/>
                  </a:lnTo>
                  <a:lnTo>
                    <a:pt x="506" y="371"/>
                  </a:lnTo>
                  <a:close/>
                  <a:moveTo>
                    <a:pt x="115" y="369"/>
                  </a:moveTo>
                  <a:lnTo>
                    <a:pt x="115" y="369"/>
                  </a:lnTo>
                  <a:lnTo>
                    <a:pt x="115" y="371"/>
                  </a:lnTo>
                  <a:lnTo>
                    <a:pt x="114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5" y="369"/>
                  </a:lnTo>
                  <a:close/>
                  <a:moveTo>
                    <a:pt x="109" y="369"/>
                  </a:moveTo>
                  <a:lnTo>
                    <a:pt x="110" y="369"/>
                  </a:lnTo>
                  <a:lnTo>
                    <a:pt x="110" y="369"/>
                  </a:lnTo>
                  <a:lnTo>
                    <a:pt x="110" y="369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71"/>
                  </a:lnTo>
                  <a:lnTo>
                    <a:pt x="112" y="372"/>
                  </a:lnTo>
                  <a:lnTo>
                    <a:pt x="114" y="372"/>
                  </a:lnTo>
                  <a:lnTo>
                    <a:pt x="114" y="372"/>
                  </a:lnTo>
                  <a:lnTo>
                    <a:pt x="110" y="374"/>
                  </a:lnTo>
                  <a:lnTo>
                    <a:pt x="110" y="372"/>
                  </a:lnTo>
                  <a:lnTo>
                    <a:pt x="109" y="374"/>
                  </a:lnTo>
                  <a:lnTo>
                    <a:pt x="109" y="374"/>
                  </a:lnTo>
                  <a:lnTo>
                    <a:pt x="107" y="374"/>
                  </a:lnTo>
                  <a:lnTo>
                    <a:pt x="107" y="371"/>
                  </a:lnTo>
                  <a:lnTo>
                    <a:pt x="107" y="369"/>
                  </a:lnTo>
                  <a:lnTo>
                    <a:pt x="109" y="369"/>
                  </a:lnTo>
                  <a:lnTo>
                    <a:pt x="109" y="369"/>
                  </a:lnTo>
                  <a:close/>
                  <a:moveTo>
                    <a:pt x="505" y="366"/>
                  </a:moveTo>
                  <a:lnTo>
                    <a:pt x="506" y="366"/>
                  </a:lnTo>
                  <a:lnTo>
                    <a:pt x="506" y="366"/>
                  </a:lnTo>
                  <a:lnTo>
                    <a:pt x="506" y="366"/>
                  </a:lnTo>
                  <a:lnTo>
                    <a:pt x="505" y="368"/>
                  </a:lnTo>
                  <a:lnTo>
                    <a:pt x="505" y="368"/>
                  </a:lnTo>
                  <a:lnTo>
                    <a:pt x="503" y="369"/>
                  </a:lnTo>
                  <a:lnTo>
                    <a:pt x="503" y="369"/>
                  </a:lnTo>
                  <a:lnTo>
                    <a:pt x="501" y="371"/>
                  </a:lnTo>
                  <a:lnTo>
                    <a:pt x="501" y="371"/>
                  </a:lnTo>
                  <a:lnTo>
                    <a:pt x="501" y="368"/>
                  </a:lnTo>
                  <a:lnTo>
                    <a:pt x="500" y="366"/>
                  </a:lnTo>
                  <a:lnTo>
                    <a:pt x="501" y="366"/>
                  </a:lnTo>
                  <a:lnTo>
                    <a:pt x="501" y="366"/>
                  </a:lnTo>
                  <a:lnTo>
                    <a:pt x="503" y="366"/>
                  </a:lnTo>
                  <a:lnTo>
                    <a:pt x="505" y="366"/>
                  </a:lnTo>
                  <a:close/>
                  <a:moveTo>
                    <a:pt x="183" y="358"/>
                  </a:moveTo>
                  <a:lnTo>
                    <a:pt x="184" y="358"/>
                  </a:lnTo>
                  <a:lnTo>
                    <a:pt x="184" y="358"/>
                  </a:lnTo>
                  <a:lnTo>
                    <a:pt x="184" y="360"/>
                  </a:lnTo>
                  <a:lnTo>
                    <a:pt x="183" y="361"/>
                  </a:lnTo>
                  <a:lnTo>
                    <a:pt x="183" y="361"/>
                  </a:lnTo>
                  <a:lnTo>
                    <a:pt x="181" y="360"/>
                  </a:lnTo>
                  <a:lnTo>
                    <a:pt x="181" y="360"/>
                  </a:lnTo>
                  <a:lnTo>
                    <a:pt x="183" y="358"/>
                  </a:lnTo>
                  <a:lnTo>
                    <a:pt x="183" y="358"/>
                  </a:lnTo>
                  <a:close/>
                  <a:moveTo>
                    <a:pt x="535" y="356"/>
                  </a:moveTo>
                  <a:lnTo>
                    <a:pt x="536" y="358"/>
                  </a:lnTo>
                  <a:lnTo>
                    <a:pt x="538" y="360"/>
                  </a:lnTo>
                  <a:lnTo>
                    <a:pt x="539" y="361"/>
                  </a:lnTo>
                  <a:lnTo>
                    <a:pt x="539" y="363"/>
                  </a:lnTo>
                  <a:lnTo>
                    <a:pt x="539" y="364"/>
                  </a:lnTo>
                  <a:lnTo>
                    <a:pt x="539" y="366"/>
                  </a:lnTo>
                  <a:lnTo>
                    <a:pt x="539" y="369"/>
                  </a:lnTo>
                  <a:lnTo>
                    <a:pt x="538" y="371"/>
                  </a:lnTo>
                  <a:lnTo>
                    <a:pt x="536" y="372"/>
                  </a:lnTo>
                  <a:lnTo>
                    <a:pt x="535" y="372"/>
                  </a:lnTo>
                  <a:lnTo>
                    <a:pt x="535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69"/>
                  </a:lnTo>
                  <a:lnTo>
                    <a:pt x="533" y="369"/>
                  </a:lnTo>
                  <a:lnTo>
                    <a:pt x="531" y="369"/>
                  </a:lnTo>
                  <a:lnTo>
                    <a:pt x="531" y="369"/>
                  </a:lnTo>
                  <a:lnTo>
                    <a:pt x="530" y="371"/>
                  </a:lnTo>
                  <a:lnTo>
                    <a:pt x="528" y="372"/>
                  </a:lnTo>
                  <a:lnTo>
                    <a:pt x="528" y="374"/>
                  </a:lnTo>
                  <a:lnTo>
                    <a:pt x="527" y="372"/>
                  </a:lnTo>
                  <a:lnTo>
                    <a:pt x="527" y="369"/>
                  </a:lnTo>
                  <a:lnTo>
                    <a:pt x="527" y="368"/>
                  </a:lnTo>
                  <a:lnTo>
                    <a:pt x="528" y="366"/>
                  </a:lnTo>
                  <a:lnTo>
                    <a:pt x="530" y="364"/>
                  </a:lnTo>
                  <a:lnTo>
                    <a:pt x="530" y="360"/>
                  </a:lnTo>
                  <a:lnTo>
                    <a:pt x="535" y="356"/>
                  </a:lnTo>
                  <a:close/>
                  <a:moveTo>
                    <a:pt x="501" y="350"/>
                  </a:moveTo>
                  <a:lnTo>
                    <a:pt x="505" y="350"/>
                  </a:lnTo>
                  <a:lnTo>
                    <a:pt x="508" y="350"/>
                  </a:lnTo>
                  <a:lnTo>
                    <a:pt x="508" y="350"/>
                  </a:lnTo>
                  <a:lnTo>
                    <a:pt x="509" y="352"/>
                  </a:lnTo>
                  <a:lnTo>
                    <a:pt x="509" y="352"/>
                  </a:lnTo>
                  <a:lnTo>
                    <a:pt x="509" y="353"/>
                  </a:lnTo>
                  <a:lnTo>
                    <a:pt x="509" y="353"/>
                  </a:lnTo>
                  <a:lnTo>
                    <a:pt x="509" y="355"/>
                  </a:lnTo>
                  <a:lnTo>
                    <a:pt x="509" y="355"/>
                  </a:lnTo>
                  <a:lnTo>
                    <a:pt x="514" y="356"/>
                  </a:lnTo>
                  <a:lnTo>
                    <a:pt x="516" y="358"/>
                  </a:lnTo>
                  <a:lnTo>
                    <a:pt x="517" y="360"/>
                  </a:lnTo>
                  <a:lnTo>
                    <a:pt x="517" y="361"/>
                  </a:lnTo>
                  <a:lnTo>
                    <a:pt x="519" y="363"/>
                  </a:lnTo>
                  <a:lnTo>
                    <a:pt x="520" y="366"/>
                  </a:lnTo>
                  <a:lnTo>
                    <a:pt x="522" y="366"/>
                  </a:lnTo>
                  <a:lnTo>
                    <a:pt x="522" y="368"/>
                  </a:lnTo>
                  <a:lnTo>
                    <a:pt x="522" y="368"/>
                  </a:lnTo>
                  <a:lnTo>
                    <a:pt x="520" y="366"/>
                  </a:lnTo>
                  <a:lnTo>
                    <a:pt x="517" y="364"/>
                  </a:lnTo>
                  <a:lnTo>
                    <a:pt x="517" y="364"/>
                  </a:lnTo>
                  <a:lnTo>
                    <a:pt x="517" y="366"/>
                  </a:lnTo>
                  <a:lnTo>
                    <a:pt x="516" y="366"/>
                  </a:lnTo>
                  <a:lnTo>
                    <a:pt x="516" y="368"/>
                  </a:lnTo>
                  <a:lnTo>
                    <a:pt x="516" y="368"/>
                  </a:lnTo>
                  <a:lnTo>
                    <a:pt x="519" y="368"/>
                  </a:lnTo>
                  <a:lnTo>
                    <a:pt x="520" y="369"/>
                  </a:lnTo>
                  <a:lnTo>
                    <a:pt x="522" y="369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5" y="372"/>
                  </a:lnTo>
                  <a:lnTo>
                    <a:pt x="525" y="372"/>
                  </a:lnTo>
                  <a:lnTo>
                    <a:pt x="525" y="375"/>
                  </a:lnTo>
                  <a:lnTo>
                    <a:pt x="525" y="377"/>
                  </a:lnTo>
                  <a:lnTo>
                    <a:pt x="525" y="377"/>
                  </a:lnTo>
                  <a:lnTo>
                    <a:pt x="525" y="379"/>
                  </a:lnTo>
                  <a:lnTo>
                    <a:pt x="525" y="379"/>
                  </a:lnTo>
                  <a:lnTo>
                    <a:pt x="525" y="380"/>
                  </a:lnTo>
                  <a:lnTo>
                    <a:pt x="525" y="380"/>
                  </a:lnTo>
                  <a:lnTo>
                    <a:pt x="524" y="382"/>
                  </a:lnTo>
                  <a:lnTo>
                    <a:pt x="524" y="382"/>
                  </a:lnTo>
                  <a:lnTo>
                    <a:pt x="522" y="382"/>
                  </a:lnTo>
                  <a:lnTo>
                    <a:pt x="522" y="382"/>
                  </a:lnTo>
                  <a:lnTo>
                    <a:pt x="520" y="380"/>
                  </a:lnTo>
                  <a:lnTo>
                    <a:pt x="520" y="379"/>
                  </a:lnTo>
                  <a:lnTo>
                    <a:pt x="519" y="379"/>
                  </a:lnTo>
                  <a:lnTo>
                    <a:pt x="517" y="379"/>
                  </a:lnTo>
                  <a:lnTo>
                    <a:pt x="517" y="377"/>
                  </a:lnTo>
                  <a:lnTo>
                    <a:pt x="517" y="377"/>
                  </a:lnTo>
                  <a:lnTo>
                    <a:pt x="516" y="377"/>
                  </a:lnTo>
                  <a:lnTo>
                    <a:pt x="516" y="375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4" y="374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12" y="375"/>
                  </a:lnTo>
                  <a:lnTo>
                    <a:pt x="511" y="372"/>
                  </a:lnTo>
                  <a:lnTo>
                    <a:pt x="509" y="371"/>
                  </a:lnTo>
                  <a:lnTo>
                    <a:pt x="508" y="371"/>
                  </a:lnTo>
                  <a:lnTo>
                    <a:pt x="509" y="369"/>
                  </a:lnTo>
                  <a:lnTo>
                    <a:pt x="509" y="369"/>
                  </a:lnTo>
                  <a:lnTo>
                    <a:pt x="511" y="369"/>
                  </a:lnTo>
                  <a:lnTo>
                    <a:pt x="511" y="369"/>
                  </a:lnTo>
                  <a:lnTo>
                    <a:pt x="509" y="366"/>
                  </a:lnTo>
                  <a:lnTo>
                    <a:pt x="509" y="366"/>
                  </a:lnTo>
                  <a:lnTo>
                    <a:pt x="509" y="364"/>
                  </a:lnTo>
                  <a:lnTo>
                    <a:pt x="509" y="364"/>
                  </a:lnTo>
                  <a:lnTo>
                    <a:pt x="506" y="364"/>
                  </a:lnTo>
                  <a:lnTo>
                    <a:pt x="506" y="364"/>
                  </a:lnTo>
                  <a:lnTo>
                    <a:pt x="505" y="363"/>
                  </a:lnTo>
                  <a:lnTo>
                    <a:pt x="505" y="363"/>
                  </a:lnTo>
                  <a:lnTo>
                    <a:pt x="503" y="363"/>
                  </a:lnTo>
                  <a:lnTo>
                    <a:pt x="501" y="363"/>
                  </a:lnTo>
                  <a:lnTo>
                    <a:pt x="501" y="361"/>
                  </a:lnTo>
                  <a:lnTo>
                    <a:pt x="500" y="361"/>
                  </a:lnTo>
                  <a:lnTo>
                    <a:pt x="500" y="360"/>
                  </a:lnTo>
                  <a:lnTo>
                    <a:pt x="501" y="360"/>
                  </a:lnTo>
                  <a:lnTo>
                    <a:pt x="503" y="360"/>
                  </a:lnTo>
                  <a:lnTo>
                    <a:pt x="503" y="361"/>
                  </a:lnTo>
                  <a:lnTo>
                    <a:pt x="505" y="361"/>
                  </a:lnTo>
                  <a:lnTo>
                    <a:pt x="506" y="360"/>
                  </a:lnTo>
                  <a:lnTo>
                    <a:pt x="506" y="358"/>
                  </a:lnTo>
                  <a:lnTo>
                    <a:pt x="506" y="358"/>
                  </a:lnTo>
                  <a:lnTo>
                    <a:pt x="506" y="356"/>
                  </a:lnTo>
                  <a:lnTo>
                    <a:pt x="506" y="356"/>
                  </a:lnTo>
                  <a:lnTo>
                    <a:pt x="505" y="355"/>
                  </a:lnTo>
                  <a:lnTo>
                    <a:pt x="503" y="356"/>
                  </a:lnTo>
                  <a:lnTo>
                    <a:pt x="500" y="358"/>
                  </a:lnTo>
                  <a:lnTo>
                    <a:pt x="500" y="356"/>
                  </a:lnTo>
                  <a:lnTo>
                    <a:pt x="500" y="356"/>
                  </a:lnTo>
                  <a:lnTo>
                    <a:pt x="501" y="355"/>
                  </a:lnTo>
                  <a:lnTo>
                    <a:pt x="503" y="353"/>
                  </a:lnTo>
                  <a:lnTo>
                    <a:pt x="503" y="353"/>
                  </a:lnTo>
                  <a:lnTo>
                    <a:pt x="501" y="352"/>
                  </a:lnTo>
                  <a:lnTo>
                    <a:pt x="501" y="350"/>
                  </a:lnTo>
                  <a:lnTo>
                    <a:pt x="501" y="350"/>
                  </a:lnTo>
                  <a:close/>
                  <a:moveTo>
                    <a:pt x="511" y="347"/>
                  </a:moveTo>
                  <a:lnTo>
                    <a:pt x="514" y="347"/>
                  </a:lnTo>
                  <a:lnTo>
                    <a:pt x="516" y="347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4" y="352"/>
                  </a:lnTo>
                  <a:lnTo>
                    <a:pt x="512" y="352"/>
                  </a:lnTo>
                  <a:lnTo>
                    <a:pt x="511" y="352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11" y="347"/>
                  </a:lnTo>
                  <a:lnTo>
                    <a:pt x="511" y="347"/>
                  </a:lnTo>
                  <a:close/>
                  <a:moveTo>
                    <a:pt x="519" y="345"/>
                  </a:moveTo>
                  <a:lnTo>
                    <a:pt x="520" y="347"/>
                  </a:lnTo>
                  <a:lnTo>
                    <a:pt x="522" y="349"/>
                  </a:lnTo>
                  <a:lnTo>
                    <a:pt x="524" y="352"/>
                  </a:lnTo>
                  <a:lnTo>
                    <a:pt x="524" y="353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0" y="358"/>
                  </a:lnTo>
                  <a:lnTo>
                    <a:pt x="519" y="358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5"/>
                  </a:lnTo>
                  <a:lnTo>
                    <a:pt x="516" y="355"/>
                  </a:lnTo>
                  <a:lnTo>
                    <a:pt x="516" y="355"/>
                  </a:lnTo>
                  <a:lnTo>
                    <a:pt x="514" y="353"/>
                  </a:lnTo>
                  <a:lnTo>
                    <a:pt x="514" y="352"/>
                  </a:lnTo>
                  <a:lnTo>
                    <a:pt x="514" y="352"/>
                  </a:lnTo>
                  <a:lnTo>
                    <a:pt x="516" y="352"/>
                  </a:lnTo>
                  <a:lnTo>
                    <a:pt x="517" y="350"/>
                  </a:lnTo>
                  <a:lnTo>
                    <a:pt x="517" y="350"/>
                  </a:lnTo>
                  <a:lnTo>
                    <a:pt x="519" y="345"/>
                  </a:lnTo>
                  <a:close/>
                  <a:moveTo>
                    <a:pt x="199" y="344"/>
                  </a:moveTo>
                  <a:lnTo>
                    <a:pt x="200" y="344"/>
                  </a:lnTo>
                  <a:lnTo>
                    <a:pt x="200" y="344"/>
                  </a:lnTo>
                  <a:lnTo>
                    <a:pt x="199" y="345"/>
                  </a:lnTo>
                  <a:lnTo>
                    <a:pt x="197" y="347"/>
                  </a:lnTo>
                  <a:lnTo>
                    <a:pt x="196" y="349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5"/>
                  </a:lnTo>
                  <a:lnTo>
                    <a:pt x="197" y="345"/>
                  </a:lnTo>
                  <a:lnTo>
                    <a:pt x="199" y="344"/>
                  </a:lnTo>
                  <a:close/>
                  <a:moveTo>
                    <a:pt x="203" y="344"/>
                  </a:moveTo>
                  <a:lnTo>
                    <a:pt x="205" y="344"/>
                  </a:lnTo>
                  <a:lnTo>
                    <a:pt x="205" y="344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202" y="345"/>
                  </a:lnTo>
                  <a:lnTo>
                    <a:pt x="202" y="345"/>
                  </a:lnTo>
                  <a:lnTo>
                    <a:pt x="203" y="344"/>
                  </a:lnTo>
                  <a:close/>
                  <a:moveTo>
                    <a:pt x="5183" y="344"/>
                  </a:moveTo>
                  <a:lnTo>
                    <a:pt x="5185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5" y="345"/>
                  </a:lnTo>
                  <a:lnTo>
                    <a:pt x="5185" y="345"/>
                  </a:lnTo>
                  <a:lnTo>
                    <a:pt x="5183" y="344"/>
                  </a:lnTo>
                  <a:lnTo>
                    <a:pt x="5183" y="344"/>
                  </a:lnTo>
                  <a:close/>
                  <a:moveTo>
                    <a:pt x="512" y="341"/>
                  </a:moveTo>
                  <a:lnTo>
                    <a:pt x="516" y="342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6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2" y="345"/>
                  </a:lnTo>
                  <a:lnTo>
                    <a:pt x="511" y="345"/>
                  </a:lnTo>
                  <a:lnTo>
                    <a:pt x="511" y="345"/>
                  </a:lnTo>
                  <a:lnTo>
                    <a:pt x="511" y="344"/>
                  </a:lnTo>
                  <a:lnTo>
                    <a:pt x="511" y="344"/>
                  </a:lnTo>
                  <a:lnTo>
                    <a:pt x="512" y="342"/>
                  </a:lnTo>
                  <a:lnTo>
                    <a:pt x="512" y="341"/>
                  </a:lnTo>
                  <a:close/>
                  <a:moveTo>
                    <a:pt x="494" y="338"/>
                  </a:moveTo>
                  <a:lnTo>
                    <a:pt x="495" y="338"/>
                  </a:lnTo>
                  <a:lnTo>
                    <a:pt x="495" y="339"/>
                  </a:lnTo>
                  <a:lnTo>
                    <a:pt x="495" y="339"/>
                  </a:lnTo>
                  <a:lnTo>
                    <a:pt x="497" y="341"/>
                  </a:lnTo>
                  <a:lnTo>
                    <a:pt x="498" y="341"/>
                  </a:lnTo>
                  <a:lnTo>
                    <a:pt x="498" y="341"/>
                  </a:lnTo>
                  <a:lnTo>
                    <a:pt x="500" y="342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7" y="347"/>
                  </a:lnTo>
                  <a:lnTo>
                    <a:pt x="498" y="349"/>
                  </a:lnTo>
                  <a:lnTo>
                    <a:pt x="497" y="350"/>
                  </a:lnTo>
                  <a:lnTo>
                    <a:pt x="497" y="352"/>
                  </a:lnTo>
                  <a:lnTo>
                    <a:pt x="497" y="353"/>
                  </a:lnTo>
                  <a:lnTo>
                    <a:pt x="497" y="355"/>
                  </a:lnTo>
                  <a:lnTo>
                    <a:pt x="495" y="355"/>
                  </a:lnTo>
                  <a:lnTo>
                    <a:pt x="495" y="353"/>
                  </a:lnTo>
                  <a:lnTo>
                    <a:pt x="495" y="353"/>
                  </a:lnTo>
                  <a:lnTo>
                    <a:pt x="494" y="355"/>
                  </a:lnTo>
                  <a:lnTo>
                    <a:pt x="494" y="355"/>
                  </a:lnTo>
                  <a:lnTo>
                    <a:pt x="492" y="352"/>
                  </a:lnTo>
                  <a:lnTo>
                    <a:pt x="494" y="349"/>
                  </a:lnTo>
                  <a:lnTo>
                    <a:pt x="495" y="347"/>
                  </a:lnTo>
                  <a:lnTo>
                    <a:pt x="494" y="345"/>
                  </a:lnTo>
                  <a:lnTo>
                    <a:pt x="492" y="344"/>
                  </a:lnTo>
                  <a:lnTo>
                    <a:pt x="492" y="344"/>
                  </a:lnTo>
                  <a:lnTo>
                    <a:pt x="490" y="342"/>
                  </a:lnTo>
                  <a:lnTo>
                    <a:pt x="490" y="341"/>
                  </a:lnTo>
                  <a:lnTo>
                    <a:pt x="490" y="339"/>
                  </a:lnTo>
                  <a:lnTo>
                    <a:pt x="492" y="338"/>
                  </a:lnTo>
                  <a:lnTo>
                    <a:pt x="494" y="338"/>
                  </a:lnTo>
                  <a:close/>
                  <a:moveTo>
                    <a:pt x="498" y="334"/>
                  </a:moveTo>
                  <a:lnTo>
                    <a:pt x="500" y="334"/>
                  </a:lnTo>
                  <a:lnTo>
                    <a:pt x="505" y="336"/>
                  </a:lnTo>
                  <a:lnTo>
                    <a:pt x="506" y="336"/>
                  </a:lnTo>
                  <a:lnTo>
                    <a:pt x="506" y="336"/>
                  </a:lnTo>
                  <a:lnTo>
                    <a:pt x="508" y="336"/>
                  </a:lnTo>
                  <a:lnTo>
                    <a:pt x="509" y="336"/>
                  </a:lnTo>
                  <a:lnTo>
                    <a:pt x="511" y="338"/>
                  </a:lnTo>
                  <a:lnTo>
                    <a:pt x="511" y="338"/>
                  </a:lnTo>
                  <a:lnTo>
                    <a:pt x="511" y="339"/>
                  </a:lnTo>
                  <a:lnTo>
                    <a:pt x="511" y="341"/>
                  </a:lnTo>
                  <a:lnTo>
                    <a:pt x="511" y="342"/>
                  </a:lnTo>
                  <a:lnTo>
                    <a:pt x="511" y="342"/>
                  </a:lnTo>
                  <a:lnTo>
                    <a:pt x="511" y="344"/>
                  </a:lnTo>
                  <a:lnTo>
                    <a:pt x="509" y="344"/>
                  </a:lnTo>
                  <a:lnTo>
                    <a:pt x="509" y="344"/>
                  </a:lnTo>
                  <a:lnTo>
                    <a:pt x="508" y="342"/>
                  </a:lnTo>
                  <a:lnTo>
                    <a:pt x="506" y="341"/>
                  </a:lnTo>
                  <a:lnTo>
                    <a:pt x="505" y="339"/>
                  </a:lnTo>
                  <a:lnTo>
                    <a:pt x="505" y="339"/>
                  </a:lnTo>
                  <a:lnTo>
                    <a:pt x="506" y="341"/>
                  </a:lnTo>
                  <a:lnTo>
                    <a:pt x="506" y="341"/>
                  </a:lnTo>
                  <a:lnTo>
                    <a:pt x="506" y="342"/>
                  </a:lnTo>
                  <a:lnTo>
                    <a:pt x="508" y="344"/>
                  </a:lnTo>
                  <a:lnTo>
                    <a:pt x="508" y="344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7"/>
                  </a:lnTo>
                  <a:lnTo>
                    <a:pt x="508" y="347"/>
                  </a:lnTo>
                  <a:lnTo>
                    <a:pt x="505" y="347"/>
                  </a:lnTo>
                  <a:lnTo>
                    <a:pt x="503" y="347"/>
                  </a:lnTo>
                  <a:lnTo>
                    <a:pt x="501" y="347"/>
                  </a:lnTo>
                  <a:lnTo>
                    <a:pt x="501" y="347"/>
                  </a:lnTo>
                  <a:lnTo>
                    <a:pt x="501" y="345"/>
                  </a:lnTo>
                  <a:lnTo>
                    <a:pt x="500" y="344"/>
                  </a:lnTo>
                  <a:lnTo>
                    <a:pt x="500" y="342"/>
                  </a:lnTo>
                  <a:lnTo>
                    <a:pt x="500" y="341"/>
                  </a:lnTo>
                  <a:lnTo>
                    <a:pt x="500" y="339"/>
                  </a:lnTo>
                  <a:lnTo>
                    <a:pt x="498" y="338"/>
                  </a:lnTo>
                  <a:lnTo>
                    <a:pt x="497" y="336"/>
                  </a:lnTo>
                  <a:lnTo>
                    <a:pt x="497" y="336"/>
                  </a:lnTo>
                  <a:lnTo>
                    <a:pt x="497" y="334"/>
                  </a:lnTo>
                  <a:lnTo>
                    <a:pt x="498" y="334"/>
                  </a:lnTo>
                  <a:close/>
                  <a:moveTo>
                    <a:pt x="218" y="331"/>
                  </a:move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1" y="333"/>
                  </a:lnTo>
                  <a:lnTo>
                    <a:pt x="219" y="334"/>
                  </a:lnTo>
                  <a:lnTo>
                    <a:pt x="219" y="334"/>
                  </a:lnTo>
                  <a:lnTo>
                    <a:pt x="218" y="336"/>
                  </a:lnTo>
                  <a:lnTo>
                    <a:pt x="216" y="336"/>
                  </a:lnTo>
                  <a:lnTo>
                    <a:pt x="216" y="334"/>
                  </a:lnTo>
                  <a:lnTo>
                    <a:pt x="216" y="333"/>
                  </a:lnTo>
                  <a:lnTo>
                    <a:pt x="218" y="331"/>
                  </a:lnTo>
                  <a:close/>
                  <a:moveTo>
                    <a:pt x="5178" y="331"/>
                  </a:moveTo>
                  <a:lnTo>
                    <a:pt x="5177" y="331"/>
                  </a:lnTo>
                  <a:lnTo>
                    <a:pt x="5175" y="333"/>
                  </a:lnTo>
                  <a:lnTo>
                    <a:pt x="5174" y="333"/>
                  </a:lnTo>
                  <a:lnTo>
                    <a:pt x="5174" y="331"/>
                  </a:lnTo>
                  <a:lnTo>
                    <a:pt x="5174" y="331"/>
                  </a:lnTo>
                  <a:lnTo>
                    <a:pt x="5178" y="331"/>
                  </a:lnTo>
                  <a:close/>
                  <a:moveTo>
                    <a:pt x="475" y="325"/>
                  </a:moveTo>
                  <a:lnTo>
                    <a:pt x="476" y="325"/>
                  </a:lnTo>
                  <a:lnTo>
                    <a:pt x="479" y="327"/>
                  </a:lnTo>
                  <a:lnTo>
                    <a:pt x="481" y="327"/>
                  </a:lnTo>
                  <a:lnTo>
                    <a:pt x="481" y="328"/>
                  </a:lnTo>
                  <a:lnTo>
                    <a:pt x="483" y="331"/>
                  </a:lnTo>
                  <a:lnTo>
                    <a:pt x="484" y="333"/>
                  </a:lnTo>
                  <a:lnTo>
                    <a:pt x="484" y="334"/>
                  </a:lnTo>
                  <a:lnTo>
                    <a:pt x="486" y="339"/>
                  </a:lnTo>
                  <a:lnTo>
                    <a:pt x="487" y="341"/>
                  </a:lnTo>
                  <a:lnTo>
                    <a:pt x="487" y="342"/>
                  </a:lnTo>
                  <a:lnTo>
                    <a:pt x="487" y="344"/>
                  </a:lnTo>
                  <a:lnTo>
                    <a:pt x="487" y="344"/>
                  </a:lnTo>
                  <a:lnTo>
                    <a:pt x="486" y="345"/>
                  </a:lnTo>
                  <a:lnTo>
                    <a:pt x="486" y="345"/>
                  </a:lnTo>
                  <a:lnTo>
                    <a:pt x="487" y="347"/>
                  </a:lnTo>
                  <a:lnTo>
                    <a:pt x="487" y="350"/>
                  </a:lnTo>
                  <a:lnTo>
                    <a:pt x="486" y="352"/>
                  </a:lnTo>
                  <a:lnTo>
                    <a:pt x="486" y="352"/>
                  </a:lnTo>
                  <a:lnTo>
                    <a:pt x="484" y="352"/>
                  </a:lnTo>
                  <a:lnTo>
                    <a:pt x="484" y="350"/>
                  </a:lnTo>
                  <a:lnTo>
                    <a:pt x="484" y="350"/>
                  </a:lnTo>
                  <a:lnTo>
                    <a:pt x="483" y="347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81" y="344"/>
                  </a:lnTo>
                  <a:lnTo>
                    <a:pt x="483" y="344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1" y="342"/>
                  </a:lnTo>
                  <a:lnTo>
                    <a:pt x="479" y="342"/>
                  </a:lnTo>
                  <a:lnTo>
                    <a:pt x="479" y="341"/>
                  </a:lnTo>
                  <a:lnTo>
                    <a:pt x="479" y="339"/>
                  </a:lnTo>
                  <a:lnTo>
                    <a:pt x="479" y="339"/>
                  </a:lnTo>
                  <a:lnTo>
                    <a:pt x="478" y="341"/>
                  </a:lnTo>
                  <a:lnTo>
                    <a:pt x="476" y="339"/>
                  </a:lnTo>
                  <a:lnTo>
                    <a:pt x="476" y="339"/>
                  </a:lnTo>
                  <a:lnTo>
                    <a:pt x="476" y="338"/>
                  </a:lnTo>
                  <a:lnTo>
                    <a:pt x="476" y="338"/>
                  </a:lnTo>
                  <a:lnTo>
                    <a:pt x="478" y="336"/>
                  </a:lnTo>
                  <a:lnTo>
                    <a:pt x="478" y="334"/>
                  </a:lnTo>
                  <a:lnTo>
                    <a:pt x="478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5" y="331"/>
                  </a:lnTo>
                  <a:lnTo>
                    <a:pt x="473" y="334"/>
                  </a:lnTo>
                  <a:lnTo>
                    <a:pt x="471" y="334"/>
                  </a:lnTo>
                  <a:lnTo>
                    <a:pt x="470" y="336"/>
                  </a:lnTo>
                  <a:lnTo>
                    <a:pt x="470" y="334"/>
                  </a:lnTo>
                  <a:lnTo>
                    <a:pt x="470" y="334"/>
                  </a:lnTo>
                  <a:lnTo>
                    <a:pt x="470" y="331"/>
                  </a:lnTo>
                  <a:lnTo>
                    <a:pt x="470" y="330"/>
                  </a:lnTo>
                  <a:lnTo>
                    <a:pt x="470" y="330"/>
                  </a:lnTo>
                  <a:lnTo>
                    <a:pt x="471" y="330"/>
                  </a:lnTo>
                  <a:lnTo>
                    <a:pt x="471" y="328"/>
                  </a:lnTo>
                  <a:lnTo>
                    <a:pt x="473" y="328"/>
                  </a:lnTo>
                  <a:lnTo>
                    <a:pt x="473" y="327"/>
                  </a:lnTo>
                  <a:lnTo>
                    <a:pt x="475" y="325"/>
                  </a:lnTo>
                  <a:lnTo>
                    <a:pt x="475" y="325"/>
                  </a:lnTo>
                  <a:close/>
                  <a:moveTo>
                    <a:pt x="214" y="316"/>
                  </a:moveTo>
                  <a:lnTo>
                    <a:pt x="216" y="317"/>
                  </a:lnTo>
                  <a:lnTo>
                    <a:pt x="216" y="317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4" y="317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14" y="316"/>
                  </a:lnTo>
                  <a:close/>
                  <a:moveTo>
                    <a:pt x="219" y="316"/>
                  </a:moveTo>
                  <a:lnTo>
                    <a:pt x="222" y="317"/>
                  </a:lnTo>
                  <a:lnTo>
                    <a:pt x="224" y="317"/>
                  </a:lnTo>
                  <a:lnTo>
                    <a:pt x="222" y="319"/>
                  </a:lnTo>
                  <a:lnTo>
                    <a:pt x="222" y="320"/>
                  </a:lnTo>
                  <a:lnTo>
                    <a:pt x="224" y="320"/>
                  </a:lnTo>
                  <a:lnTo>
                    <a:pt x="225" y="319"/>
                  </a:lnTo>
                  <a:lnTo>
                    <a:pt x="227" y="319"/>
                  </a:lnTo>
                  <a:lnTo>
                    <a:pt x="229" y="319"/>
                  </a:lnTo>
                  <a:lnTo>
                    <a:pt x="229" y="319"/>
                  </a:lnTo>
                  <a:lnTo>
                    <a:pt x="230" y="319"/>
                  </a:lnTo>
                  <a:lnTo>
                    <a:pt x="229" y="320"/>
                  </a:lnTo>
                  <a:lnTo>
                    <a:pt x="229" y="320"/>
                  </a:lnTo>
                  <a:lnTo>
                    <a:pt x="229" y="322"/>
                  </a:lnTo>
                  <a:lnTo>
                    <a:pt x="230" y="322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27" y="327"/>
                  </a:lnTo>
                  <a:lnTo>
                    <a:pt x="224" y="325"/>
                  </a:lnTo>
                  <a:lnTo>
                    <a:pt x="222" y="325"/>
                  </a:lnTo>
                  <a:lnTo>
                    <a:pt x="222" y="325"/>
                  </a:lnTo>
                  <a:lnTo>
                    <a:pt x="221" y="327"/>
                  </a:lnTo>
                  <a:lnTo>
                    <a:pt x="222" y="327"/>
                  </a:lnTo>
                  <a:lnTo>
                    <a:pt x="224" y="327"/>
                  </a:lnTo>
                  <a:lnTo>
                    <a:pt x="225" y="327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5" y="330"/>
                  </a:lnTo>
                  <a:lnTo>
                    <a:pt x="224" y="330"/>
                  </a:lnTo>
                  <a:lnTo>
                    <a:pt x="222" y="330"/>
                  </a:lnTo>
                  <a:lnTo>
                    <a:pt x="221" y="330"/>
                  </a:lnTo>
                  <a:lnTo>
                    <a:pt x="221" y="331"/>
                  </a:lnTo>
                  <a:lnTo>
                    <a:pt x="218" y="331"/>
                  </a:lnTo>
                  <a:lnTo>
                    <a:pt x="214" y="333"/>
                  </a:lnTo>
                  <a:lnTo>
                    <a:pt x="214" y="333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0" y="334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0" y="339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5" y="339"/>
                  </a:lnTo>
                  <a:lnTo>
                    <a:pt x="205" y="339"/>
                  </a:lnTo>
                  <a:lnTo>
                    <a:pt x="210" y="336"/>
                  </a:lnTo>
                  <a:lnTo>
                    <a:pt x="210" y="336"/>
                  </a:lnTo>
                  <a:lnTo>
                    <a:pt x="208" y="336"/>
                  </a:lnTo>
                  <a:lnTo>
                    <a:pt x="207" y="334"/>
                  </a:lnTo>
                  <a:lnTo>
                    <a:pt x="205" y="336"/>
                  </a:lnTo>
                  <a:lnTo>
                    <a:pt x="205" y="336"/>
                  </a:lnTo>
                  <a:lnTo>
                    <a:pt x="205" y="334"/>
                  </a:lnTo>
                  <a:lnTo>
                    <a:pt x="207" y="333"/>
                  </a:lnTo>
                  <a:lnTo>
                    <a:pt x="207" y="333"/>
                  </a:lnTo>
                  <a:lnTo>
                    <a:pt x="205" y="333"/>
                  </a:lnTo>
                  <a:lnTo>
                    <a:pt x="205" y="333"/>
                  </a:lnTo>
                  <a:lnTo>
                    <a:pt x="203" y="333"/>
                  </a:lnTo>
                  <a:lnTo>
                    <a:pt x="202" y="333"/>
                  </a:lnTo>
                  <a:lnTo>
                    <a:pt x="202" y="333"/>
                  </a:lnTo>
                  <a:lnTo>
                    <a:pt x="200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6"/>
                  </a:lnTo>
                  <a:lnTo>
                    <a:pt x="203" y="336"/>
                  </a:lnTo>
                  <a:lnTo>
                    <a:pt x="203" y="338"/>
                  </a:lnTo>
                  <a:lnTo>
                    <a:pt x="202" y="338"/>
                  </a:lnTo>
                  <a:lnTo>
                    <a:pt x="199" y="334"/>
                  </a:lnTo>
                  <a:lnTo>
                    <a:pt x="199" y="331"/>
                  </a:lnTo>
                  <a:lnTo>
                    <a:pt x="197" y="328"/>
                  </a:lnTo>
                  <a:lnTo>
                    <a:pt x="196" y="328"/>
                  </a:lnTo>
                  <a:lnTo>
                    <a:pt x="197" y="327"/>
                  </a:lnTo>
                  <a:lnTo>
                    <a:pt x="199" y="325"/>
                  </a:lnTo>
                  <a:lnTo>
                    <a:pt x="200" y="323"/>
                  </a:lnTo>
                  <a:lnTo>
                    <a:pt x="202" y="322"/>
                  </a:lnTo>
                  <a:lnTo>
                    <a:pt x="203" y="322"/>
                  </a:lnTo>
                  <a:lnTo>
                    <a:pt x="205" y="322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5"/>
                  </a:lnTo>
                  <a:lnTo>
                    <a:pt x="207" y="325"/>
                  </a:lnTo>
                  <a:lnTo>
                    <a:pt x="208" y="327"/>
                  </a:lnTo>
                  <a:lnTo>
                    <a:pt x="210" y="328"/>
                  </a:lnTo>
                  <a:lnTo>
                    <a:pt x="210" y="330"/>
                  </a:lnTo>
                  <a:lnTo>
                    <a:pt x="211" y="330"/>
                  </a:lnTo>
                  <a:lnTo>
                    <a:pt x="210" y="328"/>
                  </a:lnTo>
                  <a:lnTo>
                    <a:pt x="210" y="327"/>
                  </a:lnTo>
                  <a:lnTo>
                    <a:pt x="210" y="323"/>
                  </a:lnTo>
                  <a:lnTo>
                    <a:pt x="208" y="323"/>
                  </a:lnTo>
                  <a:lnTo>
                    <a:pt x="210" y="322"/>
                  </a:lnTo>
                  <a:lnTo>
                    <a:pt x="211" y="322"/>
                  </a:lnTo>
                  <a:lnTo>
                    <a:pt x="211" y="322"/>
                  </a:lnTo>
                  <a:lnTo>
                    <a:pt x="210" y="320"/>
                  </a:lnTo>
                  <a:lnTo>
                    <a:pt x="208" y="320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17"/>
                  </a:lnTo>
                  <a:lnTo>
                    <a:pt x="210" y="317"/>
                  </a:lnTo>
                  <a:lnTo>
                    <a:pt x="211" y="317"/>
                  </a:lnTo>
                  <a:lnTo>
                    <a:pt x="211" y="319"/>
                  </a:lnTo>
                  <a:lnTo>
                    <a:pt x="213" y="320"/>
                  </a:lnTo>
                  <a:lnTo>
                    <a:pt x="213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9" y="317"/>
                  </a:lnTo>
                  <a:lnTo>
                    <a:pt x="219" y="317"/>
                  </a:lnTo>
                  <a:lnTo>
                    <a:pt x="218" y="316"/>
                  </a:lnTo>
                  <a:lnTo>
                    <a:pt x="219" y="316"/>
                  </a:lnTo>
                  <a:close/>
                  <a:moveTo>
                    <a:pt x="470" y="309"/>
                  </a:moveTo>
                  <a:lnTo>
                    <a:pt x="470" y="309"/>
                  </a:lnTo>
                  <a:lnTo>
                    <a:pt x="473" y="312"/>
                  </a:lnTo>
                  <a:lnTo>
                    <a:pt x="473" y="312"/>
                  </a:lnTo>
                  <a:lnTo>
                    <a:pt x="473" y="314"/>
                  </a:lnTo>
                  <a:lnTo>
                    <a:pt x="471" y="314"/>
                  </a:lnTo>
                  <a:lnTo>
                    <a:pt x="471" y="316"/>
                  </a:lnTo>
                  <a:lnTo>
                    <a:pt x="473" y="316"/>
                  </a:lnTo>
                  <a:lnTo>
                    <a:pt x="473" y="316"/>
                  </a:lnTo>
                  <a:lnTo>
                    <a:pt x="475" y="312"/>
                  </a:lnTo>
                  <a:lnTo>
                    <a:pt x="476" y="312"/>
                  </a:lnTo>
                  <a:lnTo>
                    <a:pt x="476" y="312"/>
                  </a:lnTo>
                  <a:lnTo>
                    <a:pt x="479" y="312"/>
                  </a:lnTo>
                  <a:lnTo>
                    <a:pt x="481" y="314"/>
                  </a:lnTo>
                  <a:lnTo>
                    <a:pt x="483" y="314"/>
                  </a:lnTo>
                  <a:lnTo>
                    <a:pt x="483" y="316"/>
                  </a:lnTo>
                  <a:lnTo>
                    <a:pt x="481" y="319"/>
                  </a:lnTo>
                  <a:lnTo>
                    <a:pt x="479" y="319"/>
                  </a:lnTo>
                  <a:lnTo>
                    <a:pt x="479" y="319"/>
                  </a:lnTo>
                  <a:lnTo>
                    <a:pt x="478" y="319"/>
                  </a:lnTo>
                  <a:lnTo>
                    <a:pt x="476" y="320"/>
                  </a:lnTo>
                  <a:lnTo>
                    <a:pt x="478" y="320"/>
                  </a:lnTo>
                  <a:lnTo>
                    <a:pt x="481" y="320"/>
                  </a:lnTo>
                  <a:lnTo>
                    <a:pt x="483" y="322"/>
                  </a:lnTo>
                  <a:lnTo>
                    <a:pt x="483" y="323"/>
                  </a:lnTo>
                  <a:lnTo>
                    <a:pt x="483" y="327"/>
                  </a:lnTo>
                  <a:lnTo>
                    <a:pt x="479" y="325"/>
                  </a:lnTo>
                  <a:lnTo>
                    <a:pt x="478" y="323"/>
                  </a:lnTo>
                  <a:lnTo>
                    <a:pt x="475" y="322"/>
                  </a:lnTo>
                  <a:lnTo>
                    <a:pt x="473" y="322"/>
                  </a:lnTo>
                  <a:lnTo>
                    <a:pt x="473" y="322"/>
                  </a:lnTo>
                  <a:lnTo>
                    <a:pt x="471" y="323"/>
                  </a:lnTo>
                  <a:lnTo>
                    <a:pt x="473" y="327"/>
                  </a:lnTo>
                  <a:lnTo>
                    <a:pt x="471" y="327"/>
                  </a:lnTo>
                  <a:lnTo>
                    <a:pt x="468" y="327"/>
                  </a:lnTo>
                  <a:lnTo>
                    <a:pt x="467" y="325"/>
                  </a:lnTo>
                  <a:lnTo>
                    <a:pt x="465" y="322"/>
                  </a:lnTo>
                  <a:lnTo>
                    <a:pt x="462" y="319"/>
                  </a:lnTo>
                  <a:lnTo>
                    <a:pt x="460" y="317"/>
                  </a:lnTo>
                  <a:lnTo>
                    <a:pt x="459" y="316"/>
                  </a:lnTo>
                  <a:lnTo>
                    <a:pt x="459" y="314"/>
                  </a:lnTo>
                  <a:lnTo>
                    <a:pt x="459" y="312"/>
                  </a:lnTo>
                  <a:lnTo>
                    <a:pt x="460" y="312"/>
                  </a:lnTo>
                  <a:lnTo>
                    <a:pt x="462" y="312"/>
                  </a:lnTo>
                  <a:lnTo>
                    <a:pt x="462" y="311"/>
                  </a:lnTo>
                  <a:lnTo>
                    <a:pt x="464" y="312"/>
                  </a:lnTo>
                  <a:lnTo>
                    <a:pt x="465" y="312"/>
                  </a:lnTo>
                  <a:lnTo>
                    <a:pt x="465" y="312"/>
                  </a:lnTo>
                  <a:lnTo>
                    <a:pt x="465" y="311"/>
                  </a:lnTo>
                  <a:lnTo>
                    <a:pt x="467" y="311"/>
                  </a:lnTo>
                  <a:lnTo>
                    <a:pt x="467" y="311"/>
                  </a:lnTo>
                  <a:lnTo>
                    <a:pt x="468" y="309"/>
                  </a:lnTo>
                  <a:lnTo>
                    <a:pt x="470" y="309"/>
                  </a:lnTo>
                  <a:close/>
                  <a:moveTo>
                    <a:pt x="489" y="308"/>
                  </a:moveTo>
                  <a:lnTo>
                    <a:pt x="490" y="309"/>
                  </a:lnTo>
                  <a:lnTo>
                    <a:pt x="490" y="311"/>
                  </a:lnTo>
                  <a:lnTo>
                    <a:pt x="490" y="311"/>
                  </a:lnTo>
                  <a:lnTo>
                    <a:pt x="489" y="311"/>
                  </a:lnTo>
                  <a:lnTo>
                    <a:pt x="487" y="309"/>
                  </a:lnTo>
                  <a:lnTo>
                    <a:pt x="486" y="309"/>
                  </a:lnTo>
                  <a:lnTo>
                    <a:pt x="486" y="309"/>
                  </a:lnTo>
                  <a:lnTo>
                    <a:pt x="489" y="308"/>
                  </a:lnTo>
                  <a:close/>
                  <a:moveTo>
                    <a:pt x="483" y="308"/>
                  </a:moveTo>
                  <a:lnTo>
                    <a:pt x="484" y="308"/>
                  </a:lnTo>
                  <a:lnTo>
                    <a:pt x="486" y="311"/>
                  </a:lnTo>
                  <a:lnTo>
                    <a:pt x="486" y="312"/>
                  </a:lnTo>
                  <a:lnTo>
                    <a:pt x="489" y="312"/>
                  </a:lnTo>
                  <a:lnTo>
                    <a:pt x="492" y="312"/>
                  </a:lnTo>
                  <a:lnTo>
                    <a:pt x="495" y="316"/>
                  </a:lnTo>
                  <a:lnTo>
                    <a:pt x="497" y="317"/>
                  </a:lnTo>
                  <a:lnTo>
                    <a:pt x="497" y="319"/>
                  </a:lnTo>
                  <a:lnTo>
                    <a:pt x="498" y="322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7" y="322"/>
                  </a:lnTo>
                  <a:lnTo>
                    <a:pt x="495" y="320"/>
                  </a:lnTo>
                  <a:lnTo>
                    <a:pt x="495" y="319"/>
                  </a:lnTo>
                  <a:lnTo>
                    <a:pt x="495" y="319"/>
                  </a:lnTo>
                  <a:lnTo>
                    <a:pt x="494" y="317"/>
                  </a:lnTo>
                  <a:lnTo>
                    <a:pt x="494" y="316"/>
                  </a:lnTo>
                  <a:lnTo>
                    <a:pt x="494" y="316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6"/>
                  </a:lnTo>
                  <a:lnTo>
                    <a:pt x="492" y="317"/>
                  </a:lnTo>
                  <a:lnTo>
                    <a:pt x="495" y="322"/>
                  </a:lnTo>
                  <a:lnTo>
                    <a:pt x="497" y="323"/>
                  </a:lnTo>
                  <a:lnTo>
                    <a:pt x="497" y="323"/>
                  </a:lnTo>
                  <a:lnTo>
                    <a:pt x="497" y="325"/>
                  </a:lnTo>
                  <a:lnTo>
                    <a:pt x="497" y="327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4" y="330"/>
                  </a:lnTo>
                  <a:lnTo>
                    <a:pt x="492" y="333"/>
                  </a:lnTo>
                  <a:lnTo>
                    <a:pt x="489" y="334"/>
                  </a:lnTo>
                  <a:lnTo>
                    <a:pt x="489" y="334"/>
                  </a:lnTo>
                  <a:lnTo>
                    <a:pt x="487" y="334"/>
                  </a:lnTo>
                  <a:lnTo>
                    <a:pt x="487" y="334"/>
                  </a:lnTo>
                  <a:lnTo>
                    <a:pt x="487" y="333"/>
                  </a:lnTo>
                  <a:lnTo>
                    <a:pt x="487" y="331"/>
                  </a:lnTo>
                  <a:lnTo>
                    <a:pt x="487" y="331"/>
                  </a:lnTo>
                  <a:lnTo>
                    <a:pt x="489" y="327"/>
                  </a:lnTo>
                  <a:lnTo>
                    <a:pt x="489" y="327"/>
                  </a:lnTo>
                  <a:lnTo>
                    <a:pt x="487" y="323"/>
                  </a:lnTo>
                  <a:lnTo>
                    <a:pt x="486" y="322"/>
                  </a:lnTo>
                  <a:lnTo>
                    <a:pt x="486" y="320"/>
                  </a:lnTo>
                  <a:lnTo>
                    <a:pt x="484" y="316"/>
                  </a:lnTo>
                  <a:lnTo>
                    <a:pt x="484" y="314"/>
                  </a:lnTo>
                  <a:lnTo>
                    <a:pt x="484" y="312"/>
                  </a:lnTo>
                  <a:lnTo>
                    <a:pt x="483" y="311"/>
                  </a:lnTo>
                  <a:lnTo>
                    <a:pt x="483" y="309"/>
                  </a:lnTo>
                  <a:lnTo>
                    <a:pt x="483" y="308"/>
                  </a:lnTo>
                  <a:lnTo>
                    <a:pt x="483" y="308"/>
                  </a:lnTo>
                  <a:close/>
                  <a:moveTo>
                    <a:pt x="225" y="306"/>
                  </a:moveTo>
                  <a:lnTo>
                    <a:pt x="227" y="306"/>
                  </a:lnTo>
                  <a:lnTo>
                    <a:pt x="227" y="306"/>
                  </a:lnTo>
                  <a:lnTo>
                    <a:pt x="229" y="306"/>
                  </a:lnTo>
                  <a:lnTo>
                    <a:pt x="229" y="308"/>
                  </a:lnTo>
                  <a:lnTo>
                    <a:pt x="230" y="308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3" y="308"/>
                  </a:lnTo>
                  <a:lnTo>
                    <a:pt x="233" y="308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7" y="309"/>
                  </a:lnTo>
                  <a:lnTo>
                    <a:pt x="235" y="309"/>
                  </a:lnTo>
                  <a:lnTo>
                    <a:pt x="235" y="311"/>
                  </a:lnTo>
                  <a:lnTo>
                    <a:pt x="233" y="312"/>
                  </a:lnTo>
                  <a:lnTo>
                    <a:pt x="233" y="311"/>
                  </a:lnTo>
                  <a:lnTo>
                    <a:pt x="233" y="311"/>
                  </a:lnTo>
                  <a:lnTo>
                    <a:pt x="232" y="311"/>
                  </a:lnTo>
                  <a:lnTo>
                    <a:pt x="232" y="309"/>
                  </a:lnTo>
                  <a:lnTo>
                    <a:pt x="232" y="309"/>
                  </a:lnTo>
                  <a:lnTo>
                    <a:pt x="230" y="311"/>
                  </a:lnTo>
                  <a:lnTo>
                    <a:pt x="230" y="311"/>
                  </a:lnTo>
                  <a:lnTo>
                    <a:pt x="232" y="312"/>
                  </a:lnTo>
                  <a:lnTo>
                    <a:pt x="230" y="312"/>
                  </a:lnTo>
                  <a:lnTo>
                    <a:pt x="230" y="312"/>
                  </a:lnTo>
                  <a:lnTo>
                    <a:pt x="229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1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5" y="314"/>
                  </a:lnTo>
                  <a:lnTo>
                    <a:pt x="224" y="314"/>
                  </a:lnTo>
                  <a:lnTo>
                    <a:pt x="224" y="314"/>
                  </a:lnTo>
                  <a:lnTo>
                    <a:pt x="224" y="316"/>
                  </a:lnTo>
                  <a:lnTo>
                    <a:pt x="222" y="316"/>
                  </a:lnTo>
                  <a:lnTo>
                    <a:pt x="221" y="316"/>
                  </a:lnTo>
                  <a:lnTo>
                    <a:pt x="216" y="314"/>
                  </a:lnTo>
                  <a:lnTo>
                    <a:pt x="216" y="314"/>
                  </a:lnTo>
                  <a:lnTo>
                    <a:pt x="219" y="311"/>
                  </a:lnTo>
                  <a:lnTo>
                    <a:pt x="221" y="309"/>
                  </a:lnTo>
                  <a:lnTo>
                    <a:pt x="222" y="309"/>
                  </a:lnTo>
                  <a:lnTo>
                    <a:pt x="224" y="309"/>
                  </a:lnTo>
                  <a:lnTo>
                    <a:pt x="224" y="309"/>
                  </a:lnTo>
                  <a:lnTo>
                    <a:pt x="224" y="308"/>
                  </a:lnTo>
                  <a:lnTo>
                    <a:pt x="224" y="306"/>
                  </a:lnTo>
                  <a:lnTo>
                    <a:pt x="224" y="306"/>
                  </a:lnTo>
                  <a:lnTo>
                    <a:pt x="225" y="306"/>
                  </a:lnTo>
                  <a:close/>
                  <a:moveTo>
                    <a:pt x="230" y="301"/>
                  </a:move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29" y="304"/>
                  </a:lnTo>
                  <a:lnTo>
                    <a:pt x="229" y="304"/>
                  </a:lnTo>
                  <a:lnTo>
                    <a:pt x="227" y="304"/>
                  </a:lnTo>
                  <a:lnTo>
                    <a:pt x="225" y="303"/>
                  </a:lnTo>
                  <a:lnTo>
                    <a:pt x="227" y="303"/>
                  </a:lnTo>
                  <a:lnTo>
                    <a:pt x="229" y="301"/>
                  </a:lnTo>
                  <a:lnTo>
                    <a:pt x="230" y="301"/>
                  </a:lnTo>
                  <a:close/>
                  <a:moveTo>
                    <a:pt x="109" y="298"/>
                  </a:moveTo>
                  <a:lnTo>
                    <a:pt x="107" y="303"/>
                  </a:lnTo>
                  <a:lnTo>
                    <a:pt x="106" y="303"/>
                  </a:lnTo>
                  <a:lnTo>
                    <a:pt x="104" y="303"/>
                  </a:lnTo>
                  <a:lnTo>
                    <a:pt x="104" y="301"/>
                  </a:lnTo>
                  <a:lnTo>
                    <a:pt x="104" y="301"/>
                  </a:lnTo>
                  <a:lnTo>
                    <a:pt x="106" y="300"/>
                  </a:lnTo>
                  <a:lnTo>
                    <a:pt x="109" y="298"/>
                  </a:lnTo>
                  <a:lnTo>
                    <a:pt x="109" y="298"/>
                  </a:lnTo>
                  <a:close/>
                  <a:moveTo>
                    <a:pt x="347" y="271"/>
                  </a:moveTo>
                  <a:lnTo>
                    <a:pt x="347" y="273"/>
                  </a:lnTo>
                  <a:lnTo>
                    <a:pt x="345" y="275"/>
                  </a:lnTo>
                  <a:lnTo>
                    <a:pt x="342" y="276"/>
                  </a:lnTo>
                  <a:lnTo>
                    <a:pt x="342" y="276"/>
                  </a:lnTo>
                  <a:lnTo>
                    <a:pt x="344" y="275"/>
                  </a:lnTo>
                  <a:lnTo>
                    <a:pt x="345" y="273"/>
                  </a:lnTo>
                  <a:lnTo>
                    <a:pt x="345" y="273"/>
                  </a:lnTo>
                  <a:lnTo>
                    <a:pt x="347" y="271"/>
                  </a:lnTo>
                  <a:close/>
                  <a:moveTo>
                    <a:pt x="292" y="270"/>
                  </a:moveTo>
                  <a:lnTo>
                    <a:pt x="295" y="270"/>
                  </a:lnTo>
                  <a:lnTo>
                    <a:pt x="293" y="271"/>
                  </a:lnTo>
                  <a:lnTo>
                    <a:pt x="292" y="271"/>
                  </a:lnTo>
                  <a:lnTo>
                    <a:pt x="289" y="271"/>
                  </a:lnTo>
                  <a:lnTo>
                    <a:pt x="290" y="270"/>
                  </a:lnTo>
                  <a:lnTo>
                    <a:pt x="292" y="270"/>
                  </a:lnTo>
                  <a:close/>
                  <a:moveTo>
                    <a:pt x="306" y="265"/>
                  </a:moveTo>
                  <a:lnTo>
                    <a:pt x="307" y="265"/>
                  </a:lnTo>
                  <a:lnTo>
                    <a:pt x="309" y="267"/>
                  </a:lnTo>
                  <a:lnTo>
                    <a:pt x="307" y="267"/>
                  </a:lnTo>
                  <a:lnTo>
                    <a:pt x="303" y="271"/>
                  </a:lnTo>
                  <a:lnTo>
                    <a:pt x="303" y="271"/>
                  </a:lnTo>
                  <a:lnTo>
                    <a:pt x="303" y="273"/>
                  </a:lnTo>
                  <a:lnTo>
                    <a:pt x="301" y="273"/>
                  </a:lnTo>
                  <a:lnTo>
                    <a:pt x="301" y="273"/>
                  </a:lnTo>
                  <a:lnTo>
                    <a:pt x="301" y="275"/>
                  </a:lnTo>
                  <a:lnTo>
                    <a:pt x="301" y="275"/>
                  </a:lnTo>
                  <a:lnTo>
                    <a:pt x="300" y="276"/>
                  </a:lnTo>
                  <a:lnTo>
                    <a:pt x="300" y="276"/>
                  </a:lnTo>
                  <a:lnTo>
                    <a:pt x="298" y="276"/>
                  </a:lnTo>
                  <a:lnTo>
                    <a:pt x="298" y="276"/>
                  </a:lnTo>
                  <a:lnTo>
                    <a:pt x="296" y="276"/>
                  </a:lnTo>
                  <a:lnTo>
                    <a:pt x="295" y="276"/>
                  </a:lnTo>
                  <a:lnTo>
                    <a:pt x="295" y="276"/>
                  </a:lnTo>
                  <a:lnTo>
                    <a:pt x="296" y="275"/>
                  </a:lnTo>
                  <a:lnTo>
                    <a:pt x="296" y="273"/>
                  </a:lnTo>
                  <a:lnTo>
                    <a:pt x="296" y="273"/>
                  </a:lnTo>
                  <a:lnTo>
                    <a:pt x="300" y="271"/>
                  </a:lnTo>
                  <a:lnTo>
                    <a:pt x="301" y="270"/>
                  </a:lnTo>
                  <a:lnTo>
                    <a:pt x="303" y="268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6" y="265"/>
                  </a:lnTo>
                  <a:close/>
                  <a:moveTo>
                    <a:pt x="30" y="264"/>
                  </a:moveTo>
                  <a:lnTo>
                    <a:pt x="32" y="264"/>
                  </a:lnTo>
                  <a:lnTo>
                    <a:pt x="33" y="265"/>
                  </a:lnTo>
                  <a:lnTo>
                    <a:pt x="33" y="265"/>
                  </a:lnTo>
                  <a:lnTo>
                    <a:pt x="35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8" y="267"/>
                  </a:lnTo>
                  <a:lnTo>
                    <a:pt x="38" y="268"/>
                  </a:lnTo>
                  <a:lnTo>
                    <a:pt x="38" y="268"/>
                  </a:lnTo>
                  <a:lnTo>
                    <a:pt x="38" y="270"/>
                  </a:lnTo>
                  <a:lnTo>
                    <a:pt x="38" y="271"/>
                  </a:lnTo>
                  <a:lnTo>
                    <a:pt x="38" y="271"/>
                  </a:lnTo>
                  <a:lnTo>
                    <a:pt x="39" y="273"/>
                  </a:lnTo>
                  <a:lnTo>
                    <a:pt x="39" y="275"/>
                  </a:lnTo>
                  <a:lnTo>
                    <a:pt x="36" y="275"/>
                  </a:lnTo>
                  <a:lnTo>
                    <a:pt x="33" y="275"/>
                  </a:lnTo>
                  <a:lnTo>
                    <a:pt x="32" y="276"/>
                  </a:lnTo>
                  <a:lnTo>
                    <a:pt x="32" y="276"/>
                  </a:lnTo>
                  <a:lnTo>
                    <a:pt x="32" y="278"/>
                  </a:lnTo>
                  <a:lnTo>
                    <a:pt x="32" y="278"/>
                  </a:lnTo>
                  <a:lnTo>
                    <a:pt x="30" y="278"/>
                  </a:lnTo>
                  <a:lnTo>
                    <a:pt x="30" y="276"/>
                  </a:lnTo>
                  <a:lnTo>
                    <a:pt x="28" y="276"/>
                  </a:lnTo>
                  <a:lnTo>
                    <a:pt x="24" y="276"/>
                  </a:lnTo>
                  <a:lnTo>
                    <a:pt x="19" y="273"/>
                  </a:lnTo>
                  <a:lnTo>
                    <a:pt x="17" y="273"/>
                  </a:lnTo>
                  <a:lnTo>
                    <a:pt x="14" y="270"/>
                  </a:lnTo>
                  <a:lnTo>
                    <a:pt x="13" y="268"/>
                  </a:lnTo>
                  <a:lnTo>
                    <a:pt x="14" y="268"/>
                  </a:lnTo>
                  <a:lnTo>
                    <a:pt x="14" y="267"/>
                  </a:lnTo>
                  <a:lnTo>
                    <a:pt x="20" y="268"/>
                  </a:lnTo>
                  <a:lnTo>
                    <a:pt x="22" y="267"/>
                  </a:lnTo>
                  <a:lnTo>
                    <a:pt x="22" y="265"/>
                  </a:lnTo>
                  <a:lnTo>
                    <a:pt x="24" y="265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8" y="265"/>
                  </a:lnTo>
                  <a:lnTo>
                    <a:pt x="30" y="264"/>
                  </a:lnTo>
                  <a:lnTo>
                    <a:pt x="30" y="264"/>
                  </a:lnTo>
                  <a:close/>
                  <a:moveTo>
                    <a:pt x="334" y="264"/>
                  </a:moveTo>
                  <a:lnTo>
                    <a:pt x="336" y="264"/>
                  </a:lnTo>
                  <a:lnTo>
                    <a:pt x="334" y="265"/>
                  </a:lnTo>
                  <a:lnTo>
                    <a:pt x="334" y="265"/>
                  </a:lnTo>
                  <a:lnTo>
                    <a:pt x="333" y="265"/>
                  </a:lnTo>
                  <a:lnTo>
                    <a:pt x="333" y="265"/>
                  </a:lnTo>
                  <a:lnTo>
                    <a:pt x="334" y="264"/>
                  </a:lnTo>
                  <a:close/>
                  <a:moveTo>
                    <a:pt x="314" y="262"/>
                  </a:moveTo>
                  <a:lnTo>
                    <a:pt x="317" y="264"/>
                  </a:lnTo>
                  <a:lnTo>
                    <a:pt x="317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9" y="265"/>
                  </a:lnTo>
                  <a:lnTo>
                    <a:pt x="315" y="265"/>
                  </a:lnTo>
                  <a:lnTo>
                    <a:pt x="314" y="267"/>
                  </a:lnTo>
                  <a:lnTo>
                    <a:pt x="314" y="267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4" y="262"/>
                  </a:lnTo>
                  <a:lnTo>
                    <a:pt x="314" y="262"/>
                  </a:lnTo>
                  <a:close/>
                  <a:moveTo>
                    <a:pt x="298" y="262"/>
                  </a:moveTo>
                  <a:lnTo>
                    <a:pt x="298" y="262"/>
                  </a:lnTo>
                  <a:lnTo>
                    <a:pt x="298" y="264"/>
                  </a:lnTo>
                  <a:lnTo>
                    <a:pt x="298" y="264"/>
                  </a:lnTo>
                  <a:lnTo>
                    <a:pt x="298" y="265"/>
                  </a:lnTo>
                  <a:lnTo>
                    <a:pt x="298" y="267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5" y="268"/>
                  </a:lnTo>
                  <a:lnTo>
                    <a:pt x="295" y="267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6" y="262"/>
                  </a:lnTo>
                  <a:lnTo>
                    <a:pt x="296" y="262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8" y="262"/>
                  </a:lnTo>
                  <a:lnTo>
                    <a:pt x="298" y="262"/>
                  </a:lnTo>
                  <a:close/>
                  <a:moveTo>
                    <a:pt x="237" y="262"/>
                  </a:moveTo>
                  <a:lnTo>
                    <a:pt x="237" y="262"/>
                  </a:lnTo>
                  <a:lnTo>
                    <a:pt x="237" y="262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4"/>
                  </a:lnTo>
                  <a:lnTo>
                    <a:pt x="237" y="262"/>
                  </a:lnTo>
                  <a:close/>
                  <a:moveTo>
                    <a:pt x="5137" y="259"/>
                  </a:moveTo>
                  <a:lnTo>
                    <a:pt x="5137" y="262"/>
                  </a:lnTo>
                  <a:lnTo>
                    <a:pt x="5141" y="262"/>
                  </a:lnTo>
                  <a:lnTo>
                    <a:pt x="5142" y="264"/>
                  </a:lnTo>
                  <a:lnTo>
                    <a:pt x="5145" y="264"/>
                  </a:lnTo>
                  <a:lnTo>
                    <a:pt x="5147" y="265"/>
                  </a:lnTo>
                  <a:lnTo>
                    <a:pt x="5147" y="267"/>
                  </a:lnTo>
                  <a:lnTo>
                    <a:pt x="5145" y="265"/>
                  </a:lnTo>
                  <a:lnTo>
                    <a:pt x="5141" y="265"/>
                  </a:lnTo>
                  <a:lnTo>
                    <a:pt x="5137" y="262"/>
                  </a:lnTo>
                  <a:lnTo>
                    <a:pt x="5134" y="262"/>
                  </a:lnTo>
                  <a:lnTo>
                    <a:pt x="5136" y="260"/>
                  </a:lnTo>
                  <a:lnTo>
                    <a:pt x="5137" y="259"/>
                  </a:lnTo>
                  <a:close/>
                  <a:moveTo>
                    <a:pt x="293" y="253"/>
                  </a:moveTo>
                  <a:lnTo>
                    <a:pt x="293" y="253"/>
                  </a:lnTo>
                  <a:lnTo>
                    <a:pt x="295" y="254"/>
                  </a:lnTo>
                  <a:lnTo>
                    <a:pt x="295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3"/>
                  </a:lnTo>
                  <a:lnTo>
                    <a:pt x="292" y="253"/>
                  </a:lnTo>
                  <a:lnTo>
                    <a:pt x="293" y="253"/>
                  </a:lnTo>
                  <a:close/>
                  <a:moveTo>
                    <a:pt x="5156" y="189"/>
                  </a:moveTo>
                  <a:lnTo>
                    <a:pt x="5158" y="191"/>
                  </a:lnTo>
                  <a:lnTo>
                    <a:pt x="5158" y="193"/>
                  </a:lnTo>
                  <a:lnTo>
                    <a:pt x="5159" y="193"/>
                  </a:lnTo>
                  <a:lnTo>
                    <a:pt x="5163" y="193"/>
                  </a:lnTo>
                  <a:lnTo>
                    <a:pt x="5164" y="193"/>
                  </a:lnTo>
                  <a:lnTo>
                    <a:pt x="5167" y="193"/>
                  </a:lnTo>
                  <a:lnTo>
                    <a:pt x="5169" y="191"/>
                  </a:lnTo>
                  <a:lnTo>
                    <a:pt x="5172" y="191"/>
                  </a:lnTo>
                  <a:lnTo>
                    <a:pt x="5174" y="189"/>
                  </a:lnTo>
                  <a:lnTo>
                    <a:pt x="5175" y="191"/>
                  </a:lnTo>
                  <a:lnTo>
                    <a:pt x="5177" y="191"/>
                  </a:lnTo>
                  <a:lnTo>
                    <a:pt x="5178" y="193"/>
                  </a:lnTo>
                  <a:lnTo>
                    <a:pt x="5178" y="193"/>
                  </a:lnTo>
                  <a:lnTo>
                    <a:pt x="5178" y="194"/>
                  </a:lnTo>
                  <a:lnTo>
                    <a:pt x="5178" y="194"/>
                  </a:lnTo>
                  <a:lnTo>
                    <a:pt x="5183" y="196"/>
                  </a:lnTo>
                  <a:lnTo>
                    <a:pt x="5185" y="196"/>
                  </a:lnTo>
                  <a:lnTo>
                    <a:pt x="5185" y="197"/>
                  </a:lnTo>
                  <a:lnTo>
                    <a:pt x="5186" y="197"/>
                  </a:lnTo>
                  <a:lnTo>
                    <a:pt x="5188" y="199"/>
                  </a:lnTo>
                  <a:lnTo>
                    <a:pt x="5189" y="197"/>
                  </a:lnTo>
                  <a:lnTo>
                    <a:pt x="5191" y="199"/>
                  </a:lnTo>
                  <a:lnTo>
                    <a:pt x="5194" y="199"/>
                  </a:lnTo>
                  <a:lnTo>
                    <a:pt x="5197" y="199"/>
                  </a:lnTo>
                  <a:lnTo>
                    <a:pt x="5197" y="201"/>
                  </a:lnTo>
                  <a:lnTo>
                    <a:pt x="5196" y="202"/>
                  </a:lnTo>
                  <a:lnTo>
                    <a:pt x="5193" y="202"/>
                  </a:lnTo>
                  <a:lnTo>
                    <a:pt x="5188" y="202"/>
                  </a:lnTo>
                  <a:lnTo>
                    <a:pt x="5186" y="204"/>
                  </a:lnTo>
                  <a:lnTo>
                    <a:pt x="5186" y="205"/>
                  </a:lnTo>
                  <a:lnTo>
                    <a:pt x="5186" y="207"/>
                  </a:lnTo>
                  <a:lnTo>
                    <a:pt x="5185" y="207"/>
                  </a:lnTo>
                  <a:lnTo>
                    <a:pt x="5185" y="207"/>
                  </a:lnTo>
                  <a:lnTo>
                    <a:pt x="5183" y="207"/>
                  </a:lnTo>
                  <a:lnTo>
                    <a:pt x="5183" y="204"/>
                  </a:lnTo>
                  <a:lnTo>
                    <a:pt x="5182" y="204"/>
                  </a:lnTo>
                  <a:lnTo>
                    <a:pt x="5182" y="204"/>
                  </a:lnTo>
                  <a:lnTo>
                    <a:pt x="5180" y="202"/>
                  </a:lnTo>
                  <a:lnTo>
                    <a:pt x="5178" y="202"/>
                  </a:lnTo>
                  <a:lnTo>
                    <a:pt x="5177" y="202"/>
                  </a:lnTo>
                  <a:lnTo>
                    <a:pt x="5175" y="201"/>
                  </a:lnTo>
                  <a:lnTo>
                    <a:pt x="5175" y="199"/>
                  </a:lnTo>
                  <a:lnTo>
                    <a:pt x="5175" y="199"/>
                  </a:lnTo>
                  <a:lnTo>
                    <a:pt x="5174" y="197"/>
                  </a:lnTo>
                  <a:lnTo>
                    <a:pt x="5172" y="197"/>
                  </a:lnTo>
                  <a:lnTo>
                    <a:pt x="5167" y="196"/>
                  </a:lnTo>
                  <a:lnTo>
                    <a:pt x="5166" y="196"/>
                  </a:lnTo>
                  <a:lnTo>
                    <a:pt x="5164" y="196"/>
                  </a:lnTo>
                  <a:lnTo>
                    <a:pt x="5163" y="197"/>
                  </a:lnTo>
                  <a:lnTo>
                    <a:pt x="5161" y="197"/>
                  </a:lnTo>
                  <a:lnTo>
                    <a:pt x="5159" y="199"/>
                  </a:lnTo>
                  <a:lnTo>
                    <a:pt x="5158" y="199"/>
                  </a:lnTo>
                  <a:lnTo>
                    <a:pt x="5156" y="197"/>
                  </a:lnTo>
                  <a:lnTo>
                    <a:pt x="5155" y="197"/>
                  </a:lnTo>
                  <a:lnTo>
                    <a:pt x="5153" y="196"/>
                  </a:lnTo>
                  <a:lnTo>
                    <a:pt x="5153" y="196"/>
                  </a:lnTo>
                  <a:lnTo>
                    <a:pt x="5153" y="194"/>
                  </a:lnTo>
                  <a:lnTo>
                    <a:pt x="5153" y="193"/>
                  </a:lnTo>
                  <a:lnTo>
                    <a:pt x="5155" y="189"/>
                  </a:lnTo>
                  <a:lnTo>
                    <a:pt x="5156" y="189"/>
                  </a:lnTo>
                  <a:close/>
                  <a:moveTo>
                    <a:pt x="36" y="128"/>
                  </a:moveTo>
                  <a:lnTo>
                    <a:pt x="36" y="128"/>
                  </a:lnTo>
                  <a:lnTo>
                    <a:pt x="35" y="130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3" y="130"/>
                  </a:lnTo>
                  <a:lnTo>
                    <a:pt x="36" y="128"/>
                  </a:lnTo>
                  <a:close/>
                  <a:moveTo>
                    <a:pt x="170" y="0"/>
                  </a:moveTo>
                  <a:lnTo>
                    <a:pt x="172" y="0"/>
                  </a:lnTo>
                  <a:lnTo>
                    <a:pt x="170" y="0"/>
                  </a:lnTo>
                  <a:lnTo>
                    <a:pt x="169" y="2"/>
                  </a:lnTo>
                  <a:lnTo>
                    <a:pt x="170" y="2"/>
                  </a:lnTo>
                  <a:lnTo>
                    <a:pt x="180" y="5"/>
                  </a:lnTo>
                  <a:lnTo>
                    <a:pt x="183" y="5"/>
                  </a:lnTo>
                  <a:lnTo>
                    <a:pt x="184" y="7"/>
                  </a:lnTo>
                  <a:lnTo>
                    <a:pt x="183" y="8"/>
                  </a:lnTo>
                  <a:lnTo>
                    <a:pt x="180" y="10"/>
                  </a:lnTo>
                  <a:lnTo>
                    <a:pt x="175" y="13"/>
                  </a:lnTo>
                  <a:lnTo>
                    <a:pt x="177" y="13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1" y="15"/>
                  </a:lnTo>
                  <a:lnTo>
                    <a:pt x="184" y="13"/>
                  </a:lnTo>
                  <a:lnTo>
                    <a:pt x="188" y="10"/>
                  </a:lnTo>
                  <a:lnTo>
                    <a:pt x="189" y="8"/>
                  </a:lnTo>
                  <a:lnTo>
                    <a:pt x="189" y="8"/>
                  </a:lnTo>
                  <a:lnTo>
                    <a:pt x="192" y="8"/>
                  </a:lnTo>
                  <a:lnTo>
                    <a:pt x="194" y="10"/>
                  </a:lnTo>
                  <a:lnTo>
                    <a:pt x="197" y="11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197" y="15"/>
                  </a:lnTo>
                  <a:lnTo>
                    <a:pt x="200" y="15"/>
                  </a:lnTo>
                  <a:lnTo>
                    <a:pt x="203" y="16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4" y="13"/>
                  </a:lnTo>
                  <a:lnTo>
                    <a:pt x="218" y="13"/>
                  </a:lnTo>
                  <a:lnTo>
                    <a:pt x="224" y="13"/>
                  </a:lnTo>
                  <a:lnTo>
                    <a:pt x="225" y="13"/>
                  </a:lnTo>
                  <a:lnTo>
                    <a:pt x="229" y="13"/>
                  </a:lnTo>
                  <a:lnTo>
                    <a:pt x="232" y="15"/>
                  </a:lnTo>
                  <a:lnTo>
                    <a:pt x="232" y="16"/>
                  </a:lnTo>
                  <a:lnTo>
                    <a:pt x="229" y="18"/>
                  </a:lnTo>
                  <a:lnTo>
                    <a:pt x="229" y="19"/>
                  </a:lnTo>
                  <a:lnTo>
                    <a:pt x="230" y="21"/>
                  </a:lnTo>
                  <a:lnTo>
                    <a:pt x="232" y="21"/>
                  </a:lnTo>
                  <a:lnTo>
                    <a:pt x="232" y="22"/>
                  </a:lnTo>
                  <a:lnTo>
                    <a:pt x="233" y="22"/>
                  </a:lnTo>
                  <a:lnTo>
                    <a:pt x="238" y="22"/>
                  </a:lnTo>
                  <a:lnTo>
                    <a:pt x="238" y="22"/>
                  </a:lnTo>
                  <a:lnTo>
                    <a:pt x="238" y="24"/>
                  </a:lnTo>
                  <a:lnTo>
                    <a:pt x="237" y="26"/>
                  </a:lnTo>
                  <a:lnTo>
                    <a:pt x="246" y="26"/>
                  </a:lnTo>
                  <a:lnTo>
                    <a:pt x="248" y="26"/>
                  </a:lnTo>
                  <a:lnTo>
                    <a:pt x="251" y="24"/>
                  </a:lnTo>
                  <a:lnTo>
                    <a:pt x="255" y="24"/>
                  </a:lnTo>
                  <a:lnTo>
                    <a:pt x="257" y="24"/>
                  </a:lnTo>
                  <a:lnTo>
                    <a:pt x="259" y="26"/>
                  </a:lnTo>
                  <a:lnTo>
                    <a:pt x="260" y="26"/>
                  </a:lnTo>
                  <a:lnTo>
                    <a:pt x="262" y="26"/>
                  </a:lnTo>
                  <a:lnTo>
                    <a:pt x="266" y="24"/>
                  </a:lnTo>
                  <a:lnTo>
                    <a:pt x="271" y="24"/>
                  </a:lnTo>
                  <a:lnTo>
                    <a:pt x="273" y="24"/>
                  </a:lnTo>
                  <a:lnTo>
                    <a:pt x="274" y="24"/>
                  </a:lnTo>
                  <a:lnTo>
                    <a:pt x="281" y="26"/>
                  </a:lnTo>
                  <a:lnTo>
                    <a:pt x="284" y="26"/>
                  </a:lnTo>
                  <a:lnTo>
                    <a:pt x="287" y="29"/>
                  </a:lnTo>
                  <a:lnTo>
                    <a:pt x="289" y="29"/>
                  </a:lnTo>
                  <a:lnTo>
                    <a:pt x="290" y="27"/>
                  </a:lnTo>
                  <a:lnTo>
                    <a:pt x="292" y="27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6" y="30"/>
                  </a:lnTo>
                  <a:lnTo>
                    <a:pt x="298" y="30"/>
                  </a:lnTo>
                  <a:lnTo>
                    <a:pt x="307" y="32"/>
                  </a:lnTo>
                  <a:lnTo>
                    <a:pt x="311" y="32"/>
                  </a:lnTo>
                  <a:lnTo>
                    <a:pt x="319" y="32"/>
                  </a:lnTo>
                  <a:lnTo>
                    <a:pt x="322" y="32"/>
                  </a:lnTo>
                  <a:lnTo>
                    <a:pt x="325" y="32"/>
                  </a:lnTo>
                  <a:lnTo>
                    <a:pt x="330" y="35"/>
                  </a:lnTo>
                  <a:lnTo>
                    <a:pt x="333" y="35"/>
                  </a:lnTo>
                  <a:lnTo>
                    <a:pt x="334" y="37"/>
                  </a:lnTo>
                  <a:lnTo>
                    <a:pt x="342" y="37"/>
                  </a:lnTo>
                  <a:lnTo>
                    <a:pt x="345" y="35"/>
                  </a:lnTo>
                  <a:lnTo>
                    <a:pt x="350" y="35"/>
                  </a:lnTo>
                  <a:lnTo>
                    <a:pt x="355" y="34"/>
                  </a:lnTo>
                  <a:lnTo>
                    <a:pt x="358" y="34"/>
                  </a:lnTo>
                  <a:lnTo>
                    <a:pt x="361" y="35"/>
                  </a:lnTo>
                  <a:lnTo>
                    <a:pt x="361" y="34"/>
                  </a:lnTo>
                  <a:lnTo>
                    <a:pt x="363" y="34"/>
                  </a:lnTo>
                  <a:lnTo>
                    <a:pt x="371" y="35"/>
                  </a:lnTo>
                  <a:lnTo>
                    <a:pt x="374" y="38"/>
                  </a:lnTo>
                  <a:lnTo>
                    <a:pt x="375" y="40"/>
                  </a:lnTo>
                  <a:lnTo>
                    <a:pt x="385" y="43"/>
                  </a:lnTo>
                  <a:lnTo>
                    <a:pt x="386" y="45"/>
                  </a:lnTo>
                  <a:lnTo>
                    <a:pt x="388" y="46"/>
                  </a:lnTo>
                  <a:lnTo>
                    <a:pt x="389" y="46"/>
                  </a:lnTo>
                  <a:lnTo>
                    <a:pt x="391" y="45"/>
                  </a:lnTo>
                  <a:lnTo>
                    <a:pt x="393" y="46"/>
                  </a:lnTo>
                  <a:lnTo>
                    <a:pt x="394" y="46"/>
                  </a:lnTo>
                  <a:lnTo>
                    <a:pt x="394" y="267"/>
                  </a:lnTo>
                  <a:lnTo>
                    <a:pt x="397" y="267"/>
                  </a:lnTo>
                  <a:lnTo>
                    <a:pt x="402" y="268"/>
                  </a:lnTo>
                  <a:lnTo>
                    <a:pt x="402" y="267"/>
                  </a:lnTo>
                  <a:lnTo>
                    <a:pt x="407" y="267"/>
                  </a:lnTo>
                  <a:lnTo>
                    <a:pt x="410" y="268"/>
                  </a:lnTo>
                  <a:lnTo>
                    <a:pt x="412" y="267"/>
                  </a:lnTo>
                  <a:lnTo>
                    <a:pt x="413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3" y="265"/>
                  </a:lnTo>
                  <a:lnTo>
                    <a:pt x="423" y="267"/>
                  </a:lnTo>
                  <a:lnTo>
                    <a:pt x="421" y="268"/>
                  </a:lnTo>
                  <a:lnTo>
                    <a:pt x="421" y="271"/>
                  </a:lnTo>
                  <a:lnTo>
                    <a:pt x="423" y="273"/>
                  </a:lnTo>
                  <a:lnTo>
                    <a:pt x="426" y="273"/>
                  </a:lnTo>
                  <a:lnTo>
                    <a:pt x="427" y="275"/>
                  </a:lnTo>
                  <a:lnTo>
                    <a:pt x="429" y="278"/>
                  </a:lnTo>
                  <a:lnTo>
                    <a:pt x="432" y="279"/>
                  </a:lnTo>
                  <a:lnTo>
                    <a:pt x="434" y="281"/>
                  </a:lnTo>
                  <a:lnTo>
                    <a:pt x="435" y="282"/>
                  </a:lnTo>
                  <a:lnTo>
                    <a:pt x="438" y="284"/>
                  </a:lnTo>
                  <a:lnTo>
                    <a:pt x="440" y="286"/>
                  </a:lnTo>
                  <a:lnTo>
                    <a:pt x="442" y="287"/>
                  </a:lnTo>
                  <a:lnTo>
                    <a:pt x="443" y="289"/>
                  </a:lnTo>
                  <a:lnTo>
                    <a:pt x="445" y="292"/>
                  </a:lnTo>
                  <a:lnTo>
                    <a:pt x="445" y="293"/>
                  </a:lnTo>
                  <a:lnTo>
                    <a:pt x="445" y="295"/>
                  </a:lnTo>
                  <a:lnTo>
                    <a:pt x="446" y="297"/>
                  </a:lnTo>
                  <a:lnTo>
                    <a:pt x="448" y="293"/>
                  </a:lnTo>
                  <a:lnTo>
                    <a:pt x="451" y="293"/>
                  </a:lnTo>
                  <a:lnTo>
                    <a:pt x="453" y="292"/>
                  </a:lnTo>
                  <a:lnTo>
                    <a:pt x="456" y="290"/>
                  </a:lnTo>
                  <a:lnTo>
                    <a:pt x="459" y="290"/>
                  </a:lnTo>
                  <a:lnTo>
                    <a:pt x="460" y="289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2" y="284"/>
                  </a:lnTo>
                  <a:lnTo>
                    <a:pt x="464" y="282"/>
                  </a:lnTo>
                  <a:lnTo>
                    <a:pt x="462" y="281"/>
                  </a:lnTo>
                  <a:lnTo>
                    <a:pt x="465" y="281"/>
                  </a:lnTo>
                  <a:lnTo>
                    <a:pt x="468" y="279"/>
                  </a:lnTo>
                  <a:lnTo>
                    <a:pt x="471" y="278"/>
                  </a:lnTo>
                  <a:lnTo>
                    <a:pt x="475" y="278"/>
                  </a:lnTo>
                  <a:lnTo>
                    <a:pt x="476" y="278"/>
                  </a:lnTo>
                  <a:lnTo>
                    <a:pt x="478" y="279"/>
                  </a:lnTo>
                  <a:lnTo>
                    <a:pt x="481" y="281"/>
                  </a:lnTo>
                  <a:lnTo>
                    <a:pt x="481" y="282"/>
                  </a:lnTo>
                  <a:lnTo>
                    <a:pt x="481" y="284"/>
                  </a:lnTo>
                  <a:lnTo>
                    <a:pt x="481" y="284"/>
                  </a:lnTo>
                  <a:lnTo>
                    <a:pt x="483" y="287"/>
                  </a:lnTo>
                  <a:lnTo>
                    <a:pt x="483" y="289"/>
                  </a:lnTo>
                  <a:lnTo>
                    <a:pt x="484" y="289"/>
                  </a:lnTo>
                  <a:lnTo>
                    <a:pt x="486" y="290"/>
                  </a:lnTo>
                  <a:lnTo>
                    <a:pt x="487" y="290"/>
                  </a:lnTo>
                  <a:lnTo>
                    <a:pt x="489" y="292"/>
                  </a:lnTo>
                  <a:lnTo>
                    <a:pt x="490" y="293"/>
                  </a:lnTo>
                  <a:lnTo>
                    <a:pt x="490" y="293"/>
                  </a:lnTo>
                  <a:lnTo>
                    <a:pt x="490" y="295"/>
                  </a:lnTo>
                  <a:lnTo>
                    <a:pt x="490" y="295"/>
                  </a:lnTo>
                  <a:lnTo>
                    <a:pt x="492" y="297"/>
                  </a:lnTo>
                  <a:lnTo>
                    <a:pt x="492" y="297"/>
                  </a:lnTo>
                  <a:lnTo>
                    <a:pt x="495" y="298"/>
                  </a:lnTo>
                  <a:lnTo>
                    <a:pt x="497" y="300"/>
                  </a:lnTo>
                  <a:lnTo>
                    <a:pt x="498" y="300"/>
                  </a:lnTo>
                  <a:lnTo>
                    <a:pt x="500" y="303"/>
                  </a:lnTo>
                  <a:lnTo>
                    <a:pt x="501" y="304"/>
                  </a:lnTo>
                  <a:lnTo>
                    <a:pt x="505" y="306"/>
                  </a:lnTo>
                  <a:lnTo>
                    <a:pt x="505" y="308"/>
                  </a:lnTo>
                  <a:lnTo>
                    <a:pt x="506" y="311"/>
                  </a:lnTo>
                  <a:lnTo>
                    <a:pt x="508" y="314"/>
                  </a:lnTo>
                  <a:lnTo>
                    <a:pt x="509" y="316"/>
                  </a:lnTo>
                  <a:lnTo>
                    <a:pt x="511" y="317"/>
                  </a:lnTo>
                  <a:lnTo>
                    <a:pt x="512" y="320"/>
                  </a:lnTo>
                  <a:lnTo>
                    <a:pt x="514" y="322"/>
                  </a:lnTo>
                  <a:lnTo>
                    <a:pt x="517" y="325"/>
                  </a:lnTo>
                  <a:lnTo>
                    <a:pt x="519" y="328"/>
                  </a:lnTo>
                  <a:lnTo>
                    <a:pt x="520" y="330"/>
                  </a:lnTo>
                  <a:lnTo>
                    <a:pt x="522" y="331"/>
                  </a:lnTo>
                  <a:lnTo>
                    <a:pt x="520" y="333"/>
                  </a:lnTo>
                  <a:lnTo>
                    <a:pt x="520" y="334"/>
                  </a:lnTo>
                  <a:lnTo>
                    <a:pt x="522" y="334"/>
                  </a:lnTo>
                  <a:lnTo>
                    <a:pt x="524" y="336"/>
                  </a:lnTo>
                  <a:lnTo>
                    <a:pt x="524" y="338"/>
                  </a:lnTo>
                  <a:lnTo>
                    <a:pt x="524" y="339"/>
                  </a:lnTo>
                  <a:lnTo>
                    <a:pt x="525" y="339"/>
                  </a:lnTo>
                  <a:lnTo>
                    <a:pt x="527" y="341"/>
                  </a:lnTo>
                  <a:lnTo>
                    <a:pt x="527" y="341"/>
                  </a:lnTo>
                  <a:lnTo>
                    <a:pt x="527" y="342"/>
                  </a:lnTo>
                  <a:lnTo>
                    <a:pt x="527" y="344"/>
                  </a:lnTo>
                  <a:lnTo>
                    <a:pt x="530" y="344"/>
                  </a:lnTo>
                  <a:lnTo>
                    <a:pt x="531" y="344"/>
                  </a:lnTo>
                  <a:lnTo>
                    <a:pt x="533" y="345"/>
                  </a:lnTo>
                  <a:lnTo>
                    <a:pt x="535" y="345"/>
                  </a:lnTo>
                  <a:lnTo>
                    <a:pt x="536" y="347"/>
                  </a:lnTo>
                  <a:lnTo>
                    <a:pt x="538" y="349"/>
                  </a:lnTo>
                  <a:lnTo>
                    <a:pt x="539" y="349"/>
                  </a:lnTo>
                  <a:lnTo>
                    <a:pt x="542" y="349"/>
                  </a:lnTo>
                  <a:lnTo>
                    <a:pt x="544" y="350"/>
                  </a:lnTo>
                  <a:lnTo>
                    <a:pt x="547" y="352"/>
                  </a:lnTo>
                  <a:lnTo>
                    <a:pt x="547" y="353"/>
                  </a:lnTo>
                  <a:lnTo>
                    <a:pt x="550" y="355"/>
                  </a:lnTo>
                  <a:lnTo>
                    <a:pt x="552" y="353"/>
                  </a:lnTo>
                  <a:lnTo>
                    <a:pt x="552" y="355"/>
                  </a:lnTo>
                  <a:lnTo>
                    <a:pt x="553" y="356"/>
                  </a:lnTo>
                  <a:lnTo>
                    <a:pt x="553" y="358"/>
                  </a:lnTo>
                  <a:lnTo>
                    <a:pt x="553" y="358"/>
                  </a:lnTo>
                  <a:lnTo>
                    <a:pt x="552" y="360"/>
                  </a:lnTo>
                  <a:lnTo>
                    <a:pt x="552" y="361"/>
                  </a:lnTo>
                  <a:lnTo>
                    <a:pt x="552" y="363"/>
                  </a:lnTo>
                  <a:lnTo>
                    <a:pt x="552" y="363"/>
                  </a:lnTo>
                  <a:lnTo>
                    <a:pt x="552" y="364"/>
                  </a:lnTo>
                  <a:lnTo>
                    <a:pt x="552" y="366"/>
                  </a:lnTo>
                  <a:lnTo>
                    <a:pt x="552" y="368"/>
                  </a:lnTo>
                  <a:lnTo>
                    <a:pt x="553" y="369"/>
                  </a:lnTo>
                  <a:lnTo>
                    <a:pt x="553" y="371"/>
                  </a:lnTo>
                  <a:lnTo>
                    <a:pt x="550" y="374"/>
                  </a:lnTo>
                  <a:lnTo>
                    <a:pt x="550" y="375"/>
                  </a:lnTo>
                  <a:lnTo>
                    <a:pt x="550" y="375"/>
                  </a:lnTo>
                  <a:lnTo>
                    <a:pt x="549" y="377"/>
                  </a:lnTo>
                  <a:lnTo>
                    <a:pt x="546" y="380"/>
                  </a:lnTo>
                  <a:lnTo>
                    <a:pt x="546" y="382"/>
                  </a:lnTo>
                  <a:lnTo>
                    <a:pt x="544" y="380"/>
                  </a:lnTo>
                  <a:lnTo>
                    <a:pt x="541" y="380"/>
                  </a:lnTo>
                  <a:lnTo>
                    <a:pt x="539" y="377"/>
                  </a:lnTo>
                  <a:lnTo>
                    <a:pt x="539" y="375"/>
                  </a:lnTo>
                  <a:lnTo>
                    <a:pt x="538" y="374"/>
                  </a:lnTo>
                  <a:lnTo>
                    <a:pt x="538" y="372"/>
                  </a:lnTo>
                  <a:lnTo>
                    <a:pt x="539" y="372"/>
                  </a:lnTo>
                  <a:lnTo>
                    <a:pt x="542" y="371"/>
                  </a:lnTo>
                  <a:lnTo>
                    <a:pt x="542" y="371"/>
                  </a:lnTo>
                  <a:lnTo>
                    <a:pt x="541" y="369"/>
                  </a:lnTo>
                  <a:lnTo>
                    <a:pt x="541" y="369"/>
                  </a:lnTo>
                  <a:lnTo>
                    <a:pt x="541" y="368"/>
                  </a:lnTo>
                  <a:lnTo>
                    <a:pt x="541" y="366"/>
                  </a:lnTo>
                  <a:lnTo>
                    <a:pt x="541" y="364"/>
                  </a:lnTo>
                  <a:lnTo>
                    <a:pt x="541" y="361"/>
                  </a:lnTo>
                  <a:lnTo>
                    <a:pt x="539" y="360"/>
                  </a:lnTo>
                  <a:lnTo>
                    <a:pt x="538" y="356"/>
                  </a:lnTo>
                  <a:lnTo>
                    <a:pt x="538" y="356"/>
                  </a:lnTo>
                  <a:lnTo>
                    <a:pt x="538" y="355"/>
                  </a:lnTo>
                  <a:lnTo>
                    <a:pt x="539" y="355"/>
                  </a:lnTo>
                  <a:lnTo>
                    <a:pt x="535" y="356"/>
                  </a:lnTo>
                  <a:lnTo>
                    <a:pt x="530" y="358"/>
                  </a:lnTo>
                  <a:lnTo>
                    <a:pt x="528" y="360"/>
                  </a:lnTo>
                  <a:lnTo>
                    <a:pt x="527" y="360"/>
                  </a:lnTo>
                  <a:lnTo>
                    <a:pt x="527" y="360"/>
                  </a:lnTo>
                  <a:lnTo>
                    <a:pt x="528" y="361"/>
                  </a:lnTo>
                  <a:lnTo>
                    <a:pt x="527" y="361"/>
                  </a:lnTo>
                  <a:lnTo>
                    <a:pt x="527" y="361"/>
                  </a:lnTo>
                  <a:lnTo>
                    <a:pt x="527" y="363"/>
                  </a:lnTo>
                  <a:lnTo>
                    <a:pt x="525" y="366"/>
                  </a:lnTo>
                  <a:lnTo>
                    <a:pt x="525" y="366"/>
                  </a:lnTo>
                  <a:lnTo>
                    <a:pt x="524" y="364"/>
                  </a:lnTo>
                  <a:lnTo>
                    <a:pt x="522" y="364"/>
                  </a:lnTo>
                  <a:lnTo>
                    <a:pt x="522" y="363"/>
                  </a:lnTo>
                  <a:lnTo>
                    <a:pt x="522" y="361"/>
                  </a:lnTo>
                  <a:lnTo>
                    <a:pt x="522" y="361"/>
                  </a:lnTo>
                  <a:lnTo>
                    <a:pt x="524" y="360"/>
                  </a:lnTo>
                  <a:lnTo>
                    <a:pt x="525" y="358"/>
                  </a:lnTo>
                  <a:lnTo>
                    <a:pt x="527" y="353"/>
                  </a:lnTo>
                  <a:lnTo>
                    <a:pt x="528" y="353"/>
                  </a:lnTo>
                  <a:lnTo>
                    <a:pt x="531" y="352"/>
                  </a:lnTo>
                  <a:lnTo>
                    <a:pt x="527" y="352"/>
                  </a:lnTo>
                  <a:lnTo>
                    <a:pt x="527" y="352"/>
                  </a:lnTo>
                  <a:lnTo>
                    <a:pt x="525" y="350"/>
                  </a:lnTo>
                  <a:lnTo>
                    <a:pt x="525" y="350"/>
                  </a:lnTo>
                  <a:lnTo>
                    <a:pt x="524" y="349"/>
                  </a:lnTo>
                  <a:lnTo>
                    <a:pt x="522" y="349"/>
                  </a:lnTo>
                  <a:lnTo>
                    <a:pt x="522" y="347"/>
                  </a:lnTo>
                  <a:lnTo>
                    <a:pt x="520" y="347"/>
                  </a:lnTo>
                  <a:lnTo>
                    <a:pt x="520" y="345"/>
                  </a:lnTo>
                  <a:lnTo>
                    <a:pt x="520" y="345"/>
                  </a:lnTo>
                  <a:lnTo>
                    <a:pt x="520" y="344"/>
                  </a:lnTo>
                  <a:lnTo>
                    <a:pt x="519" y="344"/>
                  </a:lnTo>
                  <a:lnTo>
                    <a:pt x="519" y="344"/>
                  </a:lnTo>
                  <a:lnTo>
                    <a:pt x="517" y="342"/>
                  </a:lnTo>
                  <a:lnTo>
                    <a:pt x="517" y="341"/>
                  </a:lnTo>
                  <a:lnTo>
                    <a:pt x="516" y="341"/>
                  </a:lnTo>
                  <a:lnTo>
                    <a:pt x="514" y="339"/>
                  </a:lnTo>
                  <a:lnTo>
                    <a:pt x="512" y="338"/>
                  </a:lnTo>
                  <a:lnTo>
                    <a:pt x="512" y="338"/>
                  </a:lnTo>
                  <a:lnTo>
                    <a:pt x="512" y="336"/>
                  </a:lnTo>
                  <a:lnTo>
                    <a:pt x="512" y="334"/>
                  </a:lnTo>
                  <a:lnTo>
                    <a:pt x="512" y="334"/>
                  </a:lnTo>
                  <a:lnTo>
                    <a:pt x="511" y="334"/>
                  </a:lnTo>
                  <a:lnTo>
                    <a:pt x="503" y="333"/>
                  </a:lnTo>
                  <a:lnTo>
                    <a:pt x="505" y="328"/>
                  </a:lnTo>
                  <a:lnTo>
                    <a:pt x="503" y="325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5" y="323"/>
                  </a:lnTo>
                  <a:lnTo>
                    <a:pt x="508" y="325"/>
                  </a:lnTo>
                  <a:lnTo>
                    <a:pt x="508" y="323"/>
                  </a:lnTo>
                  <a:lnTo>
                    <a:pt x="505" y="320"/>
                  </a:lnTo>
                  <a:lnTo>
                    <a:pt x="503" y="320"/>
                  </a:lnTo>
                  <a:lnTo>
                    <a:pt x="503" y="319"/>
                  </a:lnTo>
                  <a:lnTo>
                    <a:pt x="503" y="319"/>
                  </a:lnTo>
                  <a:lnTo>
                    <a:pt x="503" y="317"/>
                  </a:lnTo>
                  <a:lnTo>
                    <a:pt x="508" y="317"/>
                  </a:lnTo>
                  <a:lnTo>
                    <a:pt x="508" y="317"/>
                  </a:lnTo>
                  <a:lnTo>
                    <a:pt x="503" y="317"/>
                  </a:lnTo>
                  <a:lnTo>
                    <a:pt x="501" y="317"/>
                  </a:lnTo>
                  <a:lnTo>
                    <a:pt x="501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498" y="317"/>
                  </a:lnTo>
                  <a:lnTo>
                    <a:pt x="497" y="316"/>
                  </a:lnTo>
                  <a:lnTo>
                    <a:pt x="495" y="314"/>
                  </a:lnTo>
                  <a:lnTo>
                    <a:pt x="495" y="312"/>
                  </a:lnTo>
                  <a:lnTo>
                    <a:pt x="495" y="311"/>
                  </a:lnTo>
                  <a:lnTo>
                    <a:pt x="495" y="309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5" y="306"/>
                  </a:lnTo>
                  <a:lnTo>
                    <a:pt x="494" y="309"/>
                  </a:lnTo>
                  <a:lnTo>
                    <a:pt x="492" y="311"/>
                  </a:lnTo>
                  <a:lnTo>
                    <a:pt x="492" y="309"/>
                  </a:lnTo>
                  <a:lnTo>
                    <a:pt x="490" y="309"/>
                  </a:lnTo>
                  <a:lnTo>
                    <a:pt x="489" y="308"/>
                  </a:lnTo>
                  <a:lnTo>
                    <a:pt x="486" y="308"/>
                  </a:lnTo>
                  <a:lnTo>
                    <a:pt x="484" y="306"/>
                  </a:lnTo>
                  <a:lnTo>
                    <a:pt x="483" y="301"/>
                  </a:lnTo>
                  <a:lnTo>
                    <a:pt x="481" y="300"/>
                  </a:lnTo>
                  <a:lnTo>
                    <a:pt x="481" y="298"/>
                  </a:lnTo>
                  <a:lnTo>
                    <a:pt x="479" y="298"/>
                  </a:lnTo>
                  <a:lnTo>
                    <a:pt x="479" y="297"/>
                  </a:lnTo>
                  <a:lnTo>
                    <a:pt x="478" y="292"/>
                  </a:lnTo>
                  <a:lnTo>
                    <a:pt x="476" y="289"/>
                  </a:lnTo>
                  <a:lnTo>
                    <a:pt x="476" y="287"/>
                  </a:lnTo>
                  <a:lnTo>
                    <a:pt x="476" y="286"/>
                  </a:lnTo>
                  <a:lnTo>
                    <a:pt x="476" y="286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90"/>
                  </a:lnTo>
                  <a:lnTo>
                    <a:pt x="476" y="292"/>
                  </a:lnTo>
                  <a:lnTo>
                    <a:pt x="476" y="297"/>
                  </a:lnTo>
                  <a:lnTo>
                    <a:pt x="478" y="298"/>
                  </a:lnTo>
                  <a:lnTo>
                    <a:pt x="478" y="301"/>
                  </a:lnTo>
                  <a:lnTo>
                    <a:pt x="478" y="303"/>
                  </a:lnTo>
                  <a:lnTo>
                    <a:pt x="479" y="304"/>
                  </a:lnTo>
                  <a:lnTo>
                    <a:pt x="481" y="308"/>
                  </a:lnTo>
                  <a:lnTo>
                    <a:pt x="481" y="309"/>
                  </a:lnTo>
                  <a:lnTo>
                    <a:pt x="481" y="309"/>
                  </a:lnTo>
                  <a:lnTo>
                    <a:pt x="479" y="309"/>
                  </a:lnTo>
                  <a:lnTo>
                    <a:pt x="479" y="311"/>
                  </a:lnTo>
                  <a:lnTo>
                    <a:pt x="476" y="309"/>
                  </a:lnTo>
                  <a:lnTo>
                    <a:pt x="476" y="309"/>
                  </a:lnTo>
                  <a:lnTo>
                    <a:pt x="475" y="308"/>
                  </a:lnTo>
                  <a:lnTo>
                    <a:pt x="473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3"/>
                  </a:lnTo>
                  <a:lnTo>
                    <a:pt x="468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70" y="297"/>
                  </a:lnTo>
                  <a:lnTo>
                    <a:pt x="468" y="297"/>
                  </a:lnTo>
                  <a:lnTo>
                    <a:pt x="467" y="297"/>
                  </a:lnTo>
                  <a:lnTo>
                    <a:pt x="467" y="297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5"/>
                  </a:lnTo>
                  <a:lnTo>
                    <a:pt x="465" y="297"/>
                  </a:lnTo>
                  <a:lnTo>
                    <a:pt x="465" y="297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4" y="298"/>
                  </a:lnTo>
                  <a:lnTo>
                    <a:pt x="464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0" y="297"/>
                  </a:lnTo>
                  <a:lnTo>
                    <a:pt x="460" y="297"/>
                  </a:lnTo>
                  <a:lnTo>
                    <a:pt x="459" y="297"/>
                  </a:lnTo>
                  <a:lnTo>
                    <a:pt x="459" y="295"/>
                  </a:lnTo>
                  <a:lnTo>
                    <a:pt x="454" y="295"/>
                  </a:lnTo>
                  <a:lnTo>
                    <a:pt x="453" y="293"/>
                  </a:lnTo>
                  <a:lnTo>
                    <a:pt x="453" y="293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1" y="297"/>
                  </a:lnTo>
                  <a:lnTo>
                    <a:pt x="451" y="297"/>
                  </a:lnTo>
                  <a:lnTo>
                    <a:pt x="453" y="297"/>
                  </a:lnTo>
                  <a:lnTo>
                    <a:pt x="454" y="297"/>
                  </a:lnTo>
                  <a:lnTo>
                    <a:pt x="456" y="297"/>
                  </a:lnTo>
                  <a:lnTo>
                    <a:pt x="457" y="298"/>
                  </a:lnTo>
                  <a:lnTo>
                    <a:pt x="459" y="298"/>
                  </a:lnTo>
                  <a:lnTo>
                    <a:pt x="459" y="300"/>
                  </a:lnTo>
                  <a:lnTo>
                    <a:pt x="459" y="300"/>
                  </a:lnTo>
                  <a:lnTo>
                    <a:pt x="460" y="300"/>
                  </a:lnTo>
                  <a:lnTo>
                    <a:pt x="460" y="301"/>
                  </a:lnTo>
                  <a:lnTo>
                    <a:pt x="460" y="301"/>
                  </a:lnTo>
                  <a:lnTo>
                    <a:pt x="462" y="301"/>
                  </a:lnTo>
                  <a:lnTo>
                    <a:pt x="464" y="303"/>
                  </a:lnTo>
                  <a:lnTo>
                    <a:pt x="465" y="304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0" y="308"/>
                  </a:lnTo>
                  <a:lnTo>
                    <a:pt x="459" y="309"/>
                  </a:lnTo>
                  <a:lnTo>
                    <a:pt x="457" y="309"/>
                  </a:lnTo>
                  <a:lnTo>
                    <a:pt x="457" y="309"/>
                  </a:lnTo>
                  <a:lnTo>
                    <a:pt x="454" y="308"/>
                  </a:lnTo>
                  <a:lnTo>
                    <a:pt x="451" y="306"/>
                  </a:lnTo>
                  <a:lnTo>
                    <a:pt x="445" y="303"/>
                  </a:lnTo>
                  <a:lnTo>
                    <a:pt x="445" y="303"/>
                  </a:lnTo>
                  <a:lnTo>
                    <a:pt x="445" y="301"/>
                  </a:lnTo>
                  <a:lnTo>
                    <a:pt x="443" y="301"/>
                  </a:lnTo>
                  <a:lnTo>
                    <a:pt x="443" y="301"/>
                  </a:lnTo>
                  <a:lnTo>
                    <a:pt x="442" y="300"/>
                  </a:lnTo>
                  <a:lnTo>
                    <a:pt x="440" y="298"/>
                  </a:lnTo>
                  <a:lnTo>
                    <a:pt x="438" y="297"/>
                  </a:lnTo>
                  <a:lnTo>
                    <a:pt x="438" y="297"/>
                  </a:lnTo>
                  <a:lnTo>
                    <a:pt x="437" y="295"/>
                  </a:lnTo>
                  <a:lnTo>
                    <a:pt x="434" y="293"/>
                  </a:lnTo>
                  <a:lnTo>
                    <a:pt x="432" y="292"/>
                  </a:lnTo>
                  <a:lnTo>
                    <a:pt x="432" y="292"/>
                  </a:lnTo>
                  <a:lnTo>
                    <a:pt x="430" y="292"/>
                  </a:lnTo>
                  <a:lnTo>
                    <a:pt x="430" y="292"/>
                  </a:lnTo>
                  <a:lnTo>
                    <a:pt x="430" y="290"/>
                  </a:lnTo>
                  <a:lnTo>
                    <a:pt x="430" y="290"/>
                  </a:lnTo>
                  <a:lnTo>
                    <a:pt x="427" y="290"/>
                  </a:lnTo>
                  <a:lnTo>
                    <a:pt x="426" y="289"/>
                  </a:lnTo>
                  <a:lnTo>
                    <a:pt x="418" y="286"/>
                  </a:lnTo>
                  <a:lnTo>
                    <a:pt x="415" y="284"/>
                  </a:lnTo>
                  <a:lnTo>
                    <a:pt x="413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3" y="281"/>
                  </a:lnTo>
                  <a:lnTo>
                    <a:pt x="415" y="281"/>
                  </a:lnTo>
                  <a:lnTo>
                    <a:pt x="416" y="279"/>
                  </a:lnTo>
                  <a:lnTo>
                    <a:pt x="416" y="278"/>
                  </a:lnTo>
                  <a:lnTo>
                    <a:pt x="415" y="278"/>
                  </a:lnTo>
                  <a:lnTo>
                    <a:pt x="415" y="276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8" y="275"/>
                  </a:lnTo>
                  <a:lnTo>
                    <a:pt x="419" y="276"/>
                  </a:lnTo>
                  <a:lnTo>
                    <a:pt x="419" y="278"/>
                  </a:lnTo>
                  <a:lnTo>
                    <a:pt x="419" y="281"/>
                  </a:lnTo>
                  <a:lnTo>
                    <a:pt x="419" y="281"/>
                  </a:lnTo>
                  <a:lnTo>
                    <a:pt x="419" y="279"/>
                  </a:lnTo>
                  <a:lnTo>
                    <a:pt x="419" y="278"/>
                  </a:lnTo>
                  <a:lnTo>
                    <a:pt x="419" y="278"/>
                  </a:lnTo>
                  <a:lnTo>
                    <a:pt x="419" y="276"/>
                  </a:lnTo>
                  <a:lnTo>
                    <a:pt x="421" y="276"/>
                  </a:lnTo>
                  <a:lnTo>
                    <a:pt x="423" y="276"/>
                  </a:lnTo>
                  <a:lnTo>
                    <a:pt x="424" y="276"/>
                  </a:lnTo>
                  <a:lnTo>
                    <a:pt x="419" y="275"/>
                  </a:lnTo>
                  <a:lnTo>
                    <a:pt x="418" y="273"/>
                  </a:lnTo>
                  <a:lnTo>
                    <a:pt x="418" y="273"/>
                  </a:lnTo>
                  <a:lnTo>
                    <a:pt x="416" y="271"/>
                  </a:lnTo>
                  <a:lnTo>
                    <a:pt x="415" y="273"/>
                  </a:lnTo>
                  <a:lnTo>
                    <a:pt x="412" y="276"/>
                  </a:lnTo>
                  <a:lnTo>
                    <a:pt x="410" y="276"/>
                  </a:lnTo>
                  <a:lnTo>
                    <a:pt x="405" y="278"/>
                  </a:lnTo>
                  <a:lnTo>
                    <a:pt x="402" y="279"/>
                  </a:lnTo>
                  <a:lnTo>
                    <a:pt x="399" y="278"/>
                  </a:lnTo>
                  <a:lnTo>
                    <a:pt x="397" y="278"/>
                  </a:lnTo>
                  <a:lnTo>
                    <a:pt x="389" y="275"/>
                  </a:lnTo>
                  <a:lnTo>
                    <a:pt x="388" y="275"/>
                  </a:lnTo>
                  <a:lnTo>
                    <a:pt x="389" y="273"/>
                  </a:lnTo>
                  <a:lnTo>
                    <a:pt x="391" y="273"/>
                  </a:lnTo>
                  <a:lnTo>
                    <a:pt x="389" y="271"/>
                  </a:lnTo>
                  <a:lnTo>
                    <a:pt x="389" y="270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6" y="273"/>
                  </a:lnTo>
                  <a:lnTo>
                    <a:pt x="385" y="273"/>
                  </a:lnTo>
                  <a:lnTo>
                    <a:pt x="378" y="271"/>
                  </a:lnTo>
                  <a:lnTo>
                    <a:pt x="372" y="271"/>
                  </a:lnTo>
                  <a:lnTo>
                    <a:pt x="366" y="270"/>
                  </a:lnTo>
                  <a:lnTo>
                    <a:pt x="358" y="271"/>
                  </a:lnTo>
                  <a:lnTo>
                    <a:pt x="353" y="273"/>
                  </a:lnTo>
                  <a:lnTo>
                    <a:pt x="352" y="273"/>
                  </a:lnTo>
                  <a:lnTo>
                    <a:pt x="348" y="271"/>
                  </a:lnTo>
                  <a:lnTo>
                    <a:pt x="348" y="271"/>
                  </a:lnTo>
                  <a:lnTo>
                    <a:pt x="350" y="271"/>
                  </a:lnTo>
                  <a:lnTo>
                    <a:pt x="350" y="271"/>
                  </a:lnTo>
                  <a:lnTo>
                    <a:pt x="348" y="270"/>
                  </a:lnTo>
                  <a:lnTo>
                    <a:pt x="347" y="268"/>
                  </a:lnTo>
                  <a:lnTo>
                    <a:pt x="344" y="268"/>
                  </a:lnTo>
                  <a:lnTo>
                    <a:pt x="342" y="268"/>
                  </a:lnTo>
                  <a:lnTo>
                    <a:pt x="342" y="267"/>
                  </a:lnTo>
                  <a:lnTo>
                    <a:pt x="341" y="267"/>
                  </a:lnTo>
                  <a:lnTo>
                    <a:pt x="339" y="267"/>
                  </a:lnTo>
                  <a:lnTo>
                    <a:pt x="337" y="265"/>
                  </a:lnTo>
                  <a:lnTo>
                    <a:pt x="339" y="262"/>
                  </a:lnTo>
                  <a:lnTo>
                    <a:pt x="339" y="260"/>
                  </a:lnTo>
                  <a:lnTo>
                    <a:pt x="339" y="260"/>
                  </a:lnTo>
                  <a:lnTo>
                    <a:pt x="341" y="257"/>
                  </a:lnTo>
                  <a:lnTo>
                    <a:pt x="341" y="259"/>
                  </a:lnTo>
                  <a:lnTo>
                    <a:pt x="339" y="259"/>
                  </a:lnTo>
                  <a:lnTo>
                    <a:pt x="337" y="260"/>
                  </a:lnTo>
                  <a:lnTo>
                    <a:pt x="336" y="262"/>
                  </a:lnTo>
                  <a:lnTo>
                    <a:pt x="334" y="264"/>
                  </a:lnTo>
                  <a:lnTo>
                    <a:pt x="333" y="264"/>
                  </a:lnTo>
                  <a:lnTo>
                    <a:pt x="331" y="264"/>
                  </a:lnTo>
                  <a:lnTo>
                    <a:pt x="328" y="264"/>
                  </a:lnTo>
                  <a:lnTo>
                    <a:pt x="326" y="262"/>
                  </a:lnTo>
                  <a:lnTo>
                    <a:pt x="325" y="262"/>
                  </a:lnTo>
                  <a:lnTo>
                    <a:pt x="323" y="262"/>
                  </a:lnTo>
                  <a:lnTo>
                    <a:pt x="325" y="260"/>
                  </a:lnTo>
                  <a:lnTo>
                    <a:pt x="326" y="260"/>
                  </a:lnTo>
                  <a:lnTo>
                    <a:pt x="326" y="259"/>
                  </a:lnTo>
                  <a:lnTo>
                    <a:pt x="326" y="259"/>
                  </a:lnTo>
                  <a:lnTo>
                    <a:pt x="320" y="259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19" y="256"/>
                  </a:lnTo>
                  <a:lnTo>
                    <a:pt x="317" y="257"/>
                  </a:lnTo>
                  <a:lnTo>
                    <a:pt x="315" y="257"/>
                  </a:lnTo>
                  <a:lnTo>
                    <a:pt x="314" y="257"/>
                  </a:lnTo>
                  <a:lnTo>
                    <a:pt x="314" y="256"/>
                  </a:lnTo>
                  <a:lnTo>
                    <a:pt x="315" y="256"/>
                  </a:lnTo>
                  <a:lnTo>
                    <a:pt x="317" y="254"/>
                  </a:lnTo>
                  <a:lnTo>
                    <a:pt x="314" y="254"/>
                  </a:lnTo>
                  <a:lnTo>
                    <a:pt x="314" y="254"/>
                  </a:lnTo>
                  <a:lnTo>
                    <a:pt x="312" y="253"/>
                  </a:lnTo>
                  <a:lnTo>
                    <a:pt x="312" y="251"/>
                  </a:lnTo>
                  <a:lnTo>
                    <a:pt x="314" y="249"/>
                  </a:lnTo>
                  <a:lnTo>
                    <a:pt x="319" y="248"/>
                  </a:lnTo>
                  <a:lnTo>
                    <a:pt x="317" y="248"/>
                  </a:lnTo>
                  <a:lnTo>
                    <a:pt x="314" y="248"/>
                  </a:lnTo>
                  <a:lnTo>
                    <a:pt x="312" y="249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7" y="251"/>
                  </a:lnTo>
                  <a:lnTo>
                    <a:pt x="306" y="251"/>
                  </a:lnTo>
                  <a:lnTo>
                    <a:pt x="304" y="251"/>
                  </a:lnTo>
                  <a:lnTo>
                    <a:pt x="304" y="251"/>
                  </a:lnTo>
                  <a:lnTo>
                    <a:pt x="304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1" y="253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298" y="253"/>
                  </a:lnTo>
                  <a:lnTo>
                    <a:pt x="298" y="253"/>
                  </a:lnTo>
                  <a:lnTo>
                    <a:pt x="296" y="253"/>
                  </a:lnTo>
                  <a:lnTo>
                    <a:pt x="295" y="253"/>
                  </a:lnTo>
                  <a:lnTo>
                    <a:pt x="293" y="253"/>
                  </a:lnTo>
                  <a:lnTo>
                    <a:pt x="293" y="251"/>
                  </a:lnTo>
                  <a:lnTo>
                    <a:pt x="293" y="251"/>
                  </a:lnTo>
                  <a:lnTo>
                    <a:pt x="296" y="246"/>
                  </a:lnTo>
                  <a:lnTo>
                    <a:pt x="296" y="246"/>
                  </a:lnTo>
                  <a:lnTo>
                    <a:pt x="295" y="246"/>
                  </a:lnTo>
                  <a:lnTo>
                    <a:pt x="293" y="248"/>
                  </a:lnTo>
                  <a:lnTo>
                    <a:pt x="293" y="249"/>
                  </a:lnTo>
                  <a:lnTo>
                    <a:pt x="292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49"/>
                  </a:lnTo>
                  <a:lnTo>
                    <a:pt x="287" y="249"/>
                  </a:lnTo>
                  <a:lnTo>
                    <a:pt x="287" y="251"/>
                  </a:lnTo>
                  <a:lnTo>
                    <a:pt x="287" y="251"/>
                  </a:lnTo>
                  <a:lnTo>
                    <a:pt x="289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53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4"/>
                  </a:lnTo>
                  <a:lnTo>
                    <a:pt x="285" y="254"/>
                  </a:lnTo>
                  <a:lnTo>
                    <a:pt x="285" y="256"/>
                  </a:lnTo>
                  <a:lnTo>
                    <a:pt x="287" y="257"/>
                  </a:lnTo>
                  <a:lnTo>
                    <a:pt x="289" y="257"/>
                  </a:lnTo>
                  <a:lnTo>
                    <a:pt x="290" y="257"/>
                  </a:lnTo>
                  <a:lnTo>
                    <a:pt x="290" y="257"/>
                  </a:lnTo>
                  <a:lnTo>
                    <a:pt x="289" y="259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7" y="260"/>
                  </a:lnTo>
                  <a:lnTo>
                    <a:pt x="285" y="260"/>
                  </a:lnTo>
                  <a:lnTo>
                    <a:pt x="285" y="260"/>
                  </a:lnTo>
                  <a:lnTo>
                    <a:pt x="284" y="262"/>
                  </a:lnTo>
                  <a:lnTo>
                    <a:pt x="284" y="262"/>
                  </a:lnTo>
                  <a:lnTo>
                    <a:pt x="285" y="262"/>
                  </a:lnTo>
                  <a:lnTo>
                    <a:pt x="287" y="260"/>
                  </a:lnTo>
                  <a:lnTo>
                    <a:pt x="289" y="260"/>
                  </a:lnTo>
                  <a:lnTo>
                    <a:pt x="290" y="260"/>
                  </a:lnTo>
                  <a:lnTo>
                    <a:pt x="292" y="260"/>
                  </a:lnTo>
                  <a:lnTo>
                    <a:pt x="293" y="260"/>
                  </a:lnTo>
                  <a:lnTo>
                    <a:pt x="293" y="260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4"/>
                  </a:lnTo>
                  <a:lnTo>
                    <a:pt x="292" y="264"/>
                  </a:lnTo>
                  <a:lnTo>
                    <a:pt x="290" y="264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90" y="268"/>
                  </a:lnTo>
                  <a:lnTo>
                    <a:pt x="290" y="270"/>
                  </a:lnTo>
                  <a:lnTo>
                    <a:pt x="290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3"/>
                  </a:lnTo>
                  <a:lnTo>
                    <a:pt x="282" y="273"/>
                  </a:lnTo>
                  <a:lnTo>
                    <a:pt x="281" y="273"/>
                  </a:lnTo>
                  <a:lnTo>
                    <a:pt x="279" y="273"/>
                  </a:lnTo>
                  <a:lnTo>
                    <a:pt x="278" y="273"/>
                  </a:lnTo>
                  <a:lnTo>
                    <a:pt x="278" y="271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3" y="270"/>
                  </a:lnTo>
                  <a:lnTo>
                    <a:pt x="273" y="270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1" y="275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5"/>
                  </a:lnTo>
                  <a:lnTo>
                    <a:pt x="268" y="275"/>
                  </a:lnTo>
                  <a:lnTo>
                    <a:pt x="268" y="276"/>
                  </a:lnTo>
                  <a:lnTo>
                    <a:pt x="266" y="276"/>
                  </a:lnTo>
                  <a:lnTo>
                    <a:pt x="268" y="278"/>
                  </a:lnTo>
                  <a:lnTo>
                    <a:pt x="266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9"/>
                  </a:lnTo>
                  <a:lnTo>
                    <a:pt x="265" y="279"/>
                  </a:lnTo>
                  <a:lnTo>
                    <a:pt x="262" y="282"/>
                  </a:lnTo>
                  <a:lnTo>
                    <a:pt x="260" y="282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57" y="282"/>
                  </a:lnTo>
                  <a:lnTo>
                    <a:pt x="257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4"/>
                  </a:lnTo>
                  <a:lnTo>
                    <a:pt x="254" y="286"/>
                  </a:lnTo>
                  <a:lnTo>
                    <a:pt x="252" y="287"/>
                  </a:lnTo>
                  <a:lnTo>
                    <a:pt x="251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49" y="289"/>
                  </a:lnTo>
                  <a:lnTo>
                    <a:pt x="248" y="287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8" y="289"/>
                  </a:lnTo>
                  <a:lnTo>
                    <a:pt x="246" y="289"/>
                  </a:lnTo>
                  <a:lnTo>
                    <a:pt x="246" y="289"/>
                  </a:lnTo>
                  <a:lnTo>
                    <a:pt x="244" y="289"/>
                  </a:lnTo>
                  <a:lnTo>
                    <a:pt x="243" y="289"/>
                  </a:lnTo>
                  <a:lnTo>
                    <a:pt x="241" y="290"/>
                  </a:lnTo>
                  <a:lnTo>
                    <a:pt x="240" y="290"/>
                  </a:lnTo>
                  <a:lnTo>
                    <a:pt x="237" y="289"/>
                  </a:lnTo>
                  <a:lnTo>
                    <a:pt x="237" y="289"/>
                  </a:lnTo>
                  <a:lnTo>
                    <a:pt x="237" y="287"/>
                  </a:lnTo>
                  <a:lnTo>
                    <a:pt x="237" y="287"/>
                  </a:lnTo>
                  <a:lnTo>
                    <a:pt x="237" y="286"/>
                  </a:lnTo>
                  <a:lnTo>
                    <a:pt x="238" y="286"/>
                  </a:lnTo>
                  <a:lnTo>
                    <a:pt x="240" y="284"/>
                  </a:lnTo>
                  <a:lnTo>
                    <a:pt x="243" y="284"/>
                  </a:lnTo>
                  <a:lnTo>
                    <a:pt x="244" y="282"/>
                  </a:lnTo>
                  <a:lnTo>
                    <a:pt x="246" y="281"/>
                  </a:lnTo>
                  <a:lnTo>
                    <a:pt x="248" y="281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4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38" y="279"/>
                  </a:lnTo>
                  <a:lnTo>
                    <a:pt x="238" y="279"/>
                  </a:lnTo>
                  <a:lnTo>
                    <a:pt x="238" y="278"/>
                  </a:lnTo>
                  <a:lnTo>
                    <a:pt x="238" y="275"/>
                  </a:lnTo>
                  <a:lnTo>
                    <a:pt x="240" y="273"/>
                  </a:lnTo>
                  <a:lnTo>
                    <a:pt x="241" y="270"/>
                  </a:lnTo>
                  <a:lnTo>
                    <a:pt x="243" y="268"/>
                  </a:lnTo>
                  <a:lnTo>
                    <a:pt x="244" y="267"/>
                  </a:lnTo>
                  <a:lnTo>
                    <a:pt x="246" y="262"/>
                  </a:lnTo>
                  <a:lnTo>
                    <a:pt x="246" y="260"/>
                  </a:lnTo>
                  <a:lnTo>
                    <a:pt x="244" y="259"/>
                  </a:lnTo>
                  <a:lnTo>
                    <a:pt x="244" y="257"/>
                  </a:lnTo>
                  <a:lnTo>
                    <a:pt x="246" y="256"/>
                  </a:lnTo>
                  <a:lnTo>
                    <a:pt x="251" y="254"/>
                  </a:lnTo>
                  <a:lnTo>
                    <a:pt x="254" y="253"/>
                  </a:lnTo>
                  <a:lnTo>
                    <a:pt x="259" y="251"/>
                  </a:lnTo>
                  <a:lnTo>
                    <a:pt x="259" y="251"/>
                  </a:lnTo>
                  <a:lnTo>
                    <a:pt x="260" y="251"/>
                  </a:lnTo>
                  <a:lnTo>
                    <a:pt x="262" y="251"/>
                  </a:lnTo>
                  <a:lnTo>
                    <a:pt x="263" y="253"/>
                  </a:lnTo>
                  <a:lnTo>
                    <a:pt x="265" y="253"/>
                  </a:lnTo>
                  <a:lnTo>
                    <a:pt x="266" y="251"/>
                  </a:lnTo>
                  <a:lnTo>
                    <a:pt x="270" y="253"/>
                  </a:lnTo>
                  <a:lnTo>
                    <a:pt x="276" y="254"/>
                  </a:lnTo>
                  <a:lnTo>
                    <a:pt x="278" y="254"/>
                  </a:lnTo>
                  <a:lnTo>
                    <a:pt x="278" y="253"/>
                  </a:lnTo>
                  <a:lnTo>
                    <a:pt x="278" y="253"/>
                  </a:lnTo>
                  <a:lnTo>
                    <a:pt x="273" y="251"/>
                  </a:lnTo>
                  <a:lnTo>
                    <a:pt x="270" y="251"/>
                  </a:lnTo>
                  <a:lnTo>
                    <a:pt x="265" y="248"/>
                  </a:lnTo>
                  <a:lnTo>
                    <a:pt x="263" y="246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6" y="246"/>
                  </a:lnTo>
                  <a:lnTo>
                    <a:pt x="266" y="245"/>
                  </a:lnTo>
                  <a:lnTo>
                    <a:pt x="266" y="245"/>
                  </a:lnTo>
                  <a:lnTo>
                    <a:pt x="268" y="243"/>
                  </a:lnTo>
                  <a:lnTo>
                    <a:pt x="270" y="241"/>
                  </a:lnTo>
                  <a:lnTo>
                    <a:pt x="274" y="240"/>
                  </a:lnTo>
                  <a:lnTo>
                    <a:pt x="273" y="240"/>
                  </a:lnTo>
                  <a:lnTo>
                    <a:pt x="270" y="240"/>
                  </a:lnTo>
                  <a:lnTo>
                    <a:pt x="268" y="240"/>
                  </a:lnTo>
                  <a:lnTo>
                    <a:pt x="266" y="241"/>
                  </a:lnTo>
                  <a:lnTo>
                    <a:pt x="266" y="243"/>
                  </a:lnTo>
                  <a:lnTo>
                    <a:pt x="265" y="245"/>
                  </a:lnTo>
                  <a:lnTo>
                    <a:pt x="265" y="245"/>
                  </a:lnTo>
                  <a:lnTo>
                    <a:pt x="263" y="245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1" y="246"/>
                  </a:lnTo>
                  <a:lnTo>
                    <a:pt x="249" y="248"/>
                  </a:lnTo>
                  <a:lnTo>
                    <a:pt x="248" y="249"/>
                  </a:lnTo>
                  <a:lnTo>
                    <a:pt x="246" y="249"/>
                  </a:lnTo>
                  <a:lnTo>
                    <a:pt x="243" y="251"/>
                  </a:lnTo>
                  <a:lnTo>
                    <a:pt x="241" y="251"/>
                  </a:lnTo>
                  <a:lnTo>
                    <a:pt x="240" y="253"/>
                  </a:lnTo>
                  <a:lnTo>
                    <a:pt x="238" y="254"/>
                  </a:lnTo>
                  <a:lnTo>
                    <a:pt x="238" y="254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7"/>
                  </a:lnTo>
                  <a:lnTo>
                    <a:pt x="235" y="257"/>
                  </a:lnTo>
                  <a:lnTo>
                    <a:pt x="232" y="260"/>
                  </a:lnTo>
                  <a:lnTo>
                    <a:pt x="232" y="262"/>
                  </a:lnTo>
                  <a:lnTo>
                    <a:pt x="232" y="262"/>
                  </a:lnTo>
                  <a:lnTo>
                    <a:pt x="232" y="264"/>
                  </a:lnTo>
                  <a:lnTo>
                    <a:pt x="232" y="264"/>
                  </a:lnTo>
                  <a:lnTo>
                    <a:pt x="230" y="265"/>
                  </a:lnTo>
                  <a:lnTo>
                    <a:pt x="227" y="267"/>
                  </a:lnTo>
                  <a:lnTo>
                    <a:pt x="225" y="267"/>
                  </a:lnTo>
                  <a:lnTo>
                    <a:pt x="225" y="267"/>
                  </a:lnTo>
                  <a:lnTo>
                    <a:pt x="224" y="267"/>
                  </a:lnTo>
                  <a:lnTo>
                    <a:pt x="222" y="267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2" y="267"/>
                  </a:lnTo>
                  <a:lnTo>
                    <a:pt x="224" y="268"/>
                  </a:lnTo>
                  <a:lnTo>
                    <a:pt x="225" y="270"/>
                  </a:lnTo>
                  <a:lnTo>
                    <a:pt x="227" y="271"/>
                  </a:lnTo>
                  <a:lnTo>
                    <a:pt x="227" y="271"/>
                  </a:lnTo>
                  <a:lnTo>
                    <a:pt x="225" y="273"/>
                  </a:lnTo>
                  <a:lnTo>
                    <a:pt x="224" y="275"/>
                  </a:lnTo>
                  <a:lnTo>
                    <a:pt x="222" y="275"/>
                  </a:lnTo>
                  <a:lnTo>
                    <a:pt x="219" y="275"/>
                  </a:lnTo>
                  <a:lnTo>
                    <a:pt x="218" y="276"/>
                  </a:lnTo>
                  <a:lnTo>
                    <a:pt x="218" y="276"/>
                  </a:lnTo>
                  <a:lnTo>
                    <a:pt x="221" y="276"/>
                  </a:lnTo>
                  <a:lnTo>
                    <a:pt x="221" y="278"/>
                  </a:lnTo>
                  <a:lnTo>
                    <a:pt x="221" y="278"/>
                  </a:lnTo>
                  <a:lnTo>
                    <a:pt x="219" y="279"/>
                  </a:lnTo>
                  <a:lnTo>
                    <a:pt x="218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8"/>
                  </a:lnTo>
                  <a:lnTo>
                    <a:pt x="214" y="278"/>
                  </a:lnTo>
                  <a:lnTo>
                    <a:pt x="214" y="279"/>
                  </a:lnTo>
                  <a:lnTo>
                    <a:pt x="211" y="281"/>
                  </a:lnTo>
                  <a:lnTo>
                    <a:pt x="211" y="281"/>
                  </a:lnTo>
                  <a:lnTo>
                    <a:pt x="213" y="281"/>
                  </a:lnTo>
                  <a:lnTo>
                    <a:pt x="211" y="281"/>
                  </a:lnTo>
                  <a:lnTo>
                    <a:pt x="211" y="282"/>
                  </a:lnTo>
                  <a:lnTo>
                    <a:pt x="210" y="282"/>
                  </a:lnTo>
                  <a:lnTo>
                    <a:pt x="210" y="284"/>
                  </a:lnTo>
                  <a:lnTo>
                    <a:pt x="205" y="286"/>
                  </a:lnTo>
                  <a:lnTo>
                    <a:pt x="205" y="287"/>
                  </a:lnTo>
                  <a:lnTo>
                    <a:pt x="205" y="289"/>
                  </a:lnTo>
                  <a:lnTo>
                    <a:pt x="203" y="290"/>
                  </a:lnTo>
                  <a:lnTo>
                    <a:pt x="205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1" y="293"/>
                  </a:lnTo>
                  <a:lnTo>
                    <a:pt x="214" y="295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8"/>
                  </a:lnTo>
                  <a:lnTo>
                    <a:pt x="214" y="300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3"/>
                  </a:lnTo>
                  <a:lnTo>
                    <a:pt x="208" y="303"/>
                  </a:lnTo>
                  <a:lnTo>
                    <a:pt x="207" y="304"/>
                  </a:lnTo>
                  <a:lnTo>
                    <a:pt x="205" y="306"/>
                  </a:lnTo>
                  <a:lnTo>
                    <a:pt x="205" y="306"/>
                  </a:lnTo>
                  <a:lnTo>
                    <a:pt x="205" y="308"/>
                  </a:lnTo>
                  <a:lnTo>
                    <a:pt x="202" y="309"/>
                  </a:lnTo>
                  <a:lnTo>
                    <a:pt x="202" y="309"/>
                  </a:lnTo>
                  <a:lnTo>
                    <a:pt x="203" y="309"/>
                  </a:lnTo>
                  <a:lnTo>
                    <a:pt x="203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0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4"/>
                  </a:lnTo>
                  <a:lnTo>
                    <a:pt x="192" y="314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8" y="319"/>
                  </a:lnTo>
                  <a:lnTo>
                    <a:pt x="186" y="320"/>
                  </a:lnTo>
                  <a:lnTo>
                    <a:pt x="184" y="320"/>
                  </a:lnTo>
                  <a:lnTo>
                    <a:pt x="183" y="320"/>
                  </a:lnTo>
                  <a:lnTo>
                    <a:pt x="183" y="322"/>
                  </a:lnTo>
                  <a:lnTo>
                    <a:pt x="183" y="322"/>
                  </a:lnTo>
                  <a:lnTo>
                    <a:pt x="181" y="323"/>
                  </a:lnTo>
                  <a:lnTo>
                    <a:pt x="181" y="323"/>
                  </a:lnTo>
                  <a:lnTo>
                    <a:pt x="180" y="325"/>
                  </a:lnTo>
                  <a:lnTo>
                    <a:pt x="178" y="325"/>
                  </a:lnTo>
                  <a:lnTo>
                    <a:pt x="177" y="325"/>
                  </a:lnTo>
                  <a:lnTo>
                    <a:pt x="177" y="327"/>
                  </a:lnTo>
                  <a:lnTo>
                    <a:pt x="177" y="327"/>
                  </a:lnTo>
                  <a:lnTo>
                    <a:pt x="175" y="327"/>
                  </a:lnTo>
                  <a:lnTo>
                    <a:pt x="173" y="327"/>
                  </a:lnTo>
                  <a:lnTo>
                    <a:pt x="172" y="328"/>
                  </a:lnTo>
                  <a:lnTo>
                    <a:pt x="170" y="330"/>
                  </a:lnTo>
                  <a:lnTo>
                    <a:pt x="170" y="330"/>
                  </a:lnTo>
                  <a:lnTo>
                    <a:pt x="172" y="330"/>
                  </a:lnTo>
                  <a:lnTo>
                    <a:pt x="172" y="331"/>
                  </a:lnTo>
                  <a:lnTo>
                    <a:pt x="172" y="331"/>
                  </a:lnTo>
                  <a:lnTo>
                    <a:pt x="170" y="334"/>
                  </a:lnTo>
                  <a:lnTo>
                    <a:pt x="170" y="334"/>
                  </a:lnTo>
                  <a:lnTo>
                    <a:pt x="169" y="334"/>
                  </a:lnTo>
                  <a:lnTo>
                    <a:pt x="169" y="336"/>
                  </a:lnTo>
                  <a:lnTo>
                    <a:pt x="167" y="336"/>
                  </a:lnTo>
                  <a:lnTo>
                    <a:pt x="166" y="336"/>
                  </a:lnTo>
                  <a:lnTo>
                    <a:pt x="166" y="336"/>
                  </a:lnTo>
                  <a:lnTo>
                    <a:pt x="166" y="338"/>
                  </a:lnTo>
                  <a:lnTo>
                    <a:pt x="164" y="338"/>
                  </a:lnTo>
                  <a:lnTo>
                    <a:pt x="164" y="338"/>
                  </a:lnTo>
                  <a:lnTo>
                    <a:pt x="162" y="339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59" y="339"/>
                  </a:lnTo>
                  <a:lnTo>
                    <a:pt x="158" y="339"/>
                  </a:lnTo>
                  <a:lnTo>
                    <a:pt x="158" y="339"/>
                  </a:lnTo>
                  <a:lnTo>
                    <a:pt x="156" y="341"/>
                  </a:lnTo>
                  <a:lnTo>
                    <a:pt x="156" y="341"/>
                  </a:lnTo>
                  <a:lnTo>
                    <a:pt x="156" y="342"/>
                  </a:lnTo>
                  <a:lnTo>
                    <a:pt x="155" y="344"/>
                  </a:lnTo>
                  <a:lnTo>
                    <a:pt x="155" y="344"/>
                  </a:lnTo>
                  <a:lnTo>
                    <a:pt x="153" y="344"/>
                  </a:lnTo>
                  <a:lnTo>
                    <a:pt x="151" y="342"/>
                  </a:lnTo>
                  <a:lnTo>
                    <a:pt x="151" y="344"/>
                  </a:lnTo>
                  <a:lnTo>
                    <a:pt x="148" y="344"/>
                  </a:lnTo>
                  <a:lnTo>
                    <a:pt x="148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48" y="345"/>
                  </a:lnTo>
                  <a:lnTo>
                    <a:pt x="148" y="345"/>
                  </a:lnTo>
                  <a:lnTo>
                    <a:pt x="147" y="345"/>
                  </a:lnTo>
                  <a:lnTo>
                    <a:pt x="147" y="347"/>
                  </a:lnTo>
                  <a:lnTo>
                    <a:pt x="143" y="347"/>
                  </a:lnTo>
                  <a:lnTo>
                    <a:pt x="143" y="347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2" y="350"/>
                  </a:lnTo>
                  <a:lnTo>
                    <a:pt x="143" y="350"/>
                  </a:lnTo>
                  <a:lnTo>
                    <a:pt x="143" y="350"/>
                  </a:lnTo>
                  <a:lnTo>
                    <a:pt x="143" y="352"/>
                  </a:lnTo>
                  <a:lnTo>
                    <a:pt x="145" y="352"/>
                  </a:lnTo>
                  <a:lnTo>
                    <a:pt x="145" y="352"/>
                  </a:lnTo>
                  <a:lnTo>
                    <a:pt x="142" y="353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39" y="355"/>
                  </a:lnTo>
                  <a:lnTo>
                    <a:pt x="137" y="356"/>
                  </a:lnTo>
                  <a:lnTo>
                    <a:pt x="128" y="360"/>
                  </a:lnTo>
                  <a:lnTo>
                    <a:pt x="126" y="360"/>
                  </a:lnTo>
                  <a:lnTo>
                    <a:pt x="126" y="361"/>
                  </a:lnTo>
                  <a:lnTo>
                    <a:pt x="126" y="363"/>
                  </a:lnTo>
                  <a:lnTo>
                    <a:pt x="126" y="363"/>
                  </a:lnTo>
                  <a:lnTo>
                    <a:pt x="125" y="364"/>
                  </a:lnTo>
                  <a:lnTo>
                    <a:pt x="125" y="363"/>
                  </a:lnTo>
                  <a:lnTo>
                    <a:pt x="125" y="361"/>
                  </a:lnTo>
                  <a:lnTo>
                    <a:pt x="125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1" y="360"/>
                  </a:lnTo>
                  <a:lnTo>
                    <a:pt x="121" y="361"/>
                  </a:lnTo>
                  <a:lnTo>
                    <a:pt x="120" y="361"/>
                  </a:lnTo>
                  <a:lnTo>
                    <a:pt x="120" y="361"/>
                  </a:lnTo>
                  <a:lnTo>
                    <a:pt x="117" y="363"/>
                  </a:lnTo>
                  <a:lnTo>
                    <a:pt x="115" y="364"/>
                  </a:lnTo>
                  <a:lnTo>
                    <a:pt x="114" y="364"/>
                  </a:lnTo>
                  <a:lnTo>
                    <a:pt x="114" y="366"/>
                  </a:lnTo>
                  <a:lnTo>
                    <a:pt x="112" y="366"/>
                  </a:lnTo>
                  <a:lnTo>
                    <a:pt x="112" y="366"/>
                  </a:lnTo>
                  <a:lnTo>
                    <a:pt x="110" y="366"/>
                  </a:lnTo>
                  <a:lnTo>
                    <a:pt x="110" y="366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7" y="366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99" y="369"/>
                  </a:lnTo>
                  <a:lnTo>
                    <a:pt x="99" y="369"/>
                  </a:lnTo>
                  <a:lnTo>
                    <a:pt x="98" y="369"/>
                  </a:lnTo>
                  <a:lnTo>
                    <a:pt x="98" y="368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2" y="366"/>
                  </a:lnTo>
                  <a:lnTo>
                    <a:pt x="101" y="364"/>
                  </a:lnTo>
                  <a:lnTo>
                    <a:pt x="101" y="364"/>
                  </a:lnTo>
                  <a:lnTo>
                    <a:pt x="99" y="364"/>
                  </a:lnTo>
                  <a:lnTo>
                    <a:pt x="98" y="364"/>
                  </a:lnTo>
                  <a:lnTo>
                    <a:pt x="96" y="364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5" y="368"/>
                  </a:lnTo>
                  <a:lnTo>
                    <a:pt x="95" y="369"/>
                  </a:lnTo>
                  <a:lnTo>
                    <a:pt x="91" y="372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7" y="375"/>
                  </a:lnTo>
                  <a:lnTo>
                    <a:pt x="87" y="375"/>
                  </a:lnTo>
                  <a:lnTo>
                    <a:pt x="85" y="375"/>
                  </a:lnTo>
                  <a:lnTo>
                    <a:pt x="85" y="375"/>
                  </a:lnTo>
                  <a:lnTo>
                    <a:pt x="84" y="375"/>
                  </a:lnTo>
                  <a:lnTo>
                    <a:pt x="84" y="375"/>
                  </a:lnTo>
                  <a:lnTo>
                    <a:pt x="85" y="374"/>
                  </a:lnTo>
                  <a:lnTo>
                    <a:pt x="85" y="374"/>
                  </a:lnTo>
                  <a:lnTo>
                    <a:pt x="84" y="372"/>
                  </a:lnTo>
                  <a:lnTo>
                    <a:pt x="84" y="372"/>
                  </a:lnTo>
                  <a:lnTo>
                    <a:pt x="82" y="372"/>
                  </a:lnTo>
                  <a:lnTo>
                    <a:pt x="82" y="372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80" y="377"/>
                  </a:lnTo>
                  <a:lnTo>
                    <a:pt x="79" y="377"/>
                  </a:lnTo>
                  <a:lnTo>
                    <a:pt x="79" y="377"/>
                  </a:lnTo>
                  <a:lnTo>
                    <a:pt x="77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6" y="377"/>
                  </a:lnTo>
                  <a:lnTo>
                    <a:pt x="74" y="379"/>
                  </a:lnTo>
                  <a:lnTo>
                    <a:pt x="73" y="379"/>
                  </a:lnTo>
                  <a:lnTo>
                    <a:pt x="73" y="380"/>
                  </a:lnTo>
                  <a:lnTo>
                    <a:pt x="71" y="380"/>
                  </a:lnTo>
                  <a:lnTo>
                    <a:pt x="71" y="379"/>
                  </a:lnTo>
                  <a:lnTo>
                    <a:pt x="73" y="377"/>
                  </a:lnTo>
                  <a:lnTo>
                    <a:pt x="73" y="377"/>
                  </a:lnTo>
                  <a:lnTo>
                    <a:pt x="73" y="375"/>
                  </a:lnTo>
                  <a:lnTo>
                    <a:pt x="73" y="375"/>
                  </a:lnTo>
                  <a:lnTo>
                    <a:pt x="73" y="374"/>
                  </a:lnTo>
                  <a:lnTo>
                    <a:pt x="74" y="372"/>
                  </a:lnTo>
                  <a:lnTo>
                    <a:pt x="76" y="372"/>
                  </a:lnTo>
                  <a:lnTo>
                    <a:pt x="76" y="372"/>
                  </a:lnTo>
                  <a:lnTo>
                    <a:pt x="77" y="372"/>
                  </a:lnTo>
                  <a:lnTo>
                    <a:pt x="77" y="372"/>
                  </a:lnTo>
                  <a:lnTo>
                    <a:pt x="79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2" y="369"/>
                  </a:lnTo>
                  <a:lnTo>
                    <a:pt x="84" y="368"/>
                  </a:lnTo>
                  <a:lnTo>
                    <a:pt x="85" y="364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5" y="358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8"/>
                  </a:lnTo>
                  <a:lnTo>
                    <a:pt x="106" y="356"/>
                  </a:lnTo>
                  <a:lnTo>
                    <a:pt x="107" y="356"/>
                  </a:lnTo>
                  <a:lnTo>
                    <a:pt x="107" y="356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6" y="358"/>
                  </a:lnTo>
                  <a:lnTo>
                    <a:pt x="107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0"/>
                  </a:lnTo>
                  <a:lnTo>
                    <a:pt x="110" y="360"/>
                  </a:lnTo>
                  <a:lnTo>
                    <a:pt x="110" y="360"/>
                  </a:lnTo>
                  <a:lnTo>
                    <a:pt x="112" y="360"/>
                  </a:lnTo>
                  <a:lnTo>
                    <a:pt x="112" y="360"/>
                  </a:lnTo>
                  <a:lnTo>
                    <a:pt x="114" y="360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4" y="358"/>
                  </a:lnTo>
                  <a:lnTo>
                    <a:pt x="112" y="356"/>
                  </a:lnTo>
                  <a:lnTo>
                    <a:pt x="112" y="356"/>
                  </a:lnTo>
                  <a:lnTo>
                    <a:pt x="112" y="355"/>
                  </a:lnTo>
                  <a:lnTo>
                    <a:pt x="114" y="353"/>
                  </a:lnTo>
                  <a:lnTo>
                    <a:pt x="115" y="352"/>
                  </a:lnTo>
                  <a:lnTo>
                    <a:pt x="115" y="350"/>
                  </a:lnTo>
                  <a:lnTo>
                    <a:pt x="118" y="349"/>
                  </a:lnTo>
                  <a:lnTo>
                    <a:pt x="120" y="347"/>
                  </a:lnTo>
                  <a:lnTo>
                    <a:pt x="123" y="345"/>
                  </a:lnTo>
                  <a:lnTo>
                    <a:pt x="131" y="342"/>
                  </a:lnTo>
                  <a:lnTo>
                    <a:pt x="132" y="341"/>
                  </a:lnTo>
                  <a:lnTo>
                    <a:pt x="134" y="339"/>
                  </a:lnTo>
                  <a:lnTo>
                    <a:pt x="136" y="338"/>
                  </a:lnTo>
                  <a:lnTo>
                    <a:pt x="136" y="339"/>
                  </a:lnTo>
                  <a:lnTo>
                    <a:pt x="136" y="339"/>
                  </a:lnTo>
                  <a:lnTo>
                    <a:pt x="137" y="341"/>
                  </a:lnTo>
                  <a:lnTo>
                    <a:pt x="139" y="341"/>
                  </a:lnTo>
                  <a:lnTo>
                    <a:pt x="139" y="341"/>
                  </a:lnTo>
                  <a:lnTo>
                    <a:pt x="139" y="339"/>
                  </a:lnTo>
                  <a:lnTo>
                    <a:pt x="139" y="338"/>
                  </a:lnTo>
                  <a:lnTo>
                    <a:pt x="139" y="338"/>
                  </a:lnTo>
                  <a:lnTo>
                    <a:pt x="139" y="336"/>
                  </a:lnTo>
                  <a:lnTo>
                    <a:pt x="139" y="334"/>
                  </a:lnTo>
                  <a:lnTo>
                    <a:pt x="140" y="333"/>
                  </a:lnTo>
                  <a:lnTo>
                    <a:pt x="142" y="331"/>
                  </a:lnTo>
                  <a:lnTo>
                    <a:pt x="143" y="330"/>
                  </a:lnTo>
                  <a:lnTo>
                    <a:pt x="145" y="328"/>
                  </a:lnTo>
                  <a:lnTo>
                    <a:pt x="147" y="328"/>
                  </a:lnTo>
                  <a:lnTo>
                    <a:pt x="148" y="328"/>
                  </a:lnTo>
                  <a:lnTo>
                    <a:pt x="150" y="325"/>
                  </a:lnTo>
                  <a:lnTo>
                    <a:pt x="151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5" y="325"/>
                  </a:lnTo>
                  <a:lnTo>
                    <a:pt x="156" y="327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5" y="325"/>
                  </a:lnTo>
                  <a:lnTo>
                    <a:pt x="155" y="323"/>
                  </a:lnTo>
                  <a:lnTo>
                    <a:pt x="153" y="322"/>
                  </a:lnTo>
                  <a:lnTo>
                    <a:pt x="153" y="322"/>
                  </a:lnTo>
                  <a:lnTo>
                    <a:pt x="153" y="320"/>
                  </a:lnTo>
                  <a:lnTo>
                    <a:pt x="155" y="317"/>
                  </a:lnTo>
                  <a:lnTo>
                    <a:pt x="155" y="314"/>
                  </a:lnTo>
                  <a:lnTo>
                    <a:pt x="155" y="312"/>
                  </a:lnTo>
                  <a:lnTo>
                    <a:pt x="156" y="311"/>
                  </a:lnTo>
                  <a:lnTo>
                    <a:pt x="161" y="311"/>
                  </a:lnTo>
                  <a:lnTo>
                    <a:pt x="158" y="311"/>
                  </a:lnTo>
                  <a:lnTo>
                    <a:pt x="158" y="311"/>
                  </a:lnTo>
                  <a:lnTo>
                    <a:pt x="156" y="309"/>
                  </a:lnTo>
                  <a:lnTo>
                    <a:pt x="156" y="308"/>
                  </a:lnTo>
                  <a:lnTo>
                    <a:pt x="156" y="306"/>
                  </a:lnTo>
                  <a:lnTo>
                    <a:pt x="156" y="304"/>
                  </a:lnTo>
                  <a:lnTo>
                    <a:pt x="159" y="301"/>
                  </a:lnTo>
                  <a:lnTo>
                    <a:pt x="164" y="300"/>
                  </a:lnTo>
                  <a:lnTo>
                    <a:pt x="162" y="300"/>
                  </a:lnTo>
                  <a:lnTo>
                    <a:pt x="162" y="298"/>
                  </a:lnTo>
                  <a:lnTo>
                    <a:pt x="164" y="295"/>
                  </a:lnTo>
                  <a:lnTo>
                    <a:pt x="166" y="290"/>
                  </a:lnTo>
                  <a:lnTo>
                    <a:pt x="164" y="293"/>
                  </a:lnTo>
                  <a:lnTo>
                    <a:pt x="161" y="297"/>
                  </a:lnTo>
                  <a:lnTo>
                    <a:pt x="153" y="300"/>
                  </a:lnTo>
                  <a:lnTo>
                    <a:pt x="148" y="301"/>
                  </a:lnTo>
                  <a:lnTo>
                    <a:pt x="147" y="301"/>
                  </a:lnTo>
                  <a:lnTo>
                    <a:pt x="145" y="301"/>
                  </a:lnTo>
                  <a:lnTo>
                    <a:pt x="143" y="300"/>
                  </a:lnTo>
                  <a:lnTo>
                    <a:pt x="142" y="298"/>
                  </a:lnTo>
                  <a:lnTo>
                    <a:pt x="142" y="297"/>
                  </a:lnTo>
                  <a:lnTo>
                    <a:pt x="142" y="295"/>
                  </a:lnTo>
                  <a:lnTo>
                    <a:pt x="142" y="293"/>
                  </a:lnTo>
                  <a:lnTo>
                    <a:pt x="143" y="293"/>
                  </a:lnTo>
                  <a:lnTo>
                    <a:pt x="147" y="295"/>
                  </a:lnTo>
                  <a:lnTo>
                    <a:pt x="148" y="295"/>
                  </a:lnTo>
                  <a:lnTo>
                    <a:pt x="145" y="293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0" y="293"/>
                  </a:lnTo>
                  <a:lnTo>
                    <a:pt x="139" y="295"/>
                  </a:lnTo>
                  <a:lnTo>
                    <a:pt x="137" y="295"/>
                  </a:lnTo>
                  <a:lnTo>
                    <a:pt x="137" y="295"/>
                  </a:lnTo>
                  <a:lnTo>
                    <a:pt x="137" y="297"/>
                  </a:lnTo>
                  <a:lnTo>
                    <a:pt x="137" y="298"/>
                  </a:lnTo>
                  <a:lnTo>
                    <a:pt x="136" y="300"/>
                  </a:lnTo>
                  <a:lnTo>
                    <a:pt x="137" y="304"/>
                  </a:lnTo>
                  <a:lnTo>
                    <a:pt x="137" y="306"/>
                  </a:lnTo>
                  <a:lnTo>
                    <a:pt x="136" y="306"/>
                  </a:lnTo>
                  <a:lnTo>
                    <a:pt x="132" y="304"/>
                  </a:lnTo>
                  <a:lnTo>
                    <a:pt x="129" y="300"/>
                  </a:lnTo>
                  <a:lnTo>
                    <a:pt x="128" y="298"/>
                  </a:lnTo>
                  <a:lnTo>
                    <a:pt x="125" y="295"/>
                  </a:lnTo>
                  <a:lnTo>
                    <a:pt x="123" y="297"/>
                  </a:lnTo>
                  <a:lnTo>
                    <a:pt x="123" y="298"/>
                  </a:lnTo>
                  <a:lnTo>
                    <a:pt x="121" y="298"/>
                  </a:lnTo>
                  <a:lnTo>
                    <a:pt x="118" y="297"/>
                  </a:lnTo>
                  <a:lnTo>
                    <a:pt x="117" y="295"/>
                  </a:lnTo>
                  <a:lnTo>
                    <a:pt x="115" y="293"/>
                  </a:lnTo>
                  <a:lnTo>
                    <a:pt x="112" y="293"/>
                  </a:lnTo>
                  <a:lnTo>
                    <a:pt x="110" y="295"/>
                  </a:lnTo>
                  <a:lnTo>
                    <a:pt x="107" y="297"/>
                  </a:lnTo>
                  <a:lnTo>
                    <a:pt x="107" y="297"/>
                  </a:lnTo>
                  <a:lnTo>
                    <a:pt x="102" y="298"/>
                  </a:lnTo>
                  <a:lnTo>
                    <a:pt x="102" y="298"/>
                  </a:lnTo>
                  <a:lnTo>
                    <a:pt x="101" y="300"/>
                  </a:lnTo>
                  <a:lnTo>
                    <a:pt x="101" y="300"/>
                  </a:lnTo>
                  <a:lnTo>
                    <a:pt x="99" y="301"/>
                  </a:lnTo>
                  <a:lnTo>
                    <a:pt x="95" y="303"/>
                  </a:lnTo>
                  <a:lnTo>
                    <a:pt x="88" y="301"/>
                  </a:lnTo>
                  <a:lnTo>
                    <a:pt x="91" y="301"/>
                  </a:lnTo>
                  <a:lnTo>
                    <a:pt x="93" y="300"/>
                  </a:lnTo>
                  <a:lnTo>
                    <a:pt x="95" y="298"/>
                  </a:lnTo>
                  <a:lnTo>
                    <a:pt x="95" y="297"/>
                  </a:lnTo>
                  <a:lnTo>
                    <a:pt x="95" y="295"/>
                  </a:lnTo>
                  <a:lnTo>
                    <a:pt x="95" y="293"/>
                  </a:lnTo>
                  <a:lnTo>
                    <a:pt x="96" y="292"/>
                  </a:lnTo>
                  <a:lnTo>
                    <a:pt x="95" y="292"/>
                  </a:lnTo>
                  <a:lnTo>
                    <a:pt x="93" y="292"/>
                  </a:lnTo>
                  <a:lnTo>
                    <a:pt x="91" y="290"/>
                  </a:lnTo>
                  <a:lnTo>
                    <a:pt x="90" y="287"/>
                  </a:lnTo>
                  <a:lnTo>
                    <a:pt x="91" y="286"/>
                  </a:lnTo>
                  <a:lnTo>
                    <a:pt x="93" y="284"/>
                  </a:lnTo>
                  <a:lnTo>
                    <a:pt x="93" y="282"/>
                  </a:lnTo>
                  <a:lnTo>
                    <a:pt x="93" y="281"/>
                  </a:lnTo>
                  <a:lnTo>
                    <a:pt x="91" y="279"/>
                  </a:lnTo>
                  <a:lnTo>
                    <a:pt x="88" y="273"/>
                  </a:lnTo>
                  <a:lnTo>
                    <a:pt x="87" y="268"/>
                  </a:lnTo>
                  <a:lnTo>
                    <a:pt x="85" y="267"/>
                  </a:lnTo>
                  <a:lnTo>
                    <a:pt x="87" y="262"/>
                  </a:lnTo>
                  <a:lnTo>
                    <a:pt x="88" y="259"/>
                  </a:lnTo>
                  <a:lnTo>
                    <a:pt x="91" y="257"/>
                  </a:lnTo>
                  <a:lnTo>
                    <a:pt x="91" y="257"/>
                  </a:lnTo>
                  <a:lnTo>
                    <a:pt x="90" y="257"/>
                  </a:lnTo>
                  <a:lnTo>
                    <a:pt x="88" y="257"/>
                  </a:lnTo>
                  <a:lnTo>
                    <a:pt x="88" y="259"/>
                  </a:lnTo>
                  <a:lnTo>
                    <a:pt x="87" y="259"/>
                  </a:lnTo>
                  <a:lnTo>
                    <a:pt x="84" y="264"/>
                  </a:lnTo>
                  <a:lnTo>
                    <a:pt x="82" y="267"/>
                  </a:lnTo>
                  <a:lnTo>
                    <a:pt x="80" y="267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84" y="270"/>
                  </a:lnTo>
                  <a:lnTo>
                    <a:pt x="84" y="271"/>
                  </a:lnTo>
                  <a:lnTo>
                    <a:pt x="82" y="273"/>
                  </a:lnTo>
                  <a:lnTo>
                    <a:pt x="80" y="273"/>
                  </a:lnTo>
                  <a:lnTo>
                    <a:pt x="79" y="275"/>
                  </a:lnTo>
                  <a:lnTo>
                    <a:pt x="73" y="276"/>
                  </a:lnTo>
                  <a:lnTo>
                    <a:pt x="66" y="276"/>
                  </a:lnTo>
                  <a:lnTo>
                    <a:pt x="63" y="276"/>
                  </a:lnTo>
                  <a:lnTo>
                    <a:pt x="60" y="275"/>
                  </a:lnTo>
                  <a:lnTo>
                    <a:pt x="60" y="273"/>
                  </a:lnTo>
                  <a:lnTo>
                    <a:pt x="60" y="273"/>
                  </a:lnTo>
                  <a:lnTo>
                    <a:pt x="55" y="270"/>
                  </a:lnTo>
                  <a:lnTo>
                    <a:pt x="52" y="267"/>
                  </a:lnTo>
                  <a:lnTo>
                    <a:pt x="50" y="265"/>
                  </a:lnTo>
                  <a:lnTo>
                    <a:pt x="49" y="265"/>
                  </a:lnTo>
                  <a:lnTo>
                    <a:pt x="47" y="264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3" y="260"/>
                  </a:lnTo>
                  <a:lnTo>
                    <a:pt x="47" y="256"/>
                  </a:lnTo>
                  <a:lnTo>
                    <a:pt x="49" y="254"/>
                  </a:lnTo>
                  <a:lnTo>
                    <a:pt x="50" y="253"/>
                  </a:lnTo>
                  <a:lnTo>
                    <a:pt x="52" y="254"/>
                  </a:lnTo>
                  <a:lnTo>
                    <a:pt x="55" y="254"/>
                  </a:lnTo>
                  <a:lnTo>
                    <a:pt x="57" y="256"/>
                  </a:lnTo>
                  <a:lnTo>
                    <a:pt x="57" y="256"/>
                  </a:lnTo>
                  <a:lnTo>
                    <a:pt x="58" y="257"/>
                  </a:lnTo>
                  <a:lnTo>
                    <a:pt x="57" y="259"/>
                  </a:lnTo>
                  <a:lnTo>
                    <a:pt x="57" y="260"/>
                  </a:lnTo>
                  <a:lnTo>
                    <a:pt x="57" y="259"/>
                  </a:lnTo>
                  <a:lnTo>
                    <a:pt x="60" y="257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3" y="256"/>
                  </a:lnTo>
                  <a:lnTo>
                    <a:pt x="65" y="257"/>
                  </a:lnTo>
                  <a:lnTo>
                    <a:pt x="66" y="260"/>
                  </a:lnTo>
                  <a:lnTo>
                    <a:pt x="69" y="259"/>
                  </a:lnTo>
                  <a:lnTo>
                    <a:pt x="71" y="256"/>
                  </a:lnTo>
                  <a:lnTo>
                    <a:pt x="69" y="256"/>
                  </a:lnTo>
                  <a:lnTo>
                    <a:pt x="68" y="254"/>
                  </a:lnTo>
                  <a:lnTo>
                    <a:pt x="63" y="254"/>
                  </a:lnTo>
                  <a:lnTo>
                    <a:pt x="65" y="254"/>
                  </a:lnTo>
                  <a:lnTo>
                    <a:pt x="66" y="254"/>
                  </a:lnTo>
                  <a:lnTo>
                    <a:pt x="68" y="253"/>
                  </a:lnTo>
                  <a:lnTo>
                    <a:pt x="66" y="253"/>
                  </a:lnTo>
                  <a:lnTo>
                    <a:pt x="66" y="251"/>
                  </a:lnTo>
                  <a:lnTo>
                    <a:pt x="61" y="254"/>
                  </a:lnTo>
                  <a:lnTo>
                    <a:pt x="55" y="254"/>
                  </a:lnTo>
                  <a:lnTo>
                    <a:pt x="50" y="253"/>
                  </a:lnTo>
                  <a:lnTo>
                    <a:pt x="47" y="253"/>
                  </a:lnTo>
                  <a:lnTo>
                    <a:pt x="46" y="253"/>
                  </a:lnTo>
                  <a:lnTo>
                    <a:pt x="46" y="251"/>
                  </a:lnTo>
                  <a:lnTo>
                    <a:pt x="47" y="249"/>
                  </a:lnTo>
                  <a:lnTo>
                    <a:pt x="49" y="249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6" y="249"/>
                  </a:lnTo>
                  <a:lnTo>
                    <a:pt x="46" y="248"/>
                  </a:lnTo>
                  <a:lnTo>
                    <a:pt x="46" y="246"/>
                  </a:lnTo>
                  <a:lnTo>
                    <a:pt x="46" y="246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3" y="246"/>
                  </a:lnTo>
                  <a:lnTo>
                    <a:pt x="43" y="246"/>
                  </a:lnTo>
                  <a:lnTo>
                    <a:pt x="44" y="245"/>
                  </a:lnTo>
                  <a:lnTo>
                    <a:pt x="44" y="245"/>
                  </a:lnTo>
                  <a:lnTo>
                    <a:pt x="43" y="245"/>
                  </a:lnTo>
                  <a:lnTo>
                    <a:pt x="43" y="246"/>
                  </a:lnTo>
                  <a:lnTo>
                    <a:pt x="43" y="248"/>
                  </a:lnTo>
                  <a:lnTo>
                    <a:pt x="43" y="248"/>
                  </a:lnTo>
                  <a:lnTo>
                    <a:pt x="41" y="249"/>
                  </a:lnTo>
                  <a:lnTo>
                    <a:pt x="39" y="248"/>
                  </a:lnTo>
                  <a:lnTo>
                    <a:pt x="38" y="248"/>
                  </a:lnTo>
                  <a:lnTo>
                    <a:pt x="38" y="245"/>
                  </a:lnTo>
                  <a:lnTo>
                    <a:pt x="35" y="243"/>
                  </a:lnTo>
                  <a:lnTo>
                    <a:pt x="35" y="241"/>
                  </a:lnTo>
                  <a:lnTo>
                    <a:pt x="36" y="240"/>
                  </a:lnTo>
                  <a:lnTo>
                    <a:pt x="35" y="238"/>
                  </a:lnTo>
                  <a:lnTo>
                    <a:pt x="33" y="238"/>
                  </a:lnTo>
                  <a:lnTo>
                    <a:pt x="32" y="240"/>
                  </a:lnTo>
                  <a:lnTo>
                    <a:pt x="32" y="238"/>
                  </a:lnTo>
                  <a:lnTo>
                    <a:pt x="30" y="238"/>
                  </a:lnTo>
                  <a:lnTo>
                    <a:pt x="30" y="237"/>
                  </a:lnTo>
                  <a:lnTo>
                    <a:pt x="32" y="237"/>
                  </a:lnTo>
                  <a:lnTo>
                    <a:pt x="32" y="237"/>
                  </a:lnTo>
                  <a:lnTo>
                    <a:pt x="35" y="235"/>
                  </a:lnTo>
                  <a:lnTo>
                    <a:pt x="36" y="235"/>
                  </a:lnTo>
                  <a:lnTo>
                    <a:pt x="33" y="234"/>
                  </a:lnTo>
                  <a:lnTo>
                    <a:pt x="32" y="234"/>
                  </a:lnTo>
                  <a:lnTo>
                    <a:pt x="33" y="232"/>
                  </a:lnTo>
                  <a:lnTo>
                    <a:pt x="35" y="232"/>
                  </a:lnTo>
                  <a:lnTo>
                    <a:pt x="39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9"/>
                  </a:lnTo>
                  <a:lnTo>
                    <a:pt x="38" y="226"/>
                  </a:lnTo>
                  <a:lnTo>
                    <a:pt x="41" y="223"/>
                  </a:lnTo>
                  <a:lnTo>
                    <a:pt x="44" y="218"/>
                  </a:lnTo>
                  <a:lnTo>
                    <a:pt x="46" y="218"/>
                  </a:lnTo>
                  <a:lnTo>
                    <a:pt x="47" y="216"/>
                  </a:lnTo>
                  <a:lnTo>
                    <a:pt x="49" y="216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6"/>
                  </a:lnTo>
                  <a:lnTo>
                    <a:pt x="52" y="215"/>
                  </a:lnTo>
                  <a:lnTo>
                    <a:pt x="54" y="213"/>
                  </a:lnTo>
                  <a:lnTo>
                    <a:pt x="54" y="213"/>
                  </a:lnTo>
                  <a:lnTo>
                    <a:pt x="52" y="213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8"/>
                  </a:lnTo>
                  <a:lnTo>
                    <a:pt x="50" y="207"/>
                  </a:lnTo>
                  <a:lnTo>
                    <a:pt x="52" y="205"/>
                  </a:lnTo>
                  <a:lnTo>
                    <a:pt x="55" y="205"/>
                  </a:lnTo>
                  <a:lnTo>
                    <a:pt x="57" y="205"/>
                  </a:lnTo>
                  <a:lnTo>
                    <a:pt x="57" y="205"/>
                  </a:lnTo>
                  <a:lnTo>
                    <a:pt x="54" y="204"/>
                  </a:lnTo>
                  <a:lnTo>
                    <a:pt x="55" y="202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6" y="202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8" y="205"/>
                  </a:lnTo>
                  <a:lnTo>
                    <a:pt x="69" y="204"/>
                  </a:lnTo>
                  <a:lnTo>
                    <a:pt x="71" y="204"/>
                  </a:lnTo>
                  <a:lnTo>
                    <a:pt x="71" y="205"/>
                  </a:lnTo>
                  <a:lnTo>
                    <a:pt x="73" y="205"/>
                  </a:lnTo>
                  <a:lnTo>
                    <a:pt x="76" y="204"/>
                  </a:lnTo>
                  <a:lnTo>
                    <a:pt x="77" y="204"/>
                  </a:lnTo>
                  <a:lnTo>
                    <a:pt x="79" y="202"/>
                  </a:lnTo>
                  <a:lnTo>
                    <a:pt x="82" y="201"/>
                  </a:lnTo>
                  <a:lnTo>
                    <a:pt x="85" y="196"/>
                  </a:lnTo>
                  <a:lnTo>
                    <a:pt x="87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91" y="196"/>
                  </a:lnTo>
                  <a:lnTo>
                    <a:pt x="98" y="196"/>
                  </a:lnTo>
                  <a:lnTo>
                    <a:pt x="101" y="194"/>
                  </a:lnTo>
                  <a:lnTo>
                    <a:pt x="104" y="193"/>
                  </a:lnTo>
                  <a:lnTo>
                    <a:pt x="106" y="191"/>
                  </a:lnTo>
                  <a:lnTo>
                    <a:pt x="107" y="189"/>
                  </a:lnTo>
                  <a:lnTo>
                    <a:pt x="109" y="188"/>
                  </a:lnTo>
                  <a:lnTo>
                    <a:pt x="107" y="185"/>
                  </a:lnTo>
                  <a:lnTo>
                    <a:pt x="107" y="183"/>
                  </a:lnTo>
                  <a:lnTo>
                    <a:pt x="106" y="177"/>
                  </a:lnTo>
                  <a:lnTo>
                    <a:pt x="102" y="174"/>
                  </a:lnTo>
                  <a:lnTo>
                    <a:pt x="99" y="174"/>
                  </a:lnTo>
                  <a:lnTo>
                    <a:pt x="98" y="174"/>
                  </a:lnTo>
                  <a:lnTo>
                    <a:pt x="99" y="171"/>
                  </a:lnTo>
                  <a:lnTo>
                    <a:pt x="102" y="171"/>
                  </a:lnTo>
                  <a:lnTo>
                    <a:pt x="104" y="171"/>
                  </a:lnTo>
                  <a:lnTo>
                    <a:pt x="106" y="169"/>
                  </a:lnTo>
                  <a:lnTo>
                    <a:pt x="107" y="169"/>
                  </a:lnTo>
                  <a:lnTo>
                    <a:pt x="107" y="167"/>
                  </a:lnTo>
                  <a:lnTo>
                    <a:pt x="107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3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99" y="164"/>
                  </a:lnTo>
                  <a:lnTo>
                    <a:pt x="96" y="164"/>
                  </a:lnTo>
                  <a:lnTo>
                    <a:pt x="95" y="164"/>
                  </a:lnTo>
                  <a:lnTo>
                    <a:pt x="93" y="166"/>
                  </a:lnTo>
                  <a:lnTo>
                    <a:pt x="88" y="167"/>
                  </a:lnTo>
                  <a:lnTo>
                    <a:pt x="87" y="169"/>
                  </a:lnTo>
                  <a:lnTo>
                    <a:pt x="82" y="172"/>
                  </a:lnTo>
                  <a:lnTo>
                    <a:pt x="80" y="174"/>
                  </a:lnTo>
                  <a:lnTo>
                    <a:pt x="79" y="175"/>
                  </a:lnTo>
                  <a:lnTo>
                    <a:pt x="79" y="171"/>
                  </a:lnTo>
                  <a:lnTo>
                    <a:pt x="74" y="167"/>
                  </a:lnTo>
                  <a:lnTo>
                    <a:pt x="73" y="169"/>
                  </a:lnTo>
                  <a:lnTo>
                    <a:pt x="73" y="171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6" y="172"/>
                  </a:lnTo>
                  <a:lnTo>
                    <a:pt x="74" y="174"/>
                  </a:lnTo>
                  <a:lnTo>
                    <a:pt x="73" y="172"/>
                  </a:lnTo>
                  <a:lnTo>
                    <a:pt x="69" y="171"/>
                  </a:lnTo>
                  <a:lnTo>
                    <a:pt x="66" y="169"/>
                  </a:lnTo>
                  <a:lnTo>
                    <a:pt x="58" y="169"/>
                  </a:lnTo>
                  <a:lnTo>
                    <a:pt x="52" y="172"/>
                  </a:lnTo>
                  <a:lnTo>
                    <a:pt x="52" y="171"/>
                  </a:lnTo>
                  <a:lnTo>
                    <a:pt x="50" y="171"/>
                  </a:lnTo>
                  <a:lnTo>
                    <a:pt x="50" y="171"/>
                  </a:lnTo>
                  <a:lnTo>
                    <a:pt x="49" y="172"/>
                  </a:lnTo>
                  <a:lnTo>
                    <a:pt x="49" y="172"/>
                  </a:lnTo>
                  <a:lnTo>
                    <a:pt x="47" y="172"/>
                  </a:lnTo>
                  <a:lnTo>
                    <a:pt x="46" y="172"/>
                  </a:lnTo>
                  <a:lnTo>
                    <a:pt x="41" y="171"/>
                  </a:lnTo>
                  <a:lnTo>
                    <a:pt x="32" y="169"/>
                  </a:lnTo>
                  <a:lnTo>
                    <a:pt x="28" y="169"/>
                  </a:lnTo>
                  <a:lnTo>
                    <a:pt x="27" y="16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7" y="161"/>
                  </a:lnTo>
                  <a:lnTo>
                    <a:pt x="25" y="161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2" y="156"/>
                  </a:lnTo>
                  <a:lnTo>
                    <a:pt x="25" y="156"/>
                  </a:lnTo>
                  <a:lnTo>
                    <a:pt x="27" y="155"/>
                  </a:lnTo>
                  <a:lnTo>
                    <a:pt x="28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0" y="153"/>
                  </a:lnTo>
                  <a:lnTo>
                    <a:pt x="24" y="152"/>
                  </a:lnTo>
                  <a:lnTo>
                    <a:pt x="24" y="152"/>
                  </a:lnTo>
                  <a:lnTo>
                    <a:pt x="13" y="150"/>
                  </a:lnTo>
                  <a:lnTo>
                    <a:pt x="5" y="147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9" y="142"/>
                  </a:lnTo>
                  <a:lnTo>
                    <a:pt x="13" y="139"/>
                  </a:lnTo>
                  <a:lnTo>
                    <a:pt x="17" y="139"/>
                  </a:lnTo>
                  <a:lnTo>
                    <a:pt x="19" y="139"/>
                  </a:lnTo>
                  <a:lnTo>
                    <a:pt x="20" y="137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27" y="133"/>
                  </a:lnTo>
                  <a:lnTo>
                    <a:pt x="30" y="133"/>
                  </a:lnTo>
                  <a:lnTo>
                    <a:pt x="32" y="133"/>
                  </a:lnTo>
                  <a:lnTo>
                    <a:pt x="33" y="133"/>
                  </a:lnTo>
                  <a:lnTo>
                    <a:pt x="38" y="133"/>
                  </a:lnTo>
                  <a:lnTo>
                    <a:pt x="38" y="133"/>
                  </a:lnTo>
                  <a:lnTo>
                    <a:pt x="39" y="133"/>
                  </a:lnTo>
                  <a:lnTo>
                    <a:pt x="39" y="133"/>
                  </a:lnTo>
                  <a:lnTo>
                    <a:pt x="35" y="130"/>
                  </a:lnTo>
                  <a:lnTo>
                    <a:pt x="36" y="130"/>
                  </a:lnTo>
                  <a:lnTo>
                    <a:pt x="36" y="128"/>
                  </a:lnTo>
                  <a:lnTo>
                    <a:pt x="41" y="126"/>
                  </a:lnTo>
                  <a:lnTo>
                    <a:pt x="44" y="125"/>
                  </a:lnTo>
                  <a:lnTo>
                    <a:pt x="47" y="126"/>
                  </a:lnTo>
                  <a:lnTo>
                    <a:pt x="52" y="123"/>
                  </a:lnTo>
                  <a:lnTo>
                    <a:pt x="55" y="122"/>
                  </a:lnTo>
                  <a:lnTo>
                    <a:pt x="61" y="122"/>
                  </a:lnTo>
                  <a:lnTo>
                    <a:pt x="66" y="122"/>
                  </a:lnTo>
                  <a:lnTo>
                    <a:pt x="68" y="122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5" y="123"/>
                  </a:lnTo>
                  <a:lnTo>
                    <a:pt x="65" y="123"/>
                  </a:lnTo>
                  <a:lnTo>
                    <a:pt x="65" y="125"/>
                  </a:lnTo>
                  <a:lnTo>
                    <a:pt x="63" y="126"/>
                  </a:lnTo>
                  <a:lnTo>
                    <a:pt x="63" y="130"/>
                  </a:lnTo>
                  <a:lnTo>
                    <a:pt x="63" y="130"/>
                  </a:lnTo>
                  <a:lnTo>
                    <a:pt x="61" y="131"/>
                  </a:lnTo>
                  <a:lnTo>
                    <a:pt x="66" y="134"/>
                  </a:lnTo>
                  <a:lnTo>
                    <a:pt x="74" y="134"/>
                  </a:lnTo>
                  <a:lnTo>
                    <a:pt x="79" y="134"/>
                  </a:lnTo>
                  <a:lnTo>
                    <a:pt x="80" y="134"/>
                  </a:lnTo>
                  <a:lnTo>
                    <a:pt x="82" y="134"/>
                  </a:lnTo>
                  <a:lnTo>
                    <a:pt x="88" y="134"/>
                  </a:lnTo>
                  <a:lnTo>
                    <a:pt x="91" y="136"/>
                  </a:lnTo>
                  <a:lnTo>
                    <a:pt x="93" y="134"/>
                  </a:lnTo>
                  <a:lnTo>
                    <a:pt x="98" y="130"/>
                  </a:lnTo>
                  <a:lnTo>
                    <a:pt x="99" y="130"/>
                  </a:lnTo>
                  <a:lnTo>
                    <a:pt x="101" y="130"/>
                  </a:lnTo>
                  <a:lnTo>
                    <a:pt x="102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98" y="126"/>
                  </a:lnTo>
                  <a:lnTo>
                    <a:pt x="93" y="128"/>
                  </a:lnTo>
                  <a:lnTo>
                    <a:pt x="91" y="126"/>
                  </a:lnTo>
                  <a:lnTo>
                    <a:pt x="93" y="125"/>
                  </a:lnTo>
                  <a:lnTo>
                    <a:pt x="88" y="120"/>
                  </a:lnTo>
                  <a:lnTo>
                    <a:pt x="87" y="119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2" y="114"/>
                  </a:lnTo>
                  <a:lnTo>
                    <a:pt x="84" y="114"/>
                  </a:lnTo>
                  <a:lnTo>
                    <a:pt x="85" y="114"/>
                  </a:lnTo>
                  <a:lnTo>
                    <a:pt x="87" y="114"/>
                  </a:lnTo>
                  <a:lnTo>
                    <a:pt x="88" y="117"/>
                  </a:lnTo>
                  <a:lnTo>
                    <a:pt x="90" y="117"/>
                  </a:lnTo>
                  <a:lnTo>
                    <a:pt x="90" y="120"/>
                  </a:lnTo>
                  <a:lnTo>
                    <a:pt x="91" y="123"/>
                  </a:lnTo>
                  <a:lnTo>
                    <a:pt x="96" y="125"/>
                  </a:lnTo>
                  <a:lnTo>
                    <a:pt x="101" y="125"/>
                  </a:lnTo>
                  <a:lnTo>
                    <a:pt x="102" y="125"/>
                  </a:lnTo>
                  <a:lnTo>
                    <a:pt x="104" y="125"/>
                  </a:lnTo>
                  <a:lnTo>
                    <a:pt x="109" y="126"/>
                  </a:lnTo>
                  <a:lnTo>
                    <a:pt x="110" y="126"/>
                  </a:lnTo>
                  <a:lnTo>
                    <a:pt x="117" y="126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5" y="122"/>
                  </a:lnTo>
                  <a:lnTo>
                    <a:pt x="110" y="122"/>
                  </a:lnTo>
                  <a:lnTo>
                    <a:pt x="107" y="120"/>
                  </a:lnTo>
                  <a:lnTo>
                    <a:pt x="104" y="120"/>
                  </a:lnTo>
                  <a:lnTo>
                    <a:pt x="99" y="123"/>
                  </a:lnTo>
                  <a:lnTo>
                    <a:pt x="98" y="122"/>
                  </a:lnTo>
                  <a:lnTo>
                    <a:pt x="96" y="120"/>
                  </a:lnTo>
                  <a:lnTo>
                    <a:pt x="93" y="119"/>
                  </a:lnTo>
                  <a:lnTo>
                    <a:pt x="93" y="117"/>
                  </a:lnTo>
                  <a:lnTo>
                    <a:pt x="95" y="114"/>
                  </a:lnTo>
                  <a:lnTo>
                    <a:pt x="96" y="112"/>
                  </a:lnTo>
                  <a:lnTo>
                    <a:pt x="95" y="112"/>
                  </a:lnTo>
                  <a:lnTo>
                    <a:pt x="91" y="111"/>
                  </a:lnTo>
                  <a:lnTo>
                    <a:pt x="85" y="112"/>
                  </a:lnTo>
                  <a:lnTo>
                    <a:pt x="85" y="111"/>
                  </a:lnTo>
                  <a:lnTo>
                    <a:pt x="85" y="109"/>
                  </a:lnTo>
                  <a:lnTo>
                    <a:pt x="82" y="112"/>
                  </a:lnTo>
                  <a:lnTo>
                    <a:pt x="80" y="111"/>
                  </a:lnTo>
                  <a:lnTo>
                    <a:pt x="76" y="111"/>
                  </a:lnTo>
                  <a:lnTo>
                    <a:pt x="69" y="109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3" y="100"/>
                  </a:lnTo>
                  <a:lnTo>
                    <a:pt x="60" y="97"/>
                  </a:lnTo>
                  <a:lnTo>
                    <a:pt x="43" y="85"/>
                  </a:lnTo>
                  <a:lnTo>
                    <a:pt x="33" y="84"/>
                  </a:lnTo>
                  <a:lnTo>
                    <a:pt x="30" y="81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2" y="79"/>
                  </a:lnTo>
                  <a:lnTo>
                    <a:pt x="24" y="78"/>
                  </a:lnTo>
                  <a:lnTo>
                    <a:pt x="25" y="76"/>
                  </a:lnTo>
                  <a:lnTo>
                    <a:pt x="24" y="78"/>
                  </a:lnTo>
                  <a:lnTo>
                    <a:pt x="25" y="78"/>
                  </a:lnTo>
                  <a:lnTo>
                    <a:pt x="27" y="78"/>
                  </a:lnTo>
                  <a:lnTo>
                    <a:pt x="27" y="76"/>
                  </a:lnTo>
                  <a:lnTo>
                    <a:pt x="28" y="73"/>
                  </a:lnTo>
                  <a:lnTo>
                    <a:pt x="30" y="68"/>
                  </a:lnTo>
                  <a:lnTo>
                    <a:pt x="30" y="65"/>
                  </a:lnTo>
                  <a:lnTo>
                    <a:pt x="39" y="65"/>
                  </a:lnTo>
                  <a:lnTo>
                    <a:pt x="47" y="65"/>
                  </a:lnTo>
                  <a:lnTo>
                    <a:pt x="49" y="65"/>
                  </a:lnTo>
                  <a:lnTo>
                    <a:pt x="58" y="63"/>
                  </a:lnTo>
                  <a:lnTo>
                    <a:pt x="60" y="63"/>
                  </a:lnTo>
                  <a:lnTo>
                    <a:pt x="65" y="62"/>
                  </a:lnTo>
                  <a:lnTo>
                    <a:pt x="69" y="59"/>
                  </a:lnTo>
                  <a:lnTo>
                    <a:pt x="73" y="54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1"/>
                  </a:lnTo>
                  <a:lnTo>
                    <a:pt x="76" y="46"/>
                  </a:lnTo>
                  <a:lnTo>
                    <a:pt x="77" y="43"/>
                  </a:lnTo>
                  <a:lnTo>
                    <a:pt x="85" y="34"/>
                  </a:lnTo>
                  <a:lnTo>
                    <a:pt x="90" y="30"/>
                  </a:lnTo>
                  <a:lnTo>
                    <a:pt x="91" y="29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3" y="30"/>
                  </a:lnTo>
                  <a:lnTo>
                    <a:pt x="91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6" y="30"/>
                  </a:lnTo>
                  <a:lnTo>
                    <a:pt x="106" y="29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0" y="22"/>
                  </a:lnTo>
                  <a:lnTo>
                    <a:pt x="118" y="24"/>
                  </a:lnTo>
                  <a:lnTo>
                    <a:pt x="120" y="26"/>
                  </a:lnTo>
                  <a:lnTo>
                    <a:pt x="118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4"/>
                  </a:lnTo>
                  <a:lnTo>
                    <a:pt x="125" y="24"/>
                  </a:lnTo>
                  <a:lnTo>
                    <a:pt x="129" y="22"/>
                  </a:lnTo>
                  <a:lnTo>
                    <a:pt x="123" y="22"/>
                  </a:lnTo>
                  <a:lnTo>
                    <a:pt x="120" y="21"/>
                  </a:lnTo>
                  <a:lnTo>
                    <a:pt x="118" y="21"/>
                  </a:lnTo>
                  <a:lnTo>
                    <a:pt x="125" y="16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31" y="16"/>
                  </a:lnTo>
                  <a:lnTo>
                    <a:pt x="129" y="16"/>
                  </a:lnTo>
                  <a:lnTo>
                    <a:pt x="129" y="18"/>
                  </a:lnTo>
                  <a:lnTo>
                    <a:pt x="131" y="18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40" y="16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8" y="15"/>
                  </a:lnTo>
                  <a:lnTo>
                    <a:pt x="150" y="15"/>
                  </a:lnTo>
                  <a:lnTo>
                    <a:pt x="155" y="11"/>
                  </a:lnTo>
                  <a:lnTo>
                    <a:pt x="159" y="10"/>
                  </a:lnTo>
                  <a:lnTo>
                    <a:pt x="161" y="8"/>
                  </a:lnTo>
                  <a:lnTo>
                    <a:pt x="164" y="5"/>
                  </a:lnTo>
                  <a:lnTo>
                    <a:pt x="166" y="2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0" name="Freeform 26">
              <a:extLst>
                <a:ext uri="{FF2B5EF4-FFF2-40B4-BE49-F238E27FC236}">
                  <a16:creationId xmlns:a16="http://schemas.microsoft.com/office/drawing/2014/main" id="{8E7C7B61-2990-8351-FE2F-AA68D8D77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497" y="2718151"/>
              <a:ext cx="11695" cy="15594"/>
            </a:xfrm>
            <a:custGeom>
              <a:avLst/>
              <a:gdLst>
                <a:gd name="T0" fmla="*/ 4 w 6"/>
                <a:gd name="T1" fmla="*/ 0 h 8"/>
                <a:gd name="T2" fmla="*/ 6 w 6"/>
                <a:gd name="T3" fmla="*/ 0 h 8"/>
                <a:gd name="T4" fmla="*/ 6 w 6"/>
                <a:gd name="T5" fmla="*/ 0 h 8"/>
                <a:gd name="T6" fmla="*/ 6 w 6"/>
                <a:gd name="T7" fmla="*/ 3 h 8"/>
                <a:gd name="T8" fmla="*/ 6 w 6"/>
                <a:gd name="T9" fmla="*/ 5 h 8"/>
                <a:gd name="T10" fmla="*/ 4 w 6"/>
                <a:gd name="T11" fmla="*/ 5 h 8"/>
                <a:gd name="T12" fmla="*/ 1 w 6"/>
                <a:gd name="T13" fmla="*/ 8 h 8"/>
                <a:gd name="T14" fmla="*/ 1 w 6"/>
                <a:gd name="T15" fmla="*/ 6 h 8"/>
                <a:gd name="T16" fmla="*/ 0 w 6"/>
                <a:gd name="T17" fmla="*/ 8 h 8"/>
                <a:gd name="T18" fmla="*/ 0 w 6"/>
                <a:gd name="T19" fmla="*/ 6 h 8"/>
                <a:gd name="T20" fmla="*/ 0 w 6"/>
                <a:gd name="T21" fmla="*/ 6 h 8"/>
                <a:gd name="T22" fmla="*/ 1 w 6"/>
                <a:gd name="T23" fmla="*/ 5 h 8"/>
                <a:gd name="T24" fmla="*/ 1 w 6"/>
                <a:gd name="T25" fmla="*/ 3 h 8"/>
                <a:gd name="T26" fmla="*/ 3 w 6"/>
                <a:gd name="T27" fmla="*/ 2 h 8"/>
                <a:gd name="T28" fmla="*/ 4 w 6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1" name="Freeform 27">
              <a:extLst>
                <a:ext uri="{FF2B5EF4-FFF2-40B4-BE49-F238E27FC236}">
                  <a16:creationId xmlns:a16="http://schemas.microsoft.com/office/drawing/2014/main" id="{BCC0AEA5-72C6-6134-A874-FE6E013314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986" y="2456955"/>
              <a:ext cx="278739" cy="458068"/>
            </a:xfrm>
            <a:custGeom>
              <a:avLst/>
              <a:gdLst>
                <a:gd name="T0" fmla="*/ 80 w 143"/>
                <a:gd name="T1" fmla="*/ 229 h 235"/>
                <a:gd name="T2" fmla="*/ 57 w 143"/>
                <a:gd name="T3" fmla="*/ 156 h 235"/>
                <a:gd name="T4" fmla="*/ 31 w 143"/>
                <a:gd name="T5" fmla="*/ 121 h 235"/>
                <a:gd name="T6" fmla="*/ 36 w 143"/>
                <a:gd name="T7" fmla="*/ 132 h 235"/>
                <a:gd name="T8" fmla="*/ 25 w 143"/>
                <a:gd name="T9" fmla="*/ 140 h 235"/>
                <a:gd name="T10" fmla="*/ 14 w 143"/>
                <a:gd name="T11" fmla="*/ 136 h 235"/>
                <a:gd name="T12" fmla="*/ 0 w 143"/>
                <a:gd name="T13" fmla="*/ 134 h 235"/>
                <a:gd name="T14" fmla="*/ 9 w 143"/>
                <a:gd name="T15" fmla="*/ 126 h 235"/>
                <a:gd name="T16" fmla="*/ 42 w 143"/>
                <a:gd name="T17" fmla="*/ 109 h 235"/>
                <a:gd name="T18" fmla="*/ 30 w 143"/>
                <a:gd name="T19" fmla="*/ 109 h 235"/>
                <a:gd name="T20" fmla="*/ 25 w 143"/>
                <a:gd name="T21" fmla="*/ 106 h 235"/>
                <a:gd name="T22" fmla="*/ 33 w 143"/>
                <a:gd name="T23" fmla="*/ 102 h 235"/>
                <a:gd name="T24" fmla="*/ 27 w 143"/>
                <a:gd name="T25" fmla="*/ 96 h 235"/>
                <a:gd name="T26" fmla="*/ 23 w 143"/>
                <a:gd name="T27" fmla="*/ 88 h 235"/>
                <a:gd name="T28" fmla="*/ 27 w 143"/>
                <a:gd name="T29" fmla="*/ 82 h 235"/>
                <a:gd name="T30" fmla="*/ 27 w 143"/>
                <a:gd name="T31" fmla="*/ 68 h 235"/>
                <a:gd name="T32" fmla="*/ 33 w 143"/>
                <a:gd name="T33" fmla="*/ 80 h 235"/>
                <a:gd name="T34" fmla="*/ 22 w 143"/>
                <a:gd name="T35" fmla="*/ 71 h 235"/>
                <a:gd name="T36" fmla="*/ 11 w 143"/>
                <a:gd name="T37" fmla="*/ 68 h 235"/>
                <a:gd name="T38" fmla="*/ 25 w 143"/>
                <a:gd name="T39" fmla="*/ 60 h 235"/>
                <a:gd name="T40" fmla="*/ 16 w 143"/>
                <a:gd name="T41" fmla="*/ 60 h 235"/>
                <a:gd name="T42" fmla="*/ 20 w 143"/>
                <a:gd name="T43" fmla="*/ 55 h 235"/>
                <a:gd name="T44" fmla="*/ 63 w 143"/>
                <a:gd name="T45" fmla="*/ 60 h 235"/>
                <a:gd name="T46" fmla="*/ 75 w 143"/>
                <a:gd name="T47" fmla="*/ 68 h 235"/>
                <a:gd name="T48" fmla="*/ 82 w 143"/>
                <a:gd name="T49" fmla="*/ 90 h 235"/>
                <a:gd name="T50" fmla="*/ 71 w 143"/>
                <a:gd name="T51" fmla="*/ 101 h 235"/>
                <a:gd name="T52" fmla="*/ 94 w 143"/>
                <a:gd name="T53" fmla="*/ 112 h 235"/>
                <a:gd name="T54" fmla="*/ 118 w 143"/>
                <a:gd name="T55" fmla="*/ 148 h 235"/>
                <a:gd name="T56" fmla="*/ 123 w 143"/>
                <a:gd name="T57" fmla="*/ 161 h 235"/>
                <a:gd name="T58" fmla="*/ 142 w 143"/>
                <a:gd name="T59" fmla="*/ 167 h 235"/>
                <a:gd name="T60" fmla="*/ 135 w 143"/>
                <a:gd name="T61" fmla="*/ 186 h 235"/>
                <a:gd name="T62" fmla="*/ 131 w 143"/>
                <a:gd name="T63" fmla="*/ 194 h 235"/>
                <a:gd name="T64" fmla="*/ 121 w 143"/>
                <a:gd name="T65" fmla="*/ 205 h 235"/>
                <a:gd name="T66" fmla="*/ 90 w 143"/>
                <a:gd name="T67" fmla="*/ 208 h 235"/>
                <a:gd name="T68" fmla="*/ 63 w 143"/>
                <a:gd name="T69" fmla="*/ 216 h 235"/>
                <a:gd name="T70" fmla="*/ 39 w 143"/>
                <a:gd name="T71" fmla="*/ 217 h 235"/>
                <a:gd name="T72" fmla="*/ 52 w 143"/>
                <a:gd name="T73" fmla="*/ 202 h 235"/>
                <a:gd name="T74" fmla="*/ 79 w 143"/>
                <a:gd name="T75" fmla="*/ 189 h 235"/>
                <a:gd name="T76" fmla="*/ 55 w 143"/>
                <a:gd name="T77" fmla="*/ 188 h 235"/>
                <a:gd name="T78" fmla="*/ 57 w 143"/>
                <a:gd name="T79" fmla="*/ 177 h 235"/>
                <a:gd name="T80" fmla="*/ 52 w 143"/>
                <a:gd name="T81" fmla="*/ 166 h 235"/>
                <a:gd name="T82" fmla="*/ 72 w 143"/>
                <a:gd name="T83" fmla="*/ 158 h 235"/>
                <a:gd name="T84" fmla="*/ 74 w 143"/>
                <a:gd name="T85" fmla="*/ 145 h 235"/>
                <a:gd name="T86" fmla="*/ 74 w 143"/>
                <a:gd name="T87" fmla="*/ 123 h 235"/>
                <a:gd name="T88" fmla="*/ 53 w 143"/>
                <a:gd name="T89" fmla="*/ 126 h 235"/>
                <a:gd name="T90" fmla="*/ 50 w 143"/>
                <a:gd name="T91" fmla="*/ 112 h 235"/>
                <a:gd name="T92" fmla="*/ 46 w 143"/>
                <a:gd name="T93" fmla="*/ 102 h 235"/>
                <a:gd name="T94" fmla="*/ 39 w 143"/>
                <a:gd name="T95" fmla="*/ 102 h 235"/>
                <a:gd name="T96" fmla="*/ 38 w 143"/>
                <a:gd name="T97" fmla="*/ 106 h 235"/>
                <a:gd name="T98" fmla="*/ 36 w 143"/>
                <a:gd name="T99" fmla="*/ 91 h 235"/>
                <a:gd name="T100" fmla="*/ 36 w 143"/>
                <a:gd name="T101" fmla="*/ 76 h 235"/>
                <a:gd name="T102" fmla="*/ 41 w 143"/>
                <a:gd name="T103" fmla="*/ 63 h 235"/>
                <a:gd name="T104" fmla="*/ 44 w 143"/>
                <a:gd name="T105" fmla="*/ 52 h 235"/>
                <a:gd name="T106" fmla="*/ 68 w 143"/>
                <a:gd name="T107" fmla="*/ 47 h 235"/>
                <a:gd name="T108" fmla="*/ 72 w 143"/>
                <a:gd name="T109" fmla="*/ 44 h 235"/>
                <a:gd name="T110" fmla="*/ 77 w 143"/>
                <a:gd name="T111" fmla="*/ 41 h 235"/>
                <a:gd name="T112" fmla="*/ 69 w 143"/>
                <a:gd name="T113" fmla="*/ 38 h 235"/>
                <a:gd name="T114" fmla="*/ 77 w 143"/>
                <a:gd name="T115" fmla="*/ 36 h 235"/>
                <a:gd name="T116" fmla="*/ 102 w 143"/>
                <a:gd name="T117" fmla="*/ 10 h 235"/>
                <a:gd name="T118" fmla="*/ 96 w 143"/>
                <a:gd name="T119" fmla="*/ 14 h 235"/>
                <a:gd name="T120" fmla="*/ 98 w 143"/>
                <a:gd name="T121" fmla="*/ 5 h 235"/>
                <a:gd name="T122" fmla="*/ 107 w 143"/>
                <a:gd name="T123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235">
                  <a:moveTo>
                    <a:pt x="85" y="233"/>
                  </a:moveTo>
                  <a:lnTo>
                    <a:pt x="88" y="233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7" y="235"/>
                  </a:lnTo>
                  <a:lnTo>
                    <a:pt x="85" y="235"/>
                  </a:lnTo>
                  <a:lnTo>
                    <a:pt x="85" y="233"/>
                  </a:lnTo>
                  <a:close/>
                  <a:moveTo>
                    <a:pt x="80" y="229"/>
                  </a:moveTo>
                  <a:lnTo>
                    <a:pt x="82" y="229"/>
                  </a:lnTo>
                  <a:lnTo>
                    <a:pt x="82" y="229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29"/>
                  </a:lnTo>
                  <a:close/>
                  <a:moveTo>
                    <a:pt x="99" y="205"/>
                  </a:moveTo>
                  <a:lnTo>
                    <a:pt x="101" y="206"/>
                  </a:lnTo>
                  <a:lnTo>
                    <a:pt x="102" y="206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6" y="206"/>
                  </a:lnTo>
                  <a:lnTo>
                    <a:pt x="94" y="206"/>
                  </a:lnTo>
                  <a:lnTo>
                    <a:pt x="96" y="206"/>
                  </a:lnTo>
                  <a:lnTo>
                    <a:pt x="98" y="206"/>
                  </a:lnTo>
                  <a:lnTo>
                    <a:pt x="99" y="205"/>
                  </a:lnTo>
                  <a:close/>
                  <a:moveTo>
                    <a:pt x="53" y="154"/>
                  </a:moveTo>
                  <a:lnTo>
                    <a:pt x="55" y="154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0" y="156"/>
                  </a:lnTo>
                  <a:lnTo>
                    <a:pt x="58" y="158"/>
                  </a:lnTo>
                  <a:lnTo>
                    <a:pt x="57" y="158"/>
                  </a:lnTo>
                  <a:lnTo>
                    <a:pt x="57" y="159"/>
                  </a:lnTo>
                  <a:lnTo>
                    <a:pt x="55" y="159"/>
                  </a:lnTo>
                  <a:lnTo>
                    <a:pt x="53" y="159"/>
                  </a:lnTo>
                  <a:lnTo>
                    <a:pt x="53" y="159"/>
                  </a:lnTo>
                  <a:lnTo>
                    <a:pt x="52" y="158"/>
                  </a:lnTo>
                  <a:lnTo>
                    <a:pt x="52" y="154"/>
                  </a:lnTo>
                  <a:lnTo>
                    <a:pt x="53" y="154"/>
                  </a:lnTo>
                  <a:close/>
                  <a:moveTo>
                    <a:pt x="25" y="118"/>
                  </a:moveTo>
                  <a:lnTo>
                    <a:pt x="28" y="118"/>
                  </a:lnTo>
                  <a:lnTo>
                    <a:pt x="30" y="118"/>
                  </a:lnTo>
                  <a:lnTo>
                    <a:pt x="30" y="120"/>
                  </a:lnTo>
                  <a:lnTo>
                    <a:pt x="31" y="121"/>
                  </a:lnTo>
                  <a:lnTo>
                    <a:pt x="33" y="125"/>
                  </a:lnTo>
                  <a:lnTo>
                    <a:pt x="34" y="126"/>
                  </a:lnTo>
                  <a:lnTo>
                    <a:pt x="34" y="128"/>
                  </a:lnTo>
                  <a:lnTo>
                    <a:pt x="34" y="128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29"/>
                  </a:lnTo>
                  <a:lnTo>
                    <a:pt x="34" y="129"/>
                  </a:lnTo>
                  <a:lnTo>
                    <a:pt x="38" y="129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39" y="132"/>
                  </a:lnTo>
                  <a:lnTo>
                    <a:pt x="39" y="134"/>
                  </a:lnTo>
                  <a:lnTo>
                    <a:pt x="38" y="134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6" y="131"/>
                  </a:lnTo>
                  <a:lnTo>
                    <a:pt x="36" y="132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8" y="136"/>
                  </a:lnTo>
                  <a:lnTo>
                    <a:pt x="36" y="137"/>
                  </a:lnTo>
                  <a:lnTo>
                    <a:pt x="34" y="137"/>
                  </a:lnTo>
                  <a:lnTo>
                    <a:pt x="33" y="137"/>
                  </a:lnTo>
                  <a:lnTo>
                    <a:pt x="33" y="139"/>
                  </a:lnTo>
                  <a:lnTo>
                    <a:pt x="33" y="139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3" y="142"/>
                  </a:lnTo>
                  <a:lnTo>
                    <a:pt x="22" y="142"/>
                  </a:lnTo>
                  <a:lnTo>
                    <a:pt x="22" y="140"/>
                  </a:lnTo>
                  <a:lnTo>
                    <a:pt x="22" y="139"/>
                  </a:lnTo>
                  <a:lnTo>
                    <a:pt x="22" y="139"/>
                  </a:lnTo>
                  <a:lnTo>
                    <a:pt x="20" y="139"/>
                  </a:lnTo>
                  <a:lnTo>
                    <a:pt x="19" y="139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6"/>
                  </a:lnTo>
                  <a:lnTo>
                    <a:pt x="17" y="136"/>
                  </a:lnTo>
                  <a:lnTo>
                    <a:pt x="17" y="134"/>
                  </a:lnTo>
                  <a:lnTo>
                    <a:pt x="16" y="134"/>
                  </a:lnTo>
                  <a:lnTo>
                    <a:pt x="14" y="136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9" y="140"/>
                  </a:lnTo>
                  <a:lnTo>
                    <a:pt x="8" y="140"/>
                  </a:lnTo>
                  <a:lnTo>
                    <a:pt x="6" y="139"/>
                  </a:lnTo>
                  <a:lnTo>
                    <a:pt x="5" y="139"/>
                  </a:lnTo>
                  <a:lnTo>
                    <a:pt x="5" y="137"/>
                  </a:lnTo>
                  <a:lnTo>
                    <a:pt x="3" y="13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32"/>
                  </a:lnTo>
                  <a:lnTo>
                    <a:pt x="5" y="131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5" y="129"/>
                  </a:lnTo>
                  <a:lnTo>
                    <a:pt x="5" y="129"/>
                  </a:lnTo>
                  <a:lnTo>
                    <a:pt x="3" y="129"/>
                  </a:lnTo>
                  <a:lnTo>
                    <a:pt x="3" y="129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9" y="128"/>
                  </a:lnTo>
                  <a:lnTo>
                    <a:pt x="9" y="126"/>
                  </a:lnTo>
                  <a:lnTo>
                    <a:pt x="9" y="125"/>
                  </a:lnTo>
                  <a:lnTo>
                    <a:pt x="11" y="125"/>
                  </a:lnTo>
                  <a:lnTo>
                    <a:pt x="11" y="123"/>
                  </a:lnTo>
                  <a:lnTo>
                    <a:pt x="11" y="121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7" y="118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20" y="118"/>
                  </a:lnTo>
                  <a:lnTo>
                    <a:pt x="23" y="118"/>
                  </a:lnTo>
                  <a:lnTo>
                    <a:pt x="25" y="118"/>
                  </a:lnTo>
                  <a:close/>
                  <a:moveTo>
                    <a:pt x="42" y="109"/>
                  </a:moveTo>
                  <a:lnTo>
                    <a:pt x="42" y="109"/>
                  </a:lnTo>
                  <a:lnTo>
                    <a:pt x="42" y="109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4" y="114"/>
                  </a:lnTo>
                  <a:lnTo>
                    <a:pt x="42" y="114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39" y="110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2" y="109"/>
                  </a:lnTo>
                  <a:close/>
                  <a:moveTo>
                    <a:pt x="30" y="104"/>
                  </a:moveTo>
                  <a:lnTo>
                    <a:pt x="30" y="106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0" y="109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8" y="104"/>
                  </a:lnTo>
                  <a:lnTo>
                    <a:pt x="30" y="104"/>
                  </a:lnTo>
                  <a:close/>
                  <a:moveTo>
                    <a:pt x="34" y="99"/>
                  </a:moveTo>
                  <a:lnTo>
                    <a:pt x="34" y="99"/>
                  </a:lnTo>
                  <a:lnTo>
                    <a:pt x="34" y="102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31" y="102"/>
                  </a:lnTo>
                  <a:lnTo>
                    <a:pt x="31" y="101"/>
                  </a:lnTo>
                  <a:lnTo>
                    <a:pt x="34" y="101"/>
                  </a:lnTo>
                  <a:lnTo>
                    <a:pt x="34" y="99"/>
                  </a:lnTo>
                  <a:close/>
                  <a:moveTo>
                    <a:pt x="30" y="88"/>
                  </a:moveTo>
                  <a:lnTo>
                    <a:pt x="30" y="90"/>
                  </a:lnTo>
                  <a:lnTo>
                    <a:pt x="31" y="90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4" y="93"/>
                  </a:lnTo>
                  <a:lnTo>
                    <a:pt x="34" y="95"/>
                  </a:lnTo>
                  <a:lnTo>
                    <a:pt x="28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8" y="95"/>
                  </a:lnTo>
                  <a:lnTo>
                    <a:pt x="30" y="93"/>
                  </a:lnTo>
                  <a:lnTo>
                    <a:pt x="27" y="91"/>
                  </a:lnTo>
                  <a:lnTo>
                    <a:pt x="27" y="91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30" y="88"/>
                  </a:lnTo>
                  <a:close/>
                  <a:moveTo>
                    <a:pt x="23" y="88"/>
                  </a:moveTo>
                  <a:lnTo>
                    <a:pt x="23" y="88"/>
                  </a:lnTo>
                  <a:lnTo>
                    <a:pt x="23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3" y="88"/>
                  </a:lnTo>
                  <a:lnTo>
                    <a:pt x="23" y="88"/>
                  </a:lnTo>
                  <a:close/>
                  <a:moveTo>
                    <a:pt x="9" y="82"/>
                  </a:moveTo>
                  <a:lnTo>
                    <a:pt x="11" y="82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9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close/>
                  <a:moveTo>
                    <a:pt x="27" y="80"/>
                  </a:moveTo>
                  <a:lnTo>
                    <a:pt x="27" y="80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27" y="80"/>
                  </a:lnTo>
                  <a:close/>
                  <a:moveTo>
                    <a:pt x="12" y="74"/>
                  </a:moveTo>
                  <a:lnTo>
                    <a:pt x="12" y="74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1" y="79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11" y="76"/>
                  </a:lnTo>
                  <a:lnTo>
                    <a:pt x="11" y="74"/>
                  </a:lnTo>
                  <a:lnTo>
                    <a:pt x="12" y="74"/>
                  </a:lnTo>
                  <a:close/>
                  <a:moveTo>
                    <a:pt x="27" y="68"/>
                  </a:moveTo>
                  <a:lnTo>
                    <a:pt x="28" y="68"/>
                  </a:lnTo>
                  <a:lnTo>
                    <a:pt x="28" y="69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3" y="76"/>
                  </a:lnTo>
                  <a:lnTo>
                    <a:pt x="34" y="76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4" y="79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0" y="77"/>
                  </a:lnTo>
                  <a:lnTo>
                    <a:pt x="28" y="79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5" y="76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1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5" y="69"/>
                  </a:lnTo>
                  <a:lnTo>
                    <a:pt x="27" y="68"/>
                  </a:lnTo>
                  <a:lnTo>
                    <a:pt x="27" y="68"/>
                  </a:lnTo>
                  <a:close/>
                  <a:moveTo>
                    <a:pt x="14" y="68"/>
                  </a:moveTo>
                  <a:lnTo>
                    <a:pt x="16" y="69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11" y="68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8"/>
                  </a:lnTo>
                  <a:close/>
                  <a:moveTo>
                    <a:pt x="28" y="50"/>
                  </a:moveTo>
                  <a:lnTo>
                    <a:pt x="28" y="50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7" y="57"/>
                  </a:lnTo>
                  <a:lnTo>
                    <a:pt x="25" y="57"/>
                  </a:lnTo>
                  <a:lnTo>
                    <a:pt x="25" y="58"/>
                  </a:lnTo>
                  <a:lnTo>
                    <a:pt x="23" y="58"/>
                  </a:lnTo>
                  <a:lnTo>
                    <a:pt x="25" y="58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2" y="62"/>
                  </a:lnTo>
                  <a:lnTo>
                    <a:pt x="22" y="63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6" y="65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4"/>
                  </a:lnTo>
                  <a:lnTo>
                    <a:pt x="23" y="54"/>
                  </a:lnTo>
                  <a:lnTo>
                    <a:pt x="27" y="50"/>
                  </a:lnTo>
                  <a:lnTo>
                    <a:pt x="28" y="50"/>
                  </a:lnTo>
                  <a:close/>
                  <a:moveTo>
                    <a:pt x="71" y="47"/>
                  </a:moveTo>
                  <a:lnTo>
                    <a:pt x="74" y="47"/>
                  </a:lnTo>
                  <a:lnTo>
                    <a:pt x="74" y="47"/>
                  </a:lnTo>
                  <a:lnTo>
                    <a:pt x="74" y="49"/>
                  </a:lnTo>
                  <a:lnTo>
                    <a:pt x="72" y="50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1" y="54"/>
                  </a:lnTo>
                  <a:lnTo>
                    <a:pt x="69" y="57"/>
                  </a:lnTo>
                  <a:lnTo>
                    <a:pt x="63" y="60"/>
                  </a:lnTo>
                  <a:lnTo>
                    <a:pt x="60" y="62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5"/>
                  </a:lnTo>
                  <a:lnTo>
                    <a:pt x="61" y="66"/>
                  </a:lnTo>
                  <a:lnTo>
                    <a:pt x="58" y="68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6" y="68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5" y="68"/>
                  </a:lnTo>
                  <a:lnTo>
                    <a:pt x="77" y="68"/>
                  </a:lnTo>
                  <a:lnTo>
                    <a:pt x="85" y="68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1" y="69"/>
                  </a:lnTo>
                  <a:lnTo>
                    <a:pt x="91" y="71"/>
                  </a:lnTo>
                  <a:lnTo>
                    <a:pt x="91" y="73"/>
                  </a:lnTo>
                  <a:lnTo>
                    <a:pt x="91" y="73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8" y="77"/>
                  </a:lnTo>
                  <a:lnTo>
                    <a:pt x="88" y="79"/>
                  </a:lnTo>
                  <a:lnTo>
                    <a:pt x="88" y="80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2" y="90"/>
                  </a:lnTo>
                  <a:lnTo>
                    <a:pt x="80" y="91"/>
                  </a:lnTo>
                  <a:lnTo>
                    <a:pt x="79" y="91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71" y="95"/>
                  </a:lnTo>
                  <a:lnTo>
                    <a:pt x="72" y="95"/>
                  </a:lnTo>
                  <a:lnTo>
                    <a:pt x="75" y="95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77" y="98"/>
                  </a:lnTo>
                  <a:lnTo>
                    <a:pt x="74" y="98"/>
                  </a:lnTo>
                  <a:lnTo>
                    <a:pt x="72" y="101"/>
                  </a:lnTo>
                  <a:lnTo>
                    <a:pt x="71" y="101"/>
                  </a:lnTo>
                  <a:lnTo>
                    <a:pt x="69" y="102"/>
                  </a:lnTo>
                  <a:lnTo>
                    <a:pt x="68" y="101"/>
                  </a:lnTo>
                  <a:lnTo>
                    <a:pt x="64" y="101"/>
                  </a:lnTo>
                  <a:lnTo>
                    <a:pt x="63" y="101"/>
                  </a:lnTo>
                  <a:lnTo>
                    <a:pt x="64" y="101"/>
                  </a:lnTo>
                  <a:lnTo>
                    <a:pt x="66" y="102"/>
                  </a:lnTo>
                  <a:lnTo>
                    <a:pt x="74" y="104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80" y="102"/>
                  </a:lnTo>
                  <a:lnTo>
                    <a:pt x="87" y="104"/>
                  </a:lnTo>
                  <a:lnTo>
                    <a:pt x="88" y="106"/>
                  </a:lnTo>
                  <a:lnTo>
                    <a:pt x="91" y="109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4" y="112"/>
                  </a:lnTo>
                  <a:lnTo>
                    <a:pt x="96" y="117"/>
                  </a:lnTo>
                  <a:lnTo>
                    <a:pt x="98" y="121"/>
                  </a:lnTo>
                  <a:lnTo>
                    <a:pt x="99" y="128"/>
                  </a:lnTo>
                  <a:lnTo>
                    <a:pt x="99" y="129"/>
                  </a:lnTo>
                  <a:lnTo>
                    <a:pt x="101" y="129"/>
                  </a:lnTo>
                  <a:lnTo>
                    <a:pt x="107" y="132"/>
                  </a:lnTo>
                  <a:lnTo>
                    <a:pt x="109" y="132"/>
                  </a:lnTo>
                  <a:lnTo>
                    <a:pt x="110" y="134"/>
                  </a:lnTo>
                  <a:lnTo>
                    <a:pt x="112" y="137"/>
                  </a:lnTo>
                  <a:lnTo>
                    <a:pt x="115" y="139"/>
                  </a:lnTo>
                  <a:lnTo>
                    <a:pt x="116" y="140"/>
                  </a:lnTo>
                  <a:lnTo>
                    <a:pt x="115" y="140"/>
                  </a:lnTo>
                  <a:lnTo>
                    <a:pt x="115" y="142"/>
                  </a:lnTo>
                  <a:lnTo>
                    <a:pt x="115" y="143"/>
                  </a:lnTo>
                  <a:lnTo>
                    <a:pt x="116" y="145"/>
                  </a:lnTo>
                  <a:lnTo>
                    <a:pt x="118" y="148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6" y="150"/>
                  </a:lnTo>
                  <a:lnTo>
                    <a:pt x="115" y="148"/>
                  </a:lnTo>
                  <a:lnTo>
                    <a:pt x="113" y="148"/>
                  </a:lnTo>
                  <a:lnTo>
                    <a:pt x="112" y="148"/>
                  </a:lnTo>
                  <a:lnTo>
                    <a:pt x="110" y="148"/>
                  </a:lnTo>
                  <a:lnTo>
                    <a:pt x="109" y="148"/>
                  </a:lnTo>
                  <a:lnTo>
                    <a:pt x="110" y="148"/>
                  </a:lnTo>
                  <a:lnTo>
                    <a:pt x="113" y="148"/>
                  </a:lnTo>
                  <a:lnTo>
                    <a:pt x="120" y="153"/>
                  </a:lnTo>
                  <a:lnTo>
                    <a:pt x="121" y="156"/>
                  </a:lnTo>
                  <a:lnTo>
                    <a:pt x="123" y="159"/>
                  </a:lnTo>
                  <a:lnTo>
                    <a:pt x="123" y="161"/>
                  </a:lnTo>
                  <a:lnTo>
                    <a:pt x="121" y="162"/>
                  </a:lnTo>
                  <a:lnTo>
                    <a:pt x="120" y="162"/>
                  </a:lnTo>
                  <a:lnTo>
                    <a:pt x="118" y="164"/>
                  </a:lnTo>
                  <a:lnTo>
                    <a:pt x="121" y="166"/>
                  </a:lnTo>
                  <a:lnTo>
                    <a:pt x="123" y="166"/>
                  </a:lnTo>
                  <a:lnTo>
                    <a:pt x="123" y="166"/>
                  </a:lnTo>
                  <a:lnTo>
                    <a:pt x="124" y="166"/>
                  </a:lnTo>
                  <a:lnTo>
                    <a:pt x="126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29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42" y="167"/>
                  </a:lnTo>
                  <a:lnTo>
                    <a:pt x="143" y="169"/>
                  </a:lnTo>
                  <a:lnTo>
                    <a:pt x="143" y="170"/>
                  </a:lnTo>
                  <a:lnTo>
                    <a:pt x="143" y="172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8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39" y="181"/>
                  </a:lnTo>
                  <a:lnTo>
                    <a:pt x="137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4"/>
                  </a:lnTo>
                  <a:lnTo>
                    <a:pt x="135" y="186"/>
                  </a:lnTo>
                  <a:lnTo>
                    <a:pt x="134" y="186"/>
                  </a:lnTo>
                  <a:lnTo>
                    <a:pt x="132" y="186"/>
                  </a:lnTo>
                  <a:lnTo>
                    <a:pt x="129" y="188"/>
                  </a:lnTo>
                  <a:lnTo>
                    <a:pt x="131" y="188"/>
                  </a:lnTo>
                  <a:lnTo>
                    <a:pt x="131" y="189"/>
                  </a:lnTo>
                  <a:lnTo>
                    <a:pt x="131" y="189"/>
                  </a:lnTo>
                  <a:lnTo>
                    <a:pt x="129" y="191"/>
                  </a:lnTo>
                  <a:lnTo>
                    <a:pt x="128" y="191"/>
                  </a:lnTo>
                  <a:lnTo>
                    <a:pt x="126" y="191"/>
                  </a:lnTo>
                  <a:lnTo>
                    <a:pt x="124" y="191"/>
                  </a:lnTo>
                  <a:lnTo>
                    <a:pt x="124" y="192"/>
                  </a:lnTo>
                  <a:lnTo>
                    <a:pt x="126" y="192"/>
                  </a:lnTo>
                  <a:lnTo>
                    <a:pt x="126" y="192"/>
                  </a:lnTo>
                  <a:lnTo>
                    <a:pt x="128" y="192"/>
                  </a:lnTo>
                  <a:lnTo>
                    <a:pt x="128" y="194"/>
                  </a:lnTo>
                  <a:lnTo>
                    <a:pt x="131" y="194"/>
                  </a:lnTo>
                  <a:lnTo>
                    <a:pt x="132" y="194"/>
                  </a:lnTo>
                  <a:lnTo>
                    <a:pt x="135" y="194"/>
                  </a:lnTo>
                  <a:lnTo>
                    <a:pt x="137" y="194"/>
                  </a:lnTo>
                  <a:lnTo>
                    <a:pt x="139" y="194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37" y="199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29" y="202"/>
                  </a:lnTo>
                  <a:lnTo>
                    <a:pt x="128" y="203"/>
                  </a:lnTo>
                  <a:lnTo>
                    <a:pt x="126" y="203"/>
                  </a:lnTo>
                  <a:lnTo>
                    <a:pt x="124" y="205"/>
                  </a:lnTo>
                  <a:lnTo>
                    <a:pt x="123" y="205"/>
                  </a:lnTo>
                  <a:lnTo>
                    <a:pt x="121" y="205"/>
                  </a:lnTo>
                  <a:lnTo>
                    <a:pt x="115" y="205"/>
                  </a:lnTo>
                  <a:lnTo>
                    <a:pt x="112" y="205"/>
                  </a:lnTo>
                  <a:lnTo>
                    <a:pt x="107" y="205"/>
                  </a:lnTo>
                  <a:lnTo>
                    <a:pt x="105" y="205"/>
                  </a:lnTo>
                  <a:lnTo>
                    <a:pt x="104" y="205"/>
                  </a:lnTo>
                  <a:lnTo>
                    <a:pt x="101" y="203"/>
                  </a:lnTo>
                  <a:lnTo>
                    <a:pt x="99" y="203"/>
                  </a:lnTo>
                  <a:lnTo>
                    <a:pt x="98" y="203"/>
                  </a:lnTo>
                  <a:lnTo>
                    <a:pt x="99" y="205"/>
                  </a:lnTo>
                  <a:lnTo>
                    <a:pt x="96" y="205"/>
                  </a:lnTo>
                  <a:lnTo>
                    <a:pt x="94" y="206"/>
                  </a:lnTo>
                  <a:lnTo>
                    <a:pt x="93" y="206"/>
                  </a:lnTo>
                  <a:lnTo>
                    <a:pt x="91" y="206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90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3" y="208"/>
                  </a:lnTo>
                  <a:lnTo>
                    <a:pt x="83" y="208"/>
                  </a:lnTo>
                  <a:lnTo>
                    <a:pt x="82" y="208"/>
                  </a:lnTo>
                  <a:lnTo>
                    <a:pt x="80" y="208"/>
                  </a:lnTo>
                  <a:lnTo>
                    <a:pt x="79" y="206"/>
                  </a:lnTo>
                  <a:lnTo>
                    <a:pt x="77" y="206"/>
                  </a:lnTo>
                  <a:lnTo>
                    <a:pt x="75" y="206"/>
                  </a:lnTo>
                  <a:lnTo>
                    <a:pt x="74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6" y="211"/>
                  </a:lnTo>
                  <a:lnTo>
                    <a:pt x="66" y="214"/>
                  </a:lnTo>
                  <a:lnTo>
                    <a:pt x="64" y="216"/>
                  </a:lnTo>
                  <a:lnTo>
                    <a:pt x="63" y="216"/>
                  </a:lnTo>
                  <a:lnTo>
                    <a:pt x="61" y="214"/>
                  </a:lnTo>
                  <a:lnTo>
                    <a:pt x="58" y="213"/>
                  </a:lnTo>
                  <a:lnTo>
                    <a:pt x="58" y="213"/>
                  </a:lnTo>
                  <a:lnTo>
                    <a:pt x="57" y="213"/>
                  </a:lnTo>
                  <a:lnTo>
                    <a:pt x="57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2" y="213"/>
                  </a:lnTo>
                  <a:lnTo>
                    <a:pt x="49" y="214"/>
                  </a:lnTo>
                  <a:lnTo>
                    <a:pt x="49" y="214"/>
                  </a:lnTo>
                  <a:lnTo>
                    <a:pt x="46" y="216"/>
                  </a:lnTo>
                  <a:lnTo>
                    <a:pt x="46" y="217"/>
                  </a:lnTo>
                  <a:lnTo>
                    <a:pt x="44" y="219"/>
                  </a:lnTo>
                  <a:lnTo>
                    <a:pt x="42" y="219"/>
                  </a:lnTo>
                  <a:lnTo>
                    <a:pt x="41" y="217"/>
                  </a:lnTo>
                  <a:lnTo>
                    <a:pt x="39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8" y="216"/>
                  </a:lnTo>
                  <a:lnTo>
                    <a:pt x="41" y="214"/>
                  </a:lnTo>
                  <a:lnTo>
                    <a:pt x="44" y="213"/>
                  </a:lnTo>
                  <a:lnTo>
                    <a:pt x="46" y="211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7" y="210"/>
                  </a:lnTo>
                  <a:lnTo>
                    <a:pt x="47" y="208"/>
                  </a:lnTo>
                  <a:lnTo>
                    <a:pt x="52" y="205"/>
                  </a:lnTo>
                  <a:lnTo>
                    <a:pt x="52" y="205"/>
                  </a:lnTo>
                  <a:lnTo>
                    <a:pt x="52" y="203"/>
                  </a:lnTo>
                  <a:lnTo>
                    <a:pt x="52" y="202"/>
                  </a:lnTo>
                  <a:lnTo>
                    <a:pt x="55" y="200"/>
                  </a:lnTo>
                  <a:lnTo>
                    <a:pt x="57" y="197"/>
                  </a:lnTo>
                  <a:lnTo>
                    <a:pt x="58" y="197"/>
                  </a:lnTo>
                  <a:lnTo>
                    <a:pt x="63" y="197"/>
                  </a:lnTo>
                  <a:lnTo>
                    <a:pt x="66" y="197"/>
                  </a:lnTo>
                  <a:lnTo>
                    <a:pt x="69" y="197"/>
                  </a:lnTo>
                  <a:lnTo>
                    <a:pt x="71" y="197"/>
                  </a:lnTo>
                  <a:lnTo>
                    <a:pt x="72" y="197"/>
                  </a:lnTo>
                  <a:lnTo>
                    <a:pt x="74" y="195"/>
                  </a:lnTo>
                  <a:lnTo>
                    <a:pt x="75" y="192"/>
                  </a:lnTo>
                  <a:lnTo>
                    <a:pt x="77" y="192"/>
                  </a:lnTo>
                  <a:lnTo>
                    <a:pt x="79" y="191"/>
                  </a:lnTo>
                  <a:lnTo>
                    <a:pt x="80" y="189"/>
                  </a:lnTo>
                  <a:lnTo>
                    <a:pt x="82" y="186"/>
                  </a:lnTo>
                  <a:lnTo>
                    <a:pt x="82" y="188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4" y="191"/>
                  </a:lnTo>
                  <a:lnTo>
                    <a:pt x="74" y="191"/>
                  </a:lnTo>
                  <a:lnTo>
                    <a:pt x="71" y="194"/>
                  </a:lnTo>
                  <a:lnTo>
                    <a:pt x="71" y="194"/>
                  </a:lnTo>
                  <a:lnTo>
                    <a:pt x="66" y="192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1" y="189"/>
                  </a:lnTo>
                  <a:lnTo>
                    <a:pt x="60" y="189"/>
                  </a:lnTo>
                  <a:lnTo>
                    <a:pt x="58" y="191"/>
                  </a:lnTo>
                  <a:lnTo>
                    <a:pt x="57" y="189"/>
                  </a:lnTo>
                  <a:lnTo>
                    <a:pt x="58" y="189"/>
                  </a:lnTo>
                  <a:lnTo>
                    <a:pt x="58" y="188"/>
                  </a:lnTo>
                  <a:lnTo>
                    <a:pt x="57" y="188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2" y="186"/>
                  </a:lnTo>
                  <a:lnTo>
                    <a:pt x="52" y="186"/>
                  </a:lnTo>
                  <a:lnTo>
                    <a:pt x="50" y="188"/>
                  </a:lnTo>
                  <a:lnTo>
                    <a:pt x="47" y="189"/>
                  </a:lnTo>
                  <a:lnTo>
                    <a:pt x="44" y="188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2" y="183"/>
                  </a:lnTo>
                  <a:lnTo>
                    <a:pt x="44" y="181"/>
                  </a:lnTo>
                  <a:lnTo>
                    <a:pt x="47" y="181"/>
                  </a:lnTo>
                  <a:lnTo>
                    <a:pt x="52" y="178"/>
                  </a:lnTo>
                  <a:lnTo>
                    <a:pt x="55" y="178"/>
                  </a:lnTo>
                  <a:lnTo>
                    <a:pt x="57" y="177"/>
                  </a:lnTo>
                  <a:lnTo>
                    <a:pt x="58" y="175"/>
                  </a:lnTo>
                  <a:lnTo>
                    <a:pt x="58" y="173"/>
                  </a:lnTo>
                  <a:lnTo>
                    <a:pt x="60" y="172"/>
                  </a:lnTo>
                  <a:lnTo>
                    <a:pt x="60" y="172"/>
                  </a:lnTo>
                  <a:lnTo>
                    <a:pt x="60" y="170"/>
                  </a:lnTo>
                  <a:lnTo>
                    <a:pt x="58" y="170"/>
                  </a:lnTo>
                  <a:lnTo>
                    <a:pt x="58" y="169"/>
                  </a:lnTo>
                  <a:lnTo>
                    <a:pt x="60" y="169"/>
                  </a:lnTo>
                  <a:lnTo>
                    <a:pt x="60" y="167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4"/>
                  </a:lnTo>
                  <a:lnTo>
                    <a:pt x="57" y="164"/>
                  </a:lnTo>
                  <a:lnTo>
                    <a:pt x="55" y="164"/>
                  </a:lnTo>
                  <a:lnTo>
                    <a:pt x="53" y="166"/>
                  </a:lnTo>
                  <a:lnTo>
                    <a:pt x="52" y="166"/>
                  </a:lnTo>
                  <a:lnTo>
                    <a:pt x="50" y="166"/>
                  </a:lnTo>
                  <a:lnTo>
                    <a:pt x="50" y="166"/>
                  </a:lnTo>
                  <a:lnTo>
                    <a:pt x="50" y="164"/>
                  </a:lnTo>
                  <a:lnTo>
                    <a:pt x="52" y="162"/>
                  </a:lnTo>
                  <a:lnTo>
                    <a:pt x="53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7" y="159"/>
                  </a:lnTo>
                  <a:lnTo>
                    <a:pt x="58" y="158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2" y="158"/>
                  </a:lnTo>
                  <a:lnTo>
                    <a:pt x="72" y="154"/>
                  </a:lnTo>
                  <a:lnTo>
                    <a:pt x="74" y="154"/>
                  </a:lnTo>
                  <a:lnTo>
                    <a:pt x="75" y="156"/>
                  </a:lnTo>
                  <a:lnTo>
                    <a:pt x="77" y="156"/>
                  </a:lnTo>
                  <a:lnTo>
                    <a:pt x="79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75" y="156"/>
                  </a:lnTo>
                  <a:lnTo>
                    <a:pt x="75" y="154"/>
                  </a:lnTo>
                  <a:lnTo>
                    <a:pt x="74" y="151"/>
                  </a:lnTo>
                  <a:lnTo>
                    <a:pt x="74" y="151"/>
                  </a:lnTo>
                  <a:lnTo>
                    <a:pt x="74" y="150"/>
                  </a:lnTo>
                  <a:lnTo>
                    <a:pt x="75" y="148"/>
                  </a:lnTo>
                  <a:lnTo>
                    <a:pt x="74" y="148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4" y="145"/>
                  </a:lnTo>
                  <a:lnTo>
                    <a:pt x="75" y="143"/>
                  </a:lnTo>
                  <a:lnTo>
                    <a:pt x="77" y="142"/>
                  </a:lnTo>
                  <a:lnTo>
                    <a:pt x="77" y="140"/>
                  </a:lnTo>
                  <a:lnTo>
                    <a:pt x="77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69" y="139"/>
                  </a:lnTo>
                  <a:lnTo>
                    <a:pt x="69" y="137"/>
                  </a:lnTo>
                  <a:lnTo>
                    <a:pt x="66" y="132"/>
                  </a:lnTo>
                  <a:lnTo>
                    <a:pt x="66" y="131"/>
                  </a:lnTo>
                  <a:lnTo>
                    <a:pt x="68" y="128"/>
                  </a:lnTo>
                  <a:lnTo>
                    <a:pt x="71" y="125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68" y="123"/>
                  </a:lnTo>
                  <a:lnTo>
                    <a:pt x="66" y="123"/>
                  </a:lnTo>
                  <a:lnTo>
                    <a:pt x="64" y="125"/>
                  </a:lnTo>
                  <a:lnTo>
                    <a:pt x="64" y="125"/>
                  </a:lnTo>
                  <a:lnTo>
                    <a:pt x="63" y="125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1" y="128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8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5" y="126"/>
                  </a:lnTo>
                  <a:lnTo>
                    <a:pt x="53" y="126"/>
                  </a:lnTo>
                  <a:lnTo>
                    <a:pt x="52" y="128"/>
                  </a:lnTo>
                  <a:lnTo>
                    <a:pt x="50" y="126"/>
                  </a:lnTo>
                  <a:lnTo>
                    <a:pt x="49" y="126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9"/>
                  </a:lnTo>
                  <a:lnTo>
                    <a:pt x="46" y="128"/>
                  </a:lnTo>
                  <a:lnTo>
                    <a:pt x="44" y="126"/>
                  </a:lnTo>
                  <a:lnTo>
                    <a:pt x="42" y="125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4" y="123"/>
                  </a:lnTo>
                  <a:lnTo>
                    <a:pt x="46" y="120"/>
                  </a:lnTo>
                  <a:lnTo>
                    <a:pt x="49" y="115"/>
                  </a:lnTo>
                  <a:lnTo>
                    <a:pt x="50" y="114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9" y="110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6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49" y="99"/>
                  </a:lnTo>
                  <a:lnTo>
                    <a:pt x="49" y="99"/>
                  </a:lnTo>
                  <a:lnTo>
                    <a:pt x="47" y="99"/>
                  </a:lnTo>
                  <a:lnTo>
                    <a:pt x="47" y="102"/>
                  </a:lnTo>
                  <a:lnTo>
                    <a:pt x="46" y="102"/>
                  </a:lnTo>
                  <a:lnTo>
                    <a:pt x="44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2"/>
                  </a:lnTo>
                  <a:lnTo>
                    <a:pt x="42" y="101"/>
                  </a:lnTo>
                  <a:lnTo>
                    <a:pt x="42" y="99"/>
                  </a:lnTo>
                  <a:lnTo>
                    <a:pt x="46" y="98"/>
                  </a:lnTo>
                  <a:lnTo>
                    <a:pt x="44" y="98"/>
                  </a:lnTo>
                  <a:lnTo>
                    <a:pt x="41" y="101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41" y="106"/>
                  </a:lnTo>
                  <a:lnTo>
                    <a:pt x="39" y="107"/>
                  </a:lnTo>
                  <a:lnTo>
                    <a:pt x="38" y="115"/>
                  </a:lnTo>
                  <a:lnTo>
                    <a:pt x="38" y="115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6" y="110"/>
                  </a:lnTo>
                  <a:lnTo>
                    <a:pt x="36" y="109"/>
                  </a:lnTo>
                  <a:lnTo>
                    <a:pt x="36" y="109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7"/>
                  </a:lnTo>
                  <a:lnTo>
                    <a:pt x="36" y="107"/>
                  </a:lnTo>
                  <a:lnTo>
                    <a:pt x="36" y="106"/>
                  </a:lnTo>
                  <a:lnTo>
                    <a:pt x="36" y="101"/>
                  </a:lnTo>
                  <a:lnTo>
                    <a:pt x="38" y="99"/>
                  </a:lnTo>
                  <a:lnTo>
                    <a:pt x="38" y="98"/>
                  </a:lnTo>
                  <a:lnTo>
                    <a:pt x="38" y="95"/>
                  </a:lnTo>
                  <a:lnTo>
                    <a:pt x="39" y="93"/>
                  </a:lnTo>
                  <a:lnTo>
                    <a:pt x="39" y="91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2" y="87"/>
                  </a:lnTo>
                  <a:lnTo>
                    <a:pt x="38" y="91"/>
                  </a:lnTo>
                  <a:lnTo>
                    <a:pt x="36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7"/>
                  </a:lnTo>
                  <a:lnTo>
                    <a:pt x="33" y="87"/>
                  </a:lnTo>
                  <a:lnTo>
                    <a:pt x="34" y="85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4" y="82"/>
                  </a:lnTo>
                  <a:lnTo>
                    <a:pt x="38" y="80"/>
                  </a:lnTo>
                  <a:lnTo>
                    <a:pt x="38" y="77"/>
                  </a:lnTo>
                  <a:lnTo>
                    <a:pt x="36" y="76"/>
                  </a:lnTo>
                  <a:lnTo>
                    <a:pt x="36" y="76"/>
                  </a:lnTo>
                  <a:lnTo>
                    <a:pt x="34" y="74"/>
                  </a:lnTo>
                  <a:lnTo>
                    <a:pt x="33" y="73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6" y="71"/>
                  </a:lnTo>
                  <a:lnTo>
                    <a:pt x="38" y="71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5"/>
                  </a:lnTo>
                  <a:lnTo>
                    <a:pt x="36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3" y="50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4" y="49"/>
                  </a:lnTo>
                  <a:lnTo>
                    <a:pt x="68" y="47"/>
                  </a:lnTo>
                  <a:lnTo>
                    <a:pt x="71" y="47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4" y="44"/>
                  </a:lnTo>
                  <a:lnTo>
                    <a:pt x="75" y="44"/>
                  </a:lnTo>
                  <a:close/>
                  <a:moveTo>
                    <a:pt x="69" y="41"/>
                  </a:moveTo>
                  <a:lnTo>
                    <a:pt x="71" y="43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1"/>
                  </a:lnTo>
                  <a:close/>
                  <a:moveTo>
                    <a:pt x="71" y="36"/>
                  </a:moveTo>
                  <a:lnTo>
                    <a:pt x="72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41"/>
                  </a:lnTo>
                  <a:lnTo>
                    <a:pt x="69" y="4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6"/>
                  </a:lnTo>
                  <a:close/>
                  <a:moveTo>
                    <a:pt x="82" y="33"/>
                  </a:moveTo>
                  <a:lnTo>
                    <a:pt x="83" y="33"/>
                  </a:lnTo>
                  <a:lnTo>
                    <a:pt x="83" y="35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80" y="33"/>
                  </a:lnTo>
                  <a:lnTo>
                    <a:pt x="82" y="33"/>
                  </a:lnTo>
                  <a:close/>
                  <a:moveTo>
                    <a:pt x="75" y="33"/>
                  </a:moveTo>
                  <a:lnTo>
                    <a:pt x="77" y="33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5"/>
                  </a:lnTo>
                  <a:lnTo>
                    <a:pt x="75" y="35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5" y="33"/>
                  </a:lnTo>
                  <a:close/>
                  <a:moveTo>
                    <a:pt x="98" y="5"/>
                  </a:moveTo>
                  <a:lnTo>
                    <a:pt x="99" y="5"/>
                  </a:lnTo>
                  <a:lnTo>
                    <a:pt x="99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8" y="21"/>
                  </a:lnTo>
                  <a:lnTo>
                    <a:pt x="99" y="17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4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4" y="14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8" y="5"/>
                  </a:lnTo>
                  <a:lnTo>
                    <a:pt x="98" y="5"/>
                  </a:lnTo>
                  <a:close/>
                  <a:moveTo>
                    <a:pt x="102" y="3"/>
                  </a:moveTo>
                  <a:lnTo>
                    <a:pt x="104" y="3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2" y="5"/>
                  </a:lnTo>
                  <a:lnTo>
                    <a:pt x="102" y="5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1" y="5"/>
                  </a:lnTo>
                  <a:lnTo>
                    <a:pt x="102" y="3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107" y="0"/>
                  </a:lnTo>
                  <a:lnTo>
                    <a:pt x="107" y="2"/>
                  </a:lnTo>
                  <a:lnTo>
                    <a:pt x="105" y="3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2" name="Freeform 28">
              <a:extLst>
                <a:ext uri="{FF2B5EF4-FFF2-40B4-BE49-F238E27FC236}">
                  <a16:creationId xmlns:a16="http://schemas.microsoft.com/office/drawing/2014/main" id="{F0FF5FD4-CD86-A9E0-22A6-16616FBC0E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298970"/>
              <a:ext cx="152039" cy="157888"/>
            </a:xfrm>
            <a:custGeom>
              <a:avLst/>
              <a:gdLst>
                <a:gd name="T0" fmla="*/ 38 w 78"/>
                <a:gd name="T1" fmla="*/ 65 h 81"/>
                <a:gd name="T2" fmla="*/ 37 w 78"/>
                <a:gd name="T3" fmla="*/ 68 h 81"/>
                <a:gd name="T4" fmla="*/ 37 w 78"/>
                <a:gd name="T5" fmla="*/ 65 h 81"/>
                <a:gd name="T6" fmla="*/ 54 w 78"/>
                <a:gd name="T7" fmla="*/ 56 h 81"/>
                <a:gd name="T8" fmla="*/ 54 w 78"/>
                <a:gd name="T9" fmla="*/ 59 h 81"/>
                <a:gd name="T10" fmla="*/ 52 w 78"/>
                <a:gd name="T11" fmla="*/ 57 h 81"/>
                <a:gd name="T12" fmla="*/ 67 w 78"/>
                <a:gd name="T13" fmla="*/ 5 h 81"/>
                <a:gd name="T14" fmla="*/ 70 w 78"/>
                <a:gd name="T15" fmla="*/ 7 h 81"/>
                <a:gd name="T16" fmla="*/ 71 w 78"/>
                <a:gd name="T17" fmla="*/ 15 h 81"/>
                <a:gd name="T18" fmla="*/ 76 w 78"/>
                <a:gd name="T19" fmla="*/ 21 h 81"/>
                <a:gd name="T20" fmla="*/ 78 w 78"/>
                <a:gd name="T21" fmla="*/ 26 h 81"/>
                <a:gd name="T22" fmla="*/ 78 w 78"/>
                <a:gd name="T23" fmla="*/ 35 h 81"/>
                <a:gd name="T24" fmla="*/ 76 w 78"/>
                <a:gd name="T25" fmla="*/ 40 h 81"/>
                <a:gd name="T26" fmla="*/ 75 w 78"/>
                <a:gd name="T27" fmla="*/ 43 h 81"/>
                <a:gd name="T28" fmla="*/ 70 w 78"/>
                <a:gd name="T29" fmla="*/ 48 h 81"/>
                <a:gd name="T30" fmla="*/ 65 w 78"/>
                <a:gd name="T31" fmla="*/ 56 h 81"/>
                <a:gd name="T32" fmla="*/ 60 w 78"/>
                <a:gd name="T33" fmla="*/ 57 h 81"/>
                <a:gd name="T34" fmla="*/ 59 w 78"/>
                <a:gd name="T35" fmla="*/ 57 h 81"/>
                <a:gd name="T36" fmla="*/ 57 w 78"/>
                <a:gd name="T37" fmla="*/ 56 h 81"/>
                <a:gd name="T38" fmla="*/ 56 w 78"/>
                <a:gd name="T39" fmla="*/ 54 h 81"/>
                <a:gd name="T40" fmla="*/ 52 w 78"/>
                <a:gd name="T41" fmla="*/ 54 h 81"/>
                <a:gd name="T42" fmla="*/ 51 w 78"/>
                <a:gd name="T43" fmla="*/ 59 h 81"/>
                <a:gd name="T44" fmla="*/ 48 w 78"/>
                <a:gd name="T45" fmla="*/ 59 h 81"/>
                <a:gd name="T46" fmla="*/ 45 w 78"/>
                <a:gd name="T47" fmla="*/ 59 h 81"/>
                <a:gd name="T48" fmla="*/ 45 w 78"/>
                <a:gd name="T49" fmla="*/ 57 h 81"/>
                <a:gd name="T50" fmla="*/ 41 w 78"/>
                <a:gd name="T51" fmla="*/ 59 h 81"/>
                <a:gd name="T52" fmla="*/ 40 w 78"/>
                <a:gd name="T53" fmla="*/ 60 h 81"/>
                <a:gd name="T54" fmla="*/ 35 w 78"/>
                <a:gd name="T55" fmla="*/ 62 h 81"/>
                <a:gd name="T56" fmla="*/ 35 w 78"/>
                <a:gd name="T57" fmla="*/ 65 h 81"/>
                <a:gd name="T58" fmla="*/ 32 w 78"/>
                <a:gd name="T59" fmla="*/ 73 h 81"/>
                <a:gd name="T60" fmla="*/ 18 w 78"/>
                <a:gd name="T61" fmla="*/ 74 h 81"/>
                <a:gd name="T62" fmla="*/ 13 w 78"/>
                <a:gd name="T63" fmla="*/ 76 h 81"/>
                <a:gd name="T64" fmla="*/ 10 w 78"/>
                <a:gd name="T65" fmla="*/ 78 h 81"/>
                <a:gd name="T66" fmla="*/ 5 w 78"/>
                <a:gd name="T67" fmla="*/ 81 h 81"/>
                <a:gd name="T68" fmla="*/ 0 w 78"/>
                <a:gd name="T69" fmla="*/ 81 h 81"/>
                <a:gd name="T70" fmla="*/ 0 w 78"/>
                <a:gd name="T71" fmla="*/ 73 h 81"/>
                <a:gd name="T72" fmla="*/ 5 w 78"/>
                <a:gd name="T73" fmla="*/ 65 h 81"/>
                <a:gd name="T74" fmla="*/ 2 w 78"/>
                <a:gd name="T75" fmla="*/ 62 h 81"/>
                <a:gd name="T76" fmla="*/ 5 w 78"/>
                <a:gd name="T77" fmla="*/ 54 h 81"/>
                <a:gd name="T78" fmla="*/ 7 w 78"/>
                <a:gd name="T79" fmla="*/ 48 h 81"/>
                <a:gd name="T80" fmla="*/ 13 w 78"/>
                <a:gd name="T81" fmla="*/ 43 h 81"/>
                <a:gd name="T82" fmla="*/ 13 w 78"/>
                <a:gd name="T83" fmla="*/ 46 h 81"/>
                <a:gd name="T84" fmla="*/ 16 w 78"/>
                <a:gd name="T85" fmla="*/ 43 h 81"/>
                <a:gd name="T86" fmla="*/ 21 w 78"/>
                <a:gd name="T87" fmla="*/ 38 h 81"/>
                <a:gd name="T88" fmla="*/ 26 w 78"/>
                <a:gd name="T89" fmla="*/ 35 h 81"/>
                <a:gd name="T90" fmla="*/ 27 w 78"/>
                <a:gd name="T91" fmla="*/ 33 h 81"/>
                <a:gd name="T92" fmla="*/ 27 w 78"/>
                <a:gd name="T93" fmla="*/ 26 h 81"/>
                <a:gd name="T94" fmla="*/ 24 w 78"/>
                <a:gd name="T95" fmla="*/ 29 h 81"/>
                <a:gd name="T96" fmla="*/ 21 w 78"/>
                <a:gd name="T97" fmla="*/ 27 h 81"/>
                <a:gd name="T98" fmla="*/ 18 w 78"/>
                <a:gd name="T99" fmla="*/ 24 h 81"/>
                <a:gd name="T100" fmla="*/ 18 w 78"/>
                <a:gd name="T101" fmla="*/ 18 h 81"/>
                <a:gd name="T102" fmla="*/ 19 w 78"/>
                <a:gd name="T103" fmla="*/ 13 h 81"/>
                <a:gd name="T104" fmla="*/ 19 w 78"/>
                <a:gd name="T105" fmla="*/ 8 h 81"/>
                <a:gd name="T106" fmla="*/ 27 w 78"/>
                <a:gd name="T107" fmla="*/ 8 h 81"/>
                <a:gd name="T108" fmla="*/ 34 w 78"/>
                <a:gd name="T109" fmla="*/ 7 h 81"/>
                <a:gd name="T110" fmla="*/ 38 w 78"/>
                <a:gd name="T111" fmla="*/ 10 h 81"/>
                <a:gd name="T112" fmla="*/ 45 w 78"/>
                <a:gd name="T113" fmla="*/ 7 h 81"/>
                <a:gd name="T114" fmla="*/ 54 w 78"/>
                <a:gd name="T115" fmla="*/ 7 h 81"/>
                <a:gd name="T116" fmla="*/ 63 w 78"/>
                <a:gd name="T1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1">
                  <a:moveTo>
                    <a:pt x="37" y="63"/>
                  </a:moveTo>
                  <a:lnTo>
                    <a:pt x="38" y="63"/>
                  </a:lnTo>
                  <a:lnTo>
                    <a:pt x="38" y="63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8" y="67"/>
                  </a:lnTo>
                  <a:lnTo>
                    <a:pt x="38" y="67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3"/>
                  </a:lnTo>
                  <a:close/>
                  <a:moveTo>
                    <a:pt x="54" y="56"/>
                  </a:moveTo>
                  <a:lnTo>
                    <a:pt x="56" y="57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4" y="56"/>
                  </a:lnTo>
                  <a:close/>
                  <a:moveTo>
                    <a:pt x="63" y="0"/>
                  </a:move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1" y="15"/>
                  </a:lnTo>
                  <a:lnTo>
                    <a:pt x="71" y="16"/>
                  </a:lnTo>
                  <a:lnTo>
                    <a:pt x="73" y="18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78" y="29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75" y="43"/>
                  </a:lnTo>
                  <a:lnTo>
                    <a:pt x="73" y="43"/>
                  </a:lnTo>
                  <a:lnTo>
                    <a:pt x="73" y="44"/>
                  </a:lnTo>
                  <a:lnTo>
                    <a:pt x="71" y="44"/>
                  </a:lnTo>
                  <a:lnTo>
                    <a:pt x="71" y="46"/>
                  </a:lnTo>
                  <a:lnTo>
                    <a:pt x="70" y="48"/>
                  </a:lnTo>
                  <a:lnTo>
                    <a:pt x="68" y="49"/>
                  </a:lnTo>
                  <a:lnTo>
                    <a:pt x="68" y="51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2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9" y="56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6" y="56"/>
                  </a:lnTo>
                  <a:lnTo>
                    <a:pt x="54" y="56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52" y="56"/>
                  </a:lnTo>
                  <a:lnTo>
                    <a:pt x="52" y="57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6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9"/>
                  </a:lnTo>
                  <a:lnTo>
                    <a:pt x="43" y="59"/>
                  </a:lnTo>
                  <a:lnTo>
                    <a:pt x="43" y="60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4" y="67"/>
                  </a:lnTo>
                  <a:lnTo>
                    <a:pt x="32" y="68"/>
                  </a:lnTo>
                  <a:lnTo>
                    <a:pt x="32" y="71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19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9"/>
                  </a:lnTo>
                  <a:lnTo>
                    <a:pt x="8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5" y="65"/>
                  </a:lnTo>
                  <a:lnTo>
                    <a:pt x="5" y="63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7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2" y="38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0" y="7"/>
                  </a:lnTo>
                  <a:lnTo>
                    <a:pt x="32" y="5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5" y="7"/>
                  </a:lnTo>
                  <a:lnTo>
                    <a:pt x="46" y="7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9" y="5"/>
                  </a:lnTo>
                  <a:lnTo>
                    <a:pt x="60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3" name="Freeform 29">
              <a:extLst>
                <a:ext uri="{FF2B5EF4-FFF2-40B4-BE49-F238E27FC236}">
                  <a16:creationId xmlns:a16="http://schemas.microsoft.com/office/drawing/2014/main" id="{4C4F8F29-B017-EC7D-C45C-71B136618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745" y="2798069"/>
              <a:ext cx="506798" cy="284586"/>
            </a:xfrm>
            <a:custGeom>
              <a:avLst/>
              <a:gdLst>
                <a:gd name="T0" fmla="*/ 161 w 260"/>
                <a:gd name="T1" fmla="*/ 0 h 146"/>
                <a:gd name="T2" fmla="*/ 175 w 260"/>
                <a:gd name="T3" fmla="*/ 13 h 146"/>
                <a:gd name="T4" fmla="*/ 174 w 260"/>
                <a:gd name="T5" fmla="*/ 20 h 146"/>
                <a:gd name="T6" fmla="*/ 188 w 260"/>
                <a:gd name="T7" fmla="*/ 25 h 146"/>
                <a:gd name="T8" fmla="*/ 193 w 260"/>
                <a:gd name="T9" fmla="*/ 31 h 146"/>
                <a:gd name="T10" fmla="*/ 202 w 260"/>
                <a:gd name="T11" fmla="*/ 38 h 146"/>
                <a:gd name="T12" fmla="*/ 216 w 260"/>
                <a:gd name="T13" fmla="*/ 38 h 146"/>
                <a:gd name="T14" fmla="*/ 230 w 260"/>
                <a:gd name="T15" fmla="*/ 46 h 146"/>
                <a:gd name="T16" fmla="*/ 245 w 260"/>
                <a:gd name="T17" fmla="*/ 49 h 146"/>
                <a:gd name="T18" fmla="*/ 257 w 260"/>
                <a:gd name="T19" fmla="*/ 52 h 146"/>
                <a:gd name="T20" fmla="*/ 256 w 260"/>
                <a:gd name="T21" fmla="*/ 63 h 146"/>
                <a:gd name="T22" fmla="*/ 254 w 260"/>
                <a:gd name="T23" fmla="*/ 68 h 146"/>
                <a:gd name="T24" fmla="*/ 256 w 260"/>
                <a:gd name="T25" fmla="*/ 77 h 146"/>
                <a:gd name="T26" fmla="*/ 246 w 260"/>
                <a:gd name="T27" fmla="*/ 85 h 146"/>
                <a:gd name="T28" fmla="*/ 232 w 260"/>
                <a:gd name="T29" fmla="*/ 93 h 146"/>
                <a:gd name="T30" fmla="*/ 232 w 260"/>
                <a:gd name="T31" fmla="*/ 99 h 146"/>
                <a:gd name="T32" fmla="*/ 207 w 260"/>
                <a:gd name="T33" fmla="*/ 106 h 146"/>
                <a:gd name="T34" fmla="*/ 189 w 260"/>
                <a:gd name="T35" fmla="*/ 113 h 146"/>
                <a:gd name="T36" fmla="*/ 186 w 260"/>
                <a:gd name="T37" fmla="*/ 124 h 146"/>
                <a:gd name="T38" fmla="*/ 207 w 260"/>
                <a:gd name="T39" fmla="*/ 129 h 146"/>
                <a:gd name="T40" fmla="*/ 196 w 260"/>
                <a:gd name="T41" fmla="*/ 134 h 146"/>
                <a:gd name="T42" fmla="*/ 170 w 260"/>
                <a:gd name="T43" fmla="*/ 146 h 146"/>
                <a:gd name="T44" fmla="*/ 161 w 260"/>
                <a:gd name="T45" fmla="*/ 134 h 146"/>
                <a:gd name="T46" fmla="*/ 166 w 260"/>
                <a:gd name="T47" fmla="*/ 120 h 146"/>
                <a:gd name="T48" fmla="*/ 142 w 260"/>
                <a:gd name="T49" fmla="*/ 113 h 146"/>
                <a:gd name="T50" fmla="*/ 137 w 260"/>
                <a:gd name="T51" fmla="*/ 109 h 146"/>
                <a:gd name="T52" fmla="*/ 144 w 260"/>
                <a:gd name="T53" fmla="*/ 107 h 146"/>
                <a:gd name="T54" fmla="*/ 141 w 260"/>
                <a:gd name="T55" fmla="*/ 106 h 146"/>
                <a:gd name="T56" fmla="*/ 125 w 260"/>
                <a:gd name="T57" fmla="*/ 110 h 146"/>
                <a:gd name="T58" fmla="*/ 109 w 260"/>
                <a:gd name="T59" fmla="*/ 123 h 146"/>
                <a:gd name="T60" fmla="*/ 100 w 260"/>
                <a:gd name="T61" fmla="*/ 131 h 146"/>
                <a:gd name="T62" fmla="*/ 87 w 260"/>
                <a:gd name="T63" fmla="*/ 128 h 146"/>
                <a:gd name="T64" fmla="*/ 95 w 260"/>
                <a:gd name="T65" fmla="*/ 121 h 146"/>
                <a:gd name="T66" fmla="*/ 101 w 260"/>
                <a:gd name="T67" fmla="*/ 109 h 146"/>
                <a:gd name="T68" fmla="*/ 106 w 260"/>
                <a:gd name="T69" fmla="*/ 110 h 146"/>
                <a:gd name="T70" fmla="*/ 112 w 260"/>
                <a:gd name="T71" fmla="*/ 109 h 146"/>
                <a:gd name="T72" fmla="*/ 106 w 260"/>
                <a:gd name="T73" fmla="*/ 98 h 146"/>
                <a:gd name="T74" fmla="*/ 101 w 260"/>
                <a:gd name="T75" fmla="*/ 91 h 146"/>
                <a:gd name="T76" fmla="*/ 96 w 260"/>
                <a:gd name="T77" fmla="*/ 82 h 146"/>
                <a:gd name="T78" fmla="*/ 88 w 260"/>
                <a:gd name="T79" fmla="*/ 77 h 146"/>
                <a:gd name="T80" fmla="*/ 77 w 260"/>
                <a:gd name="T81" fmla="*/ 72 h 146"/>
                <a:gd name="T82" fmla="*/ 62 w 260"/>
                <a:gd name="T83" fmla="*/ 77 h 146"/>
                <a:gd name="T84" fmla="*/ 40 w 260"/>
                <a:gd name="T85" fmla="*/ 87 h 146"/>
                <a:gd name="T86" fmla="*/ 22 w 260"/>
                <a:gd name="T87" fmla="*/ 82 h 146"/>
                <a:gd name="T88" fmla="*/ 10 w 260"/>
                <a:gd name="T89" fmla="*/ 83 h 146"/>
                <a:gd name="T90" fmla="*/ 3 w 260"/>
                <a:gd name="T91" fmla="*/ 77 h 146"/>
                <a:gd name="T92" fmla="*/ 2 w 260"/>
                <a:gd name="T93" fmla="*/ 69 h 146"/>
                <a:gd name="T94" fmla="*/ 10 w 260"/>
                <a:gd name="T95" fmla="*/ 63 h 146"/>
                <a:gd name="T96" fmla="*/ 11 w 260"/>
                <a:gd name="T97" fmla="*/ 49 h 146"/>
                <a:gd name="T98" fmla="*/ 29 w 260"/>
                <a:gd name="T99" fmla="*/ 35 h 146"/>
                <a:gd name="T100" fmla="*/ 25 w 260"/>
                <a:gd name="T101" fmla="*/ 25 h 146"/>
                <a:gd name="T102" fmla="*/ 22 w 260"/>
                <a:gd name="T103" fmla="*/ 14 h 146"/>
                <a:gd name="T104" fmla="*/ 36 w 260"/>
                <a:gd name="T105" fmla="*/ 9 h 146"/>
                <a:gd name="T106" fmla="*/ 63 w 260"/>
                <a:gd name="T107" fmla="*/ 11 h 146"/>
                <a:gd name="T108" fmla="*/ 81 w 260"/>
                <a:gd name="T109" fmla="*/ 16 h 146"/>
                <a:gd name="T110" fmla="*/ 90 w 260"/>
                <a:gd name="T111" fmla="*/ 16 h 146"/>
                <a:gd name="T112" fmla="*/ 100 w 260"/>
                <a:gd name="T113" fmla="*/ 14 h 146"/>
                <a:gd name="T114" fmla="*/ 114 w 260"/>
                <a:gd name="T115" fmla="*/ 17 h 146"/>
                <a:gd name="T116" fmla="*/ 122 w 260"/>
                <a:gd name="T117" fmla="*/ 16 h 146"/>
                <a:gd name="T118" fmla="*/ 133 w 260"/>
                <a:gd name="T119" fmla="*/ 5 h 146"/>
                <a:gd name="T120" fmla="*/ 148 w 260"/>
                <a:gd name="T121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" h="146">
                  <a:moveTo>
                    <a:pt x="136" y="112"/>
                  </a:moveTo>
                  <a:lnTo>
                    <a:pt x="136" y="113"/>
                  </a:lnTo>
                  <a:lnTo>
                    <a:pt x="137" y="113"/>
                  </a:lnTo>
                  <a:lnTo>
                    <a:pt x="142" y="115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37" y="115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6" y="112"/>
                  </a:lnTo>
                  <a:close/>
                  <a:moveTo>
                    <a:pt x="161" y="0"/>
                  </a:moveTo>
                  <a:lnTo>
                    <a:pt x="163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0" y="2"/>
                  </a:lnTo>
                  <a:lnTo>
                    <a:pt x="172" y="3"/>
                  </a:lnTo>
                  <a:lnTo>
                    <a:pt x="174" y="6"/>
                  </a:lnTo>
                  <a:lnTo>
                    <a:pt x="177" y="11"/>
                  </a:lnTo>
                  <a:lnTo>
                    <a:pt x="177" y="11"/>
                  </a:lnTo>
                  <a:lnTo>
                    <a:pt x="177" y="13"/>
                  </a:lnTo>
                  <a:lnTo>
                    <a:pt x="175" y="13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4" y="17"/>
                  </a:lnTo>
                  <a:lnTo>
                    <a:pt x="174" y="17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20"/>
                  </a:lnTo>
                  <a:lnTo>
                    <a:pt x="175" y="20"/>
                  </a:lnTo>
                  <a:lnTo>
                    <a:pt x="174" y="20"/>
                  </a:lnTo>
                  <a:lnTo>
                    <a:pt x="175" y="20"/>
                  </a:lnTo>
                  <a:lnTo>
                    <a:pt x="178" y="22"/>
                  </a:lnTo>
                  <a:lnTo>
                    <a:pt x="180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3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8" y="22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9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7"/>
                  </a:lnTo>
                  <a:lnTo>
                    <a:pt x="191" y="27"/>
                  </a:lnTo>
                  <a:lnTo>
                    <a:pt x="191" y="28"/>
                  </a:lnTo>
                  <a:lnTo>
                    <a:pt x="191" y="30"/>
                  </a:lnTo>
                  <a:lnTo>
                    <a:pt x="191" y="30"/>
                  </a:lnTo>
                  <a:lnTo>
                    <a:pt x="193" y="31"/>
                  </a:lnTo>
                  <a:lnTo>
                    <a:pt x="193" y="31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5"/>
                  </a:lnTo>
                  <a:lnTo>
                    <a:pt x="193" y="36"/>
                  </a:lnTo>
                  <a:lnTo>
                    <a:pt x="194" y="36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8"/>
                  </a:lnTo>
                  <a:lnTo>
                    <a:pt x="199" y="36"/>
                  </a:lnTo>
                  <a:lnTo>
                    <a:pt x="200" y="36"/>
                  </a:lnTo>
                  <a:lnTo>
                    <a:pt x="202" y="38"/>
                  </a:lnTo>
                  <a:lnTo>
                    <a:pt x="204" y="38"/>
                  </a:lnTo>
                  <a:lnTo>
                    <a:pt x="204" y="39"/>
                  </a:lnTo>
                  <a:lnTo>
                    <a:pt x="205" y="39"/>
                  </a:lnTo>
                  <a:lnTo>
                    <a:pt x="205" y="39"/>
                  </a:lnTo>
                  <a:lnTo>
                    <a:pt x="207" y="39"/>
                  </a:lnTo>
                  <a:lnTo>
                    <a:pt x="208" y="41"/>
                  </a:lnTo>
                  <a:lnTo>
                    <a:pt x="210" y="41"/>
                  </a:lnTo>
                  <a:lnTo>
                    <a:pt x="210" y="39"/>
                  </a:lnTo>
                  <a:lnTo>
                    <a:pt x="211" y="39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9" y="36"/>
                  </a:lnTo>
                  <a:lnTo>
                    <a:pt x="221" y="36"/>
                  </a:lnTo>
                  <a:lnTo>
                    <a:pt x="222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9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2" y="46"/>
                  </a:lnTo>
                  <a:lnTo>
                    <a:pt x="232" y="46"/>
                  </a:lnTo>
                  <a:lnTo>
                    <a:pt x="232" y="44"/>
                  </a:lnTo>
                  <a:lnTo>
                    <a:pt x="232" y="44"/>
                  </a:lnTo>
                  <a:lnTo>
                    <a:pt x="234" y="44"/>
                  </a:lnTo>
                  <a:lnTo>
                    <a:pt x="235" y="46"/>
                  </a:lnTo>
                  <a:lnTo>
                    <a:pt x="237" y="46"/>
                  </a:lnTo>
                  <a:lnTo>
                    <a:pt x="238" y="46"/>
                  </a:lnTo>
                  <a:lnTo>
                    <a:pt x="240" y="47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7"/>
                  </a:lnTo>
                  <a:lnTo>
                    <a:pt x="248" y="49"/>
                  </a:lnTo>
                  <a:lnTo>
                    <a:pt x="248" y="49"/>
                  </a:lnTo>
                  <a:lnTo>
                    <a:pt x="249" y="50"/>
                  </a:lnTo>
                  <a:lnTo>
                    <a:pt x="251" y="50"/>
                  </a:lnTo>
                  <a:lnTo>
                    <a:pt x="252" y="52"/>
                  </a:lnTo>
                  <a:lnTo>
                    <a:pt x="254" y="54"/>
                  </a:lnTo>
                  <a:lnTo>
                    <a:pt x="256" y="54"/>
                  </a:lnTo>
                  <a:lnTo>
                    <a:pt x="257" y="52"/>
                  </a:lnTo>
                  <a:lnTo>
                    <a:pt x="259" y="52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9" y="54"/>
                  </a:lnTo>
                  <a:lnTo>
                    <a:pt x="259" y="55"/>
                  </a:lnTo>
                  <a:lnTo>
                    <a:pt x="260" y="57"/>
                  </a:lnTo>
                  <a:lnTo>
                    <a:pt x="260" y="58"/>
                  </a:lnTo>
                  <a:lnTo>
                    <a:pt x="259" y="58"/>
                  </a:lnTo>
                  <a:lnTo>
                    <a:pt x="259" y="60"/>
                  </a:lnTo>
                  <a:lnTo>
                    <a:pt x="257" y="61"/>
                  </a:lnTo>
                  <a:lnTo>
                    <a:pt x="256" y="63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4" y="65"/>
                  </a:lnTo>
                  <a:lnTo>
                    <a:pt x="254" y="65"/>
                  </a:lnTo>
                  <a:lnTo>
                    <a:pt x="256" y="66"/>
                  </a:lnTo>
                  <a:lnTo>
                    <a:pt x="257" y="66"/>
                  </a:lnTo>
                  <a:lnTo>
                    <a:pt x="259" y="66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6" y="68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69"/>
                  </a:lnTo>
                  <a:lnTo>
                    <a:pt x="252" y="71"/>
                  </a:lnTo>
                  <a:lnTo>
                    <a:pt x="254" y="71"/>
                  </a:lnTo>
                  <a:lnTo>
                    <a:pt x="256" y="72"/>
                  </a:lnTo>
                  <a:lnTo>
                    <a:pt x="256" y="72"/>
                  </a:lnTo>
                  <a:lnTo>
                    <a:pt x="256" y="74"/>
                  </a:lnTo>
                  <a:lnTo>
                    <a:pt x="256" y="76"/>
                  </a:lnTo>
                  <a:lnTo>
                    <a:pt x="256" y="76"/>
                  </a:lnTo>
                  <a:lnTo>
                    <a:pt x="256" y="77"/>
                  </a:lnTo>
                  <a:lnTo>
                    <a:pt x="256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6" y="79"/>
                  </a:lnTo>
                  <a:lnTo>
                    <a:pt x="256" y="82"/>
                  </a:lnTo>
                  <a:lnTo>
                    <a:pt x="254" y="82"/>
                  </a:lnTo>
                  <a:lnTo>
                    <a:pt x="254" y="83"/>
                  </a:lnTo>
                  <a:lnTo>
                    <a:pt x="254" y="85"/>
                  </a:lnTo>
                  <a:lnTo>
                    <a:pt x="252" y="85"/>
                  </a:lnTo>
                  <a:lnTo>
                    <a:pt x="249" y="85"/>
                  </a:lnTo>
                  <a:lnTo>
                    <a:pt x="246" y="85"/>
                  </a:lnTo>
                  <a:lnTo>
                    <a:pt x="245" y="85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0" y="87"/>
                  </a:lnTo>
                  <a:lnTo>
                    <a:pt x="238" y="88"/>
                  </a:lnTo>
                  <a:lnTo>
                    <a:pt x="237" y="88"/>
                  </a:lnTo>
                  <a:lnTo>
                    <a:pt x="235" y="90"/>
                  </a:lnTo>
                  <a:lnTo>
                    <a:pt x="234" y="90"/>
                  </a:lnTo>
                  <a:lnTo>
                    <a:pt x="234" y="91"/>
                  </a:lnTo>
                  <a:lnTo>
                    <a:pt x="234" y="93"/>
                  </a:lnTo>
                  <a:lnTo>
                    <a:pt x="232" y="93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4" y="94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2" y="96"/>
                  </a:lnTo>
                  <a:lnTo>
                    <a:pt x="232" y="98"/>
                  </a:lnTo>
                  <a:lnTo>
                    <a:pt x="232" y="98"/>
                  </a:lnTo>
                  <a:lnTo>
                    <a:pt x="232" y="99"/>
                  </a:lnTo>
                  <a:lnTo>
                    <a:pt x="232" y="99"/>
                  </a:lnTo>
                  <a:lnTo>
                    <a:pt x="227" y="99"/>
                  </a:lnTo>
                  <a:lnTo>
                    <a:pt x="222" y="99"/>
                  </a:lnTo>
                  <a:lnTo>
                    <a:pt x="219" y="102"/>
                  </a:lnTo>
                  <a:lnTo>
                    <a:pt x="218" y="102"/>
                  </a:lnTo>
                  <a:lnTo>
                    <a:pt x="215" y="102"/>
                  </a:lnTo>
                  <a:lnTo>
                    <a:pt x="213" y="104"/>
                  </a:lnTo>
                  <a:lnTo>
                    <a:pt x="211" y="106"/>
                  </a:lnTo>
                  <a:lnTo>
                    <a:pt x="210" y="104"/>
                  </a:lnTo>
                  <a:lnTo>
                    <a:pt x="208" y="104"/>
                  </a:lnTo>
                  <a:lnTo>
                    <a:pt x="207" y="106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0" y="107"/>
                  </a:lnTo>
                  <a:lnTo>
                    <a:pt x="197" y="107"/>
                  </a:lnTo>
                  <a:lnTo>
                    <a:pt x="191" y="112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8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2"/>
                  </a:lnTo>
                  <a:lnTo>
                    <a:pt x="189" y="110"/>
                  </a:lnTo>
                  <a:lnTo>
                    <a:pt x="186" y="113"/>
                  </a:lnTo>
                  <a:lnTo>
                    <a:pt x="185" y="113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3" y="118"/>
                  </a:lnTo>
                  <a:lnTo>
                    <a:pt x="185" y="121"/>
                  </a:lnTo>
                  <a:lnTo>
                    <a:pt x="186" y="124"/>
                  </a:lnTo>
                  <a:lnTo>
                    <a:pt x="189" y="128"/>
                  </a:lnTo>
                  <a:lnTo>
                    <a:pt x="191" y="131"/>
                  </a:lnTo>
                  <a:lnTo>
                    <a:pt x="193" y="131"/>
                  </a:lnTo>
                  <a:lnTo>
                    <a:pt x="194" y="131"/>
                  </a:lnTo>
                  <a:lnTo>
                    <a:pt x="197" y="129"/>
                  </a:lnTo>
                  <a:lnTo>
                    <a:pt x="197" y="129"/>
                  </a:lnTo>
                  <a:lnTo>
                    <a:pt x="200" y="129"/>
                  </a:lnTo>
                  <a:lnTo>
                    <a:pt x="202" y="129"/>
                  </a:lnTo>
                  <a:lnTo>
                    <a:pt x="202" y="128"/>
                  </a:lnTo>
                  <a:lnTo>
                    <a:pt x="204" y="128"/>
                  </a:lnTo>
                  <a:lnTo>
                    <a:pt x="207" y="129"/>
                  </a:lnTo>
                  <a:lnTo>
                    <a:pt x="208" y="129"/>
                  </a:lnTo>
                  <a:lnTo>
                    <a:pt x="208" y="131"/>
                  </a:lnTo>
                  <a:lnTo>
                    <a:pt x="207" y="132"/>
                  </a:lnTo>
                  <a:lnTo>
                    <a:pt x="207" y="134"/>
                  </a:lnTo>
                  <a:lnTo>
                    <a:pt x="205" y="135"/>
                  </a:lnTo>
                  <a:lnTo>
                    <a:pt x="204" y="135"/>
                  </a:lnTo>
                  <a:lnTo>
                    <a:pt x="200" y="135"/>
                  </a:lnTo>
                  <a:lnTo>
                    <a:pt x="199" y="135"/>
                  </a:lnTo>
                  <a:lnTo>
                    <a:pt x="197" y="135"/>
                  </a:lnTo>
                  <a:lnTo>
                    <a:pt x="197" y="135"/>
                  </a:lnTo>
                  <a:lnTo>
                    <a:pt x="196" y="134"/>
                  </a:lnTo>
                  <a:lnTo>
                    <a:pt x="194" y="134"/>
                  </a:lnTo>
                  <a:lnTo>
                    <a:pt x="193" y="134"/>
                  </a:lnTo>
                  <a:lnTo>
                    <a:pt x="191" y="137"/>
                  </a:lnTo>
                  <a:lnTo>
                    <a:pt x="188" y="139"/>
                  </a:lnTo>
                  <a:lnTo>
                    <a:pt x="186" y="140"/>
                  </a:lnTo>
                  <a:lnTo>
                    <a:pt x="185" y="140"/>
                  </a:lnTo>
                  <a:lnTo>
                    <a:pt x="182" y="140"/>
                  </a:lnTo>
                  <a:lnTo>
                    <a:pt x="178" y="142"/>
                  </a:lnTo>
                  <a:lnTo>
                    <a:pt x="175" y="145"/>
                  </a:lnTo>
                  <a:lnTo>
                    <a:pt x="172" y="146"/>
                  </a:lnTo>
                  <a:lnTo>
                    <a:pt x="170" y="146"/>
                  </a:lnTo>
                  <a:lnTo>
                    <a:pt x="167" y="146"/>
                  </a:lnTo>
                  <a:lnTo>
                    <a:pt x="166" y="146"/>
                  </a:lnTo>
                  <a:lnTo>
                    <a:pt x="163" y="145"/>
                  </a:lnTo>
                  <a:lnTo>
                    <a:pt x="164" y="143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6" y="139"/>
                  </a:lnTo>
                  <a:lnTo>
                    <a:pt x="166" y="137"/>
                  </a:lnTo>
                  <a:lnTo>
                    <a:pt x="164" y="134"/>
                  </a:lnTo>
                  <a:lnTo>
                    <a:pt x="163" y="132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6" y="131"/>
                  </a:lnTo>
                  <a:lnTo>
                    <a:pt x="153" y="129"/>
                  </a:lnTo>
                  <a:lnTo>
                    <a:pt x="152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55" y="126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4" y="121"/>
                  </a:lnTo>
                  <a:lnTo>
                    <a:pt x="166" y="120"/>
                  </a:lnTo>
                  <a:lnTo>
                    <a:pt x="166" y="118"/>
                  </a:lnTo>
                  <a:lnTo>
                    <a:pt x="166" y="117"/>
                  </a:lnTo>
                  <a:lnTo>
                    <a:pt x="164" y="117"/>
                  </a:lnTo>
                  <a:lnTo>
                    <a:pt x="163" y="117"/>
                  </a:lnTo>
                  <a:lnTo>
                    <a:pt x="161" y="117"/>
                  </a:lnTo>
                  <a:lnTo>
                    <a:pt x="159" y="115"/>
                  </a:lnTo>
                  <a:lnTo>
                    <a:pt x="156" y="117"/>
                  </a:lnTo>
                  <a:lnTo>
                    <a:pt x="153" y="117"/>
                  </a:lnTo>
                  <a:lnTo>
                    <a:pt x="150" y="117"/>
                  </a:lnTo>
                  <a:lnTo>
                    <a:pt x="147" y="117"/>
                  </a:lnTo>
                  <a:lnTo>
                    <a:pt x="142" y="113"/>
                  </a:lnTo>
                  <a:lnTo>
                    <a:pt x="141" y="113"/>
                  </a:lnTo>
                  <a:lnTo>
                    <a:pt x="141" y="113"/>
                  </a:lnTo>
                  <a:lnTo>
                    <a:pt x="139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2" y="110"/>
                  </a:lnTo>
                  <a:lnTo>
                    <a:pt x="141" y="110"/>
                  </a:lnTo>
                  <a:lnTo>
                    <a:pt x="139" y="110"/>
                  </a:lnTo>
                  <a:lnTo>
                    <a:pt x="137" y="109"/>
                  </a:lnTo>
                  <a:lnTo>
                    <a:pt x="136" y="109"/>
                  </a:lnTo>
                  <a:lnTo>
                    <a:pt x="139" y="109"/>
                  </a:lnTo>
                  <a:lnTo>
                    <a:pt x="141" y="109"/>
                  </a:lnTo>
                  <a:lnTo>
                    <a:pt x="144" y="109"/>
                  </a:lnTo>
                  <a:lnTo>
                    <a:pt x="147" y="110"/>
                  </a:lnTo>
                  <a:lnTo>
                    <a:pt x="148" y="109"/>
                  </a:lnTo>
                  <a:lnTo>
                    <a:pt x="150" y="107"/>
                  </a:lnTo>
                  <a:lnTo>
                    <a:pt x="150" y="107"/>
                  </a:lnTo>
                  <a:lnTo>
                    <a:pt x="147" y="109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2" y="106"/>
                  </a:lnTo>
                  <a:lnTo>
                    <a:pt x="142" y="104"/>
                  </a:lnTo>
                  <a:lnTo>
                    <a:pt x="142" y="102"/>
                  </a:lnTo>
                  <a:lnTo>
                    <a:pt x="142" y="101"/>
                  </a:lnTo>
                  <a:lnTo>
                    <a:pt x="141" y="99"/>
                  </a:lnTo>
                  <a:lnTo>
                    <a:pt x="141" y="98"/>
                  </a:lnTo>
                  <a:lnTo>
                    <a:pt x="139" y="96"/>
                  </a:lnTo>
                  <a:lnTo>
                    <a:pt x="141" y="99"/>
                  </a:lnTo>
                  <a:lnTo>
                    <a:pt x="141" y="101"/>
                  </a:lnTo>
                  <a:lnTo>
                    <a:pt x="141" y="102"/>
                  </a:lnTo>
                  <a:lnTo>
                    <a:pt x="141" y="106"/>
                  </a:lnTo>
                  <a:lnTo>
                    <a:pt x="141" y="107"/>
                  </a:lnTo>
                  <a:lnTo>
                    <a:pt x="139" y="107"/>
                  </a:lnTo>
                  <a:lnTo>
                    <a:pt x="137" y="107"/>
                  </a:lnTo>
                  <a:lnTo>
                    <a:pt x="136" y="107"/>
                  </a:lnTo>
                  <a:lnTo>
                    <a:pt x="136" y="104"/>
                  </a:lnTo>
                  <a:lnTo>
                    <a:pt x="136" y="106"/>
                  </a:lnTo>
                  <a:lnTo>
                    <a:pt x="134" y="107"/>
                  </a:lnTo>
                  <a:lnTo>
                    <a:pt x="133" y="107"/>
                  </a:lnTo>
                  <a:lnTo>
                    <a:pt x="129" y="107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3" y="112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2" y="117"/>
                  </a:lnTo>
                  <a:lnTo>
                    <a:pt x="120" y="117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4" y="121"/>
                  </a:lnTo>
                  <a:lnTo>
                    <a:pt x="112" y="123"/>
                  </a:lnTo>
                  <a:lnTo>
                    <a:pt x="111" y="123"/>
                  </a:lnTo>
                  <a:lnTo>
                    <a:pt x="109" y="123"/>
                  </a:lnTo>
                  <a:lnTo>
                    <a:pt x="107" y="123"/>
                  </a:lnTo>
                  <a:lnTo>
                    <a:pt x="107" y="124"/>
                  </a:lnTo>
                  <a:lnTo>
                    <a:pt x="107" y="126"/>
                  </a:lnTo>
                  <a:lnTo>
                    <a:pt x="109" y="126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09" y="131"/>
                  </a:lnTo>
                  <a:lnTo>
                    <a:pt x="107" y="129"/>
                  </a:lnTo>
                  <a:lnTo>
                    <a:pt x="104" y="129"/>
                  </a:lnTo>
                  <a:lnTo>
                    <a:pt x="103" y="129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5" y="132"/>
                  </a:lnTo>
                  <a:lnTo>
                    <a:pt x="92" y="131"/>
                  </a:lnTo>
                  <a:lnTo>
                    <a:pt x="88" y="131"/>
                  </a:lnTo>
                  <a:lnTo>
                    <a:pt x="87" y="128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4"/>
                  </a:lnTo>
                  <a:lnTo>
                    <a:pt x="93" y="123"/>
                  </a:lnTo>
                  <a:lnTo>
                    <a:pt x="95" y="123"/>
                  </a:lnTo>
                  <a:lnTo>
                    <a:pt x="95" y="121"/>
                  </a:lnTo>
                  <a:lnTo>
                    <a:pt x="95" y="120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100" y="115"/>
                  </a:lnTo>
                  <a:lnTo>
                    <a:pt x="98" y="113"/>
                  </a:lnTo>
                  <a:lnTo>
                    <a:pt x="98" y="112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100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0"/>
                  </a:lnTo>
                  <a:lnTo>
                    <a:pt x="104" y="110"/>
                  </a:lnTo>
                  <a:lnTo>
                    <a:pt x="104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7" y="110"/>
                  </a:lnTo>
                  <a:lnTo>
                    <a:pt x="107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11" y="110"/>
                  </a:lnTo>
                  <a:lnTo>
                    <a:pt x="111" y="112"/>
                  </a:lnTo>
                  <a:lnTo>
                    <a:pt x="112" y="112"/>
                  </a:lnTo>
                  <a:lnTo>
                    <a:pt x="115" y="112"/>
                  </a:lnTo>
                  <a:lnTo>
                    <a:pt x="115" y="112"/>
                  </a:lnTo>
                  <a:lnTo>
                    <a:pt x="115" y="110"/>
                  </a:lnTo>
                  <a:lnTo>
                    <a:pt x="112" y="109"/>
                  </a:lnTo>
                  <a:lnTo>
                    <a:pt x="112" y="107"/>
                  </a:lnTo>
                  <a:lnTo>
                    <a:pt x="112" y="106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9" y="102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9"/>
                  </a:lnTo>
                  <a:lnTo>
                    <a:pt x="106" y="99"/>
                  </a:lnTo>
                  <a:lnTo>
                    <a:pt x="106" y="98"/>
                  </a:lnTo>
                  <a:lnTo>
                    <a:pt x="107" y="98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4" y="94"/>
                  </a:lnTo>
                  <a:lnTo>
                    <a:pt x="104" y="93"/>
                  </a:lnTo>
                  <a:lnTo>
                    <a:pt x="101" y="93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0"/>
                  </a:lnTo>
                  <a:lnTo>
                    <a:pt x="101" y="88"/>
                  </a:lnTo>
                  <a:lnTo>
                    <a:pt x="103" y="87"/>
                  </a:lnTo>
                  <a:lnTo>
                    <a:pt x="103" y="87"/>
                  </a:lnTo>
                  <a:lnTo>
                    <a:pt x="101" y="83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98" y="83"/>
                  </a:lnTo>
                  <a:lnTo>
                    <a:pt x="98" y="83"/>
                  </a:lnTo>
                  <a:lnTo>
                    <a:pt x="96" y="82"/>
                  </a:lnTo>
                  <a:lnTo>
                    <a:pt x="96" y="80"/>
                  </a:lnTo>
                  <a:lnTo>
                    <a:pt x="93" y="79"/>
                  </a:lnTo>
                  <a:lnTo>
                    <a:pt x="92" y="79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88" y="79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7" y="77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79" y="74"/>
                  </a:lnTo>
                  <a:lnTo>
                    <a:pt x="77" y="74"/>
                  </a:lnTo>
                  <a:lnTo>
                    <a:pt x="77" y="72"/>
                  </a:lnTo>
                  <a:lnTo>
                    <a:pt x="77" y="74"/>
                  </a:lnTo>
                  <a:lnTo>
                    <a:pt x="76" y="74"/>
                  </a:lnTo>
                  <a:lnTo>
                    <a:pt x="74" y="74"/>
                  </a:lnTo>
                  <a:lnTo>
                    <a:pt x="73" y="76"/>
                  </a:lnTo>
                  <a:lnTo>
                    <a:pt x="7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77"/>
                  </a:lnTo>
                  <a:lnTo>
                    <a:pt x="62" y="77"/>
                  </a:lnTo>
                  <a:lnTo>
                    <a:pt x="60" y="79"/>
                  </a:lnTo>
                  <a:lnTo>
                    <a:pt x="60" y="80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54" y="82"/>
                  </a:lnTo>
                  <a:lnTo>
                    <a:pt x="51" y="83"/>
                  </a:lnTo>
                  <a:lnTo>
                    <a:pt x="47" y="83"/>
                  </a:lnTo>
                  <a:lnTo>
                    <a:pt x="44" y="85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7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3" y="83"/>
                  </a:lnTo>
                  <a:lnTo>
                    <a:pt x="32" y="83"/>
                  </a:lnTo>
                  <a:lnTo>
                    <a:pt x="30" y="83"/>
                  </a:lnTo>
                  <a:lnTo>
                    <a:pt x="29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18" y="82"/>
                  </a:lnTo>
                  <a:lnTo>
                    <a:pt x="16" y="80"/>
                  </a:lnTo>
                  <a:lnTo>
                    <a:pt x="14" y="80"/>
                  </a:lnTo>
                  <a:lnTo>
                    <a:pt x="13" y="80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11" y="83"/>
                  </a:lnTo>
                  <a:lnTo>
                    <a:pt x="10" y="8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6" y="79"/>
                  </a:lnTo>
                  <a:lnTo>
                    <a:pt x="5" y="79"/>
                  </a:lnTo>
                  <a:lnTo>
                    <a:pt x="3" y="77"/>
                  </a:lnTo>
                  <a:lnTo>
                    <a:pt x="3" y="77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69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3" y="65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6" y="44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9" y="35"/>
                  </a:lnTo>
                  <a:lnTo>
                    <a:pt x="29" y="33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27"/>
                  </a:lnTo>
                  <a:lnTo>
                    <a:pt x="25" y="25"/>
                  </a:lnTo>
                  <a:lnTo>
                    <a:pt x="25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6" y="9"/>
                  </a:lnTo>
                  <a:lnTo>
                    <a:pt x="40" y="8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4" y="8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66" y="11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3" y="11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6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8" y="14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3" y="16"/>
                  </a:lnTo>
                  <a:lnTo>
                    <a:pt x="93" y="17"/>
                  </a:lnTo>
                  <a:lnTo>
                    <a:pt x="95" y="17"/>
                  </a:lnTo>
                  <a:lnTo>
                    <a:pt x="95" y="17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3" y="17"/>
                  </a:lnTo>
                  <a:lnTo>
                    <a:pt x="104" y="19"/>
                  </a:lnTo>
                  <a:lnTo>
                    <a:pt x="106" y="17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5" y="17"/>
                  </a:lnTo>
                  <a:lnTo>
                    <a:pt x="117" y="17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3" y="19"/>
                  </a:lnTo>
                  <a:lnTo>
                    <a:pt x="122" y="17"/>
                  </a:lnTo>
                  <a:lnTo>
                    <a:pt x="122" y="17"/>
                  </a:lnTo>
                  <a:lnTo>
                    <a:pt x="122" y="16"/>
                  </a:lnTo>
                  <a:lnTo>
                    <a:pt x="122" y="14"/>
                  </a:lnTo>
                  <a:lnTo>
                    <a:pt x="122" y="13"/>
                  </a:lnTo>
                  <a:lnTo>
                    <a:pt x="123" y="11"/>
                  </a:lnTo>
                  <a:lnTo>
                    <a:pt x="123" y="9"/>
                  </a:lnTo>
                  <a:lnTo>
                    <a:pt x="125" y="8"/>
                  </a:lnTo>
                  <a:lnTo>
                    <a:pt x="126" y="8"/>
                  </a:lnTo>
                  <a:lnTo>
                    <a:pt x="128" y="6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1" y="6"/>
                  </a:lnTo>
                  <a:lnTo>
                    <a:pt x="133" y="5"/>
                  </a:lnTo>
                  <a:lnTo>
                    <a:pt x="136" y="5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1" y="5"/>
                  </a:lnTo>
                  <a:lnTo>
                    <a:pt x="142" y="6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2"/>
                  </a:lnTo>
                  <a:lnTo>
                    <a:pt x="155" y="2"/>
                  </a:lnTo>
                  <a:lnTo>
                    <a:pt x="155" y="2"/>
                  </a:lnTo>
                  <a:lnTo>
                    <a:pt x="159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4" name="Freeform 30">
              <a:extLst>
                <a:ext uri="{FF2B5EF4-FFF2-40B4-BE49-F238E27FC236}">
                  <a16:creationId xmlns:a16="http://schemas.microsoft.com/office/drawing/2014/main" id="{FEC5C9B1-ED36-4111-9B9C-30A31FB538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443212"/>
              <a:ext cx="307977" cy="302130"/>
            </a:xfrm>
            <a:custGeom>
              <a:avLst/>
              <a:gdLst>
                <a:gd name="T0" fmla="*/ 145 w 158"/>
                <a:gd name="T1" fmla="*/ 100 h 155"/>
                <a:gd name="T2" fmla="*/ 144 w 158"/>
                <a:gd name="T3" fmla="*/ 74 h 155"/>
                <a:gd name="T4" fmla="*/ 141 w 158"/>
                <a:gd name="T5" fmla="*/ 76 h 155"/>
                <a:gd name="T6" fmla="*/ 149 w 158"/>
                <a:gd name="T7" fmla="*/ 59 h 155"/>
                <a:gd name="T8" fmla="*/ 147 w 158"/>
                <a:gd name="T9" fmla="*/ 57 h 155"/>
                <a:gd name="T10" fmla="*/ 37 w 158"/>
                <a:gd name="T11" fmla="*/ 19 h 155"/>
                <a:gd name="T12" fmla="*/ 32 w 158"/>
                <a:gd name="T13" fmla="*/ 18 h 155"/>
                <a:gd name="T14" fmla="*/ 52 w 158"/>
                <a:gd name="T15" fmla="*/ 18 h 155"/>
                <a:gd name="T16" fmla="*/ 49 w 158"/>
                <a:gd name="T17" fmla="*/ 13 h 155"/>
                <a:gd name="T18" fmla="*/ 34 w 158"/>
                <a:gd name="T19" fmla="*/ 2 h 155"/>
                <a:gd name="T20" fmla="*/ 30 w 158"/>
                <a:gd name="T21" fmla="*/ 19 h 155"/>
                <a:gd name="T22" fmla="*/ 32 w 158"/>
                <a:gd name="T23" fmla="*/ 26 h 155"/>
                <a:gd name="T24" fmla="*/ 35 w 158"/>
                <a:gd name="T25" fmla="*/ 26 h 155"/>
                <a:gd name="T26" fmla="*/ 37 w 158"/>
                <a:gd name="T27" fmla="*/ 21 h 155"/>
                <a:gd name="T28" fmla="*/ 43 w 158"/>
                <a:gd name="T29" fmla="*/ 21 h 155"/>
                <a:gd name="T30" fmla="*/ 48 w 158"/>
                <a:gd name="T31" fmla="*/ 22 h 155"/>
                <a:gd name="T32" fmla="*/ 48 w 158"/>
                <a:gd name="T33" fmla="*/ 27 h 155"/>
                <a:gd name="T34" fmla="*/ 52 w 158"/>
                <a:gd name="T35" fmla="*/ 22 h 155"/>
                <a:gd name="T36" fmla="*/ 62 w 158"/>
                <a:gd name="T37" fmla="*/ 18 h 155"/>
                <a:gd name="T38" fmla="*/ 56 w 158"/>
                <a:gd name="T39" fmla="*/ 16 h 155"/>
                <a:gd name="T40" fmla="*/ 56 w 158"/>
                <a:gd name="T41" fmla="*/ 13 h 155"/>
                <a:gd name="T42" fmla="*/ 59 w 158"/>
                <a:gd name="T43" fmla="*/ 8 h 155"/>
                <a:gd name="T44" fmla="*/ 62 w 158"/>
                <a:gd name="T45" fmla="*/ 7 h 155"/>
                <a:gd name="T46" fmla="*/ 67 w 158"/>
                <a:gd name="T47" fmla="*/ 2 h 155"/>
                <a:gd name="T48" fmla="*/ 93 w 158"/>
                <a:gd name="T49" fmla="*/ 18 h 155"/>
                <a:gd name="T50" fmla="*/ 117 w 158"/>
                <a:gd name="T51" fmla="*/ 30 h 155"/>
                <a:gd name="T52" fmla="*/ 119 w 158"/>
                <a:gd name="T53" fmla="*/ 37 h 155"/>
                <a:gd name="T54" fmla="*/ 131 w 158"/>
                <a:gd name="T55" fmla="*/ 48 h 155"/>
                <a:gd name="T56" fmla="*/ 138 w 158"/>
                <a:gd name="T57" fmla="*/ 60 h 155"/>
                <a:gd name="T58" fmla="*/ 138 w 158"/>
                <a:gd name="T59" fmla="*/ 79 h 155"/>
                <a:gd name="T60" fmla="*/ 141 w 158"/>
                <a:gd name="T61" fmla="*/ 95 h 155"/>
                <a:gd name="T62" fmla="*/ 144 w 158"/>
                <a:gd name="T63" fmla="*/ 114 h 155"/>
                <a:gd name="T64" fmla="*/ 147 w 158"/>
                <a:gd name="T65" fmla="*/ 130 h 155"/>
                <a:gd name="T66" fmla="*/ 158 w 158"/>
                <a:gd name="T67" fmla="*/ 137 h 155"/>
                <a:gd name="T68" fmla="*/ 141 w 158"/>
                <a:gd name="T69" fmla="*/ 147 h 155"/>
                <a:gd name="T70" fmla="*/ 120 w 158"/>
                <a:gd name="T71" fmla="*/ 149 h 155"/>
                <a:gd name="T72" fmla="*/ 109 w 158"/>
                <a:gd name="T73" fmla="*/ 153 h 155"/>
                <a:gd name="T74" fmla="*/ 95 w 158"/>
                <a:gd name="T75" fmla="*/ 153 h 155"/>
                <a:gd name="T76" fmla="*/ 81 w 158"/>
                <a:gd name="T77" fmla="*/ 153 h 155"/>
                <a:gd name="T78" fmla="*/ 75 w 158"/>
                <a:gd name="T79" fmla="*/ 149 h 155"/>
                <a:gd name="T80" fmla="*/ 73 w 158"/>
                <a:gd name="T81" fmla="*/ 139 h 155"/>
                <a:gd name="T82" fmla="*/ 71 w 158"/>
                <a:gd name="T83" fmla="*/ 130 h 155"/>
                <a:gd name="T84" fmla="*/ 63 w 158"/>
                <a:gd name="T85" fmla="*/ 125 h 155"/>
                <a:gd name="T86" fmla="*/ 52 w 158"/>
                <a:gd name="T87" fmla="*/ 123 h 155"/>
                <a:gd name="T88" fmla="*/ 41 w 158"/>
                <a:gd name="T89" fmla="*/ 119 h 155"/>
                <a:gd name="T90" fmla="*/ 32 w 158"/>
                <a:gd name="T91" fmla="*/ 114 h 155"/>
                <a:gd name="T92" fmla="*/ 24 w 158"/>
                <a:gd name="T93" fmla="*/ 111 h 155"/>
                <a:gd name="T94" fmla="*/ 21 w 158"/>
                <a:gd name="T95" fmla="*/ 104 h 155"/>
                <a:gd name="T96" fmla="*/ 15 w 158"/>
                <a:gd name="T97" fmla="*/ 95 h 155"/>
                <a:gd name="T98" fmla="*/ 15 w 158"/>
                <a:gd name="T99" fmla="*/ 87 h 155"/>
                <a:gd name="T100" fmla="*/ 8 w 158"/>
                <a:gd name="T101" fmla="*/ 79 h 155"/>
                <a:gd name="T102" fmla="*/ 2 w 158"/>
                <a:gd name="T103" fmla="*/ 74 h 155"/>
                <a:gd name="T104" fmla="*/ 5 w 158"/>
                <a:gd name="T105" fmla="*/ 70 h 155"/>
                <a:gd name="T106" fmla="*/ 4 w 158"/>
                <a:gd name="T107" fmla="*/ 60 h 155"/>
                <a:gd name="T108" fmla="*/ 0 w 158"/>
                <a:gd name="T109" fmla="*/ 56 h 155"/>
                <a:gd name="T110" fmla="*/ 11 w 158"/>
                <a:gd name="T111" fmla="*/ 40 h 155"/>
                <a:gd name="T112" fmla="*/ 16 w 158"/>
                <a:gd name="T113" fmla="*/ 34 h 155"/>
                <a:gd name="T114" fmla="*/ 15 w 158"/>
                <a:gd name="T115" fmla="*/ 29 h 155"/>
                <a:gd name="T116" fmla="*/ 13 w 158"/>
                <a:gd name="T117" fmla="*/ 24 h 155"/>
                <a:gd name="T118" fmla="*/ 19 w 158"/>
                <a:gd name="T119" fmla="*/ 19 h 155"/>
                <a:gd name="T120" fmla="*/ 16 w 158"/>
                <a:gd name="T121" fmla="*/ 7 h 155"/>
                <a:gd name="T122" fmla="*/ 18 w 158"/>
                <a:gd name="T12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55">
                  <a:moveTo>
                    <a:pt x="150" y="97"/>
                  </a:moveTo>
                  <a:lnTo>
                    <a:pt x="150" y="98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7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7" y="100"/>
                  </a:lnTo>
                  <a:lnTo>
                    <a:pt x="149" y="98"/>
                  </a:lnTo>
                  <a:lnTo>
                    <a:pt x="150" y="97"/>
                  </a:lnTo>
                  <a:lnTo>
                    <a:pt x="150" y="97"/>
                  </a:lnTo>
                  <a:close/>
                  <a:moveTo>
                    <a:pt x="141" y="68"/>
                  </a:moveTo>
                  <a:lnTo>
                    <a:pt x="142" y="70"/>
                  </a:lnTo>
                  <a:lnTo>
                    <a:pt x="142" y="71"/>
                  </a:lnTo>
                  <a:lnTo>
                    <a:pt x="142" y="74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5" y="78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2" y="79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1" y="76"/>
                  </a:lnTo>
                  <a:lnTo>
                    <a:pt x="141" y="76"/>
                  </a:lnTo>
                  <a:lnTo>
                    <a:pt x="139" y="74"/>
                  </a:lnTo>
                  <a:lnTo>
                    <a:pt x="139" y="74"/>
                  </a:lnTo>
                  <a:lnTo>
                    <a:pt x="139" y="71"/>
                  </a:lnTo>
                  <a:lnTo>
                    <a:pt x="141" y="70"/>
                  </a:lnTo>
                  <a:lnTo>
                    <a:pt x="141" y="68"/>
                  </a:lnTo>
                  <a:close/>
                  <a:moveTo>
                    <a:pt x="149" y="57"/>
                  </a:moveTo>
                  <a:lnTo>
                    <a:pt x="149" y="57"/>
                  </a:lnTo>
                  <a:lnTo>
                    <a:pt x="149" y="59"/>
                  </a:lnTo>
                  <a:lnTo>
                    <a:pt x="149" y="60"/>
                  </a:lnTo>
                  <a:lnTo>
                    <a:pt x="149" y="62"/>
                  </a:lnTo>
                  <a:lnTo>
                    <a:pt x="149" y="63"/>
                  </a:lnTo>
                  <a:lnTo>
                    <a:pt x="147" y="65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5" y="63"/>
                  </a:lnTo>
                  <a:lnTo>
                    <a:pt x="147" y="60"/>
                  </a:lnTo>
                  <a:lnTo>
                    <a:pt x="147" y="57"/>
                  </a:lnTo>
                  <a:lnTo>
                    <a:pt x="147" y="57"/>
                  </a:lnTo>
                  <a:lnTo>
                    <a:pt x="149" y="57"/>
                  </a:lnTo>
                  <a:close/>
                  <a:moveTo>
                    <a:pt x="32" y="18"/>
                  </a:move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5" y="19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9" y="13"/>
                  </a:moveTo>
                  <a:lnTo>
                    <a:pt x="49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49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9" y="13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7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8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60" y="18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2" y="16"/>
                  </a:lnTo>
                  <a:lnTo>
                    <a:pt x="60" y="16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59" y="10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3" y="5"/>
                  </a:lnTo>
                  <a:lnTo>
                    <a:pt x="76" y="7"/>
                  </a:lnTo>
                  <a:lnTo>
                    <a:pt x="79" y="8"/>
                  </a:lnTo>
                  <a:lnTo>
                    <a:pt x="81" y="10"/>
                  </a:lnTo>
                  <a:lnTo>
                    <a:pt x="84" y="11"/>
                  </a:lnTo>
                  <a:lnTo>
                    <a:pt x="87" y="15"/>
                  </a:lnTo>
                  <a:lnTo>
                    <a:pt x="90" y="16"/>
                  </a:lnTo>
                  <a:lnTo>
                    <a:pt x="93" y="18"/>
                  </a:lnTo>
                  <a:lnTo>
                    <a:pt x="97" y="19"/>
                  </a:lnTo>
                  <a:lnTo>
                    <a:pt x="100" y="21"/>
                  </a:lnTo>
                  <a:lnTo>
                    <a:pt x="103" y="22"/>
                  </a:lnTo>
                  <a:lnTo>
                    <a:pt x="106" y="24"/>
                  </a:lnTo>
                  <a:lnTo>
                    <a:pt x="109" y="26"/>
                  </a:lnTo>
                  <a:lnTo>
                    <a:pt x="112" y="27"/>
                  </a:lnTo>
                  <a:lnTo>
                    <a:pt x="115" y="29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2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7" y="35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9" y="37"/>
                  </a:lnTo>
                  <a:lnTo>
                    <a:pt x="119" y="37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5"/>
                  </a:lnTo>
                  <a:lnTo>
                    <a:pt x="130" y="46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6" y="51"/>
                  </a:lnTo>
                  <a:lnTo>
                    <a:pt x="138" y="52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6"/>
                  </a:lnTo>
                  <a:lnTo>
                    <a:pt x="138" y="57"/>
                  </a:lnTo>
                  <a:lnTo>
                    <a:pt x="138" y="59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4" y="71"/>
                  </a:lnTo>
                  <a:lnTo>
                    <a:pt x="134" y="73"/>
                  </a:lnTo>
                  <a:lnTo>
                    <a:pt x="134" y="76"/>
                  </a:lnTo>
                  <a:lnTo>
                    <a:pt x="134" y="78"/>
                  </a:lnTo>
                  <a:lnTo>
                    <a:pt x="136" y="79"/>
                  </a:lnTo>
                  <a:lnTo>
                    <a:pt x="138" y="79"/>
                  </a:lnTo>
                  <a:lnTo>
                    <a:pt x="138" y="81"/>
                  </a:lnTo>
                  <a:lnTo>
                    <a:pt x="139" y="82"/>
                  </a:lnTo>
                  <a:lnTo>
                    <a:pt x="141" y="84"/>
                  </a:lnTo>
                  <a:lnTo>
                    <a:pt x="144" y="86"/>
                  </a:lnTo>
                  <a:lnTo>
                    <a:pt x="144" y="87"/>
                  </a:lnTo>
                  <a:lnTo>
                    <a:pt x="144" y="89"/>
                  </a:lnTo>
                  <a:lnTo>
                    <a:pt x="142" y="90"/>
                  </a:lnTo>
                  <a:lnTo>
                    <a:pt x="142" y="92"/>
                  </a:lnTo>
                  <a:lnTo>
                    <a:pt x="141" y="95"/>
                  </a:lnTo>
                  <a:lnTo>
                    <a:pt x="141" y="98"/>
                  </a:lnTo>
                  <a:lnTo>
                    <a:pt x="141" y="98"/>
                  </a:lnTo>
                  <a:lnTo>
                    <a:pt x="142" y="98"/>
                  </a:lnTo>
                  <a:lnTo>
                    <a:pt x="142" y="101"/>
                  </a:lnTo>
                  <a:lnTo>
                    <a:pt x="141" y="104"/>
                  </a:lnTo>
                  <a:lnTo>
                    <a:pt x="141" y="106"/>
                  </a:lnTo>
                  <a:lnTo>
                    <a:pt x="141" y="108"/>
                  </a:lnTo>
                  <a:lnTo>
                    <a:pt x="142" y="112"/>
                  </a:lnTo>
                  <a:lnTo>
                    <a:pt x="144" y="114"/>
                  </a:lnTo>
                  <a:lnTo>
                    <a:pt x="144" y="114"/>
                  </a:lnTo>
                  <a:lnTo>
                    <a:pt x="142" y="115"/>
                  </a:lnTo>
                  <a:lnTo>
                    <a:pt x="145" y="119"/>
                  </a:lnTo>
                  <a:lnTo>
                    <a:pt x="145" y="122"/>
                  </a:lnTo>
                  <a:lnTo>
                    <a:pt x="147" y="125"/>
                  </a:lnTo>
                  <a:lnTo>
                    <a:pt x="147" y="126"/>
                  </a:lnTo>
                  <a:lnTo>
                    <a:pt x="147" y="128"/>
                  </a:lnTo>
                  <a:lnTo>
                    <a:pt x="149" y="130"/>
                  </a:lnTo>
                  <a:lnTo>
                    <a:pt x="147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0" y="133"/>
                  </a:lnTo>
                  <a:lnTo>
                    <a:pt x="152" y="133"/>
                  </a:lnTo>
                  <a:lnTo>
                    <a:pt x="153" y="133"/>
                  </a:lnTo>
                  <a:lnTo>
                    <a:pt x="153" y="134"/>
                  </a:lnTo>
                  <a:lnTo>
                    <a:pt x="156" y="136"/>
                  </a:lnTo>
                  <a:lnTo>
                    <a:pt x="156" y="136"/>
                  </a:lnTo>
                  <a:lnTo>
                    <a:pt x="158" y="137"/>
                  </a:lnTo>
                  <a:lnTo>
                    <a:pt x="158" y="137"/>
                  </a:lnTo>
                  <a:lnTo>
                    <a:pt x="156" y="139"/>
                  </a:lnTo>
                  <a:lnTo>
                    <a:pt x="153" y="141"/>
                  </a:lnTo>
                  <a:lnTo>
                    <a:pt x="150" y="142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2" y="145"/>
                  </a:lnTo>
                  <a:lnTo>
                    <a:pt x="141" y="147"/>
                  </a:lnTo>
                  <a:lnTo>
                    <a:pt x="139" y="147"/>
                  </a:lnTo>
                  <a:lnTo>
                    <a:pt x="136" y="147"/>
                  </a:lnTo>
                  <a:lnTo>
                    <a:pt x="133" y="149"/>
                  </a:lnTo>
                  <a:lnTo>
                    <a:pt x="131" y="150"/>
                  </a:lnTo>
                  <a:lnTo>
                    <a:pt x="130" y="150"/>
                  </a:lnTo>
                  <a:lnTo>
                    <a:pt x="127" y="150"/>
                  </a:lnTo>
                  <a:lnTo>
                    <a:pt x="125" y="149"/>
                  </a:lnTo>
                  <a:lnTo>
                    <a:pt x="122" y="149"/>
                  </a:lnTo>
                  <a:lnTo>
                    <a:pt x="120" y="149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2"/>
                  </a:lnTo>
                  <a:lnTo>
                    <a:pt x="119" y="153"/>
                  </a:lnTo>
                  <a:lnTo>
                    <a:pt x="115" y="155"/>
                  </a:lnTo>
                  <a:lnTo>
                    <a:pt x="112" y="155"/>
                  </a:lnTo>
                  <a:lnTo>
                    <a:pt x="111" y="155"/>
                  </a:lnTo>
                  <a:lnTo>
                    <a:pt x="109" y="155"/>
                  </a:lnTo>
                  <a:lnTo>
                    <a:pt x="109" y="153"/>
                  </a:lnTo>
                  <a:lnTo>
                    <a:pt x="108" y="153"/>
                  </a:lnTo>
                  <a:lnTo>
                    <a:pt x="106" y="153"/>
                  </a:lnTo>
                  <a:lnTo>
                    <a:pt x="104" y="153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98" y="155"/>
                  </a:lnTo>
                  <a:lnTo>
                    <a:pt x="97" y="155"/>
                  </a:lnTo>
                  <a:lnTo>
                    <a:pt x="95" y="153"/>
                  </a:lnTo>
                  <a:lnTo>
                    <a:pt x="95" y="153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9" y="153"/>
                  </a:lnTo>
                  <a:lnTo>
                    <a:pt x="87" y="153"/>
                  </a:lnTo>
                  <a:lnTo>
                    <a:pt x="87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4" y="153"/>
                  </a:lnTo>
                  <a:lnTo>
                    <a:pt x="81" y="153"/>
                  </a:lnTo>
                  <a:lnTo>
                    <a:pt x="78" y="153"/>
                  </a:lnTo>
                  <a:lnTo>
                    <a:pt x="78" y="153"/>
                  </a:lnTo>
                  <a:lnTo>
                    <a:pt x="78" y="152"/>
                  </a:lnTo>
                  <a:lnTo>
                    <a:pt x="78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5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5" y="141"/>
                  </a:lnTo>
                  <a:lnTo>
                    <a:pt x="73" y="139"/>
                  </a:lnTo>
                  <a:lnTo>
                    <a:pt x="73" y="137"/>
                  </a:lnTo>
                  <a:lnTo>
                    <a:pt x="73" y="137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1" y="130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5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2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6" y="125"/>
                  </a:lnTo>
                  <a:lnTo>
                    <a:pt x="54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8" y="122"/>
                  </a:lnTo>
                  <a:lnTo>
                    <a:pt x="46" y="120"/>
                  </a:lnTo>
                  <a:lnTo>
                    <a:pt x="45" y="120"/>
                  </a:lnTo>
                  <a:lnTo>
                    <a:pt x="43" y="119"/>
                  </a:lnTo>
                  <a:lnTo>
                    <a:pt x="41" y="119"/>
                  </a:lnTo>
                  <a:lnTo>
                    <a:pt x="40" y="117"/>
                  </a:lnTo>
                  <a:lnTo>
                    <a:pt x="38" y="117"/>
                  </a:lnTo>
                  <a:lnTo>
                    <a:pt x="37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7" y="111"/>
                  </a:lnTo>
                  <a:lnTo>
                    <a:pt x="26" y="111"/>
                  </a:lnTo>
                  <a:lnTo>
                    <a:pt x="24" y="111"/>
                  </a:lnTo>
                  <a:lnTo>
                    <a:pt x="24" y="111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1" y="106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19" y="101"/>
                  </a:lnTo>
                  <a:lnTo>
                    <a:pt x="18" y="100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5" y="93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5" y="86"/>
                  </a:lnTo>
                  <a:lnTo>
                    <a:pt x="13" y="86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5" y="67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8" y="45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5" name="Freeform 31">
              <a:extLst>
                <a:ext uri="{FF2B5EF4-FFF2-40B4-BE49-F238E27FC236}">
                  <a16:creationId xmlns:a16="http://schemas.microsoft.com/office/drawing/2014/main" id="{9ECB3B34-B670-69DE-39B6-EE8DFE0E9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213" y="3694711"/>
              <a:ext cx="105258" cy="97461"/>
            </a:xfrm>
            <a:custGeom>
              <a:avLst/>
              <a:gdLst>
                <a:gd name="T0" fmla="*/ 4 w 54"/>
                <a:gd name="T1" fmla="*/ 13 h 50"/>
                <a:gd name="T2" fmla="*/ 0 w 54"/>
                <a:gd name="T3" fmla="*/ 13 h 50"/>
                <a:gd name="T4" fmla="*/ 2 w 54"/>
                <a:gd name="T5" fmla="*/ 13 h 50"/>
                <a:gd name="T6" fmla="*/ 48 w 54"/>
                <a:gd name="T7" fmla="*/ 0 h 50"/>
                <a:gd name="T8" fmla="*/ 49 w 54"/>
                <a:gd name="T9" fmla="*/ 0 h 50"/>
                <a:gd name="T10" fmla="*/ 51 w 54"/>
                <a:gd name="T11" fmla="*/ 2 h 50"/>
                <a:gd name="T12" fmla="*/ 52 w 54"/>
                <a:gd name="T13" fmla="*/ 3 h 50"/>
                <a:gd name="T14" fmla="*/ 52 w 54"/>
                <a:gd name="T15" fmla="*/ 6 h 50"/>
                <a:gd name="T16" fmla="*/ 52 w 54"/>
                <a:gd name="T17" fmla="*/ 8 h 50"/>
                <a:gd name="T18" fmla="*/ 52 w 54"/>
                <a:gd name="T19" fmla="*/ 11 h 50"/>
                <a:gd name="T20" fmla="*/ 49 w 54"/>
                <a:gd name="T21" fmla="*/ 17 h 50"/>
                <a:gd name="T22" fmla="*/ 48 w 54"/>
                <a:gd name="T23" fmla="*/ 22 h 50"/>
                <a:gd name="T24" fmla="*/ 46 w 54"/>
                <a:gd name="T25" fmla="*/ 28 h 50"/>
                <a:gd name="T26" fmla="*/ 45 w 54"/>
                <a:gd name="T27" fmla="*/ 33 h 50"/>
                <a:gd name="T28" fmla="*/ 43 w 54"/>
                <a:gd name="T29" fmla="*/ 38 h 50"/>
                <a:gd name="T30" fmla="*/ 40 w 54"/>
                <a:gd name="T31" fmla="*/ 43 h 50"/>
                <a:gd name="T32" fmla="*/ 38 w 54"/>
                <a:gd name="T33" fmla="*/ 46 h 50"/>
                <a:gd name="T34" fmla="*/ 38 w 54"/>
                <a:gd name="T35" fmla="*/ 49 h 50"/>
                <a:gd name="T36" fmla="*/ 37 w 54"/>
                <a:gd name="T37" fmla="*/ 50 h 50"/>
                <a:gd name="T38" fmla="*/ 35 w 54"/>
                <a:gd name="T39" fmla="*/ 47 h 50"/>
                <a:gd name="T40" fmla="*/ 33 w 54"/>
                <a:gd name="T41" fmla="*/ 44 h 50"/>
                <a:gd name="T42" fmla="*/ 30 w 54"/>
                <a:gd name="T43" fmla="*/ 43 h 50"/>
                <a:gd name="T44" fmla="*/ 30 w 54"/>
                <a:gd name="T45" fmla="*/ 41 h 50"/>
                <a:gd name="T46" fmla="*/ 29 w 54"/>
                <a:gd name="T47" fmla="*/ 39 h 50"/>
                <a:gd name="T48" fmla="*/ 27 w 54"/>
                <a:gd name="T49" fmla="*/ 33 h 50"/>
                <a:gd name="T50" fmla="*/ 27 w 54"/>
                <a:gd name="T51" fmla="*/ 32 h 50"/>
                <a:gd name="T52" fmla="*/ 27 w 54"/>
                <a:gd name="T53" fmla="*/ 30 h 50"/>
                <a:gd name="T54" fmla="*/ 27 w 54"/>
                <a:gd name="T55" fmla="*/ 27 h 50"/>
                <a:gd name="T56" fmla="*/ 27 w 54"/>
                <a:gd name="T57" fmla="*/ 24 h 50"/>
                <a:gd name="T58" fmla="*/ 37 w 54"/>
                <a:gd name="T59" fmla="*/ 9 h 50"/>
                <a:gd name="T60" fmla="*/ 38 w 54"/>
                <a:gd name="T61" fmla="*/ 6 h 50"/>
                <a:gd name="T62" fmla="*/ 40 w 54"/>
                <a:gd name="T63" fmla="*/ 3 h 50"/>
                <a:gd name="T64" fmla="*/ 45 w 54"/>
                <a:gd name="T65" fmla="*/ 2 h 50"/>
                <a:gd name="T66" fmla="*/ 48 w 54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0">
                  <a:moveTo>
                    <a:pt x="2" y="11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close/>
                  <a:moveTo>
                    <a:pt x="48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4"/>
                  </a:lnTo>
                  <a:lnTo>
                    <a:pt x="49" y="17"/>
                  </a:lnTo>
                  <a:lnTo>
                    <a:pt x="49" y="19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6" y="28"/>
                  </a:lnTo>
                  <a:lnTo>
                    <a:pt x="46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3" y="38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2" y="43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5" y="13"/>
                  </a:lnTo>
                  <a:lnTo>
                    <a:pt x="37" y="9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5" y="2"/>
                  </a:lnTo>
                  <a:lnTo>
                    <a:pt x="46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6" name="Freeform 32">
              <a:extLst>
                <a:ext uri="{FF2B5EF4-FFF2-40B4-BE49-F238E27FC236}">
                  <a16:creationId xmlns:a16="http://schemas.microsoft.com/office/drawing/2014/main" id="{09D2A2C9-4C9D-D36D-9FC3-ECAF107F92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4096251"/>
              <a:ext cx="40934" cy="37036"/>
            </a:xfrm>
            <a:custGeom>
              <a:avLst/>
              <a:gdLst>
                <a:gd name="T0" fmla="*/ 15 w 21"/>
                <a:gd name="T1" fmla="*/ 8 h 19"/>
                <a:gd name="T2" fmla="*/ 15 w 21"/>
                <a:gd name="T3" fmla="*/ 10 h 19"/>
                <a:gd name="T4" fmla="*/ 13 w 21"/>
                <a:gd name="T5" fmla="*/ 11 h 19"/>
                <a:gd name="T6" fmla="*/ 13 w 21"/>
                <a:gd name="T7" fmla="*/ 13 h 19"/>
                <a:gd name="T8" fmla="*/ 13 w 21"/>
                <a:gd name="T9" fmla="*/ 13 h 19"/>
                <a:gd name="T10" fmla="*/ 13 w 21"/>
                <a:gd name="T11" fmla="*/ 15 h 19"/>
                <a:gd name="T12" fmla="*/ 15 w 21"/>
                <a:gd name="T13" fmla="*/ 16 h 19"/>
                <a:gd name="T14" fmla="*/ 15 w 21"/>
                <a:gd name="T15" fmla="*/ 16 h 19"/>
                <a:gd name="T16" fmla="*/ 15 w 21"/>
                <a:gd name="T17" fmla="*/ 18 h 19"/>
                <a:gd name="T18" fmla="*/ 13 w 21"/>
                <a:gd name="T19" fmla="*/ 18 h 19"/>
                <a:gd name="T20" fmla="*/ 11 w 21"/>
                <a:gd name="T21" fmla="*/ 19 h 19"/>
                <a:gd name="T22" fmla="*/ 5 w 21"/>
                <a:gd name="T23" fmla="*/ 19 h 19"/>
                <a:gd name="T24" fmla="*/ 2 w 21"/>
                <a:gd name="T25" fmla="*/ 19 h 19"/>
                <a:gd name="T26" fmla="*/ 0 w 21"/>
                <a:gd name="T27" fmla="*/ 19 h 19"/>
                <a:gd name="T28" fmla="*/ 5 w 21"/>
                <a:gd name="T29" fmla="*/ 18 h 19"/>
                <a:gd name="T30" fmla="*/ 5 w 21"/>
                <a:gd name="T31" fmla="*/ 16 h 19"/>
                <a:gd name="T32" fmla="*/ 7 w 21"/>
                <a:gd name="T33" fmla="*/ 16 h 19"/>
                <a:gd name="T34" fmla="*/ 7 w 21"/>
                <a:gd name="T35" fmla="*/ 16 h 19"/>
                <a:gd name="T36" fmla="*/ 7 w 21"/>
                <a:gd name="T37" fmla="*/ 13 h 19"/>
                <a:gd name="T38" fmla="*/ 7 w 21"/>
                <a:gd name="T39" fmla="*/ 11 h 19"/>
                <a:gd name="T40" fmla="*/ 7 w 21"/>
                <a:gd name="T41" fmla="*/ 11 h 19"/>
                <a:gd name="T42" fmla="*/ 7 w 21"/>
                <a:gd name="T43" fmla="*/ 11 h 19"/>
                <a:gd name="T44" fmla="*/ 5 w 21"/>
                <a:gd name="T45" fmla="*/ 10 h 19"/>
                <a:gd name="T46" fmla="*/ 5 w 21"/>
                <a:gd name="T47" fmla="*/ 10 h 19"/>
                <a:gd name="T48" fmla="*/ 5 w 21"/>
                <a:gd name="T49" fmla="*/ 10 h 19"/>
                <a:gd name="T50" fmla="*/ 7 w 21"/>
                <a:gd name="T51" fmla="*/ 10 h 19"/>
                <a:gd name="T52" fmla="*/ 8 w 21"/>
                <a:gd name="T53" fmla="*/ 8 h 19"/>
                <a:gd name="T54" fmla="*/ 11 w 21"/>
                <a:gd name="T55" fmla="*/ 8 h 19"/>
                <a:gd name="T56" fmla="*/ 13 w 21"/>
                <a:gd name="T57" fmla="*/ 8 h 19"/>
                <a:gd name="T58" fmla="*/ 15 w 21"/>
                <a:gd name="T59" fmla="*/ 8 h 19"/>
                <a:gd name="T60" fmla="*/ 21 w 21"/>
                <a:gd name="T61" fmla="*/ 0 h 19"/>
                <a:gd name="T62" fmla="*/ 21 w 21"/>
                <a:gd name="T63" fmla="*/ 2 h 19"/>
                <a:gd name="T64" fmla="*/ 18 w 21"/>
                <a:gd name="T65" fmla="*/ 4 h 19"/>
                <a:gd name="T66" fmla="*/ 16 w 21"/>
                <a:gd name="T67" fmla="*/ 4 h 19"/>
                <a:gd name="T68" fmla="*/ 16 w 21"/>
                <a:gd name="T69" fmla="*/ 4 h 19"/>
                <a:gd name="T70" fmla="*/ 18 w 21"/>
                <a:gd name="T71" fmla="*/ 2 h 19"/>
                <a:gd name="T72" fmla="*/ 21 w 21"/>
                <a:gd name="T73" fmla="*/ 2 h 19"/>
                <a:gd name="T74" fmla="*/ 21 w 21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9">
                  <a:moveTo>
                    <a:pt x="15" y="8"/>
                  </a:moveTo>
                  <a:lnTo>
                    <a:pt x="15" y="10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5" y="8"/>
                  </a:lnTo>
                  <a:close/>
                  <a:moveTo>
                    <a:pt x="21" y="0"/>
                  </a:moveTo>
                  <a:lnTo>
                    <a:pt x="21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7" name="Freeform 33">
              <a:extLst>
                <a:ext uri="{FF2B5EF4-FFF2-40B4-BE49-F238E27FC236}">
                  <a16:creationId xmlns:a16="http://schemas.microsoft.com/office/drawing/2014/main" id="{B4ACB806-0D42-7307-6470-EA673D2BF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55" y="3162573"/>
              <a:ext cx="539935" cy="206617"/>
            </a:xfrm>
            <a:custGeom>
              <a:avLst/>
              <a:gdLst>
                <a:gd name="T0" fmla="*/ 135 w 277"/>
                <a:gd name="T1" fmla="*/ 0 h 106"/>
                <a:gd name="T2" fmla="*/ 149 w 277"/>
                <a:gd name="T3" fmla="*/ 7 h 106"/>
                <a:gd name="T4" fmla="*/ 164 w 277"/>
                <a:gd name="T5" fmla="*/ 15 h 106"/>
                <a:gd name="T6" fmla="*/ 205 w 277"/>
                <a:gd name="T7" fmla="*/ 19 h 106"/>
                <a:gd name="T8" fmla="*/ 227 w 277"/>
                <a:gd name="T9" fmla="*/ 11 h 106"/>
                <a:gd name="T10" fmla="*/ 239 w 277"/>
                <a:gd name="T11" fmla="*/ 11 h 106"/>
                <a:gd name="T12" fmla="*/ 247 w 277"/>
                <a:gd name="T13" fmla="*/ 10 h 106"/>
                <a:gd name="T14" fmla="*/ 255 w 277"/>
                <a:gd name="T15" fmla="*/ 16 h 106"/>
                <a:gd name="T16" fmla="*/ 260 w 277"/>
                <a:gd name="T17" fmla="*/ 21 h 106"/>
                <a:gd name="T18" fmla="*/ 260 w 277"/>
                <a:gd name="T19" fmla="*/ 32 h 106"/>
                <a:gd name="T20" fmla="*/ 271 w 277"/>
                <a:gd name="T21" fmla="*/ 37 h 106"/>
                <a:gd name="T22" fmla="*/ 272 w 277"/>
                <a:gd name="T23" fmla="*/ 41 h 106"/>
                <a:gd name="T24" fmla="*/ 266 w 277"/>
                <a:gd name="T25" fmla="*/ 48 h 106"/>
                <a:gd name="T26" fmla="*/ 268 w 277"/>
                <a:gd name="T27" fmla="*/ 54 h 106"/>
                <a:gd name="T28" fmla="*/ 271 w 277"/>
                <a:gd name="T29" fmla="*/ 63 h 106"/>
                <a:gd name="T30" fmla="*/ 268 w 277"/>
                <a:gd name="T31" fmla="*/ 70 h 106"/>
                <a:gd name="T32" fmla="*/ 272 w 277"/>
                <a:gd name="T33" fmla="*/ 76 h 106"/>
                <a:gd name="T34" fmla="*/ 276 w 277"/>
                <a:gd name="T35" fmla="*/ 84 h 106"/>
                <a:gd name="T36" fmla="*/ 269 w 277"/>
                <a:gd name="T37" fmla="*/ 87 h 106"/>
                <a:gd name="T38" fmla="*/ 265 w 277"/>
                <a:gd name="T39" fmla="*/ 81 h 106"/>
                <a:gd name="T40" fmla="*/ 252 w 277"/>
                <a:gd name="T41" fmla="*/ 81 h 106"/>
                <a:gd name="T42" fmla="*/ 239 w 277"/>
                <a:gd name="T43" fmla="*/ 82 h 106"/>
                <a:gd name="T44" fmla="*/ 225 w 277"/>
                <a:gd name="T45" fmla="*/ 86 h 106"/>
                <a:gd name="T46" fmla="*/ 198 w 277"/>
                <a:gd name="T47" fmla="*/ 92 h 106"/>
                <a:gd name="T48" fmla="*/ 181 w 277"/>
                <a:gd name="T49" fmla="*/ 89 h 106"/>
                <a:gd name="T50" fmla="*/ 164 w 277"/>
                <a:gd name="T51" fmla="*/ 92 h 106"/>
                <a:gd name="T52" fmla="*/ 159 w 277"/>
                <a:gd name="T53" fmla="*/ 100 h 106"/>
                <a:gd name="T54" fmla="*/ 151 w 277"/>
                <a:gd name="T55" fmla="*/ 106 h 106"/>
                <a:gd name="T56" fmla="*/ 153 w 277"/>
                <a:gd name="T57" fmla="*/ 90 h 106"/>
                <a:gd name="T58" fmla="*/ 143 w 277"/>
                <a:gd name="T59" fmla="*/ 93 h 106"/>
                <a:gd name="T60" fmla="*/ 119 w 277"/>
                <a:gd name="T61" fmla="*/ 98 h 106"/>
                <a:gd name="T62" fmla="*/ 96 w 277"/>
                <a:gd name="T63" fmla="*/ 98 h 106"/>
                <a:gd name="T64" fmla="*/ 71 w 277"/>
                <a:gd name="T65" fmla="*/ 95 h 106"/>
                <a:gd name="T66" fmla="*/ 58 w 277"/>
                <a:gd name="T67" fmla="*/ 100 h 106"/>
                <a:gd name="T68" fmla="*/ 47 w 277"/>
                <a:gd name="T69" fmla="*/ 92 h 106"/>
                <a:gd name="T70" fmla="*/ 34 w 277"/>
                <a:gd name="T71" fmla="*/ 90 h 106"/>
                <a:gd name="T72" fmla="*/ 34 w 277"/>
                <a:gd name="T73" fmla="*/ 89 h 106"/>
                <a:gd name="T74" fmla="*/ 23 w 277"/>
                <a:gd name="T75" fmla="*/ 86 h 106"/>
                <a:gd name="T76" fmla="*/ 22 w 277"/>
                <a:gd name="T77" fmla="*/ 78 h 106"/>
                <a:gd name="T78" fmla="*/ 17 w 277"/>
                <a:gd name="T79" fmla="*/ 68 h 106"/>
                <a:gd name="T80" fmla="*/ 9 w 277"/>
                <a:gd name="T81" fmla="*/ 63 h 106"/>
                <a:gd name="T82" fmla="*/ 14 w 277"/>
                <a:gd name="T83" fmla="*/ 63 h 106"/>
                <a:gd name="T84" fmla="*/ 19 w 277"/>
                <a:gd name="T85" fmla="*/ 62 h 106"/>
                <a:gd name="T86" fmla="*/ 19 w 277"/>
                <a:gd name="T87" fmla="*/ 54 h 106"/>
                <a:gd name="T88" fmla="*/ 15 w 277"/>
                <a:gd name="T89" fmla="*/ 48 h 106"/>
                <a:gd name="T90" fmla="*/ 6 w 277"/>
                <a:gd name="T91" fmla="*/ 43 h 106"/>
                <a:gd name="T92" fmla="*/ 23 w 277"/>
                <a:gd name="T93" fmla="*/ 29 h 106"/>
                <a:gd name="T94" fmla="*/ 31 w 277"/>
                <a:gd name="T95" fmla="*/ 27 h 106"/>
                <a:gd name="T96" fmla="*/ 49 w 277"/>
                <a:gd name="T97" fmla="*/ 29 h 106"/>
                <a:gd name="T98" fmla="*/ 60 w 277"/>
                <a:gd name="T99" fmla="*/ 24 h 106"/>
                <a:gd name="T100" fmla="*/ 50 w 277"/>
                <a:gd name="T101" fmla="*/ 16 h 106"/>
                <a:gd name="T102" fmla="*/ 93 w 277"/>
                <a:gd name="T103" fmla="*/ 8 h 106"/>
                <a:gd name="T104" fmla="*/ 23 w 277"/>
                <a:gd name="T105" fmla="*/ 0 h 106"/>
                <a:gd name="T106" fmla="*/ 31 w 277"/>
                <a:gd name="T107" fmla="*/ 2 h 106"/>
                <a:gd name="T108" fmla="*/ 49 w 277"/>
                <a:gd name="T109" fmla="*/ 16 h 106"/>
                <a:gd name="T110" fmla="*/ 26 w 277"/>
                <a:gd name="T111" fmla="*/ 19 h 106"/>
                <a:gd name="T112" fmla="*/ 8 w 277"/>
                <a:gd name="T113" fmla="*/ 34 h 106"/>
                <a:gd name="T114" fmla="*/ 9 w 277"/>
                <a:gd name="T115" fmla="*/ 26 h 106"/>
                <a:gd name="T116" fmla="*/ 9 w 277"/>
                <a:gd name="T117" fmla="*/ 19 h 106"/>
                <a:gd name="T118" fmla="*/ 14 w 277"/>
                <a:gd name="T119" fmla="*/ 11 h 106"/>
                <a:gd name="T120" fmla="*/ 9 w 277"/>
                <a:gd name="T121" fmla="*/ 5 h 106"/>
                <a:gd name="T122" fmla="*/ 17 w 277"/>
                <a:gd name="T12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7" h="106">
                  <a:moveTo>
                    <a:pt x="3" y="32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3" y="32"/>
                  </a:lnTo>
                  <a:lnTo>
                    <a:pt x="3" y="32"/>
                  </a:lnTo>
                  <a:close/>
                  <a:moveTo>
                    <a:pt x="135" y="0"/>
                  </a:moveTo>
                  <a:lnTo>
                    <a:pt x="137" y="2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8" y="5"/>
                  </a:lnTo>
                  <a:lnTo>
                    <a:pt x="138" y="7"/>
                  </a:lnTo>
                  <a:lnTo>
                    <a:pt x="143" y="8"/>
                  </a:lnTo>
                  <a:lnTo>
                    <a:pt x="148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51" y="11"/>
                  </a:lnTo>
                  <a:lnTo>
                    <a:pt x="153" y="13"/>
                  </a:lnTo>
                  <a:lnTo>
                    <a:pt x="156" y="15"/>
                  </a:lnTo>
                  <a:lnTo>
                    <a:pt x="157" y="15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0" y="13"/>
                  </a:lnTo>
                  <a:lnTo>
                    <a:pt x="164" y="15"/>
                  </a:lnTo>
                  <a:lnTo>
                    <a:pt x="165" y="16"/>
                  </a:lnTo>
                  <a:lnTo>
                    <a:pt x="170" y="18"/>
                  </a:lnTo>
                  <a:lnTo>
                    <a:pt x="175" y="18"/>
                  </a:lnTo>
                  <a:lnTo>
                    <a:pt x="176" y="19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90" y="19"/>
                  </a:lnTo>
                  <a:lnTo>
                    <a:pt x="198" y="18"/>
                  </a:lnTo>
                  <a:lnTo>
                    <a:pt x="205" y="19"/>
                  </a:lnTo>
                  <a:lnTo>
                    <a:pt x="206" y="19"/>
                  </a:lnTo>
                  <a:lnTo>
                    <a:pt x="208" y="19"/>
                  </a:lnTo>
                  <a:lnTo>
                    <a:pt x="209" y="19"/>
                  </a:lnTo>
                  <a:lnTo>
                    <a:pt x="211" y="19"/>
                  </a:lnTo>
                  <a:lnTo>
                    <a:pt x="217" y="18"/>
                  </a:lnTo>
                  <a:lnTo>
                    <a:pt x="219" y="16"/>
                  </a:lnTo>
                  <a:lnTo>
                    <a:pt x="220" y="16"/>
                  </a:lnTo>
                  <a:lnTo>
                    <a:pt x="222" y="15"/>
                  </a:lnTo>
                  <a:lnTo>
                    <a:pt x="227" y="11"/>
                  </a:lnTo>
                  <a:lnTo>
                    <a:pt x="228" y="10"/>
                  </a:lnTo>
                  <a:lnTo>
                    <a:pt x="230" y="10"/>
                  </a:lnTo>
                  <a:lnTo>
                    <a:pt x="231" y="11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5" y="10"/>
                  </a:lnTo>
                  <a:lnTo>
                    <a:pt x="238" y="10"/>
                  </a:lnTo>
                  <a:lnTo>
                    <a:pt x="239" y="11"/>
                  </a:lnTo>
                  <a:lnTo>
                    <a:pt x="239" y="11"/>
                  </a:lnTo>
                  <a:lnTo>
                    <a:pt x="241" y="11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8"/>
                  </a:lnTo>
                  <a:lnTo>
                    <a:pt x="247" y="10"/>
                  </a:lnTo>
                  <a:lnTo>
                    <a:pt x="247" y="10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2" y="13"/>
                  </a:lnTo>
                  <a:lnTo>
                    <a:pt x="252" y="15"/>
                  </a:lnTo>
                  <a:lnTo>
                    <a:pt x="253" y="15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3" y="16"/>
                  </a:lnTo>
                  <a:lnTo>
                    <a:pt x="255" y="16"/>
                  </a:lnTo>
                  <a:lnTo>
                    <a:pt x="255" y="16"/>
                  </a:lnTo>
                  <a:lnTo>
                    <a:pt x="257" y="16"/>
                  </a:lnTo>
                  <a:lnTo>
                    <a:pt x="257" y="16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60" y="21"/>
                  </a:lnTo>
                  <a:lnTo>
                    <a:pt x="260" y="22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0" y="26"/>
                  </a:lnTo>
                  <a:lnTo>
                    <a:pt x="258" y="27"/>
                  </a:lnTo>
                  <a:lnTo>
                    <a:pt x="258" y="29"/>
                  </a:lnTo>
                  <a:lnTo>
                    <a:pt x="260" y="29"/>
                  </a:lnTo>
                  <a:lnTo>
                    <a:pt x="260" y="30"/>
                  </a:lnTo>
                  <a:lnTo>
                    <a:pt x="260" y="32"/>
                  </a:lnTo>
                  <a:lnTo>
                    <a:pt x="261" y="34"/>
                  </a:lnTo>
                  <a:lnTo>
                    <a:pt x="260" y="34"/>
                  </a:lnTo>
                  <a:lnTo>
                    <a:pt x="260" y="34"/>
                  </a:lnTo>
                  <a:lnTo>
                    <a:pt x="261" y="35"/>
                  </a:lnTo>
                  <a:lnTo>
                    <a:pt x="265" y="35"/>
                  </a:lnTo>
                  <a:lnTo>
                    <a:pt x="265" y="37"/>
                  </a:lnTo>
                  <a:lnTo>
                    <a:pt x="268" y="35"/>
                  </a:lnTo>
                  <a:lnTo>
                    <a:pt x="269" y="35"/>
                  </a:lnTo>
                  <a:lnTo>
                    <a:pt x="271" y="37"/>
                  </a:lnTo>
                  <a:lnTo>
                    <a:pt x="272" y="38"/>
                  </a:lnTo>
                  <a:lnTo>
                    <a:pt x="276" y="40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7" y="41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4" y="40"/>
                  </a:lnTo>
                  <a:lnTo>
                    <a:pt x="272" y="41"/>
                  </a:lnTo>
                  <a:lnTo>
                    <a:pt x="271" y="41"/>
                  </a:lnTo>
                  <a:lnTo>
                    <a:pt x="271" y="46"/>
                  </a:lnTo>
                  <a:lnTo>
                    <a:pt x="269" y="46"/>
                  </a:lnTo>
                  <a:lnTo>
                    <a:pt x="268" y="46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5" y="46"/>
                  </a:lnTo>
                  <a:lnTo>
                    <a:pt x="265" y="48"/>
                  </a:lnTo>
                  <a:lnTo>
                    <a:pt x="266" y="48"/>
                  </a:lnTo>
                  <a:lnTo>
                    <a:pt x="266" y="49"/>
                  </a:lnTo>
                  <a:lnTo>
                    <a:pt x="266" y="49"/>
                  </a:lnTo>
                  <a:lnTo>
                    <a:pt x="266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2"/>
                  </a:lnTo>
                  <a:lnTo>
                    <a:pt x="268" y="52"/>
                  </a:lnTo>
                  <a:lnTo>
                    <a:pt x="266" y="52"/>
                  </a:lnTo>
                  <a:lnTo>
                    <a:pt x="268" y="54"/>
                  </a:lnTo>
                  <a:lnTo>
                    <a:pt x="268" y="56"/>
                  </a:lnTo>
                  <a:lnTo>
                    <a:pt x="269" y="56"/>
                  </a:lnTo>
                  <a:lnTo>
                    <a:pt x="269" y="59"/>
                  </a:lnTo>
                  <a:lnTo>
                    <a:pt x="269" y="59"/>
                  </a:lnTo>
                  <a:lnTo>
                    <a:pt x="269" y="60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71" y="63"/>
                  </a:lnTo>
                  <a:lnTo>
                    <a:pt x="271" y="63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7"/>
                  </a:lnTo>
                  <a:lnTo>
                    <a:pt x="269" y="68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8" y="70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9" y="71"/>
                  </a:lnTo>
                  <a:lnTo>
                    <a:pt x="271" y="73"/>
                  </a:lnTo>
                  <a:lnTo>
                    <a:pt x="272" y="74"/>
                  </a:lnTo>
                  <a:lnTo>
                    <a:pt x="274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2" y="79"/>
                  </a:lnTo>
                  <a:lnTo>
                    <a:pt x="274" y="79"/>
                  </a:lnTo>
                  <a:lnTo>
                    <a:pt x="276" y="81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4" y="84"/>
                  </a:lnTo>
                  <a:lnTo>
                    <a:pt x="274" y="84"/>
                  </a:lnTo>
                  <a:lnTo>
                    <a:pt x="272" y="84"/>
                  </a:lnTo>
                  <a:lnTo>
                    <a:pt x="272" y="84"/>
                  </a:lnTo>
                  <a:lnTo>
                    <a:pt x="271" y="86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8" y="87"/>
                  </a:lnTo>
                  <a:lnTo>
                    <a:pt x="268" y="87"/>
                  </a:lnTo>
                  <a:lnTo>
                    <a:pt x="268" y="86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6" y="81"/>
                  </a:lnTo>
                  <a:lnTo>
                    <a:pt x="266" y="81"/>
                  </a:lnTo>
                  <a:lnTo>
                    <a:pt x="265" y="81"/>
                  </a:lnTo>
                  <a:lnTo>
                    <a:pt x="265" y="82"/>
                  </a:lnTo>
                  <a:lnTo>
                    <a:pt x="263" y="82"/>
                  </a:lnTo>
                  <a:lnTo>
                    <a:pt x="260" y="82"/>
                  </a:lnTo>
                  <a:lnTo>
                    <a:pt x="258" y="82"/>
                  </a:lnTo>
                  <a:lnTo>
                    <a:pt x="258" y="82"/>
                  </a:lnTo>
                  <a:lnTo>
                    <a:pt x="255" y="81"/>
                  </a:lnTo>
                  <a:lnTo>
                    <a:pt x="253" y="81"/>
                  </a:lnTo>
                  <a:lnTo>
                    <a:pt x="253" y="81"/>
                  </a:lnTo>
                  <a:lnTo>
                    <a:pt x="252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7" y="81"/>
                  </a:lnTo>
                  <a:lnTo>
                    <a:pt x="247" y="81"/>
                  </a:lnTo>
                  <a:lnTo>
                    <a:pt x="246" y="82"/>
                  </a:lnTo>
                  <a:lnTo>
                    <a:pt x="242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2"/>
                  </a:lnTo>
                  <a:lnTo>
                    <a:pt x="239" y="82"/>
                  </a:lnTo>
                  <a:lnTo>
                    <a:pt x="239" y="81"/>
                  </a:lnTo>
                  <a:lnTo>
                    <a:pt x="238" y="82"/>
                  </a:lnTo>
                  <a:lnTo>
                    <a:pt x="236" y="82"/>
                  </a:lnTo>
                  <a:lnTo>
                    <a:pt x="235" y="84"/>
                  </a:lnTo>
                  <a:lnTo>
                    <a:pt x="231" y="84"/>
                  </a:lnTo>
                  <a:lnTo>
                    <a:pt x="228" y="86"/>
                  </a:lnTo>
                  <a:lnTo>
                    <a:pt x="227" y="86"/>
                  </a:lnTo>
                  <a:lnTo>
                    <a:pt x="225" y="86"/>
                  </a:lnTo>
                  <a:lnTo>
                    <a:pt x="224" y="86"/>
                  </a:lnTo>
                  <a:lnTo>
                    <a:pt x="220" y="84"/>
                  </a:lnTo>
                  <a:lnTo>
                    <a:pt x="219" y="84"/>
                  </a:lnTo>
                  <a:lnTo>
                    <a:pt x="217" y="86"/>
                  </a:lnTo>
                  <a:lnTo>
                    <a:pt x="214" y="87"/>
                  </a:lnTo>
                  <a:lnTo>
                    <a:pt x="208" y="89"/>
                  </a:lnTo>
                  <a:lnTo>
                    <a:pt x="203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4" y="92"/>
                  </a:lnTo>
                  <a:lnTo>
                    <a:pt x="190" y="92"/>
                  </a:lnTo>
                  <a:lnTo>
                    <a:pt x="189" y="92"/>
                  </a:lnTo>
                  <a:lnTo>
                    <a:pt x="187" y="92"/>
                  </a:lnTo>
                  <a:lnTo>
                    <a:pt x="186" y="90"/>
                  </a:lnTo>
                  <a:lnTo>
                    <a:pt x="184" y="89"/>
                  </a:lnTo>
                  <a:lnTo>
                    <a:pt x="184" y="89"/>
                  </a:lnTo>
                  <a:lnTo>
                    <a:pt x="183" y="89"/>
                  </a:lnTo>
                  <a:lnTo>
                    <a:pt x="181" y="89"/>
                  </a:lnTo>
                  <a:lnTo>
                    <a:pt x="176" y="90"/>
                  </a:lnTo>
                  <a:lnTo>
                    <a:pt x="175" y="90"/>
                  </a:lnTo>
                  <a:lnTo>
                    <a:pt x="175" y="90"/>
                  </a:lnTo>
                  <a:lnTo>
                    <a:pt x="171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4" y="92"/>
                  </a:lnTo>
                  <a:lnTo>
                    <a:pt x="162" y="90"/>
                  </a:lnTo>
                  <a:lnTo>
                    <a:pt x="160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7" y="92"/>
                  </a:lnTo>
                  <a:lnTo>
                    <a:pt x="157" y="95"/>
                  </a:lnTo>
                  <a:lnTo>
                    <a:pt x="157" y="95"/>
                  </a:lnTo>
                  <a:lnTo>
                    <a:pt x="159" y="98"/>
                  </a:lnTo>
                  <a:lnTo>
                    <a:pt x="159" y="100"/>
                  </a:lnTo>
                  <a:lnTo>
                    <a:pt x="157" y="100"/>
                  </a:lnTo>
                  <a:lnTo>
                    <a:pt x="156" y="100"/>
                  </a:lnTo>
                  <a:lnTo>
                    <a:pt x="156" y="100"/>
                  </a:lnTo>
                  <a:lnTo>
                    <a:pt x="154" y="100"/>
                  </a:lnTo>
                  <a:lnTo>
                    <a:pt x="154" y="103"/>
                  </a:lnTo>
                  <a:lnTo>
                    <a:pt x="153" y="103"/>
                  </a:lnTo>
                  <a:lnTo>
                    <a:pt x="153" y="104"/>
                  </a:lnTo>
                  <a:lnTo>
                    <a:pt x="151" y="106"/>
                  </a:lnTo>
                  <a:lnTo>
                    <a:pt x="151" y="106"/>
                  </a:lnTo>
                  <a:lnTo>
                    <a:pt x="149" y="104"/>
                  </a:lnTo>
                  <a:lnTo>
                    <a:pt x="148" y="104"/>
                  </a:lnTo>
                  <a:lnTo>
                    <a:pt x="148" y="103"/>
                  </a:lnTo>
                  <a:lnTo>
                    <a:pt x="148" y="100"/>
                  </a:lnTo>
                  <a:lnTo>
                    <a:pt x="146" y="98"/>
                  </a:lnTo>
                  <a:lnTo>
                    <a:pt x="148" y="97"/>
                  </a:lnTo>
                  <a:lnTo>
                    <a:pt x="149" y="95"/>
                  </a:lnTo>
                  <a:lnTo>
                    <a:pt x="153" y="92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89"/>
                  </a:lnTo>
                  <a:lnTo>
                    <a:pt x="149" y="89"/>
                  </a:lnTo>
                  <a:lnTo>
                    <a:pt x="148" y="89"/>
                  </a:lnTo>
                  <a:lnTo>
                    <a:pt x="146" y="90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43" y="92"/>
                  </a:lnTo>
                  <a:lnTo>
                    <a:pt x="143" y="93"/>
                  </a:lnTo>
                  <a:lnTo>
                    <a:pt x="140" y="93"/>
                  </a:lnTo>
                  <a:lnTo>
                    <a:pt x="137" y="92"/>
                  </a:lnTo>
                  <a:lnTo>
                    <a:pt x="134" y="92"/>
                  </a:lnTo>
                  <a:lnTo>
                    <a:pt x="132" y="90"/>
                  </a:lnTo>
                  <a:lnTo>
                    <a:pt x="131" y="90"/>
                  </a:lnTo>
                  <a:lnTo>
                    <a:pt x="129" y="90"/>
                  </a:lnTo>
                  <a:lnTo>
                    <a:pt x="124" y="93"/>
                  </a:lnTo>
                  <a:lnTo>
                    <a:pt x="121" y="98"/>
                  </a:lnTo>
                  <a:lnTo>
                    <a:pt x="119" y="98"/>
                  </a:lnTo>
                  <a:lnTo>
                    <a:pt x="116" y="100"/>
                  </a:lnTo>
                  <a:lnTo>
                    <a:pt x="113" y="101"/>
                  </a:lnTo>
                  <a:lnTo>
                    <a:pt x="112" y="100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2" y="103"/>
                  </a:lnTo>
                  <a:lnTo>
                    <a:pt x="99" y="101"/>
                  </a:lnTo>
                  <a:lnTo>
                    <a:pt x="97" y="100"/>
                  </a:lnTo>
                  <a:lnTo>
                    <a:pt x="96" y="98"/>
                  </a:lnTo>
                  <a:lnTo>
                    <a:pt x="93" y="95"/>
                  </a:lnTo>
                  <a:lnTo>
                    <a:pt x="91" y="93"/>
                  </a:lnTo>
                  <a:lnTo>
                    <a:pt x="88" y="93"/>
                  </a:lnTo>
                  <a:lnTo>
                    <a:pt x="82" y="90"/>
                  </a:lnTo>
                  <a:lnTo>
                    <a:pt x="80" y="89"/>
                  </a:lnTo>
                  <a:lnTo>
                    <a:pt x="77" y="89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69" y="98"/>
                  </a:lnTo>
                  <a:lnTo>
                    <a:pt x="69" y="98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4" y="98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3" y="98"/>
                  </a:lnTo>
                  <a:lnTo>
                    <a:pt x="52" y="98"/>
                  </a:lnTo>
                  <a:lnTo>
                    <a:pt x="50" y="97"/>
                  </a:lnTo>
                  <a:lnTo>
                    <a:pt x="50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1" y="90"/>
                  </a:lnTo>
                  <a:lnTo>
                    <a:pt x="37" y="90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92"/>
                  </a:lnTo>
                  <a:lnTo>
                    <a:pt x="26" y="92"/>
                  </a:lnTo>
                  <a:lnTo>
                    <a:pt x="25" y="92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4" y="89"/>
                  </a:lnTo>
                  <a:lnTo>
                    <a:pt x="34" y="87"/>
                  </a:lnTo>
                  <a:lnTo>
                    <a:pt x="37" y="87"/>
                  </a:lnTo>
                  <a:lnTo>
                    <a:pt x="37" y="86"/>
                  </a:lnTo>
                  <a:lnTo>
                    <a:pt x="36" y="86"/>
                  </a:lnTo>
                  <a:lnTo>
                    <a:pt x="28" y="87"/>
                  </a:lnTo>
                  <a:lnTo>
                    <a:pt x="25" y="86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5" y="84"/>
                  </a:lnTo>
                  <a:lnTo>
                    <a:pt x="26" y="84"/>
                  </a:lnTo>
                  <a:lnTo>
                    <a:pt x="26" y="82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2" y="81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20" y="74"/>
                  </a:lnTo>
                  <a:lnTo>
                    <a:pt x="22" y="74"/>
                  </a:lnTo>
                  <a:lnTo>
                    <a:pt x="23" y="71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9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1" y="67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2" y="59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2" y="62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7" y="51"/>
                  </a:lnTo>
                  <a:lnTo>
                    <a:pt x="15" y="49"/>
                  </a:lnTo>
                  <a:lnTo>
                    <a:pt x="14" y="48"/>
                  </a:lnTo>
                  <a:lnTo>
                    <a:pt x="15" y="48"/>
                  </a:lnTo>
                  <a:lnTo>
                    <a:pt x="17" y="46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2" y="45"/>
                  </a:lnTo>
                  <a:lnTo>
                    <a:pt x="9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6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2" y="34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30"/>
                  </a:lnTo>
                  <a:lnTo>
                    <a:pt x="26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7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7" y="29"/>
                  </a:lnTo>
                  <a:lnTo>
                    <a:pt x="42" y="30"/>
                  </a:lnTo>
                  <a:lnTo>
                    <a:pt x="44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7" y="26"/>
                  </a:lnTo>
                  <a:lnTo>
                    <a:pt x="49" y="26"/>
                  </a:lnTo>
                  <a:lnTo>
                    <a:pt x="55" y="24"/>
                  </a:lnTo>
                  <a:lnTo>
                    <a:pt x="60" y="24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50" y="21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0" y="16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61" y="16"/>
                  </a:lnTo>
                  <a:lnTo>
                    <a:pt x="67" y="16"/>
                  </a:lnTo>
                  <a:lnTo>
                    <a:pt x="74" y="18"/>
                  </a:lnTo>
                  <a:lnTo>
                    <a:pt x="80" y="18"/>
                  </a:lnTo>
                  <a:lnTo>
                    <a:pt x="82" y="16"/>
                  </a:lnTo>
                  <a:lnTo>
                    <a:pt x="83" y="13"/>
                  </a:lnTo>
                  <a:lnTo>
                    <a:pt x="93" y="8"/>
                  </a:lnTo>
                  <a:lnTo>
                    <a:pt x="96" y="7"/>
                  </a:lnTo>
                  <a:lnTo>
                    <a:pt x="99" y="5"/>
                  </a:lnTo>
                  <a:lnTo>
                    <a:pt x="105" y="4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23" y="2"/>
                  </a:lnTo>
                  <a:lnTo>
                    <a:pt x="131" y="2"/>
                  </a:lnTo>
                  <a:lnTo>
                    <a:pt x="135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3" y="5"/>
                  </a:lnTo>
                  <a:lnTo>
                    <a:pt x="34" y="7"/>
                  </a:lnTo>
                  <a:lnTo>
                    <a:pt x="36" y="10"/>
                  </a:lnTo>
                  <a:lnTo>
                    <a:pt x="39" y="11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49" y="16"/>
                  </a:lnTo>
                  <a:lnTo>
                    <a:pt x="49" y="18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3" y="19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5" y="22"/>
                  </a:lnTo>
                  <a:lnTo>
                    <a:pt x="23" y="24"/>
                  </a:lnTo>
                  <a:lnTo>
                    <a:pt x="19" y="27"/>
                  </a:lnTo>
                  <a:lnTo>
                    <a:pt x="15" y="27"/>
                  </a:lnTo>
                  <a:lnTo>
                    <a:pt x="11" y="32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34">
              <a:extLst>
                <a:ext uri="{FF2B5EF4-FFF2-40B4-BE49-F238E27FC236}">
                  <a16:creationId xmlns:a16="http://schemas.microsoft.com/office/drawing/2014/main" id="{F5489346-5932-1AA4-67BD-4085DDA194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5517" y="4942213"/>
              <a:ext cx="42883" cy="81867"/>
            </a:xfrm>
            <a:custGeom>
              <a:avLst/>
              <a:gdLst>
                <a:gd name="T0" fmla="*/ 8 w 22"/>
                <a:gd name="T1" fmla="*/ 41 h 42"/>
                <a:gd name="T2" fmla="*/ 8 w 22"/>
                <a:gd name="T3" fmla="*/ 42 h 42"/>
                <a:gd name="T4" fmla="*/ 6 w 22"/>
                <a:gd name="T5" fmla="*/ 42 h 42"/>
                <a:gd name="T6" fmla="*/ 6 w 22"/>
                <a:gd name="T7" fmla="*/ 42 h 42"/>
                <a:gd name="T8" fmla="*/ 8 w 22"/>
                <a:gd name="T9" fmla="*/ 41 h 42"/>
                <a:gd name="T10" fmla="*/ 8 w 22"/>
                <a:gd name="T11" fmla="*/ 41 h 42"/>
                <a:gd name="T12" fmla="*/ 2 w 22"/>
                <a:gd name="T13" fmla="*/ 37 h 42"/>
                <a:gd name="T14" fmla="*/ 2 w 22"/>
                <a:gd name="T15" fmla="*/ 37 h 42"/>
                <a:gd name="T16" fmla="*/ 2 w 22"/>
                <a:gd name="T17" fmla="*/ 37 h 42"/>
                <a:gd name="T18" fmla="*/ 3 w 22"/>
                <a:gd name="T19" fmla="*/ 37 h 42"/>
                <a:gd name="T20" fmla="*/ 3 w 22"/>
                <a:gd name="T21" fmla="*/ 39 h 42"/>
                <a:gd name="T22" fmla="*/ 3 w 22"/>
                <a:gd name="T23" fmla="*/ 39 h 42"/>
                <a:gd name="T24" fmla="*/ 3 w 22"/>
                <a:gd name="T25" fmla="*/ 39 h 42"/>
                <a:gd name="T26" fmla="*/ 3 w 22"/>
                <a:gd name="T27" fmla="*/ 39 h 42"/>
                <a:gd name="T28" fmla="*/ 5 w 22"/>
                <a:gd name="T29" fmla="*/ 39 h 42"/>
                <a:gd name="T30" fmla="*/ 5 w 22"/>
                <a:gd name="T31" fmla="*/ 37 h 42"/>
                <a:gd name="T32" fmla="*/ 5 w 22"/>
                <a:gd name="T33" fmla="*/ 39 h 42"/>
                <a:gd name="T34" fmla="*/ 3 w 22"/>
                <a:gd name="T35" fmla="*/ 41 h 42"/>
                <a:gd name="T36" fmla="*/ 3 w 22"/>
                <a:gd name="T37" fmla="*/ 39 h 42"/>
                <a:gd name="T38" fmla="*/ 2 w 22"/>
                <a:gd name="T39" fmla="*/ 39 h 42"/>
                <a:gd name="T40" fmla="*/ 0 w 22"/>
                <a:gd name="T41" fmla="*/ 37 h 42"/>
                <a:gd name="T42" fmla="*/ 2 w 22"/>
                <a:gd name="T43" fmla="*/ 37 h 42"/>
                <a:gd name="T44" fmla="*/ 21 w 22"/>
                <a:gd name="T45" fmla="*/ 0 h 42"/>
                <a:gd name="T46" fmla="*/ 22 w 22"/>
                <a:gd name="T47" fmla="*/ 0 h 42"/>
                <a:gd name="T48" fmla="*/ 22 w 22"/>
                <a:gd name="T49" fmla="*/ 1 h 42"/>
                <a:gd name="T50" fmla="*/ 21 w 22"/>
                <a:gd name="T51" fmla="*/ 1 h 42"/>
                <a:gd name="T52" fmla="*/ 21 w 22"/>
                <a:gd name="T53" fmla="*/ 1 h 42"/>
                <a:gd name="T54" fmla="*/ 21 w 22"/>
                <a:gd name="T55" fmla="*/ 1 h 42"/>
                <a:gd name="T56" fmla="*/ 19 w 22"/>
                <a:gd name="T57" fmla="*/ 1 h 42"/>
                <a:gd name="T58" fmla="*/ 19 w 22"/>
                <a:gd name="T59" fmla="*/ 1 h 42"/>
                <a:gd name="T60" fmla="*/ 21 w 22"/>
                <a:gd name="T61" fmla="*/ 0 h 42"/>
                <a:gd name="T62" fmla="*/ 21 w 22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42">
                  <a:moveTo>
                    <a:pt x="8" y="41"/>
                  </a:move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1"/>
                  </a:lnTo>
                  <a:lnTo>
                    <a:pt x="8" y="41"/>
                  </a:lnTo>
                  <a:close/>
                  <a:moveTo>
                    <a:pt x="2" y="37"/>
                  </a:moveTo>
                  <a:lnTo>
                    <a:pt x="2" y="37"/>
                  </a:lnTo>
                  <a:lnTo>
                    <a:pt x="2" y="37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3" y="41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2" y="37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35">
              <a:extLst>
                <a:ext uri="{FF2B5EF4-FFF2-40B4-BE49-F238E27FC236}">
                  <a16:creationId xmlns:a16="http://schemas.microsoft.com/office/drawing/2014/main" id="{C087FC13-CA7F-F921-F040-172466EEE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7459" y="3320461"/>
              <a:ext cx="113055" cy="224161"/>
            </a:xfrm>
            <a:custGeom>
              <a:avLst/>
              <a:gdLst>
                <a:gd name="T0" fmla="*/ 50 w 58"/>
                <a:gd name="T1" fmla="*/ 58 h 115"/>
                <a:gd name="T2" fmla="*/ 49 w 58"/>
                <a:gd name="T3" fmla="*/ 60 h 115"/>
                <a:gd name="T4" fmla="*/ 47 w 58"/>
                <a:gd name="T5" fmla="*/ 60 h 115"/>
                <a:gd name="T6" fmla="*/ 46 w 58"/>
                <a:gd name="T7" fmla="*/ 58 h 115"/>
                <a:gd name="T8" fmla="*/ 49 w 58"/>
                <a:gd name="T9" fmla="*/ 57 h 115"/>
                <a:gd name="T10" fmla="*/ 53 w 58"/>
                <a:gd name="T11" fmla="*/ 42 h 115"/>
                <a:gd name="T12" fmla="*/ 53 w 58"/>
                <a:gd name="T13" fmla="*/ 41 h 115"/>
                <a:gd name="T14" fmla="*/ 33 w 58"/>
                <a:gd name="T15" fmla="*/ 0 h 115"/>
                <a:gd name="T16" fmla="*/ 33 w 58"/>
                <a:gd name="T17" fmla="*/ 3 h 115"/>
                <a:gd name="T18" fmla="*/ 33 w 58"/>
                <a:gd name="T19" fmla="*/ 1 h 115"/>
                <a:gd name="T20" fmla="*/ 38 w 58"/>
                <a:gd name="T21" fmla="*/ 1 h 115"/>
                <a:gd name="T22" fmla="*/ 39 w 58"/>
                <a:gd name="T23" fmla="*/ 9 h 115"/>
                <a:gd name="T24" fmla="*/ 44 w 58"/>
                <a:gd name="T25" fmla="*/ 8 h 115"/>
                <a:gd name="T26" fmla="*/ 50 w 58"/>
                <a:gd name="T27" fmla="*/ 5 h 115"/>
                <a:gd name="T28" fmla="*/ 50 w 58"/>
                <a:gd name="T29" fmla="*/ 8 h 115"/>
                <a:gd name="T30" fmla="*/ 44 w 58"/>
                <a:gd name="T31" fmla="*/ 16 h 115"/>
                <a:gd name="T32" fmla="*/ 42 w 58"/>
                <a:gd name="T33" fmla="*/ 19 h 115"/>
                <a:gd name="T34" fmla="*/ 46 w 58"/>
                <a:gd name="T35" fmla="*/ 25 h 115"/>
                <a:gd name="T36" fmla="*/ 50 w 58"/>
                <a:gd name="T37" fmla="*/ 30 h 115"/>
                <a:gd name="T38" fmla="*/ 52 w 58"/>
                <a:gd name="T39" fmla="*/ 34 h 115"/>
                <a:gd name="T40" fmla="*/ 46 w 58"/>
                <a:gd name="T41" fmla="*/ 44 h 115"/>
                <a:gd name="T42" fmla="*/ 38 w 58"/>
                <a:gd name="T43" fmla="*/ 50 h 115"/>
                <a:gd name="T44" fmla="*/ 36 w 58"/>
                <a:gd name="T45" fmla="*/ 53 h 115"/>
                <a:gd name="T46" fmla="*/ 42 w 58"/>
                <a:gd name="T47" fmla="*/ 60 h 115"/>
                <a:gd name="T48" fmla="*/ 46 w 58"/>
                <a:gd name="T49" fmla="*/ 63 h 115"/>
                <a:gd name="T50" fmla="*/ 49 w 58"/>
                <a:gd name="T51" fmla="*/ 61 h 115"/>
                <a:gd name="T52" fmla="*/ 53 w 58"/>
                <a:gd name="T53" fmla="*/ 66 h 115"/>
                <a:gd name="T54" fmla="*/ 52 w 58"/>
                <a:gd name="T55" fmla="*/ 66 h 115"/>
                <a:gd name="T56" fmla="*/ 55 w 58"/>
                <a:gd name="T57" fmla="*/ 68 h 115"/>
                <a:gd name="T58" fmla="*/ 57 w 58"/>
                <a:gd name="T59" fmla="*/ 71 h 115"/>
                <a:gd name="T60" fmla="*/ 57 w 58"/>
                <a:gd name="T61" fmla="*/ 77 h 115"/>
                <a:gd name="T62" fmla="*/ 57 w 58"/>
                <a:gd name="T63" fmla="*/ 80 h 115"/>
                <a:gd name="T64" fmla="*/ 50 w 58"/>
                <a:gd name="T65" fmla="*/ 83 h 115"/>
                <a:gd name="T66" fmla="*/ 46 w 58"/>
                <a:gd name="T67" fmla="*/ 86 h 115"/>
                <a:gd name="T68" fmla="*/ 42 w 58"/>
                <a:gd name="T69" fmla="*/ 90 h 115"/>
                <a:gd name="T70" fmla="*/ 39 w 58"/>
                <a:gd name="T71" fmla="*/ 91 h 115"/>
                <a:gd name="T72" fmla="*/ 38 w 58"/>
                <a:gd name="T73" fmla="*/ 96 h 115"/>
                <a:gd name="T74" fmla="*/ 39 w 58"/>
                <a:gd name="T75" fmla="*/ 104 h 115"/>
                <a:gd name="T76" fmla="*/ 38 w 58"/>
                <a:gd name="T77" fmla="*/ 109 h 115"/>
                <a:gd name="T78" fmla="*/ 35 w 58"/>
                <a:gd name="T79" fmla="*/ 112 h 115"/>
                <a:gd name="T80" fmla="*/ 28 w 58"/>
                <a:gd name="T81" fmla="*/ 115 h 115"/>
                <a:gd name="T82" fmla="*/ 27 w 58"/>
                <a:gd name="T83" fmla="*/ 105 h 115"/>
                <a:gd name="T84" fmla="*/ 24 w 58"/>
                <a:gd name="T85" fmla="*/ 93 h 115"/>
                <a:gd name="T86" fmla="*/ 20 w 58"/>
                <a:gd name="T87" fmla="*/ 85 h 115"/>
                <a:gd name="T88" fmla="*/ 14 w 58"/>
                <a:gd name="T89" fmla="*/ 80 h 115"/>
                <a:gd name="T90" fmla="*/ 9 w 58"/>
                <a:gd name="T91" fmla="*/ 72 h 115"/>
                <a:gd name="T92" fmla="*/ 5 w 58"/>
                <a:gd name="T93" fmla="*/ 68 h 115"/>
                <a:gd name="T94" fmla="*/ 1 w 58"/>
                <a:gd name="T95" fmla="*/ 64 h 115"/>
                <a:gd name="T96" fmla="*/ 0 w 58"/>
                <a:gd name="T97" fmla="*/ 58 h 115"/>
                <a:gd name="T98" fmla="*/ 0 w 58"/>
                <a:gd name="T99" fmla="*/ 53 h 115"/>
                <a:gd name="T100" fmla="*/ 6 w 58"/>
                <a:gd name="T101" fmla="*/ 47 h 115"/>
                <a:gd name="T102" fmla="*/ 9 w 58"/>
                <a:gd name="T103" fmla="*/ 44 h 115"/>
                <a:gd name="T104" fmla="*/ 11 w 58"/>
                <a:gd name="T105" fmla="*/ 39 h 115"/>
                <a:gd name="T106" fmla="*/ 11 w 58"/>
                <a:gd name="T107" fmla="*/ 33 h 115"/>
                <a:gd name="T108" fmla="*/ 11 w 58"/>
                <a:gd name="T109" fmla="*/ 28 h 115"/>
                <a:gd name="T110" fmla="*/ 9 w 58"/>
                <a:gd name="T111" fmla="*/ 23 h 115"/>
                <a:gd name="T112" fmla="*/ 11 w 58"/>
                <a:gd name="T113" fmla="*/ 16 h 115"/>
                <a:gd name="T114" fmla="*/ 9 w 58"/>
                <a:gd name="T115" fmla="*/ 14 h 115"/>
                <a:gd name="T116" fmla="*/ 12 w 58"/>
                <a:gd name="T117" fmla="*/ 11 h 115"/>
                <a:gd name="T118" fmla="*/ 16 w 58"/>
                <a:gd name="T119" fmla="*/ 8 h 115"/>
                <a:gd name="T120" fmla="*/ 19 w 58"/>
                <a:gd name="T121" fmla="*/ 6 h 115"/>
                <a:gd name="T122" fmla="*/ 31 w 58"/>
                <a:gd name="T1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" h="115">
                  <a:moveTo>
                    <a:pt x="49" y="57"/>
                  </a:move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49" y="57"/>
                  </a:lnTo>
                  <a:close/>
                  <a:moveTo>
                    <a:pt x="53" y="41"/>
                  </a:moveTo>
                  <a:lnTo>
                    <a:pt x="53" y="42"/>
                  </a:lnTo>
                  <a:lnTo>
                    <a:pt x="53" y="42"/>
                  </a:lnTo>
                  <a:lnTo>
                    <a:pt x="52" y="44"/>
                  </a:lnTo>
                  <a:lnTo>
                    <a:pt x="52" y="42"/>
                  </a:lnTo>
                  <a:lnTo>
                    <a:pt x="53" y="41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5"/>
                  </a:lnTo>
                  <a:lnTo>
                    <a:pt x="41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4"/>
                  </a:lnTo>
                  <a:lnTo>
                    <a:pt x="44" y="16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2" y="19"/>
                  </a:lnTo>
                  <a:lnTo>
                    <a:pt x="42" y="22"/>
                  </a:lnTo>
                  <a:lnTo>
                    <a:pt x="44" y="23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2" y="34"/>
                  </a:lnTo>
                  <a:lnTo>
                    <a:pt x="49" y="38"/>
                  </a:lnTo>
                  <a:lnTo>
                    <a:pt x="47" y="41"/>
                  </a:lnTo>
                  <a:lnTo>
                    <a:pt x="46" y="44"/>
                  </a:lnTo>
                  <a:lnTo>
                    <a:pt x="42" y="45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8" y="57"/>
                  </a:lnTo>
                  <a:lnTo>
                    <a:pt x="39" y="60"/>
                  </a:lnTo>
                  <a:lnTo>
                    <a:pt x="42" y="60"/>
                  </a:lnTo>
                  <a:lnTo>
                    <a:pt x="46" y="60"/>
                  </a:lnTo>
                  <a:lnTo>
                    <a:pt x="46" y="61"/>
                  </a:lnTo>
                  <a:lnTo>
                    <a:pt x="46" y="63"/>
                  </a:lnTo>
                  <a:lnTo>
                    <a:pt x="47" y="63"/>
                  </a:lnTo>
                  <a:lnTo>
                    <a:pt x="49" y="63"/>
                  </a:lnTo>
                  <a:lnTo>
                    <a:pt x="49" y="61"/>
                  </a:lnTo>
                  <a:lnTo>
                    <a:pt x="50" y="61"/>
                  </a:lnTo>
                  <a:lnTo>
                    <a:pt x="52" y="64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2" y="66"/>
                  </a:lnTo>
                  <a:lnTo>
                    <a:pt x="53" y="68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57" y="71"/>
                  </a:lnTo>
                  <a:lnTo>
                    <a:pt x="57" y="72"/>
                  </a:lnTo>
                  <a:lnTo>
                    <a:pt x="57" y="74"/>
                  </a:lnTo>
                  <a:lnTo>
                    <a:pt x="57" y="77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57" y="80"/>
                  </a:lnTo>
                  <a:lnTo>
                    <a:pt x="55" y="82"/>
                  </a:lnTo>
                  <a:lnTo>
                    <a:pt x="52" y="83"/>
                  </a:lnTo>
                  <a:lnTo>
                    <a:pt x="50" y="83"/>
                  </a:lnTo>
                  <a:lnTo>
                    <a:pt x="47" y="85"/>
                  </a:lnTo>
                  <a:lnTo>
                    <a:pt x="47" y="86"/>
                  </a:lnTo>
                  <a:lnTo>
                    <a:pt x="46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2" y="90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8" y="93"/>
                  </a:lnTo>
                  <a:lnTo>
                    <a:pt x="38" y="94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9" y="105"/>
                  </a:lnTo>
                  <a:lnTo>
                    <a:pt x="38" y="105"/>
                  </a:lnTo>
                  <a:lnTo>
                    <a:pt x="38" y="109"/>
                  </a:lnTo>
                  <a:lnTo>
                    <a:pt x="36" y="109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3" y="113"/>
                  </a:lnTo>
                  <a:lnTo>
                    <a:pt x="30" y="113"/>
                  </a:lnTo>
                  <a:lnTo>
                    <a:pt x="28" y="115"/>
                  </a:lnTo>
                  <a:lnTo>
                    <a:pt x="28" y="112"/>
                  </a:lnTo>
                  <a:lnTo>
                    <a:pt x="27" y="109"/>
                  </a:lnTo>
                  <a:lnTo>
                    <a:pt x="27" y="105"/>
                  </a:lnTo>
                  <a:lnTo>
                    <a:pt x="25" y="101"/>
                  </a:lnTo>
                  <a:lnTo>
                    <a:pt x="24" y="97"/>
                  </a:lnTo>
                  <a:lnTo>
                    <a:pt x="24" y="93"/>
                  </a:lnTo>
                  <a:lnTo>
                    <a:pt x="22" y="90"/>
                  </a:lnTo>
                  <a:lnTo>
                    <a:pt x="22" y="85"/>
                  </a:lnTo>
                  <a:lnTo>
                    <a:pt x="20" y="85"/>
                  </a:lnTo>
                  <a:lnTo>
                    <a:pt x="19" y="83"/>
                  </a:lnTo>
                  <a:lnTo>
                    <a:pt x="16" y="82"/>
                  </a:lnTo>
                  <a:lnTo>
                    <a:pt x="14" y="80"/>
                  </a:lnTo>
                  <a:lnTo>
                    <a:pt x="11" y="79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1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9" y="6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36">
              <a:extLst>
                <a:ext uri="{FF2B5EF4-FFF2-40B4-BE49-F238E27FC236}">
                  <a16:creationId xmlns:a16="http://schemas.microsoft.com/office/drawing/2014/main" id="{16690DAF-BE4E-59BB-D614-111C6CDDE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4453" y="3139182"/>
              <a:ext cx="399591" cy="251450"/>
            </a:xfrm>
            <a:custGeom>
              <a:avLst/>
              <a:gdLst>
                <a:gd name="T0" fmla="*/ 7 w 205"/>
                <a:gd name="T1" fmla="*/ 63 h 129"/>
                <a:gd name="T2" fmla="*/ 97 w 205"/>
                <a:gd name="T3" fmla="*/ 6 h 129"/>
                <a:gd name="T4" fmla="*/ 108 w 205"/>
                <a:gd name="T5" fmla="*/ 11 h 129"/>
                <a:gd name="T6" fmla="*/ 110 w 205"/>
                <a:gd name="T7" fmla="*/ 16 h 129"/>
                <a:gd name="T8" fmla="*/ 110 w 205"/>
                <a:gd name="T9" fmla="*/ 20 h 129"/>
                <a:gd name="T10" fmla="*/ 116 w 205"/>
                <a:gd name="T11" fmla="*/ 28 h 129"/>
                <a:gd name="T12" fmla="*/ 129 w 205"/>
                <a:gd name="T13" fmla="*/ 27 h 129"/>
                <a:gd name="T14" fmla="*/ 137 w 205"/>
                <a:gd name="T15" fmla="*/ 33 h 129"/>
                <a:gd name="T16" fmla="*/ 146 w 205"/>
                <a:gd name="T17" fmla="*/ 50 h 129"/>
                <a:gd name="T18" fmla="*/ 168 w 205"/>
                <a:gd name="T19" fmla="*/ 66 h 129"/>
                <a:gd name="T20" fmla="*/ 189 w 205"/>
                <a:gd name="T21" fmla="*/ 79 h 129"/>
                <a:gd name="T22" fmla="*/ 198 w 205"/>
                <a:gd name="T23" fmla="*/ 80 h 129"/>
                <a:gd name="T24" fmla="*/ 203 w 205"/>
                <a:gd name="T25" fmla="*/ 88 h 129"/>
                <a:gd name="T26" fmla="*/ 192 w 205"/>
                <a:gd name="T27" fmla="*/ 90 h 129"/>
                <a:gd name="T28" fmla="*/ 178 w 205"/>
                <a:gd name="T29" fmla="*/ 96 h 129"/>
                <a:gd name="T30" fmla="*/ 168 w 205"/>
                <a:gd name="T31" fmla="*/ 113 h 129"/>
                <a:gd name="T32" fmla="*/ 159 w 205"/>
                <a:gd name="T33" fmla="*/ 116 h 129"/>
                <a:gd name="T34" fmla="*/ 152 w 205"/>
                <a:gd name="T35" fmla="*/ 121 h 129"/>
                <a:gd name="T36" fmla="*/ 145 w 205"/>
                <a:gd name="T37" fmla="*/ 127 h 129"/>
                <a:gd name="T38" fmla="*/ 137 w 205"/>
                <a:gd name="T39" fmla="*/ 124 h 129"/>
                <a:gd name="T40" fmla="*/ 127 w 205"/>
                <a:gd name="T41" fmla="*/ 121 h 129"/>
                <a:gd name="T42" fmla="*/ 124 w 205"/>
                <a:gd name="T43" fmla="*/ 115 h 129"/>
                <a:gd name="T44" fmla="*/ 118 w 205"/>
                <a:gd name="T45" fmla="*/ 104 h 129"/>
                <a:gd name="T46" fmla="*/ 100 w 205"/>
                <a:gd name="T47" fmla="*/ 94 h 129"/>
                <a:gd name="T48" fmla="*/ 91 w 205"/>
                <a:gd name="T49" fmla="*/ 86 h 129"/>
                <a:gd name="T50" fmla="*/ 82 w 205"/>
                <a:gd name="T51" fmla="*/ 85 h 129"/>
                <a:gd name="T52" fmla="*/ 69 w 205"/>
                <a:gd name="T53" fmla="*/ 82 h 129"/>
                <a:gd name="T54" fmla="*/ 59 w 205"/>
                <a:gd name="T55" fmla="*/ 77 h 129"/>
                <a:gd name="T56" fmla="*/ 53 w 205"/>
                <a:gd name="T57" fmla="*/ 80 h 129"/>
                <a:gd name="T58" fmla="*/ 34 w 205"/>
                <a:gd name="T59" fmla="*/ 86 h 129"/>
                <a:gd name="T60" fmla="*/ 20 w 205"/>
                <a:gd name="T61" fmla="*/ 93 h 129"/>
                <a:gd name="T62" fmla="*/ 18 w 205"/>
                <a:gd name="T63" fmla="*/ 71 h 129"/>
                <a:gd name="T64" fmla="*/ 15 w 205"/>
                <a:gd name="T65" fmla="*/ 61 h 129"/>
                <a:gd name="T66" fmla="*/ 9 w 205"/>
                <a:gd name="T67" fmla="*/ 58 h 129"/>
                <a:gd name="T68" fmla="*/ 14 w 205"/>
                <a:gd name="T69" fmla="*/ 53 h 129"/>
                <a:gd name="T70" fmla="*/ 7 w 205"/>
                <a:gd name="T71" fmla="*/ 49 h 129"/>
                <a:gd name="T72" fmla="*/ 4 w 205"/>
                <a:gd name="T73" fmla="*/ 39 h 129"/>
                <a:gd name="T74" fmla="*/ 12 w 205"/>
                <a:gd name="T75" fmla="*/ 34 h 129"/>
                <a:gd name="T76" fmla="*/ 25 w 205"/>
                <a:gd name="T77" fmla="*/ 36 h 129"/>
                <a:gd name="T78" fmla="*/ 31 w 205"/>
                <a:gd name="T79" fmla="*/ 33 h 129"/>
                <a:gd name="T80" fmla="*/ 25 w 205"/>
                <a:gd name="T81" fmla="*/ 25 h 129"/>
                <a:gd name="T82" fmla="*/ 18 w 205"/>
                <a:gd name="T83" fmla="*/ 12 h 129"/>
                <a:gd name="T84" fmla="*/ 4 w 205"/>
                <a:gd name="T85" fmla="*/ 19 h 129"/>
                <a:gd name="T86" fmla="*/ 1 w 205"/>
                <a:gd name="T87" fmla="*/ 22 h 129"/>
                <a:gd name="T88" fmla="*/ 17 w 205"/>
                <a:gd name="T89" fmla="*/ 9 h 129"/>
                <a:gd name="T90" fmla="*/ 34 w 205"/>
                <a:gd name="T91" fmla="*/ 14 h 129"/>
                <a:gd name="T92" fmla="*/ 42 w 205"/>
                <a:gd name="T93" fmla="*/ 25 h 129"/>
                <a:gd name="T94" fmla="*/ 53 w 205"/>
                <a:gd name="T95" fmla="*/ 25 h 129"/>
                <a:gd name="T96" fmla="*/ 66 w 205"/>
                <a:gd name="T97" fmla="*/ 25 h 129"/>
                <a:gd name="T98" fmla="*/ 66 w 205"/>
                <a:gd name="T99" fmla="*/ 17 h 129"/>
                <a:gd name="T100" fmla="*/ 75 w 205"/>
                <a:gd name="T101" fmla="*/ 20 h 129"/>
                <a:gd name="T102" fmla="*/ 74 w 205"/>
                <a:gd name="T103" fmla="*/ 11 h 129"/>
                <a:gd name="T104" fmla="*/ 80 w 205"/>
                <a:gd name="T105" fmla="*/ 6 h 129"/>
                <a:gd name="T106" fmla="*/ 85 w 205"/>
                <a:gd name="T107" fmla="*/ 9 h 129"/>
                <a:gd name="T108" fmla="*/ 82 w 205"/>
                <a:gd name="T109" fmla="*/ 5 h 129"/>
                <a:gd name="T110" fmla="*/ 88 w 205"/>
                <a:gd name="T1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129">
                  <a:moveTo>
                    <a:pt x="7" y="63"/>
                  </a:moveTo>
                  <a:lnTo>
                    <a:pt x="9" y="63"/>
                  </a:lnTo>
                  <a:lnTo>
                    <a:pt x="7" y="6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7" y="68"/>
                  </a:lnTo>
                  <a:lnTo>
                    <a:pt x="7" y="64"/>
                  </a:lnTo>
                  <a:lnTo>
                    <a:pt x="7" y="63"/>
                  </a:lnTo>
                  <a:close/>
                  <a:moveTo>
                    <a:pt x="88" y="0"/>
                  </a:moveTo>
                  <a:lnTo>
                    <a:pt x="89" y="1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0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2"/>
                  </a:lnTo>
                  <a:lnTo>
                    <a:pt x="108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08" y="14"/>
                  </a:lnTo>
                  <a:lnTo>
                    <a:pt x="110" y="16"/>
                  </a:lnTo>
                  <a:lnTo>
                    <a:pt x="110" y="17"/>
                  </a:lnTo>
                  <a:lnTo>
                    <a:pt x="111" y="17"/>
                  </a:lnTo>
                  <a:lnTo>
                    <a:pt x="111" y="17"/>
                  </a:lnTo>
                  <a:lnTo>
                    <a:pt x="110" y="17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10" y="19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0" y="22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5" y="27"/>
                  </a:lnTo>
                  <a:lnTo>
                    <a:pt x="116" y="28"/>
                  </a:lnTo>
                  <a:lnTo>
                    <a:pt x="119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4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4" y="28"/>
                  </a:lnTo>
                  <a:lnTo>
                    <a:pt x="135" y="30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8" y="36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3" y="42"/>
                  </a:lnTo>
                  <a:lnTo>
                    <a:pt x="143" y="47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6" y="50"/>
                  </a:lnTo>
                  <a:lnTo>
                    <a:pt x="151" y="53"/>
                  </a:lnTo>
                  <a:lnTo>
                    <a:pt x="152" y="55"/>
                  </a:lnTo>
                  <a:lnTo>
                    <a:pt x="156" y="57"/>
                  </a:lnTo>
                  <a:lnTo>
                    <a:pt x="159" y="58"/>
                  </a:lnTo>
                  <a:lnTo>
                    <a:pt x="162" y="61"/>
                  </a:lnTo>
                  <a:lnTo>
                    <a:pt x="162" y="63"/>
                  </a:lnTo>
                  <a:lnTo>
                    <a:pt x="165" y="64"/>
                  </a:lnTo>
                  <a:lnTo>
                    <a:pt x="168" y="66"/>
                  </a:lnTo>
                  <a:lnTo>
                    <a:pt x="170" y="66"/>
                  </a:lnTo>
                  <a:lnTo>
                    <a:pt x="173" y="68"/>
                  </a:lnTo>
                  <a:lnTo>
                    <a:pt x="175" y="69"/>
                  </a:lnTo>
                  <a:lnTo>
                    <a:pt x="176" y="69"/>
                  </a:lnTo>
                  <a:lnTo>
                    <a:pt x="178" y="71"/>
                  </a:lnTo>
                  <a:lnTo>
                    <a:pt x="181" y="72"/>
                  </a:lnTo>
                  <a:lnTo>
                    <a:pt x="186" y="75"/>
                  </a:lnTo>
                  <a:lnTo>
                    <a:pt x="189" y="79"/>
                  </a:lnTo>
                  <a:lnTo>
                    <a:pt x="190" y="79"/>
                  </a:lnTo>
                  <a:lnTo>
                    <a:pt x="190" y="79"/>
                  </a:lnTo>
                  <a:lnTo>
                    <a:pt x="192" y="77"/>
                  </a:lnTo>
                  <a:lnTo>
                    <a:pt x="193" y="77"/>
                  </a:lnTo>
                  <a:lnTo>
                    <a:pt x="195" y="77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98" y="80"/>
                  </a:lnTo>
                  <a:lnTo>
                    <a:pt x="200" y="80"/>
                  </a:lnTo>
                  <a:lnTo>
                    <a:pt x="200" y="82"/>
                  </a:lnTo>
                  <a:lnTo>
                    <a:pt x="203" y="82"/>
                  </a:lnTo>
                  <a:lnTo>
                    <a:pt x="203" y="82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3" y="85"/>
                  </a:lnTo>
                  <a:lnTo>
                    <a:pt x="203" y="88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1" y="93"/>
                  </a:lnTo>
                  <a:lnTo>
                    <a:pt x="200" y="93"/>
                  </a:lnTo>
                  <a:lnTo>
                    <a:pt x="197" y="91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90" y="91"/>
                  </a:lnTo>
                  <a:lnTo>
                    <a:pt x="189" y="93"/>
                  </a:lnTo>
                  <a:lnTo>
                    <a:pt x="189" y="94"/>
                  </a:lnTo>
                  <a:lnTo>
                    <a:pt x="184" y="94"/>
                  </a:lnTo>
                  <a:lnTo>
                    <a:pt x="182" y="94"/>
                  </a:lnTo>
                  <a:lnTo>
                    <a:pt x="179" y="96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6" y="99"/>
                  </a:lnTo>
                  <a:lnTo>
                    <a:pt x="176" y="102"/>
                  </a:lnTo>
                  <a:lnTo>
                    <a:pt x="175" y="105"/>
                  </a:lnTo>
                  <a:lnTo>
                    <a:pt x="175" y="109"/>
                  </a:lnTo>
                  <a:lnTo>
                    <a:pt x="173" y="110"/>
                  </a:lnTo>
                  <a:lnTo>
                    <a:pt x="171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7" y="115"/>
                  </a:lnTo>
                  <a:lnTo>
                    <a:pt x="165" y="115"/>
                  </a:lnTo>
                  <a:lnTo>
                    <a:pt x="164" y="115"/>
                  </a:lnTo>
                  <a:lnTo>
                    <a:pt x="162" y="115"/>
                  </a:lnTo>
                  <a:lnTo>
                    <a:pt x="159" y="116"/>
                  </a:lnTo>
                  <a:lnTo>
                    <a:pt x="156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2" y="118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2" y="121"/>
                  </a:lnTo>
                  <a:lnTo>
                    <a:pt x="152" y="123"/>
                  </a:lnTo>
                  <a:lnTo>
                    <a:pt x="152" y="124"/>
                  </a:lnTo>
                  <a:lnTo>
                    <a:pt x="151" y="124"/>
                  </a:lnTo>
                  <a:lnTo>
                    <a:pt x="149" y="126"/>
                  </a:lnTo>
                  <a:lnTo>
                    <a:pt x="148" y="127"/>
                  </a:lnTo>
                  <a:lnTo>
                    <a:pt x="146" y="127"/>
                  </a:lnTo>
                  <a:lnTo>
                    <a:pt x="146" y="127"/>
                  </a:lnTo>
                  <a:lnTo>
                    <a:pt x="145" y="127"/>
                  </a:lnTo>
                  <a:lnTo>
                    <a:pt x="143" y="127"/>
                  </a:lnTo>
                  <a:lnTo>
                    <a:pt x="143" y="127"/>
                  </a:lnTo>
                  <a:lnTo>
                    <a:pt x="141" y="129"/>
                  </a:lnTo>
                  <a:lnTo>
                    <a:pt x="141" y="129"/>
                  </a:lnTo>
                  <a:lnTo>
                    <a:pt x="141" y="127"/>
                  </a:lnTo>
                  <a:lnTo>
                    <a:pt x="140" y="126"/>
                  </a:lnTo>
                  <a:lnTo>
                    <a:pt x="138" y="126"/>
                  </a:lnTo>
                  <a:lnTo>
                    <a:pt x="137" y="124"/>
                  </a:lnTo>
                  <a:lnTo>
                    <a:pt x="137" y="124"/>
                  </a:lnTo>
                  <a:lnTo>
                    <a:pt x="135" y="124"/>
                  </a:lnTo>
                  <a:lnTo>
                    <a:pt x="134" y="124"/>
                  </a:lnTo>
                  <a:lnTo>
                    <a:pt x="132" y="124"/>
                  </a:lnTo>
                  <a:lnTo>
                    <a:pt x="130" y="124"/>
                  </a:lnTo>
                  <a:lnTo>
                    <a:pt x="129" y="123"/>
                  </a:lnTo>
                  <a:lnTo>
                    <a:pt x="127" y="121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0"/>
                  </a:lnTo>
                  <a:lnTo>
                    <a:pt x="126" y="120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4" y="115"/>
                  </a:lnTo>
                  <a:lnTo>
                    <a:pt x="124" y="115"/>
                  </a:lnTo>
                  <a:lnTo>
                    <a:pt x="126" y="115"/>
                  </a:lnTo>
                  <a:lnTo>
                    <a:pt x="126" y="113"/>
                  </a:lnTo>
                  <a:lnTo>
                    <a:pt x="126" y="112"/>
                  </a:lnTo>
                  <a:lnTo>
                    <a:pt x="126" y="110"/>
                  </a:lnTo>
                  <a:lnTo>
                    <a:pt x="124" y="109"/>
                  </a:lnTo>
                  <a:lnTo>
                    <a:pt x="126" y="105"/>
                  </a:lnTo>
                  <a:lnTo>
                    <a:pt x="124" y="104"/>
                  </a:lnTo>
                  <a:lnTo>
                    <a:pt x="11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7" y="98"/>
                  </a:lnTo>
                  <a:lnTo>
                    <a:pt x="104" y="96"/>
                  </a:lnTo>
                  <a:lnTo>
                    <a:pt x="102" y="96"/>
                  </a:lnTo>
                  <a:lnTo>
                    <a:pt x="100" y="94"/>
                  </a:lnTo>
                  <a:lnTo>
                    <a:pt x="99" y="93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3" y="88"/>
                  </a:lnTo>
                  <a:lnTo>
                    <a:pt x="91" y="86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6"/>
                  </a:lnTo>
                  <a:lnTo>
                    <a:pt x="86" y="88"/>
                  </a:lnTo>
                  <a:lnTo>
                    <a:pt x="85" y="88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2" y="85"/>
                  </a:lnTo>
                  <a:lnTo>
                    <a:pt x="78" y="85"/>
                  </a:lnTo>
                  <a:lnTo>
                    <a:pt x="77" y="85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2"/>
                  </a:lnTo>
                  <a:lnTo>
                    <a:pt x="69" y="82"/>
                  </a:lnTo>
                  <a:lnTo>
                    <a:pt x="69" y="82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69" y="79"/>
                  </a:lnTo>
                  <a:lnTo>
                    <a:pt x="67" y="79"/>
                  </a:lnTo>
                  <a:lnTo>
                    <a:pt x="66" y="79"/>
                  </a:lnTo>
                  <a:lnTo>
                    <a:pt x="63" y="79"/>
                  </a:lnTo>
                  <a:lnTo>
                    <a:pt x="61" y="77"/>
                  </a:lnTo>
                  <a:lnTo>
                    <a:pt x="59" y="77"/>
                  </a:lnTo>
                  <a:lnTo>
                    <a:pt x="58" y="77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5" y="79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2" y="80"/>
                  </a:lnTo>
                  <a:lnTo>
                    <a:pt x="48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39" y="82"/>
                  </a:lnTo>
                  <a:lnTo>
                    <a:pt x="37" y="83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3" y="90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8" y="91"/>
                  </a:lnTo>
                  <a:lnTo>
                    <a:pt x="26" y="93"/>
                  </a:lnTo>
                  <a:lnTo>
                    <a:pt x="25" y="93"/>
                  </a:lnTo>
                  <a:lnTo>
                    <a:pt x="20" y="93"/>
                  </a:lnTo>
                  <a:lnTo>
                    <a:pt x="20" y="91"/>
                  </a:lnTo>
                  <a:lnTo>
                    <a:pt x="18" y="88"/>
                  </a:lnTo>
                  <a:lnTo>
                    <a:pt x="18" y="83"/>
                  </a:lnTo>
                  <a:lnTo>
                    <a:pt x="18" y="82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18" y="64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7" y="49"/>
                  </a:lnTo>
                  <a:lnTo>
                    <a:pt x="6" y="50"/>
                  </a:lnTo>
                  <a:lnTo>
                    <a:pt x="7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3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9" y="34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9" y="28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6" y="17"/>
                  </a:lnTo>
                  <a:lnTo>
                    <a:pt x="37" y="20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4" y="27"/>
                  </a:lnTo>
                  <a:lnTo>
                    <a:pt x="45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8" y="27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4" y="20"/>
                  </a:lnTo>
                  <a:lnTo>
                    <a:pt x="64" y="17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7" y="19"/>
                  </a:lnTo>
                  <a:lnTo>
                    <a:pt x="69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2" y="20"/>
                  </a:lnTo>
                  <a:lnTo>
                    <a:pt x="75" y="20"/>
                  </a:lnTo>
                  <a:lnTo>
                    <a:pt x="77" y="19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5" y="16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8" y="8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5" y="8"/>
                  </a:lnTo>
                  <a:lnTo>
                    <a:pt x="85" y="8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8"/>
                  </a:lnTo>
                  <a:lnTo>
                    <a:pt x="86" y="8"/>
                  </a:lnTo>
                  <a:lnTo>
                    <a:pt x="85" y="6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3" y="1"/>
                  </a:lnTo>
                  <a:lnTo>
                    <a:pt x="85" y="3"/>
                  </a:lnTo>
                  <a:lnTo>
                    <a:pt x="86" y="3"/>
                  </a:lnTo>
                  <a:lnTo>
                    <a:pt x="86" y="1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37">
              <a:extLst>
                <a:ext uri="{FF2B5EF4-FFF2-40B4-BE49-F238E27FC236}">
                  <a16:creationId xmlns:a16="http://schemas.microsoft.com/office/drawing/2014/main" id="{D281C87E-E5B5-040A-2DF6-B0FB50FFAA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9948" y="4643981"/>
              <a:ext cx="91614" cy="38984"/>
            </a:xfrm>
            <a:custGeom>
              <a:avLst/>
              <a:gdLst>
                <a:gd name="T0" fmla="*/ 6 w 47"/>
                <a:gd name="T1" fmla="*/ 16 h 20"/>
                <a:gd name="T2" fmla="*/ 5 w 47"/>
                <a:gd name="T3" fmla="*/ 17 h 20"/>
                <a:gd name="T4" fmla="*/ 3 w 47"/>
                <a:gd name="T5" fmla="*/ 19 h 20"/>
                <a:gd name="T6" fmla="*/ 2 w 47"/>
                <a:gd name="T7" fmla="*/ 19 h 20"/>
                <a:gd name="T8" fmla="*/ 0 w 47"/>
                <a:gd name="T9" fmla="*/ 19 h 20"/>
                <a:gd name="T10" fmla="*/ 2 w 47"/>
                <a:gd name="T11" fmla="*/ 17 h 20"/>
                <a:gd name="T12" fmla="*/ 43 w 47"/>
                <a:gd name="T13" fmla="*/ 3 h 20"/>
                <a:gd name="T14" fmla="*/ 46 w 47"/>
                <a:gd name="T15" fmla="*/ 3 h 20"/>
                <a:gd name="T16" fmla="*/ 47 w 47"/>
                <a:gd name="T17" fmla="*/ 5 h 20"/>
                <a:gd name="T18" fmla="*/ 41 w 47"/>
                <a:gd name="T19" fmla="*/ 9 h 20"/>
                <a:gd name="T20" fmla="*/ 38 w 47"/>
                <a:gd name="T21" fmla="*/ 9 h 20"/>
                <a:gd name="T22" fmla="*/ 35 w 47"/>
                <a:gd name="T23" fmla="*/ 11 h 20"/>
                <a:gd name="T24" fmla="*/ 31 w 47"/>
                <a:gd name="T25" fmla="*/ 12 h 20"/>
                <a:gd name="T26" fmla="*/ 30 w 47"/>
                <a:gd name="T27" fmla="*/ 14 h 20"/>
                <a:gd name="T28" fmla="*/ 27 w 47"/>
                <a:gd name="T29" fmla="*/ 14 h 20"/>
                <a:gd name="T30" fmla="*/ 24 w 47"/>
                <a:gd name="T31" fmla="*/ 16 h 20"/>
                <a:gd name="T32" fmla="*/ 17 w 47"/>
                <a:gd name="T33" fmla="*/ 19 h 20"/>
                <a:gd name="T34" fmla="*/ 14 w 47"/>
                <a:gd name="T35" fmla="*/ 19 h 20"/>
                <a:gd name="T36" fmla="*/ 13 w 47"/>
                <a:gd name="T37" fmla="*/ 17 h 20"/>
                <a:gd name="T38" fmla="*/ 13 w 47"/>
                <a:gd name="T39" fmla="*/ 16 h 20"/>
                <a:gd name="T40" fmla="*/ 16 w 47"/>
                <a:gd name="T41" fmla="*/ 16 h 20"/>
                <a:gd name="T42" fmla="*/ 16 w 47"/>
                <a:gd name="T43" fmla="*/ 14 h 20"/>
                <a:gd name="T44" fmla="*/ 16 w 47"/>
                <a:gd name="T45" fmla="*/ 12 h 20"/>
                <a:gd name="T46" fmla="*/ 13 w 47"/>
                <a:gd name="T47" fmla="*/ 14 h 20"/>
                <a:gd name="T48" fmla="*/ 13 w 47"/>
                <a:gd name="T49" fmla="*/ 12 h 20"/>
                <a:gd name="T50" fmla="*/ 16 w 47"/>
                <a:gd name="T51" fmla="*/ 9 h 20"/>
                <a:gd name="T52" fmla="*/ 19 w 47"/>
                <a:gd name="T53" fmla="*/ 6 h 20"/>
                <a:gd name="T54" fmla="*/ 25 w 47"/>
                <a:gd name="T55" fmla="*/ 6 h 20"/>
                <a:gd name="T56" fmla="*/ 31 w 47"/>
                <a:gd name="T57" fmla="*/ 6 h 20"/>
                <a:gd name="T58" fmla="*/ 38 w 47"/>
                <a:gd name="T59" fmla="*/ 5 h 20"/>
                <a:gd name="T60" fmla="*/ 41 w 47"/>
                <a:gd name="T61" fmla="*/ 5 h 20"/>
                <a:gd name="T62" fmla="*/ 43 w 47"/>
                <a:gd name="T63" fmla="*/ 3 h 20"/>
                <a:gd name="T64" fmla="*/ 22 w 47"/>
                <a:gd name="T65" fmla="*/ 3 h 20"/>
                <a:gd name="T66" fmla="*/ 22 w 47"/>
                <a:gd name="T67" fmla="*/ 1 h 20"/>
                <a:gd name="T68" fmla="*/ 24 w 47"/>
                <a:gd name="T6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20">
                  <a:moveTo>
                    <a:pt x="6" y="16"/>
                  </a:move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6" y="16"/>
                  </a:lnTo>
                  <a:close/>
                  <a:moveTo>
                    <a:pt x="43" y="3"/>
                  </a:moveTo>
                  <a:lnTo>
                    <a:pt x="44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4" y="6"/>
                  </a:lnTo>
                  <a:lnTo>
                    <a:pt x="41" y="9"/>
                  </a:lnTo>
                  <a:lnTo>
                    <a:pt x="39" y="9"/>
                  </a:lnTo>
                  <a:lnTo>
                    <a:pt x="38" y="9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2"/>
                  </a:lnTo>
                  <a:lnTo>
                    <a:pt x="31" y="12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5" y="14"/>
                  </a:lnTo>
                  <a:lnTo>
                    <a:pt x="24" y="16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3" y="3"/>
                  </a:lnTo>
                  <a:close/>
                  <a:moveTo>
                    <a:pt x="24" y="0"/>
                  </a:moveTo>
                  <a:lnTo>
                    <a:pt x="22" y="3"/>
                  </a:lnTo>
                  <a:lnTo>
                    <a:pt x="20" y="3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38">
              <a:extLst>
                <a:ext uri="{FF2B5EF4-FFF2-40B4-BE49-F238E27FC236}">
                  <a16:creationId xmlns:a16="http://schemas.microsoft.com/office/drawing/2014/main" id="{52790172-7AFE-2DD0-3225-128EAF617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586" y="3197659"/>
              <a:ext cx="218313" cy="144242"/>
            </a:xfrm>
            <a:custGeom>
              <a:avLst/>
              <a:gdLst>
                <a:gd name="T0" fmla="*/ 49 w 112"/>
                <a:gd name="T1" fmla="*/ 22 h 74"/>
                <a:gd name="T2" fmla="*/ 47 w 112"/>
                <a:gd name="T3" fmla="*/ 1 h 74"/>
                <a:gd name="T4" fmla="*/ 47 w 112"/>
                <a:gd name="T5" fmla="*/ 1 h 74"/>
                <a:gd name="T6" fmla="*/ 49 w 112"/>
                <a:gd name="T7" fmla="*/ 4 h 74"/>
                <a:gd name="T8" fmla="*/ 49 w 112"/>
                <a:gd name="T9" fmla="*/ 6 h 74"/>
                <a:gd name="T10" fmla="*/ 44 w 112"/>
                <a:gd name="T11" fmla="*/ 12 h 74"/>
                <a:gd name="T12" fmla="*/ 49 w 112"/>
                <a:gd name="T13" fmla="*/ 16 h 74"/>
                <a:gd name="T14" fmla="*/ 47 w 112"/>
                <a:gd name="T15" fmla="*/ 17 h 74"/>
                <a:gd name="T16" fmla="*/ 44 w 112"/>
                <a:gd name="T17" fmla="*/ 17 h 74"/>
                <a:gd name="T18" fmla="*/ 32 w 112"/>
                <a:gd name="T19" fmla="*/ 17 h 74"/>
                <a:gd name="T20" fmla="*/ 30 w 112"/>
                <a:gd name="T21" fmla="*/ 19 h 74"/>
                <a:gd name="T22" fmla="*/ 28 w 112"/>
                <a:gd name="T23" fmla="*/ 27 h 74"/>
                <a:gd name="T24" fmla="*/ 38 w 112"/>
                <a:gd name="T25" fmla="*/ 27 h 74"/>
                <a:gd name="T26" fmla="*/ 44 w 112"/>
                <a:gd name="T27" fmla="*/ 25 h 74"/>
                <a:gd name="T28" fmla="*/ 50 w 112"/>
                <a:gd name="T29" fmla="*/ 28 h 74"/>
                <a:gd name="T30" fmla="*/ 58 w 112"/>
                <a:gd name="T31" fmla="*/ 25 h 74"/>
                <a:gd name="T32" fmla="*/ 60 w 112"/>
                <a:gd name="T33" fmla="*/ 27 h 74"/>
                <a:gd name="T34" fmla="*/ 65 w 112"/>
                <a:gd name="T35" fmla="*/ 30 h 74"/>
                <a:gd name="T36" fmla="*/ 71 w 112"/>
                <a:gd name="T37" fmla="*/ 31 h 74"/>
                <a:gd name="T38" fmla="*/ 77 w 112"/>
                <a:gd name="T39" fmla="*/ 28 h 74"/>
                <a:gd name="T40" fmla="*/ 88 w 112"/>
                <a:gd name="T41" fmla="*/ 28 h 74"/>
                <a:gd name="T42" fmla="*/ 91 w 112"/>
                <a:gd name="T43" fmla="*/ 31 h 74"/>
                <a:gd name="T44" fmla="*/ 93 w 112"/>
                <a:gd name="T45" fmla="*/ 36 h 74"/>
                <a:gd name="T46" fmla="*/ 95 w 112"/>
                <a:gd name="T47" fmla="*/ 42 h 74"/>
                <a:gd name="T48" fmla="*/ 101 w 112"/>
                <a:gd name="T49" fmla="*/ 41 h 74"/>
                <a:gd name="T50" fmla="*/ 107 w 112"/>
                <a:gd name="T51" fmla="*/ 49 h 74"/>
                <a:gd name="T52" fmla="*/ 110 w 112"/>
                <a:gd name="T53" fmla="*/ 55 h 74"/>
                <a:gd name="T54" fmla="*/ 112 w 112"/>
                <a:gd name="T55" fmla="*/ 63 h 74"/>
                <a:gd name="T56" fmla="*/ 109 w 112"/>
                <a:gd name="T57" fmla="*/ 64 h 74"/>
                <a:gd name="T58" fmla="*/ 101 w 112"/>
                <a:gd name="T59" fmla="*/ 61 h 74"/>
                <a:gd name="T60" fmla="*/ 91 w 112"/>
                <a:gd name="T61" fmla="*/ 64 h 74"/>
                <a:gd name="T62" fmla="*/ 91 w 112"/>
                <a:gd name="T63" fmla="*/ 61 h 74"/>
                <a:gd name="T64" fmla="*/ 80 w 112"/>
                <a:gd name="T65" fmla="*/ 64 h 74"/>
                <a:gd name="T66" fmla="*/ 65 w 112"/>
                <a:gd name="T67" fmla="*/ 74 h 74"/>
                <a:gd name="T68" fmla="*/ 60 w 112"/>
                <a:gd name="T69" fmla="*/ 66 h 74"/>
                <a:gd name="T70" fmla="*/ 61 w 112"/>
                <a:gd name="T71" fmla="*/ 53 h 74"/>
                <a:gd name="T72" fmla="*/ 57 w 112"/>
                <a:gd name="T73" fmla="*/ 52 h 74"/>
                <a:gd name="T74" fmla="*/ 47 w 112"/>
                <a:gd name="T75" fmla="*/ 47 h 74"/>
                <a:gd name="T76" fmla="*/ 41 w 112"/>
                <a:gd name="T77" fmla="*/ 53 h 74"/>
                <a:gd name="T78" fmla="*/ 38 w 112"/>
                <a:gd name="T79" fmla="*/ 60 h 74"/>
                <a:gd name="T80" fmla="*/ 30 w 112"/>
                <a:gd name="T81" fmla="*/ 61 h 74"/>
                <a:gd name="T82" fmla="*/ 27 w 112"/>
                <a:gd name="T83" fmla="*/ 66 h 74"/>
                <a:gd name="T84" fmla="*/ 22 w 112"/>
                <a:gd name="T85" fmla="*/ 63 h 74"/>
                <a:gd name="T86" fmla="*/ 17 w 112"/>
                <a:gd name="T87" fmla="*/ 66 h 74"/>
                <a:gd name="T88" fmla="*/ 11 w 112"/>
                <a:gd name="T89" fmla="*/ 69 h 74"/>
                <a:gd name="T90" fmla="*/ 6 w 112"/>
                <a:gd name="T91" fmla="*/ 60 h 74"/>
                <a:gd name="T92" fmla="*/ 14 w 112"/>
                <a:gd name="T93" fmla="*/ 52 h 74"/>
                <a:gd name="T94" fmla="*/ 13 w 112"/>
                <a:gd name="T95" fmla="*/ 45 h 74"/>
                <a:gd name="T96" fmla="*/ 11 w 112"/>
                <a:gd name="T97" fmla="*/ 36 h 74"/>
                <a:gd name="T98" fmla="*/ 5 w 112"/>
                <a:gd name="T99" fmla="*/ 34 h 74"/>
                <a:gd name="T100" fmla="*/ 0 w 112"/>
                <a:gd name="T101" fmla="*/ 31 h 74"/>
                <a:gd name="T102" fmla="*/ 8 w 112"/>
                <a:gd name="T103" fmla="*/ 25 h 74"/>
                <a:gd name="T104" fmla="*/ 17 w 112"/>
                <a:gd name="T105" fmla="*/ 25 h 74"/>
                <a:gd name="T106" fmla="*/ 20 w 112"/>
                <a:gd name="T107" fmla="*/ 20 h 74"/>
                <a:gd name="T108" fmla="*/ 22 w 112"/>
                <a:gd name="T109" fmla="*/ 20 h 74"/>
                <a:gd name="T110" fmla="*/ 24 w 112"/>
                <a:gd name="T111" fmla="*/ 17 h 74"/>
                <a:gd name="T112" fmla="*/ 19 w 112"/>
                <a:gd name="T113" fmla="*/ 16 h 74"/>
                <a:gd name="T114" fmla="*/ 27 w 112"/>
                <a:gd name="T115" fmla="*/ 16 h 74"/>
                <a:gd name="T116" fmla="*/ 28 w 112"/>
                <a:gd name="T117" fmla="*/ 8 h 74"/>
                <a:gd name="T118" fmla="*/ 33 w 112"/>
                <a:gd name="T119" fmla="*/ 6 h 74"/>
                <a:gd name="T120" fmla="*/ 43 w 112"/>
                <a:gd name="T12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74">
                  <a:moveTo>
                    <a:pt x="46" y="20"/>
                  </a:moveTo>
                  <a:lnTo>
                    <a:pt x="46" y="20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6" y="20"/>
                  </a:lnTo>
                  <a:close/>
                  <a:moveTo>
                    <a:pt x="47" y="1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1"/>
                  </a:lnTo>
                  <a:close/>
                  <a:moveTo>
                    <a:pt x="44" y="0"/>
                  </a:move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49" y="16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5" y="16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2"/>
                  </a:lnTo>
                  <a:lnTo>
                    <a:pt x="27" y="22"/>
                  </a:lnTo>
                  <a:lnTo>
                    <a:pt x="28" y="23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8" y="27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28"/>
                  </a:lnTo>
                  <a:lnTo>
                    <a:pt x="87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91" y="28"/>
                  </a:lnTo>
                  <a:lnTo>
                    <a:pt x="91" y="30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93" y="38"/>
                  </a:lnTo>
                  <a:lnTo>
                    <a:pt x="93" y="41"/>
                  </a:lnTo>
                  <a:lnTo>
                    <a:pt x="93" y="42"/>
                  </a:lnTo>
                  <a:lnTo>
                    <a:pt x="95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8" y="42"/>
                  </a:lnTo>
                  <a:lnTo>
                    <a:pt x="98" y="41"/>
                  </a:lnTo>
                  <a:lnTo>
                    <a:pt x="99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7" y="44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7" y="47"/>
                  </a:lnTo>
                  <a:lnTo>
                    <a:pt x="107" y="49"/>
                  </a:lnTo>
                  <a:lnTo>
                    <a:pt x="107" y="50"/>
                  </a:lnTo>
                  <a:lnTo>
                    <a:pt x="109" y="52"/>
                  </a:lnTo>
                  <a:lnTo>
                    <a:pt x="109" y="53"/>
                  </a:lnTo>
                  <a:lnTo>
                    <a:pt x="109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6"/>
                  </a:lnTo>
                  <a:lnTo>
                    <a:pt x="109" y="58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12" y="61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7" y="63"/>
                  </a:lnTo>
                  <a:lnTo>
                    <a:pt x="106" y="61"/>
                  </a:lnTo>
                  <a:lnTo>
                    <a:pt x="104" y="63"/>
                  </a:lnTo>
                  <a:lnTo>
                    <a:pt x="102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8" y="63"/>
                  </a:lnTo>
                  <a:lnTo>
                    <a:pt x="96" y="64"/>
                  </a:lnTo>
                  <a:lnTo>
                    <a:pt x="93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3" y="63"/>
                  </a:lnTo>
                  <a:lnTo>
                    <a:pt x="93" y="63"/>
                  </a:lnTo>
                  <a:lnTo>
                    <a:pt x="93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5" y="61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7" y="68"/>
                  </a:lnTo>
                  <a:lnTo>
                    <a:pt x="73" y="69"/>
                  </a:lnTo>
                  <a:lnTo>
                    <a:pt x="69" y="71"/>
                  </a:lnTo>
                  <a:lnTo>
                    <a:pt x="66" y="72"/>
                  </a:lnTo>
                  <a:lnTo>
                    <a:pt x="65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1" y="72"/>
                  </a:lnTo>
                  <a:lnTo>
                    <a:pt x="61" y="71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4"/>
                  </a:lnTo>
                  <a:lnTo>
                    <a:pt x="60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0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8" y="49"/>
                  </a:lnTo>
                  <a:lnTo>
                    <a:pt x="57" y="47"/>
                  </a:lnTo>
                  <a:lnTo>
                    <a:pt x="54" y="45"/>
                  </a:lnTo>
                  <a:lnTo>
                    <a:pt x="52" y="44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9"/>
                  </a:lnTo>
                  <a:lnTo>
                    <a:pt x="44" y="50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1" y="53"/>
                  </a:lnTo>
                  <a:lnTo>
                    <a:pt x="41" y="53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7" y="66"/>
                  </a:lnTo>
                  <a:lnTo>
                    <a:pt x="25" y="64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7" y="66"/>
                  </a:lnTo>
                  <a:lnTo>
                    <a:pt x="16" y="66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9" y="56"/>
                  </a:lnTo>
                  <a:lnTo>
                    <a:pt x="11" y="55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0" y="19"/>
                  </a:lnTo>
                  <a:lnTo>
                    <a:pt x="20" y="17"/>
                  </a:lnTo>
                  <a:lnTo>
                    <a:pt x="22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7" y="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3" name="Freeform 39">
              <a:extLst>
                <a:ext uri="{FF2B5EF4-FFF2-40B4-BE49-F238E27FC236}">
                  <a16:creationId xmlns:a16="http://schemas.microsoft.com/office/drawing/2014/main" id="{11BD2427-AA0C-97B3-67E2-242E6E134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7548" y="3835055"/>
              <a:ext cx="231958" cy="424930"/>
            </a:xfrm>
            <a:custGeom>
              <a:avLst/>
              <a:gdLst>
                <a:gd name="T0" fmla="*/ 25 w 119"/>
                <a:gd name="T1" fmla="*/ 191 h 218"/>
                <a:gd name="T2" fmla="*/ 14 w 119"/>
                <a:gd name="T3" fmla="*/ 182 h 218"/>
                <a:gd name="T4" fmla="*/ 14 w 119"/>
                <a:gd name="T5" fmla="*/ 182 h 218"/>
                <a:gd name="T6" fmla="*/ 39 w 119"/>
                <a:gd name="T7" fmla="*/ 163 h 218"/>
                <a:gd name="T8" fmla="*/ 39 w 119"/>
                <a:gd name="T9" fmla="*/ 158 h 218"/>
                <a:gd name="T10" fmla="*/ 75 w 119"/>
                <a:gd name="T11" fmla="*/ 130 h 218"/>
                <a:gd name="T12" fmla="*/ 71 w 119"/>
                <a:gd name="T13" fmla="*/ 123 h 218"/>
                <a:gd name="T14" fmla="*/ 42 w 119"/>
                <a:gd name="T15" fmla="*/ 2 h 218"/>
                <a:gd name="T16" fmla="*/ 44 w 119"/>
                <a:gd name="T17" fmla="*/ 12 h 218"/>
                <a:gd name="T18" fmla="*/ 56 w 119"/>
                <a:gd name="T19" fmla="*/ 15 h 218"/>
                <a:gd name="T20" fmla="*/ 53 w 119"/>
                <a:gd name="T21" fmla="*/ 30 h 218"/>
                <a:gd name="T22" fmla="*/ 53 w 119"/>
                <a:gd name="T23" fmla="*/ 45 h 218"/>
                <a:gd name="T24" fmla="*/ 64 w 119"/>
                <a:gd name="T25" fmla="*/ 37 h 218"/>
                <a:gd name="T26" fmla="*/ 75 w 119"/>
                <a:gd name="T27" fmla="*/ 38 h 218"/>
                <a:gd name="T28" fmla="*/ 83 w 119"/>
                <a:gd name="T29" fmla="*/ 37 h 218"/>
                <a:gd name="T30" fmla="*/ 89 w 119"/>
                <a:gd name="T31" fmla="*/ 30 h 218"/>
                <a:gd name="T32" fmla="*/ 105 w 119"/>
                <a:gd name="T33" fmla="*/ 45 h 218"/>
                <a:gd name="T34" fmla="*/ 113 w 119"/>
                <a:gd name="T35" fmla="*/ 65 h 218"/>
                <a:gd name="T36" fmla="*/ 119 w 119"/>
                <a:gd name="T37" fmla="*/ 73 h 218"/>
                <a:gd name="T38" fmla="*/ 118 w 119"/>
                <a:gd name="T39" fmla="*/ 87 h 218"/>
                <a:gd name="T40" fmla="*/ 112 w 119"/>
                <a:gd name="T41" fmla="*/ 93 h 218"/>
                <a:gd name="T42" fmla="*/ 96 w 119"/>
                <a:gd name="T43" fmla="*/ 90 h 218"/>
                <a:gd name="T44" fmla="*/ 80 w 119"/>
                <a:gd name="T45" fmla="*/ 93 h 218"/>
                <a:gd name="T46" fmla="*/ 72 w 119"/>
                <a:gd name="T47" fmla="*/ 103 h 218"/>
                <a:gd name="T48" fmla="*/ 78 w 119"/>
                <a:gd name="T49" fmla="*/ 120 h 218"/>
                <a:gd name="T50" fmla="*/ 75 w 119"/>
                <a:gd name="T51" fmla="*/ 122 h 218"/>
                <a:gd name="T52" fmla="*/ 66 w 119"/>
                <a:gd name="T53" fmla="*/ 117 h 218"/>
                <a:gd name="T54" fmla="*/ 52 w 119"/>
                <a:gd name="T55" fmla="*/ 111 h 218"/>
                <a:gd name="T56" fmla="*/ 41 w 119"/>
                <a:gd name="T57" fmla="*/ 104 h 218"/>
                <a:gd name="T58" fmla="*/ 36 w 119"/>
                <a:gd name="T59" fmla="*/ 127 h 218"/>
                <a:gd name="T60" fmla="*/ 26 w 119"/>
                <a:gd name="T61" fmla="*/ 150 h 218"/>
                <a:gd name="T62" fmla="*/ 34 w 119"/>
                <a:gd name="T63" fmla="*/ 164 h 218"/>
                <a:gd name="T64" fmla="*/ 41 w 119"/>
                <a:gd name="T65" fmla="*/ 175 h 218"/>
                <a:gd name="T66" fmla="*/ 42 w 119"/>
                <a:gd name="T67" fmla="*/ 190 h 218"/>
                <a:gd name="T68" fmla="*/ 45 w 119"/>
                <a:gd name="T69" fmla="*/ 196 h 218"/>
                <a:gd name="T70" fmla="*/ 64 w 119"/>
                <a:gd name="T71" fmla="*/ 205 h 218"/>
                <a:gd name="T72" fmla="*/ 63 w 119"/>
                <a:gd name="T73" fmla="*/ 215 h 218"/>
                <a:gd name="T74" fmla="*/ 53 w 119"/>
                <a:gd name="T75" fmla="*/ 216 h 218"/>
                <a:gd name="T76" fmla="*/ 52 w 119"/>
                <a:gd name="T77" fmla="*/ 208 h 218"/>
                <a:gd name="T78" fmla="*/ 41 w 119"/>
                <a:gd name="T79" fmla="*/ 202 h 218"/>
                <a:gd name="T80" fmla="*/ 33 w 119"/>
                <a:gd name="T81" fmla="*/ 193 h 218"/>
                <a:gd name="T82" fmla="*/ 23 w 119"/>
                <a:gd name="T83" fmla="*/ 183 h 218"/>
                <a:gd name="T84" fmla="*/ 14 w 119"/>
                <a:gd name="T85" fmla="*/ 180 h 218"/>
                <a:gd name="T86" fmla="*/ 20 w 119"/>
                <a:gd name="T87" fmla="*/ 150 h 218"/>
                <a:gd name="T88" fmla="*/ 30 w 119"/>
                <a:gd name="T89" fmla="*/ 134 h 218"/>
                <a:gd name="T90" fmla="*/ 30 w 119"/>
                <a:gd name="T91" fmla="*/ 120 h 218"/>
                <a:gd name="T92" fmla="*/ 26 w 119"/>
                <a:gd name="T93" fmla="*/ 108 h 218"/>
                <a:gd name="T94" fmla="*/ 17 w 119"/>
                <a:gd name="T95" fmla="*/ 89 h 218"/>
                <a:gd name="T96" fmla="*/ 15 w 119"/>
                <a:gd name="T97" fmla="*/ 76 h 218"/>
                <a:gd name="T98" fmla="*/ 22 w 119"/>
                <a:gd name="T99" fmla="*/ 62 h 218"/>
                <a:gd name="T100" fmla="*/ 17 w 119"/>
                <a:gd name="T101" fmla="*/ 54 h 218"/>
                <a:gd name="T102" fmla="*/ 6 w 119"/>
                <a:gd name="T103" fmla="*/ 38 h 218"/>
                <a:gd name="T104" fmla="*/ 1 w 119"/>
                <a:gd name="T105" fmla="*/ 29 h 218"/>
                <a:gd name="T106" fmla="*/ 6 w 119"/>
                <a:gd name="T107" fmla="*/ 21 h 218"/>
                <a:gd name="T108" fmla="*/ 15 w 119"/>
                <a:gd name="T109" fmla="*/ 12 h 218"/>
                <a:gd name="T110" fmla="*/ 25 w 119"/>
                <a:gd name="T111" fmla="*/ 7 h 218"/>
                <a:gd name="T112" fmla="*/ 31 w 119"/>
                <a:gd name="T113" fmla="*/ 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218">
                  <a:moveTo>
                    <a:pt x="33" y="202"/>
                  </a:moveTo>
                  <a:lnTo>
                    <a:pt x="34" y="204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4"/>
                  </a:lnTo>
                  <a:lnTo>
                    <a:pt x="33" y="202"/>
                  </a:lnTo>
                  <a:close/>
                  <a:moveTo>
                    <a:pt x="25" y="188"/>
                  </a:moveTo>
                  <a:lnTo>
                    <a:pt x="25" y="190"/>
                  </a:lnTo>
                  <a:lnTo>
                    <a:pt x="25" y="191"/>
                  </a:lnTo>
                  <a:lnTo>
                    <a:pt x="25" y="191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5" y="188"/>
                  </a:lnTo>
                  <a:close/>
                  <a:moveTo>
                    <a:pt x="17" y="182"/>
                  </a:moveTo>
                  <a:lnTo>
                    <a:pt x="19" y="183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7" y="182"/>
                  </a:lnTo>
                  <a:close/>
                  <a:moveTo>
                    <a:pt x="14" y="182"/>
                  </a:moveTo>
                  <a:lnTo>
                    <a:pt x="14" y="182"/>
                  </a:lnTo>
                  <a:lnTo>
                    <a:pt x="15" y="182"/>
                  </a:lnTo>
                  <a:lnTo>
                    <a:pt x="15" y="183"/>
                  </a:lnTo>
                  <a:lnTo>
                    <a:pt x="15" y="185"/>
                  </a:lnTo>
                  <a:lnTo>
                    <a:pt x="15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5"/>
                  </a:lnTo>
                  <a:lnTo>
                    <a:pt x="14" y="182"/>
                  </a:lnTo>
                  <a:lnTo>
                    <a:pt x="14" y="182"/>
                  </a:lnTo>
                  <a:close/>
                  <a:moveTo>
                    <a:pt x="14" y="167"/>
                  </a:moveTo>
                  <a:lnTo>
                    <a:pt x="14" y="167"/>
                  </a:lnTo>
                  <a:lnTo>
                    <a:pt x="14" y="167"/>
                  </a:lnTo>
                  <a:lnTo>
                    <a:pt x="14" y="169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4" y="167"/>
                  </a:lnTo>
                  <a:close/>
                  <a:moveTo>
                    <a:pt x="39" y="160"/>
                  </a:moveTo>
                  <a:lnTo>
                    <a:pt x="39" y="161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1"/>
                  </a:lnTo>
                  <a:lnTo>
                    <a:pt x="37" y="161"/>
                  </a:lnTo>
                  <a:lnTo>
                    <a:pt x="39" y="161"/>
                  </a:lnTo>
                  <a:lnTo>
                    <a:pt x="39" y="160"/>
                  </a:lnTo>
                  <a:close/>
                  <a:moveTo>
                    <a:pt x="37" y="158"/>
                  </a:moveTo>
                  <a:lnTo>
                    <a:pt x="39" y="158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9" y="160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7" y="158"/>
                  </a:lnTo>
                  <a:close/>
                  <a:moveTo>
                    <a:pt x="75" y="130"/>
                  </a:moveTo>
                  <a:lnTo>
                    <a:pt x="75" y="130"/>
                  </a:lnTo>
                  <a:lnTo>
                    <a:pt x="75" y="131"/>
                  </a:lnTo>
                  <a:lnTo>
                    <a:pt x="75" y="131"/>
                  </a:lnTo>
                  <a:lnTo>
                    <a:pt x="75" y="130"/>
                  </a:lnTo>
                  <a:lnTo>
                    <a:pt x="75" y="130"/>
                  </a:lnTo>
                  <a:close/>
                  <a:moveTo>
                    <a:pt x="71" y="123"/>
                  </a:moveTo>
                  <a:lnTo>
                    <a:pt x="72" y="123"/>
                  </a:lnTo>
                  <a:lnTo>
                    <a:pt x="72" y="125"/>
                  </a:lnTo>
                  <a:lnTo>
                    <a:pt x="74" y="125"/>
                  </a:lnTo>
                  <a:lnTo>
                    <a:pt x="74" y="125"/>
                  </a:lnTo>
                  <a:lnTo>
                    <a:pt x="74" y="127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1" y="123"/>
                  </a:lnTo>
                  <a:lnTo>
                    <a:pt x="71" y="123"/>
                  </a:lnTo>
                  <a:close/>
                  <a:moveTo>
                    <a:pt x="37" y="0"/>
                  </a:moveTo>
                  <a:lnTo>
                    <a:pt x="37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5" y="7"/>
                  </a:lnTo>
                  <a:lnTo>
                    <a:pt x="45" y="10"/>
                  </a:lnTo>
                  <a:lnTo>
                    <a:pt x="44" y="12"/>
                  </a:lnTo>
                  <a:lnTo>
                    <a:pt x="44" y="13"/>
                  </a:lnTo>
                  <a:lnTo>
                    <a:pt x="45" y="15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8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2"/>
                  </a:lnTo>
                  <a:lnTo>
                    <a:pt x="55" y="32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2" y="45"/>
                  </a:lnTo>
                  <a:lnTo>
                    <a:pt x="53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6" y="43"/>
                  </a:lnTo>
                  <a:lnTo>
                    <a:pt x="60" y="41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3" y="38"/>
                  </a:lnTo>
                  <a:lnTo>
                    <a:pt x="64" y="38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71" y="35"/>
                  </a:lnTo>
                  <a:lnTo>
                    <a:pt x="72" y="37"/>
                  </a:lnTo>
                  <a:lnTo>
                    <a:pt x="74" y="37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3" y="37"/>
                  </a:lnTo>
                  <a:lnTo>
                    <a:pt x="83" y="35"/>
                  </a:lnTo>
                  <a:lnTo>
                    <a:pt x="83" y="34"/>
                  </a:lnTo>
                  <a:lnTo>
                    <a:pt x="85" y="34"/>
                  </a:lnTo>
                  <a:lnTo>
                    <a:pt x="85" y="34"/>
                  </a:lnTo>
                  <a:lnTo>
                    <a:pt x="86" y="32"/>
                  </a:lnTo>
                  <a:lnTo>
                    <a:pt x="85" y="32"/>
                  </a:lnTo>
                  <a:lnTo>
                    <a:pt x="85" y="32"/>
                  </a:lnTo>
                  <a:lnTo>
                    <a:pt x="86" y="32"/>
                  </a:lnTo>
                  <a:lnTo>
                    <a:pt x="86" y="30"/>
                  </a:lnTo>
                  <a:lnTo>
                    <a:pt x="89" y="30"/>
                  </a:lnTo>
                  <a:lnTo>
                    <a:pt x="91" y="32"/>
                  </a:lnTo>
                  <a:lnTo>
                    <a:pt x="93" y="32"/>
                  </a:lnTo>
                  <a:lnTo>
                    <a:pt x="94" y="34"/>
                  </a:lnTo>
                  <a:lnTo>
                    <a:pt x="96" y="32"/>
                  </a:lnTo>
                  <a:lnTo>
                    <a:pt x="97" y="34"/>
                  </a:lnTo>
                  <a:lnTo>
                    <a:pt x="99" y="37"/>
                  </a:lnTo>
                  <a:lnTo>
                    <a:pt x="101" y="40"/>
                  </a:lnTo>
                  <a:lnTo>
                    <a:pt x="102" y="41"/>
                  </a:lnTo>
                  <a:lnTo>
                    <a:pt x="104" y="43"/>
                  </a:lnTo>
                  <a:lnTo>
                    <a:pt x="105" y="45"/>
                  </a:lnTo>
                  <a:lnTo>
                    <a:pt x="107" y="45"/>
                  </a:lnTo>
                  <a:lnTo>
                    <a:pt x="108" y="48"/>
                  </a:lnTo>
                  <a:lnTo>
                    <a:pt x="107" y="51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08" y="60"/>
                  </a:lnTo>
                  <a:lnTo>
                    <a:pt x="110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3" y="65"/>
                  </a:lnTo>
                  <a:lnTo>
                    <a:pt x="115" y="67"/>
                  </a:lnTo>
                  <a:lnTo>
                    <a:pt x="116" y="67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16" y="70"/>
                  </a:lnTo>
                  <a:lnTo>
                    <a:pt x="118" y="70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3"/>
                  </a:lnTo>
                  <a:lnTo>
                    <a:pt x="119" y="75"/>
                  </a:lnTo>
                  <a:lnTo>
                    <a:pt x="119" y="7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8" y="87"/>
                  </a:lnTo>
                  <a:lnTo>
                    <a:pt x="118" y="87"/>
                  </a:lnTo>
                  <a:lnTo>
                    <a:pt x="118" y="89"/>
                  </a:lnTo>
                  <a:lnTo>
                    <a:pt x="116" y="89"/>
                  </a:lnTo>
                  <a:lnTo>
                    <a:pt x="116" y="90"/>
                  </a:lnTo>
                  <a:lnTo>
                    <a:pt x="115" y="90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10" y="90"/>
                  </a:lnTo>
                  <a:lnTo>
                    <a:pt x="108" y="90"/>
                  </a:lnTo>
                  <a:lnTo>
                    <a:pt x="107" y="90"/>
                  </a:lnTo>
                  <a:lnTo>
                    <a:pt x="105" y="90"/>
                  </a:lnTo>
                  <a:lnTo>
                    <a:pt x="102" y="90"/>
                  </a:lnTo>
                  <a:lnTo>
                    <a:pt x="99" y="90"/>
                  </a:lnTo>
                  <a:lnTo>
                    <a:pt x="97" y="90"/>
                  </a:lnTo>
                  <a:lnTo>
                    <a:pt x="96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3" y="90"/>
                  </a:lnTo>
                  <a:lnTo>
                    <a:pt x="91" y="90"/>
                  </a:lnTo>
                  <a:lnTo>
                    <a:pt x="89" y="90"/>
                  </a:lnTo>
                  <a:lnTo>
                    <a:pt x="88" y="90"/>
                  </a:lnTo>
                  <a:lnTo>
                    <a:pt x="86" y="90"/>
                  </a:lnTo>
                  <a:lnTo>
                    <a:pt x="85" y="92"/>
                  </a:lnTo>
                  <a:lnTo>
                    <a:pt x="82" y="92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97"/>
                  </a:lnTo>
                  <a:lnTo>
                    <a:pt x="78" y="98"/>
                  </a:lnTo>
                  <a:lnTo>
                    <a:pt x="77" y="100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3"/>
                  </a:lnTo>
                  <a:lnTo>
                    <a:pt x="74" y="103"/>
                  </a:lnTo>
                  <a:lnTo>
                    <a:pt x="72" y="103"/>
                  </a:lnTo>
                  <a:lnTo>
                    <a:pt x="72" y="103"/>
                  </a:lnTo>
                  <a:lnTo>
                    <a:pt x="72" y="106"/>
                  </a:lnTo>
                  <a:lnTo>
                    <a:pt x="72" y="108"/>
                  </a:lnTo>
                  <a:lnTo>
                    <a:pt x="74" y="109"/>
                  </a:lnTo>
                  <a:lnTo>
                    <a:pt x="74" y="111"/>
                  </a:lnTo>
                  <a:lnTo>
                    <a:pt x="74" y="114"/>
                  </a:lnTo>
                  <a:lnTo>
                    <a:pt x="74" y="115"/>
                  </a:lnTo>
                  <a:lnTo>
                    <a:pt x="77" y="117"/>
                  </a:lnTo>
                  <a:lnTo>
                    <a:pt x="77" y="119"/>
                  </a:lnTo>
                  <a:lnTo>
                    <a:pt x="78" y="119"/>
                  </a:lnTo>
                  <a:lnTo>
                    <a:pt x="78" y="120"/>
                  </a:lnTo>
                  <a:lnTo>
                    <a:pt x="77" y="122"/>
                  </a:lnTo>
                  <a:lnTo>
                    <a:pt x="78" y="123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28"/>
                  </a:lnTo>
                  <a:lnTo>
                    <a:pt x="78" y="127"/>
                  </a:lnTo>
                  <a:lnTo>
                    <a:pt x="78" y="125"/>
                  </a:lnTo>
                  <a:lnTo>
                    <a:pt x="77" y="123"/>
                  </a:lnTo>
                  <a:lnTo>
                    <a:pt x="75" y="122"/>
                  </a:lnTo>
                  <a:lnTo>
                    <a:pt x="75" y="123"/>
                  </a:lnTo>
                  <a:lnTo>
                    <a:pt x="75" y="123"/>
                  </a:lnTo>
                  <a:lnTo>
                    <a:pt x="74" y="123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69" y="119"/>
                  </a:lnTo>
                  <a:lnTo>
                    <a:pt x="67" y="117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4" y="115"/>
                  </a:lnTo>
                  <a:lnTo>
                    <a:pt x="63" y="115"/>
                  </a:lnTo>
                  <a:lnTo>
                    <a:pt x="60" y="117"/>
                  </a:lnTo>
                  <a:lnTo>
                    <a:pt x="55" y="115"/>
                  </a:lnTo>
                  <a:lnTo>
                    <a:pt x="52" y="117"/>
                  </a:lnTo>
                  <a:lnTo>
                    <a:pt x="52" y="115"/>
                  </a:lnTo>
                  <a:lnTo>
                    <a:pt x="50" y="115"/>
                  </a:lnTo>
                  <a:lnTo>
                    <a:pt x="52" y="114"/>
                  </a:lnTo>
                  <a:lnTo>
                    <a:pt x="52" y="111"/>
                  </a:lnTo>
                  <a:lnTo>
                    <a:pt x="52" y="108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8" y="103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2" y="104"/>
                  </a:lnTo>
                  <a:lnTo>
                    <a:pt x="41" y="104"/>
                  </a:lnTo>
                  <a:lnTo>
                    <a:pt x="39" y="106"/>
                  </a:lnTo>
                  <a:lnTo>
                    <a:pt x="37" y="108"/>
                  </a:lnTo>
                  <a:lnTo>
                    <a:pt x="39" y="108"/>
                  </a:lnTo>
                  <a:lnTo>
                    <a:pt x="39" y="111"/>
                  </a:lnTo>
                  <a:lnTo>
                    <a:pt x="37" y="114"/>
                  </a:lnTo>
                  <a:lnTo>
                    <a:pt x="37" y="115"/>
                  </a:lnTo>
                  <a:lnTo>
                    <a:pt x="39" y="120"/>
                  </a:lnTo>
                  <a:lnTo>
                    <a:pt x="37" y="123"/>
                  </a:lnTo>
                  <a:lnTo>
                    <a:pt x="37" y="125"/>
                  </a:lnTo>
                  <a:lnTo>
                    <a:pt x="36" y="127"/>
                  </a:lnTo>
                  <a:lnTo>
                    <a:pt x="36" y="130"/>
                  </a:lnTo>
                  <a:lnTo>
                    <a:pt x="34" y="130"/>
                  </a:lnTo>
                  <a:lnTo>
                    <a:pt x="33" y="133"/>
                  </a:lnTo>
                  <a:lnTo>
                    <a:pt x="33" y="138"/>
                  </a:lnTo>
                  <a:lnTo>
                    <a:pt x="31" y="139"/>
                  </a:lnTo>
                  <a:lnTo>
                    <a:pt x="31" y="142"/>
                  </a:lnTo>
                  <a:lnTo>
                    <a:pt x="28" y="145"/>
                  </a:lnTo>
                  <a:lnTo>
                    <a:pt x="28" y="149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26" y="152"/>
                  </a:lnTo>
                  <a:lnTo>
                    <a:pt x="26" y="155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8" y="163"/>
                  </a:lnTo>
                  <a:lnTo>
                    <a:pt x="28" y="164"/>
                  </a:lnTo>
                  <a:lnTo>
                    <a:pt x="28" y="164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6" y="166"/>
                  </a:lnTo>
                  <a:lnTo>
                    <a:pt x="37" y="167"/>
                  </a:lnTo>
                  <a:lnTo>
                    <a:pt x="37" y="174"/>
                  </a:lnTo>
                  <a:lnTo>
                    <a:pt x="37" y="175"/>
                  </a:lnTo>
                  <a:lnTo>
                    <a:pt x="39" y="175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5"/>
                  </a:lnTo>
                  <a:lnTo>
                    <a:pt x="42" y="177"/>
                  </a:lnTo>
                  <a:lnTo>
                    <a:pt x="42" y="180"/>
                  </a:lnTo>
                  <a:lnTo>
                    <a:pt x="45" y="191"/>
                  </a:lnTo>
                  <a:lnTo>
                    <a:pt x="45" y="193"/>
                  </a:lnTo>
                  <a:lnTo>
                    <a:pt x="47" y="194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4" y="188"/>
                  </a:lnTo>
                  <a:lnTo>
                    <a:pt x="42" y="188"/>
                  </a:lnTo>
                  <a:lnTo>
                    <a:pt x="42" y="186"/>
                  </a:lnTo>
                  <a:lnTo>
                    <a:pt x="41" y="188"/>
                  </a:lnTo>
                  <a:lnTo>
                    <a:pt x="41" y="190"/>
                  </a:lnTo>
                  <a:lnTo>
                    <a:pt x="41" y="191"/>
                  </a:lnTo>
                  <a:lnTo>
                    <a:pt x="44" y="194"/>
                  </a:lnTo>
                  <a:lnTo>
                    <a:pt x="44" y="194"/>
                  </a:lnTo>
                  <a:lnTo>
                    <a:pt x="45" y="196"/>
                  </a:lnTo>
                  <a:lnTo>
                    <a:pt x="47" y="196"/>
                  </a:lnTo>
                  <a:lnTo>
                    <a:pt x="48" y="196"/>
                  </a:lnTo>
                  <a:lnTo>
                    <a:pt x="50" y="197"/>
                  </a:lnTo>
                  <a:lnTo>
                    <a:pt x="53" y="199"/>
                  </a:lnTo>
                  <a:lnTo>
                    <a:pt x="55" y="199"/>
                  </a:lnTo>
                  <a:lnTo>
                    <a:pt x="56" y="199"/>
                  </a:lnTo>
                  <a:lnTo>
                    <a:pt x="58" y="199"/>
                  </a:lnTo>
                  <a:lnTo>
                    <a:pt x="60" y="199"/>
                  </a:lnTo>
                  <a:lnTo>
                    <a:pt x="61" y="201"/>
                  </a:lnTo>
                  <a:lnTo>
                    <a:pt x="64" y="205"/>
                  </a:lnTo>
                  <a:lnTo>
                    <a:pt x="69" y="208"/>
                  </a:lnTo>
                  <a:lnTo>
                    <a:pt x="69" y="210"/>
                  </a:lnTo>
                  <a:lnTo>
                    <a:pt x="67" y="210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4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58" y="215"/>
                  </a:lnTo>
                  <a:lnTo>
                    <a:pt x="56" y="215"/>
                  </a:lnTo>
                  <a:lnTo>
                    <a:pt x="56" y="216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3"/>
                  </a:lnTo>
                  <a:lnTo>
                    <a:pt x="55" y="212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8"/>
                  </a:lnTo>
                  <a:lnTo>
                    <a:pt x="50" y="207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8" y="205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4" y="204"/>
                  </a:lnTo>
                  <a:lnTo>
                    <a:pt x="42" y="202"/>
                  </a:lnTo>
                  <a:lnTo>
                    <a:pt x="42" y="202"/>
                  </a:lnTo>
                  <a:lnTo>
                    <a:pt x="41" y="202"/>
                  </a:lnTo>
                  <a:lnTo>
                    <a:pt x="41" y="202"/>
                  </a:lnTo>
                  <a:lnTo>
                    <a:pt x="41" y="205"/>
                  </a:lnTo>
                  <a:lnTo>
                    <a:pt x="41" y="205"/>
                  </a:lnTo>
                  <a:lnTo>
                    <a:pt x="36" y="202"/>
                  </a:lnTo>
                  <a:lnTo>
                    <a:pt x="34" y="199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3" y="196"/>
                  </a:lnTo>
                  <a:lnTo>
                    <a:pt x="31" y="194"/>
                  </a:lnTo>
                  <a:lnTo>
                    <a:pt x="33" y="193"/>
                  </a:lnTo>
                  <a:lnTo>
                    <a:pt x="31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88"/>
                  </a:lnTo>
                  <a:lnTo>
                    <a:pt x="25" y="188"/>
                  </a:lnTo>
                  <a:lnTo>
                    <a:pt x="25" y="186"/>
                  </a:lnTo>
                  <a:lnTo>
                    <a:pt x="25" y="185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20" y="180"/>
                  </a:lnTo>
                  <a:lnTo>
                    <a:pt x="19" y="179"/>
                  </a:lnTo>
                  <a:lnTo>
                    <a:pt x="19" y="179"/>
                  </a:lnTo>
                  <a:lnTo>
                    <a:pt x="17" y="179"/>
                  </a:lnTo>
                  <a:lnTo>
                    <a:pt x="17" y="180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4" y="180"/>
                  </a:lnTo>
                  <a:lnTo>
                    <a:pt x="12" y="177"/>
                  </a:lnTo>
                  <a:lnTo>
                    <a:pt x="12" y="175"/>
                  </a:lnTo>
                  <a:lnTo>
                    <a:pt x="12" y="172"/>
                  </a:lnTo>
                  <a:lnTo>
                    <a:pt x="14" y="169"/>
                  </a:lnTo>
                  <a:lnTo>
                    <a:pt x="15" y="164"/>
                  </a:lnTo>
                  <a:lnTo>
                    <a:pt x="15" y="161"/>
                  </a:lnTo>
                  <a:lnTo>
                    <a:pt x="17" y="161"/>
                  </a:lnTo>
                  <a:lnTo>
                    <a:pt x="17" y="156"/>
                  </a:lnTo>
                  <a:lnTo>
                    <a:pt x="20" y="152"/>
                  </a:lnTo>
                  <a:lnTo>
                    <a:pt x="20" y="150"/>
                  </a:lnTo>
                  <a:lnTo>
                    <a:pt x="20" y="149"/>
                  </a:lnTo>
                  <a:lnTo>
                    <a:pt x="20" y="149"/>
                  </a:lnTo>
                  <a:lnTo>
                    <a:pt x="20" y="147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44"/>
                  </a:lnTo>
                  <a:lnTo>
                    <a:pt x="22" y="142"/>
                  </a:lnTo>
                  <a:lnTo>
                    <a:pt x="25" y="141"/>
                  </a:lnTo>
                  <a:lnTo>
                    <a:pt x="26" y="139"/>
                  </a:lnTo>
                  <a:lnTo>
                    <a:pt x="30" y="134"/>
                  </a:lnTo>
                  <a:lnTo>
                    <a:pt x="30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3" y="128"/>
                  </a:lnTo>
                  <a:lnTo>
                    <a:pt x="31" y="123"/>
                  </a:lnTo>
                  <a:lnTo>
                    <a:pt x="31" y="122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0" y="117"/>
                  </a:lnTo>
                  <a:lnTo>
                    <a:pt x="30" y="117"/>
                  </a:lnTo>
                  <a:lnTo>
                    <a:pt x="28" y="115"/>
                  </a:lnTo>
                  <a:lnTo>
                    <a:pt x="26" y="114"/>
                  </a:lnTo>
                  <a:lnTo>
                    <a:pt x="26" y="112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5" y="109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00"/>
                  </a:lnTo>
                  <a:lnTo>
                    <a:pt x="25" y="98"/>
                  </a:lnTo>
                  <a:lnTo>
                    <a:pt x="25" y="97"/>
                  </a:lnTo>
                  <a:lnTo>
                    <a:pt x="23" y="95"/>
                  </a:lnTo>
                  <a:lnTo>
                    <a:pt x="20" y="93"/>
                  </a:lnTo>
                  <a:lnTo>
                    <a:pt x="17" y="90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5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3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9" y="67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5" y="52"/>
                  </a:lnTo>
                  <a:lnTo>
                    <a:pt x="14" y="49"/>
                  </a:lnTo>
                  <a:lnTo>
                    <a:pt x="12" y="48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40">
              <a:extLst>
                <a:ext uri="{FF2B5EF4-FFF2-40B4-BE49-F238E27FC236}">
                  <a16:creationId xmlns:a16="http://schemas.microsoft.com/office/drawing/2014/main" id="{389AE2D8-0189-ED56-D114-256E54376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96" y="4104048"/>
              <a:ext cx="52630" cy="144242"/>
            </a:xfrm>
            <a:custGeom>
              <a:avLst/>
              <a:gdLst>
                <a:gd name="T0" fmla="*/ 4 w 27"/>
                <a:gd name="T1" fmla="*/ 1 h 74"/>
                <a:gd name="T2" fmla="*/ 8 w 27"/>
                <a:gd name="T3" fmla="*/ 3 h 74"/>
                <a:gd name="T4" fmla="*/ 10 w 27"/>
                <a:gd name="T5" fmla="*/ 3 h 74"/>
                <a:gd name="T6" fmla="*/ 15 w 27"/>
                <a:gd name="T7" fmla="*/ 3 h 74"/>
                <a:gd name="T8" fmla="*/ 13 w 27"/>
                <a:gd name="T9" fmla="*/ 6 h 74"/>
                <a:gd name="T10" fmla="*/ 13 w 27"/>
                <a:gd name="T11" fmla="*/ 11 h 74"/>
                <a:gd name="T12" fmla="*/ 13 w 27"/>
                <a:gd name="T13" fmla="*/ 11 h 74"/>
                <a:gd name="T14" fmla="*/ 19 w 27"/>
                <a:gd name="T15" fmla="*/ 15 h 74"/>
                <a:gd name="T16" fmla="*/ 21 w 27"/>
                <a:gd name="T17" fmla="*/ 17 h 74"/>
                <a:gd name="T18" fmla="*/ 21 w 27"/>
                <a:gd name="T19" fmla="*/ 23 h 74"/>
                <a:gd name="T20" fmla="*/ 21 w 27"/>
                <a:gd name="T21" fmla="*/ 26 h 74"/>
                <a:gd name="T22" fmla="*/ 24 w 27"/>
                <a:gd name="T23" fmla="*/ 29 h 74"/>
                <a:gd name="T24" fmla="*/ 24 w 27"/>
                <a:gd name="T25" fmla="*/ 34 h 74"/>
                <a:gd name="T26" fmla="*/ 26 w 27"/>
                <a:gd name="T27" fmla="*/ 42 h 74"/>
                <a:gd name="T28" fmla="*/ 24 w 27"/>
                <a:gd name="T29" fmla="*/ 59 h 74"/>
                <a:gd name="T30" fmla="*/ 24 w 27"/>
                <a:gd name="T31" fmla="*/ 63 h 74"/>
                <a:gd name="T32" fmla="*/ 24 w 27"/>
                <a:gd name="T33" fmla="*/ 64 h 74"/>
                <a:gd name="T34" fmla="*/ 26 w 27"/>
                <a:gd name="T35" fmla="*/ 66 h 74"/>
                <a:gd name="T36" fmla="*/ 27 w 27"/>
                <a:gd name="T37" fmla="*/ 70 h 74"/>
                <a:gd name="T38" fmla="*/ 26 w 27"/>
                <a:gd name="T39" fmla="*/ 70 h 74"/>
                <a:gd name="T40" fmla="*/ 19 w 27"/>
                <a:gd name="T41" fmla="*/ 74 h 74"/>
                <a:gd name="T42" fmla="*/ 18 w 27"/>
                <a:gd name="T43" fmla="*/ 72 h 74"/>
                <a:gd name="T44" fmla="*/ 16 w 27"/>
                <a:gd name="T45" fmla="*/ 72 h 74"/>
                <a:gd name="T46" fmla="*/ 16 w 27"/>
                <a:gd name="T47" fmla="*/ 69 h 74"/>
                <a:gd name="T48" fmla="*/ 13 w 27"/>
                <a:gd name="T49" fmla="*/ 69 h 74"/>
                <a:gd name="T50" fmla="*/ 12 w 27"/>
                <a:gd name="T51" fmla="*/ 67 h 74"/>
                <a:gd name="T52" fmla="*/ 12 w 27"/>
                <a:gd name="T53" fmla="*/ 66 h 74"/>
                <a:gd name="T54" fmla="*/ 10 w 27"/>
                <a:gd name="T55" fmla="*/ 64 h 74"/>
                <a:gd name="T56" fmla="*/ 10 w 27"/>
                <a:gd name="T57" fmla="*/ 63 h 74"/>
                <a:gd name="T58" fmla="*/ 10 w 27"/>
                <a:gd name="T59" fmla="*/ 61 h 74"/>
                <a:gd name="T60" fmla="*/ 10 w 27"/>
                <a:gd name="T61" fmla="*/ 59 h 74"/>
                <a:gd name="T62" fmla="*/ 10 w 27"/>
                <a:gd name="T63" fmla="*/ 58 h 74"/>
                <a:gd name="T64" fmla="*/ 12 w 27"/>
                <a:gd name="T65" fmla="*/ 55 h 74"/>
                <a:gd name="T66" fmla="*/ 10 w 27"/>
                <a:gd name="T67" fmla="*/ 55 h 74"/>
                <a:gd name="T68" fmla="*/ 8 w 27"/>
                <a:gd name="T69" fmla="*/ 53 h 74"/>
                <a:gd name="T70" fmla="*/ 10 w 27"/>
                <a:gd name="T71" fmla="*/ 50 h 74"/>
                <a:gd name="T72" fmla="*/ 10 w 27"/>
                <a:gd name="T73" fmla="*/ 42 h 74"/>
                <a:gd name="T74" fmla="*/ 12 w 27"/>
                <a:gd name="T75" fmla="*/ 41 h 74"/>
                <a:gd name="T76" fmla="*/ 10 w 27"/>
                <a:gd name="T77" fmla="*/ 39 h 74"/>
                <a:gd name="T78" fmla="*/ 8 w 27"/>
                <a:gd name="T79" fmla="*/ 36 h 74"/>
                <a:gd name="T80" fmla="*/ 7 w 27"/>
                <a:gd name="T81" fmla="*/ 34 h 74"/>
                <a:gd name="T82" fmla="*/ 8 w 27"/>
                <a:gd name="T83" fmla="*/ 33 h 74"/>
                <a:gd name="T84" fmla="*/ 8 w 27"/>
                <a:gd name="T85" fmla="*/ 31 h 74"/>
                <a:gd name="T86" fmla="*/ 8 w 27"/>
                <a:gd name="T87" fmla="*/ 28 h 74"/>
                <a:gd name="T88" fmla="*/ 10 w 27"/>
                <a:gd name="T89" fmla="*/ 25 h 74"/>
                <a:gd name="T90" fmla="*/ 8 w 27"/>
                <a:gd name="T91" fmla="*/ 23 h 74"/>
                <a:gd name="T92" fmla="*/ 5 w 27"/>
                <a:gd name="T93" fmla="*/ 25 h 74"/>
                <a:gd name="T94" fmla="*/ 5 w 27"/>
                <a:gd name="T95" fmla="*/ 25 h 74"/>
                <a:gd name="T96" fmla="*/ 5 w 27"/>
                <a:gd name="T97" fmla="*/ 23 h 74"/>
                <a:gd name="T98" fmla="*/ 5 w 27"/>
                <a:gd name="T99" fmla="*/ 23 h 74"/>
                <a:gd name="T100" fmla="*/ 7 w 27"/>
                <a:gd name="T101" fmla="*/ 22 h 74"/>
                <a:gd name="T102" fmla="*/ 5 w 27"/>
                <a:gd name="T103" fmla="*/ 22 h 74"/>
                <a:gd name="T104" fmla="*/ 5 w 27"/>
                <a:gd name="T105" fmla="*/ 22 h 74"/>
                <a:gd name="T106" fmla="*/ 7 w 27"/>
                <a:gd name="T107" fmla="*/ 22 h 74"/>
                <a:gd name="T108" fmla="*/ 7 w 27"/>
                <a:gd name="T109" fmla="*/ 18 h 74"/>
                <a:gd name="T110" fmla="*/ 7 w 27"/>
                <a:gd name="T111" fmla="*/ 14 h 74"/>
                <a:gd name="T112" fmla="*/ 7 w 27"/>
                <a:gd name="T113" fmla="*/ 12 h 74"/>
                <a:gd name="T114" fmla="*/ 5 w 27"/>
                <a:gd name="T115" fmla="*/ 11 h 74"/>
                <a:gd name="T116" fmla="*/ 4 w 27"/>
                <a:gd name="T117" fmla="*/ 9 h 74"/>
                <a:gd name="T118" fmla="*/ 0 w 27"/>
                <a:gd name="T119" fmla="*/ 7 h 74"/>
                <a:gd name="T120" fmla="*/ 0 w 27"/>
                <a:gd name="T121" fmla="*/ 6 h 74"/>
                <a:gd name="T122" fmla="*/ 2 w 27"/>
                <a:gd name="T123" fmla="*/ 3 h 74"/>
                <a:gd name="T124" fmla="*/ 2 w 27"/>
                <a:gd name="T12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lnTo>
                    <a:pt x="4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2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20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3" y="26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6" y="37"/>
                  </a:lnTo>
                  <a:lnTo>
                    <a:pt x="26" y="42"/>
                  </a:lnTo>
                  <a:lnTo>
                    <a:pt x="26" y="59"/>
                  </a:lnTo>
                  <a:lnTo>
                    <a:pt x="24" y="59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1" y="72"/>
                  </a:lnTo>
                  <a:lnTo>
                    <a:pt x="19" y="74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2" y="67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2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0" y="39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41">
              <a:extLst>
                <a:ext uri="{FF2B5EF4-FFF2-40B4-BE49-F238E27FC236}">
                  <a16:creationId xmlns:a16="http://schemas.microsoft.com/office/drawing/2014/main" id="{D340A508-6D4D-5478-E9C1-A39E039B1D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5817413"/>
              <a:ext cx="534087" cy="118903"/>
            </a:xfrm>
            <a:custGeom>
              <a:avLst/>
              <a:gdLst>
                <a:gd name="T0" fmla="*/ 257 w 274"/>
                <a:gd name="T1" fmla="*/ 47 h 61"/>
                <a:gd name="T2" fmla="*/ 255 w 274"/>
                <a:gd name="T3" fmla="*/ 49 h 61"/>
                <a:gd name="T4" fmla="*/ 254 w 274"/>
                <a:gd name="T5" fmla="*/ 50 h 61"/>
                <a:gd name="T6" fmla="*/ 254 w 274"/>
                <a:gd name="T7" fmla="*/ 49 h 61"/>
                <a:gd name="T8" fmla="*/ 254 w 274"/>
                <a:gd name="T9" fmla="*/ 47 h 61"/>
                <a:gd name="T10" fmla="*/ 255 w 274"/>
                <a:gd name="T11" fmla="*/ 45 h 61"/>
                <a:gd name="T12" fmla="*/ 252 w 274"/>
                <a:gd name="T13" fmla="*/ 42 h 61"/>
                <a:gd name="T14" fmla="*/ 252 w 274"/>
                <a:gd name="T15" fmla="*/ 44 h 61"/>
                <a:gd name="T16" fmla="*/ 254 w 274"/>
                <a:gd name="T17" fmla="*/ 45 h 61"/>
                <a:gd name="T18" fmla="*/ 252 w 274"/>
                <a:gd name="T19" fmla="*/ 47 h 61"/>
                <a:gd name="T20" fmla="*/ 252 w 274"/>
                <a:gd name="T21" fmla="*/ 50 h 61"/>
                <a:gd name="T22" fmla="*/ 255 w 274"/>
                <a:gd name="T23" fmla="*/ 50 h 61"/>
                <a:gd name="T24" fmla="*/ 259 w 274"/>
                <a:gd name="T25" fmla="*/ 49 h 61"/>
                <a:gd name="T26" fmla="*/ 260 w 274"/>
                <a:gd name="T27" fmla="*/ 50 h 61"/>
                <a:gd name="T28" fmla="*/ 260 w 274"/>
                <a:gd name="T29" fmla="*/ 50 h 61"/>
                <a:gd name="T30" fmla="*/ 257 w 274"/>
                <a:gd name="T31" fmla="*/ 52 h 61"/>
                <a:gd name="T32" fmla="*/ 260 w 274"/>
                <a:gd name="T33" fmla="*/ 53 h 61"/>
                <a:gd name="T34" fmla="*/ 262 w 274"/>
                <a:gd name="T35" fmla="*/ 53 h 61"/>
                <a:gd name="T36" fmla="*/ 265 w 274"/>
                <a:gd name="T37" fmla="*/ 52 h 61"/>
                <a:gd name="T38" fmla="*/ 268 w 274"/>
                <a:gd name="T39" fmla="*/ 50 h 61"/>
                <a:gd name="T40" fmla="*/ 270 w 274"/>
                <a:gd name="T41" fmla="*/ 50 h 61"/>
                <a:gd name="T42" fmla="*/ 273 w 274"/>
                <a:gd name="T43" fmla="*/ 50 h 61"/>
                <a:gd name="T44" fmla="*/ 274 w 274"/>
                <a:gd name="T45" fmla="*/ 52 h 61"/>
                <a:gd name="T46" fmla="*/ 273 w 274"/>
                <a:gd name="T47" fmla="*/ 55 h 61"/>
                <a:gd name="T48" fmla="*/ 271 w 274"/>
                <a:gd name="T49" fmla="*/ 56 h 61"/>
                <a:gd name="T50" fmla="*/ 271 w 274"/>
                <a:gd name="T51" fmla="*/ 56 h 61"/>
                <a:gd name="T52" fmla="*/ 270 w 274"/>
                <a:gd name="T53" fmla="*/ 55 h 61"/>
                <a:gd name="T54" fmla="*/ 265 w 274"/>
                <a:gd name="T55" fmla="*/ 55 h 61"/>
                <a:gd name="T56" fmla="*/ 265 w 274"/>
                <a:gd name="T57" fmla="*/ 55 h 61"/>
                <a:gd name="T58" fmla="*/ 263 w 274"/>
                <a:gd name="T59" fmla="*/ 56 h 61"/>
                <a:gd name="T60" fmla="*/ 262 w 274"/>
                <a:gd name="T61" fmla="*/ 56 h 61"/>
                <a:gd name="T62" fmla="*/ 263 w 274"/>
                <a:gd name="T63" fmla="*/ 58 h 61"/>
                <a:gd name="T64" fmla="*/ 266 w 274"/>
                <a:gd name="T65" fmla="*/ 60 h 61"/>
                <a:gd name="T66" fmla="*/ 268 w 274"/>
                <a:gd name="T67" fmla="*/ 58 h 61"/>
                <a:gd name="T68" fmla="*/ 270 w 274"/>
                <a:gd name="T69" fmla="*/ 60 h 61"/>
                <a:gd name="T70" fmla="*/ 270 w 274"/>
                <a:gd name="T71" fmla="*/ 60 h 61"/>
                <a:gd name="T72" fmla="*/ 268 w 274"/>
                <a:gd name="T73" fmla="*/ 61 h 61"/>
                <a:gd name="T74" fmla="*/ 265 w 274"/>
                <a:gd name="T75" fmla="*/ 61 h 61"/>
                <a:gd name="T76" fmla="*/ 263 w 274"/>
                <a:gd name="T77" fmla="*/ 60 h 61"/>
                <a:gd name="T78" fmla="*/ 262 w 274"/>
                <a:gd name="T79" fmla="*/ 60 h 61"/>
                <a:gd name="T80" fmla="*/ 259 w 274"/>
                <a:gd name="T81" fmla="*/ 60 h 61"/>
                <a:gd name="T82" fmla="*/ 255 w 274"/>
                <a:gd name="T83" fmla="*/ 58 h 61"/>
                <a:gd name="T84" fmla="*/ 252 w 274"/>
                <a:gd name="T85" fmla="*/ 61 h 61"/>
                <a:gd name="T86" fmla="*/ 249 w 274"/>
                <a:gd name="T87" fmla="*/ 61 h 61"/>
                <a:gd name="T88" fmla="*/ 247 w 274"/>
                <a:gd name="T89" fmla="*/ 61 h 61"/>
                <a:gd name="T90" fmla="*/ 249 w 274"/>
                <a:gd name="T91" fmla="*/ 58 h 61"/>
                <a:gd name="T92" fmla="*/ 249 w 274"/>
                <a:gd name="T93" fmla="*/ 56 h 61"/>
                <a:gd name="T94" fmla="*/ 249 w 274"/>
                <a:gd name="T95" fmla="*/ 55 h 61"/>
                <a:gd name="T96" fmla="*/ 249 w 274"/>
                <a:gd name="T97" fmla="*/ 53 h 61"/>
                <a:gd name="T98" fmla="*/ 249 w 274"/>
                <a:gd name="T99" fmla="*/ 52 h 61"/>
                <a:gd name="T100" fmla="*/ 249 w 274"/>
                <a:gd name="T101" fmla="*/ 50 h 61"/>
                <a:gd name="T102" fmla="*/ 247 w 274"/>
                <a:gd name="T103" fmla="*/ 50 h 61"/>
                <a:gd name="T104" fmla="*/ 249 w 274"/>
                <a:gd name="T105" fmla="*/ 47 h 61"/>
                <a:gd name="T106" fmla="*/ 249 w 274"/>
                <a:gd name="T107" fmla="*/ 44 h 61"/>
                <a:gd name="T108" fmla="*/ 251 w 274"/>
                <a:gd name="T109" fmla="*/ 42 h 61"/>
                <a:gd name="T110" fmla="*/ 1 w 274"/>
                <a:gd name="T111" fmla="*/ 0 h 61"/>
                <a:gd name="T112" fmla="*/ 3 w 274"/>
                <a:gd name="T113" fmla="*/ 0 h 61"/>
                <a:gd name="T114" fmla="*/ 1 w 274"/>
                <a:gd name="T115" fmla="*/ 1 h 61"/>
                <a:gd name="T116" fmla="*/ 0 w 274"/>
                <a:gd name="T1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4" h="61">
                  <a:moveTo>
                    <a:pt x="255" y="45"/>
                  </a:moveTo>
                  <a:lnTo>
                    <a:pt x="257" y="47"/>
                  </a:lnTo>
                  <a:lnTo>
                    <a:pt x="257" y="47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4" y="45"/>
                  </a:lnTo>
                  <a:lnTo>
                    <a:pt x="255" y="45"/>
                  </a:lnTo>
                  <a:close/>
                  <a:moveTo>
                    <a:pt x="252" y="42"/>
                  </a:moveTo>
                  <a:lnTo>
                    <a:pt x="252" y="42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4" y="45"/>
                  </a:lnTo>
                  <a:lnTo>
                    <a:pt x="252" y="47"/>
                  </a:lnTo>
                  <a:lnTo>
                    <a:pt x="252" y="47"/>
                  </a:lnTo>
                  <a:lnTo>
                    <a:pt x="252" y="49"/>
                  </a:lnTo>
                  <a:lnTo>
                    <a:pt x="252" y="50"/>
                  </a:lnTo>
                  <a:lnTo>
                    <a:pt x="254" y="50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9" y="49"/>
                  </a:lnTo>
                  <a:lnTo>
                    <a:pt x="260" y="47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57" y="50"/>
                  </a:lnTo>
                  <a:lnTo>
                    <a:pt x="257" y="52"/>
                  </a:lnTo>
                  <a:lnTo>
                    <a:pt x="259" y="53"/>
                  </a:lnTo>
                  <a:lnTo>
                    <a:pt x="260" y="53"/>
                  </a:lnTo>
                  <a:lnTo>
                    <a:pt x="260" y="53"/>
                  </a:lnTo>
                  <a:lnTo>
                    <a:pt x="262" y="53"/>
                  </a:lnTo>
                  <a:lnTo>
                    <a:pt x="263" y="52"/>
                  </a:lnTo>
                  <a:lnTo>
                    <a:pt x="265" y="52"/>
                  </a:lnTo>
                  <a:lnTo>
                    <a:pt x="266" y="50"/>
                  </a:lnTo>
                  <a:lnTo>
                    <a:pt x="268" y="50"/>
                  </a:lnTo>
                  <a:lnTo>
                    <a:pt x="270" y="50"/>
                  </a:lnTo>
                  <a:lnTo>
                    <a:pt x="270" y="50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4" y="52"/>
                  </a:lnTo>
                  <a:lnTo>
                    <a:pt x="273" y="53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0" y="56"/>
                  </a:lnTo>
                  <a:lnTo>
                    <a:pt x="270" y="55"/>
                  </a:lnTo>
                  <a:lnTo>
                    <a:pt x="268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5" y="60"/>
                  </a:lnTo>
                  <a:lnTo>
                    <a:pt x="266" y="60"/>
                  </a:lnTo>
                  <a:lnTo>
                    <a:pt x="266" y="58"/>
                  </a:lnTo>
                  <a:lnTo>
                    <a:pt x="268" y="58"/>
                  </a:lnTo>
                  <a:lnTo>
                    <a:pt x="270" y="58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66" y="61"/>
                  </a:lnTo>
                  <a:lnTo>
                    <a:pt x="265" y="61"/>
                  </a:lnTo>
                  <a:lnTo>
                    <a:pt x="263" y="60"/>
                  </a:lnTo>
                  <a:lnTo>
                    <a:pt x="263" y="60"/>
                  </a:lnTo>
                  <a:lnTo>
                    <a:pt x="262" y="60"/>
                  </a:lnTo>
                  <a:lnTo>
                    <a:pt x="262" y="60"/>
                  </a:lnTo>
                  <a:lnTo>
                    <a:pt x="260" y="61"/>
                  </a:lnTo>
                  <a:lnTo>
                    <a:pt x="259" y="60"/>
                  </a:lnTo>
                  <a:lnTo>
                    <a:pt x="257" y="58"/>
                  </a:lnTo>
                  <a:lnTo>
                    <a:pt x="255" y="58"/>
                  </a:lnTo>
                  <a:lnTo>
                    <a:pt x="254" y="58"/>
                  </a:lnTo>
                  <a:lnTo>
                    <a:pt x="252" y="61"/>
                  </a:lnTo>
                  <a:lnTo>
                    <a:pt x="251" y="61"/>
                  </a:lnTo>
                  <a:lnTo>
                    <a:pt x="249" y="61"/>
                  </a:lnTo>
                  <a:lnTo>
                    <a:pt x="249" y="61"/>
                  </a:lnTo>
                  <a:lnTo>
                    <a:pt x="247" y="61"/>
                  </a:lnTo>
                  <a:lnTo>
                    <a:pt x="247" y="60"/>
                  </a:lnTo>
                  <a:lnTo>
                    <a:pt x="249" y="58"/>
                  </a:lnTo>
                  <a:lnTo>
                    <a:pt x="249" y="58"/>
                  </a:lnTo>
                  <a:lnTo>
                    <a:pt x="249" y="56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3"/>
                  </a:lnTo>
                  <a:lnTo>
                    <a:pt x="249" y="53"/>
                  </a:lnTo>
                  <a:lnTo>
                    <a:pt x="249" y="52"/>
                  </a:lnTo>
                  <a:lnTo>
                    <a:pt x="249" y="52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7" y="50"/>
                  </a:lnTo>
                  <a:lnTo>
                    <a:pt x="247" y="50"/>
                  </a:lnTo>
                  <a:lnTo>
                    <a:pt x="247" y="49"/>
                  </a:lnTo>
                  <a:lnTo>
                    <a:pt x="249" y="47"/>
                  </a:lnTo>
                  <a:lnTo>
                    <a:pt x="249" y="45"/>
                  </a:lnTo>
                  <a:lnTo>
                    <a:pt x="249" y="44"/>
                  </a:lnTo>
                  <a:lnTo>
                    <a:pt x="251" y="42"/>
                  </a:lnTo>
                  <a:lnTo>
                    <a:pt x="251" y="42"/>
                  </a:lnTo>
                  <a:lnTo>
                    <a:pt x="252" y="42"/>
                  </a:lnTo>
                  <a:close/>
                  <a:moveTo>
                    <a:pt x="1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id="{EE0968BA-8971-FE4F-6744-8F8393F4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43" y="3749289"/>
              <a:ext cx="298231" cy="458068"/>
            </a:xfrm>
            <a:custGeom>
              <a:avLst/>
              <a:gdLst>
                <a:gd name="T0" fmla="*/ 63 w 153"/>
                <a:gd name="T1" fmla="*/ 13 h 235"/>
                <a:gd name="T2" fmla="*/ 98 w 153"/>
                <a:gd name="T3" fmla="*/ 30 h 235"/>
                <a:gd name="T4" fmla="*/ 131 w 153"/>
                <a:gd name="T5" fmla="*/ 48 h 235"/>
                <a:gd name="T6" fmla="*/ 153 w 153"/>
                <a:gd name="T7" fmla="*/ 73 h 235"/>
                <a:gd name="T8" fmla="*/ 153 w 153"/>
                <a:gd name="T9" fmla="*/ 106 h 235"/>
                <a:gd name="T10" fmla="*/ 151 w 153"/>
                <a:gd name="T11" fmla="*/ 115 h 235"/>
                <a:gd name="T12" fmla="*/ 140 w 153"/>
                <a:gd name="T13" fmla="*/ 115 h 235"/>
                <a:gd name="T14" fmla="*/ 137 w 153"/>
                <a:gd name="T15" fmla="*/ 123 h 235"/>
                <a:gd name="T16" fmla="*/ 134 w 153"/>
                <a:gd name="T17" fmla="*/ 128 h 235"/>
                <a:gd name="T18" fmla="*/ 131 w 153"/>
                <a:gd name="T19" fmla="*/ 131 h 235"/>
                <a:gd name="T20" fmla="*/ 131 w 153"/>
                <a:gd name="T21" fmla="*/ 136 h 235"/>
                <a:gd name="T22" fmla="*/ 131 w 153"/>
                <a:gd name="T23" fmla="*/ 139 h 235"/>
                <a:gd name="T24" fmla="*/ 126 w 153"/>
                <a:gd name="T25" fmla="*/ 142 h 235"/>
                <a:gd name="T26" fmla="*/ 126 w 153"/>
                <a:gd name="T27" fmla="*/ 147 h 235"/>
                <a:gd name="T28" fmla="*/ 126 w 153"/>
                <a:gd name="T29" fmla="*/ 152 h 235"/>
                <a:gd name="T30" fmla="*/ 121 w 153"/>
                <a:gd name="T31" fmla="*/ 158 h 235"/>
                <a:gd name="T32" fmla="*/ 128 w 153"/>
                <a:gd name="T33" fmla="*/ 159 h 235"/>
                <a:gd name="T34" fmla="*/ 131 w 153"/>
                <a:gd name="T35" fmla="*/ 167 h 235"/>
                <a:gd name="T36" fmla="*/ 132 w 153"/>
                <a:gd name="T37" fmla="*/ 174 h 235"/>
                <a:gd name="T38" fmla="*/ 136 w 153"/>
                <a:gd name="T39" fmla="*/ 178 h 235"/>
                <a:gd name="T40" fmla="*/ 137 w 153"/>
                <a:gd name="T41" fmla="*/ 183 h 235"/>
                <a:gd name="T42" fmla="*/ 131 w 153"/>
                <a:gd name="T43" fmla="*/ 185 h 235"/>
                <a:gd name="T44" fmla="*/ 125 w 153"/>
                <a:gd name="T45" fmla="*/ 186 h 235"/>
                <a:gd name="T46" fmla="*/ 120 w 153"/>
                <a:gd name="T47" fmla="*/ 189 h 235"/>
                <a:gd name="T48" fmla="*/ 120 w 153"/>
                <a:gd name="T49" fmla="*/ 194 h 235"/>
                <a:gd name="T50" fmla="*/ 115 w 153"/>
                <a:gd name="T51" fmla="*/ 199 h 235"/>
                <a:gd name="T52" fmla="*/ 107 w 153"/>
                <a:gd name="T53" fmla="*/ 205 h 235"/>
                <a:gd name="T54" fmla="*/ 103 w 153"/>
                <a:gd name="T55" fmla="*/ 208 h 235"/>
                <a:gd name="T56" fmla="*/ 90 w 153"/>
                <a:gd name="T57" fmla="*/ 213 h 235"/>
                <a:gd name="T58" fmla="*/ 80 w 153"/>
                <a:gd name="T59" fmla="*/ 213 h 235"/>
                <a:gd name="T60" fmla="*/ 82 w 153"/>
                <a:gd name="T61" fmla="*/ 216 h 235"/>
                <a:gd name="T62" fmla="*/ 80 w 153"/>
                <a:gd name="T63" fmla="*/ 219 h 235"/>
                <a:gd name="T64" fmla="*/ 74 w 153"/>
                <a:gd name="T65" fmla="*/ 226 h 235"/>
                <a:gd name="T66" fmla="*/ 63 w 153"/>
                <a:gd name="T67" fmla="*/ 227 h 235"/>
                <a:gd name="T68" fmla="*/ 55 w 153"/>
                <a:gd name="T69" fmla="*/ 230 h 235"/>
                <a:gd name="T70" fmla="*/ 49 w 153"/>
                <a:gd name="T71" fmla="*/ 234 h 235"/>
                <a:gd name="T72" fmla="*/ 44 w 153"/>
                <a:gd name="T73" fmla="*/ 229 h 235"/>
                <a:gd name="T74" fmla="*/ 38 w 153"/>
                <a:gd name="T75" fmla="*/ 234 h 235"/>
                <a:gd name="T76" fmla="*/ 30 w 153"/>
                <a:gd name="T77" fmla="*/ 234 h 235"/>
                <a:gd name="T78" fmla="*/ 30 w 153"/>
                <a:gd name="T79" fmla="*/ 230 h 235"/>
                <a:gd name="T80" fmla="*/ 22 w 153"/>
                <a:gd name="T81" fmla="*/ 218 h 235"/>
                <a:gd name="T82" fmla="*/ 16 w 153"/>
                <a:gd name="T83" fmla="*/ 213 h 235"/>
                <a:gd name="T84" fmla="*/ 8 w 153"/>
                <a:gd name="T85" fmla="*/ 204 h 235"/>
                <a:gd name="T86" fmla="*/ 14 w 153"/>
                <a:gd name="T87" fmla="*/ 199 h 235"/>
                <a:gd name="T88" fmla="*/ 25 w 153"/>
                <a:gd name="T89" fmla="*/ 199 h 235"/>
                <a:gd name="T90" fmla="*/ 28 w 153"/>
                <a:gd name="T91" fmla="*/ 196 h 235"/>
                <a:gd name="T92" fmla="*/ 24 w 153"/>
                <a:gd name="T93" fmla="*/ 182 h 235"/>
                <a:gd name="T94" fmla="*/ 24 w 153"/>
                <a:gd name="T95" fmla="*/ 174 h 235"/>
                <a:gd name="T96" fmla="*/ 21 w 153"/>
                <a:gd name="T97" fmla="*/ 166 h 235"/>
                <a:gd name="T98" fmla="*/ 16 w 153"/>
                <a:gd name="T99" fmla="*/ 155 h 235"/>
                <a:gd name="T100" fmla="*/ 5 w 153"/>
                <a:gd name="T101" fmla="*/ 147 h 235"/>
                <a:gd name="T102" fmla="*/ 3 w 153"/>
                <a:gd name="T103" fmla="*/ 131 h 235"/>
                <a:gd name="T104" fmla="*/ 25 w 153"/>
                <a:gd name="T105" fmla="*/ 101 h 235"/>
                <a:gd name="T106" fmla="*/ 32 w 153"/>
                <a:gd name="T107" fmla="*/ 70 h 235"/>
                <a:gd name="T108" fmla="*/ 36 w 153"/>
                <a:gd name="T109" fmla="*/ 48 h 235"/>
                <a:gd name="T110" fmla="*/ 30 w 153"/>
                <a:gd name="T111" fmla="*/ 38 h 235"/>
                <a:gd name="T112" fmla="*/ 25 w 153"/>
                <a:gd name="T113" fmla="*/ 27 h 235"/>
                <a:gd name="T114" fmla="*/ 32 w 153"/>
                <a:gd name="T115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235">
                  <a:moveTo>
                    <a:pt x="36" y="0"/>
                  </a:moveTo>
                  <a:lnTo>
                    <a:pt x="41" y="2"/>
                  </a:lnTo>
                  <a:lnTo>
                    <a:pt x="49" y="5"/>
                  </a:lnTo>
                  <a:lnTo>
                    <a:pt x="55" y="10"/>
                  </a:lnTo>
                  <a:lnTo>
                    <a:pt x="63" y="13"/>
                  </a:lnTo>
                  <a:lnTo>
                    <a:pt x="69" y="16"/>
                  </a:lnTo>
                  <a:lnTo>
                    <a:pt x="76" y="19"/>
                  </a:lnTo>
                  <a:lnTo>
                    <a:pt x="84" y="24"/>
                  </a:lnTo>
                  <a:lnTo>
                    <a:pt x="90" y="27"/>
                  </a:lnTo>
                  <a:lnTo>
                    <a:pt x="98" y="30"/>
                  </a:lnTo>
                  <a:lnTo>
                    <a:pt x="104" y="33"/>
                  </a:lnTo>
                  <a:lnTo>
                    <a:pt x="110" y="38"/>
                  </a:lnTo>
                  <a:lnTo>
                    <a:pt x="118" y="41"/>
                  </a:lnTo>
                  <a:lnTo>
                    <a:pt x="125" y="44"/>
                  </a:lnTo>
                  <a:lnTo>
                    <a:pt x="131" y="48"/>
                  </a:lnTo>
                  <a:lnTo>
                    <a:pt x="139" y="52"/>
                  </a:lnTo>
                  <a:lnTo>
                    <a:pt x="145" y="56"/>
                  </a:lnTo>
                  <a:lnTo>
                    <a:pt x="153" y="59"/>
                  </a:lnTo>
                  <a:lnTo>
                    <a:pt x="153" y="65"/>
                  </a:lnTo>
                  <a:lnTo>
                    <a:pt x="153" y="73"/>
                  </a:lnTo>
                  <a:lnTo>
                    <a:pt x="153" y="79"/>
                  </a:lnTo>
                  <a:lnTo>
                    <a:pt x="153" y="85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53" y="106"/>
                  </a:lnTo>
                  <a:lnTo>
                    <a:pt x="153" y="112"/>
                  </a:lnTo>
                  <a:lnTo>
                    <a:pt x="153" y="114"/>
                  </a:lnTo>
                  <a:lnTo>
                    <a:pt x="153" y="115"/>
                  </a:lnTo>
                  <a:lnTo>
                    <a:pt x="151" y="115"/>
                  </a:lnTo>
                  <a:lnTo>
                    <a:pt x="151" y="115"/>
                  </a:lnTo>
                  <a:lnTo>
                    <a:pt x="148" y="114"/>
                  </a:lnTo>
                  <a:lnTo>
                    <a:pt x="147" y="114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40" y="115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7" y="123"/>
                  </a:lnTo>
                  <a:lnTo>
                    <a:pt x="136" y="125"/>
                  </a:lnTo>
                  <a:lnTo>
                    <a:pt x="136" y="125"/>
                  </a:lnTo>
                  <a:lnTo>
                    <a:pt x="134" y="125"/>
                  </a:lnTo>
                  <a:lnTo>
                    <a:pt x="134" y="126"/>
                  </a:lnTo>
                  <a:lnTo>
                    <a:pt x="134" y="128"/>
                  </a:lnTo>
                  <a:lnTo>
                    <a:pt x="134" y="128"/>
                  </a:lnTo>
                  <a:lnTo>
                    <a:pt x="134" y="130"/>
                  </a:lnTo>
                  <a:lnTo>
                    <a:pt x="132" y="130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29" y="131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4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5" y="144"/>
                  </a:lnTo>
                  <a:lnTo>
                    <a:pt x="125" y="144"/>
                  </a:lnTo>
                  <a:lnTo>
                    <a:pt x="126" y="145"/>
                  </a:lnTo>
                  <a:lnTo>
                    <a:pt x="126" y="147"/>
                  </a:lnTo>
                  <a:lnTo>
                    <a:pt x="128" y="148"/>
                  </a:lnTo>
                  <a:lnTo>
                    <a:pt x="128" y="148"/>
                  </a:lnTo>
                  <a:lnTo>
                    <a:pt x="128" y="150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3" y="153"/>
                  </a:lnTo>
                  <a:lnTo>
                    <a:pt x="123" y="155"/>
                  </a:lnTo>
                  <a:lnTo>
                    <a:pt x="121" y="156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3" y="159"/>
                  </a:lnTo>
                  <a:lnTo>
                    <a:pt x="126" y="159"/>
                  </a:lnTo>
                  <a:lnTo>
                    <a:pt x="128" y="159"/>
                  </a:lnTo>
                  <a:lnTo>
                    <a:pt x="129" y="159"/>
                  </a:lnTo>
                  <a:lnTo>
                    <a:pt x="129" y="161"/>
                  </a:lnTo>
                  <a:lnTo>
                    <a:pt x="129" y="163"/>
                  </a:lnTo>
                  <a:lnTo>
                    <a:pt x="129" y="164"/>
                  </a:lnTo>
                  <a:lnTo>
                    <a:pt x="131" y="167"/>
                  </a:lnTo>
                  <a:lnTo>
                    <a:pt x="131" y="169"/>
                  </a:lnTo>
                  <a:lnTo>
                    <a:pt x="131" y="169"/>
                  </a:lnTo>
                  <a:lnTo>
                    <a:pt x="132" y="169"/>
                  </a:lnTo>
                  <a:lnTo>
                    <a:pt x="132" y="169"/>
                  </a:lnTo>
                  <a:lnTo>
                    <a:pt x="132" y="174"/>
                  </a:lnTo>
                  <a:lnTo>
                    <a:pt x="132" y="175"/>
                  </a:lnTo>
                  <a:lnTo>
                    <a:pt x="132" y="177"/>
                  </a:lnTo>
                  <a:lnTo>
                    <a:pt x="134" y="177"/>
                  </a:lnTo>
                  <a:lnTo>
                    <a:pt x="134" y="177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7" y="178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7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4" y="185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29" y="185"/>
                  </a:lnTo>
                  <a:lnTo>
                    <a:pt x="128" y="185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3" y="188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91"/>
                  </a:lnTo>
                  <a:lnTo>
                    <a:pt x="120" y="191"/>
                  </a:lnTo>
                  <a:lnTo>
                    <a:pt x="120" y="193"/>
                  </a:lnTo>
                  <a:lnTo>
                    <a:pt x="120" y="194"/>
                  </a:lnTo>
                  <a:lnTo>
                    <a:pt x="118" y="196"/>
                  </a:lnTo>
                  <a:lnTo>
                    <a:pt x="118" y="196"/>
                  </a:lnTo>
                  <a:lnTo>
                    <a:pt x="117" y="196"/>
                  </a:lnTo>
                  <a:lnTo>
                    <a:pt x="117" y="196"/>
                  </a:lnTo>
                  <a:lnTo>
                    <a:pt x="115" y="199"/>
                  </a:lnTo>
                  <a:lnTo>
                    <a:pt x="115" y="199"/>
                  </a:lnTo>
                  <a:lnTo>
                    <a:pt x="114" y="199"/>
                  </a:lnTo>
                  <a:lnTo>
                    <a:pt x="109" y="202"/>
                  </a:lnTo>
                  <a:lnTo>
                    <a:pt x="109" y="204"/>
                  </a:lnTo>
                  <a:lnTo>
                    <a:pt x="107" y="205"/>
                  </a:lnTo>
                  <a:lnTo>
                    <a:pt x="106" y="207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3" y="208"/>
                  </a:lnTo>
                  <a:lnTo>
                    <a:pt x="99" y="211"/>
                  </a:lnTo>
                  <a:lnTo>
                    <a:pt x="96" y="211"/>
                  </a:lnTo>
                  <a:lnTo>
                    <a:pt x="95" y="211"/>
                  </a:lnTo>
                  <a:lnTo>
                    <a:pt x="93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87" y="213"/>
                  </a:lnTo>
                  <a:lnTo>
                    <a:pt x="82" y="213"/>
                  </a:lnTo>
                  <a:lnTo>
                    <a:pt x="80" y="213"/>
                  </a:lnTo>
                  <a:lnTo>
                    <a:pt x="80" y="213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82" y="216"/>
                  </a:lnTo>
                  <a:lnTo>
                    <a:pt x="82" y="218"/>
                  </a:lnTo>
                  <a:lnTo>
                    <a:pt x="82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79" y="221"/>
                  </a:lnTo>
                  <a:lnTo>
                    <a:pt x="77" y="224"/>
                  </a:lnTo>
                  <a:lnTo>
                    <a:pt x="76" y="224"/>
                  </a:lnTo>
                  <a:lnTo>
                    <a:pt x="76" y="226"/>
                  </a:lnTo>
                  <a:lnTo>
                    <a:pt x="74" y="226"/>
                  </a:lnTo>
                  <a:lnTo>
                    <a:pt x="74" y="227"/>
                  </a:lnTo>
                  <a:lnTo>
                    <a:pt x="73" y="227"/>
                  </a:lnTo>
                  <a:lnTo>
                    <a:pt x="69" y="227"/>
                  </a:lnTo>
                  <a:lnTo>
                    <a:pt x="65" y="227"/>
                  </a:lnTo>
                  <a:lnTo>
                    <a:pt x="63" y="227"/>
                  </a:lnTo>
                  <a:lnTo>
                    <a:pt x="62" y="227"/>
                  </a:lnTo>
                  <a:lnTo>
                    <a:pt x="58" y="229"/>
                  </a:lnTo>
                  <a:lnTo>
                    <a:pt x="58" y="229"/>
                  </a:lnTo>
                  <a:lnTo>
                    <a:pt x="57" y="229"/>
                  </a:lnTo>
                  <a:lnTo>
                    <a:pt x="55" y="230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0" y="232"/>
                  </a:lnTo>
                  <a:lnTo>
                    <a:pt x="49" y="234"/>
                  </a:lnTo>
                  <a:lnTo>
                    <a:pt x="49" y="234"/>
                  </a:lnTo>
                  <a:lnTo>
                    <a:pt x="47" y="232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4" y="230"/>
                  </a:lnTo>
                  <a:lnTo>
                    <a:pt x="43" y="230"/>
                  </a:lnTo>
                  <a:lnTo>
                    <a:pt x="43" y="232"/>
                  </a:lnTo>
                  <a:lnTo>
                    <a:pt x="39" y="234"/>
                  </a:lnTo>
                  <a:lnTo>
                    <a:pt x="38" y="234"/>
                  </a:lnTo>
                  <a:lnTo>
                    <a:pt x="36" y="235"/>
                  </a:lnTo>
                  <a:lnTo>
                    <a:pt x="35" y="235"/>
                  </a:lnTo>
                  <a:lnTo>
                    <a:pt x="33" y="235"/>
                  </a:lnTo>
                  <a:lnTo>
                    <a:pt x="32" y="234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28" y="229"/>
                  </a:lnTo>
                  <a:lnTo>
                    <a:pt x="28" y="226"/>
                  </a:lnTo>
                  <a:lnTo>
                    <a:pt x="27" y="223"/>
                  </a:lnTo>
                  <a:lnTo>
                    <a:pt x="24" y="219"/>
                  </a:lnTo>
                  <a:lnTo>
                    <a:pt x="22" y="218"/>
                  </a:lnTo>
                  <a:lnTo>
                    <a:pt x="21" y="216"/>
                  </a:lnTo>
                  <a:lnTo>
                    <a:pt x="21" y="216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6" y="213"/>
                  </a:lnTo>
                  <a:lnTo>
                    <a:pt x="13" y="210"/>
                  </a:lnTo>
                  <a:lnTo>
                    <a:pt x="13" y="208"/>
                  </a:lnTo>
                  <a:lnTo>
                    <a:pt x="11" y="207"/>
                  </a:lnTo>
                  <a:lnTo>
                    <a:pt x="9" y="205"/>
                  </a:lnTo>
                  <a:lnTo>
                    <a:pt x="8" y="204"/>
                  </a:lnTo>
                  <a:lnTo>
                    <a:pt x="8" y="204"/>
                  </a:lnTo>
                  <a:lnTo>
                    <a:pt x="9" y="202"/>
                  </a:lnTo>
                  <a:lnTo>
                    <a:pt x="9" y="200"/>
                  </a:lnTo>
                  <a:lnTo>
                    <a:pt x="11" y="199"/>
                  </a:lnTo>
                  <a:lnTo>
                    <a:pt x="14" y="199"/>
                  </a:lnTo>
                  <a:lnTo>
                    <a:pt x="17" y="199"/>
                  </a:lnTo>
                  <a:lnTo>
                    <a:pt x="21" y="199"/>
                  </a:lnTo>
                  <a:lnTo>
                    <a:pt x="24" y="199"/>
                  </a:lnTo>
                  <a:lnTo>
                    <a:pt x="25" y="199"/>
                  </a:lnTo>
                  <a:lnTo>
                    <a:pt x="25" y="199"/>
                  </a:lnTo>
                  <a:lnTo>
                    <a:pt x="27" y="199"/>
                  </a:lnTo>
                  <a:lnTo>
                    <a:pt x="30" y="199"/>
                  </a:lnTo>
                  <a:lnTo>
                    <a:pt x="32" y="199"/>
                  </a:lnTo>
                  <a:lnTo>
                    <a:pt x="30" y="197"/>
                  </a:lnTo>
                  <a:lnTo>
                    <a:pt x="28" y="196"/>
                  </a:lnTo>
                  <a:lnTo>
                    <a:pt x="27" y="193"/>
                  </a:lnTo>
                  <a:lnTo>
                    <a:pt x="25" y="191"/>
                  </a:lnTo>
                  <a:lnTo>
                    <a:pt x="25" y="189"/>
                  </a:lnTo>
                  <a:lnTo>
                    <a:pt x="24" y="186"/>
                  </a:lnTo>
                  <a:lnTo>
                    <a:pt x="24" y="182"/>
                  </a:lnTo>
                  <a:lnTo>
                    <a:pt x="24" y="180"/>
                  </a:lnTo>
                  <a:lnTo>
                    <a:pt x="24" y="178"/>
                  </a:lnTo>
                  <a:lnTo>
                    <a:pt x="24" y="175"/>
                  </a:lnTo>
                  <a:lnTo>
                    <a:pt x="24" y="175"/>
                  </a:lnTo>
                  <a:lnTo>
                    <a:pt x="24" y="174"/>
                  </a:lnTo>
                  <a:lnTo>
                    <a:pt x="24" y="172"/>
                  </a:lnTo>
                  <a:lnTo>
                    <a:pt x="24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1" y="166"/>
                  </a:lnTo>
                  <a:lnTo>
                    <a:pt x="21" y="163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6" y="155"/>
                  </a:lnTo>
                  <a:lnTo>
                    <a:pt x="14" y="155"/>
                  </a:lnTo>
                  <a:lnTo>
                    <a:pt x="11" y="153"/>
                  </a:lnTo>
                  <a:lnTo>
                    <a:pt x="9" y="153"/>
                  </a:lnTo>
                  <a:lnTo>
                    <a:pt x="8" y="152"/>
                  </a:lnTo>
                  <a:lnTo>
                    <a:pt x="5" y="147"/>
                  </a:lnTo>
                  <a:lnTo>
                    <a:pt x="3" y="144"/>
                  </a:lnTo>
                  <a:lnTo>
                    <a:pt x="2" y="137"/>
                  </a:lnTo>
                  <a:lnTo>
                    <a:pt x="0" y="134"/>
                  </a:lnTo>
                  <a:lnTo>
                    <a:pt x="2" y="133"/>
                  </a:lnTo>
                  <a:lnTo>
                    <a:pt x="3" y="131"/>
                  </a:lnTo>
                  <a:lnTo>
                    <a:pt x="5" y="126"/>
                  </a:lnTo>
                  <a:lnTo>
                    <a:pt x="11" y="119"/>
                  </a:lnTo>
                  <a:lnTo>
                    <a:pt x="14" y="114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30" y="98"/>
                  </a:lnTo>
                  <a:lnTo>
                    <a:pt x="30" y="90"/>
                  </a:lnTo>
                  <a:lnTo>
                    <a:pt x="30" y="82"/>
                  </a:lnTo>
                  <a:lnTo>
                    <a:pt x="32" y="76"/>
                  </a:lnTo>
                  <a:lnTo>
                    <a:pt x="32" y="70"/>
                  </a:lnTo>
                  <a:lnTo>
                    <a:pt x="32" y="63"/>
                  </a:lnTo>
                  <a:lnTo>
                    <a:pt x="33" y="59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2" y="41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32" y="37"/>
                  </a:lnTo>
                  <a:lnTo>
                    <a:pt x="27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5" y="22"/>
                  </a:lnTo>
                  <a:lnTo>
                    <a:pt x="24" y="15"/>
                  </a:lnTo>
                  <a:lnTo>
                    <a:pt x="22" y="7"/>
                  </a:lnTo>
                  <a:lnTo>
                    <a:pt x="27" y="4"/>
                  </a:lnTo>
                  <a:lnTo>
                    <a:pt x="32" y="2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43">
              <a:extLst>
                <a:ext uri="{FF2B5EF4-FFF2-40B4-BE49-F238E27FC236}">
                  <a16:creationId xmlns:a16="http://schemas.microsoft.com/office/drawing/2014/main" id="{9C834F0B-72B8-5B98-F9F9-7350A5639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8057" y="3792172"/>
              <a:ext cx="17544" cy="7797"/>
            </a:xfrm>
            <a:custGeom>
              <a:avLst/>
              <a:gdLst>
                <a:gd name="T0" fmla="*/ 0 w 9"/>
                <a:gd name="T1" fmla="*/ 2 h 4"/>
                <a:gd name="T2" fmla="*/ 1 w 9"/>
                <a:gd name="T3" fmla="*/ 2 h 4"/>
                <a:gd name="T4" fmla="*/ 1 w 9"/>
                <a:gd name="T5" fmla="*/ 2 h 4"/>
                <a:gd name="T6" fmla="*/ 1 w 9"/>
                <a:gd name="T7" fmla="*/ 2 h 4"/>
                <a:gd name="T8" fmla="*/ 1 w 9"/>
                <a:gd name="T9" fmla="*/ 4 h 4"/>
                <a:gd name="T10" fmla="*/ 1 w 9"/>
                <a:gd name="T11" fmla="*/ 4 h 4"/>
                <a:gd name="T12" fmla="*/ 0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2 h 4"/>
                <a:gd name="T20" fmla="*/ 8 w 9"/>
                <a:gd name="T21" fmla="*/ 2 h 4"/>
                <a:gd name="T22" fmla="*/ 9 w 9"/>
                <a:gd name="T23" fmla="*/ 2 h 4"/>
                <a:gd name="T24" fmla="*/ 9 w 9"/>
                <a:gd name="T25" fmla="*/ 2 h 4"/>
                <a:gd name="T26" fmla="*/ 9 w 9"/>
                <a:gd name="T27" fmla="*/ 4 h 4"/>
                <a:gd name="T28" fmla="*/ 9 w 9"/>
                <a:gd name="T29" fmla="*/ 4 h 4"/>
                <a:gd name="T30" fmla="*/ 8 w 9"/>
                <a:gd name="T31" fmla="*/ 2 h 4"/>
                <a:gd name="T32" fmla="*/ 6 w 9"/>
                <a:gd name="T33" fmla="*/ 2 h 4"/>
                <a:gd name="T34" fmla="*/ 6 w 9"/>
                <a:gd name="T35" fmla="*/ 2 h 4"/>
                <a:gd name="T36" fmla="*/ 8 w 9"/>
                <a:gd name="T37" fmla="*/ 2 h 4"/>
                <a:gd name="T38" fmla="*/ 4 w 9"/>
                <a:gd name="T39" fmla="*/ 0 h 4"/>
                <a:gd name="T40" fmla="*/ 6 w 9"/>
                <a:gd name="T41" fmla="*/ 2 h 4"/>
                <a:gd name="T42" fmla="*/ 6 w 9"/>
                <a:gd name="T43" fmla="*/ 2 h 4"/>
                <a:gd name="T44" fmla="*/ 6 w 9"/>
                <a:gd name="T45" fmla="*/ 2 h 4"/>
                <a:gd name="T46" fmla="*/ 4 w 9"/>
                <a:gd name="T47" fmla="*/ 2 h 4"/>
                <a:gd name="T48" fmla="*/ 4 w 9"/>
                <a:gd name="T49" fmla="*/ 0 h 4"/>
                <a:gd name="T50" fmla="*/ 4 w 9"/>
                <a:gd name="T51" fmla="*/ 0 h 4"/>
                <a:gd name="T52" fmla="*/ 4 w 9"/>
                <a:gd name="T53" fmla="*/ 0 h 4"/>
                <a:gd name="T54" fmla="*/ 4 w 9"/>
                <a:gd name="T55" fmla="*/ 0 h 4"/>
                <a:gd name="T56" fmla="*/ 4 w 9"/>
                <a:gd name="T5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8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close/>
                  <a:moveTo>
                    <a:pt x="4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44">
              <a:extLst>
                <a:ext uri="{FF2B5EF4-FFF2-40B4-BE49-F238E27FC236}">
                  <a16:creationId xmlns:a16="http://schemas.microsoft.com/office/drawing/2014/main" id="{A58D873E-2C5A-4C33-A273-61B6380A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2397" y="5152729"/>
              <a:ext cx="37036" cy="46781"/>
            </a:xfrm>
            <a:custGeom>
              <a:avLst/>
              <a:gdLst>
                <a:gd name="T0" fmla="*/ 8 w 19"/>
                <a:gd name="T1" fmla="*/ 0 h 24"/>
                <a:gd name="T2" fmla="*/ 9 w 19"/>
                <a:gd name="T3" fmla="*/ 0 h 24"/>
                <a:gd name="T4" fmla="*/ 12 w 19"/>
                <a:gd name="T5" fmla="*/ 2 h 24"/>
                <a:gd name="T6" fmla="*/ 16 w 19"/>
                <a:gd name="T7" fmla="*/ 4 h 24"/>
                <a:gd name="T8" fmla="*/ 16 w 19"/>
                <a:gd name="T9" fmla="*/ 4 h 24"/>
                <a:gd name="T10" fmla="*/ 17 w 19"/>
                <a:gd name="T11" fmla="*/ 4 h 24"/>
                <a:gd name="T12" fmla="*/ 17 w 19"/>
                <a:gd name="T13" fmla="*/ 4 h 24"/>
                <a:gd name="T14" fmla="*/ 19 w 19"/>
                <a:gd name="T15" fmla="*/ 5 h 24"/>
                <a:gd name="T16" fmla="*/ 19 w 19"/>
                <a:gd name="T17" fmla="*/ 5 h 24"/>
                <a:gd name="T18" fmla="*/ 19 w 19"/>
                <a:gd name="T19" fmla="*/ 7 h 24"/>
                <a:gd name="T20" fmla="*/ 19 w 19"/>
                <a:gd name="T21" fmla="*/ 8 h 24"/>
                <a:gd name="T22" fmla="*/ 19 w 19"/>
                <a:gd name="T23" fmla="*/ 10 h 24"/>
                <a:gd name="T24" fmla="*/ 19 w 19"/>
                <a:gd name="T25" fmla="*/ 11 h 24"/>
                <a:gd name="T26" fmla="*/ 19 w 19"/>
                <a:gd name="T27" fmla="*/ 11 h 24"/>
                <a:gd name="T28" fmla="*/ 19 w 19"/>
                <a:gd name="T29" fmla="*/ 18 h 24"/>
                <a:gd name="T30" fmla="*/ 19 w 19"/>
                <a:gd name="T31" fmla="*/ 16 h 24"/>
                <a:gd name="T32" fmla="*/ 17 w 19"/>
                <a:gd name="T33" fmla="*/ 16 h 24"/>
                <a:gd name="T34" fmla="*/ 17 w 19"/>
                <a:gd name="T35" fmla="*/ 16 h 24"/>
                <a:gd name="T36" fmla="*/ 17 w 19"/>
                <a:gd name="T37" fmla="*/ 19 h 24"/>
                <a:gd name="T38" fmla="*/ 17 w 19"/>
                <a:gd name="T39" fmla="*/ 22 h 24"/>
                <a:gd name="T40" fmla="*/ 17 w 19"/>
                <a:gd name="T41" fmla="*/ 24 h 24"/>
                <a:gd name="T42" fmla="*/ 14 w 19"/>
                <a:gd name="T43" fmla="*/ 24 h 24"/>
                <a:gd name="T44" fmla="*/ 9 w 19"/>
                <a:gd name="T45" fmla="*/ 24 h 24"/>
                <a:gd name="T46" fmla="*/ 8 w 19"/>
                <a:gd name="T47" fmla="*/ 22 h 24"/>
                <a:gd name="T48" fmla="*/ 4 w 19"/>
                <a:gd name="T49" fmla="*/ 21 h 24"/>
                <a:gd name="T50" fmla="*/ 1 w 19"/>
                <a:gd name="T51" fmla="*/ 18 h 24"/>
                <a:gd name="T52" fmla="*/ 1 w 19"/>
                <a:gd name="T53" fmla="*/ 16 h 24"/>
                <a:gd name="T54" fmla="*/ 0 w 19"/>
                <a:gd name="T55" fmla="*/ 16 h 24"/>
                <a:gd name="T56" fmla="*/ 0 w 19"/>
                <a:gd name="T57" fmla="*/ 16 h 24"/>
                <a:gd name="T58" fmla="*/ 0 w 19"/>
                <a:gd name="T59" fmla="*/ 13 h 24"/>
                <a:gd name="T60" fmla="*/ 0 w 19"/>
                <a:gd name="T61" fmla="*/ 11 h 24"/>
                <a:gd name="T62" fmla="*/ 0 w 19"/>
                <a:gd name="T63" fmla="*/ 10 h 24"/>
                <a:gd name="T64" fmla="*/ 1 w 19"/>
                <a:gd name="T65" fmla="*/ 7 h 24"/>
                <a:gd name="T66" fmla="*/ 3 w 19"/>
                <a:gd name="T67" fmla="*/ 5 h 24"/>
                <a:gd name="T68" fmla="*/ 4 w 19"/>
                <a:gd name="T69" fmla="*/ 4 h 24"/>
                <a:gd name="T70" fmla="*/ 6 w 19"/>
                <a:gd name="T71" fmla="*/ 2 h 24"/>
                <a:gd name="T72" fmla="*/ 8 w 19"/>
                <a:gd name="T73" fmla="*/ 0 h 24"/>
                <a:gd name="T74" fmla="*/ 8 w 19"/>
                <a:gd name="T7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4">
                  <a:moveTo>
                    <a:pt x="8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45">
              <a:extLst>
                <a:ext uri="{FF2B5EF4-FFF2-40B4-BE49-F238E27FC236}">
                  <a16:creationId xmlns:a16="http://schemas.microsoft.com/office/drawing/2014/main" id="{38E29D7E-E655-13B2-E851-CA6F8C6AE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741" y="3320461"/>
              <a:ext cx="185177" cy="159836"/>
            </a:xfrm>
            <a:custGeom>
              <a:avLst/>
              <a:gdLst>
                <a:gd name="T0" fmla="*/ 93 w 95"/>
                <a:gd name="T1" fmla="*/ 1 h 82"/>
                <a:gd name="T2" fmla="*/ 95 w 95"/>
                <a:gd name="T3" fmla="*/ 5 h 82"/>
                <a:gd name="T4" fmla="*/ 92 w 95"/>
                <a:gd name="T5" fmla="*/ 8 h 82"/>
                <a:gd name="T6" fmla="*/ 85 w 95"/>
                <a:gd name="T7" fmla="*/ 12 h 82"/>
                <a:gd name="T8" fmla="*/ 79 w 95"/>
                <a:gd name="T9" fmla="*/ 16 h 82"/>
                <a:gd name="T10" fmla="*/ 79 w 95"/>
                <a:gd name="T11" fmla="*/ 20 h 82"/>
                <a:gd name="T12" fmla="*/ 81 w 95"/>
                <a:gd name="T13" fmla="*/ 27 h 82"/>
                <a:gd name="T14" fmla="*/ 79 w 95"/>
                <a:gd name="T15" fmla="*/ 31 h 82"/>
                <a:gd name="T16" fmla="*/ 78 w 95"/>
                <a:gd name="T17" fmla="*/ 41 h 82"/>
                <a:gd name="T18" fmla="*/ 76 w 95"/>
                <a:gd name="T19" fmla="*/ 47 h 82"/>
                <a:gd name="T20" fmla="*/ 66 w 95"/>
                <a:gd name="T21" fmla="*/ 52 h 82"/>
                <a:gd name="T22" fmla="*/ 55 w 95"/>
                <a:gd name="T23" fmla="*/ 58 h 82"/>
                <a:gd name="T24" fmla="*/ 43 w 95"/>
                <a:gd name="T25" fmla="*/ 64 h 82"/>
                <a:gd name="T26" fmla="*/ 33 w 95"/>
                <a:gd name="T27" fmla="*/ 71 h 82"/>
                <a:gd name="T28" fmla="*/ 22 w 95"/>
                <a:gd name="T29" fmla="*/ 77 h 82"/>
                <a:gd name="T30" fmla="*/ 10 w 95"/>
                <a:gd name="T31" fmla="*/ 82 h 82"/>
                <a:gd name="T32" fmla="*/ 7 w 95"/>
                <a:gd name="T33" fmla="*/ 79 h 82"/>
                <a:gd name="T34" fmla="*/ 2 w 95"/>
                <a:gd name="T35" fmla="*/ 75 h 82"/>
                <a:gd name="T36" fmla="*/ 2 w 95"/>
                <a:gd name="T37" fmla="*/ 72 h 82"/>
                <a:gd name="T38" fmla="*/ 2 w 95"/>
                <a:gd name="T39" fmla="*/ 71 h 82"/>
                <a:gd name="T40" fmla="*/ 2 w 95"/>
                <a:gd name="T41" fmla="*/ 68 h 82"/>
                <a:gd name="T42" fmla="*/ 0 w 95"/>
                <a:gd name="T43" fmla="*/ 66 h 82"/>
                <a:gd name="T44" fmla="*/ 2 w 95"/>
                <a:gd name="T45" fmla="*/ 63 h 82"/>
                <a:gd name="T46" fmla="*/ 3 w 95"/>
                <a:gd name="T47" fmla="*/ 61 h 82"/>
                <a:gd name="T48" fmla="*/ 3 w 95"/>
                <a:gd name="T49" fmla="*/ 61 h 82"/>
                <a:gd name="T50" fmla="*/ 3 w 95"/>
                <a:gd name="T51" fmla="*/ 58 h 82"/>
                <a:gd name="T52" fmla="*/ 5 w 95"/>
                <a:gd name="T53" fmla="*/ 57 h 82"/>
                <a:gd name="T54" fmla="*/ 8 w 95"/>
                <a:gd name="T55" fmla="*/ 58 h 82"/>
                <a:gd name="T56" fmla="*/ 7 w 95"/>
                <a:gd name="T57" fmla="*/ 57 h 82"/>
                <a:gd name="T58" fmla="*/ 8 w 95"/>
                <a:gd name="T59" fmla="*/ 55 h 82"/>
                <a:gd name="T60" fmla="*/ 11 w 95"/>
                <a:gd name="T61" fmla="*/ 52 h 82"/>
                <a:gd name="T62" fmla="*/ 10 w 95"/>
                <a:gd name="T63" fmla="*/ 47 h 82"/>
                <a:gd name="T64" fmla="*/ 8 w 95"/>
                <a:gd name="T65" fmla="*/ 47 h 82"/>
                <a:gd name="T66" fmla="*/ 8 w 95"/>
                <a:gd name="T67" fmla="*/ 44 h 82"/>
                <a:gd name="T68" fmla="*/ 5 w 95"/>
                <a:gd name="T69" fmla="*/ 44 h 82"/>
                <a:gd name="T70" fmla="*/ 2 w 95"/>
                <a:gd name="T71" fmla="*/ 39 h 82"/>
                <a:gd name="T72" fmla="*/ 2 w 95"/>
                <a:gd name="T73" fmla="*/ 33 h 82"/>
                <a:gd name="T74" fmla="*/ 0 w 95"/>
                <a:gd name="T75" fmla="*/ 30 h 82"/>
                <a:gd name="T76" fmla="*/ 3 w 95"/>
                <a:gd name="T77" fmla="*/ 23 h 82"/>
                <a:gd name="T78" fmla="*/ 7 w 95"/>
                <a:gd name="T79" fmla="*/ 23 h 82"/>
                <a:gd name="T80" fmla="*/ 8 w 95"/>
                <a:gd name="T81" fmla="*/ 19 h 82"/>
                <a:gd name="T82" fmla="*/ 11 w 95"/>
                <a:gd name="T83" fmla="*/ 19 h 82"/>
                <a:gd name="T84" fmla="*/ 11 w 95"/>
                <a:gd name="T85" fmla="*/ 14 h 82"/>
                <a:gd name="T86" fmla="*/ 13 w 95"/>
                <a:gd name="T87" fmla="*/ 9 h 82"/>
                <a:gd name="T88" fmla="*/ 16 w 95"/>
                <a:gd name="T89" fmla="*/ 9 h 82"/>
                <a:gd name="T90" fmla="*/ 21 w 95"/>
                <a:gd name="T91" fmla="*/ 11 h 82"/>
                <a:gd name="T92" fmla="*/ 25 w 95"/>
                <a:gd name="T93" fmla="*/ 11 h 82"/>
                <a:gd name="T94" fmla="*/ 30 w 95"/>
                <a:gd name="T95" fmla="*/ 9 h 82"/>
                <a:gd name="T96" fmla="*/ 38 w 95"/>
                <a:gd name="T97" fmla="*/ 8 h 82"/>
                <a:gd name="T98" fmla="*/ 41 w 95"/>
                <a:gd name="T99" fmla="*/ 11 h 82"/>
                <a:gd name="T100" fmla="*/ 48 w 95"/>
                <a:gd name="T101" fmla="*/ 11 h 82"/>
                <a:gd name="T102" fmla="*/ 57 w 95"/>
                <a:gd name="T103" fmla="*/ 9 h 82"/>
                <a:gd name="T104" fmla="*/ 71 w 95"/>
                <a:gd name="T105" fmla="*/ 5 h 82"/>
                <a:gd name="T106" fmla="*/ 78 w 95"/>
                <a:gd name="T107" fmla="*/ 5 h 82"/>
                <a:gd name="T108" fmla="*/ 82 w 95"/>
                <a:gd name="T109" fmla="*/ 5 h 82"/>
                <a:gd name="T110" fmla="*/ 90 w 95"/>
                <a:gd name="T11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82">
                  <a:moveTo>
                    <a:pt x="93" y="0"/>
                  </a:moveTo>
                  <a:lnTo>
                    <a:pt x="93" y="1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7" y="12"/>
                  </a:lnTo>
                  <a:lnTo>
                    <a:pt x="85" y="12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79" y="16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9" y="20"/>
                  </a:lnTo>
                  <a:lnTo>
                    <a:pt x="79" y="23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1" y="28"/>
                  </a:lnTo>
                  <a:lnTo>
                    <a:pt x="79" y="30"/>
                  </a:lnTo>
                  <a:lnTo>
                    <a:pt x="79" y="31"/>
                  </a:lnTo>
                  <a:lnTo>
                    <a:pt x="79" y="33"/>
                  </a:lnTo>
                  <a:lnTo>
                    <a:pt x="78" y="38"/>
                  </a:lnTo>
                  <a:lnTo>
                    <a:pt x="78" y="41"/>
                  </a:lnTo>
                  <a:lnTo>
                    <a:pt x="78" y="42"/>
                  </a:lnTo>
                  <a:lnTo>
                    <a:pt x="78" y="44"/>
                  </a:lnTo>
                  <a:lnTo>
                    <a:pt x="76" y="47"/>
                  </a:lnTo>
                  <a:lnTo>
                    <a:pt x="74" y="49"/>
                  </a:lnTo>
                  <a:lnTo>
                    <a:pt x="71" y="49"/>
                  </a:lnTo>
                  <a:lnTo>
                    <a:pt x="66" y="52"/>
                  </a:lnTo>
                  <a:lnTo>
                    <a:pt x="63" y="53"/>
                  </a:lnTo>
                  <a:lnTo>
                    <a:pt x="59" y="57"/>
                  </a:lnTo>
                  <a:lnTo>
                    <a:pt x="55" y="58"/>
                  </a:lnTo>
                  <a:lnTo>
                    <a:pt x="51" y="61"/>
                  </a:lnTo>
                  <a:lnTo>
                    <a:pt x="48" y="63"/>
                  </a:lnTo>
                  <a:lnTo>
                    <a:pt x="43" y="64"/>
                  </a:lnTo>
                  <a:lnTo>
                    <a:pt x="40" y="68"/>
                  </a:lnTo>
                  <a:lnTo>
                    <a:pt x="35" y="69"/>
                  </a:lnTo>
                  <a:lnTo>
                    <a:pt x="33" y="71"/>
                  </a:lnTo>
                  <a:lnTo>
                    <a:pt x="29" y="74"/>
                  </a:lnTo>
                  <a:lnTo>
                    <a:pt x="25" y="75"/>
                  </a:lnTo>
                  <a:lnTo>
                    <a:pt x="22" y="77"/>
                  </a:lnTo>
                  <a:lnTo>
                    <a:pt x="19" y="79"/>
                  </a:lnTo>
                  <a:lnTo>
                    <a:pt x="14" y="82"/>
                  </a:lnTo>
                  <a:lnTo>
                    <a:pt x="10" y="82"/>
                  </a:lnTo>
                  <a:lnTo>
                    <a:pt x="8" y="80"/>
                  </a:lnTo>
                  <a:lnTo>
                    <a:pt x="7" y="80"/>
                  </a:lnTo>
                  <a:lnTo>
                    <a:pt x="7" y="79"/>
                  </a:lnTo>
                  <a:lnTo>
                    <a:pt x="3" y="79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5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7" y="9"/>
                  </a:lnTo>
                  <a:lnTo>
                    <a:pt x="62" y="8"/>
                  </a:lnTo>
                  <a:lnTo>
                    <a:pt x="68" y="6"/>
                  </a:lnTo>
                  <a:lnTo>
                    <a:pt x="71" y="5"/>
                  </a:lnTo>
                  <a:lnTo>
                    <a:pt x="73" y="3"/>
                  </a:lnTo>
                  <a:lnTo>
                    <a:pt x="74" y="3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46">
              <a:extLst>
                <a:ext uri="{FF2B5EF4-FFF2-40B4-BE49-F238E27FC236}">
                  <a16:creationId xmlns:a16="http://schemas.microsoft.com/office/drawing/2014/main" id="{006A3B5B-3507-E169-8426-39900E48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7176"/>
              <a:ext cx="3898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47">
              <a:extLst>
                <a:ext uri="{FF2B5EF4-FFF2-40B4-BE49-F238E27FC236}">
                  <a16:creationId xmlns:a16="http://schemas.microsoft.com/office/drawing/2014/main" id="{17E8D841-146E-C5BE-D3E4-B5B5B7CB5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108" y="4010485"/>
              <a:ext cx="66274" cy="35086"/>
            </a:xfrm>
            <a:custGeom>
              <a:avLst/>
              <a:gdLst>
                <a:gd name="T0" fmla="*/ 9 w 34"/>
                <a:gd name="T1" fmla="*/ 0 h 18"/>
                <a:gd name="T2" fmla="*/ 11 w 34"/>
                <a:gd name="T3" fmla="*/ 0 h 18"/>
                <a:gd name="T4" fmla="*/ 14 w 34"/>
                <a:gd name="T5" fmla="*/ 0 h 18"/>
                <a:gd name="T6" fmla="*/ 15 w 34"/>
                <a:gd name="T7" fmla="*/ 2 h 18"/>
                <a:gd name="T8" fmla="*/ 17 w 34"/>
                <a:gd name="T9" fmla="*/ 3 h 18"/>
                <a:gd name="T10" fmla="*/ 19 w 34"/>
                <a:gd name="T11" fmla="*/ 5 h 18"/>
                <a:gd name="T12" fmla="*/ 20 w 34"/>
                <a:gd name="T13" fmla="*/ 7 h 18"/>
                <a:gd name="T14" fmla="*/ 22 w 34"/>
                <a:gd name="T15" fmla="*/ 7 h 18"/>
                <a:gd name="T16" fmla="*/ 22 w 34"/>
                <a:gd name="T17" fmla="*/ 8 h 18"/>
                <a:gd name="T18" fmla="*/ 23 w 34"/>
                <a:gd name="T19" fmla="*/ 8 h 18"/>
                <a:gd name="T20" fmla="*/ 26 w 34"/>
                <a:gd name="T21" fmla="*/ 7 h 18"/>
                <a:gd name="T22" fmla="*/ 28 w 34"/>
                <a:gd name="T23" fmla="*/ 7 h 18"/>
                <a:gd name="T24" fmla="*/ 30 w 34"/>
                <a:gd name="T25" fmla="*/ 8 h 18"/>
                <a:gd name="T26" fmla="*/ 33 w 34"/>
                <a:gd name="T27" fmla="*/ 8 h 18"/>
                <a:gd name="T28" fmla="*/ 34 w 34"/>
                <a:gd name="T29" fmla="*/ 8 h 18"/>
                <a:gd name="T30" fmla="*/ 33 w 34"/>
                <a:gd name="T31" fmla="*/ 13 h 18"/>
                <a:gd name="T32" fmla="*/ 33 w 34"/>
                <a:gd name="T33" fmla="*/ 13 h 18"/>
                <a:gd name="T34" fmla="*/ 33 w 34"/>
                <a:gd name="T35" fmla="*/ 14 h 18"/>
                <a:gd name="T36" fmla="*/ 33 w 34"/>
                <a:gd name="T37" fmla="*/ 14 h 18"/>
                <a:gd name="T38" fmla="*/ 31 w 34"/>
                <a:gd name="T39" fmla="*/ 18 h 18"/>
                <a:gd name="T40" fmla="*/ 30 w 34"/>
                <a:gd name="T41" fmla="*/ 18 h 18"/>
                <a:gd name="T42" fmla="*/ 23 w 34"/>
                <a:gd name="T43" fmla="*/ 18 h 18"/>
                <a:gd name="T44" fmla="*/ 20 w 34"/>
                <a:gd name="T45" fmla="*/ 16 h 18"/>
                <a:gd name="T46" fmla="*/ 22 w 34"/>
                <a:gd name="T47" fmla="*/ 18 h 18"/>
                <a:gd name="T48" fmla="*/ 22 w 34"/>
                <a:gd name="T49" fmla="*/ 18 h 18"/>
                <a:gd name="T50" fmla="*/ 11 w 34"/>
                <a:gd name="T51" fmla="*/ 14 h 18"/>
                <a:gd name="T52" fmla="*/ 4 w 34"/>
                <a:gd name="T53" fmla="*/ 13 h 18"/>
                <a:gd name="T54" fmla="*/ 0 w 34"/>
                <a:gd name="T55" fmla="*/ 10 h 18"/>
                <a:gd name="T56" fmla="*/ 0 w 34"/>
                <a:gd name="T57" fmla="*/ 8 h 18"/>
                <a:gd name="T58" fmla="*/ 1 w 34"/>
                <a:gd name="T59" fmla="*/ 7 h 18"/>
                <a:gd name="T60" fmla="*/ 3 w 34"/>
                <a:gd name="T61" fmla="*/ 5 h 18"/>
                <a:gd name="T62" fmla="*/ 4 w 34"/>
                <a:gd name="T63" fmla="*/ 5 h 18"/>
                <a:gd name="T64" fmla="*/ 6 w 34"/>
                <a:gd name="T65" fmla="*/ 3 h 18"/>
                <a:gd name="T66" fmla="*/ 7 w 34"/>
                <a:gd name="T67" fmla="*/ 2 h 18"/>
                <a:gd name="T68" fmla="*/ 7 w 34"/>
                <a:gd name="T69" fmla="*/ 2 h 18"/>
                <a:gd name="T70" fmla="*/ 7 w 34"/>
                <a:gd name="T71" fmla="*/ 0 h 18"/>
                <a:gd name="T72" fmla="*/ 9 w 34"/>
                <a:gd name="T7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18"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1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48">
              <a:extLst>
                <a:ext uri="{FF2B5EF4-FFF2-40B4-BE49-F238E27FC236}">
                  <a16:creationId xmlns:a16="http://schemas.microsoft.com/office/drawing/2014/main" id="{05D02282-7C51-E0F2-52A4-A3724579A6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6271" y="4371090"/>
              <a:ext cx="27289" cy="44833"/>
            </a:xfrm>
            <a:custGeom>
              <a:avLst/>
              <a:gdLst>
                <a:gd name="T0" fmla="*/ 3 w 14"/>
                <a:gd name="T1" fmla="*/ 17 h 23"/>
                <a:gd name="T2" fmla="*/ 5 w 14"/>
                <a:gd name="T3" fmla="*/ 19 h 23"/>
                <a:gd name="T4" fmla="*/ 5 w 14"/>
                <a:gd name="T5" fmla="*/ 20 h 23"/>
                <a:gd name="T6" fmla="*/ 3 w 14"/>
                <a:gd name="T7" fmla="*/ 22 h 23"/>
                <a:gd name="T8" fmla="*/ 2 w 14"/>
                <a:gd name="T9" fmla="*/ 23 h 23"/>
                <a:gd name="T10" fmla="*/ 2 w 14"/>
                <a:gd name="T11" fmla="*/ 22 h 23"/>
                <a:gd name="T12" fmla="*/ 0 w 14"/>
                <a:gd name="T13" fmla="*/ 22 h 23"/>
                <a:gd name="T14" fmla="*/ 0 w 14"/>
                <a:gd name="T15" fmla="*/ 20 h 23"/>
                <a:gd name="T16" fmla="*/ 0 w 14"/>
                <a:gd name="T17" fmla="*/ 20 h 23"/>
                <a:gd name="T18" fmla="*/ 2 w 14"/>
                <a:gd name="T19" fmla="*/ 19 h 23"/>
                <a:gd name="T20" fmla="*/ 3 w 14"/>
                <a:gd name="T21" fmla="*/ 17 h 23"/>
                <a:gd name="T22" fmla="*/ 3 w 14"/>
                <a:gd name="T23" fmla="*/ 17 h 23"/>
                <a:gd name="T24" fmla="*/ 14 w 14"/>
                <a:gd name="T25" fmla="*/ 0 h 23"/>
                <a:gd name="T26" fmla="*/ 14 w 14"/>
                <a:gd name="T27" fmla="*/ 0 h 23"/>
                <a:gd name="T28" fmla="*/ 14 w 14"/>
                <a:gd name="T29" fmla="*/ 0 h 23"/>
                <a:gd name="T30" fmla="*/ 14 w 14"/>
                <a:gd name="T31" fmla="*/ 0 h 23"/>
                <a:gd name="T32" fmla="*/ 14 w 14"/>
                <a:gd name="T33" fmla="*/ 1 h 23"/>
                <a:gd name="T34" fmla="*/ 14 w 14"/>
                <a:gd name="T35" fmla="*/ 1 h 23"/>
                <a:gd name="T36" fmla="*/ 13 w 14"/>
                <a:gd name="T37" fmla="*/ 1 h 23"/>
                <a:gd name="T38" fmla="*/ 13 w 14"/>
                <a:gd name="T39" fmla="*/ 0 h 23"/>
                <a:gd name="T40" fmla="*/ 14 w 14"/>
                <a:gd name="T41" fmla="*/ 0 h 23"/>
                <a:gd name="T42" fmla="*/ 14 w 14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3">
                  <a:moveTo>
                    <a:pt x="3" y="17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7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49">
              <a:extLst>
                <a:ext uri="{FF2B5EF4-FFF2-40B4-BE49-F238E27FC236}">
                  <a16:creationId xmlns:a16="http://schemas.microsoft.com/office/drawing/2014/main" id="{5EE63513-2E36-1320-D97B-A1A4D3EAD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72" y="4072860"/>
              <a:ext cx="311875" cy="245602"/>
            </a:xfrm>
            <a:custGeom>
              <a:avLst/>
              <a:gdLst>
                <a:gd name="T0" fmla="*/ 129 w 160"/>
                <a:gd name="T1" fmla="*/ 8 h 126"/>
                <a:gd name="T2" fmla="*/ 129 w 160"/>
                <a:gd name="T3" fmla="*/ 9 h 126"/>
                <a:gd name="T4" fmla="*/ 130 w 160"/>
                <a:gd name="T5" fmla="*/ 22 h 126"/>
                <a:gd name="T6" fmla="*/ 135 w 160"/>
                <a:gd name="T7" fmla="*/ 25 h 126"/>
                <a:gd name="T8" fmla="*/ 141 w 160"/>
                <a:gd name="T9" fmla="*/ 33 h 126"/>
                <a:gd name="T10" fmla="*/ 141 w 160"/>
                <a:gd name="T11" fmla="*/ 34 h 126"/>
                <a:gd name="T12" fmla="*/ 140 w 160"/>
                <a:gd name="T13" fmla="*/ 39 h 126"/>
                <a:gd name="T14" fmla="*/ 143 w 160"/>
                <a:gd name="T15" fmla="*/ 41 h 126"/>
                <a:gd name="T16" fmla="*/ 143 w 160"/>
                <a:gd name="T17" fmla="*/ 53 h 126"/>
                <a:gd name="T18" fmla="*/ 135 w 160"/>
                <a:gd name="T19" fmla="*/ 55 h 126"/>
                <a:gd name="T20" fmla="*/ 127 w 160"/>
                <a:gd name="T21" fmla="*/ 61 h 126"/>
                <a:gd name="T22" fmla="*/ 135 w 160"/>
                <a:gd name="T23" fmla="*/ 66 h 126"/>
                <a:gd name="T24" fmla="*/ 143 w 160"/>
                <a:gd name="T25" fmla="*/ 71 h 126"/>
                <a:gd name="T26" fmla="*/ 151 w 160"/>
                <a:gd name="T27" fmla="*/ 80 h 126"/>
                <a:gd name="T28" fmla="*/ 157 w 160"/>
                <a:gd name="T29" fmla="*/ 93 h 126"/>
                <a:gd name="T30" fmla="*/ 157 w 160"/>
                <a:gd name="T31" fmla="*/ 101 h 126"/>
                <a:gd name="T32" fmla="*/ 138 w 160"/>
                <a:gd name="T33" fmla="*/ 120 h 126"/>
                <a:gd name="T34" fmla="*/ 127 w 160"/>
                <a:gd name="T35" fmla="*/ 121 h 126"/>
                <a:gd name="T36" fmla="*/ 116 w 160"/>
                <a:gd name="T37" fmla="*/ 124 h 126"/>
                <a:gd name="T38" fmla="*/ 113 w 160"/>
                <a:gd name="T39" fmla="*/ 124 h 126"/>
                <a:gd name="T40" fmla="*/ 105 w 160"/>
                <a:gd name="T41" fmla="*/ 124 h 126"/>
                <a:gd name="T42" fmla="*/ 97 w 160"/>
                <a:gd name="T43" fmla="*/ 126 h 126"/>
                <a:gd name="T44" fmla="*/ 94 w 160"/>
                <a:gd name="T45" fmla="*/ 124 h 126"/>
                <a:gd name="T46" fmla="*/ 91 w 160"/>
                <a:gd name="T47" fmla="*/ 121 h 126"/>
                <a:gd name="T48" fmla="*/ 80 w 160"/>
                <a:gd name="T49" fmla="*/ 110 h 126"/>
                <a:gd name="T50" fmla="*/ 71 w 160"/>
                <a:gd name="T51" fmla="*/ 113 h 126"/>
                <a:gd name="T52" fmla="*/ 61 w 160"/>
                <a:gd name="T53" fmla="*/ 115 h 126"/>
                <a:gd name="T54" fmla="*/ 55 w 160"/>
                <a:gd name="T55" fmla="*/ 112 h 126"/>
                <a:gd name="T56" fmla="*/ 50 w 160"/>
                <a:gd name="T57" fmla="*/ 107 h 126"/>
                <a:gd name="T58" fmla="*/ 44 w 160"/>
                <a:gd name="T59" fmla="*/ 97 h 126"/>
                <a:gd name="T60" fmla="*/ 41 w 160"/>
                <a:gd name="T61" fmla="*/ 93 h 126"/>
                <a:gd name="T62" fmla="*/ 33 w 160"/>
                <a:gd name="T63" fmla="*/ 86 h 126"/>
                <a:gd name="T64" fmla="*/ 30 w 160"/>
                <a:gd name="T65" fmla="*/ 79 h 126"/>
                <a:gd name="T66" fmla="*/ 17 w 160"/>
                <a:gd name="T67" fmla="*/ 69 h 126"/>
                <a:gd name="T68" fmla="*/ 12 w 160"/>
                <a:gd name="T69" fmla="*/ 61 h 126"/>
                <a:gd name="T70" fmla="*/ 1 w 160"/>
                <a:gd name="T71" fmla="*/ 57 h 126"/>
                <a:gd name="T72" fmla="*/ 1 w 160"/>
                <a:gd name="T73" fmla="*/ 50 h 126"/>
                <a:gd name="T74" fmla="*/ 7 w 160"/>
                <a:gd name="T75" fmla="*/ 44 h 126"/>
                <a:gd name="T76" fmla="*/ 9 w 160"/>
                <a:gd name="T77" fmla="*/ 39 h 126"/>
                <a:gd name="T78" fmla="*/ 12 w 160"/>
                <a:gd name="T79" fmla="*/ 31 h 126"/>
                <a:gd name="T80" fmla="*/ 17 w 160"/>
                <a:gd name="T81" fmla="*/ 28 h 126"/>
                <a:gd name="T82" fmla="*/ 25 w 160"/>
                <a:gd name="T83" fmla="*/ 30 h 126"/>
                <a:gd name="T84" fmla="*/ 36 w 160"/>
                <a:gd name="T85" fmla="*/ 39 h 126"/>
                <a:gd name="T86" fmla="*/ 53 w 160"/>
                <a:gd name="T87" fmla="*/ 38 h 126"/>
                <a:gd name="T88" fmla="*/ 69 w 160"/>
                <a:gd name="T89" fmla="*/ 39 h 126"/>
                <a:gd name="T90" fmla="*/ 77 w 160"/>
                <a:gd name="T91" fmla="*/ 36 h 126"/>
                <a:gd name="T92" fmla="*/ 83 w 160"/>
                <a:gd name="T93" fmla="*/ 28 h 126"/>
                <a:gd name="T94" fmla="*/ 96 w 160"/>
                <a:gd name="T95" fmla="*/ 36 h 126"/>
                <a:gd name="T96" fmla="*/ 102 w 160"/>
                <a:gd name="T97" fmla="*/ 36 h 126"/>
                <a:gd name="T98" fmla="*/ 113 w 160"/>
                <a:gd name="T99" fmla="*/ 23 h 126"/>
                <a:gd name="T100" fmla="*/ 118 w 160"/>
                <a:gd name="T101" fmla="*/ 12 h 126"/>
                <a:gd name="T102" fmla="*/ 115 w 160"/>
                <a:gd name="T103" fmla="*/ 3 h 126"/>
                <a:gd name="T104" fmla="*/ 124 w 160"/>
                <a:gd name="T105" fmla="*/ 1 h 126"/>
                <a:gd name="T106" fmla="*/ 124 w 160"/>
                <a:gd name="T10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26">
                  <a:moveTo>
                    <a:pt x="124" y="0"/>
                  </a:moveTo>
                  <a:lnTo>
                    <a:pt x="130" y="0"/>
                  </a:lnTo>
                  <a:lnTo>
                    <a:pt x="130" y="1"/>
                  </a:lnTo>
                  <a:lnTo>
                    <a:pt x="130" y="5"/>
                  </a:lnTo>
                  <a:lnTo>
                    <a:pt x="130" y="6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4"/>
                  </a:lnTo>
                  <a:lnTo>
                    <a:pt x="143" y="47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3"/>
                  </a:lnTo>
                  <a:lnTo>
                    <a:pt x="143" y="53"/>
                  </a:lnTo>
                  <a:lnTo>
                    <a:pt x="143" y="55"/>
                  </a:lnTo>
                  <a:lnTo>
                    <a:pt x="141" y="55"/>
                  </a:lnTo>
                  <a:lnTo>
                    <a:pt x="140" y="55"/>
                  </a:lnTo>
                  <a:lnTo>
                    <a:pt x="137" y="55"/>
                  </a:lnTo>
                  <a:lnTo>
                    <a:pt x="135" y="55"/>
                  </a:lnTo>
                  <a:lnTo>
                    <a:pt x="134" y="55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8"/>
                  </a:lnTo>
                  <a:lnTo>
                    <a:pt x="129" y="61"/>
                  </a:lnTo>
                  <a:lnTo>
                    <a:pt x="127" y="61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9" y="64"/>
                  </a:lnTo>
                  <a:lnTo>
                    <a:pt x="130" y="64"/>
                  </a:lnTo>
                  <a:lnTo>
                    <a:pt x="134" y="66"/>
                  </a:lnTo>
                  <a:lnTo>
                    <a:pt x="135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41" y="69"/>
                  </a:lnTo>
                  <a:lnTo>
                    <a:pt x="141" y="69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2"/>
                  </a:lnTo>
                  <a:lnTo>
                    <a:pt x="145" y="74"/>
                  </a:lnTo>
                  <a:lnTo>
                    <a:pt x="146" y="75"/>
                  </a:lnTo>
                  <a:lnTo>
                    <a:pt x="149" y="77"/>
                  </a:lnTo>
                  <a:lnTo>
                    <a:pt x="151" y="79"/>
                  </a:lnTo>
                  <a:lnTo>
                    <a:pt x="151" y="80"/>
                  </a:lnTo>
                  <a:lnTo>
                    <a:pt x="153" y="80"/>
                  </a:lnTo>
                  <a:lnTo>
                    <a:pt x="153" y="82"/>
                  </a:lnTo>
                  <a:lnTo>
                    <a:pt x="154" y="86"/>
                  </a:lnTo>
                  <a:lnTo>
                    <a:pt x="156" y="88"/>
                  </a:lnTo>
                  <a:lnTo>
                    <a:pt x="156" y="90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57" y="94"/>
                  </a:lnTo>
                  <a:lnTo>
                    <a:pt x="159" y="96"/>
                  </a:lnTo>
                  <a:lnTo>
                    <a:pt x="160" y="97"/>
                  </a:lnTo>
                  <a:lnTo>
                    <a:pt x="160" y="97"/>
                  </a:lnTo>
                  <a:lnTo>
                    <a:pt x="157" y="101"/>
                  </a:lnTo>
                  <a:lnTo>
                    <a:pt x="156" y="102"/>
                  </a:lnTo>
                  <a:lnTo>
                    <a:pt x="151" y="107"/>
                  </a:lnTo>
                  <a:lnTo>
                    <a:pt x="148" y="110"/>
                  </a:lnTo>
                  <a:lnTo>
                    <a:pt x="145" y="113"/>
                  </a:lnTo>
                  <a:lnTo>
                    <a:pt x="141" y="116"/>
                  </a:lnTo>
                  <a:lnTo>
                    <a:pt x="138" y="120"/>
                  </a:lnTo>
                  <a:lnTo>
                    <a:pt x="137" y="121"/>
                  </a:lnTo>
                  <a:lnTo>
                    <a:pt x="135" y="123"/>
                  </a:lnTo>
                  <a:lnTo>
                    <a:pt x="135" y="123"/>
                  </a:lnTo>
                  <a:lnTo>
                    <a:pt x="132" y="123"/>
                  </a:lnTo>
                  <a:lnTo>
                    <a:pt x="130" y="123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4" y="123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18" y="123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3" y="124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0" y="121"/>
                  </a:lnTo>
                  <a:lnTo>
                    <a:pt x="108" y="123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4" y="123"/>
                  </a:lnTo>
                  <a:lnTo>
                    <a:pt x="102" y="123"/>
                  </a:lnTo>
                  <a:lnTo>
                    <a:pt x="100" y="123"/>
                  </a:lnTo>
                  <a:lnTo>
                    <a:pt x="99" y="123"/>
                  </a:lnTo>
                  <a:lnTo>
                    <a:pt x="97" y="124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6" y="126"/>
                  </a:lnTo>
                  <a:lnTo>
                    <a:pt x="96" y="126"/>
                  </a:lnTo>
                  <a:lnTo>
                    <a:pt x="96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88" y="120"/>
                  </a:lnTo>
                  <a:lnTo>
                    <a:pt x="85" y="116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82" y="112"/>
                  </a:lnTo>
                  <a:lnTo>
                    <a:pt x="80" y="110"/>
                  </a:lnTo>
                  <a:lnTo>
                    <a:pt x="78" y="110"/>
                  </a:lnTo>
                  <a:lnTo>
                    <a:pt x="77" y="110"/>
                  </a:lnTo>
                  <a:lnTo>
                    <a:pt x="75" y="112"/>
                  </a:lnTo>
                  <a:lnTo>
                    <a:pt x="74" y="113"/>
                  </a:lnTo>
                  <a:lnTo>
                    <a:pt x="72" y="113"/>
                  </a:lnTo>
                  <a:lnTo>
                    <a:pt x="71" y="113"/>
                  </a:lnTo>
                  <a:lnTo>
                    <a:pt x="69" y="112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58" y="113"/>
                  </a:lnTo>
                  <a:lnTo>
                    <a:pt x="56" y="113"/>
                  </a:lnTo>
                  <a:lnTo>
                    <a:pt x="56" y="112"/>
                  </a:lnTo>
                  <a:lnTo>
                    <a:pt x="55" y="112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2" y="109"/>
                  </a:lnTo>
                  <a:lnTo>
                    <a:pt x="52" y="109"/>
                  </a:lnTo>
                  <a:lnTo>
                    <a:pt x="50" y="107"/>
                  </a:lnTo>
                  <a:lnTo>
                    <a:pt x="48" y="105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5" y="102"/>
                  </a:lnTo>
                  <a:lnTo>
                    <a:pt x="45" y="101"/>
                  </a:lnTo>
                  <a:lnTo>
                    <a:pt x="44" y="97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2" y="93"/>
                  </a:lnTo>
                  <a:lnTo>
                    <a:pt x="41" y="93"/>
                  </a:lnTo>
                  <a:lnTo>
                    <a:pt x="37" y="91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4" y="90"/>
                  </a:lnTo>
                  <a:lnTo>
                    <a:pt x="33" y="88"/>
                  </a:lnTo>
                  <a:lnTo>
                    <a:pt x="33" y="86"/>
                  </a:lnTo>
                  <a:lnTo>
                    <a:pt x="31" y="85"/>
                  </a:lnTo>
                  <a:lnTo>
                    <a:pt x="31" y="85"/>
                  </a:lnTo>
                  <a:lnTo>
                    <a:pt x="31" y="83"/>
                  </a:lnTo>
                  <a:lnTo>
                    <a:pt x="31" y="82"/>
                  </a:lnTo>
                  <a:lnTo>
                    <a:pt x="31" y="80"/>
                  </a:lnTo>
                  <a:lnTo>
                    <a:pt x="30" y="79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5"/>
                  </a:lnTo>
                  <a:lnTo>
                    <a:pt x="20" y="72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2" y="61"/>
                  </a:lnTo>
                  <a:lnTo>
                    <a:pt x="11" y="60"/>
                  </a:lnTo>
                  <a:lnTo>
                    <a:pt x="9" y="58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1" y="57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6" y="4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30" y="33"/>
                  </a:lnTo>
                  <a:lnTo>
                    <a:pt x="34" y="39"/>
                  </a:lnTo>
                  <a:lnTo>
                    <a:pt x="36" y="39"/>
                  </a:lnTo>
                  <a:lnTo>
                    <a:pt x="37" y="39"/>
                  </a:lnTo>
                  <a:lnTo>
                    <a:pt x="41" y="38"/>
                  </a:lnTo>
                  <a:lnTo>
                    <a:pt x="42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67" y="42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8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7" y="36"/>
                  </a:lnTo>
                  <a:lnTo>
                    <a:pt x="78" y="34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91" y="33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7" y="36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8" y="30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3" y="23"/>
                  </a:lnTo>
                  <a:lnTo>
                    <a:pt x="119" y="17"/>
                  </a:lnTo>
                  <a:lnTo>
                    <a:pt x="119" y="17"/>
                  </a:lnTo>
                  <a:lnTo>
                    <a:pt x="119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18" y="9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5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50">
              <a:extLst>
                <a:ext uri="{FF2B5EF4-FFF2-40B4-BE49-F238E27FC236}">
                  <a16:creationId xmlns:a16="http://schemas.microsoft.com/office/drawing/2014/main" id="{7E4D1EFE-D9E4-CE9B-4460-9CA914238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597" y="4248290"/>
              <a:ext cx="115005" cy="115005"/>
            </a:xfrm>
            <a:custGeom>
              <a:avLst/>
              <a:gdLst>
                <a:gd name="T0" fmla="*/ 52 w 59"/>
                <a:gd name="T1" fmla="*/ 1 h 59"/>
                <a:gd name="T2" fmla="*/ 57 w 59"/>
                <a:gd name="T3" fmla="*/ 4 h 59"/>
                <a:gd name="T4" fmla="*/ 55 w 59"/>
                <a:gd name="T5" fmla="*/ 9 h 59"/>
                <a:gd name="T6" fmla="*/ 52 w 59"/>
                <a:gd name="T7" fmla="*/ 14 h 59"/>
                <a:gd name="T8" fmla="*/ 51 w 59"/>
                <a:gd name="T9" fmla="*/ 17 h 59"/>
                <a:gd name="T10" fmla="*/ 52 w 59"/>
                <a:gd name="T11" fmla="*/ 20 h 59"/>
                <a:gd name="T12" fmla="*/ 52 w 59"/>
                <a:gd name="T13" fmla="*/ 25 h 59"/>
                <a:gd name="T14" fmla="*/ 52 w 59"/>
                <a:gd name="T15" fmla="*/ 26 h 59"/>
                <a:gd name="T16" fmla="*/ 54 w 59"/>
                <a:gd name="T17" fmla="*/ 31 h 59"/>
                <a:gd name="T18" fmla="*/ 57 w 59"/>
                <a:gd name="T19" fmla="*/ 33 h 59"/>
                <a:gd name="T20" fmla="*/ 59 w 59"/>
                <a:gd name="T21" fmla="*/ 34 h 59"/>
                <a:gd name="T22" fmla="*/ 57 w 59"/>
                <a:gd name="T23" fmla="*/ 39 h 59"/>
                <a:gd name="T24" fmla="*/ 55 w 59"/>
                <a:gd name="T25" fmla="*/ 44 h 59"/>
                <a:gd name="T26" fmla="*/ 54 w 59"/>
                <a:gd name="T27" fmla="*/ 47 h 59"/>
                <a:gd name="T28" fmla="*/ 51 w 59"/>
                <a:gd name="T29" fmla="*/ 53 h 59"/>
                <a:gd name="T30" fmla="*/ 49 w 59"/>
                <a:gd name="T31" fmla="*/ 53 h 59"/>
                <a:gd name="T32" fmla="*/ 47 w 59"/>
                <a:gd name="T33" fmla="*/ 52 h 59"/>
                <a:gd name="T34" fmla="*/ 46 w 59"/>
                <a:gd name="T35" fmla="*/ 52 h 59"/>
                <a:gd name="T36" fmla="*/ 44 w 59"/>
                <a:gd name="T37" fmla="*/ 50 h 59"/>
                <a:gd name="T38" fmla="*/ 43 w 59"/>
                <a:gd name="T39" fmla="*/ 50 h 59"/>
                <a:gd name="T40" fmla="*/ 41 w 59"/>
                <a:gd name="T41" fmla="*/ 50 h 59"/>
                <a:gd name="T42" fmla="*/ 38 w 59"/>
                <a:gd name="T43" fmla="*/ 52 h 59"/>
                <a:gd name="T44" fmla="*/ 30 w 59"/>
                <a:gd name="T45" fmla="*/ 50 h 59"/>
                <a:gd name="T46" fmla="*/ 30 w 59"/>
                <a:gd name="T47" fmla="*/ 50 h 59"/>
                <a:gd name="T48" fmla="*/ 29 w 59"/>
                <a:gd name="T49" fmla="*/ 53 h 59"/>
                <a:gd name="T50" fmla="*/ 27 w 59"/>
                <a:gd name="T51" fmla="*/ 53 h 59"/>
                <a:gd name="T52" fmla="*/ 30 w 59"/>
                <a:gd name="T53" fmla="*/ 56 h 59"/>
                <a:gd name="T54" fmla="*/ 30 w 59"/>
                <a:gd name="T55" fmla="*/ 59 h 59"/>
                <a:gd name="T56" fmla="*/ 25 w 59"/>
                <a:gd name="T57" fmla="*/ 59 h 59"/>
                <a:gd name="T58" fmla="*/ 22 w 59"/>
                <a:gd name="T59" fmla="*/ 58 h 59"/>
                <a:gd name="T60" fmla="*/ 21 w 59"/>
                <a:gd name="T61" fmla="*/ 58 h 59"/>
                <a:gd name="T62" fmla="*/ 18 w 59"/>
                <a:gd name="T63" fmla="*/ 55 h 59"/>
                <a:gd name="T64" fmla="*/ 16 w 59"/>
                <a:gd name="T65" fmla="*/ 52 h 59"/>
                <a:gd name="T66" fmla="*/ 14 w 59"/>
                <a:gd name="T67" fmla="*/ 50 h 59"/>
                <a:gd name="T68" fmla="*/ 14 w 59"/>
                <a:gd name="T69" fmla="*/ 48 h 59"/>
                <a:gd name="T70" fmla="*/ 13 w 59"/>
                <a:gd name="T71" fmla="*/ 47 h 59"/>
                <a:gd name="T72" fmla="*/ 11 w 59"/>
                <a:gd name="T73" fmla="*/ 45 h 59"/>
                <a:gd name="T74" fmla="*/ 11 w 59"/>
                <a:gd name="T75" fmla="*/ 44 h 59"/>
                <a:gd name="T76" fmla="*/ 11 w 59"/>
                <a:gd name="T77" fmla="*/ 41 h 59"/>
                <a:gd name="T78" fmla="*/ 11 w 59"/>
                <a:gd name="T79" fmla="*/ 39 h 59"/>
                <a:gd name="T80" fmla="*/ 8 w 59"/>
                <a:gd name="T81" fmla="*/ 37 h 59"/>
                <a:gd name="T82" fmla="*/ 6 w 59"/>
                <a:gd name="T83" fmla="*/ 37 h 59"/>
                <a:gd name="T84" fmla="*/ 5 w 59"/>
                <a:gd name="T85" fmla="*/ 36 h 59"/>
                <a:gd name="T86" fmla="*/ 2 w 59"/>
                <a:gd name="T87" fmla="*/ 33 h 59"/>
                <a:gd name="T88" fmla="*/ 0 w 59"/>
                <a:gd name="T89" fmla="*/ 28 h 59"/>
                <a:gd name="T90" fmla="*/ 2 w 59"/>
                <a:gd name="T91" fmla="*/ 23 h 59"/>
                <a:gd name="T92" fmla="*/ 2 w 59"/>
                <a:gd name="T93" fmla="*/ 20 h 59"/>
                <a:gd name="T94" fmla="*/ 2 w 59"/>
                <a:gd name="T95" fmla="*/ 19 h 59"/>
                <a:gd name="T96" fmla="*/ 2 w 59"/>
                <a:gd name="T97" fmla="*/ 15 h 59"/>
                <a:gd name="T98" fmla="*/ 5 w 59"/>
                <a:gd name="T99" fmla="*/ 15 h 59"/>
                <a:gd name="T100" fmla="*/ 8 w 59"/>
                <a:gd name="T101" fmla="*/ 14 h 59"/>
                <a:gd name="T102" fmla="*/ 10 w 59"/>
                <a:gd name="T103" fmla="*/ 14 h 59"/>
                <a:gd name="T104" fmla="*/ 11 w 59"/>
                <a:gd name="T105" fmla="*/ 12 h 59"/>
                <a:gd name="T106" fmla="*/ 11 w 59"/>
                <a:gd name="T107" fmla="*/ 11 h 59"/>
                <a:gd name="T108" fmla="*/ 11 w 59"/>
                <a:gd name="T109" fmla="*/ 9 h 59"/>
                <a:gd name="T110" fmla="*/ 11 w 59"/>
                <a:gd name="T111" fmla="*/ 6 h 59"/>
                <a:gd name="T112" fmla="*/ 13 w 59"/>
                <a:gd name="T113" fmla="*/ 4 h 59"/>
                <a:gd name="T114" fmla="*/ 16 w 59"/>
                <a:gd name="T115" fmla="*/ 0 h 59"/>
                <a:gd name="T116" fmla="*/ 30 w 59"/>
                <a:gd name="T117" fmla="*/ 3 h 59"/>
                <a:gd name="T118" fmla="*/ 30 w 59"/>
                <a:gd name="T119" fmla="*/ 1 h 59"/>
                <a:gd name="T120" fmla="*/ 38 w 59"/>
                <a:gd name="T12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" h="59">
                  <a:moveTo>
                    <a:pt x="41" y="0"/>
                  </a:moveTo>
                  <a:lnTo>
                    <a:pt x="46" y="0"/>
                  </a:lnTo>
                  <a:lnTo>
                    <a:pt x="52" y="1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7" y="7"/>
                  </a:lnTo>
                  <a:lnTo>
                    <a:pt x="55" y="9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5" y="3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4"/>
                  </a:lnTo>
                  <a:lnTo>
                    <a:pt x="59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47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8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9" y="50"/>
                  </a:lnTo>
                  <a:lnTo>
                    <a:pt x="29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8"/>
                  </a:lnTo>
                  <a:lnTo>
                    <a:pt x="30" y="59"/>
                  </a:lnTo>
                  <a:lnTo>
                    <a:pt x="30" y="59"/>
                  </a:lnTo>
                  <a:lnTo>
                    <a:pt x="29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9" y="58"/>
                  </a:lnTo>
                  <a:lnTo>
                    <a:pt x="18" y="56"/>
                  </a:lnTo>
                  <a:lnTo>
                    <a:pt x="18" y="55"/>
                  </a:lnTo>
                  <a:lnTo>
                    <a:pt x="18" y="53"/>
                  </a:lnTo>
                  <a:lnTo>
                    <a:pt x="16" y="53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51">
              <a:extLst>
                <a:ext uri="{FF2B5EF4-FFF2-40B4-BE49-F238E27FC236}">
                  <a16:creationId xmlns:a16="http://schemas.microsoft.com/office/drawing/2014/main" id="{FDC63DF3-BC04-C385-C01F-E170FBA6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983" y="4078707"/>
              <a:ext cx="296282" cy="383997"/>
            </a:xfrm>
            <a:custGeom>
              <a:avLst/>
              <a:gdLst>
                <a:gd name="T0" fmla="*/ 149 w 152"/>
                <a:gd name="T1" fmla="*/ 5 h 197"/>
                <a:gd name="T2" fmla="*/ 147 w 152"/>
                <a:gd name="T3" fmla="*/ 14 h 197"/>
                <a:gd name="T4" fmla="*/ 147 w 152"/>
                <a:gd name="T5" fmla="*/ 22 h 197"/>
                <a:gd name="T6" fmla="*/ 149 w 152"/>
                <a:gd name="T7" fmla="*/ 22 h 197"/>
                <a:gd name="T8" fmla="*/ 152 w 152"/>
                <a:gd name="T9" fmla="*/ 22 h 197"/>
                <a:gd name="T10" fmla="*/ 149 w 152"/>
                <a:gd name="T11" fmla="*/ 24 h 197"/>
                <a:gd name="T12" fmla="*/ 144 w 152"/>
                <a:gd name="T13" fmla="*/ 30 h 197"/>
                <a:gd name="T14" fmla="*/ 141 w 152"/>
                <a:gd name="T15" fmla="*/ 42 h 197"/>
                <a:gd name="T16" fmla="*/ 133 w 152"/>
                <a:gd name="T17" fmla="*/ 55 h 197"/>
                <a:gd name="T18" fmla="*/ 125 w 152"/>
                <a:gd name="T19" fmla="*/ 68 h 197"/>
                <a:gd name="T20" fmla="*/ 117 w 152"/>
                <a:gd name="T21" fmla="*/ 85 h 197"/>
                <a:gd name="T22" fmla="*/ 95 w 152"/>
                <a:gd name="T23" fmla="*/ 117 h 197"/>
                <a:gd name="T24" fmla="*/ 59 w 152"/>
                <a:gd name="T25" fmla="*/ 148 h 197"/>
                <a:gd name="T26" fmla="*/ 37 w 152"/>
                <a:gd name="T27" fmla="*/ 164 h 197"/>
                <a:gd name="T28" fmla="*/ 22 w 152"/>
                <a:gd name="T29" fmla="*/ 180 h 197"/>
                <a:gd name="T30" fmla="*/ 16 w 152"/>
                <a:gd name="T31" fmla="*/ 187 h 197"/>
                <a:gd name="T32" fmla="*/ 11 w 152"/>
                <a:gd name="T33" fmla="*/ 194 h 197"/>
                <a:gd name="T34" fmla="*/ 8 w 152"/>
                <a:gd name="T35" fmla="*/ 195 h 197"/>
                <a:gd name="T36" fmla="*/ 0 w 152"/>
                <a:gd name="T37" fmla="*/ 186 h 197"/>
                <a:gd name="T38" fmla="*/ 0 w 152"/>
                <a:gd name="T39" fmla="*/ 154 h 197"/>
                <a:gd name="T40" fmla="*/ 0 w 152"/>
                <a:gd name="T41" fmla="*/ 132 h 197"/>
                <a:gd name="T42" fmla="*/ 13 w 152"/>
                <a:gd name="T43" fmla="*/ 118 h 197"/>
                <a:gd name="T44" fmla="*/ 19 w 152"/>
                <a:gd name="T45" fmla="*/ 113 h 197"/>
                <a:gd name="T46" fmla="*/ 29 w 152"/>
                <a:gd name="T47" fmla="*/ 110 h 197"/>
                <a:gd name="T48" fmla="*/ 35 w 152"/>
                <a:gd name="T49" fmla="*/ 106 h 197"/>
                <a:gd name="T50" fmla="*/ 43 w 152"/>
                <a:gd name="T51" fmla="*/ 102 h 197"/>
                <a:gd name="T52" fmla="*/ 54 w 152"/>
                <a:gd name="T53" fmla="*/ 102 h 197"/>
                <a:gd name="T54" fmla="*/ 65 w 152"/>
                <a:gd name="T55" fmla="*/ 94 h 197"/>
                <a:gd name="T56" fmla="*/ 79 w 152"/>
                <a:gd name="T57" fmla="*/ 80 h 197"/>
                <a:gd name="T58" fmla="*/ 95 w 152"/>
                <a:gd name="T59" fmla="*/ 66 h 197"/>
                <a:gd name="T60" fmla="*/ 87 w 152"/>
                <a:gd name="T61" fmla="*/ 58 h 197"/>
                <a:gd name="T62" fmla="*/ 67 w 152"/>
                <a:gd name="T63" fmla="*/ 52 h 197"/>
                <a:gd name="T64" fmla="*/ 49 w 152"/>
                <a:gd name="T65" fmla="*/ 46 h 197"/>
                <a:gd name="T66" fmla="*/ 40 w 152"/>
                <a:gd name="T67" fmla="*/ 39 h 197"/>
                <a:gd name="T68" fmla="*/ 35 w 152"/>
                <a:gd name="T69" fmla="*/ 35 h 197"/>
                <a:gd name="T70" fmla="*/ 30 w 152"/>
                <a:gd name="T71" fmla="*/ 30 h 197"/>
                <a:gd name="T72" fmla="*/ 27 w 152"/>
                <a:gd name="T73" fmla="*/ 24 h 197"/>
                <a:gd name="T74" fmla="*/ 26 w 152"/>
                <a:gd name="T75" fmla="*/ 20 h 197"/>
                <a:gd name="T76" fmla="*/ 29 w 152"/>
                <a:gd name="T77" fmla="*/ 16 h 197"/>
                <a:gd name="T78" fmla="*/ 33 w 152"/>
                <a:gd name="T79" fmla="*/ 8 h 197"/>
                <a:gd name="T80" fmla="*/ 48 w 152"/>
                <a:gd name="T81" fmla="*/ 22 h 197"/>
                <a:gd name="T82" fmla="*/ 63 w 152"/>
                <a:gd name="T83" fmla="*/ 20 h 197"/>
                <a:gd name="T84" fmla="*/ 78 w 152"/>
                <a:gd name="T85" fmla="*/ 19 h 197"/>
                <a:gd name="T86" fmla="*/ 92 w 152"/>
                <a:gd name="T87" fmla="*/ 14 h 197"/>
                <a:gd name="T88" fmla="*/ 103 w 152"/>
                <a:gd name="T89" fmla="*/ 13 h 197"/>
                <a:gd name="T90" fmla="*/ 115 w 152"/>
                <a:gd name="T91" fmla="*/ 11 h 197"/>
                <a:gd name="T92" fmla="*/ 127 w 152"/>
                <a:gd name="T93" fmla="*/ 8 h 197"/>
                <a:gd name="T94" fmla="*/ 141 w 152"/>
                <a:gd name="T95" fmla="*/ 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2" h="197">
                  <a:moveTo>
                    <a:pt x="142" y="0"/>
                  </a:moveTo>
                  <a:lnTo>
                    <a:pt x="149" y="3"/>
                  </a:lnTo>
                  <a:lnTo>
                    <a:pt x="150" y="3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9" y="8"/>
                  </a:lnTo>
                  <a:lnTo>
                    <a:pt x="147" y="9"/>
                  </a:lnTo>
                  <a:lnTo>
                    <a:pt x="147" y="14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4"/>
                  </a:lnTo>
                  <a:lnTo>
                    <a:pt x="147" y="24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50" y="24"/>
                  </a:lnTo>
                  <a:lnTo>
                    <a:pt x="149" y="24"/>
                  </a:lnTo>
                  <a:lnTo>
                    <a:pt x="147" y="24"/>
                  </a:lnTo>
                  <a:lnTo>
                    <a:pt x="145" y="25"/>
                  </a:lnTo>
                  <a:lnTo>
                    <a:pt x="144" y="25"/>
                  </a:lnTo>
                  <a:lnTo>
                    <a:pt x="144" y="30"/>
                  </a:lnTo>
                  <a:lnTo>
                    <a:pt x="144" y="33"/>
                  </a:lnTo>
                  <a:lnTo>
                    <a:pt x="144" y="38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38" y="46"/>
                  </a:lnTo>
                  <a:lnTo>
                    <a:pt x="136" y="49"/>
                  </a:lnTo>
                  <a:lnTo>
                    <a:pt x="136" y="50"/>
                  </a:lnTo>
                  <a:lnTo>
                    <a:pt x="133" y="55"/>
                  </a:lnTo>
                  <a:lnTo>
                    <a:pt x="130" y="58"/>
                  </a:lnTo>
                  <a:lnTo>
                    <a:pt x="128" y="63"/>
                  </a:lnTo>
                  <a:lnTo>
                    <a:pt x="127" y="66"/>
                  </a:lnTo>
                  <a:lnTo>
                    <a:pt x="125" y="68"/>
                  </a:lnTo>
                  <a:lnTo>
                    <a:pt x="122" y="72"/>
                  </a:lnTo>
                  <a:lnTo>
                    <a:pt x="120" y="76"/>
                  </a:lnTo>
                  <a:lnTo>
                    <a:pt x="119" y="82"/>
                  </a:lnTo>
                  <a:lnTo>
                    <a:pt x="117" y="85"/>
                  </a:lnTo>
                  <a:lnTo>
                    <a:pt x="112" y="94"/>
                  </a:lnTo>
                  <a:lnTo>
                    <a:pt x="106" y="102"/>
                  </a:lnTo>
                  <a:lnTo>
                    <a:pt x="103" y="109"/>
                  </a:lnTo>
                  <a:lnTo>
                    <a:pt x="95" y="117"/>
                  </a:lnTo>
                  <a:lnTo>
                    <a:pt x="87" y="126"/>
                  </a:lnTo>
                  <a:lnTo>
                    <a:pt x="74" y="139"/>
                  </a:lnTo>
                  <a:lnTo>
                    <a:pt x="71" y="140"/>
                  </a:lnTo>
                  <a:lnTo>
                    <a:pt x="59" y="148"/>
                  </a:lnTo>
                  <a:lnTo>
                    <a:pt x="49" y="153"/>
                  </a:lnTo>
                  <a:lnTo>
                    <a:pt x="45" y="157"/>
                  </a:lnTo>
                  <a:lnTo>
                    <a:pt x="41" y="161"/>
                  </a:lnTo>
                  <a:lnTo>
                    <a:pt x="37" y="164"/>
                  </a:lnTo>
                  <a:lnTo>
                    <a:pt x="26" y="176"/>
                  </a:lnTo>
                  <a:lnTo>
                    <a:pt x="26" y="176"/>
                  </a:lnTo>
                  <a:lnTo>
                    <a:pt x="24" y="178"/>
                  </a:lnTo>
                  <a:lnTo>
                    <a:pt x="22" y="180"/>
                  </a:lnTo>
                  <a:lnTo>
                    <a:pt x="22" y="181"/>
                  </a:lnTo>
                  <a:lnTo>
                    <a:pt x="19" y="184"/>
                  </a:lnTo>
                  <a:lnTo>
                    <a:pt x="18" y="186"/>
                  </a:lnTo>
                  <a:lnTo>
                    <a:pt x="16" y="187"/>
                  </a:lnTo>
                  <a:lnTo>
                    <a:pt x="15" y="189"/>
                  </a:lnTo>
                  <a:lnTo>
                    <a:pt x="15" y="191"/>
                  </a:lnTo>
                  <a:lnTo>
                    <a:pt x="13" y="191"/>
                  </a:lnTo>
                  <a:lnTo>
                    <a:pt x="11" y="194"/>
                  </a:lnTo>
                  <a:lnTo>
                    <a:pt x="10" y="195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5" y="191"/>
                  </a:lnTo>
                  <a:lnTo>
                    <a:pt x="4" y="189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65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31"/>
                  </a:lnTo>
                  <a:lnTo>
                    <a:pt x="7" y="128"/>
                  </a:lnTo>
                  <a:lnTo>
                    <a:pt x="10" y="121"/>
                  </a:lnTo>
                  <a:lnTo>
                    <a:pt x="13" y="118"/>
                  </a:lnTo>
                  <a:lnTo>
                    <a:pt x="15" y="117"/>
                  </a:lnTo>
                  <a:lnTo>
                    <a:pt x="15" y="115"/>
                  </a:lnTo>
                  <a:lnTo>
                    <a:pt x="16" y="113"/>
                  </a:lnTo>
                  <a:lnTo>
                    <a:pt x="19" y="113"/>
                  </a:lnTo>
                  <a:lnTo>
                    <a:pt x="21" y="113"/>
                  </a:lnTo>
                  <a:lnTo>
                    <a:pt x="27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29" y="110"/>
                  </a:lnTo>
                  <a:lnTo>
                    <a:pt x="30" y="107"/>
                  </a:lnTo>
                  <a:lnTo>
                    <a:pt x="32" y="107"/>
                  </a:lnTo>
                  <a:lnTo>
                    <a:pt x="35" y="106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43" y="102"/>
                  </a:lnTo>
                  <a:lnTo>
                    <a:pt x="43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51" y="102"/>
                  </a:lnTo>
                  <a:lnTo>
                    <a:pt x="54" y="102"/>
                  </a:lnTo>
                  <a:lnTo>
                    <a:pt x="59" y="102"/>
                  </a:lnTo>
                  <a:lnTo>
                    <a:pt x="59" y="102"/>
                  </a:lnTo>
                  <a:lnTo>
                    <a:pt x="62" y="99"/>
                  </a:lnTo>
                  <a:lnTo>
                    <a:pt x="65" y="94"/>
                  </a:lnTo>
                  <a:lnTo>
                    <a:pt x="68" y="91"/>
                  </a:lnTo>
                  <a:lnTo>
                    <a:pt x="73" y="87"/>
                  </a:lnTo>
                  <a:lnTo>
                    <a:pt x="76" y="83"/>
                  </a:lnTo>
                  <a:lnTo>
                    <a:pt x="79" y="80"/>
                  </a:lnTo>
                  <a:lnTo>
                    <a:pt x="84" y="77"/>
                  </a:lnTo>
                  <a:lnTo>
                    <a:pt x="87" y="72"/>
                  </a:lnTo>
                  <a:lnTo>
                    <a:pt x="90" y="69"/>
                  </a:lnTo>
                  <a:lnTo>
                    <a:pt x="95" y="66"/>
                  </a:lnTo>
                  <a:lnTo>
                    <a:pt x="98" y="61"/>
                  </a:lnTo>
                  <a:lnTo>
                    <a:pt x="103" y="58"/>
                  </a:lnTo>
                  <a:lnTo>
                    <a:pt x="87" y="58"/>
                  </a:lnTo>
                  <a:lnTo>
                    <a:pt x="87" y="58"/>
                  </a:lnTo>
                  <a:lnTo>
                    <a:pt x="82" y="57"/>
                  </a:lnTo>
                  <a:lnTo>
                    <a:pt x="78" y="55"/>
                  </a:lnTo>
                  <a:lnTo>
                    <a:pt x="71" y="54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9"/>
                  </a:lnTo>
                  <a:lnTo>
                    <a:pt x="54" y="47"/>
                  </a:lnTo>
                  <a:lnTo>
                    <a:pt x="49" y="46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43" y="41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5" y="35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0" y="30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4"/>
                  </a:lnTo>
                  <a:lnTo>
                    <a:pt x="26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7" y="9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8" y="22"/>
                  </a:lnTo>
                  <a:lnTo>
                    <a:pt x="49" y="22"/>
                  </a:lnTo>
                  <a:lnTo>
                    <a:pt x="51" y="24"/>
                  </a:lnTo>
                  <a:lnTo>
                    <a:pt x="59" y="24"/>
                  </a:lnTo>
                  <a:lnTo>
                    <a:pt x="63" y="20"/>
                  </a:lnTo>
                  <a:lnTo>
                    <a:pt x="70" y="17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8" y="19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7" y="16"/>
                  </a:lnTo>
                  <a:lnTo>
                    <a:pt x="92" y="14"/>
                  </a:lnTo>
                  <a:lnTo>
                    <a:pt x="93" y="13"/>
                  </a:lnTo>
                  <a:lnTo>
                    <a:pt x="95" y="13"/>
                  </a:lnTo>
                  <a:lnTo>
                    <a:pt x="98" y="13"/>
                  </a:lnTo>
                  <a:lnTo>
                    <a:pt x="103" y="13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9" y="11"/>
                  </a:lnTo>
                  <a:lnTo>
                    <a:pt x="123" y="9"/>
                  </a:lnTo>
                  <a:lnTo>
                    <a:pt x="127" y="8"/>
                  </a:lnTo>
                  <a:lnTo>
                    <a:pt x="133" y="8"/>
                  </a:lnTo>
                  <a:lnTo>
                    <a:pt x="138" y="5"/>
                  </a:lnTo>
                  <a:lnTo>
                    <a:pt x="139" y="3"/>
                  </a:lnTo>
                  <a:lnTo>
                    <a:pt x="141" y="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52">
              <a:extLst>
                <a:ext uri="{FF2B5EF4-FFF2-40B4-BE49-F238E27FC236}">
                  <a16:creationId xmlns:a16="http://schemas.microsoft.com/office/drawing/2014/main" id="{D4556451-2554-CF13-830F-8A1DD90CD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892" y="3946160"/>
              <a:ext cx="171531" cy="122802"/>
            </a:xfrm>
            <a:custGeom>
              <a:avLst/>
              <a:gdLst>
                <a:gd name="T0" fmla="*/ 44 w 88"/>
                <a:gd name="T1" fmla="*/ 0 h 63"/>
                <a:gd name="T2" fmla="*/ 52 w 88"/>
                <a:gd name="T3" fmla="*/ 6 h 63"/>
                <a:gd name="T4" fmla="*/ 55 w 88"/>
                <a:gd name="T5" fmla="*/ 6 h 63"/>
                <a:gd name="T6" fmla="*/ 59 w 88"/>
                <a:gd name="T7" fmla="*/ 8 h 63"/>
                <a:gd name="T8" fmla="*/ 59 w 88"/>
                <a:gd name="T9" fmla="*/ 8 h 63"/>
                <a:gd name="T10" fmla="*/ 62 w 88"/>
                <a:gd name="T11" fmla="*/ 14 h 63"/>
                <a:gd name="T12" fmla="*/ 65 w 88"/>
                <a:gd name="T13" fmla="*/ 16 h 63"/>
                <a:gd name="T14" fmla="*/ 66 w 88"/>
                <a:gd name="T15" fmla="*/ 18 h 63"/>
                <a:gd name="T16" fmla="*/ 68 w 88"/>
                <a:gd name="T17" fmla="*/ 21 h 63"/>
                <a:gd name="T18" fmla="*/ 71 w 88"/>
                <a:gd name="T19" fmla="*/ 24 h 63"/>
                <a:gd name="T20" fmla="*/ 76 w 88"/>
                <a:gd name="T21" fmla="*/ 27 h 63"/>
                <a:gd name="T22" fmla="*/ 77 w 88"/>
                <a:gd name="T23" fmla="*/ 32 h 63"/>
                <a:gd name="T24" fmla="*/ 81 w 88"/>
                <a:gd name="T25" fmla="*/ 36 h 63"/>
                <a:gd name="T26" fmla="*/ 81 w 88"/>
                <a:gd name="T27" fmla="*/ 41 h 63"/>
                <a:gd name="T28" fmla="*/ 79 w 88"/>
                <a:gd name="T29" fmla="*/ 44 h 63"/>
                <a:gd name="T30" fmla="*/ 82 w 88"/>
                <a:gd name="T31" fmla="*/ 49 h 63"/>
                <a:gd name="T32" fmla="*/ 84 w 88"/>
                <a:gd name="T33" fmla="*/ 47 h 63"/>
                <a:gd name="T34" fmla="*/ 87 w 88"/>
                <a:gd name="T35" fmla="*/ 51 h 63"/>
                <a:gd name="T36" fmla="*/ 88 w 88"/>
                <a:gd name="T37" fmla="*/ 54 h 63"/>
                <a:gd name="T38" fmla="*/ 88 w 88"/>
                <a:gd name="T39" fmla="*/ 58 h 63"/>
                <a:gd name="T40" fmla="*/ 88 w 88"/>
                <a:gd name="T41" fmla="*/ 63 h 63"/>
                <a:gd name="T42" fmla="*/ 82 w 88"/>
                <a:gd name="T43" fmla="*/ 63 h 63"/>
                <a:gd name="T44" fmla="*/ 74 w 88"/>
                <a:gd name="T45" fmla="*/ 63 h 63"/>
                <a:gd name="T46" fmla="*/ 70 w 88"/>
                <a:gd name="T47" fmla="*/ 62 h 63"/>
                <a:gd name="T48" fmla="*/ 66 w 88"/>
                <a:gd name="T49" fmla="*/ 60 h 63"/>
                <a:gd name="T50" fmla="*/ 65 w 88"/>
                <a:gd name="T51" fmla="*/ 60 h 63"/>
                <a:gd name="T52" fmla="*/ 63 w 88"/>
                <a:gd name="T53" fmla="*/ 58 h 63"/>
                <a:gd name="T54" fmla="*/ 55 w 88"/>
                <a:gd name="T55" fmla="*/ 58 h 63"/>
                <a:gd name="T56" fmla="*/ 38 w 88"/>
                <a:gd name="T57" fmla="*/ 58 h 63"/>
                <a:gd name="T58" fmla="*/ 25 w 88"/>
                <a:gd name="T59" fmla="*/ 62 h 63"/>
                <a:gd name="T60" fmla="*/ 16 w 88"/>
                <a:gd name="T61" fmla="*/ 63 h 63"/>
                <a:gd name="T62" fmla="*/ 11 w 88"/>
                <a:gd name="T63" fmla="*/ 63 h 63"/>
                <a:gd name="T64" fmla="*/ 14 w 88"/>
                <a:gd name="T65" fmla="*/ 60 h 63"/>
                <a:gd name="T66" fmla="*/ 16 w 88"/>
                <a:gd name="T67" fmla="*/ 58 h 63"/>
                <a:gd name="T68" fmla="*/ 13 w 88"/>
                <a:gd name="T69" fmla="*/ 60 h 63"/>
                <a:gd name="T70" fmla="*/ 11 w 88"/>
                <a:gd name="T71" fmla="*/ 58 h 63"/>
                <a:gd name="T72" fmla="*/ 11 w 88"/>
                <a:gd name="T73" fmla="*/ 52 h 63"/>
                <a:gd name="T74" fmla="*/ 19 w 88"/>
                <a:gd name="T75" fmla="*/ 52 h 63"/>
                <a:gd name="T76" fmla="*/ 25 w 88"/>
                <a:gd name="T77" fmla="*/ 49 h 63"/>
                <a:gd name="T78" fmla="*/ 33 w 88"/>
                <a:gd name="T79" fmla="*/ 47 h 63"/>
                <a:gd name="T80" fmla="*/ 35 w 88"/>
                <a:gd name="T81" fmla="*/ 46 h 63"/>
                <a:gd name="T82" fmla="*/ 40 w 88"/>
                <a:gd name="T83" fmla="*/ 47 h 63"/>
                <a:gd name="T84" fmla="*/ 51 w 88"/>
                <a:gd name="T85" fmla="*/ 49 h 63"/>
                <a:gd name="T86" fmla="*/ 52 w 88"/>
                <a:gd name="T87" fmla="*/ 46 h 63"/>
                <a:gd name="T88" fmla="*/ 46 w 88"/>
                <a:gd name="T89" fmla="*/ 46 h 63"/>
                <a:gd name="T90" fmla="*/ 41 w 88"/>
                <a:gd name="T91" fmla="*/ 44 h 63"/>
                <a:gd name="T92" fmla="*/ 35 w 88"/>
                <a:gd name="T93" fmla="*/ 41 h 63"/>
                <a:gd name="T94" fmla="*/ 27 w 88"/>
                <a:gd name="T95" fmla="*/ 46 h 63"/>
                <a:gd name="T96" fmla="*/ 14 w 88"/>
                <a:gd name="T97" fmla="*/ 44 h 63"/>
                <a:gd name="T98" fmla="*/ 11 w 88"/>
                <a:gd name="T99" fmla="*/ 40 h 63"/>
                <a:gd name="T100" fmla="*/ 11 w 88"/>
                <a:gd name="T101" fmla="*/ 40 h 63"/>
                <a:gd name="T102" fmla="*/ 8 w 88"/>
                <a:gd name="T103" fmla="*/ 33 h 63"/>
                <a:gd name="T104" fmla="*/ 3 w 88"/>
                <a:gd name="T105" fmla="*/ 29 h 63"/>
                <a:gd name="T106" fmla="*/ 2 w 88"/>
                <a:gd name="T107" fmla="*/ 27 h 63"/>
                <a:gd name="T108" fmla="*/ 14 w 88"/>
                <a:gd name="T109" fmla="*/ 13 h 63"/>
                <a:gd name="T110" fmla="*/ 16 w 88"/>
                <a:gd name="T111" fmla="*/ 6 h 63"/>
                <a:gd name="T112" fmla="*/ 21 w 88"/>
                <a:gd name="T113" fmla="*/ 2 h 63"/>
                <a:gd name="T114" fmla="*/ 25 w 88"/>
                <a:gd name="T115" fmla="*/ 3 h 63"/>
                <a:gd name="T116" fmla="*/ 33 w 88"/>
                <a:gd name="T117" fmla="*/ 2 h 63"/>
                <a:gd name="T118" fmla="*/ 36 w 88"/>
                <a:gd name="T1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63">
                  <a:moveTo>
                    <a:pt x="38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2" y="11"/>
                  </a:lnTo>
                  <a:lnTo>
                    <a:pt x="62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4" y="25"/>
                  </a:lnTo>
                  <a:lnTo>
                    <a:pt x="74" y="25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7" y="33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43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81" y="46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5" y="49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4" y="63"/>
                  </a:lnTo>
                  <a:lnTo>
                    <a:pt x="82" y="63"/>
                  </a:lnTo>
                  <a:lnTo>
                    <a:pt x="79" y="63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5" y="58"/>
                  </a:lnTo>
                  <a:lnTo>
                    <a:pt x="51" y="58"/>
                  </a:lnTo>
                  <a:lnTo>
                    <a:pt x="46" y="58"/>
                  </a:lnTo>
                  <a:lnTo>
                    <a:pt x="41" y="58"/>
                  </a:lnTo>
                  <a:lnTo>
                    <a:pt x="38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29" y="62"/>
                  </a:lnTo>
                  <a:lnTo>
                    <a:pt x="25" y="62"/>
                  </a:lnTo>
                  <a:lnTo>
                    <a:pt x="21" y="62"/>
                  </a:lnTo>
                  <a:lnTo>
                    <a:pt x="19" y="62"/>
                  </a:lnTo>
                  <a:lnTo>
                    <a:pt x="18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9" y="52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7" y="49"/>
                  </a:lnTo>
                  <a:lnTo>
                    <a:pt x="30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6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1" y="49"/>
                  </a:lnTo>
                  <a:lnTo>
                    <a:pt x="44" y="51"/>
                  </a:lnTo>
                  <a:lnTo>
                    <a:pt x="48" y="51"/>
                  </a:lnTo>
                  <a:lnTo>
                    <a:pt x="51" y="49"/>
                  </a:lnTo>
                  <a:lnTo>
                    <a:pt x="54" y="49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6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0" y="44"/>
                  </a:lnTo>
                  <a:lnTo>
                    <a:pt x="38" y="43"/>
                  </a:lnTo>
                  <a:lnTo>
                    <a:pt x="36" y="43"/>
                  </a:lnTo>
                  <a:lnTo>
                    <a:pt x="35" y="41"/>
                  </a:lnTo>
                  <a:lnTo>
                    <a:pt x="33" y="43"/>
                  </a:lnTo>
                  <a:lnTo>
                    <a:pt x="30" y="43"/>
                  </a:lnTo>
                  <a:lnTo>
                    <a:pt x="30" y="46"/>
                  </a:lnTo>
                  <a:lnTo>
                    <a:pt x="27" y="46"/>
                  </a:lnTo>
                  <a:lnTo>
                    <a:pt x="22" y="46"/>
                  </a:lnTo>
                  <a:lnTo>
                    <a:pt x="18" y="44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0" y="36"/>
                  </a:lnTo>
                  <a:lnTo>
                    <a:pt x="8" y="33"/>
                  </a:lnTo>
                  <a:lnTo>
                    <a:pt x="7" y="32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7" y="25"/>
                  </a:lnTo>
                  <a:lnTo>
                    <a:pt x="10" y="21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53">
              <a:extLst>
                <a:ext uri="{FF2B5EF4-FFF2-40B4-BE49-F238E27FC236}">
                  <a16:creationId xmlns:a16="http://schemas.microsoft.com/office/drawing/2014/main" id="{8893FE8E-3E0B-AF08-7A86-5D018CC85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956" y="3098249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3 w 3"/>
                <a:gd name="T3" fmla="*/ 0 h 2"/>
                <a:gd name="T4" fmla="*/ 2 w 3"/>
                <a:gd name="T5" fmla="*/ 2 h 2"/>
                <a:gd name="T6" fmla="*/ 2 w 3"/>
                <a:gd name="T7" fmla="*/ 2 h 2"/>
                <a:gd name="T8" fmla="*/ 0 w 3"/>
                <a:gd name="T9" fmla="*/ 2 h 2"/>
                <a:gd name="T10" fmla="*/ 2 w 3"/>
                <a:gd name="T11" fmla="*/ 0 h 2"/>
                <a:gd name="T12" fmla="*/ 2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54">
              <a:extLst>
                <a:ext uri="{FF2B5EF4-FFF2-40B4-BE49-F238E27FC236}">
                  <a16:creationId xmlns:a16="http://schemas.microsoft.com/office/drawing/2014/main" id="{70F75C1D-7F5B-3272-49DC-72D3BD685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245" y="2996890"/>
              <a:ext cx="89664" cy="52630"/>
            </a:xfrm>
            <a:custGeom>
              <a:avLst/>
              <a:gdLst>
                <a:gd name="T0" fmla="*/ 43 w 46"/>
                <a:gd name="T1" fmla="*/ 2 h 27"/>
                <a:gd name="T2" fmla="*/ 45 w 46"/>
                <a:gd name="T3" fmla="*/ 4 h 27"/>
                <a:gd name="T4" fmla="*/ 45 w 46"/>
                <a:gd name="T5" fmla="*/ 5 h 27"/>
                <a:gd name="T6" fmla="*/ 45 w 46"/>
                <a:gd name="T7" fmla="*/ 7 h 27"/>
                <a:gd name="T8" fmla="*/ 43 w 46"/>
                <a:gd name="T9" fmla="*/ 7 h 27"/>
                <a:gd name="T10" fmla="*/ 43 w 46"/>
                <a:gd name="T11" fmla="*/ 10 h 27"/>
                <a:gd name="T12" fmla="*/ 38 w 46"/>
                <a:gd name="T13" fmla="*/ 11 h 27"/>
                <a:gd name="T14" fmla="*/ 37 w 46"/>
                <a:gd name="T15" fmla="*/ 11 h 27"/>
                <a:gd name="T16" fmla="*/ 34 w 46"/>
                <a:gd name="T17" fmla="*/ 13 h 27"/>
                <a:gd name="T18" fmla="*/ 34 w 46"/>
                <a:gd name="T19" fmla="*/ 16 h 27"/>
                <a:gd name="T20" fmla="*/ 34 w 46"/>
                <a:gd name="T21" fmla="*/ 19 h 27"/>
                <a:gd name="T22" fmla="*/ 29 w 46"/>
                <a:gd name="T23" fmla="*/ 21 h 27"/>
                <a:gd name="T24" fmla="*/ 30 w 46"/>
                <a:gd name="T25" fmla="*/ 22 h 27"/>
                <a:gd name="T26" fmla="*/ 29 w 46"/>
                <a:gd name="T27" fmla="*/ 24 h 27"/>
                <a:gd name="T28" fmla="*/ 29 w 46"/>
                <a:gd name="T29" fmla="*/ 27 h 27"/>
                <a:gd name="T30" fmla="*/ 23 w 46"/>
                <a:gd name="T31" fmla="*/ 26 h 27"/>
                <a:gd name="T32" fmla="*/ 21 w 46"/>
                <a:gd name="T33" fmla="*/ 26 h 27"/>
                <a:gd name="T34" fmla="*/ 19 w 46"/>
                <a:gd name="T35" fmla="*/ 22 h 27"/>
                <a:gd name="T36" fmla="*/ 18 w 46"/>
                <a:gd name="T37" fmla="*/ 24 h 27"/>
                <a:gd name="T38" fmla="*/ 15 w 46"/>
                <a:gd name="T39" fmla="*/ 26 h 27"/>
                <a:gd name="T40" fmla="*/ 10 w 46"/>
                <a:gd name="T41" fmla="*/ 26 h 27"/>
                <a:gd name="T42" fmla="*/ 10 w 46"/>
                <a:gd name="T43" fmla="*/ 26 h 27"/>
                <a:gd name="T44" fmla="*/ 4 w 46"/>
                <a:gd name="T45" fmla="*/ 26 h 27"/>
                <a:gd name="T46" fmla="*/ 7 w 46"/>
                <a:gd name="T47" fmla="*/ 24 h 27"/>
                <a:gd name="T48" fmla="*/ 8 w 46"/>
                <a:gd name="T49" fmla="*/ 22 h 27"/>
                <a:gd name="T50" fmla="*/ 4 w 46"/>
                <a:gd name="T51" fmla="*/ 19 h 27"/>
                <a:gd name="T52" fmla="*/ 4 w 46"/>
                <a:gd name="T53" fmla="*/ 16 h 27"/>
                <a:gd name="T54" fmla="*/ 2 w 46"/>
                <a:gd name="T55" fmla="*/ 16 h 27"/>
                <a:gd name="T56" fmla="*/ 5 w 46"/>
                <a:gd name="T57" fmla="*/ 15 h 27"/>
                <a:gd name="T58" fmla="*/ 4 w 46"/>
                <a:gd name="T59" fmla="*/ 13 h 27"/>
                <a:gd name="T60" fmla="*/ 2 w 46"/>
                <a:gd name="T61" fmla="*/ 13 h 27"/>
                <a:gd name="T62" fmla="*/ 2 w 46"/>
                <a:gd name="T63" fmla="*/ 11 h 27"/>
                <a:gd name="T64" fmla="*/ 5 w 46"/>
                <a:gd name="T65" fmla="*/ 8 h 27"/>
                <a:gd name="T66" fmla="*/ 7 w 46"/>
                <a:gd name="T67" fmla="*/ 7 h 27"/>
                <a:gd name="T68" fmla="*/ 10 w 46"/>
                <a:gd name="T69" fmla="*/ 8 h 27"/>
                <a:gd name="T70" fmla="*/ 16 w 46"/>
                <a:gd name="T71" fmla="*/ 8 h 27"/>
                <a:gd name="T72" fmla="*/ 18 w 46"/>
                <a:gd name="T73" fmla="*/ 10 h 27"/>
                <a:gd name="T74" fmla="*/ 19 w 46"/>
                <a:gd name="T75" fmla="*/ 8 h 27"/>
                <a:gd name="T76" fmla="*/ 23 w 46"/>
                <a:gd name="T77" fmla="*/ 5 h 27"/>
                <a:gd name="T78" fmla="*/ 24 w 46"/>
                <a:gd name="T79" fmla="*/ 5 h 27"/>
                <a:gd name="T80" fmla="*/ 32 w 46"/>
                <a:gd name="T81" fmla="*/ 5 h 27"/>
                <a:gd name="T82" fmla="*/ 35 w 46"/>
                <a:gd name="T83" fmla="*/ 4 h 27"/>
                <a:gd name="T84" fmla="*/ 38 w 46"/>
                <a:gd name="T85" fmla="*/ 4 h 27"/>
                <a:gd name="T86" fmla="*/ 40 w 46"/>
                <a:gd name="T8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27">
                  <a:moveTo>
                    <a:pt x="40" y="0"/>
                  </a:moveTo>
                  <a:lnTo>
                    <a:pt x="43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0" y="19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7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55">
              <a:extLst>
                <a:ext uri="{FF2B5EF4-FFF2-40B4-BE49-F238E27FC236}">
                  <a16:creationId xmlns:a16="http://schemas.microsoft.com/office/drawing/2014/main" id="{4F20AF11-70AA-EC09-46B5-145FE7B331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0744" y="4137184"/>
              <a:ext cx="85766" cy="85766"/>
            </a:xfrm>
            <a:custGeom>
              <a:avLst/>
              <a:gdLst>
                <a:gd name="T0" fmla="*/ 11 w 44"/>
                <a:gd name="T1" fmla="*/ 35 h 44"/>
                <a:gd name="T2" fmla="*/ 11 w 44"/>
                <a:gd name="T3" fmla="*/ 35 h 44"/>
                <a:gd name="T4" fmla="*/ 11 w 44"/>
                <a:gd name="T5" fmla="*/ 36 h 44"/>
                <a:gd name="T6" fmla="*/ 4 w 44"/>
                <a:gd name="T7" fmla="*/ 35 h 44"/>
                <a:gd name="T8" fmla="*/ 9 w 44"/>
                <a:gd name="T9" fmla="*/ 33 h 44"/>
                <a:gd name="T10" fmla="*/ 30 w 44"/>
                <a:gd name="T11" fmla="*/ 0 h 44"/>
                <a:gd name="T12" fmla="*/ 31 w 44"/>
                <a:gd name="T13" fmla="*/ 1 h 44"/>
                <a:gd name="T14" fmla="*/ 33 w 44"/>
                <a:gd name="T15" fmla="*/ 5 h 44"/>
                <a:gd name="T16" fmla="*/ 36 w 44"/>
                <a:gd name="T17" fmla="*/ 8 h 44"/>
                <a:gd name="T18" fmla="*/ 38 w 44"/>
                <a:gd name="T19" fmla="*/ 9 h 44"/>
                <a:gd name="T20" fmla="*/ 38 w 44"/>
                <a:gd name="T21" fmla="*/ 11 h 44"/>
                <a:gd name="T22" fmla="*/ 36 w 44"/>
                <a:gd name="T23" fmla="*/ 12 h 44"/>
                <a:gd name="T24" fmla="*/ 38 w 44"/>
                <a:gd name="T25" fmla="*/ 12 h 44"/>
                <a:gd name="T26" fmla="*/ 39 w 44"/>
                <a:gd name="T27" fmla="*/ 16 h 44"/>
                <a:gd name="T28" fmla="*/ 41 w 44"/>
                <a:gd name="T29" fmla="*/ 19 h 44"/>
                <a:gd name="T30" fmla="*/ 38 w 44"/>
                <a:gd name="T31" fmla="*/ 20 h 44"/>
                <a:gd name="T32" fmla="*/ 38 w 44"/>
                <a:gd name="T33" fmla="*/ 24 h 44"/>
                <a:gd name="T34" fmla="*/ 38 w 44"/>
                <a:gd name="T35" fmla="*/ 24 h 44"/>
                <a:gd name="T36" fmla="*/ 39 w 44"/>
                <a:gd name="T37" fmla="*/ 24 h 44"/>
                <a:gd name="T38" fmla="*/ 41 w 44"/>
                <a:gd name="T39" fmla="*/ 24 h 44"/>
                <a:gd name="T40" fmla="*/ 42 w 44"/>
                <a:gd name="T41" fmla="*/ 22 h 44"/>
                <a:gd name="T42" fmla="*/ 44 w 44"/>
                <a:gd name="T43" fmla="*/ 22 h 44"/>
                <a:gd name="T44" fmla="*/ 42 w 44"/>
                <a:gd name="T45" fmla="*/ 25 h 44"/>
                <a:gd name="T46" fmla="*/ 39 w 44"/>
                <a:gd name="T47" fmla="*/ 27 h 44"/>
                <a:gd name="T48" fmla="*/ 38 w 44"/>
                <a:gd name="T49" fmla="*/ 30 h 44"/>
                <a:gd name="T50" fmla="*/ 38 w 44"/>
                <a:gd name="T51" fmla="*/ 31 h 44"/>
                <a:gd name="T52" fmla="*/ 33 w 44"/>
                <a:gd name="T53" fmla="*/ 36 h 44"/>
                <a:gd name="T54" fmla="*/ 30 w 44"/>
                <a:gd name="T55" fmla="*/ 38 h 44"/>
                <a:gd name="T56" fmla="*/ 28 w 44"/>
                <a:gd name="T57" fmla="*/ 41 h 44"/>
                <a:gd name="T58" fmla="*/ 25 w 44"/>
                <a:gd name="T59" fmla="*/ 44 h 44"/>
                <a:gd name="T60" fmla="*/ 22 w 44"/>
                <a:gd name="T61" fmla="*/ 41 h 44"/>
                <a:gd name="T62" fmla="*/ 14 w 44"/>
                <a:gd name="T63" fmla="*/ 38 h 44"/>
                <a:gd name="T64" fmla="*/ 11 w 44"/>
                <a:gd name="T65" fmla="*/ 36 h 44"/>
                <a:gd name="T66" fmla="*/ 11 w 44"/>
                <a:gd name="T67" fmla="*/ 33 h 44"/>
                <a:gd name="T68" fmla="*/ 11 w 44"/>
                <a:gd name="T69" fmla="*/ 31 h 44"/>
                <a:gd name="T70" fmla="*/ 8 w 44"/>
                <a:gd name="T71" fmla="*/ 33 h 44"/>
                <a:gd name="T72" fmla="*/ 6 w 44"/>
                <a:gd name="T73" fmla="*/ 31 h 44"/>
                <a:gd name="T74" fmla="*/ 4 w 44"/>
                <a:gd name="T75" fmla="*/ 28 h 44"/>
                <a:gd name="T76" fmla="*/ 3 w 44"/>
                <a:gd name="T77" fmla="*/ 25 h 44"/>
                <a:gd name="T78" fmla="*/ 1 w 44"/>
                <a:gd name="T79" fmla="*/ 24 h 44"/>
                <a:gd name="T80" fmla="*/ 0 w 44"/>
                <a:gd name="T81" fmla="*/ 22 h 44"/>
                <a:gd name="T82" fmla="*/ 1 w 44"/>
                <a:gd name="T83" fmla="*/ 22 h 44"/>
                <a:gd name="T84" fmla="*/ 4 w 44"/>
                <a:gd name="T85" fmla="*/ 20 h 44"/>
                <a:gd name="T86" fmla="*/ 6 w 44"/>
                <a:gd name="T87" fmla="*/ 19 h 44"/>
                <a:gd name="T88" fmla="*/ 4 w 44"/>
                <a:gd name="T89" fmla="*/ 19 h 44"/>
                <a:gd name="T90" fmla="*/ 3 w 44"/>
                <a:gd name="T91" fmla="*/ 20 h 44"/>
                <a:gd name="T92" fmla="*/ 1 w 44"/>
                <a:gd name="T93" fmla="*/ 19 h 44"/>
                <a:gd name="T94" fmla="*/ 1 w 44"/>
                <a:gd name="T95" fmla="*/ 16 h 44"/>
                <a:gd name="T96" fmla="*/ 3 w 44"/>
                <a:gd name="T97" fmla="*/ 16 h 44"/>
                <a:gd name="T98" fmla="*/ 0 w 44"/>
                <a:gd name="T99" fmla="*/ 14 h 44"/>
                <a:gd name="T100" fmla="*/ 0 w 44"/>
                <a:gd name="T101" fmla="*/ 12 h 44"/>
                <a:gd name="T102" fmla="*/ 1 w 44"/>
                <a:gd name="T103" fmla="*/ 12 h 44"/>
                <a:gd name="T104" fmla="*/ 3 w 44"/>
                <a:gd name="T105" fmla="*/ 12 h 44"/>
                <a:gd name="T106" fmla="*/ 4 w 44"/>
                <a:gd name="T107" fmla="*/ 9 h 44"/>
                <a:gd name="T108" fmla="*/ 8 w 44"/>
                <a:gd name="T109" fmla="*/ 8 h 44"/>
                <a:gd name="T110" fmla="*/ 9 w 44"/>
                <a:gd name="T111" fmla="*/ 6 h 44"/>
                <a:gd name="T112" fmla="*/ 9 w 44"/>
                <a:gd name="T113" fmla="*/ 5 h 44"/>
                <a:gd name="T114" fmla="*/ 11 w 44"/>
                <a:gd name="T115" fmla="*/ 3 h 44"/>
                <a:gd name="T116" fmla="*/ 11 w 44"/>
                <a:gd name="T117" fmla="*/ 1 h 44"/>
                <a:gd name="T118" fmla="*/ 14 w 44"/>
                <a:gd name="T119" fmla="*/ 0 h 44"/>
                <a:gd name="T120" fmla="*/ 19 w 44"/>
                <a:gd name="T121" fmla="*/ 0 h 44"/>
                <a:gd name="T122" fmla="*/ 22 w 44"/>
                <a:gd name="T123" fmla="*/ 0 h 44"/>
                <a:gd name="T124" fmla="*/ 28 w 44"/>
                <a:gd name="T1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44">
                  <a:moveTo>
                    <a:pt x="9" y="33"/>
                  </a:move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9" y="33"/>
                  </a:lnTo>
                  <a:close/>
                  <a:moveTo>
                    <a:pt x="28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9" y="14"/>
                  </a:lnTo>
                  <a:lnTo>
                    <a:pt x="39" y="16"/>
                  </a:lnTo>
                  <a:lnTo>
                    <a:pt x="39" y="17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4" y="35"/>
                  </a:lnTo>
                  <a:lnTo>
                    <a:pt x="33" y="36"/>
                  </a:lnTo>
                  <a:lnTo>
                    <a:pt x="31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28" y="41"/>
                  </a:lnTo>
                  <a:lnTo>
                    <a:pt x="26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2" y="41"/>
                  </a:lnTo>
                  <a:lnTo>
                    <a:pt x="19" y="41"/>
                  </a:lnTo>
                  <a:lnTo>
                    <a:pt x="14" y="38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56">
              <a:extLst>
                <a:ext uri="{FF2B5EF4-FFF2-40B4-BE49-F238E27FC236}">
                  <a16:creationId xmlns:a16="http://schemas.microsoft.com/office/drawing/2014/main" id="{AA55E9C1-99AE-6140-C5FE-472EFB61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654" y="2899429"/>
              <a:ext cx="159836" cy="68223"/>
            </a:xfrm>
            <a:custGeom>
              <a:avLst/>
              <a:gdLst>
                <a:gd name="T0" fmla="*/ 39 w 82"/>
                <a:gd name="T1" fmla="*/ 2 h 35"/>
                <a:gd name="T2" fmla="*/ 41 w 82"/>
                <a:gd name="T3" fmla="*/ 3 h 35"/>
                <a:gd name="T4" fmla="*/ 42 w 82"/>
                <a:gd name="T5" fmla="*/ 5 h 35"/>
                <a:gd name="T6" fmla="*/ 42 w 82"/>
                <a:gd name="T7" fmla="*/ 8 h 35"/>
                <a:gd name="T8" fmla="*/ 44 w 82"/>
                <a:gd name="T9" fmla="*/ 8 h 35"/>
                <a:gd name="T10" fmla="*/ 47 w 82"/>
                <a:gd name="T11" fmla="*/ 6 h 35"/>
                <a:gd name="T12" fmla="*/ 50 w 82"/>
                <a:gd name="T13" fmla="*/ 5 h 35"/>
                <a:gd name="T14" fmla="*/ 52 w 82"/>
                <a:gd name="T15" fmla="*/ 5 h 35"/>
                <a:gd name="T16" fmla="*/ 55 w 82"/>
                <a:gd name="T17" fmla="*/ 5 h 35"/>
                <a:gd name="T18" fmla="*/ 58 w 82"/>
                <a:gd name="T19" fmla="*/ 6 h 35"/>
                <a:gd name="T20" fmla="*/ 61 w 82"/>
                <a:gd name="T21" fmla="*/ 3 h 35"/>
                <a:gd name="T22" fmla="*/ 66 w 82"/>
                <a:gd name="T23" fmla="*/ 3 h 35"/>
                <a:gd name="T24" fmla="*/ 72 w 82"/>
                <a:gd name="T25" fmla="*/ 5 h 35"/>
                <a:gd name="T26" fmla="*/ 76 w 82"/>
                <a:gd name="T27" fmla="*/ 8 h 35"/>
                <a:gd name="T28" fmla="*/ 82 w 82"/>
                <a:gd name="T29" fmla="*/ 9 h 35"/>
                <a:gd name="T30" fmla="*/ 80 w 82"/>
                <a:gd name="T31" fmla="*/ 13 h 35"/>
                <a:gd name="T32" fmla="*/ 79 w 82"/>
                <a:gd name="T33" fmla="*/ 17 h 35"/>
                <a:gd name="T34" fmla="*/ 77 w 82"/>
                <a:gd name="T35" fmla="*/ 22 h 35"/>
                <a:gd name="T36" fmla="*/ 71 w 82"/>
                <a:gd name="T37" fmla="*/ 24 h 35"/>
                <a:gd name="T38" fmla="*/ 69 w 82"/>
                <a:gd name="T39" fmla="*/ 22 h 35"/>
                <a:gd name="T40" fmla="*/ 66 w 82"/>
                <a:gd name="T41" fmla="*/ 20 h 35"/>
                <a:gd name="T42" fmla="*/ 61 w 82"/>
                <a:gd name="T43" fmla="*/ 20 h 35"/>
                <a:gd name="T44" fmla="*/ 55 w 82"/>
                <a:gd name="T45" fmla="*/ 20 h 35"/>
                <a:gd name="T46" fmla="*/ 50 w 82"/>
                <a:gd name="T47" fmla="*/ 25 h 35"/>
                <a:gd name="T48" fmla="*/ 44 w 82"/>
                <a:gd name="T49" fmla="*/ 28 h 35"/>
                <a:gd name="T50" fmla="*/ 41 w 82"/>
                <a:gd name="T51" fmla="*/ 25 h 35"/>
                <a:gd name="T52" fmla="*/ 38 w 82"/>
                <a:gd name="T53" fmla="*/ 28 h 35"/>
                <a:gd name="T54" fmla="*/ 28 w 82"/>
                <a:gd name="T55" fmla="*/ 30 h 35"/>
                <a:gd name="T56" fmla="*/ 28 w 82"/>
                <a:gd name="T57" fmla="*/ 33 h 35"/>
                <a:gd name="T58" fmla="*/ 24 w 82"/>
                <a:gd name="T59" fmla="*/ 35 h 35"/>
                <a:gd name="T60" fmla="*/ 14 w 82"/>
                <a:gd name="T61" fmla="*/ 35 h 35"/>
                <a:gd name="T62" fmla="*/ 8 w 82"/>
                <a:gd name="T63" fmla="*/ 30 h 35"/>
                <a:gd name="T64" fmla="*/ 5 w 82"/>
                <a:gd name="T65" fmla="*/ 30 h 35"/>
                <a:gd name="T66" fmla="*/ 3 w 82"/>
                <a:gd name="T67" fmla="*/ 28 h 35"/>
                <a:gd name="T68" fmla="*/ 0 w 82"/>
                <a:gd name="T69" fmla="*/ 22 h 35"/>
                <a:gd name="T70" fmla="*/ 1 w 82"/>
                <a:gd name="T71" fmla="*/ 19 h 35"/>
                <a:gd name="T72" fmla="*/ 3 w 82"/>
                <a:gd name="T73" fmla="*/ 16 h 35"/>
                <a:gd name="T74" fmla="*/ 6 w 82"/>
                <a:gd name="T75" fmla="*/ 14 h 35"/>
                <a:gd name="T76" fmla="*/ 14 w 82"/>
                <a:gd name="T77" fmla="*/ 14 h 35"/>
                <a:gd name="T78" fmla="*/ 16 w 82"/>
                <a:gd name="T79" fmla="*/ 11 h 35"/>
                <a:gd name="T80" fmla="*/ 19 w 82"/>
                <a:gd name="T81" fmla="*/ 11 h 35"/>
                <a:gd name="T82" fmla="*/ 19 w 82"/>
                <a:gd name="T83" fmla="*/ 8 h 35"/>
                <a:gd name="T84" fmla="*/ 22 w 82"/>
                <a:gd name="T85" fmla="*/ 5 h 35"/>
                <a:gd name="T86" fmla="*/ 25 w 82"/>
                <a:gd name="T87" fmla="*/ 3 h 35"/>
                <a:gd name="T88" fmla="*/ 28 w 82"/>
                <a:gd name="T89" fmla="*/ 2 h 35"/>
                <a:gd name="T90" fmla="*/ 30 w 82"/>
                <a:gd name="T91" fmla="*/ 2 h 35"/>
                <a:gd name="T92" fmla="*/ 33 w 82"/>
                <a:gd name="T93" fmla="*/ 5 h 35"/>
                <a:gd name="T94" fmla="*/ 38 w 82"/>
                <a:gd name="T9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35">
                  <a:moveTo>
                    <a:pt x="38" y="0"/>
                  </a:moveTo>
                  <a:lnTo>
                    <a:pt x="38" y="0"/>
                  </a:lnTo>
                  <a:lnTo>
                    <a:pt x="39" y="2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0" y="13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79" y="17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0" y="25"/>
                  </a:lnTo>
                  <a:lnTo>
                    <a:pt x="47" y="25"/>
                  </a:lnTo>
                  <a:lnTo>
                    <a:pt x="46" y="27"/>
                  </a:lnTo>
                  <a:lnTo>
                    <a:pt x="44" y="28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41" y="25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28"/>
                  </a:lnTo>
                  <a:lnTo>
                    <a:pt x="35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5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3"/>
                  </a:lnTo>
                  <a:lnTo>
                    <a:pt x="9" y="31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57">
              <a:extLst>
                <a:ext uri="{FF2B5EF4-FFF2-40B4-BE49-F238E27FC236}">
                  <a16:creationId xmlns:a16="http://schemas.microsoft.com/office/drawing/2014/main" id="{F8342491-7651-B888-836A-D91049AF10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9556" y="4638134"/>
              <a:ext cx="245602" cy="230008"/>
            </a:xfrm>
            <a:custGeom>
              <a:avLst/>
              <a:gdLst>
                <a:gd name="T0" fmla="*/ 124 w 126"/>
                <a:gd name="T1" fmla="*/ 116 h 118"/>
                <a:gd name="T2" fmla="*/ 126 w 126"/>
                <a:gd name="T3" fmla="*/ 116 h 118"/>
                <a:gd name="T4" fmla="*/ 126 w 126"/>
                <a:gd name="T5" fmla="*/ 118 h 118"/>
                <a:gd name="T6" fmla="*/ 126 w 126"/>
                <a:gd name="T7" fmla="*/ 118 h 118"/>
                <a:gd name="T8" fmla="*/ 124 w 126"/>
                <a:gd name="T9" fmla="*/ 118 h 118"/>
                <a:gd name="T10" fmla="*/ 124 w 126"/>
                <a:gd name="T11" fmla="*/ 118 h 118"/>
                <a:gd name="T12" fmla="*/ 124 w 126"/>
                <a:gd name="T13" fmla="*/ 116 h 118"/>
                <a:gd name="T14" fmla="*/ 0 w 126"/>
                <a:gd name="T15" fmla="*/ 0 h 118"/>
                <a:gd name="T16" fmla="*/ 0 w 126"/>
                <a:gd name="T17" fmla="*/ 0 h 118"/>
                <a:gd name="T18" fmla="*/ 0 w 126"/>
                <a:gd name="T19" fmla="*/ 0 h 118"/>
                <a:gd name="T20" fmla="*/ 2 w 126"/>
                <a:gd name="T21" fmla="*/ 0 h 118"/>
                <a:gd name="T22" fmla="*/ 2 w 126"/>
                <a:gd name="T23" fmla="*/ 1 h 118"/>
                <a:gd name="T24" fmla="*/ 0 w 126"/>
                <a:gd name="T25" fmla="*/ 1 h 118"/>
                <a:gd name="T26" fmla="*/ 0 w 126"/>
                <a:gd name="T27" fmla="*/ 1 h 118"/>
                <a:gd name="T28" fmla="*/ 0 w 126"/>
                <a:gd name="T29" fmla="*/ 1 h 118"/>
                <a:gd name="T30" fmla="*/ 0 w 126"/>
                <a:gd name="T31" fmla="*/ 1 h 118"/>
                <a:gd name="T32" fmla="*/ 0 w 126"/>
                <a:gd name="T33" fmla="*/ 0 h 118"/>
                <a:gd name="T34" fmla="*/ 0 w 126"/>
                <a:gd name="T3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18">
                  <a:moveTo>
                    <a:pt x="124" y="116"/>
                  </a:moveTo>
                  <a:lnTo>
                    <a:pt x="126" y="116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4" y="118"/>
                  </a:lnTo>
                  <a:lnTo>
                    <a:pt x="124" y="118"/>
                  </a:lnTo>
                  <a:lnTo>
                    <a:pt x="124" y="116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58">
              <a:extLst>
                <a:ext uri="{FF2B5EF4-FFF2-40B4-BE49-F238E27FC236}">
                  <a16:creationId xmlns:a16="http://schemas.microsoft.com/office/drawing/2014/main" id="{A3E235FA-9C2A-D4E9-21D9-9A5712E9B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928" y="4376939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5 w 5"/>
                <a:gd name="T5" fmla="*/ 0 h 3"/>
                <a:gd name="T6" fmla="*/ 5 w 5"/>
                <a:gd name="T7" fmla="*/ 1 h 3"/>
                <a:gd name="T8" fmla="*/ 5 w 5"/>
                <a:gd name="T9" fmla="*/ 1 h 3"/>
                <a:gd name="T10" fmla="*/ 3 w 5"/>
                <a:gd name="T11" fmla="*/ 3 h 3"/>
                <a:gd name="T12" fmla="*/ 0 w 5"/>
                <a:gd name="T13" fmla="*/ 1 h 3"/>
                <a:gd name="T14" fmla="*/ 2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59">
              <a:extLst>
                <a:ext uri="{FF2B5EF4-FFF2-40B4-BE49-F238E27FC236}">
                  <a16:creationId xmlns:a16="http://schemas.microsoft.com/office/drawing/2014/main" id="{88C29D77-2041-5F0F-7C05-8A1C577D8B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8818" y="2082704"/>
              <a:ext cx="366454" cy="598412"/>
            </a:xfrm>
            <a:custGeom>
              <a:avLst/>
              <a:gdLst>
                <a:gd name="T0" fmla="*/ 77 w 188"/>
                <a:gd name="T1" fmla="*/ 288 h 307"/>
                <a:gd name="T2" fmla="*/ 83 w 188"/>
                <a:gd name="T3" fmla="*/ 269 h 307"/>
                <a:gd name="T4" fmla="*/ 110 w 188"/>
                <a:gd name="T5" fmla="*/ 265 h 307"/>
                <a:gd name="T6" fmla="*/ 102 w 188"/>
                <a:gd name="T7" fmla="*/ 276 h 307"/>
                <a:gd name="T8" fmla="*/ 102 w 188"/>
                <a:gd name="T9" fmla="*/ 261 h 307"/>
                <a:gd name="T10" fmla="*/ 118 w 188"/>
                <a:gd name="T11" fmla="*/ 254 h 307"/>
                <a:gd name="T12" fmla="*/ 104 w 188"/>
                <a:gd name="T13" fmla="*/ 231 h 307"/>
                <a:gd name="T14" fmla="*/ 107 w 188"/>
                <a:gd name="T15" fmla="*/ 222 h 307"/>
                <a:gd name="T16" fmla="*/ 147 w 188"/>
                <a:gd name="T17" fmla="*/ 6 h 307"/>
                <a:gd name="T18" fmla="*/ 169 w 188"/>
                <a:gd name="T19" fmla="*/ 16 h 307"/>
                <a:gd name="T20" fmla="*/ 178 w 188"/>
                <a:gd name="T21" fmla="*/ 30 h 307"/>
                <a:gd name="T22" fmla="*/ 181 w 188"/>
                <a:gd name="T23" fmla="*/ 39 h 307"/>
                <a:gd name="T24" fmla="*/ 184 w 188"/>
                <a:gd name="T25" fmla="*/ 52 h 307"/>
                <a:gd name="T26" fmla="*/ 181 w 188"/>
                <a:gd name="T27" fmla="*/ 63 h 307"/>
                <a:gd name="T28" fmla="*/ 184 w 188"/>
                <a:gd name="T29" fmla="*/ 79 h 307"/>
                <a:gd name="T30" fmla="*/ 164 w 188"/>
                <a:gd name="T31" fmla="*/ 79 h 307"/>
                <a:gd name="T32" fmla="*/ 158 w 188"/>
                <a:gd name="T33" fmla="*/ 83 h 307"/>
                <a:gd name="T34" fmla="*/ 151 w 188"/>
                <a:gd name="T35" fmla="*/ 88 h 307"/>
                <a:gd name="T36" fmla="*/ 148 w 188"/>
                <a:gd name="T37" fmla="*/ 91 h 307"/>
                <a:gd name="T38" fmla="*/ 147 w 188"/>
                <a:gd name="T39" fmla="*/ 104 h 307"/>
                <a:gd name="T40" fmla="*/ 134 w 188"/>
                <a:gd name="T41" fmla="*/ 126 h 307"/>
                <a:gd name="T42" fmla="*/ 121 w 188"/>
                <a:gd name="T43" fmla="*/ 134 h 307"/>
                <a:gd name="T44" fmla="*/ 110 w 188"/>
                <a:gd name="T45" fmla="*/ 140 h 307"/>
                <a:gd name="T46" fmla="*/ 106 w 188"/>
                <a:gd name="T47" fmla="*/ 146 h 307"/>
                <a:gd name="T48" fmla="*/ 98 w 188"/>
                <a:gd name="T49" fmla="*/ 146 h 307"/>
                <a:gd name="T50" fmla="*/ 96 w 188"/>
                <a:gd name="T51" fmla="*/ 156 h 307"/>
                <a:gd name="T52" fmla="*/ 93 w 188"/>
                <a:gd name="T53" fmla="*/ 162 h 307"/>
                <a:gd name="T54" fmla="*/ 87 w 188"/>
                <a:gd name="T55" fmla="*/ 173 h 307"/>
                <a:gd name="T56" fmla="*/ 87 w 188"/>
                <a:gd name="T57" fmla="*/ 186 h 307"/>
                <a:gd name="T58" fmla="*/ 93 w 188"/>
                <a:gd name="T59" fmla="*/ 198 h 307"/>
                <a:gd name="T60" fmla="*/ 107 w 188"/>
                <a:gd name="T61" fmla="*/ 208 h 307"/>
                <a:gd name="T62" fmla="*/ 109 w 188"/>
                <a:gd name="T63" fmla="*/ 219 h 307"/>
                <a:gd name="T64" fmla="*/ 102 w 188"/>
                <a:gd name="T65" fmla="*/ 225 h 307"/>
                <a:gd name="T66" fmla="*/ 104 w 188"/>
                <a:gd name="T67" fmla="*/ 228 h 307"/>
                <a:gd name="T68" fmla="*/ 87 w 188"/>
                <a:gd name="T69" fmla="*/ 238 h 307"/>
                <a:gd name="T70" fmla="*/ 83 w 188"/>
                <a:gd name="T71" fmla="*/ 242 h 307"/>
                <a:gd name="T72" fmla="*/ 79 w 188"/>
                <a:gd name="T73" fmla="*/ 260 h 307"/>
                <a:gd name="T74" fmla="*/ 76 w 188"/>
                <a:gd name="T75" fmla="*/ 280 h 307"/>
                <a:gd name="T76" fmla="*/ 57 w 188"/>
                <a:gd name="T77" fmla="*/ 291 h 307"/>
                <a:gd name="T78" fmla="*/ 44 w 188"/>
                <a:gd name="T79" fmla="*/ 299 h 307"/>
                <a:gd name="T80" fmla="*/ 27 w 188"/>
                <a:gd name="T81" fmla="*/ 302 h 307"/>
                <a:gd name="T82" fmla="*/ 24 w 188"/>
                <a:gd name="T83" fmla="*/ 290 h 307"/>
                <a:gd name="T84" fmla="*/ 22 w 188"/>
                <a:gd name="T85" fmla="*/ 280 h 307"/>
                <a:gd name="T86" fmla="*/ 8 w 188"/>
                <a:gd name="T87" fmla="*/ 258 h 307"/>
                <a:gd name="T88" fmla="*/ 1 w 188"/>
                <a:gd name="T89" fmla="*/ 235 h 307"/>
                <a:gd name="T90" fmla="*/ 8 w 188"/>
                <a:gd name="T91" fmla="*/ 231 h 307"/>
                <a:gd name="T92" fmla="*/ 13 w 188"/>
                <a:gd name="T93" fmla="*/ 213 h 307"/>
                <a:gd name="T94" fmla="*/ 19 w 188"/>
                <a:gd name="T95" fmla="*/ 195 h 307"/>
                <a:gd name="T96" fmla="*/ 25 w 188"/>
                <a:gd name="T97" fmla="*/ 183 h 307"/>
                <a:gd name="T98" fmla="*/ 17 w 188"/>
                <a:gd name="T99" fmla="*/ 161 h 307"/>
                <a:gd name="T100" fmla="*/ 13 w 188"/>
                <a:gd name="T101" fmla="*/ 137 h 307"/>
                <a:gd name="T102" fmla="*/ 31 w 188"/>
                <a:gd name="T103" fmla="*/ 120 h 307"/>
                <a:gd name="T104" fmla="*/ 36 w 188"/>
                <a:gd name="T105" fmla="*/ 107 h 307"/>
                <a:gd name="T106" fmla="*/ 50 w 188"/>
                <a:gd name="T107" fmla="*/ 75 h 307"/>
                <a:gd name="T108" fmla="*/ 74 w 188"/>
                <a:gd name="T109" fmla="*/ 50 h 307"/>
                <a:gd name="T110" fmla="*/ 79 w 188"/>
                <a:gd name="T111" fmla="*/ 35 h 307"/>
                <a:gd name="T112" fmla="*/ 101 w 188"/>
                <a:gd name="T113" fmla="*/ 17 h 307"/>
                <a:gd name="T114" fmla="*/ 126 w 188"/>
                <a:gd name="T115" fmla="*/ 16 h 307"/>
                <a:gd name="T116" fmla="*/ 132 w 188"/>
                <a:gd name="T117" fmla="*/ 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307">
                  <a:moveTo>
                    <a:pt x="85" y="266"/>
                  </a:moveTo>
                  <a:lnTo>
                    <a:pt x="85" y="268"/>
                  </a:lnTo>
                  <a:lnTo>
                    <a:pt x="87" y="268"/>
                  </a:lnTo>
                  <a:lnTo>
                    <a:pt x="85" y="268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3" y="274"/>
                  </a:lnTo>
                  <a:lnTo>
                    <a:pt x="82" y="277"/>
                  </a:lnTo>
                  <a:lnTo>
                    <a:pt x="82" y="277"/>
                  </a:lnTo>
                  <a:lnTo>
                    <a:pt x="77" y="288"/>
                  </a:lnTo>
                  <a:lnTo>
                    <a:pt x="77" y="290"/>
                  </a:lnTo>
                  <a:lnTo>
                    <a:pt x="76" y="290"/>
                  </a:lnTo>
                  <a:lnTo>
                    <a:pt x="76" y="288"/>
                  </a:lnTo>
                  <a:lnTo>
                    <a:pt x="76" y="285"/>
                  </a:lnTo>
                  <a:lnTo>
                    <a:pt x="76" y="283"/>
                  </a:lnTo>
                  <a:lnTo>
                    <a:pt x="79" y="277"/>
                  </a:lnTo>
                  <a:lnTo>
                    <a:pt x="80" y="276"/>
                  </a:lnTo>
                  <a:lnTo>
                    <a:pt x="82" y="272"/>
                  </a:lnTo>
                  <a:lnTo>
                    <a:pt x="83" y="271"/>
                  </a:lnTo>
                  <a:lnTo>
                    <a:pt x="83" y="269"/>
                  </a:lnTo>
                  <a:lnTo>
                    <a:pt x="85" y="268"/>
                  </a:lnTo>
                  <a:lnTo>
                    <a:pt x="85" y="266"/>
                  </a:lnTo>
                  <a:close/>
                  <a:moveTo>
                    <a:pt x="112" y="255"/>
                  </a:moveTo>
                  <a:lnTo>
                    <a:pt x="113" y="255"/>
                  </a:lnTo>
                  <a:lnTo>
                    <a:pt x="115" y="257"/>
                  </a:lnTo>
                  <a:lnTo>
                    <a:pt x="113" y="257"/>
                  </a:lnTo>
                  <a:lnTo>
                    <a:pt x="112" y="258"/>
                  </a:lnTo>
                  <a:lnTo>
                    <a:pt x="112" y="258"/>
                  </a:lnTo>
                  <a:lnTo>
                    <a:pt x="110" y="260"/>
                  </a:lnTo>
                  <a:lnTo>
                    <a:pt x="110" y="265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110" y="266"/>
                  </a:lnTo>
                  <a:lnTo>
                    <a:pt x="110" y="268"/>
                  </a:lnTo>
                  <a:lnTo>
                    <a:pt x="109" y="269"/>
                  </a:lnTo>
                  <a:lnTo>
                    <a:pt x="107" y="269"/>
                  </a:lnTo>
                  <a:lnTo>
                    <a:pt x="106" y="271"/>
                  </a:lnTo>
                  <a:lnTo>
                    <a:pt x="104" y="272"/>
                  </a:lnTo>
                  <a:lnTo>
                    <a:pt x="104" y="274"/>
                  </a:lnTo>
                  <a:lnTo>
                    <a:pt x="102" y="276"/>
                  </a:lnTo>
                  <a:lnTo>
                    <a:pt x="101" y="276"/>
                  </a:lnTo>
                  <a:lnTo>
                    <a:pt x="102" y="274"/>
                  </a:lnTo>
                  <a:lnTo>
                    <a:pt x="102" y="272"/>
                  </a:lnTo>
                  <a:lnTo>
                    <a:pt x="102" y="271"/>
                  </a:lnTo>
                  <a:lnTo>
                    <a:pt x="101" y="269"/>
                  </a:lnTo>
                  <a:lnTo>
                    <a:pt x="101" y="268"/>
                  </a:lnTo>
                  <a:lnTo>
                    <a:pt x="101" y="266"/>
                  </a:lnTo>
                  <a:lnTo>
                    <a:pt x="101" y="265"/>
                  </a:lnTo>
                  <a:lnTo>
                    <a:pt x="101" y="263"/>
                  </a:lnTo>
                  <a:lnTo>
                    <a:pt x="102" y="261"/>
                  </a:lnTo>
                  <a:lnTo>
                    <a:pt x="102" y="260"/>
                  </a:lnTo>
                  <a:lnTo>
                    <a:pt x="106" y="258"/>
                  </a:lnTo>
                  <a:lnTo>
                    <a:pt x="107" y="257"/>
                  </a:lnTo>
                  <a:lnTo>
                    <a:pt x="109" y="257"/>
                  </a:lnTo>
                  <a:lnTo>
                    <a:pt x="110" y="257"/>
                  </a:lnTo>
                  <a:lnTo>
                    <a:pt x="112" y="255"/>
                  </a:lnTo>
                  <a:lnTo>
                    <a:pt x="112" y="255"/>
                  </a:lnTo>
                  <a:close/>
                  <a:moveTo>
                    <a:pt x="115" y="254"/>
                  </a:moveTo>
                  <a:lnTo>
                    <a:pt x="118" y="254"/>
                  </a:lnTo>
                  <a:lnTo>
                    <a:pt x="118" y="254"/>
                  </a:lnTo>
                  <a:lnTo>
                    <a:pt x="115" y="255"/>
                  </a:lnTo>
                  <a:lnTo>
                    <a:pt x="115" y="257"/>
                  </a:lnTo>
                  <a:lnTo>
                    <a:pt x="115" y="255"/>
                  </a:lnTo>
                  <a:lnTo>
                    <a:pt x="113" y="255"/>
                  </a:lnTo>
                  <a:lnTo>
                    <a:pt x="115" y="254"/>
                  </a:lnTo>
                  <a:close/>
                  <a:moveTo>
                    <a:pt x="106" y="230"/>
                  </a:moveTo>
                  <a:lnTo>
                    <a:pt x="106" y="230"/>
                  </a:lnTo>
                  <a:lnTo>
                    <a:pt x="106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0"/>
                  </a:lnTo>
                  <a:lnTo>
                    <a:pt x="104" y="230"/>
                  </a:lnTo>
                  <a:lnTo>
                    <a:pt x="106" y="230"/>
                  </a:lnTo>
                  <a:close/>
                  <a:moveTo>
                    <a:pt x="109" y="220"/>
                  </a:moveTo>
                  <a:lnTo>
                    <a:pt x="109" y="220"/>
                  </a:lnTo>
                  <a:lnTo>
                    <a:pt x="109" y="220"/>
                  </a:lnTo>
                  <a:lnTo>
                    <a:pt x="109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0"/>
                  </a:lnTo>
                  <a:lnTo>
                    <a:pt x="109" y="220"/>
                  </a:lnTo>
                  <a:close/>
                  <a:moveTo>
                    <a:pt x="137" y="0"/>
                  </a:move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3"/>
                  </a:lnTo>
                  <a:lnTo>
                    <a:pt x="145" y="5"/>
                  </a:lnTo>
                  <a:lnTo>
                    <a:pt x="147" y="6"/>
                  </a:lnTo>
                  <a:lnTo>
                    <a:pt x="148" y="8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6" y="12"/>
                  </a:lnTo>
                  <a:lnTo>
                    <a:pt x="159" y="14"/>
                  </a:lnTo>
                  <a:lnTo>
                    <a:pt x="162" y="14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7"/>
                  </a:lnTo>
                  <a:lnTo>
                    <a:pt x="173" y="19"/>
                  </a:lnTo>
                  <a:lnTo>
                    <a:pt x="173" y="22"/>
                  </a:lnTo>
                  <a:lnTo>
                    <a:pt x="177" y="22"/>
                  </a:lnTo>
                  <a:lnTo>
                    <a:pt x="177" y="23"/>
                  </a:lnTo>
                  <a:lnTo>
                    <a:pt x="178" y="25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78" y="28"/>
                  </a:lnTo>
                  <a:lnTo>
                    <a:pt x="178" y="30"/>
                  </a:lnTo>
                  <a:lnTo>
                    <a:pt x="178" y="33"/>
                  </a:lnTo>
                  <a:lnTo>
                    <a:pt x="180" y="35"/>
                  </a:lnTo>
                  <a:lnTo>
                    <a:pt x="180" y="36"/>
                  </a:lnTo>
                  <a:lnTo>
                    <a:pt x="178" y="36"/>
                  </a:lnTo>
                  <a:lnTo>
                    <a:pt x="178" y="38"/>
                  </a:lnTo>
                  <a:lnTo>
                    <a:pt x="178" y="38"/>
                  </a:lnTo>
                  <a:lnTo>
                    <a:pt x="178" y="39"/>
                  </a:lnTo>
                  <a:lnTo>
                    <a:pt x="178" y="39"/>
                  </a:lnTo>
                  <a:lnTo>
                    <a:pt x="180" y="39"/>
                  </a:lnTo>
                  <a:lnTo>
                    <a:pt x="181" y="39"/>
                  </a:lnTo>
                  <a:lnTo>
                    <a:pt x="181" y="39"/>
                  </a:lnTo>
                  <a:lnTo>
                    <a:pt x="183" y="42"/>
                  </a:lnTo>
                  <a:lnTo>
                    <a:pt x="183" y="42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6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50"/>
                  </a:lnTo>
                  <a:lnTo>
                    <a:pt x="184" y="52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5"/>
                  </a:lnTo>
                  <a:lnTo>
                    <a:pt x="184" y="55"/>
                  </a:lnTo>
                  <a:lnTo>
                    <a:pt x="184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3" y="61"/>
                  </a:lnTo>
                  <a:lnTo>
                    <a:pt x="181" y="63"/>
                  </a:lnTo>
                  <a:lnTo>
                    <a:pt x="181" y="63"/>
                  </a:lnTo>
                  <a:lnTo>
                    <a:pt x="181" y="64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81" y="69"/>
                  </a:lnTo>
                  <a:lnTo>
                    <a:pt x="183" y="69"/>
                  </a:lnTo>
                  <a:lnTo>
                    <a:pt x="184" y="71"/>
                  </a:lnTo>
                  <a:lnTo>
                    <a:pt x="186" y="72"/>
                  </a:lnTo>
                  <a:lnTo>
                    <a:pt x="186" y="74"/>
                  </a:lnTo>
                  <a:lnTo>
                    <a:pt x="188" y="79"/>
                  </a:lnTo>
                  <a:lnTo>
                    <a:pt x="184" y="79"/>
                  </a:lnTo>
                  <a:lnTo>
                    <a:pt x="181" y="79"/>
                  </a:lnTo>
                  <a:lnTo>
                    <a:pt x="180" y="79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0"/>
                  </a:lnTo>
                  <a:lnTo>
                    <a:pt x="173" y="80"/>
                  </a:lnTo>
                  <a:lnTo>
                    <a:pt x="170" y="79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2" y="77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1" y="80"/>
                  </a:lnTo>
                  <a:lnTo>
                    <a:pt x="161" y="80"/>
                  </a:lnTo>
                  <a:lnTo>
                    <a:pt x="161" y="83"/>
                  </a:lnTo>
                  <a:lnTo>
                    <a:pt x="161" y="83"/>
                  </a:lnTo>
                  <a:lnTo>
                    <a:pt x="158" y="83"/>
                  </a:lnTo>
                  <a:lnTo>
                    <a:pt x="158" y="83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8"/>
                  </a:lnTo>
                  <a:lnTo>
                    <a:pt x="154" y="88"/>
                  </a:lnTo>
                  <a:lnTo>
                    <a:pt x="153" y="88"/>
                  </a:lnTo>
                  <a:lnTo>
                    <a:pt x="151" y="88"/>
                  </a:lnTo>
                  <a:lnTo>
                    <a:pt x="150" y="88"/>
                  </a:lnTo>
                  <a:lnTo>
                    <a:pt x="150" y="90"/>
                  </a:lnTo>
                  <a:lnTo>
                    <a:pt x="150" y="90"/>
                  </a:lnTo>
                  <a:lnTo>
                    <a:pt x="151" y="90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50" y="93"/>
                  </a:lnTo>
                  <a:lnTo>
                    <a:pt x="150" y="93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48" y="98"/>
                  </a:lnTo>
                  <a:lnTo>
                    <a:pt x="147" y="99"/>
                  </a:lnTo>
                  <a:lnTo>
                    <a:pt x="145" y="101"/>
                  </a:lnTo>
                  <a:lnTo>
                    <a:pt x="145" y="102"/>
                  </a:lnTo>
                  <a:lnTo>
                    <a:pt x="145" y="104"/>
                  </a:lnTo>
                  <a:lnTo>
                    <a:pt x="147" y="104"/>
                  </a:lnTo>
                  <a:lnTo>
                    <a:pt x="147" y="107"/>
                  </a:lnTo>
                  <a:lnTo>
                    <a:pt x="148" y="109"/>
                  </a:lnTo>
                  <a:lnTo>
                    <a:pt x="150" y="110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7" y="115"/>
                  </a:lnTo>
                  <a:lnTo>
                    <a:pt x="142" y="116"/>
                  </a:lnTo>
                  <a:lnTo>
                    <a:pt x="139" y="124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7"/>
                  </a:lnTo>
                  <a:lnTo>
                    <a:pt x="131" y="129"/>
                  </a:lnTo>
                  <a:lnTo>
                    <a:pt x="126" y="131"/>
                  </a:lnTo>
                  <a:lnTo>
                    <a:pt x="124" y="132"/>
                  </a:lnTo>
                  <a:lnTo>
                    <a:pt x="124" y="134"/>
                  </a:lnTo>
                  <a:lnTo>
                    <a:pt x="123" y="134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0" y="134"/>
                  </a:lnTo>
                  <a:lnTo>
                    <a:pt x="121" y="134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7" y="137"/>
                  </a:lnTo>
                  <a:lnTo>
                    <a:pt x="113" y="139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2" y="139"/>
                  </a:lnTo>
                  <a:lnTo>
                    <a:pt x="112" y="14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7" y="140"/>
                  </a:lnTo>
                  <a:lnTo>
                    <a:pt x="107" y="142"/>
                  </a:lnTo>
                  <a:lnTo>
                    <a:pt x="107" y="143"/>
                  </a:lnTo>
                  <a:lnTo>
                    <a:pt x="106" y="143"/>
                  </a:lnTo>
                  <a:lnTo>
                    <a:pt x="104" y="143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2" y="148"/>
                  </a:lnTo>
                  <a:lnTo>
                    <a:pt x="102" y="148"/>
                  </a:lnTo>
                  <a:lnTo>
                    <a:pt x="101" y="150"/>
                  </a:lnTo>
                  <a:lnTo>
                    <a:pt x="99" y="150"/>
                  </a:lnTo>
                  <a:lnTo>
                    <a:pt x="101" y="148"/>
                  </a:lnTo>
                  <a:lnTo>
                    <a:pt x="101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8"/>
                  </a:lnTo>
                  <a:lnTo>
                    <a:pt x="98" y="150"/>
                  </a:lnTo>
                  <a:lnTo>
                    <a:pt x="99" y="151"/>
                  </a:lnTo>
                  <a:lnTo>
                    <a:pt x="98" y="151"/>
                  </a:lnTo>
                  <a:lnTo>
                    <a:pt x="98" y="151"/>
                  </a:lnTo>
                  <a:lnTo>
                    <a:pt x="98" y="153"/>
                  </a:lnTo>
                  <a:lnTo>
                    <a:pt x="99" y="153"/>
                  </a:lnTo>
                  <a:lnTo>
                    <a:pt x="99" y="153"/>
                  </a:lnTo>
                  <a:lnTo>
                    <a:pt x="98" y="154"/>
                  </a:lnTo>
                  <a:lnTo>
                    <a:pt x="96" y="156"/>
                  </a:lnTo>
                  <a:lnTo>
                    <a:pt x="95" y="156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1" y="156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7"/>
                  </a:lnTo>
                  <a:lnTo>
                    <a:pt x="91" y="159"/>
                  </a:lnTo>
                  <a:lnTo>
                    <a:pt x="93" y="161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0" y="167"/>
                  </a:lnTo>
                  <a:lnTo>
                    <a:pt x="90" y="170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1" y="173"/>
                  </a:lnTo>
                  <a:lnTo>
                    <a:pt x="90" y="173"/>
                  </a:lnTo>
                  <a:lnTo>
                    <a:pt x="87" y="173"/>
                  </a:lnTo>
                  <a:lnTo>
                    <a:pt x="88" y="175"/>
                  </a:lnTo>
                  <a:lnTo>
                    <a:pt x="87" y="176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7" y="181"/>
                  </a:lnTo>
                  <a:lnTo>
                    <a:pt x="87" y="181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6"/>
                  </a:lnTo>
                  <a:lnTo>
                    <a:pt x="88" y="189"/>
                  </a:lnTo>
                  <a:lnTo>
                    <a:pt x="88" y="191"/>
                  </a:lnTo>
                  <a:lnTo>
                    <a:pt x="88" y="192"/>
                  </a:lnTo>
                  <a:lnTo>
                    <a:pt x="88" y="194"/>
                  </a:lnTo>
                  <a:lnTo>
                    <a:pt x="88" y="195"/>
                  </a:lnTo>
                  <a:lnTo>
                    <a:pt x="90" y="197"/>
                  </a:lnTo>
                  <a:lnTo>
                    <a:pt x="91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93" y="198"/>
                  </a:lnTo>
                  <a:lnTo>
                    <a:pt x="95" y="198"/>
                  </a:lnTo>
                  <a:lnTo>
                    <a:pt x="95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9" y="200"/>
                  </a:lnTo>
                  <a:lnTo>
                    <a:pt x="101" y="202"/>
                  </a:lnTo>
                  <a:lnTo>
                    <a:pt x="102" y="203"/>
                  </a:lnTo>
                  <a:lnTo>
                    <a:pt x="104" y="203"/>
                  </a:lnTo>
                  <a:lnTo>
                    <a:pt x="107" y="205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10" y="209"/>
                  </a:lnTo>
                  <a:lnTo>
                    <a:pt x="112" y="209"/>
                  </a:lnTo>
                  <a:lnTo>
                    <a:pt x="112" y="211"/>
                  </a:lnTo>
                  <a:lnTo>
                    <a:pt x="112" y="211"/>
                  </a:lnTo>
                  <a:lnTo>
                    <a:pt x="113" y="214"/>
                  </a:lnTo>
                  <a:lnTo>
                    <a:pt x="113" y="216"/>
                  </a:lnTo>
                  <a:lnTo>
                    <a:pt x="112" y="216"/>
                  </a:lnTo>
                  <a:lnTo>
                    <a:pt x="109" y="217"/>
                  </a:lnTo>
                  <a:lnTo>
                    <a:pt x="109" y="219"/>
                  </a:lnTo>
                  <a:lnTo>
                    <a:pt x="107" y="220"/>
                  </a:lnTo>
                  <a:lnTo>
                    <a:pt x="106" y="222"/>
                  </a:lnTo>
                  <a:lnTo>
                    <a:pt x="104" y="222"/>
                  </a:lnTo>
                  <a:lnTo>
                    <a:pt x="102" y="222"/>
                  </a:lnTo>
                  <a:lnTo>
                    <a:pt x="102" y="224"/>
                  </a:lnTo>
                  <a:lnTo>
                    <a:pt x="101" y="222"/>
                  </a:lnTo>
                  <a:lnTo>
                    <a:pt x="98" y="224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2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7" y="224"/>
                  </a:lnTo>
                  <a:lnTo>
                    <a:pt x="107" y="225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4" y="228"/>
                  </a:lnTo>
                  <a:lnTo>
                    <a:pt x="104" y="230"/>
                  </a:lnTo>
                  <a:lnTo>
                    <a:pt x="102" y="230"/>
                  </a:lnTo>
                  <a:lnTo>
                    <a:pt x="101" y="230"/>
                  </a:lnTo>
                  <a:lnTo>
                    <a:pt x="99" y="231"/>
                  </a:lnTo>
                  <a:lnTo>
                    <a:pt x="96" y="233"/>
                  </a:lnTo>
                  <a:lnTo>
                    <a:pt x="96" y="233"/>
                  </a:lnTo>
                  <a:lnTo>
                    <a:pt x="95" y="233"/>
                  </a:lnTo>
                  <a:lnTo>
                    <a:pt x="91" y="235"/>
                  </a:lnTo>
                  <a:lnTo>
                    <a:pt x="90" y="236"/>
                  </a:lnTo>
                  <a:lnTo>
                    <a:pt x="87" y="238"/>
                  </a:lnTo>
                  <a:lnTo>
                    <a:pt x="83" y="239"/>
                  </a:lnTo>
                  <a:lnTo>
                    <a:pt x="79" y="239"/>
                  </a:lnTo>
                  <a:lnTo>
                    <a:pt x="74" y="239"/>
                  </a:lnTo>
                  <a:lnTo>
                    <a:pt x="72" y="239"/>
                  </a:lnTo>
                  <a:lnTo>
                    <a:pt x="74" y="239"/>
                  </a:lnTo>
                  <a:lnTo>
                    <a:pt x="76" y="241"/>
                  </a:lnTo>
                  <a:lnTo>
                    <a:pt x="77" y="241"/>
                  </a:lnTo>
                  <a:lnTo>
                    <a:pt x="80" y="241"/>
                  </a:lnTo>
                  <a:lnTo>
                    <a:pt x="82" y="241"/>
                  </a:lnTo>
                  <a:lnTo>
                    <a:pt x="83" y="242"/>
                  </a:lnTo>
                  <a:lnTo>
                    <a:pt x="82" y="244"/>
                  </a:lnTo>
                  <a:lnTo>
                    <a:pt x="79" y="244"/>
                  </a:lnTo>
                  <a:lnTo>
                    <a:pt x="80" y="247"/>
                  </a:lnTo>
                  <a:lnTo>
                    <a:pt x="82" y="249"/>
                  </a:lnTo>
                  <a:lnTo>
                    <a:pt x="80" y="250"/>
                  </a:lnTo>
                  <a:lnTo>
                    <a:pt x="80" y="255"/>
                  </a:lnTo>
                  <a:lnTo>
                    <a:pt x="79" y="255"/>
                  </a:lnTo>
                  <a:lnTo>
                    <a:pt x="79" y="257"/>
                  </a:lnTo>
                  <a:lnTo>
                    <a:pt x="79" y="258"/>
                  </a:lnTo>
                  <a:lnTo>
                    <a:pt x="79" y="260"/>
                  </a:lnTo>
                  <a:lnTo>
                    <a:pt x="79" y="261"/>
                  </a:lnTo>
                  <a:lnTo>
                    <a:pt x="79" y="263"/>
                  </a:lnTo>
                  <a:lnTo>
                    <a:pt x="79" y="265"/>
                  </a:lnTo>
                  <a:lnTo>
                    <a:pt x="77" y="268"/>
                  </a:lnTo>
                  <a:lnTo>
                    <a:pt x="77" y="269"/>
                  </a:lnTo>
                  <a:lnTo>
                    <a:pt x="77" y="271"/>
                  </a:lnTo>
                  <a:lnTo>
                    <a:pt x="77" y="272"/>
                  </a:lnTo>
                  <a:lnTo>
                    <a:pt x="77" y="276"/>
                  </a:lnTo>
                  <a:lnTo>
                    <a:pt x="76" y="277"/>
                  </a:lnTo>
                  <a:lnTo>
                    <a:pt x="76" y="280"/>
                  </a:lnTo>
                  <a:lnTo>
                    <a:pt x="72" y="282"/>
                  </a:lnTo>
                  <a:lnTo>
                    <a:pt x="72" y="283"/>
                  </a:lnTo>
                  <a:lnTo>
                    <a:pt x="69" y="290"/>
                  </a:lnTo>
                  <a:lnTo>
                    <a:pt x="69" y="291"/>
                  </a:lnTo>
                  <a:lnTo>
                    <a:pt x="68" y="291"/>
                  </a:lnTo>
                  <a:lnTo>
                    <a:pt x="66" y="291"/>
                  </a:lnTo>
                  <a:lnTo>
                    <a:pt x="65" y="291"/>
                  </a:lnTo>
                  <a:lnTo>
                    <a:pt x="63" y="291"/>
                  </a:lnTo>
                  <a:lnTo>
                    <a:pt x="60" y="291"/>
                  </a:lnTo>
                  <a:lnTo>
                    <a:pt x="57" y="291"/>
                  </a:lnTo>
                  <a:lnTo>
                    <a:pt x="52" y="291"/>
                  </a:lnTo>
                  <a:lnTo>
                    <a:pt x="52" y="291"/>
                  </a:lnTo>
                  <a:lnTo>
                    <a:pt x="52" y="293"/>
                  </a:lnTo>
                  <a:lnTo>
                    <a:pt x="50" y="294"/>
                  </a:lnTo>
                  <a:lnTo>
                    <a:pt x="49" y="293"/>
                  </a:lnTo>
                  <a:lnTo>
                    <a:pt x="47" y="294"/>
                  </a:lnTo>
                  <a:lnTo>
                    <a:pt x="47" y="294"/>
                  </a:lnTo>
                  <a:lnTo>
                    <a:pt x="46" y="296"/>
                  </a:lnTo>
                  <a:lnTo>
                    <a:pt x="44" y="298"/>
                  </a:lnTo>
                  <a:lnTo>
                    <a:pt x="44" y="299"/>
                  </a:lnTo>
                  <a:lnTo>
                    <a:pt x="46" y="302"/>
                  </a:lnTo>
                  <a:lnTo>
                    <a:pt x="46" y="304"/>
                  </a:lnTo>
                  <a:lnTo>
                    <a:pt x="44" y="307"/>
                  </a:lnTo>
                  <a:lnTo>
                    <a:pt x="42" y="307"/>
                  </a:lnTo>
                  <a:lnTo>
                    <a:pt x="38" y="306"/>
                  </a:lnTo>
                  <a:lnTo>
                    <a:pt x="31" y="307"/>
                  </a:lnTo>
                  <a:lnTo>
                    <a:pt x="25" y="306"/>
                  </a:lnTo>
                  <a:lnTo>
                    <a:pt x="25" y="306"/>
                  </a:lnTo>
                  <a:lnTo>
                    <a:pt x="25" y="304"/>
                  </a:lnTo>
                  <a:lnTo>
                    <a:pt x="27" y="302"/>
                  </a:lnTo>
                  <a:lnTo>
                    <a:pt x="27" y="301"/>
                  </a:lnTo>
                  <a:lnTo>
                    <a:pt x="27" y="299"/>
                  </a:lnTo>
                  <a:lnTo>
                    <a:pt x="25" y="298"/>
                  </a:lnTo>
                  <a:lnTo>
                    <a:pt x="24" y="296"/>
                  </a:lnTo>
                  <a:lnTo>
                    <a:pt x="20" y="291"/>
                  </a:lnTo>
                  <a:lnTo>
                    <a:pt x="20" y="290"/>
                  </a:lnTo>
                  <a:lnTo>
                    <a:pt x="19" y="288"/>
                  </a:lnTo>
                  <a:lnTo>
                    <a:pt x="19" y="288"/>
                  </a:lnTo>
                  <a:lnTo>
                    <a:pt x="22" y="290"/>
                  </a:lnTo>
                  <a:lnTo>
                    <a:pt x="24" y="290"/>
                  </a:lnTo>
                  <a:lnTo>
                    <a:pt x="24" y="288"/>
                  </a:lnTo>
                  <a:lnTo>
                    <a:pt x="24" y="287"/>
                  </a:lnTo>
                  <a:lnTo>
                    <a:pt x="22" y="287"/>
                  </a:lnTo>
                  <a:lnTo>
                    <a:pt x="22" y="285"/>
                  </a:lnTo>
                  <a:lnTo>
                    <a:pt x="24" y="285"/>
                  </a:lnTo>
                  <a:lnTo>
                    <a:pt x="25" y="285"/>
                  </a:lnTo>
                  <a:lnTo>
                    <a:pt x="25" y="283"/>
                  </a:lnTo>
                  <a:lnTo>
                    <a:pt x="25" y="282"/>
                  </a:lnTo>
                  <a:lnTo>
                    <a:pt x="24" y="280"/>
                  </a:lnTo>
                  <a:lnTo>
                    <a:pt x="22" y="280"/>
                  </a:lnTo>
                  <a:lnTo>
                    <a:pt x="20" y="277"/>
                  </a:lnTo>
                  <a:lnTo>
                    <a:pt x="19" y="276"/>
                  </a:lnTo>
                  <a:lnTo>
                    <a:pt x="14" y="269"/>
                  </a:lnTo>
                  <a:lnTo>
                    <a:pt x="13" y="265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1" y="261"/>
                  </a:lnTo>
                  <a:lnTo>
                    <a:pt x="11" y="260"/>
                  </a:lnTo>
                  <a:lnTo>
                    <a:pt x="8" y="258"/>
                  </a:lnTo>
                  <a:lnTo>
                    <a:pt x="8" y="258"/>
                  </a:lnTo>
                  <a:lnTo>
                    <a:pt x="8" y="254"/>
                  </a:lnTo>
                  <a:lnTo>
                    <a:pt x="6" y="254"/>
                  </a:lnTo>
                  <a:lnTo>
                    <a:pt x="5" y="250"/>
                  </a:lnTo>
                  <a:lnTo>
                    <a:pt x="5" y="246"/>
                  </a:lnTo>
                  <a:lnTo>
                    <a:pt x="3" y="246"/>
                  </a:lnTo>
                  <a:lnTo>
                    <a:pt x="1" y="246"/>
                  </a:lnTo>
                  <a:lnTo>
                    <a:pt x="1" y="244"/>
                  </a:lnTo>
                  <a:lnTo>
                    <a:pt x="1" y="242"/>
                  </a:lnTo>
                  <a:lnTo>
                    <a:pt x="1" y="239"/>
                  </a:lnTo>
                  <a:lnTo>
                    <a:pt x="1" y="235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30"/>
                  </a:lnTo>
                  <a:lnTo>
                    <a:pt x="3" y="231"/>
                  </a:lnTo>
                  <a:lnTo>
                    <a:pt x="5" y="235"/>
                  </a:lnTo>
                  <a:lnTo>
                    <a:pt x="6" y="235"/>
                  </a:lnTo>
                  <a:lnTo>
                    <a:pt x="6" y="233"/>
                  </a:lnTo>
                  <a:lnTo>
                    <a:pt x="8" y="231"/>
                  </a:lnTo>
                  <a:lnTo>
                    <a:pt x="9" y="228"/>
                  </a:lnTo>
                  <a:lnTo>
                    <a:pt x="9" y="225"/>
                  </a:lnTo>
                  <a:lnTo>
                    <a:pt x="8" y="222"/>
                  </a:lnTo>
                  <a:lnTo>
                    <a:pt x="6" y="220"/>
                  </a:lnTo>
                  <a:lnTo>
                    <a:pt x="6" y="219"/>
                  </a:lnTo>
                  <a:lnTo>
                    <a:pt x="9" y="217"/>
                  </a:lnTo>
                  <a:lnTo>
                    <a:pt x="11" y="216"/>
                  </a:lnTo>
                  <a:lnTo>
                    <a:pt x="11" y="214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4" y="213"/>
                  </a:lnTo>
                  <a:lnTo>
                    <a:pt x="16" y="211"/>
                  </a:lnTo>
                  <a:lnTo>
                    <a:pt x="17" y="209"/>
                  </a:lnTo>
                  <a:lnTo>
                    <a:pt x="19" y="208"/>
                  </a:lnTo>
                  <a:lnTo>
                    <a:pt x="20" y="205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0"/>
                  </a:lnTo>
                  <a:lnTo>
                    <a:pt x="20" y="198"/>
                  </a:lnTo>
                  <a:lnTo>
                    <a:pt x="19" y="195"/>
                  </a:lnTo>
                  <a:lnTo>
                    <a:pt x="17" y="191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9" y="187"/>
                  </a:lnTo>
                  <a:lnTo>
                    <a:pt x="22" y="187"/>
                  </a:lnTo>
                  <a:lnTo>
                    <a:pt x="22" y="187"/>
                  </a:lnTo>
                  <a:lnTo>
                    <a:pt x="22" y="186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25" y="183"/>
                  </a:lnTo>
                  <a:lnTo>
                    <a:pt x="25" y="181"/>
                  </a:lnTo>
                  <a:lnTo>
                    <a:pt x="24" y="179"/>
                  </a:lnTo>
                  <a:lnTo>
                    <a:pt x="20" y="176"/>
                  </a:lnTo>
                  <a:lnTo>
                    <a:pt x="19" y="176"/>
                  </a:lnTo>
                  <a:lnTo>
                    <a:pt x="16" y="175"/>
                  </a:lnTo>
                  <a:lnTo>
                    <a:pt x="14" y="173"/>
                  </a:lnTo>
                  <a:lnTo>
                    <a:pt x="16" y="167"/>
                  </a:lnTo>
                  <a:lnTo>
                    <a:pt x="16" y="162"/>
                  </a:lnTo>
                  <a:lnTo>
                    <a:pt x="17" y="162"/>
                  </a:lnTo>
                  <a:lnTo>
                    <a:pt x="17" y="161"/>
                  </a:lnTo>
                  <a:lnTo>
                    <a:pt x="14" y="153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8"/>
                  </a:lnTo>
                  <a:lnTo>
                    <a:pt x="14" y="146"/>
                  </a:lnTo>
                  <a:lnTo>
                    <a:pt x="14" y="145"/>
                  </a:lnTo>
                  <a:lnTo>
                    <a:pt x="16" y="145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3" y="137"/>
                  </a:lnTo>
                  <a:lnTo>
                    <a:pt x="16" y="132"/>
                  </a:lnTo>
                  <a:lnTo>
                    <a:pt x="14" y="131"/>
                  </a:lnTo>
                  <a:lnTo>
                    <a:pt x="17" y="129"/>
                  </a:lnTo>
                  <a:lnTo>
                    <a:pt x="20" y="124"/>
                  </a:lnTo>
                  <a:lnTo>
                    <a:pt x="22" y="123"/>
                  </a:lnTo>
                  <a:lnTo>
                    <a:pt x="22" y="123"/>
                  </a:lnTo>
                  <a:lnTo>
                    <a:pt x="24" y="121"/>
                  </a:lnTo>
                  <a:lnTo>
                    <a:pt x="27" y="120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6" y="120"/>
                  </a:lnTo>
                  <a:lnTo>
                    <a:pt x="41" y="121"/>
                  </a:lnTo>
                  <a:lnTo>
                    <a:pt x="41" y="120"/>
                  </a:lnTo>
                  <a:lnTo>
                    <a:pt x="42" y="120"/>
                  </a:lnTo>
                  <a:lnTo>
                    <a:pt x="42" y="116"/>
                  </a:lnTo>
                  <a:lnTo>
                    <a:pt x="44" y="115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39" y="109"/>
                  </a:lnTo>
                  <a:lnTo>
                    <a:pt x="36" y="107"/>
                  </a:lnTo>
                  <a:lnTo>
                    <a:pt x="39" y="102"/>
                  </a:lnTo>
                  <a:lnTo>
                    <a:pt x="42" y="99"/>
                  </a:lnTo>
                  <a:lnTo>
                    <a:pt x="46" y="94"/>
                  </a:lnTo>
                  <a:lnTo>
                    <a:pt x="47" y="91"/>
                  </a:lnTo>
                  <a:lnTo>
                    <a:pt x="49" y="91"/>
                  </a:lnTo>
                  <a:lnTo>
                    <a:pt x="49" y="83"/>
                  </a:lnTo>
                  <a:lnTo>
                    <a:pt x="50" y="80"/>
                  </a:lnTo>
                  <a:lnTo>
                    <a:pt x="50" y="79"/>
                  </a:lnTo>
                  <a:lnTo>
                    <a:pt x="50" y="79"/>
                  </a:lnTo>
                  <a:lnTo>
                    <a:pt x="50" y="75"/>
                  </a:lnTo>
                  <a:lnTo>
                    <a:pt x="49" y="71"/>
                  </a:lnTo>
                  <a:lnTo>
                    <a:pt x="55" y="71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1" y="63"/>
                  </a:lnTo>
                  <a:lnTo>
                    <a:pt x="63" y="61"/>
                  </a:lnTo>
                  <a:lnTo>
                    <a:pt x="68" y="55"/>
                  </a:lnTo>
                  <a:lnTo>
                    <a:pt x="74" y="50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6" y="46"/>
                  </a:lnTo>
                  <a:lnTo>
                    <a:pt x="76" y="44"/>
                  </a:lnTo>
                  <a:lnTo>
                    <a:pt x="74" y="42"/>
                  </a:lnTo>
                  <a:lnTo>
                    <a:pt x="72" y="39"/>
                  </a:lnTo>
                  <a:lnTo>
                    <a:pt x="72" y="38"/>
                  </a:lnTo>
                  <a:lnTo>
                    <a:pt x="74" y="38"/>
                  </a:lnTo>
                  <a:lnTo>
                    <a:pt x="77" y="36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90" y="23"/>
                  </a:lnTo>
                  <a:lnTo>
                    <a:pt x="93" y="23"/>
                  </a:lnTo>
                  <a:lnTo>
                    <a:pt x="98" y="27"/>
                  </a:lnTo>
                  <a:lnTo>
                    <a:pt x="99" y="23"/>
                  </a:lnTo>
                  <a:lnTo>
                    <a:pt x="101" y="22"/>
                  </a:lnTo>
                  <a:lnTo>
                    <a:pt x="101" y="20"/>
                  </a:lnTo>
                  <a:lnTo>
                    <a:pt x="101" y="17"/>
                  </a:lnTo>
                  <a:lnTo>
                    <a:pt x="101" y="14"/>
                  </a:lnTo>
                  <a:lnTo>
                    <a:pt x="101" y="12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3" y="12"/>
                  </a:lnTo>
                  <a:lnTo>
                    <a:pt x="117" y="14"/>
                  </a:lnTo>
                  <a:lnTo>
                    <a:pt x="123" y="16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9" y="16"/>
                  </a:lnTo>
                  <a:lnTo>
                    <a:pt x="131" y="14"/>
                  </a:lnTo>
                  <a:lnTo>
                    <a:pt x="128" y="12"/>
                  </a:lnTo>
                  <a:lnTo>
                    <a:pt x="129" y="11"/>
                  </a:lnTo>
                  <a:lnTo>
                    <a:pt x="131" y="9"/>
                  </a:lnTo>
                  <a:lnTo>
                    <a:pt x="132" y="6"/>
                  </a:lnTo>
                  <a:lnTo>
                    <a:pt x="132" y="5"/>
                  </a:lnTo>
                  <a:lnTo>
                    <a:pt x="132" y="3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36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60">
              <a:extLst>
                <a:ext uri="{FF2B5EF4-FFF2-40B4-BE49-F238E27FC236}">
                  <a16:creationId xmlns:a16="http://schemas.microsoft.com/office/drawing/2014/main" id="{969008AA-F48B-3D2C-D8B7-0F56A48F4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998" y="3784375"/>
              <a:ext cx="473661" cy="389844"/>
            </a:xfrm>
            <a:custGeom>
              <a:avLst/>
              <a:gdLst>
                <a:gd name="T0" fmla="*/ 190 w 243"/>
                <a:gd name="T1" fmla="*/ 3 h 200"/>
                <a:gd name="T2" fmla="*/ 223 w 243"/>
                <a:gd name="T3" fmla="*/ 17 h 200"/>
                <a:gd name="T4" fmla="*/ 223 w 243"/>
                <a:gd name="T5" fmla="*/ 25 h 200"/>
                <a:gd name="T6" fmla="*/ 227 w 243"/>
                <a:gd name="T7" fmla="*/ 52 h 200"/>
                <a:gd name="T8" fmla="*/ 237 w 243"/>
                <a:gd name="T9" fmla="*/ 60 h 200"/>
                <a:gd name="T10" fmla="*/ 240 w 243"/>
                <a:gd name="T11" fmla="*/ 66 h 200"/>
                <a:gd name="T12" fmla="*/ 237 w 243"/>
                <a:gd name="T13" fmla="*/ 69 h 200"/>
                <a:gd name="T14" fmla="*/ 232 w 243"/>
                <a:gd name="T15" fmla="*/ 71 h 200"/>
                <a:gd name="T16" fmla="*/ 227 w 243"/>
                <a:gd name="T17" fmla="*/ 74 h 200"/>
                <a:gd name="T18" fmla="*/ 220 w 243"/>
                <a:gd name="T19" fmla="*/ 77 h 200"/>
                <a:gd name="T20" fmla="*/ 218 w 243"/>
                <a:gd name="T21" fmla="*/ 88 h 200"/>
                <a:gd name="T22" fmla="*/ 212 w 243"/>
                <a:gd name="T23" fmla="*/ 105 h 200"/>
                <a:gd name="T24" fmla="*/ 210 w 243"/>
                <a:gd name="T25" fmla="*/ 127 h 200"/>
                <a:gd name="T26" fmla="*/ 207 w 243"/>
                <a:gd name="T27" fmla="*/ 140 h 200"/>
                <a:gd name="T28" fmla="*/ 199 w 243"/>
                <a:gd name="T29" fmla="*/ 143 h 200"/>
                <a:gd name="T30" fmla="*/ 191 w 243"/>
                <a:gd name="T31" fmla="*/ 160 h 200"/>
                <a:gd name="T32" fmla="*/ 188 w 243"/>
                <a:gd name="T33" fmla="*/ 170 h 200"/>
                <a:gd name="T34" fmla="*/ 180 w 243"/>
                <a:gd name="T35" fmla="*/ 173 h 200"/>
                <a:gd name="T36" fmla="*/ 177 w 243"/>
                <a:gd name="T37" fmla="*/ 187 h 200"/>
                <a:gd name="T38" fmla="*/ 174 w 243"/>
                <a:gd name="T39" fmla="*/ 187 h 200"/>
                <a:gd name="T40" fmla="*/ 175 w 243"/>
                <a:gd name="T41" fmla="*/ 182 h 200"/>
                <a:gd name="T42" fmla="*/ 175 w 243"/>
                <a:gd name="T43" fmla="*/ 179 h 200"/>
                <a:gd name="T44" fmla="*/ 168 w 243"/>
                <a:gd name="T45" fmla="*/ 171 h 200"/>
                <a:gd name="T46" fmla="*/ 164 w 243"/>
                <a:gd name="T47" fmla="*/ 168 h 200"/>
                <a:gd name="T48" fmla="*/ 163 w 243"/>
                <a:gd name="T49" fmla="*/ 156 h 200"/>
                <a:gd name="T50" fmla="*/ 158 w 243"/>
                <a:gd name="T51" fmla="*/ 148 h 200"/>
                <a:gd name="T52" fmla="*/ 158 w 243"/>
                <a:gd name="T53" fmla="*/ 149 h 200"/>
                <a:gd name="T54" fmla="*/ 152 w 243"/>
                <a:gd name="T55" fmla="*/ 156 h 200"/>
                <a:gd name="T56" fmla="*/ 152 w 243"/>
                <a:gd name="T57" fmla="*/ 162 h 200"/>
                <a:gd name="T58" fmla="*/ 144 w 243"/>
                <a:gd name="T59" fmla="*/ 175 h 200"/>
                <a:gd name="T60" fmla="*/ 130 w 243"/>
                <a:gd name="T61" fmla="*/ 184 h 200"/>
                <a:gd name="T62" fmla="*/ 119 w 243"/>
                <a:gd name="T63" fmla="*/ 176 h 200"/>
                <a:gd name="T64" fmla="*/ 111 w 243"/>
                <a:gd name="T65" fmla="*/ 184 h 200"/>
                <a:gd name="T66" fmla="*/ 101 w 243"/>
                <a:gd name="T67" fmla="*/ 189 h 200"/>
                <a:gd name="T68" fmla="*/ 87 w 243"/>
                <a:gd name="T69" fmla="*/ 186 h 200"/>
                <a:gd name="T70" fmla="*/ 62 w 243"/>
                <a:gd name="T71" fmla="*/ 181 h 200"/>
                <a:gd name="T72" fmla="*/ 59 w 243"/>
                <a:gd name="T73" fmla="*/ 175 h 200"/>
                <a:gd name="T74" fmla="*/ 46 w 243"/>
                <a:gd name="T75" fmla="*/ 178 h 200"/>
                <a:gd name="T76" fmla="*/ 43 w 243"/>
                <a:gd name="T77" fmla="*/ 187 h 200"/>
                <a:gd name="T78" fmla="*/ 40 w 243"/>
                <a:gd name="T79" fmla="*/ 193 h 200"/>
                <a:gd name="T80" fmla="*/ 34 w 243"/>
                <a:gd name="T81" fmla="*/ 200 h 200"/>
                <a:gd name="T82" fmla="*/ 24 w 243"/>
                <a:gd name="T83" fmla="*/ 195 h 200"/>
                <a:gd name="T84" fmla="*/ 27 w 243"/>
                <a:gd name="T85" fmla="*/ 184 h 200"/>
                <a:gd name="T86" fmla="*/ 16 w 243"/>
                <a:gd name="T87" fmla="*/ 168 h 200"/>
                <a:gd name="T88" fmla="*/ 15 w 243"/>
                <a:gd name="T89" fmla="*/ 160 h 200"/>
                <a:gd name="T90" fmla="*/ 11 w 243"/>
                <a:gd name="T91" fmla="*/ 151 h 200"/>
                <a:gd name="T92" fmla="*/ 8 w 243"/>
                <a:gd name="T93" fmla="*/ 141 h 200"/>
                <a:gd name="T94" fmla="*/ 0 w 243"/>
                <a:gd name="T95" fmla="*/ 140 h 200"/>
                <a:gd name="T96" fmla="*/ 7 w 243"/>
                <a:gd name="T97" fmla="*/ 130 h 200"/>
                <a:gd name="T98" fmla="*/ 5 w 243"/>
                <a:gd name="T99" fmla="*/ 124 h 200"/>
                <a:gd name="T100" fmla="*/ 10 w 243"/>
                <a:gd name="T101" fmla="*/ 119 h 200"/>
                <a:gd name="T102" fmla="*/ 8 w 243"/>
                <a:gd name="T103" fmla="*/ 113 h 200"/>
                <a:gd name="T104" fmla="*/ 13 w 243"/>
                <a:gd name="T105" fmla="*/ 108 h 200"/>
                <a:gd name="T106" fmla="*/ 16 w 243"/>
                <a:gd name="T107" fmla="*/ 99 h 200"/>
                <a:gd name="T108" fmla="*/ 30 w 243"/>
                <a:gd name="T109" fmla="*/ 97 h 200"/>
                <a:gd name="T110" fmla="*/ 32 w 243"/>
                <a:gd name="T111" fmla="*/ 74 h 200"/>
                <a:gd name="T112" fmla="*/ 38 w 243"/>
                <a:gd name="T113" fmla="*/ 33 h 200"/>
                <a:gd name="T114" fmla="*/ 46 w 243"/>
                <a:gd name="T115" fmla="*/ 19 h 200"/>
                <a:gd name="T116" fmla="*/ 136 w 243"/>
                <a:gd name="T117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3" h="200">
                  <a:moveTo>
                    <a:pt x="139" y="0"/>
                  </a:moveTo>
                  <a:lnTo>
                    <a:pt x="139" y="1"/>
                  </a:lnTo>
                  <a:lnTo>
                    <a:pt x="139" y="1"/>
                  </a:lnTo>
                  <a:lnTo>
                    <a:pt x="139" y="3"/>
                  </a:lnTo>
                  <a:lnTo>
                    <a:pt x="139" y="3"/>
                  </a:lnTo>
                  <a:lnTo>
                    <a:pt x="185" y="3"/>
                  </a:lnTo>
                  <a:lnTo>
                    <a:pt x="190" y="3"/>
                  </a:lnTo>
                  <a:lnTo>
                    <a:pt x="218" y="3"/>
                  </a:lnTo>
                  <a:lnTo>
                    <a:pt x="218" y="8"/>
                  </a:lnTo>
                  <a:lnTo>
                    <a:pt x="218" y="9"/>
                  </a:lnTo>
                  <a:lnTo>
                    <a:pt x="221" y="14"/>
                  </a:lnTo>
                  <a:lnTo>
                    <a:pt x="223" y="15"/>
                  </a:lnTo>
                  <a:lnTo>
                    <a:pt x="223" y="17"/>
                  </a:lnTo>
                  <a:lnTo>
                    <a:pt x="223" y="17"/>
                  </a:lnTo>
                  <a:lnTo>
                    <a:pt x="223" y="19"/>
                  </a:lnTo>
                  <a:lnTo>
                    <a:pt x="223" y="17"/>
                  </a:lnTo>
                  <a:lnTo>
                    <a:pt x="221" y="17"/>
                  </a:lnTo>
                  <a:lnTo>
                    <a:pt x="221" y="19"/>
                  </a:lnTo>
                  <a:lnTo>
                    <a:pt x="221" y="20"/>
                  </a:lnTo>
                  <a:lnTo>
                    <a:pt x="223" y="23"/>
                  </a:lnTo>
                  <a:lnTo>
                    <a:pt x="223" y="25"/>
                  </a:lnTo>
                  <a:lnTo>
                    <a:pt x="223" y="28"/>
                  </a:lnTo>
                  <a:lnTo>
                    <a:pt x="223" y="31"/>
                  </a:lnTo>
                  <a:lnTo>
                    <a:pt x="223" y="36"/>
                  </a:lnTo>
                  <a:lnTo>
                    <a:pt x="223" y="39"/>
                  </a:lnTo>
                  <a:lnTo>
                    <a:pt x="224" y="47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7" y="53"/>
                  </a:lnTo>
                  <a:lnTo>
                    <a:pt x="231" y="53"/>
                  </a:lnTo>
                  <a:lnTo>
                    <a:pt x="232" y="55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7" y="60"/>
                  </a:lnTo>
                  <a:lnTo>
                    <a:pt x="237" y="60"/>
                  </a:lnTo>
                  <a:lnTo>
                    <a:pt x="239" y="60"/>
                  </a:lnTo>
                  <a:lnTo>
                    <a:pt x="239" y="60"/>
                  </a:lnTo>
                  <a:lnTo>
                    <a:pt x="242" y="63"/>
                  </a:lnTo>
                  <a:lnTo>
                    <a:pt x="243" y="63"/>
                  </a:lnTo>
                  <a:lnTo>
                    <a:pt x="242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39" y="67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71"/>
                  </a:lnTo>
                  <a:lnTo>
                    <a:pt x="235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1" y="71"/>
                  </a:lnTo>
                  <a:lnTo>
                    <a:pt x="231" y="72"/>
                  </a:lnTo>
                  <a:lnTo>
                    <a:pt x="229" y="72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6" y="77"/>
                  </a:lnTo>
                  <a:lnTo>
                    <a:pt x="226" y="77"/>
                  </a:lnTo>
                  <a:lnTo>
                    <a:pt x="224" y="77"/>
                  </a:lnTo>
                  <a:lnTo>
                    <a:pt x="223" y="77"/>
                  </a:lnTo>
                  <a:lnTo>
                    <a:pt x="223" y="77"/>
                  </a:lnTo>
                  <a:lnTo>
                    <a:pt x="221" y="77"/>
                  </a:lnTo>
                  <a:lnTo>
                    <a:pt x="220" y="77"/>
                  </a:lnTo>
                  <a:lnTo>
                    <a:pt x="220" y="78"/>
                  </a:lnTo>
                  <a:lnTo>
                    <a:pt x="220" y="80"/>
                  </a:lnTo>
                  <a:lnTo>
                    <a:pt x="220" y="82"/>
                  </a:lnTo>
                  <a:lnTo>
                    <a:pt x="218" y="82"/>
                  </a:lnTo>
                  <a:lnTo>
                    <a:pt x="218" y="83"/>
                  </a:lnTo>
                  <a:lnTo>
                    <a:pt x="218" y="86"/>
                  </a:lnTo>
                  <a:lnTo>
                    <a:pt x="218" y="88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5" y="96"/>
                  </a:lnTo>
                  <a:lnTo>
                    <a:pt x="215" y="97"/>
                  </a:lnTo>
                  <a:lnTo>
                    <a:pt x="213" y="102"/>
                  </a:lnTo>
                  <a:lnTo>
                    <a:pt x="213" y="104"/>
                  </a:lnTo>
                  <a:lnTo>
                    <a:pt x="212" y="105"/>
                  </a:lnTo>
                  <a:lnTo>
                    <a:pt x="212" y="108"/>
                  </a:lnTo>
                  <a:lnTo>
                    <a:pt x="212" y="112"/>
                  </a:lnTo>
                  <a:lnTo>
                    <a:pt x="212" y="115"/>
                  </a:lnTo>
                  <a:lnTo>
                    <a:pt x="213" y="118"/>
                  </a:lnTo>
                  <a:lnTo>
                    <a:pt x="212" y="123"/>
                  </a:lnTo>
                  <a:lnTo>
                    <a:pt x="212" y="124"/>
                  </a:lnTo>
                  <a:lnTo>
                    <a:pt x="210" y="127"/>
                  </a:lnTo>
                  <a:lnTo>
                    <a:pt x="210" y="129"/>
                  </a:lnTo>
                  <a:lnTo>
                    <a:pt x="210" y="130"/>
                  </a:lnTo>
                  <a:lnTo>
                    <a:pt x="209" y="130"/>
                  </a:lnTo>
                  <a:lnTo>
                    <a:pt x="209" y="132"/>
                  </a:lnTo>
                  <a:lnTo>
                    <a:pt x="207" y="135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7" y="140"/>
                  </a:lnTo>
                  <a:lnTo>
                    <a:pt x="207" y="141"/>
                  </a:lnTo>
                  <a:lnTo>
                    <a:pt x="205" y="141"/>
                  </a:lnTo>
                  <a:lnTo>
                    <a:pt x="202" y="141"/>
                  </a:lnTo>
                  <a:lnTo>
                    <a:pt x="201" y="141"/>
                  </a:lnTo>
                  <a:lnTo>
                    <a:pt x="201" y="141"/>
                  </a:lnTo>
                  <a:lnTo>
                    <a:pt x="199" y="143"/>
                  </a:lnTo>
                  <a:lnTo>
                    <a:pt x="198" y="146"/>
                  </a:lnTo>
                  <a:lnTo>
                    <a:pt x="196" y="149"/>
                  </a:lnTo>
                  <a:lnTo>
                    <a:pt x="194" y="153"/>
                  </a:lnTo>
                  <a:lnTo>
                    <a:pt x="193" y="154"/>
                  </a:lnTo>
                  <a:lnTo>
                    <a:pt x="191" y="156"/>
                  </a:lnTo>
                  <a:lnTo>
                    <a:pt x="191" y="157"/>
                  </a:lnTo>
                  <a:lnTo>
                    <a:pt x="191" y="160"/>
                  </a:lnTo>
                  <a:lnTo>
                    <a:pt x="190" y="162"/>
                  </a:lnTo>
                  <a:lnTo>
                    <a:pt x="190" y="164"/>
                  </a:lnTo>
                  <a:lnTo>
                    <a:pt x="190" y="167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88" y="170"/>
                  </a:lnTo>
                  <a:lnTo>
                    <a:pt x="188" y="170"/>
                  </a:lnTo>
                  <a:lnTo>
                    <a:pt x="187" y="168"/>
                  </a:lnTo>
                  <a:lnTo>
                    <a:pt x="185" y="168"/>
                  </a:lnTo>
                  <a:lnTo>
                    <a:pt x="185" y="168"/>
                  </a:lnTo>
                  <a:lnTo>
                    <a:pt x="183" y="168"/>
                  </a:lnTo>
                  <a:lnTo>
                    <a:pt x="182" y="168"/>
                  </a:lnTo>
                  <a:lnTo>
                    <a:pt x="182" y="171"/>
                  </a:lnTo>
                  <a:lnTo>
                    <a:pt x="180" y="173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80" y="179"/>
                  </a:lnTo>
                  <a:lnTo>
                    <a:pt x="179" y="181"/>
                  </a:lnTo>
                  <a:lnTo>
                    <a:pt x="179" y="182"/>
                  </a:lnTo>
                  <a:lnTo>
                    <a:pt x="179" y="184"/>
                  </a:lnTo>
                  <a:lnTo>
                    <a:pt x="177" y="187"/>
                  </a:lnTo>
                  <a:lnTo>
                    <a:pt x="177" y="189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6"/>
                  </a:lnTo>
                  <a:lnTo>
                    <a:pt x="175" y="184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1"/>
                  </a:lnTo>
                  <a:lnTo>
                    <a:pt x="175" y="181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8"/>
                  </a:lnTo>
                  <a:lnTo>
                    <a:pt x="175" y="178"/>
                  </a:lnTo>
                  <a:lnTo>
                    <a:pt x="169" y="173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4" y="154"/>
                  </a:lnTo>
                  <a:lnTo>
                    <a:pt x="164" y="153"/>
                  </a:lnTo>
                  <a:lnTo>
                    <a:pt x="164" y="149"/>
                  </a:lnTo>
                  <a:lnTo>
                    <a:pt x="164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49" y="151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7"/>
                  </a:lnTo>
                  <a:lnTo>
                    <a:pt x="152" y="160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3" y="164"/>
                  </a:lnTo>
                  <a:lnTo>
                    <a:pt x="153" y="165"/>
                  </a:lnTo>
                  <a:lnTo>
                    <a:pt x="153" y="165"/>
                  </a:lnTo>
                  <a:lnTo>
                    <a:pt x="147" y="171"/>
                  </a:lnTo>
                  <a:lnTo>
                    <a:pt x="146" y="171"/>
                  </a:lnTo>
                  <a:lnTo>
                    <a:pt x="146" y="173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2" y="178"/>
                  </a:lnTo>
                  <a:lnTo>
                    <a:pt x="136" y="184"/>
                  </a:lnTo>
                  <a:lnTo>
                    <a:pt x="134" y="184"/>
                  </a:lnTo>
                  <a:lnTo>
                    <a:pt x="131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25" y="181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12" y="181"/>
                  </a:lnTo>
                  <a:lnTo>
                    <a:pt x="112" y="182"/>
                  </a:lnTo>
                  <a:lnTo>
                    <a:pt x="111" y="184"/>
                  </a:lnTo>
                  <a:lnTo>
                    <a:pt x="108" y="184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6"/>
                  </a:lnTo>
                  <a:lnTo>
                    <a:pt x="103" y="186"/>
                  </a:lnTo>
                  <a:lnTo>
                    <a:pt x="103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0"/>
                  </a:lnTo>
                  <a:lnTo>
                    <a:pt x="90" y="190"/>
                  </a:lnTo>
                  <a:lnTo>
                    <a:pt x="89" y="189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76" y="186"/>
                  </a:lnTo>
                  <a:lnTo>
                    <a:pt x="75" y="186"/>
                  </a:lnTo>
                  <a:lnTo>
                    <a:pt x="71" y="187"/>
                  </a:lnTo>
                  <a:lnTo>
                    <a:pt x="70" y="187"/>
                  </a:lnTo>
                  <a:lnTo>
                    <a:pt x="68" y="187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2" y="179"/>
                  </a:lnTo>
                  <a:lnTo>
                    <a:pt x="60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9" y="175"/>
                  </a:lnTo>
                  <a:lnTo>
                    <a:pt x="57" y="175"/>
                  </a:lnTo>
                  <a:lnTo>
                    <a:pt x="51" y="176"/>
                  </a:lnTo>
                  <a:lnTo>
                    <a:pt x="49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6" y="179"/>
                  </a:lnTo>
                  <a:lnTo>
                    <a:pt x="46" y="179"/>
                  </a:lnTo>
                  <a:lnTo>
                    <a:pt x="46" y="181"/>
                  </a:lnTo>
                  <a:lnTo>
                    <a:pt x="43" y="182"/>
                  </a:lnTo>
                  <a:lnTo>
                    <a:pt x="43" y="184"/>
                  </a:lnTo>
                  <a:lnTo>
                    <a:pt x="43" y="186"/>
                  </a:lnTo>
                  <a:lnTo>
                    <a:pt x="43" y="187"/>
                  </a:lnTo>
                  <a:lnTo>
                    <a:pt x="43" y="187"/>
                  </a:lnTo>
                  <a:lnTo>
                    <a:pt x="41" y="189"/>
                  </a:lnTo>
                  <a:lnTo>
                    <a:pt x="41" y="189"/>
                  </a:lnTo>
                  <a:lnTo>
                    <a:pt x="41" y="190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37" y="198"/>
                  </a:lnTo>
                  <a:lnTo>
                    <a:pt x="35" y="198"/>
                  </a:lnTo>
                  <a:lnTo>
                    <a:pt x="34" y="200"/>
                  </a:lnTo>
                  <a:lnTo>
                    <a:pt x="34" y="200"/>
                  </a:lnTo>
                  <a:lnTo>
                    <a:pt x="32" y="200"/>
                  </a:lnTo>
                  <a:lnTo>
                    <a:pt x="30" y="200"/>
                  </a:lnTo>
                  <a:lnTo>
                    <a:pt x="27" y="198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5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4" y="193"/>
                  </a:lnTo>
                  <a:lnTo>
                    <a:pt x="24" y="193"/>
                  </a:lnTo>
                  <a:lnTo>
                    <a:pt x="26" y="190"/>
                  </a:lnTo>
                  <a:lnTo>
                    <a:pt x="26" y="190"/>
                  </a:lnTo>
                  <a:lnTo>
                    <a:pt x="27" y="186"/>
                  </a:lnTo>
                  <a:lnTo>
                    <a:pt x="27" y="184"/>
                  </a:lnTo>
                  <a:lnTo>
                    <a:pt x="27" y="182"/>
                  </a:lnTo>
                  <a:lnTo>
                    <a:pt x="26" y="179"/>
                  </a:lnTo>
                  <a:lnTo>
                    <a:pt x="24" y="178"/>
                  </a:lnTo>
                  <a:lnTo>
                    <a:pt x="23" y="175"/>
                  </a:lnTo>
                  <a:lnTo>
                    <a:pt x="21" y="173"/>
                  </a:lnTo>
                  <a:lnTo>
                    <a:pt x="16" y="170"/>
                  </a:lnTo>
                  <a:lnTo>
                    <a:pt x="16" y="168"/>
                  </a:lnTo>
                  <a:lnTo>
                    <a:pt x="15" y="167"/>
                  </a:lnTo>
                  <a:lnTo>
                    <a:pt x="16" y="165"/>
                  </a:lnTo>
                  <a:lnTo>
                    <a:pt x="16" y="164"/>
                  </a:lnTo>
                  <a:lnTo>
                    <a:pt x="16" y="162"/>
                  </a:lnTo>
                  <a:lnTo>
                    <a:pt x="16" y="160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1" y="159"/>
                  </a:lnTo>
                  <a:lnTo>
                    <a:pt x="11" y="157"/>
                  </a:lnTo>
                  <a:lnTo>
                    <a:pt x="11" y="156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8" y="146"/>
                  </a:lnTo>
                  <a:lnTo>
                    <a:pt x="8" y="145"/>
                  </a:lnTo>
                  <a:lnTo>
                    <a:pt x="8" y="143"/>
                  </a:lnTo>
                  <a:lnTo>
                    <a:pt x="8" y="141"/>
                  </a:lnTo>
                  <a:lnTo>
                    <a:pt x="7" y="141"/>
                  </a:lnTo>
                  <a:lnTo>
                    <a:pt x="5" y="141"/>
                  </a:lnTo>
                  <a:lnTo>
                    <a:pt x="2" y="141"/>
                  </a:lnTo>
                  <a:lnTo>
                    <a:pt x="2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8"/>
                  </a:lnTo>
                  <a:lnTo>
                    <a:pt x="2" y="137"/>
                  </a:lnTo>
                  <a:lnTo>
                    <a:pt x="2" y="135"/>
                  </a:lnTo>
                  <a:lnTo>
                    <a:pt x="5" y="134"/>
                  </a:lnTo>
                  <a:lnTo>
                    <a:pt x="5" y="134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5" y="129"/>
                  </a:lnTo>
                  <a:lnTo>
                    <a:pt x="5" y="127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0" y="121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8"/>
                  </a:lnTo>
                  <a:lnTo>
                    <a:pt x="10" y="118"/>
                  </a:lnTo>
                  <a:lnTo>
                    <a:pt x="8" y="116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4" y="97"/>
                  </a:lnTo>
                  <a:lnTo>
                    <a:pt x="26" y="96"/>
                  </a:lnTo>
                  <a:lnTo>
                    <a:pt x="27" y="96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2" y="97"/>
                  </a:lnTo>
                  <a:lnTo>
                    <a:pt x="32" y="96"/>
                  </a:lnTo>
                  <a:lnTo>
                    <a:pt x="32" y="94"/>
                  </a:lnTo>
                  <a:lnTo>
                    <a:pt x="32" y="88"/>
                  </a:lnTo>
                  <a:lnTo>
                    <a:pt x="32" y="80"/>
                  </a:lnTo>
                  <a:lnTo>
                    <a:pt x="32" y="74"/>
                  </a:lnTo>
                  <a:lnTo>
                    <a:pt x="32" y="67"/>
                  </a:lnTo>
                  <a:lnTo>
                    <a:pt x="32" y="61"/>
                  </a:lnTo>
                  <a:lnTo>
                    <a:pt x="32" y="55"/>
                  </a:lnTo>
                  <a:lnTo>
                    <a:pt x="32" y="47"/>
                  </a:lnTo>
                  <a:lnTo>
                    <a:pt x="32" y="41"/>
                  </a:lnTo>
                  <a:lnTo>
                    <a:pt x="32" y="33"/>
                  </a:lnTo>
                  <a:lnTo>
                    <a:pt x="38" y="33"/>
                  </a:lnTo>
                  <a:lnTo>
                    <a:pt x="41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19"/>
                  </a:lnTo>
                  <a:lnTo>
                    <a:pt x="46" y="11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7" y="3"/>
                  </a:lnTo>
                  <a:lnTo>
                    <a:pt x="95" y="3"/>
                  </a:lnTo>
                  <a:lnTo>
                    <a:pt x="101" y="3"/>
                  </a:lnTo>
                  <a:lnTo>
                    <a:pt x="136" y="3"/>
                  </a:lnTo>
                  <a:lnTo>
                    <a:pt x="136" y="3"/>
                  </a:lnTo>
                  <a:lnTo>
                    <a:pt x="138" y="1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61">
              <a:extLst>
                <a:ext uri="{FF2B5EF4-FFF2-40B4-BE49-F238E27FC236}">
                  <a16:creationId xmlns:a16="http://schemas.microsoft.com/office/drawing/2014/main" id="{ED6A5AA8-BCD8-5C5C-0ED3-3463562338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0742" y="4601098"/>
              <a:ext cx="317724" cy="146192"/>
            </a:xfrm>
            <a:custGeom>
              <a:avLst/>
              <a:gdLst>
                <a:gd name="T0" fmla="*/ 161 w 163"/>
                <a:gd name="T1" fmla="*/ 74 h 75"/>
                <a:gd name="T2" fmla="*/ 71 w 163"/>
                <a:gd name="T3" fmla="*/ 75 h 75"/>
                <a:gd name="T4" fmla="*/ 66 w 163"/>
                <a:gd name="T5" fmla="*/ 74 h 75"/>
                <a:gd name="T6" fmla="*/ 62 w 163"/>
                <a:gd name="T7" fmla="*/ 71 h 75"/>
                <a:gd name="T8" fmla="*/ 152 w 163"/>
                <a:gd name="T9" fmla="*/ 60 h 75"/>
                <a:gd name="T10" fmla="*/ 147 w 163"/>
                <a:gd name="T11" fmla="*/ 61 h 75"/>
                <a:gd name="T12" fmla="*/ 150 w 163"/>
                <a:gd name="T13" fmla="*/ 60 h 75"/>
                <a:gd name="T14" fmla="*/ 87 w 163"/>
                <a:gd name="T15" fmla="*/ 55 h 75"/>
                <a:gd name="T16" fmla="*/ 96 w 163"/>
                <a:gd name="T17" fmla="*/ 60 h 75"/>
                <a:gd name="T18" fmla="*/ 92 w 163"/>
                <a:gd name="T19" fmla="*/ 61 h 75"/>
                <a:gd name="T20" fmla="*/ 84 w 163"/>
                <a:gd name="T21" fmla="*/ 55 h 75"/>
                <a:gd name="T22" fmla="*/ 84 w 163"/>
                <a:gd name="T23" fmla="*/ 41 h 75"/>
                <a:gd name="T24" fmla="*/ 84 w 163"/>
                <a:gd name="T25" fmla="*/ 44 h 75"/>
                <a:gd name="T26" fmla="*/ 59 w 163"/>
                <a:gd name="T27" fmla="*/ 39 h 75"/>
                <a:gd name="T28" fmla="*/ 73 w 163"/>
                <a:gd name="T29" fmla="*/ 45 h 75"/>
                <a:gd name="T30" fmla="*/ 73 w 163"/>
                <a:gd name="T31" fmla="*/ 49 h 75"/>
                <a:gd name="T32" fmla="*/ 59 w 163"/>
                <a:gd name="T33" fmla="*/ 45 h 75"/>
                <a:gd name="T34" fmla="*/ 59 w 163"/>
                <a:gd name="T35" fmla="*/ 39 h 75"/>
                <a:gd name="T36" fmla="*/ 68 w 163"/>
                <a:gd name="T37" fmla="*/ 38 h 75"/>
                <a:gd name="T38" fmla="*/ 65 w 163"/>
                <a:gd name="T39" fmla="*/ 36 h 75"/>
                <a:gd name="T40" fmla="*/ 52 w 163"/>
                <a:gd name="T41" fmla="*/ 36 h 75"/>
                <a:gd name="T42" fmla="*/ 49 w 163"/>
                <a:gd name="T43" fmla="*/ 36 h 75"/>
                <a:gd name="T44" fmla="*/ 29 w 163"/>
                <a:gd name="T45" fmla="*/ 31 h 75"/>
                <a:gd name="T46" fmla="*/ 36 w 163"/>
                <a:gd name="T47" fmla="*/ 30 h 75"/>
                <a:gd name="T48" fmla="*/ 36 w 163"/>
                <a:gd name="T49" fmla="*/ 30 h 75"/>
                <a:gd name="T50" fmla="*/ 35 w 163"/>
                <a:gd name="T51" fmla="*/ 30 h 75"/>
                <a:gd name="T52" fmla="*/ 32 w 163"/>
                <a:gd name="T53" fmla="*/ 28 h 75"/>
                <a:gd name="T54" fmla="*/ 25 w 163"/>
                <a:gd name="T55" fmla="*/ 28 h 75"/>
                <a:gd name="T56" fmla="*/ 22 w 163"/>
                <a:gd name="T57" fmla="*/ 28 h 75"/>
                <a:gd name="T58" fmla="*/ 57 w 163"/>
                <a:gd name="T59" fmla="*/ 27 h 75"/>
                <a:gd name="T60" fmla="*/ 57 w 163"/>
                <a:gd name="T61" fmla="*/ 27 h 75"/>
                <a:gd name="T62" fmla="*/ 77 w 163"/>
                <a:gd name="T63" fmla="*/ 33 h 75"/>
                <a:gd name="T64" fmla="*/ 81 w 163"/>
                <a:gd name="T65" fmla="*/ 39 h 75"/>
                <a:gd name="T66" fmla="*/ 77 w 163"/>
                <a:gd name="T67" fmla="*/ 39 h 75"/>
                <a:gd name="T68" fmla="*/ 71 w 163"/>
                <a:gd name="T69" fmla="*/ 25 h 75"/>
                <a:gd name="T70" fmla="*/ 27 w 163"/>
                <a:gd name="T71" fmla="*/ 20 h 75"/>
                <a:gd name="T72" fmla="*/ 32 w 163"/>
                <a:gd name="T73" fmla="*/ 28 h 75"/>
                <a:gd name="T74" fmla="*/ 29 w 163"/>
                <a:gd name="T75" fmla="*/ 27 h 75"/>
                <a:gd name="T76" fmla="*/ 22 w 163"/>
                <a:gd name="T77" fmla="*/ 25 h 75"/>
                <a:gd name="T78" fmla="*/ 27 w 163"/>
                <a:gd name="T79" fmla="*/ 20 h 75"/>
                <a:gd name="T80" fmla="*/ 13 w 163"/>
                <a:gd name="T81" fmla="*/ 20 h 75"/>
                <a:gd name="T82" fmla="*/ 22 w 163"/>
                <a:gd name="T83" fmla="*/ 20 h 75"/>
                <a:gd name="T84" fmla="*/ 19 w 163"/>
                <a:gd name="T85" fmla="*/ 19 h 75"/>
                <a:gd name="T86" fmla="*/ 16 w 163"/>
                <a:gd name="T87" fmla="*/ 17 h 75"/>
                <a:gd name="T88" fmla="*/ 14 w 163"/>
                <a:gd name="T89" fmla="*/ 19 h 75"/>
                <a:gd name="T90" fmla="*/ 44 w 163"/>
                <a:gd name="T91" fmla="*/ 14 h 75"/>
                <a:gd name="T92" fmla="*/ 52 w 163"/>
                <a:gd name="T93" fmla="*/ 20 h 75"/>
                <a:gd name="T94" fmla="*/ 62 w 163"/>
                <a:gd name="T95" fmla="*/ 28 h 75"/>
                <a:gd name="T96" fmla="*/ 52 w 163"/>
                <a:gd name="T97" fmla="*/ 23 h 75"/>
                <a:gd name="T98" fmla="*/ 44 w 163"/>
                <a:gd name="T99" fmla="*/ 17 h 75"/>
                <a:gd name="T100" fmla="*/ 3 w 163"/>
                <a:gd name="T101" fmla="*/ 6 h 75"/>
                <a:gd name="T102" fmla="*/ 11 w 163"/>
                <a:gd name="T103" fmla="*/ 0 h 75"/>
                <a:gd name="T104" fmla="*/ 22 w 163"/>
                <a:gd name="T105" fmla="*/ 8 h 75"/>
                <a:gd name="T106" fmla="*/ 25 w 163"/>
                <a:gd name="T107" fmla="*/ 12 h 75"/>
                <a:gd name="T108" fmla="*/ 18 w 163"/>
                <a:gd name="T109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75">
                  <a:moveTo>
                    <a:pt x="161" y="72"/>
                  </a:moveTo>
                  <a:lnTo>
                    <a:pt x="161" y="72"/>
                  </a:lnTo>
                  <a:lnTo>
                    <a:pt x="163" y="72"/>
                  </a:lnTo>
                  <a:lnTo>
                    <a:pt x="163" y="74"/>
                  </a:lnTo>
                  <a:lnTo>
                    <a:pt x="161" y="74"/>
                  </a:lnTo>
                  <a:lnTo>
                    <a:pt x="161" y="74"/>
                  </a:lnTo>
                  <a:lnTo>
                    <a:pt x="159" y="72"/>
                  </a:lnTo>
                  <a:lnTo>
                    <a:pt x="161" y="72"/>
                  </a:lnTo>
                  <a:close/>
                  <a:moveTo>
                    <a:pt x="63" y="71"/>
                  </a:moveTo>
                  <a:lnTo>
                    <a:pt x="63" y="71"/>
                  </a:lnTo>
                  <a:lnTo>
                    <a:pt x="70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68" y="75"/>
                  </a:lnTo>
                  <a:lnTo>
                    <a:pt x="68" y="74"/>
                  </a:lnTo>
                  <a:lnTo>
                    <a:pt x="66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2" y="72"/>
                  </a:lnTo>
                  <a:lnTo>
                    <a:pt x="62" y="71"/>
                  </a:lnTo>
                  <a:lnTo>
                    <a:pt x="63" y="71"/>
                  </a:lnTo>
                  <a:close/>
                  <a:moveTo>
                    <a:pt x="150" y="60"/>
                  </a:move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8" y="61"/>
                  </a:lnTo>
                  <a:lnTo>
                    <a:pt x="148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8" y="60"/>
                  </a:lnTo>
                  <a:lnTo>
                    <a:pt x="150" y="60"/>
                  </a:lnTo>
                  <a:close/>
                  <a:moveTo>
                    <a:pt x="82" y="52"/>
                  </a:moveTo>
                  <a:lnTo>
                    <a:pt x="82" y="52"/>
                  </a:lnTo>
                  <a:lnTo>
                    <a:pt x="84" y="53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9" y="56"/>
                  </a:lnTo>
                  <a:lnTo>
                    <a:pt x="90" y="55"/>
                  </a:lnTo>
                  <a:lnTo>
                    <a:pt x="92" y="56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6" y="60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5" y="61"/>
                  </a:lnTo>
                  <a:lnTo>
                    <a:pt x="93" y="61"/>
                  </a:lnTo>
                  <a:lnTo>
                    <a:pt x="92" y="61"/>
                  </a:lnTo>
                  <a:lnTo>
                    <a:pt x="90" y="60"/>
                  </a:lnTo>
                  <a:lnTo>
                    <a:pt x="89" y="60"/>
                  </a:lnTo>
                  <a:lnTo>
                    <a:pt x="85" y="58"/>
                  </a:lnTo>
                  <a:lnTo>
                    <a:pt x="85" y="56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2" y="52"/>
                  </a:lnTo>
                  <a:close/>
                  <a:moveTo>
                    <a:pt x="82" y="39"/>
                  </a:moveTo>
                  <a:lnTo>
                    <a:pt x="84" y="41"/>
                  </a:lnTo>
                  <a:lnTo>
                    <a:pt x="85" y="44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4" y="45"/>
                  </a:lnTo>
                  <a:lnTo>
                    <a:pt x="84" y="45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82" y="39"/>
                  </a:lnTo>
                  <a:close/>
                  <a:moveTo>
                    <a:pt x="59" y="39"/>
                  </a:moveTo>
                  <a:lnTo>
                    <a:pt x="59" y="39"/>
                  </a:lnTo>
                  <a:lnTo>
                    <a:pt x="62" y="41"/>
                  </a:lnTo>
                  <a:lnTo>
                    <a:pt x="63" y="41"/>
                  </a:lnTo>
                  <a:lnTo>
                    <a:pt x="68" y="41"/>
                  </a:lnTo>
                  <a:lnTo>
                    <a:pt x="70" y="42"/>
                  </a:lnTo>
                  <a:lnTo>
                    <a:pt x="71" y="44"/>
                  </a:lnTo>
                  <a:lnTo>
                    <a:pt x="73" y="4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70" y="47"/>
                  </a:lnTo>
                  <a:lnTo>
                    <a:pt x="68" y="47"/>
                  </a:lnTo>
                  <a:lnTo>
                    <a:pt x="63" y="47"/>
                  </a:lnTo>
                  <a:lnTo>
                    <a:pt x="60" y="47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9" y="39"/>
                  </a:lnTo>
                  <a:close/>
                  <a:moveTo>
                    <a:pt x="65" y="34"/>
                  </a:moveTo>
                  <a:lnTo>
                    <a:pt x="66" y="34"/>
                  </a:lnTo>
                  <a:lnTo>
                    <a:pt x="66" y="34"/>
                  </a:lnTo>
                  <a:lnTo>
                    <a:pt x="68" y="36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3" y="36"/>
                  </a:lnTo>
                  <a:lnTo>
                    <a:pt x="65" y="34"/>
                  </a:lnTo>
                  <a:close/>
                  <a:moveTo>
                    <a:pt x="51" y="34"/>
                  </a:moveTo>
                  <a:lnTo>
                    <a:pt x="51" y="34"/>
                  </a:lnTo>
                  <a:lnTo>
                    <a:pt x="51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51" y="34"/>
                  </a:lnTo>
                  <a:close/>
                  <a:moveTo>
                    <a:pt x="27" y="30"/>
                  </a:moveTo>
                  <a:lnTo>
                    <a:pt x="27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7" y="30"/>
                  </a:lnTo>
                  <a:close/>
                  <a:moveTo>
                    <a:pt x="36" y="30"/>
                  </a:moveTo>
                  <a:lnTo>
                    <a:pt x="36" y="31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close/>
                  <a:moveTo>
                    <a:pt x="33" y="28"/>
                  </a:moveTo>
                  <a:lnTo>
                    <a:pt x="35" y="28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3" y="28"/>
                  </a:lnTo>
                  <a:close/>
                  <a:moveTo>
                    <a:pt x="25" y="27"/>
                  </a:moveTo>
                  <a:lnTo>
                    <a:pt x="25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4" y="27"/>
                  </a:lnTo>
                  <a:lnTo>
                    <a:pt x="25" y="27"/>
                  </a:lnTo>
                  <a:close/>
                  <a:moveTo>
                    <a:pt x="57" y="27"/>
                  </a:moveTo>
                  <a:lnTo>
                    <a:pt x="57" y="27"/>
                  </a:lnTo>
                  <a:lnTo>
                    <a:pt x="57" y="27"/>
                  </a:lnTo>
                  <a:lnTo>
                    <a:pt x="59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close/>
                  <a:moveTo>
                    <a:pt x="73" y="25"/>
                  </a:moveTo>
                  <a:lnTo>
                    <a:pt x="77" y="30"/>
                  </a:lnTo>
                  <a:lnTo>
                    <a:pt x="77" y="30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9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39"/>
                  </a:lnTo>
                  <a:lnTo>
                    <a:pt x="82" y="42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1" y="41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4" y="34"/>
                  </a:lnTo>
                  <a:lnTo>
                    <a:pt x="73" y="30"/>
                  </a:lnTo>
                  <a:lnTo>
                    <a:pt x="73" y="28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close/>
                  <a:moveTo>
                    <a:pt x="27" y="20"/>
                  </a:moveTo>
                  <a:lnTo>
                    <a:pt x="29" y="20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4" y="22"/>
                  </a:lnTo>
                  <a:lnTo>
                    <a:pt x="25" y="20"/>
                  </a:lnTo>
                  <a:lnTo>
                    <a:pt x="27" y="20"/>
                  </a:lnTo>
                  <a:close/>
                  <a:moveTo>
                    <a:pt x="13" y="20"/>
                  </a:moveTo>
                  <a:lnTo>
                    <a:pt x="14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close/>
                  <a:moveTo>
                    <a:pt x="21" y="19"/>
                  </a:moveTo>
                  <a:lnTo>
                    <a:pt x="21" y="19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9"/>
                  </a:lnTo>
                  <a:close/>
                  <a:moveTo>
                    <a:pt x="13" y="14"/>
                  </a:moveTo>
                  <a:lnTo>
                    <a:pt x="14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close/>
                  <a:moveTo>
                    <a:pt x="40" y="14"/>
                  </a:moveTo>
                  <a:lnTo>
                    <a:pt x="44" y="14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2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9" y="27"/>
                  </a:lnTo>
                  <a:lnTo>
                    <a:pt x="57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9" y="22"/>
                  </a:lnTo>
                  <a:lnTo>
                    <a:pt x="48" y="20"/>
                  </a:lnTo>
                  <a:lnTo>
                    <a:pt x="46" y="20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41" y="16"/>
                  </a:lnTo>
                  <a:lnTo>
                    <a:pt x="41" y="14"/>
                  </a:lnTo>
                  <a:lnTo>
                    <a:pt x="40" y="14"/>
                  </a:lnTo>
                  <a:close/>
                  <a:moveTo>
                    <a:pt x="2" y="6"/>
                  </a:move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close/>
                  <a:moveTo>
                    <a:pt x="11" y="0"/>
                  </a:move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4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8" y="9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62">
              <a:extLst>
                <a:ext uri="{FF2B5EF4-FFF2-40B4-BE49-F238E27FC236}">
                  <a16:creationId xmlns:a16="http://schemas.microsoft.com/office/drawing/2014/main" id="{B97AFA9E-F531-3422-A155-7ACA9B8DE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9605" y="3486144"/>
              <a:ext cx="592563" cy="469763"/>
            </a:xfrm>
            <a:custGeom>
              <a:avLst/>
              <a:gdLst>
                <a:gd name="T0" fmla="*/ 107 w 304"/>
                <a:gd name="T1" fmla="*/ 235 h 241"/>
                <a:gd name="T2" fmla="*/ 109 w 304"/>
                <a:gd name="T3" fmla="*/ 238 h 241"/>
                <a:gd name="T4" fmla="*/ 104 w 304"/>
                <a:gd name="T5" fmla="*/ 235 h 241"/>
                <a:gd name="T6" fmla="*/ 28 w 304"/>
                <a:gd name="T7" fmla="*/ 101 h 241"/>
                <a:gd name="T8" fmla="*/ 31 w 304"/>
                <a:gd name="T9" fmla="*/ 104 h 241"/>
                <a:gd name="T10" fmla="*/ 28 w 304"/>
                <a:gd name="T11" fmla="*/ 99 h 241"/>
                <a:gd name="T12" fmla="*/ 66 w 304"/>
                <a:gd name="T13" fmla="*/ 0 h 241"/>
                <a:gd name="T14" fmla="*/ 93 w 304"/>
                <a:gd name="T15" fmla="*/ 8 h 241"/>
                <a:gd name="T16" fmla="*/ 120 w 304"/>
                <a:gd name="T17" fmla="*/ 25 h 241"/>
                <a:gd name="T18" fmla="*/ 147 w 304"/>
                <a:gd name="T19" fmla="*/ 46 h 241"/>
                <a:gd name="T20" fmla="*/ 180 w 304"/>
                <a:gd name="T21" fmla="*/ 49 h 241"/>
                <a:gd name="T22" fmla="*/ 192 w 304"/>
                <a:gd name="T23" fmla="*/ 57 h 241"/>
                <a:gd name="T24" fmla="*/ 205 w 304"/>
                <a:gd name="T25" fmla="*/ 66 h 241"/>
                <a:gd name="T26" fmla="*/ 210 w 304"/>
                <a:gd name="T27" fmla="*/ 72 h 241"/>
                <a:gd name="T28" fmla="*/ 222 w 304"/>
                <a:gd name="T29" fmla="*/ 83 h 241"/>
                <a:gd name="T30" fmla="*/ 222 w 304"/>
                <a:gd name="T31" fmla="*/ 88 h 241"/>
                <a:gd name="T32" fmla="*/ 224 w 304"/>
                <a:gd name="T33" fmla="*/ 94 h 241"/>
                <a:gd name="T34" fmla="*/ 229 w 304"/>
                <a:gd name="T35" fmla="*/ 104 h 241"/>
                <a:gd name="T36" fmla="*/ 236 w 304"/>
                <a:gd name="T37" fmla="*/ 116 h 241"/>
                <a:gd name="T38" fmla="*/ 243 w 304"/>
                <a:gd name="T39" fmla="*/ 118 h 241"/>
                <a:gd name="T40" fmla="*/ 246 w 304"/>
                <a:gd name="T41" fmla="*/ 121 h 241"/>
                <a:gd name="T42" fmla="*/ 249 w 304"/>
                <a:gd name="T43" fmla="*/ 129 h 241"/>
                <a:gd name="T44" fmla="*/ 254 w 304"/>
                <a:gd name="T45" fmla="*/ 135 h 241"/>
                <a:gd name="T46" fmla="*/ 260 w 304"/>
                <a:gd name="T47" fmla="*/ 142 h 241"/>
                <a:gd name="T48" fmla="*/ 271 w 304"/>
                <a:gd name="T49" fmla="*/ 143 h 241"/>
                <a:gd name="T50" fmla="*/ 292 w 304"/>
                <a:gd name="T51" fmla="*/ 146 h 241"/>
                <a:gd name="T52" fmla="*/ 298 w 304"/>
                <a:gd name="T53" fmla="*/ 148 h 241"/>
                <a:gd name="T54" fmla="*/ 303 w 304"/>
                <a:gd name="T55" fmla="*/ 159 h 241"/>
                <a:gd name="T56" fmla="*/ 300 w 304"/>
                <a:gd name="T57" fmla="*/ 172 h 241"/>
                <a:gd name="T58" fmla="*/ 296 w 304"/>
                <a:gd name="T59" fmla="*/ 183 h 241"/>
                <a:gd name="T60" fmla="*/ 284 w 304"/>
                <a:gd name="T61" fmla="*/ 191 h 241"/>
                <a:gd name="T62" fmla="*/ 265 w 304"/>
                <a:gd name="T63" fmla="*/ 197 h 241"/>
                <a:gd name="T64" fmla="*/ 247 w 304"/>
                <a:gd name="T65" fmla="*/ 202 h 241"/>
                <a:gd name="T66" fmla="*/ 219 w 304"/>
                <a:gd name="T67" fmla="*/ 206 h 241"/>
                <a:gd name="T68" fmla="*/ 195 w 304"/>
                <a:gd name="T69" fmla="*/ 214 h 241"/>
                <a:gd name="T70" fmla="*/ 186 w 304"/>
                <a:gd name="T71" fmla="*/ 230 h 241"/>
                <a:gd name="T72" fmla="*/ 175 w 304"/>
                <a:gd name="T73" fmla="*/ 227 h 241"/>
                <a:gd name="T74" fmla="*/ 156 w 304"/>
                <a:gd name="T75" fmla="*/ 227 h 241"/>
                <a:gd name="T76" fmla="*/ 140 w 304"/>
                <a:gd name="T77" fmla="*/ 225 h 241"/>
                <a:gd name="T78" fmla="*/ 132 w 304"/>
                <a:gd name="T79" fmla="*/ 227 h 241"/>
                <a:gd name="T80" fmla="*/ 126 w 304"/>
                <a:gd name="T81" fmla="*/ 224 h 241"/>
                <a:gd name="T82" fmla="*/ 123 w 304"/>
                <a:gd name="T83" fmla="*/ 230 h 241"/>
                <a:gd name="T84" fmla="*/ 123 w 304"/>
                <a:gd name="T85" fmla="*/ 236 h 241"/>
                <a:gd name="T86" fmla="*/ 117 w 304"/>
                <a:gd name="T87" fmla="*/ 236 h 241"/>
                <a:gd name="T88" fmla="*/ 112 w 304"/>
                <a:gd name="T89" fmla="*/ 227 h 241"/>
                <a:gd name="T90" fmla="*/ 96 w 304"/>
                <a:gd name="T91" fmla="*/ 206 h 241"/>
                <a:gd name="T92" fmla="*/ 90 w 304"/>
                <a:gd name="T93" fmla="*/ 192 h 241"/>
                <a:gd name="T94" fmla="*/ 74 w 304"/>
                <a:gd name="T95" fmla="*/ 181 h 241"/>
                <a:gd name="T96" fmla="*/ 65 w 304"/>
                <a:gd name="T97" fmla="*/ 162 h 241"/>
                <a:gd name="T98" fmla="*/ 65 w 304"/>
                <a:gd name="T99" fmla="*/ 148 h 241"/>
                <a:gd name="T100" fmla="*/ 60 w 304"/>
                <a:gd name="T101" fmla="*/ 140 h 241"/>
                <a:gd name="T102" fmla="*/ 49 w 304"/>
                <a:gd name="T103" fmla="*/ 124 h 241"/>
                <a:gd name="T104" fmla="*/ 39 w 304"/>
                <a:gd name="T105" fmla="*/ 116 h 241"/>
                <a:gd name="T106" fmla="*/ 33 w 304"/>
                <a:gd name="T107" fmla="*/ 101 h 241"/>
                <a:gd name="T108" fmla="*/ 22 w 304"/>
                <a:gd name="T109" fmla="*/ 83 h 241"/>
                <a:gd name="T110" fmla="*/ 6 w 304"/>
                <a:gd name="T111" fmla="*/ 63 h 241"/>
                <a:gd name="T112" fmla="*/ 3 w 304"/>
                <a:gd name="T113" fmla="*/ 53 h 241"/>
                <a:gd name="T114" fmla="*/ 20 w 304"/>
                <a:gd name="T115" fmla="*/ 46 h 241"/>
                <a:gd name="T116" fmla="*/ 38 w 304"/>
                <a:gd name="T117" fmla="*/ 35 h 241"/>
                <a:gd name="T118" fmla="*/ 47 w 304"/>
                <a:gd name="T119" fmla="*/ 27 h 241"/>
                <a:gd name="T120" fmla="*/ 35 w 304"/>
                <a:gd name="T121" fmla="*/ 9 h 241"/>
                <a:gd name="T122" fmla="*/ 63 w 304"/>
                <a:gd name="T12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" h="241">
                  <a:moveTo>
                    <a:pt x="106" y="231"/>
                  </a:moveTo>
                  <a:lnTo>
                    <a:pt x="106" y="231"/>
                  </a:lnTo>
                  <a:lnTo>
                    <a:pt x="106" y="231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9" y="235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4" y="235"/>
                  </a:lnTo>
                  <a:lnTo>
                    <a:pt x="104" y="233"/>
                  </a:lnTo>
                  <a:lnTo>
                    <a:pt x="104" y="233"/>
                  </a:lnTo>
                  <a:lnTo>
                    <a:pt x="106" y="233"/>
                  </a:lnTo>
                  <a:lnTo>
                    <a:pt x="106" y="231"/>
                  </a:lnTo>
                  <a:lnTo>
                    <a:pt x="106" y="231"/>
                  </a:lnTo>
                  <a:close/>
                  <a:moveTo>
                    <a:pt x="28" y="101"/>
                  </a:moveTo>
                  <a:lnTo>
                    <a:pt x="28" y="101"/>
                  </a:lnTo>
                  <a:lnTo>
                    <a:pt x="28" y="101"/>
                  </a:lnTo>
                  <a:lnTo>
                    <a:pt x="31" y="102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0" y="102"/>
                  </a:lnTo>
                  <a:lnTo>
                    <a:pt x="28" y="102"/>
                  </a:lnTo>
                  <a:lnTo>
                    <a:pt x="27" y="101"/>
                  </a:lnTo>
                  <a:lnTo>
                    <a:pt x="28" y="101"/>
                  </a:lnTo>
                  <a:close/>
                  <a:moveTo>
                    <a:pt x="28" y="98"/>
                  </a:moveTo>
                  <a:lnTo>
                    <a:pt x="28" y="99"/>
                  </a:lnTo>
                  <a:lnTo>
                    <a:pt x="28" y="99"/>
                  </a:lnTo>
                  <a:lnTo>
                    <a:pt x="28" y="101"/>
                  </a:lnTo>
                  <a:lnTo>
                    <a:pt x="28" y="101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8" y="98"/>
                  </a:lnTo>
                  <a:close/>
                  <a:moveTo>
                    <a:pt x="66" y="0"/>
                  </a:moveTo>
                  <a:lnTo>
                    <a:pt x="69" y="0"/>
                  </a:lnTo>
                  <a:lnTo>
                    <a:pt x="74" y="1"/>
                  </a:lnTo>
                  <a:lnTo>
                    <a:pt x="79" y="1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90" y="6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101" y="12"/>
                  </a:lnTo>
                  <a:lnTo>
                    <a:pt x="104" y="14"/>
                  </a:lnTo>
                  <a:lnTo>
                    <a:pt x="109" y="16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20" y="25"/>
                  </a:lnTo>
                  <a:lnTo>
                    <a:pt x="123" y="28"/>
                  </a:lnTo>
                  <a:lnTo>
                    <a:pt x="128" y="31"/>
                  </a:lnTo>
                  <a:lnTo>
                    <a:pt x="132" y="36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1" y="47"/>
                  </a:lnTo>
                  <a:lnTo>
                    <a:pt x="158" y="47"/>
                  </a:lnTo>
                  <a:lnTo>
                    <a:pt x="164" y="47"/>
                  </a:lnTo>
                  <a:lnTo>
                    <a:pt x="170" y="49"/>
                  </a:lnTo>
                  <a:lnTo>
                    <a:pt x="172" y="47"/>
                  </a:lnTo>
                  <a:lnTo>
                    <a:pt x="175" y="49"/>
                  </a:lnTo>
                  <a:lnTo>
                    <a:pt x="180" y="49"/>
                  </a:lnTo>
                  <a:lnTo>
                    <a:pt x="181" y="49"/>
                  </a:lnTo>
                  <a:lnTo>
                    <a:pt x="186" y="49"/>
                  </a:lnTo>
                  <a:lnTo>
                    <a:pt x="186" y="52"/>
                  </a:lnTo>
                  <a:lnTo>
                    <a:pt x="188" y="53"/>
                  </a:lnTo>
                  <a:lnTo>
                    <a:pt x="188" y="55"/>
                  </a:lnTo>
                  <a:lnTo>
                    <a:pt x="189" y="57"/>
                  </a:lnTo>
                  <a:lnTo>
                    <a:pt x="192" y="57"/>
                  </a:lnTo>
                  <a:lnTo>
                    <a:pt x="194" y="57"/>
                  </a:lnTo>
                  <a:lnTo>
                    <a:pt x="197" y="57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2" y="60"/>
                  </a:lnTo>
                  <a:lnTo>
                    <a:pt x="203" y="63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05" y="68"/>
                  </a:lnTo>
                  <a:lnTo>
                    <a:pt x="205" y="68"/>
                  </a:lnTo>
                  <a:lnTo>
                    <a:pt x="205" y="69"/>
                  </a:lnTo>
                  <a:lnTo>
                    <a:pt x="206" y="71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1" y="74"/>
                  </a:lnTo>
                  <a:lnTo>
                    <a:pt x="213" y="75"/>
                  </a:lnTo>
                  <a:lnTo>
                    <a:pt x="214" y="77"/>
                  </a:lnTo>
                  <a:lnTo>
                    <a:pt x="216" y="77"/>
                  </a:lnTo>
                  <a:lnTo>
                    <a:pt x="219" y="80"/>
                  </a:lnTo>
                  <a:lnTo>
                    <a:pt x="222" y="83"/>
                  </a:lnTo>
                  <a:lnTo>
                    <a:pt x="225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2" y="87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1"/>
                  </a:lnTo>
                  <a:lnTo>
                    <a:pt x="225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2" y="94"/>
                  </a:lnTo>
                  <a:lnTo>
                    <a:pt x="224" y="96"/>
                  </a:lnTo>
                  <a:lnTo>
                    <a:pt x="224" y="98"/>
                  </a:lnTo>
                  <a:lnTo>
                    <a:pt x="225" y="99"/>
                  </a:lnTo>
                  <a:lnTo>
                    <a:pt x="225" y="101"/>
                  </a:lnTo>
                  <a:lnTo>
                    <a:pt x="227" y="102"/>
                  </a:lnTo>
                  <a:lnTo>
                    <a:pt x="229" y="104"/>
                  </a:lnTo>
                  <a:lnTo>
                    <a:pt x="230" y="107"/>
                  </a:lnTo>
                  <a:lnTo>
                    <a:pt x="230" y="110"/>
                  </a:lnTo>
                  <a:lnTo>
                    <a:pt x="232" y="112"/>
                  </a:lnTo>
                  <a:lnTo>
                    <a:pt x="233" y="113"/>
                  </a:lnTo>
                  <a:lnTo>
                    <a:pt x="235" y="115"/>
                  </a:lnTo>
                  <a:lnTo>
                    <a:pt x="235" y="116"/>
                  </a:lnTo>
                  <a:lnTo>
                    <a:pt x="236" y="116"/>
                  </a:lnTo>
                  <a:lnTo>
                    <a:pt x="236" y="118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40" y="118"/>
                  </a:lnTo>
                  <a:lnTo>
                    <a:pt x="241" y="116"/>
                  </a:lnTo>
                  <a:lnTo>
                    <a:pt x="241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20"/>
                  </a:lnTo>
                  <a:lnTo>
                    <a:pt x="241" y="121"/>
                  </a:lnTo>
                  <a:lnTo>
                    <a:pt x="243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4"/>
                  </a:lnTo>
                  <a:lnTo>
                    <a:pt x="246" y="124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9"/>
                  </a:lnTo>
                  <a:lnTo>
                    <a:pt x="249" y="129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2" y="132"/>
                  </a:lnTo>
                  <a:lnTo>
                    <a:pt x="252" y="134"/>
                  </a:lnTo>
                  <a:lnTo>
                    <a:pt x="254" y="135"/>
                  </a:lnTo>
                  <a:lnTo>
                    <a:pt x="254" y="135"/>
                  </a:lnTo>
                  <a:lnTo>
                    <a:pt x="255" y="137"/>
                  </a:lnTo>
                  <a:lnTo>
                    <a:pt x="255" y="137"/>
                  </a:lnTo>
                  <a:lnTo>
                    <a:pt x="257" y="139"/>
                  </a:lnTo>
                  <a:lnTo>
                    <a:pt x="257" y="140"/>
                  </a:lnTo>
                  <a:lnTo>
                    <a:pt x="259" y="140"/>
                  </a:lnTo>
                  <a:lnTo>
                    <a:pt x="259" y="142"/>
                  </a:lnTo>
                  <a:lnTo>
                    <a:pt x="260" y="142"/>
                  </a:lnTo>
                  <a:lnTo>
                    <a:pt x="260" y="143"/>
                  </a:lnTo>
                  <a:lnTo>
                    <a:pt x="262" y="143"/>
                  </a:lnTo>
                  <a:lnTo>
                    <a:pt x="262" y="143"/>
                  </a:lnTo>
                  <a:lnTo>
                    <a:pt x="263" y="143"/>
                  </a:lnTo>
                  <a:lnTo>
                    <a:pt x="266" y="143"/>
                  </a:lnTo>
                  <a:lnTo>
                    <a:pt x="268" y="143"/>
                  </a:lnTo>
                  <a:lnTo>
                    <a:pt x="271" y="143"/>
                  </a:lnTo>
                  <a:lnTo>
                    <a:pt x="274" y="145"/>
                  </a:lnTo>
                  <a:lnTo>
                    <a:pt x="277" y="145"/>
                  </a:lnTo>
                  <a:lnTo>
                    <a:pt x="281" y="145"/>
                  </a:lnTo>
                  <a:lnTo>
                    <a:pt x="284" y="145"/>
                  </a:lnTo>
                  <a:lnTo>
                    <a:pt x="287" y="146"/>
                  </a:lnTo>
                  <a:lnTo>
                    <a:pt x="290" y="146"/>
                  </a:lnTo>
                  <a:lnTo>
                    <a:pt x="292" y="146"/>
                  </a:lnTo>
                  <a:lnTo>
                    <a:pt x="293" y="146"/>
                  </a:lnTo>
                  <a:lnTo>
                    <a:pt x="295" y="146"/>
                  </a:lnTo>
                  <a:lnTo>
                    <a:pt x="295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8" y="146"/>
                  </a:lnTo>
                  <a:lnTo>
                    <a:pt x="298" y="148"/>
                  </a:lnTo>
                  <a:lnTo>
                    <a:pt x="300" y="150"/>
                  </a:lnTo>
                  <a:lnTo>
                    <a:pt x="301" y="151"/>
                  </a:lnTo>
                  <a:lnTo>
                    <a:pt x="303" y="153"/>
                  </a:lnTo>
                  <a:lnTo>
                    <a:pt x="303" y="154"/>
                  </a:lnTo>
                  <a:lnTo>
                    <a:pt x="304" y="156"/>
                  </a:lnTo>
                  <a:lnTo>
                    <a:pt x="304" y="157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3" y="164"/>
                  </a:lnTo>
                  <a:lnTo>
                    <a:pt x="301" y="165"/>
                  </a:lnTo>
                  <a:lnTo>
                    <a:pt x="301" y="167"/>
                  </a:lnTo>
                  <a:lnTo>
                    <a:pt x="301" y="168"/>
                  </a:lnTo>
                  <a:lnTo>
                    <a:pt x="300" y="170"/>
                  </a:lnTo>
                  <a:lnTo>
                    <a:pt x="300" y="172"/>
                  </a:lnTo>
                  <a:lnTo>
                    <a:pt x="300" y="173"/>
                  </a:lnTo>
                  <a:lnTo>
                    <a:pt x="298" y="175"/>
                  </a:lnTo>
                  <a:lnTo>
                    <a:pt x="298" y="176"/>
                  </a:lnTo>
                  <a:lnTo>
                    <a:pt x="298" y="178"/>
                  </a:lnTo>
                  <a:lnTo>
                    <a:pt x="296" y="179"/>
                  </a:lnTo>
                  <a:lnTo>
                    <a:pt x="296" y="181"/>
                  </a:lnTo>
                  <a:lnTo>
                    <a:pt x="296" y="183"/>
                  </a:lnTo>
                  <a:lnTo>
                    <a:pt x="295" y="184"/>
                  </a:lnTo>
                  <a:lnTo>
                    <a:pt x="295" y="186"/>
                  </a:lnTo>
                  <a:lnTo>
                    <a:pt x="293" y="187"/>
                  </a:lnTo>
                  <a:lnTo>
                    <a:pt x="290" y="187"/>
                  </a:lnTo>
                  <a:lnTo>
                    <a:pt x="288" y="189"/>
                  </a:lnTo>
                  <a:lnTo>
                    <a:pt x="285" y="189"/>
                  </a:lnTo>
                  <a:lnTo>
                    <a:pt x="284" y="191"/>
                  </a:lnTo>
                  <a:lnTo>
                    <a:pt x="281" y="192"/>
                  </a:lnTo>
                  <a:lnTo>
                    <a:pt x="277" y="192"/>
                  </a:lnTo>
                  <a:lnTo>
                    <a:pt x="276" y="194"/>
                  </a:lnTo>
                  <a:lnTo>
                    <a:pt x="273" y="194"/>
                  </a:lnTo>
                  <a:lnTo>
                    <a:pt x="271" y="195"/>
                  </a:lnTo>
                  <a:lnTo>
                    <a:pt x="268" y="195"/>
                  </a:lnTo>
                  <a:lnTo>
                    <a:pt x="265" y="197"/>
                  </a:lnTo>
                  <a:lnTo>
                    <a:pt x="263" y="197"/>
                  </a:lnTo>
                  <a:lnTo>
                    <a:pt x="260" y="198"/>
                  </a:lnTo>
                  <a:lnTo>
                    <a:pt x="259" y="198"/>
                  </a:lnTo>
                  <a:lnTo>
                    <a:pt x="255" y="200"/>
                  </a:lnTo>
                  <a:lnTo>
                    <a:pt x="254" y="202"/>
                  </a:lnTo>
                  <a:lnTo>
                    <a:pt x="251" y="202"/>
                  </a:lnTo>
                  <a:lnTo>
                    <a:pt x="247" y="202"/>
                  </a:lnTo>
                  <a:lnTo>
                    <a:pt x="244" y="203"/>
                  </a:lnTo>
                  <a:lnTo>
                    <a:pt x="241" y="203"/>
                  </a:lnTo>
                  <a:lnTo>
                    <a:pt x="236" y="203"/>
                  </a:lnTo>
                  <a:lnTo>
                    <a:pt x="233" y="205"/>
                  </a:lnTo>
                  <a:lnTo>
                    <a:pt x="227" y="205"/>
                  </a:lnTo>
                  <a:lnTo>
                    <a:pt x="224" y="205"/>
                  </a:lnTo>
                  <a:lnTo>
                    <a:pt x="219" y="206"/>
                  </a:lnTo>
                  <a:lnTo>
                    <a:pt x="214" y="206"/>
                  </a:lnTo>
                  <a:lnTo>
                    <a:pt x="211" y="206"/>
                  </a:lnTo>
                  <a:lnTo>
                    <a:pt x="208" y="208"/>
                  </a:lnTo>
                  <a:lnTo>
                    <a:pt x="206" y="209"/>
                  </a:lnTo>
                  <a:lnTo>
                    <a:pt x="202" y="211"/>
                  </a:lnTo>
                  <a:lnTo>
                    <a:pt x="199" y="213"/>
                  </a:lnTo>
                  <a:lnTo>
                    <a:pt x="195" y="214"/>
                  </a:lnTo>
                  <a:lnTo>
                    <a:pt x="194" y="217"/>
                  </a:lnTo>
                  <a:lnTo>
                    <a:pt x="192" y="217"/>
                  </a:lnTo>
                  <a:lnTo>
                    <a:pt x="191" y="220"/>
                  </a:lnTo>
                  <a:lnTo>
                    <a:pt x="189" y="222"/>
                  </a:lnTo>
                  <a:lnTo>
                    <a:pt x="188" y="225"/>
                  </a:lnTo>
                  <a:lnTo>
                    <a:pt x="186" y="227"/>
                  </a:lnTo>
                  <a:lnTo>
                    <a:pt x="186" y="230"/>
                  </a:lnTo>
                  <a:lnTo>
                    <a:pt x="184" y="230"/>
                  </a:lnTo>
                  <a:lnTo>
                    <a:pt x="183" y="231"/>
                  </a:lnTo>
                  <a:lnTo>
                    <a:pt x="181" y="231"/>
                  </a:lnTo>
                  <a:lnTo>
                    <a:pt x="178" y="231"/>
                  </a:lnTo>
                  <a:lnTo>
                    <a:pt x="178" y="230"/>
                  </a:lnTo>
                  <a:lnTo>
                    <a:pt x="177" y="228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72" y="227"/>
                  </a:lnTo>
                  <a:lnTo>
                    <a:pt x="169" y="228"/>
                  </a:lnTo>
                  <a:lnTo>
                    <a:pt x="165" y="227"/>
                  </a:lnTo>
                  <a:lnTo>
                    <a:pt x="162" y="227"/>
                  </a:lnTo>
                  <a:lnTo>
                    <a:pt x="158" y="227"/>
                  </a:lnTo>
                  <a:lnTo>
                    <a:pt x="156" y="227"/>
                  </a:lnTo>
                  <a:lnTo>
                    <a:pt x="154" y="225"/>
                  </a:lnTo>
                  <a:lnTo>
                    <a:pt x="153" y="225"/>
                  </a:lnTo>
                  <a:lnTo>
                    <a:pt x="153" y="225"/>
                  </a:lnTo>
                  <a:lnTo>
                    <a:pt x="150" y="225"/>
                  </a:lnTo>
                  <a:lnTo>
                    <a:pt x="147" y="225"/>
                  </a:lnTo>
                  <a:lnTo>
                    <a:pt x="143" y="225"/>
                  </a:lnTo>
                  <a:lnTo>
                    <a:pt x="140" y="225"/>
                  </a:lnTo>
                  <a:lnTo>
                    <a:pt x="139" y="225"/>
                  </a:lnTo>
                  <a:lnTo>
                    <a:pt x="137" y="225"/>
                  </a:lnTo>
                  <a:lnTo>
                    <a:pt x="136" y="225"/>
                  </a:lnTo>
                  <a:lnTo>
                    <a:pt x="136" y="227"/>
                  </a:lnTo>
                  <a:lnTo>
                    <a:pt x="134" y="227"/>
                  </a:lnTo>
                  <a:lnTo>
                    <a:pt x="134" y="225"/>
                  </a:lnTo>
                  <a:lnTo>
                    <a:pt x="132" y="227"/>
                  </a:lnTo>
                  <a:lnTo>
                    <a:pt x="132" y="225"/>
                  </a:lnTo>
                  <a:lnTo>
                    <a:pt x="131" y="225"/>
                  </a:lnTo>
                  <a:lnTo>
                    <a:pt x="129" y="224"/>
                  </a:lnTo>
                  <a:lnTo>
                    <a:pt x="129" y="224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6" y="224"/>
                  </a:lnTo>
                  <a:lnTo>
                    <a:pt x="126" y="224"/>
                  </a:lnTo>
                  <a:lnTo>
                    <a:pt x="124" y="225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3" y="228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3" y="231"/>
                  </a:lnTo>
                  <a:lnTo>
                    <a:pt x="123" y="233"/>
                  </a:lnTo>
                  <a:lnTo>
                    <a:pt x="124" y="235"/>
                  </a:lnTo>
                  <a:lnTo>
                    <a:pt x="124" y="235"/>
                  </a:lnTo>
                  <a:lnTo>
                    <a:pt x="124" y="236"/>
                  </a:lnTo>
                  <a:lnTo>
                    <a:pt x="123" y="236"/>
                  </a:lnTo>
                  <a:lnTo>
                    <a:pt x="123" y="238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18" y="241"/>
                  </a:lnTo>
                  <a:lnTo>
                    <a:pt x="118" y="239"/>
                  </a:lnTo>
                  <a:lnTo>
                    <a:pt x="118" y="238"/>
                  </a:lnTo>
                  <a:lnTo>
                    <a:pt x="117" y="236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5" y="233"/>
                  </a:lnTo>
                  <a:lnTo>
                    <a:pt x="115" y="231"/>
                  </a:lnTo>
                  <a:lnTo>
                    <a:pt x="113" y="230"/>
                  </a:lnTo>
                  <a:lnTo>
                    <a:pt x="112" y="230"/>
                  </a:lnTo>
                  <a:lnTo>
                    <a:pt x="112" y="227"/>
                  </a:lnTo>
                  <a:lnTo>
                    <a:pt x="112" y="225"/>
                  </a:lnTo>
                  <a:lnTo>
                    <a:pt x="107" y="220"/>
                  </a:lnTo>
                  <a:lnTo>
                    <a:pt x="104" y="217"/>
                  </a:lnTo>
                  <a:lnTo>
                    <a:pt x="102" y="216"/>
                  </a:lnTo>
                  <a:lnTo>
                    <a:pt x="99" y="213"/>
                  </a:lnTo>
                  <a:lnTo>
                    <a:pt x="99" y="209"/>
                  </a:lnTo>
                  <a:lnTo>
                    <a:pt x="96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1" y="194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7" y="189"/>
                  </a:lnTo>
                  <a:lnTo>
                    <a:pt x="85" y="187"/>
                  </a:lnTo>
                  <a:lnTo>
                    <a:pt x="79" y="183"/>
                  </a:lnTo>
                  <a:lnTo>
                    <a:pt x="76" y="183"/>
                  </a:lnTo>
                  <a:lnTo>
                    <a:pt x="74" y="181"/>
                  </a:lnTo>
                  <a:lnTo>
                    <a:pt x="72" y="179"/>
                  </a:lnTo>
                  <a:lnTo>
                    <a:pt x="71" y="175"/>
                  </a:lnTo>
                  <a:lnTo>
                    <a:pt x="68" y="172"/>
                  </a:lnTo>
                  <a:lnTo>
                    <a:pt x="65" y="167"/>
                  </a:lnTo>
                  <a:lnTo>
                    <a:pt x="66" y="165"/>
                  </a:lnTo>
                  <a:lnTo>
                    <a:pt x="66" y="164"/>
                  </a:lnTo>
                  <a:lnTo>
                    <a:pt x="65" y="162"/>
                  </a:lnTo>
                  <a:lnTo>
                    <a:pt x="65" y="161"/>
                  </a:lnTo>
                  <a:lnTo>
                    <a:pt x="63" y="159"/>
                  </a:lnTo>
                  <a:lnTo>
                    <a:pt x="65" y="156"/>
                  </a:lnTo>
                  <a:lnTo>
                    <a:pt x="65" y="153"/>
                  </a:lnTo>
                  <a:lnTo>
                    <a:pt x="65" y="153"/>
                  </a:lnTo>
                  <a:lnTo>
                    <a:pt x="65" y="151"/>
                  </a:lnTo>
                  <a:lnTo>
                    <a:pt x="65" y="148"/>
                  </a:lnTo>
                  <a:lnTo>
                    <a:pt x="63" y="146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1" y="143"/>
                  </a:lnTo>
                  <a:lnTo>
                    <a:pt x="63" y="143"/>
                  </a:lnTo>
                  <a:lnTo>
                    <a:pt x="61" y="142"/>
                  </a:lnTo>
                  <a:lnTo>
                    <a:pt x="60" y="140"/>
                  </a:lnTo>
                  <a:lnTo>
                    <a:pt x="60" y="139"/>
                  </a:lnTo>
                  <a:lnTo>
                    <a:pt x="60" y="137"/>
                  </a:lnTo>
                  <a:lnTo>
                    <a:pt x="57" y="132"/>
                  </a:lnTo>
                  <a:lnTo>
                    <a:pt x="55" y="131"/>
                  </a:lnTo>
                  <a:lnTo>
                    <a:pt x="54" y="127"/>
                  </a:lnTo>
                  <a:lnTo>
                    <a:pt x="50" y="126"/>
                  </a:lnTo>
                  <a:lnTo>
                    <a:pt x="49" y="124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2" y="121"/>
                  </a:lnTo>
                  <a:lnTo>
                    <a:pt x="41" y="120"/>
                  </a:lnTo>
                  <a:lnTo>
                    <a:pt x="39" y="116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8" y="112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36" y="107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0" y="98"/>
                  </a:lnTo>
                  <a:lnTo>
                    <a:pt x="30" y="94"/>
                  </a:lnTo>
                  <a:lnTo>
                    <a:pt x="28" y="94"/>
                  </a:lnTo>
                  <a:lnTo>
                    <a:pt x="24" y="87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17" y="79"/>
                  </a:lnTo>
                  <a:lnTo>
                    <a:pt x="17" y="75"/>
                  </a:lnTo>
                  <a:lnTo>
                    <a:pt x="14" y="74"/>
                  </a:lnTo>
                  <a:lnTo>
                    <a:pt x="13" y="69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3" y="53"/>
                  </a:lnTo>
                  <a:lnTo>
                    <a:pt x="5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4" y="46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4" y="44"/>
                  </a:lnTo>
                  <a:lnTo>
                    <a:pt x="27" y="41"/>
                  </a:lnTo>
                  <a:lnTo>
                    <a:pt x="28" y="39"/>
                  </a:lnTo>
                  <a:lnTo>
                    <a:pt x="30" y="36"/>
                  </a:lnTo>
                  <a:lnTo>
                    <a:pt x="31" y="36"/>
                  </a:lnTo>
                  <a:lnTo>
                    <a:pt x="33" y="35"/>
                  </a:lnTo>
                  <a:lnTo>
                    <a:pt x="38" y="35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1" y="17"/>
                  </a:lnTo>
                  <a:lnTo>
                    <a:pt x="39" y="16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63">
              <a:extLst>
                <a:ext uri="{FF2B5EF4-FFF2-40B4-BE49-F238E27FC236}">
                  <a16:creationId xmlns:a16="http://schemas.microsoft.com/office/drawing/2014/main" id="{D0C1ACA6-CE47-EEB7-6444-77F8B229A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870" y="4447111"/>
              <a:ext cx="58477" cy="48731"/>
            </a:xfrm>
            <a:custGeom>
              <a:avLst/>
              <a:gdLst>
                <a:gd name="T0" fmla="*/ 24 w 30"/>
                <a:gd name="T1" fmla="*/ 0 h 25"/>
                <a:gd name="T2" fmla="*/ 24 w 30"/>
                <a:gd name="T3" fmla="*/ 0 h 25"/>
                <a:gd name="T4" fmla="*/ 24 w 30"/>
                <a:gd name="T5" fmla="*/ 2 h 25"/>
                <a:gd name="T6" fmla="*/ 27 w 30"/>
                <a:gd name="T7" fmla="*/ 5 h 25"/>
                <a:gd name="T8" fmla="*/ 29 w 30"/>
                <a:gd name="T9" fmla="*/ 6 h 25"/>
                <a:gd name="T10" fmla="*/ 29 w 30"/>
                <a:gd name="T11" fmla="*/ 11 h 25"/>
                <a:gd name="T12" fmla="*/ 30 w 30"/>
                <a:gd name="T13" fmla="*/ 14 h 25"/>
                <a:gd name="T14" fmla="*/ 30 w 30"/>
                <a:gd name="T15" fmla="*/ 17 h 25"/>
                <a:gd name="T16" fmla="*/ 29 w 30"/>
                <a:gd name="T17" fmla="*/ 19 h 25"/>
                <a:gd name="T18" fmla="*/ 27 w 30"/>
                <a:gd name="T19" fmla="*/ 19 h 25"/>
                <a:gd name="T20" fmla="*/ 26 w 30"/>
                <a:gd name="T21" fmla="*/ 19 h 25"/>
                <a:gd name="T22" fmla="*/ 26 w 30"/>
                <a:gd name="T23" fmla="*/ 19 h 25"/>
                <a:gd name="T24" fmla="*/ 24 w 30"/>
                <a:gd name="T25" fmla="*/ 17 h 25"/>
                <a:gd name="T26" fmla="*/ 21 w 30"/>
                <a:gd name="T27" fmla="*/ 17 h 25"/>
                <a:gd name="T28" fmla="*/ 19 w 30"/>
                <a:gd name="T29" fmla="*/ 19 h 25"/>
                <a:gd name="T30" fmla="*/ 19 w 30"/>
                <a:gd name="T31" fmla="*/ 19 h 25"/>
                <a:gd name="T32" fmla="*/ 16 w 30"/>
                <a:gd name="T33" fmla="*/ 17 h 25"/>
                <a:gd name="T34" fmla="*/ 16 w 30"/>
                <a:gd name="T35" fmla="*/ 22 h 25"/>
                <a:gd name="T36" fmla="*/ 15 w 30"/>
                <a:gd name="T37" fmla="*/ 24 h 25"/>
                <a:gd name="T38" fmla="*/ 13 w 30"/>
                <a:gd name="T39" fmla="*/ 24 h 25"/>
                <a:gd name="T40" fmla="*/ 8 w 30"/>
                <a:gd name="T41" fmla="*/ 25 h 25"/>
                <a:gd name="T42" fmla="*/ 7 w 30"/>
                <a:gd name="T43" fmla="*/ 22 h 25"/>
                <a:gd name="T44" fmla="*/ 5 w 30"/>
                <a:gd name="T45" fmla="*/ 22 h 25"/>
                <a:gd name="T46" fmla="*/ 4 w 30"/>
                <a:gd name="T47" fmla="*/ 22 h 25"/>
                <a:gd name="T48" fmla="*/ 2 w 30"/>
                <a:gd name="T49" fmla="*/ 22 h 25"/>
                <a:gd name="T50" fmla="*/ 2 w 30"/>
                <a:gd name="T51" fmla="*/ 20 h 25"/>
                <a:gd name="T52" fmla="*/ 0 w 30"/>
                <a:gd name="T53" fmla="*/ 19 h 25"/>
                <a:gd name="T54" fmla="*/ 4 w 30"/>
                <a:gd name="T55" fmla="*/ 19 h 25"/>
                <a:gd name="T56" fmla="*/ 4 w 30"/>
                <a:gd name="T57" fmla="*/ 17 h 25"/>
                <a:gd name="T58" fmla="*/ 5 w 30"/>
                <a:gd name="T59" fmla="*/ 17 h 25"/>
                <a:gd name="T60" fmla="*/ 7 w 30"/>
                <a:gd name="T61" fmla="*/ 14 h 25"/>
                <a:gd name="T62" fmla="*/ 8 w 30"/>
                <a:gd name="T63" fmla="*/ 14 h 25"/>
                <a:gd name="T64" fmla="*/ 7 w 30"/>
                <a:gd name="T65" fmla="*/ 11 h 25"/>
                <a:gd name="T66" fmla="*/ 7 w 30"/>
                <a:gd name="T67" fmla="*/ 8 h 25"/>
                <a:gd name="T68" fmla="*/ 8 w 30"/>
                <a:gd name="T69" fmla="*/ 6 h 25"/>
                <a:gd name="T70" fmla="*/ 10 w 30"/>
                <a:gd name="T71" fmla="*/ 5 h 25"/>
                <a:gd name="T72" fmla="*/ 11 w 30"/>
                <a:gd name="T73" fmla="*/ 5 h 25"/>
                <a:gd name="T74" fmla="*/ 15 w 30"/>
                <a:gd name="T75" fmla="*/ 3 h 25"/>
                <a:gd name="T76" fmla="*/ 16 w 30"/>
                <a:gd name="T77" fmla="*/ 5 h 25"/>
                <a:gd name="T78" fmla="*/ 16 w 30"/>
                <a:gd name="T79" fmla="*/ 5 h 25"/>
                <a:gd name="T80" fmla="*/ 19 w 30"/>
                <a:gd name="T81" fmla="*/ 5 h 25"/>
                <a:gd name="T82" fmla="*/ 21 w 30"/>
                <a:gd name="T83" fmla="*/ 2 h 25"/>
                <a:gd name="T84" fmla="*/ 22 w 30"/>
                <a:gd name="T85" fmla="*/ 0 h 25"/>
                <a:gd name="T86" fmla="*/ 24 w 30"/>
                <a:gd name="T8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5"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64">
              <a:extLst>
                <a:ext uri="{FF2B5EF4-FFF2-40B4-BE49-F238E27FC236}">
                  <a16:creationId xmlns:a16="http://schemas.microsoft.com/office/drawing/2014/main" id="{46430124-9765-3930-A9FD-053A7C10B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094" y="1794220"/>
              <a:ext cx="15594" cy="5848"/>
            </a:xfrm>
            <a:custGeom>
              <a:avLst/>
              <a:gdLst>
                <a:gd name="T0" fmla="*/ 8 w 8"/>
                <a:gd name="T1" fmla="*/ 0 h 3"/>
                <a:gd name="T2" fmla="*/ 6 w 8"/>
                <a:gd name="T3" fmla="*/ 1 h 3"/>
                <a:gd name="T4" fmla="*/ 5 w 8"/>
                <a:gd name="T5" fmla="*/ 3 h 3"/>
                <a:gd name="T6" fmla="*/ 2 w 8"/>
                <a:gd name="T7" fmla="*/ 3 h 3"/>
                <a:gd name="T8" fmla="*/ 0 w 8"/>
                <a:gd name="T9" fmla="*/ 1 h 3"/>
                <a:gd name="T10" fmla="*/ 3 w 8"/>
                <a:gd name="T11" fmla="*/ 0 h 3"/>
                <a:gd name="T12" fmla="*/ 5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6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65">
              <a:extLst>
                <a:ext uri="{FF2B5EF4-FFF2-40B4-BE49-F238E27FC236}">
                  <a16:creationId xmlns:a16="http://schemas.microsoft.com/office/drawing/2014/main" id="{58C6D9FB-631C-8CD8-76F2-533ABD3E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673" y="1766931"/>
              <a:ext cx="25340" cy="7797"/>
            </a:xfrm>
            <a:custGeom>
              <a:avLst/>
              <a:gdLst>
                <a:gd name="T0" fmla="*/ 5 w 13"/>
                <a:gd name="T1" fmla="*/ 0 h 4"/>
                <a:gd name="T2" fmla="*/ 5 w 13"/>
                <a:gd name="T3" fmla="*/ 0 h 4"/>
                <a:gd name="T4" fmla="*/ 7 w 13"/>
                <a:gd name="T5" fmla="*/ 1 h 4"/>
                <a:gd name="T6" fmla="*/ 10 w 13"/>
                <a:gd name="T7" fmla="*/ 0 h 4"/>
                <a:gd name="T8" fmla="*/ 11 w 13"/>
                <a:gd name="T9" fmla="*/ 0 h 4"/>
                <a:gd name="T10" fmla="*/ 13 w 13"/>
                <a:gd name="T11" fmla="*/ 1 h 4"/>
                <a:gd name="T12" fmla="*/ 10 w 13"/>
                <a:gd name="T13" fmla="*/ 4 h 4"/>
                <a:gd name="T14" fmla="*/ 10 w 13"/>
                <a:gd name="T15" fmla="*/ 4 h 4"/>
                <a:gd name="T16" fmla="*/ 7 w 13"/>
                <a:gd name="T17" fmla="*/ 4 h 4"/>
                <a:gd name="T18" fmla="*/ 2 w 13"/>
                <a:gd name="T19" fmla="*/ 4 h 4"/>
                <a:gd name="T20" fmla="*/ 0 w 13"/>
                <a:gd name="T21" fmla="*/ 3 h 4"/>
                <a:gd name="T22" fmla="*/ 0 w 13"/>
                <a:gd name="T23" fmla="*/ 1 h 4"/>
                <a:gd name="T24" fmla="*/ 4 w 13"/>
                <a:gd name="T25" fmla="*/ 1 h 4"/>
                <a:gd name="T26" fmla="*/ 5 w 13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4">
                  <a:moveTo>
                    <a:pt x="5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66">
              <a:extLst>
                <a:ext uri="{FF2B5EF4-FFF2-40B4-BE49-F238E27FC236}">
                  <a16:creationId xmlns:a16="http://schemas.microsoft.com/office/drawing/2014/main" id="{76D08347-A177-CDEA-869C-E8C72BDF9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591" y="1630485"/>
              <a:ext cx="15594" cy="9747"/>
            </a:xfrm>
            <a:custGeom>
              <a:avLst/>
              <a:gdLst>
                <a:gd name="T0" fmla="*/ 7 w 8"/>
                <a:gd name="T1" fmla="*/ 0 h 5"/>
                <a:gd name="T2" fmla="*/ 8 w 8"/>
                <a:gd name="T3" fmla="*/ 2 h 5"/>
                <a:gd name="T4" fmla="*/ 8 w 8"/>
                <a:gd name="T5" fmla="*/ 2 h 5"/>
                <a:gd name="T6" fmla="*/ 5 w 8"/>
                <a:gd name="T7" fmla="*/ 5 h 5"/>
                <a:gd name="T8" fmla="*/ 2 w 8"/>
                <a:gd name="T9" fmla="*/ 5 h 5"/>
                <a:gd name="T10" fmla="*/ 0 w 8"/>
                <a:gd name="T11" fmla="*/ 3 h 5"/>
                <a:gd name="T12" fmla="*/ 0 w 8"/>
                <a:gd name="T13" fmla="*/ 3 h 5"/>
                <a:gd name="T14" fmla="*/ 2 w 8"/>
                <a:gd name="T15" fmla="*/ 2 h 5"/>
                <a:gd name="T16" fmla="*/ 2 w 8"/>
                <a:gd name="T17" fmla="*/ 2 h 5"/>
                <a:gd name="T18" fmla="*/ 7 w 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5">
                  <a:moveTo>
                    <a:pt x="7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67">
              <a:extLst>
                <a:ext uri="{FF2B5EF4-FFF2-40B4-BE49-F238E27FC236}">
                  <a16:creationId xmlns:a16="http://schemas.microsoft.com/office/drawing/2014/main" id="{BE58C376-1BA5-2B63-5C62-DCF5D6FC1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021" y="1692860"/>
              <a:ext cx="37036" cy="9747"/>
            </a:xfrm>
            <a:custGeom>
              <a:avLst/>
              <a:gdLst>
                <a:gd name="T0" fmla="*/ 13 w 19"/>
                <a:gd name="T1" fmla="*/ 0 h 5"/>
                <a:gd name="T2" fmla="*/ 18 w 19"/>
                <a:gd name="T3" fmla="*/ 0 h 5"/>
                <a:gd name="T4" fmla="*/ 19 w 19"/>
                <a:gd name="T5" fmla="*/ 1 h 5"/>
                <a:gd name="T6" fmla="*/ 18 w 19"/>
                <a:gd name="T7" fmla="*/ 1 h 5"/>
                <a:gd name="T8" fmla="*/ 16 w 19"/>
                <a:gd name="T9" fmla="*/ 1 h 5"/>
                <a:gd name="T10" fmla="*/ 14 w 19"/>
                <a:gd name="T11" fmla="*/ 1 h 5"/>
                <a:gd name="T12" fmla="*/ 14 w 19"/>
                <a:gd name="T13" fmla="*/ 3 h 5"/>
                <a:gd name="T14" fmla="*/ 14 w 19"/>
                <a:gd name="T15" fmla="*/ 5 h 5"/>
                <a:gd name="T16" fmla="*/ 11 w 19"/>
                <a:gd name="T17" fmla="*/ 5 h 5"/>
                <a:gd name="T18" fmla="*/ 7 w 19"/>
                <a:gd name="T19" fmla="*/ 3 h 5"/>
                <a:gd name="T20" fmla="*/ 5 w 19"/>
                <a:gd name="T21" fmla="*/ 3 h 5"/>
                <a:gd name="T22" fmla="*/ 0 w 19"/>
                <a:gd name="T23" fmla="*/ 1 h 5"/>
                <a:gd name="T24" fmla="*/ 0 w 19"/>
                <a:gd name="T25" fmla="*/ 1 h 5"/>
                <a:gd name="T26" fmla="*/ 0 w 19"/>
                <a:gd name="T27" fmla="*/ 0 h 5"/>
                <a:gd name="T28" fmla="*/ 3 w 19"/>
                <a:gd name="T29" fmla="*/ 1 h 5"/>
                <a:gd name="T30" fmla="*/ 7 w 19"/>
                <a:gd name="T31" fmla="*/ 0 h 5"/>
                <a:gd name="T32" fmla="*/ 11 w 19"/>
                <a:gd name="T33" fmla="*/ 0 h 5"/>
                <a:gd name="T34" fmla="*/ 13 w 19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5">
                  <a:moveTo>
                    <a:pt x="13" y="0"/>
                  </a:moveTo>
                  <a:lnTo>
                    <a:pt x="18" y="0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1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68">
              <a:extLst>
                <a:ext uri="{FF2B5EF4-FFF2-40B4-BE49-F238E27FC236}">
                  <a16:creationId xmlns:a16="http://schemas.microsoft.com/office/drawing/2014/main" id="{93E6F688-66C2-005C-057F-B8DBC6E9B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954" y="1688962"/>
              <a:ext cx="7797" cy="9747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0 h 5"/>
                <a:gd name="T4" fmla="*/ 3 w 4"/>
                <a:gd name="T5" fmla="*/ 2 h 5"/>
                <a:gd name="T6" fmla="*/ 4 w 4"/>
                <a:gd name="T7" fmla="*/ 2 h 5"/>
                <a:gd name="T8" fmla="*/ 3 w 4"/>
                <a:gd name="T9" fmla="*/ 3 h 5"/>
                <a:gd name="T10" fmla="*/ 1 w 4"/>
                <a:gd name="T11" fmla="*/ 5 h 5"/>
                <a:gd name="T12" fmla="*/ 0 w 4"/>
                <a:gd name="T13" fmla="*/ 5 h 5"/>
                <a:gd name="T14" fmla="*/ 0 w 4"/>
                <a:gd name="T15" fmla="*/ 5 h 5"/>
                <a:gd name="T16" fmla="*/ 0 w 4"/>
                <a:gd name="T17" fmla="*/ 5 h 5"/>
                <a:gd name="T18" fmla="*/ 0 w 4"/>
                <a:gd name="T19" fmla="*/ 3 h 5"/>
                <a:gd name="T20" fmla="*/ 1 w 4"/>
                <a:gd name="T21" fmla="*/ 0 h 5"/>
                <a:gd name="T22" fmla="*/ 1 w 4"/>
                <a:gd name="T23" fmla="*/ 0 h 5"/>
                <a:gd name="T24" fmla="*/ 1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3" name="Freeform 69">
              <a:extLst>
                <a:ext uri="{FF2B5EF4-FFF2-40B4-BE49-F238E27FC236}">
                  <a16:creationId xmlns:a16="http://schemas.microsoft.com/office/drawing/2014/main" id="{4915E1E4-2D58-19DF-79EA-DF47E95C0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516" y="1811763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4 w 4"/>
                <a:gd name="T7" fmla="*/ 3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2 h 3"/>
                <a:gd name="T16" fmla="*/ 0 w 4"/>
                <a:gd name="T17" fmla="*/ 2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4" name="Freeform 70">
              <a:extLst>
                <a:ext uri="{FF2B5EF4-FFF2-40B4-BE49-F238E27FC236}">
                  <a16:creationId xmlns:a16="http://schemas.microsoft.com/office/drawing/2014/main" id="{B99B3401-8BE6-18D5-B9A9-39F58583B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8212" y="1815662"/>
              <a:ext cx="21442" cy="5848"/>
            </a:xfrm>
            <a:custGeom>
              <a:avLst/>
              <a:gdLst>
                <a:gd name="T0" fmla="*/ 5 w 11"/>
                <a:gd name="T1" fmla="*/ 0 h 3"/>
                <a:gd name="T2" fmla="*/ 9 w 11"/>
                <a:gd name="T3" fmla="*/ 0 h 3"/>
                <a:gd name="T4" fmla="*/ 11 w 11"/>
                <a:gd name="T5" fmla="*/ 1 h 3"/>
                <a:gd name="T6" fmla="*/ 11 w 11"/>
                <a:gd name="T7" fmla="*/ 1 h 3"/>
                <a:gd name="T8" fmla="*/ 9 w 11"/>
                <a:gd name="T9" fmla="*/ 1 h 3"/>
                <a:gd name="T10" fmla="*/ 9 w 11"/>
                <a:gd name="T11" fmla="*/ 1 h 3"/>
                <a:gd name="T12" fmla="*/ 8 w 11"/>
                <a:gd name="T13" fmla="*/ 3 h 3"/>
                <a:gd name="T14" fmla="*/ 5 w 11"/>
                <a:gd name="T15" fmla="*/ 1 h 3"/>
                <a:gd name="T16" fmla="*/ 0 w 11"/>
                <a:gd name="T17" fmla="*/ 1 h 3"/>
                <a:gd name="T18" fmla="*/ 1 w 11"/>
                <a:gd name="T19" fmla="*/ 0 h 3"/>
                <a:gd name="T20" fmla="*/ 5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5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5" name="Freeform 71">
              <a:extLst>
                <a:ext uri="{FF2B5EF4-FFF2-40B4-BE49-F238E27FC236}">
                  <a16:creationId xmlns:a16="http://schemas.microsoft.com/office/drawing/2014/main" id="{C0926173-B1C7-E9D9-F2DF-735F5810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032" y="1384883"/>
              <a:ext cx="46781" cy="9747"/>
            </a:xfrm>
            <a:custGeom>
              <a:avLst/>
              <a:gdLst>
                <a:gd name="T0" fmla="*/ 4 w 24"/>
                <a:gd name="T1" fmla="*/ 0 h 5"/>
                <a:gd name="T2" fmla="*/ 18 w 24"/>
                <a:gd name="T3" fmla="*/ 0 h 5"/>
                <a:gd name="T4" fmla="*/ 22 w 24"/>
                <a:gd name="T5" fmla="*/ 2 h 5"/>
                <a:gd name="T6" fmla="*/ 24 w 24"/>
                <a:gd name="T7" fmla="*/ 3 h 5"/>
                <a:gd name="T8" fmla="*/ 19 w 24"/>
                <a:gd name="T9" fmla="*/ 5 h 5"/>
                <a:gd name="T10" fmla="*/ 2 w 24"/>
                <a:gd name="T11" fmla="*/ 3 h 5"/>
                <a:gd name="T12" fmla="*/ 0 w 24"/>
                <a:gd name="T13" fmla="*/ 2 h 5"/>
                <a:gd name="T14" fmla="*/ 0 w 24"/>
                <a:gd name="T15" fmla="*/ 2 h 5"/>
                <a:gd name="T16" fmla="*/ 4 w 2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">
                  <a:moveTo>
                    <a:pt x="4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4" y="3"/>
                  </a:lnTo>
                  <a:lnTo>
                    <a:pt x="19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6" name="Freeform 72">
              <a:extLst>
                <a:ext uri="{FF2B5EF4-FFF2-40B4-BE49-F238E27FC236}">
                  <a16:creationId xmlns:a16="http://schemas.microsoft.com/office/drawing/2014/main" id="{4D3C5C24-34A4-4155-1894-662E7CC49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118" y="1462852"/>
              <a:ext cx="76020" cy="23391"/>
            </a:xfrm>
            <a:custGeom>
              <a:avLst/>
              <a:gdLst>
                <a:gd name="T0" fmla="*/ 9 w 39"/>
                <a:gd name="T1" fmla="*/ 0 h 12"/>
                <a:gd name="T2" fmla="*/ 15 w 39"/>
                <a:gd name="T3" fmla="*/ 0 h 12"/>
                <a:gd name="T4" fmla="*/ 22 w 39"/>
                <a:gd name="T5" fmla="*/ 1 h 12"/>
                <a:gd name="T6" fmla="*/ 34 w 39"/>
                <a:gd name="T7" fmla="*/ 3 h 12"/>
                <a:gd name="T8" fmla="*/ 39 w 39"/>
                <a:gd name="T9" fmla="*/ 4 h 12"/>
                <a:gd name="T10" fmla="*/ 36 w 39"/>
                <a:gd name="T11" fmla="*/ 7 h 12"/>
                <a:gd name="T12" fmla="*/ 33 w 39"/>
                <a:gd name="T13" fmla="*/ 7 h 12"/>
                <a:gd name="T14" fmla="*/ 30 w 39"/>
                <a:gd name="T15" fmla="*/ 9 h 12"/>
                <a:gd name="T16" fmla="*/ 27 w 39"/>
                <a:gd name="T17" fmla="*/ 11 h 12"/>
                <a:gd name="T18" fmla="*/ 22 w 39"/>
                <a:gd name="T19" fmla="*/ 12 h 12"/>
                <a:gd name="T20" fmla="*/ 19 w 39"/>
                <a:gd name="T21" fmla="*/ 12 h 12"/>
                <a:gd name="T22" fmla="*/ 15 w 39"/>
                <a:gd name="T23" fmla="*/ 12 h 12"/>
                <a:gd name="T24" fmla="*/ 8 w 39"/>
                <a:gd name="T25" fmla="*/ 7 h 12"/>
                <a:gd name="T26" fmla="*/ 3 w 39"/>
                <a:gd name="T27" fmla="*/ 6 h 12"/>
                <a:gd name="T28" fmla="*/ 0 w 39"/>
                <a:gd name="T29" fmla="*/ 4 h 12"/>
                <a:gd name="T30" fmla="*/ 0 w 39"/>
                <a:gd name="T31" fmla="*/ 1 h 12"/>
                <a:gd name="T32" fmla="*/ 1 w 39"/>
                <a:gd name="T33" fmla="*/ 0 h 12"/>
                <a:gd name="T34" fmla="*/ 4 w 39"/>
                <a:gd name="T35" fmla="*/ 0 h 12"/>
                <a:gd name="T36" fmla="*/ 9 w 3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12">
                  <a:moveTo>
                    <a:pt x="9" y="0"/>
                  </a:moveTo>
                  <a:lnTo>
                    <a:pt x="15" y="0"/>
                  </a:lnTo>
                  <a:lnTo>
                    <a:pt x="22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27" y="11"/>
                  </a:lnTo>
                  <a:lnTo>
                    <a:pt x="22" y="12"/>
                  </a:lnTo>
                  <a:lnTo>
                    <a:pt x="19" y="12"/>
                  </a:lnTo>
                  <a:lnTo>
                    <a:pt x="15" y="12"/>
                  </a:lnTo>
                  <a:lnTo>
                    <a:pt x="8" y="7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7" name="Freeform 73">
              <a:extLst>
                <a:ext uri="{FF2B5EF4-FFF2-40B4-BE49-F238E27FC236}">
                  <a16:creationId xmlns:a16="http://schemas.microsoft.com/office/drawing/2014/main" id="{97F4F45B-6161-B228-5146-44F73520B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71" y="1636333"/>
              <a:ext cx="37036" cy="15594"/>
            </a:xfrm>
            <a:custGeom>
              <a:avLst/>
              <a:gdLst>
                <a:gd name="T0" fmla="*/ 19 w 19"/>
                <a:gd name="T1" fmla="*/ 0 h 8"/>
                <a:gd name="T2" fmla="*/ 19 w 19"/>
                <a:gd name="T3" fmla="*/ 2 h 8"/>
                <a:gd name="T4" fmla="*/ 19 w 19"/>
                <a:gd name="T5" fmla="*/ 4 h 8"/>
                <a:gd name="T6" fmla="*/ 17 w 19"/>
                <a:gd name="T7" fmla="*/ 5 h 8"/>
                <a:gd name="T8" fmla="*/ 15 w 19"/>
                <a:gd name="T9" fmla="*/ 7 h 8"/>
                <a:gd name="T10" fmla="*/ 14 w 19"/>
                <a:gd name="T11" fmla="*/ 7 h 8"/>
                <a:gd name="T12" fmla="*/ 14 w 19"/>
                <a:gd name="T13" fmla="*/ 8 h 8"/>
                <a:gd name="T14" fmla="*/ 12 w 19"/>
                <a:gd name="T15" fmla="*/ 7 h 8"/>
                <a:gd name="T16" fmla="*/ 9 w 19"/>
                <a:gd name="T17" fmla="*/ 8 h 8"/>
                <a:gd name="T18" fmla="*/ 8 w 19"/>
                <a:gd name="T19" fmla="*/ 8 h 8"/>
                <a:gd name="T20" fmla="*/ 6 w 19"/>
                <a:gd name="T21" fmla="*/ 7 h 8"/>
                <a:gd name="T22" fmla="*/ 1 w 19"/>
                <a:gd name="T23" fmla="*/ 7 h 8"/>
                <a:gd name="T24" fmla="*/ 0 w 19"/>
                <a:gd name="T25" fmla="*/ 7 h 8"/>
                <a:gd name="T26" fmla="*/ 3 w 19"/>
                <a:gd name="T27" fmla="*/ 5 h 8"/>
                <a:gd name="T28" fmla="*/ 9 w 19"/>
                <a:gd name="T29" fmla="*/ 5 h 8"/>
                <a:gd name="T30" fmla="*/ 19 w 19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19" y="2"/>
                  </a:lnTo>
                  <a:lnTo>
                    <a:pt x="19" y="4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3" y="5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8" name="Freeform 74">
              <a:extLst>
                <a:ext uri="{FF2B5EF4-FFF2-40B4-BE49-F238E27FC236}">
                  <a16:creationId xmlns:a16="http://schemas.microsoft.com/office/drawing/2014/main" id="{11148288-97AF-3209-F27D-696DAB603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813" y="1382935"/>
              <a:ext cx="177380" cy="81867"/>
            </a:xfrm>
            <a:custGeom>
              <a:avLst/>
              <a:gdLst>
                <a:gd name="T0" fmla="*/ 63 w 91"/>
                <a:gd name="T1" fmla="*/ 0 h 42"/>
                <a:gd name="T2" fmla="*/ 66 w 91"/>
                <a:gd name="T3" fmla="*/ 1 h 42"/>
                <a:gd name="T4" fmla="*/ 71 w 91"/>
                <a:gd name="T5" fmla="*/ 4 h 42"/>
                <a:gd name="T6" fmla="*/ 73 w 91"/>
                <a:gd name="T7" fmla="*/ 8 h 42"/>
                <a:gd name="T8" fmla="*/ 76 w 91"/>
                <a:gd name="T9" fmla="*/ 11 h 42"/>
                <a:gd name="T10" fmla="*/ 90 w 91"/>
                <a:gd name="T11" fmla="*/ 14 h 42"/>
                <a:gd name="T12" fmla="*/ 91 w 91"/>
                <a:gd name="T13" fmla="*/ 17 h 42"/>
                <a:gd name="T14" fmla="*/ 90 w 91"/>
                <a:gd name="T15" fmla="*/ 19 h 42"/>
                <a:gd name="T16" fmla="*/ 82 w 91"/>
                <a:gd name="T17" fmla="*/ 20 h 42"/>
                <a:gd name="T18" fmla="*/ 79 w 91"/>
                <a:gd name="T19" fmla="*/ 25 h 42"/>
                <a:gd name="T20" fmla="*/ 80 w 91"/>
                <a:gd name="T21" fmla="*/ 25 h 42"/>
                <a:gd name="T22" fmla="*/ 84 w 91"/>
                <a:gd name="T23" fmla="*/ 31 h 42"/>
                <a:gd name="T24" fmla="*/ 84 w 91"/>
                <a:gd name="T25" fmla="*/ 33 h 42"/>
                <a:gd name="T26" fmla="*/ 63 w 91"/>
                <a:gd name="T27" fmla="*/ 36 h 42"/>
                <a:gd name="T28" fmla="*/ 46 w 91"/>
                <a:gd name="T29" fmla="*/ 37 h 42"/>
                <a:gd name="T30" fmla="*/ 41 w 91"/>
                <a:gd name="T31" fmla="*/ 39 h 42"/>
                <a:gd name="T32" fmla="*/ 30 w 91"/>
                <a:gd name="T33" fmla="*/ 42 h 42"/>
                <a:gd name="T34" fmla="*/ 9 w 91"/>
                <a:gd name="T35" fmla="*/ 36 h 42"/>
                <a:gd name="T36" fmla="*/ 5 w 91"/>
                <a:gd name="T37" fmla="*/ 34 h 42"/>
                <a:gd name="T38" fmla="*/ 0 w 91"/>
                <a:gd name="T39" fmla="*/ 30 h 42"/>
                <a:gd name="T40" fmla="*/ 5 w 91"/>
                <a:gd name="T41" fmla="*/ 26 h 42"/>
                <a:gd name="T42" fmla="*/ 16 w 91"/>
                <a:gd name="T43" fmla="*/ 25 h 42"/>
                <a:gd name="T44" fmla="*/ 21 w 91"/>
                <a:gd name="T45" fmla="*/ 19 h 42"/>
                <a:gd name="T46" fmla="*/ 17 w 91"/>
                <a:gd name="T47" fmla="*/ 17 h 42"/>
                <a:gd name="T48" fmla="*/ 16 w 91"/>
                <a:gd name="T49" fmla="*/ 15 h 42"/>
                <a:gd name="T50" fmla="*/ 17 w 91"/>
                <a:gd name="T51" fmla="*/ 12 h 42"/>
                <a:gd name="T52" fmla="*/ 22 w 91"/>
                <a:gd name="T53" fmla="*/ 9 h 42"/>
                <a:gd name="T54" fmla="*/ 28 w 91"/>
                <a:gd name="T55" fmla="*/ 8 h 42"/>
                <a:gd name="T56" fmla="*/ 35 w 91"/>
                <a:gd name="T57" fmla="*/ 6 h 42"/>
                <a:gd name="T58" fmla="*/ 41 w 91"/>
                <a:gd name="T59" fmla="*/ 4 h 42"/>
                <a:gd name="T60" fmla="*/ 47 w 91"/>
                <a:gd name="T61" fmla="*/ 4 h 42"/>
                <a:gd name="T62" fmla="*/ 52 w 91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42">
                  <a:moveTo>
                    <a:pt x="62" y="0"/>
                  </a:moveTo>
                  <a:lnTo>
                    <a:pt x="63" y="0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8" y="3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4" y="9"/>
                  </a:lnTo>
                  <a:lnTo>
                    <a:pt x="76" y="11"/>
                  </a:lnTo>
                  <a:lnTo>
                    <a:pt x="85" y="14"/>
                  </a:lnTo>
                  <a:lnTo>
                    <a:pt x="90" y="14"/>
                  </a:lnTo>
                  <a:lnTo>
                    <a:pt x="91" y="15"/>
                  </a:lnTo>
                  <a:lnTo>
                    <a:pt x="91" y="17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88" y="20"/>
                  </a:lnTo>
                  <a:lnTo>
                    <a:pt x="82" y="20"/>
                  </a:lnTo>
                  <a:lnTo>
                    <a:pt x="80" y="22"/>
                  </a:lnTo>
                  <a:lnTo>
                    <a:pt x="79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2" y="30"/>
                  </a:lnTo>
                  <a:lnTo>
                    <a:pt x="84" y="31"/>
                  </a:lnTo>
                  <a:lnTo>
                    <a:pt x="85" y="31"/>
                  </a:lnTo>
                  <a:lnTo>
                    <a:pt x="84" y="33"/>
                  </a:lnTo>
                  <a:lnTo>
                    <a:pt x="82" y="34"/>
                  </a:lnTo>
                  <a:lnTo>
                    <a:pt x="63" y="36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4" y="37"/>
                  </a:lnTo>
                  <a:lnTo>
                    <a:pt x="41" y="39"/>
                  </a:lnTo>
                  <a:lnTo>
                    <a:pt x="33" y="42"/>
                  </a:lnTo>
                  <a:lnTo>
                    <a:pt x="30" y="42"/>
                  </a:lnTo>
                  <a:lnTo>
                    <a:pt x="21" y="39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2" y="33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9" y="25"/>
                  </a:lnTo>
                  <a:lnTo>
                    <a:pt x="16" y="25"/>
                  </a:lnTo>
                  <a:lnTo>
                    <a:pt x="19" y="22"/>
                  </a:lnTo>
                  <a:lnTo>
                    <a:pt x="21" y="19"/>
                  </a:lnTo>
                  <a:lnTo>
                    <a:pt x="25" y="15"/>
                  </a:lnTo>
                  <a:lnTo>
                    <a:pt x="17" y="17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1" y="11"/>
                  </a:lnTo>
                  <a:lnTo>
                    <a:pt x="22" y="9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5" y="6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7" y="4"/>
                  </a:lnTo>
                  <a:lnTo>
                    <a:pt x="50" y="3"/>
                  </a:lnTo>
                  <a:lnTo>
                    <a:pt x="52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9" name="Freeform 75">
              <a:extLst>
                <a:ext uri="{FF2B5EF4-FFF2-40B4-BE49-F238E27FC236}">
                  <a16:creationId xmlns:a16="http://schemas.microsoft.com/office/drawing/2014/main" id="{0BDCE055-6D0A-6E02-5726-168559DF1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005" y="1400477"/>
              <a:ext cx="38984" cy="11695"/>
            </a:xfrm>
            <a:custGeom>
              <a:avLst/>
              <a:gdLst>
                <a:gd name="T0" fmla="*/ 11 w 20"/>
                <a:gd name="T1" fmla="*/ 0 h 6"/>
                <a:gd name="T2" fmla="*/ 19 w 20"/>
                <a:gd name="T3" fmla="*/ 2 h 6"/>
                <a:gd name="T4" fmla="*/ 20 w 20"/>
                <a:gd name="T5" fmla="*/ 2 h 6"/>
                <a:gd name="T6" fmla="*/ 20 w 20"/>
                <a:gd name="T7" fmla="*/ 3 h 6"/>
                <a:gd name="T8" fmla="*/ 19 w 20"/>
                <a:gd name="T9" fmla="*/ 3 h 6"/>
                <a:gd name="T10" fmla="*/ 14 w 20"/>
                <a:gd name="T11" fmla="*/ 5 h 6"/>
                <a:gd name="T12" fmla="*/ 1 w 20"/>
                <a:gd name="T13" fmla="*/ 6 h 6"/>
                <a:gd name="T14" fmla="*/ 0 w 20"/>
                <a:gd name="T15" fmla="*/ 5 h 6"/>
                <a:gd name="T16" fmla="*/ 0 w 20"/>
                <a:gd name="T17" fmla="*/ 5 h 6"/>
                <a:gd name="T18" fmla="*/ 1 w 20"/>
                <a:gd name="T19" fmla="*/ 2 h 6"/>
                <a:gd name="T20" fmla="*/ 3 w 20"/>
                <a:gd name="T21" fmla="*/ 0 h 6"/>
                <a:gd name="T22" fmla="*/ 11 w 20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6">
                  <a:moveTo>
                    <a:pt x="11" y="0"/>
                  </a:moveTo>
                  <a:lnTo>
                    <a:pt x="19" y="2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0" name="Freeform 76">
              <a:extLst>
                <a:ext uri="{FF2B5EF4-FFF2-40B4-BE49-F238E27FC236}">
                  <a16:creationId xmlns:a16="http://schemas.microsoft.com/office/drawing/2014/main" id="{B696C915-86D8-78D0-7727-92DE83311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649977"/>
              <a:ext cx="428829" cy="210516"/>
            </a:xfrm>
            <a:custGeom>
              <a:avLst/>
              <a:gdLst>
                <a:gd name="T0" fmla="*/ 216 w 220"/>
                <a:gd name="T1" fmla="*/ 4 h 108"/>
                <a:gd name="T2" fmla="*/ 218 w 220"/>
                <a:gd name="T3" fmla="*/ 11 h 108"/>
                <a:gd name="T4" fmla="*/ 209 w 220"/>
                <a:gd name="T5" fmla="*/ 22 h 108"/>
                <a:gd name="T6" fmla="*/ 193 w 220"/>
                <a:gd name="T7" fmla="*/ 27 h 108"/>
                <a:gd name="T8" fmla="*/ 171 w 220"/>
                <a:gd name="T9" fmla="*/ 33 h 108"/>
                <a:gd name="T10" fmla="*/ 144 w 220"/>
                <a:gd name="T11" fmla="*/ 41 h 108"/>
                <a:gd name="T12" fmla="*/ 120 w 220"/>
                <a:gd name="T13" fmla="*/ 47 h 108"/>
                <a:gd name="T14" fmla="*/ 108 w 220"/>
                <a:gd name="T15" fmla="*/ 52 h 108"/>
                <a:gd name="T16" fmla="*/ 100 w 220"/>
                <a:gd name="T17" fmla="*/ 58 h 108"/>
                <a:gd name="T18" fmla="*/ 93 w 220"/>
                <a:gd name="T19" fmla="*/ 60 h 108"/>
                <a:gd name="T20" fmla="*/ 97 w 220"/>
                <a:gd name="T21" fmla="*/ 63 h 108"/>
                <a:gd name="T22" fmla="*/ 90 w 220"/>
                <a:gd name="T23" fmla="*/ 67 h 108"/>
                <a:gd name="T24" fmla="*/ 87 w 220"/>
                <a:gd name="T25" fmla="*/ 71 h 108"/>
                <a:gd name="T26" fmla="*/ 78 w 220"/>
                <a:gd name="T27" fmla="*/ 69 h 108"/>
                <a:gd name="T28" fmla="*/ 76 w 220"/>
                <a:gd name="T29" fmla="*/ 75 h 108"/>
                <a:gd name="T30" fmla="*/ 70 w 220"/>
                <a:gd name="T31" fmla="*/ 77 h 108"/>
                <a:gd name="T32" fmla="*/ 68 w 220"/>
                <a:gd name="T33" fmla="*/ 85 h 108"/>
                <a:gd name="T34" fmla="*/ 59 w 220"/>
                <a:gd name="T35" fmla="*/ 93 h 108"/>
                <a:gd name="T36" fmla="*/ 56 w 220"/>
                <a:gd name="T37" fmla="*/ 94 h 108"/>
                <a:gd name="T38" fmla="*/ 54 w 220"/>
                <a:gd name="T39" fmla="*/ 96 h 108"/>
                <a:gd name="T40" fmla="*/ 46 w 220"/>
                <a:gd name="T41" fmla="*/ 107 h 108"/>
                <a:gd name="T42" fmla="*/ 32 w 220"/>
                <a:gd name="T43" fmla="*/ 107 h 108"/>
                <a:gd name="T44" fmla="*/ 15 w 220"/>
                <a:gd name="T45" fmla="*/ 104 h 108"/>
                <a:gd name="T46" fmla="*/ 7 w 220"/>
                <a:gd name="T47" fmla="*/ 101 h 108"/>
                <a:gd name="T48" fmla="*/ 4 w 220"/>
                <a:gd name="T49" fmla="*/ 94 h 108"/>
                <a:gd name="T50" fmla="*/ 13 w 220"/>
                <a:gd name="T51" fmla="*/ 90 h 108"/>
                <a:gd name="T52" fmla="*/ 18 w 220"/>
                <a:gd name="T53" fmla="*/ 83 h 108"/>
                <a:gd name="T54" fmla="*/ 34 w 220"/>
                <a:gd name="T55" fmla="*/ 74 h 108"/>
                <a:gd name="T56" fmla="*/ 27 w 220"/>
                <a:gd name="T57" fmla="*/ 72 h 108"/>
                <a:gd name="T58" fmla="*/ 35 w 220"/>
                <a:gd name="T59" fmla="*/ 63 h 108"/>
                <a:gd name="T60" fmla="*/ 32 w 220"/>
                <a:gd name="T61" fmla="*/ 60 h 108"/>
                <a:gd name="T62" fmla="*/ 30 w 220"/>
                <a:gd name="T63" fmla="*/ 55 h 108"/>
                <a:gd name="T64" fmla="*/ 38 w 220"/>
                <a:gd name="T65" fmla="*/ 56 h 108"/>
                <a:gd name="T66" fmla="*/ 45 w 220"/>
                <a:gd name="T67" fmla="*/ 52 h 108"/>
                <a:gd name="T68" fmla="*/ 48 w 220"/>
                <a:gd name="T69" fmla="*/ 49 h 108"/>
                <a:gd name="T70" fmla="*/ 57 w 220"/>
                <a:gd name="T71" fmla="*/ 47 h 108"/>
                <a:gd name="T72" fmla="*/ 62 w 220"/>
                <a:gd name="T73" fmla="*/ 41 h 108"/>
                <a:gd name="T74" fmla="*/ 76 w 220"/>
                <a:gd name="T75" fmla="*/ 34 h 108"/>
                <a:gd name="T76" fmla="*/ 90 w 220"/>
                <a:gd name="T77" fmla="*/ 31 h 108"/>
                <a:gd name="T78" fmla="*/ 101 w 220"/>
                <a:gd name="T79" fmla="*/ 28 h 108"/>
                <a:gd name="T80" fmla="*/ 106 w 220"/>
                <a:gd name="T81" fmla="*/ 27 h 108"/>
                <a:gd name="T82" fmla="*/ 108 w 220"/>
                <a:gd name="T83" fmla="*/ 22 h 108"/>
                <a:gd name="T84" fmla="*/ 127 w 220"/>
                <a:gd name="T85" fmla="*/ 23 h 108"/>
                <a:gd name="T86" fmla="*/ 155 w 220"/>
                <a:gd name="T87" fmla="*/ 19 h 108"/>
                <a:gd name="T88" fmla="*/ 164 w 220"/>
                <a:gd name="T89" fmla="*/ 15 h 108"/>
                <a:gd name="T90" fmla="*/ 174 w 220"/>
                <a:gd name="T91" fmla="*/ 14 h 108"/>
                <a:gd name="T92" fmla="*/ 182 w 220"/>
                <a:gd name="T93" fmla="*/ 6 h 108"/>
                <a:gd name="T94" fmla="*/ 201 w 220"/>
                <a:gd name="T9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0" h="108">
                  <a:moveTo>
                    <a:pt x="201" y="0"/>
                  </a:moveTo>
                  <a:lnTo>
                    <a:pt x="205" y="1"/>
                  </a:lnTo>
                  <a:lnTo>
                    <a:pt x="213" y="3"/>
                  </a:lnTo>
                  <a:lnTo>
                    <a:pt x="216" y="4"/>
                  </a:lnTo>
                  <a:lnTo>
                    <a:pt x="218" y="6"/>
                  </a:lnTo>
                  <a:lnTo>
                    <a:pt x="220" y="8"/>
                  </a:lnTo>
                  <a:lnTo>
                    <a:pt x="220" y="9"/>
                  </a:lnTo>
                  <a:lnTo>
                    <a:pt x="218" y="11"/>
                  </a:lnTo>
                  <a:lnTo>
                    <a:pt x="218" y="12"/>
                  </a:lnTo>
                  <a:lnTo>
                    <a:pt x="218" y="14"/>
                  </a:lnTo>
                  <a:lnTo>
                    <a:pt x="213" y="17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2" y="23"/>
                  </a:lnTo>
                  <a:lnTo>
                    <a:pt x="196" y="25"/>
                  </a:lnTo>
                  <a:lnTo>
                    <a:pt x="193" y="27"/>
                  </a:lnTo>
                  <a:lnTo>
                    <a:pt x="190" y="28"/>
                  </a:lnTo>
                  <a:lnTo>
                    <a:pt x="187" y="30"/>
                  </a:lnTo>
                  <a:lnTo>
                    <a:pt x="180" y="31"/>
                  </a:lnTo>
                  <a:lnTo>
                    <a:pt x="171" y="33"/>
                  </a:lnTo>
                  <a:lnTo>
                    <a:pt x="166" y="36"/>
                  </a:lnTo>
                  <a:lnTo>
                    <a:pt x="158" y="36"/>
                  </a:lnTo>
                  <a:lnTo>
                    <a:pt x="152" y="39"/>
                  </a:lnTo>
                  <a:lnTo>
                    <a:pt x="144" y="41"/>
                  </a:lnTo>
                  <a:lnTo>
                    <a:pt x="142" y="41"/>
                  </a:lnTo>
                  <a:lnTo>
                    <a:pt x="138" y="42"/>
                  </a:lnTo>
                  <a:lnTo>
                    <a:pt x="134" y="42"/>
                  </a:lnTo>
                  <a:lnTo>
                    <a:pt x="120" y="47"/>
                  </a:lnTo>
                  <a:lnTo>
                    <a:pt x="114" y="50"/>
                  </a:lnTo>
                  <a:lnTo>
                    <a:pt x="111" y="50"/>
                  </a:lnTo>
                  <a:lnTo>
                    <a:pt x="109" y="50"/>
                  </a:lnTo>
                  <a:lnTo>
                    <a:pt x="108" y="52"/>
                  </a:lnTo>
                  <a:lnTo>
                    <a:pt x="106" y="53"/>
                  </a:lnTo>
                  <a:lnTo>
                    <a:pt x="103" y="55"/>
                  </a:lnTo>
                  <a:lnTo>
                    <a:pt x="101" y="56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98" y="58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5" y="64"/>
                  </a:lnTo>
                  <a:lnTo>
                    <a:pt x="93" y="66"/>
                  </a:lnTo>
                  <a:lnTo>
                    <a:pt x="92" y="67"/>
                  </a:lnTo>
                  <a:lnTo>
                    <a:pt x="90" y="67"/>
                  </a:lnTo>
                  <a:lnTo>
                    <a:pt x="87" y="67"/>
                  </a:lnTo>
                  <a:lnTo>
                    <a:pt x="86" y="69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79" y="69"/>
                  </a:lnTo>
                  <a:lnTo>
                    <a:pt x="78" y="69"/>
                  </a:lnTo>
                  <a:lnTo>
                    <a:pt x="78" y="71"/>
                  </a:lnTo>
                  <a:lnTo>
                    <a:pt x="78" y="72"/>
                  </a:lnTo>
                  <a:lnTo>
                    <a:pt x="78" y="74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68" y="74"/>
                  </a:lnTo>
                  <a:lnTo>
                    <a:pt x="68" y="75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71" y="80"/>
                  </a:lnTo>
                  <a:lnTo>
                    <a:pt x="70" y="82"/>
                  </a:lnTo>
                  <a:lnTo>
                    <a:pt x="68" y="85"/>
                  </a:lnTo>
                  <a:lnTo>
                    <a:pt x="57" y="88"/>
                  </a:lnTo>
                  <a:lnTo>
                    <a:pt x="57" y="90"/>
                  </a:lnTo>
                  <a:lnTo>
                    <a:pt x="59" y="91"/>
                  </a:lnTo>
                  <a:lnTo>
                    <a:pt x="59" y="93"/>
                  </a:lnTo>
                  <a:lnTo>
                    <a:pt x="59" y="94"/>
                  </a:lnTo>
                  <a:lnTo>
                    <a:pt x="57" y="94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93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54" y="96"/>
                  </a:lnTo>
                  <a:lnTo>
                    <a:pt x="54" y="97"/>
                  </a:lnTo>
                  <a:lnTo>
                    <a:pt x="54" y="99"/>
                  </a:lnTo>
                  <a:lnTo>
                    <a:pt x="49" y="102"/>
                  </a:lnTo>
                  <a:lnTo>
                    <a:pt x="46" y="107"/>
                  </a:lnTo>
                  <a:lnTo>
                    <a:pt x="41" y="108"/>
                  </a:lnTo>
                  <a:lnTo>
                    <a:pt x="38" y="108"/>
                  </a:lnTo>
                  <a:lnTo>
                    <a:pt x="35" y="108"/>
                  </a:lnTo>
                  <a:lnTo>
                    <a:pt x="32" y="107"/>
                  </a:lnTo>
                  <a:lnTo>
                    <a:pt x="26" y="107"/>
                  </a:lnTo>
                  <a:lnTo>
                    <a:pt x="23" y="105"/>
                  </a:lnTo>
                  <a:lnTo>
                    <a:pt x="18" y="104"/>
                  </a:lnTo>
                  <a:lnTo>
                    <a:pt x="15" y="104"/>
                  </a:lnTo>
                  <a:lnTo>
                    <a:pt x="11" y="105"/>
                  </a:lnTo>
                  <a:lnTo>
                    <a:pt x="8" y="107"/>
                  </a:lnTo>
                  <a:lnTo>
                    <a:pt x="5" y="104"/>
                  </a:lnTo>
                  <a:lnTo>
                    <a:pt x="7" y="101"/>
                  </a:lnTo>
                  <a:lnTo>
                    <a:pt x="0" y="97"/>
                  </a:lnTo>
                  <a:lnTo>
                    <a:pt x="0" y="96"/>
                  </a:lnTo>
                  <a:lnTo>
                    <a:pt x="0" y="94"/>
                  </a:lnTo>
                  <a:lnTo>
                    <a:pt x="4" y="94"/>
                  </a:lnTo>
                  <a:lnTo>
                    <a:pt x="5" y="91"/>
                  </a:lnTo>
                  <a:lnTo>
                    <a:pt x="8" y="90"/>
                  </a:lnTo>
                  <a:lnTo>
                    <a:pt x="11" y="90"/>
                  </a:lnTo>
                  <a:lnTo>
                    <a:pt x="13" y="90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23" y="77"/>
                  </a:lnTo>
                  <a:lnTo>
                    <a:pt x="24" y="75"/>
                  </a:lnTo>
                  <a:lnTo>
                    <a:pt x="34" y="75"/>
                  </a:lnTo>
                  <a:lnTo>
                    <a:pt x="34" y="74"/>
                  </a:lnTo>
                  <a:lnTo>
                    <a:pt x="32" y="74"/>
                  </a:lnTo>
                  <a:lnTo>
                    <a:pt x="29" y="74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6" y="71"/>
                  </a:lnTo>
                  <a:lnTo>
                    <a:pt x="27" y="69"/>
                  </a:lnTo>
                  <a:lnTo>
                    <a:pt x="30" y="66"/>
                  </a:lnTo>
                  <a:lnTo>
                    <a:pt x="35" y="63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7" y="60"/>
                  </a:lnTo>
                  <a:lnTo>
                    <a:pt x="32" y="60"/>
                  </a:lnTo>
                  <a:lnTo>
                    <a:pt x="30" y="58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8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51" y="49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81" y="33"/>
                  </a:lnTo>
                  <a:lnTo>
                    <a:pt x="87" y="33"/>
                  </a:lnTo>
                  <a:lnTo>
                    <a:pt x="90" y="31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1" y="28"/>
                  </a:lnTo>
                  <a:lnTo>
                    <a:pt x="103" y="28"/>
                  </a:lnTo>
                  <a:lnTo>
                    <a:pt x="105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6" y="22"/>
                  </a:lnTo>
                  <a:lnTo>
                    <a:pt x="108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2" y="23"/>
                  </a:lnTo>
                  <a:lnTo>
                    <a:pt x="127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41" y="22"/>
                  </a:lnTo>
                  <a:lnTo>
                    <a:pt x="155" y="19"/>
                  </a:lnTo>
                  <a:lnTo>
                    <a:pt x="158" y="17"/>
                  </a:lnTo>
                  <a:lnTo>
                    <a:pt x="161" y="15"/>
                  </a:lnTo>
                  <a:lnTo>
                    <a:pt x="163" y="15"/>
                  </a:lnTo>
                  <a:lnTo>
                    <a:pt x="164" y="15"/>
                  </a:lnTo>
                  <a:lnTo>
                    <a:pt x="168" y="15"/>
                  </a:lnTo>
                  <a:lnTo>
                    <a:pt x="171" y="14"/>
                  </a:lnTo>
                  <a:lnTo>
                    <a:pt x="172" y="14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5" y="9"/>
                  </a:lnTo>
                  <a:lnTo>
                    <a:pt x="177" y="8"/>
                  </a:lnTo>
                  <a:lnTo>
                    <a:pt x="182" y="6"/>
                  </a:lnTo>
                  <a:lnTo>
                    <a:pt x="188" y="3"/>
                  </a:lnTo>
                  <a:lnTo>
                    <a:pt x="194" y="1"/>
                  </a:lnTo>
                  <a:lnTo>
                    <a:pt x="199" y="0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1" name="Freeform 77">
              <a:extLst>
                <a:ext uri="{FF2B5EF4-FFF2-40B4-BE49-F238E27FC236}">
                  <a16:creationId xmlns:a16="http://schemas.microsoft.com/office/drawing/2014/main" id="{7EFC9E4C-A80A-79C6-0648-18759893E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97" y="1993040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1 w 3"/>
                <a:gd name="T5" fmla="*/ 2 h 8"/>
                <a:gd name="T6" fmla="*/ 3 w 3"/>
                <a:gd name="T7" fmla="*/ 6 h 8"/>
                <a:gd name="T8" fmla="*/ 3 w 3"/>
                <a:gd name="T9" fmla="*/ 8 h 8"/>
                <a:gd name="T10" fmla="*/ 3 w 3"/>
                <a:gd name="T11" fmla="*/ 6 h 8"/>
                <a:gd name="T12" fmla="*/ 1 w 3"/>
                <a:gd name="T13" fmla="*/ 6 h 8"/>
                <a:gd name="T14" fmla="*/ 1 w 3"/>
                <a:gd name="T15" fmla="*/ 5 h 8"/>
                <a:gd name="T16" fmla="*/ 0 w 3"/>
                <a:gd name="T17" fmla="*/ 2 h 8"/>
                <a:gd name="T18" fmla="*/ 1 w 3"/>
                <a:gd name="T19" fmla="*/ 0 h 8"/>
                <a:gd name="T20" fmla="*/ 1 w 3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2" name="Freeform 78">
              <a:extLst>
                <a:ext uri="{FF2B5EF4-FFF2-40B4-BE49-F238E27FC236}">
                  <a16:creationId xmlns:a16="http://schemas.microsoft.com/office/drawing/2014/main" id="{C9C006B6-7FE6-B25D-CC04-67AB0DD2E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258" y="1870240"/>
              <a:ext cx="25340" cy="21442"/>
            </a:xfrm>
            <a:custGeom>
              <a:avLst/>
              <a:gdLst>
                <a:gd name="T0" fmla="*/ 8 w 13"/>
                <a:gd name="T1" fmla="*/ 0 h 11"/>
                <a:gd name="T2" fmla="*/ 9 w 13"/>
                <a:gd name="T3" fmla="*/ 2 h 11"/>
                <a:gd name="T4" fmla="*/ 11 w 13"/>
                <a:gd name="T5" fmla="*/ 3 h 11"/>
                <a:gd name="T6" fmla="*/ 13 w 13"/>
                <a:gd name="T7" fmla="*/ 5 h 11"/>
                <a:gd name="T8" fmla="*/ 13 w 13"/>
                <a:gd name="T9" fmla="*/ 10 h 11"/>
                <a:gd name="T10" fmla="*/ 13 w 13"/>
                <a:gd name="T11" fmla="*/ 11 h 11"/>
                <a:gd name="T12" fmla="*/ 11 w 13"/>
                <a:gd name="T13" fmla="*/ 11 h 11"/>
                <a:gd name="T14" fmla="*/ 3 w 13"/>
                <a:gd name="T15" fmla="*/ 10 h 11"/>
                <a:gd name="T16" fmla="*/ 0 w 13"/>
                <a:gd name="T17" fmla="*/ 10 h 11"/>
                <a:gd name="T18" fmla="*/ 0 w 13"/>
                <a:gd name="T19" fmla="*/ 8 h 11"/>
                <a:gd name="T20" fmla="*/ 0 w 13"/>
                <a:gd name="T21" fmla="*/ 6 h 11"/>
                <a:gd name="T22" fmla="*/ 8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3" name="Freeform 79">
              <a:extLst>
                <a:ext uri="{FF2B5EF4-FFF2-40B4-BE49-F238E27FC236}">
                  <a16:creationId xmlns:a16="http://schemas.microsoft.com/office/drawing/2014/main" id="{3FB3E738-CF79-85AB-17C4-481416820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86" y="2008634"/>
              <a:ext cx="56528" cy="40934"/>
            </a:xfrm>
            <a:custGeom>
              <a:avLst/>
              <a:gdLst>
                <a:gd name="T0" fmla="*/ 8 w 29"/>
                <a:gd name="T1" fmla="*/ 0 h 21"/>
                <a:gd name="T2" fmla="*/ 8 w 29"/>
                <a:gd name="T3" fmla="*/ 0 h 21"/>
                <a:gd name="T4" fmla="*/ 8 w 29"/>
                <a:gd name="T5" fmla="*/ 2 h 21"/>
                <a:gd name="T6" fmla="*/ 13 w 29"/>
                <a:gd name="T7" fmla="*/ 3 h 21"/>
                <a:gd name="T8" fmla="*/ 14 w 29"/>
                <a:gd name="T9" fmla="*/ 5 h 21"/>
                <a:gd name="T10" fmla="*/ 16 w 29"/>
                <a:gd name="T11" fmla="*/ 6 h 21"/>
                <a:gd name="T12" fmla="*/ 18 w 29"/>
                <a:gd name="T13" fmla="*/ 8 h 21"/>
                <a:gd name="T14" fmla="*/ 21 w 29"/>
                <a:gd name="T15" fmla="*/ 10 h 21"/>
                <a:gd name="T16" fmla="*/ 24 w 29"/>
                <a:gd name="T17" fmla="*/ 13 h 21"/>
                <a:gd name="T18" fmla="*/ 27 w 29"/>
                <a:gd name="T19" fmla="*/ 14 h 21"/>
                <a:gd name="T20" fmla="*/ 29 w 29"/>
                <a:gd name="T21" fmla="*/ 14 h 21"/>
                <a:gd name="T22" fmla="*/ 29 w 29"/>
                <a:gd name="T23" fmla="*/ 16 h 21"/>
                <a:gd name="T24" fmla="*/ 29 w 29"/>
                <a:gd name="T25" fmla="*/ 17 h 21"/>
                <a:gd name="T26" fmla="*/ 29 w 29"/>
                <a:gd name="T27" fmla="*/ 19 h 21"/>
                <a:gd name="T28" fmla="*/ 27 w 29"/>
                <a:gd name="T29" fmla="*/ 21 h 21"/>
                <a:gd name="T30" fmla="*/ 25 w 29"/>
                <a:gd name="T31" fmla="*/ 21 h 21"/>
                <a:gd name="T32" fmla="*/ 22 w 29"/>
                <a:gd name="T33" fmla="*/ 21 h 21"/>
                <a:gd name="T34" fmla="*/ 21 w 29"/>
                <a:gd name="T35" fmla="*/ 21 h 21"/>
                <a:gd name="T36" fmla="*/ 19 w 29"/>
                <a:gd name="T37" fmla="*/ 21 h 21"/>
                <a:gd name="T38" fmla="*/ 18 w 29"/>
                <a:gd name="T39" fmla="*/ 21 h 21"/>
                <a:gd name="T40" fmla="*/ 18 w 29"/>
                <a:gd name="T41" fmla="*/ 21 h 21"/>
                <a:gd name="T42" fmla="*/ 16 w 29"/>
                <a:gd name="T43" fmla="*/ 19 h 21"/>
                <a:gd name="T44" fmla="*/ 16 w 29"/>
                <a:gd name="T45" fmla="*/ 17 h 21"/>
                <a:gd name="T46" fmla="*/ 14 w 29"/>
                <a:gd name="T47" fmla="*/ 16 h 21"/>
                <a:gd name="T48" fmla="*/ 13 w 29"/>
                <a:gd name="T49" fmla="*/ 16 h 21"/>
                <a:gd name="T50" fmla="*/ 11 w 29"/>
                <a:gd name="T51" fmla="*/ 16 h 21"/>
                <a:gd name="T52" fmla="*/ 10 w 29"/>
                <a:gd name="T53" fmla="*/ 14 h 21"/>
                <a:gd name="T54" fmla="*/ 8 w 29"/>
                <a:gd name="T55" fmla="*/ 14 h 21"/>
                <a:gd name="T56" fmla="*/ 8 w 29"/>
                <a:gd name="T57" fmla="*/ 16 h 21"/>
                <a:gd name="T58" fmla="*/ 7 w 29"/>
                <a:gd name="T59" fmla="*/ 16 h 21"/>
                <a:gd name="T60" fmla="*/ 3 w 29"/>
                <a:gd name="T61" fmla="*/ 11 h 21"/>
                <a:gd name="T62" fmla="*/ 2 w 29"/>
                <a:gd name="T63" fmla="*/ 11 h 21"/>
                <a:gd name="T64" fmla="*/ 2 w 29"/>
                <a:gd name="T65" fmla="*/ 10 h 21"/>
                <a:gd name="T66" fmla="*/ 2 w 29"/>
                <a:gd name="T67" fmla="*/ 8 h 21"/>
                <a:gd name="T68" fmla="*/ 0 w 29"/>
                <a:gd name="T69" fmla="*/ 6 h 21"/>
                <a:gd name="T70" fmla="*/ 0 w 29"/>
                <a:gd name="T71" fmla="*/ 5 h 21"/>
                <a:gd name="T72" fmla="*/ 2 w 29"/>
                <a:gd name="T73" fmla="*/ 3 h 21"/>
                <a:gd name="T74" fmla="*/ 3 w 29"/>
                <a:gd name="T75" fmla="*/ 3 h 21"/>
                <a:gd name="T76" fmla="*/ 5 w 29"/>
                <a:gd name="T77" fmla="*/ 2 h 21"/>
                <a:gd name="T78" fmla="*/ 8 w 29"/>
                <a:gd name="T7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21">
                  <a:moveTo>
                    <a:pt x="8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4" y="13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4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4" name="Freeform 80">
              <a:extLst>
                <a:ext uri="{FF2B5EF4-FFF2-40B4-BE49-F238E27FC236}">
                  <a16:creationId xmlns:a16="http://schemas.microsoft.com/office/drawing/2014/main" id="{ECF3460F-9AD4-1DBF-172B-4BD776A26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067" y="1441411"/>
              <a:ext cx="37036" cy="17544"/>
            </a:xfrm>
            <a:custGeom>
              <a:avLst/>
              <a:gdLst>
                <a:gd name="T0" fmla="*/ 17 w 19"/>
                <a:gd name="T1" fmla="*/ 0 h 9"/>
                <a:gd name="T2" fmla="*/ 19 w 19"/>
                <a:gd name="T3" fmla="*/ 1 h 9"/>
                <a:gd name="T4" fmla="*/ 19 w 19"/>
                <a:gd name="T5" fmla="*/ 1 h 9"/>
                <a:gd name="T6" fmla="*/ 19 w 19"/>
                <a:gd name="T7" fmla="*/ 6 h 9"/>
                <a:gd name="T8" fmla="*/ 19 w 19"/>
                <a:gd name="T9" fmla="*/ 7 h 9"/>
                <a:gd name="T10" fmla="*/ 19 w 19"/>
                <a:gd name="T11" fmla="*/ 9 h 9"/>
                <a:gd name="T12" fmla="*/ 17 w 19"/>
                <a:gd name="T13" fmla="*/ 9 h 9"/>
                <a:gd name="T14" fmla="*/ 6 w 19"/>
                <a:gd name="T15" fmla="*/ 9 h 9"/>
                <a:gd name="T16" fmla="*/ 0 w 19"/>
                <a:gd name="T17" fmla="*/ 9 h 9"/>
                <a:gd name="T18" fmla="*/ 0 w 19"/>
                <a:gd name="T19" fmla="*/ 9 h 9"/>
                <a:gd name="T20" fmla="*/ 3 w 19"/>
                <a:gd name="T21" fmla="*/ 7 h 9"/>
                <a:gd name="T22" fmla="*/ 3 w 19"/>
                <a:gd name="T23" fmla="*/ 6 h 9"/>
                <a:gd name="T24" fmla="*/ 3 w 19"/>
                <a:gd name="T25" fmla="*/ 1 h 9"/>
                <a:gd name="T26" fmla="*/ 3 w 19"/>
                <a:gd name="T27" fmla="*/ 1 h 9"/>
                <a:gd name="T28" fmla="*/ 12 w 19"/>
                <a:gd name="T29" fmla="*/ 1 h 9"/>
                <a:gd name="T30" fmla="*/ 14 w 19"/>
                <a:gd name="T31" fmla="*/ 0 h 9"/>
                <a:gd name="T32" fmla="*/ 17 w 19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9">
                  <a:moveTo>
                    <a:pt x="17" y="0"/>
                  </a:moveTo>
                  <a:lnTo>
                    <a:pt x="19" y="1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1"/>
                  </a:lnTo>
                  <a:lnTo>
                    <a:pt x="3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5" name="Freeform 81">
              <a:extLst>
                <a:ext uri="{FF2B5EF4-FFF2-40B4-BE49-F238E27FC236}">
                  <a16:creationId xmlns:a16="http://schemas.microsoft.com/office/drawing/2014/main" id="{7E1F7B96-CB6E-6DB9-699F-CF4B9431A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625" y="1443360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2 h 3"/>
                <a:gd name="T6" fmla="*/ 6 w 6"/>
                <a:gd name="T7" fmla="*/ 2 h 3"/>
                <a:gd name="T8" fmla="*/ 3 w 6"/>
                <a:gd name="T9" fmla="*/ 3 h 3"/>
                <a:gd name="T10" fmla="*/ 0 w 6"/>
                <a:gd name="T11" fmla="*/ 3 h 3"/>
                <a:gd name="T12" fmla="*/ 0 w 6"/>
                <a:gd name="T13" fmla="*/ 3 h 3"/>
                <a:gd name="T14" fmla="*/ 1 w 6"/>
                <a:gd name="T15" fmla="*/ 2 h 3"/>
                <a:gd name="T16" fmla="*/ 3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6" name="Freeform 82">
              <a:extLst>
                <a:ext uri="{FF2B5EF4-FFF2-40B4-BE49-F238E27FC236}">
                  <a16:creationId xmlns:a16="http://schemas.microsoft.com/office/drawing/2014/main" id="{0084ABB8-ADE4-5693-9DDC-CF35A35A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656" y="1848798"/>
              <a:ext cx="44833" cy="25340"/>
            </a:xfrm>
            <a:custGeom>
              <a:avLst/>
              <a:gdLst>
                <a:gd name="T0" fmla="*/ 14 w 23"/>
                <a:gd name="T1" fmla="*/ 0 h 13"/>
                <a:gd name="T2" fmla="*/ 16 w 23"/>
                <a:gd name="T3" fmla="*/ 0 h 13"/>
                <a:gd name="T4" fmla="*/ 17 w 23"/>
                <a:gd name="T5" fmla="*/ 2 h 13"/>
                <a:gd name="T6" fmla="*/ 19 w 23"/>
                <a:gd name="T7" fmla="*/ 2 h 13"/>
                <a:gd name="T8" fmla="*/ 20 w 23"/>
                <a:gd name="T9" fmla="*/ 5 h 13"/>
                <a:gd name="T10" fmla="*/ 22 w 23"/>
                <a:gd name="T11" fmla="*/ 5 h 13"/>
                <a:gd name="T12" fmla="*/ 23 w 23"/>
                <a:gd name="T13" fmla="*/ 6 h 13"/>
                <a:gd name="T14" fmla="*/ 23 w 23"/>
                <a:gd name="T15" fmla="*/ 8 h 13"/>
                <a:gd name="T16" fmla="*/ 23 w 23"/>
                <a:gd name="T17" fmla="*/ 10 h 13"/>
                <a:gd name="T18" fmla="*/ 20 w 23"/>
                <a:gd name="T19" fmla="*/ 10 h 13"/>
                <a:gd name="T20" fmla="*/ 14 w 23"/>
                <a:gd name="T21" fmla="*/ 11 h 13"/>
                <a:gd name="T22" fmla="*/ 11 w 23"/>
                <a:gd name="T23" fmla="*/ 11 h 13"/>
                <a:gd name="T24" fmla="*/ 6 w 23"/>
                <a:gd name="T25" fmla="*/ 13 h 13"/>
                <a:gd name="T26" fmla="*/ 5 w 23"/>
                <a:gd name="T27" fmla="*/ 13 h 13"/>
                <a:gd name="T28" fmla="*/ 3 w 23"/>
                <a:gd name="T29" fmla="*/ 13 h 13"/>
                <a:gd name="T30" fmla="*/ 1 w 23"/>
                <a:gd name="T31" fmla="*/ 13 h 13"/>
                <a:gd name="T32" fmla="*/ 0 w 23"/>
                <a:gd name="T33" fmla="*/ 13 h 13"/>
                <a:gd name="T34" fmla="*/ 0 w 23"/>
                <a:gd name="T35" fmla="*/ 11 h 13"/>
                <a:gd name="T36" fmla="*/ 0 w 23"/>
                <a:gd name="T37" fmla="*/ 10 h 13"/>
                <a:gd name="T38" fmla="*/ 1 w 23"/>
                <a:gd name="T39" fmla="*/ 8 h 13"/>
                <a:gd name="T40" fmla="*/ 0 w 23"/>
                <a:gd name="T41" fmla="*/ 5 h 13"/>
                <a:gd name="T42" fmla="*/ 3 w 23"/>
                <a:gd name="T43" fmla="*/ 2 h 13"/>
                <a:gd name="T44" fmla="*/ 6 w 23"/>
                <a:gd name="T45" fmla="*/ 2 h 13"/>
                <a:gd name="T46" fmla="*/ 14 w 23"/>
                <a:gd name="T4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3">
                  <a:moveTo>
                    <a:pt x="14" y="0"/>
                  </a:moveTo>
                  <a:lnTo>
                    <a:pt x="16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0" y="10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7" name="Freeform 83">
              <a:extLst>
                <a:ext uri="{FF2B5EF4-FFF2-40B4-BE49-F238E27FC236}">
                  <a16:creationId xmlns:a16="http://schemas.microsoft.com/office/drawing/2014/main" id="{1A96F956-FD92-F502-DDD3-129B4900B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528" y="1897529"/>
              <a:ext cx="38984" cy="19492"/>
            </a:xfrm>
            <a:custGeom>
              <a:avLst/>
              <a:gdLst>
                <a:gd name="T0" fmla="*/ 12 w 20"/>
                <a:gd name="T1" fmla="*/ 0 h 10"/>
                <a:gd name="T2" fmla="*/ 19 w 20"/>
                <a:gd name="T3" fmla="*/ 2 h 10"/>
                <a:gd name="T4" fmla="*/ 20 w 20"/>
                <a:gd name="T5" fmla="*/ 3 h 10"/>
                <a:gd name="T6" fmla="*/ 20 w 20"/>
                <a:gd name="T7" fmla="*/ 3 h 10"/>
                <a:gd name="T8" fmla="*/ 17 w 20"/>
                <a:gd name="T9" fmla="*/ 5 h 10"/>
                <a:gd name="T10" fmla="*/ 16 w 20"/>
                <a:gd name="T11" fmla="*/ 7 h 10"/>
                <a:gd name="T12" fmla="*/ 12 w 20"/>
                <a:gd name="T13" fmla="*/ 8 h 10"/>
                <a:gd name="T14" fmla="*/ 11 w 20"/>
                <a:gd name="T15" fmla="*/ 8 h 10"/>
                <a:gd name="T16" fmla="*/ 3 w 20"/>
                <a:gd name="T17" fmla="*/ 10 h 10"/>
                <a:gd name="T18" fmla="*/ 0 w 20"/>
                <a:gd name="T19" fmla="*/ 8 h 10"/>
                <a:gd name="T20" fmla="*/ 0 w 20"/>
                <a:gd name="T21" fmla="*/ 8 h 10"/>
                <a:gd name="T22" fmla="*/ 0 w 20"/>
                <a:gd name="T23" fmla="*/ 7 h 10"/>
                <a:gd name="T24" fmla="*/ 3 w 20"/>
                <a:gd name="T25" fmla="*/ 5 h 10"/>
                <a:gd name="T26" fmla="*/ 4 w 20"/>
                <a:gd name="T27" fmla="*/ 3 h 10"/>
                <a:gd name="T28" fmla="*/ 6 w 20"/>
                <a:gd name="T29" fmla="*/ 2 h 10"/>
                <a:gd name="T30" fmla="*/ 9 w 20"/>
                <a:gd name="T31" fmla="*/ 0 h 10"/>
                <a:gd name="T32" fmla="*/ 12 w 20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0">
                  <a:moveTo>
                    <a:pt x="12" y="0"/>
                  </a:move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3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Freeform 84">
              <a:extLst>
                <a:ext uri="{FF2B5EF4-FFF2-40B4-BE49-F238E27FC236}">
                  <a16:creationId xmlns:a16="http://schemas.microsoft.com/office/drawing/2014/main" id="{B2A760C7-DAAE-13EC-DAE4-7BC316150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486243"/>
              <a:ext cx="42883" cy="13645"/>
            </a:xfrm>
            <a:custGeom>
              <a:avLst/>
              <a:gdLst>
                <a:gd name="T0" fmla="*/ 2 w 22"/>
                <a:gd name="T1" fmla="*/ 0 h 7"/>
                <a:gd name="T2" fmla="*/ 3 w 22"/>
                <a:gd name="T3" fmla="*/ 0 h 7"/>
                <a:gd name="T4" fmla="*/ 5 w 22"/>
                <a:gd name="T5" fmla="*/ 2 h 7"/>
                <a:gd name="T6" fmla="*/ 6 w 22"/>
                <a:gd name="T7" fmla="*/ 0 h 7"/>
                <a:gd name="T8" fmla="*/ 19 w 22"/>
                <a:gd name="T9" fmla="*/ 3 h 7"/>
                <a:gd name="T10" fmla="*/ 22 w 22"/>
                <a:gd name="T11" fmla="*/ 5 h 7"/>
                <a:gd name="T12" fmla="*/ 22 w 22"/>
                <a:gd name="T13" fmla="*/ 5 h 7"/>
                <a:gd name="T14" fmla="*/ 11 w 22"/>
                <a:gd name="T15" fmla="*/ 7 h 7"/>
                <a:gd name="T16" fmla="*/ 8 w 22"/>
                <a:gd name="T17" fmla="*/ 7 h 7"/>
                <a:gd name="T18" fmla="*/ 8 w 22"/>
                <a:gd name="T19" fmla="*/ 3 h 7"/>
                <a:gd name="T20" fmla="*/ 6 w 22"/>
                <a:gd name="T21" fmla="*/ 3 h 7"/>
                <a:gd name="T22" fmla="*/ 2 w 22"/>
                <a:gd name="T23" fmla="*/ 3 h 7"/>
                <a:gd name="T24" fmla="*/ 0 w 22"/>
                <a:gd name="T25" fmla="*/ 2 h 7"/>
                <a:gd name="T26" fmla="*/ 0 w 22"/>
                <a:gd name="T27" fmla="*/ 0 h 7"/>
                <a:gd name="T28" fmla="*/ 2 w 22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7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6" y="0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6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Freeform 85">
              <a:extLst>
                <a:ext uri="{FF2B5EF4-FFF2-40B4-BE49-F238E27FC236}">
                  <a16:creationId xmlns:a16="http://schemas.microsoft.com/office/drawing/2014/main" id="{50A32E46-F65F-EEE8-08EE-5784142B4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846849"/>
              <a:ext cx="19492" cy="5848"/>
            </a:xfrm>
            <a:custGeom>
              <a:avLst/>
              <a:gdLst>
                <a:gd name="T0" fmla="*/ 3 w 10"/>
                <a:gd name="T1" fmla="*/ 0 h 3"/>
                <a:gd name="T2" fmla="*/ 10 w 10"/>
                <a:gd name="T3" fmla="*/ 3 h 3"/>
                <a:gd name="T4" fmla="*/ 10 w 10"/>
                <a:gd name="T5" fmla="*/ 3 h 3"/>
                <a:gd name="T6" fmla="*/ 3 w 10"/>
                <a:gd name="T7" fmla="*/ 3 h 3"/>
                <a:gd name="T8" fmla="*/ 0 w 10"/>
                <a:gd name="T9" fmla="*/ 1 h 3"/>
                <a:gd name="T10" fmla="*/ 2 w 10"/>
                <a:gd name="T11" fmla="*/ 0 h 3"/>
                <a:gd name="T12" fmla="*/ 3 w 1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3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6">
              <a:extLst>
                <a:ext uri="{FF2B5EF4-FFF2-40B4-BE49-F238E27FC236}">
                  <a16:creationId xmlns:a16="http://schemas.microsoft.com/office/drawing/2014/main" id="{927ED2FE-5A95-2761-10B9-BF82D1D1A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645" y="1846849"/>
              <a:ext cx="17544" cy="5848"/>
            </a:xfrm>
            <a:custGeom>
              <a:avLst/>
              <a:gdLst>
                <a:gd name="T0" fmla="*/ 8 w 9"/>
                <a:gd name="T1" fmla="*/ 0 h 3"/>
                <a:gd name="T2" fmla="*/ 9 w 9"/>
                <a:gd name="T3" fmla="*/ 0 h 3"/>
                <a:gd name="T4" fmla="*/ 9 w 9"/>
                <a:gd name="T5" fmla="*/ 0 h 3"/>
                <a:gd name="T6" fmla="*/ 8 w 9"/>
                <a:gd name="T7" fmla="*/ 3 h 3"/>
                <a:gd name="T8" fmla="*/ 6 w 9"/>
                <a:gd name="T9" fmla="*/ 3 h 3"/>
                <a:gd name="T10" fmla="*/ 1 w 9"/>
                <a:gd name="T11" fmla="*/ 3 h 3"/>
                <a:gd name="T12" fmla="*/ 0 w 9"/>
                <a:gd name="T13" fmla="*/ 3 h 3"/>
                <a:gd name="T14" fmla="*/ 0 w 9"/>
                <a:gd name="T15" fmla="*/ 3 h 3"/>
                <a:gd name="T16" fmla="*/ 3 w 9"/>
                <a:gd name="T17" fmla="*/ 1 h 3"/>
                <a:gd name="T18" fmla="*/ 8 w 9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1" name="Freeform 87">
              <a:extLst>
                <a:ext uri="{FF2B5EF4-FFF2-40B4-BE49-F238E27FC236}">
                  <a16:creationId xmlns:a16="http://schemas.microsoft.com/office/drawing/2014/main" id="{11FB5890-6608-96B4-57C1-9A39DDB24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2610" y="1870240"/>
              <a:ext cx="23391" cy="11695"/>
            </a:xfrm>
            <a:custGeom>
              <a:avLst/>
              <a:gdLst>
                <a:gd name="T0" fmla="*/ 4 w 12"/>
                <a:gd name="T1" fmla="*/ 0 h 6"/>
                <a:gd name="T2" fmla="*/ 8 w 12"/>
                <a:gd name="T3" fmla="*/ 0 h 6"/>
                <a:gd name="T4" fmla="*/ 9 w 12"/>
                <a:gd name="T5" fmla="*/ 0 h 6"/>
                <a:gd name="T6" fmla="*/ 12 w 12"/>
                <a:gd name="T7" fmla="*/ 2 h 6"/>
                <a:gd name="T8" fmla="*/ 9 w 12"/>
                <a:gd name="T9" fmla="*/ 2 h 6"/>
                <a:gd name="T10" fmla="*/ 8 w 12"/>
                <a:gd name="T11" fmla="*/ 5 h 6"/>
                <a:gd name="T12" fmla="*/ 8 w 12"/>
                <a:gd name="T13" fmla="*/ 5 h 6"/>
                <a:gd name="T14" fmla="*/ 9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8 w 12"/>
                <a:gd name="T21" fmla="*/ 6 h 6"/>
                <a:gd name="T22" fmla="*/ 4 w 12"/>
                <a:gd name="T23" fmla="*/ 6 h 6"/>
                <a:gd name="T24" fmla="*/ 1 w 12"/>
                <a:gd name="T25" fmla="*/ 5 h 6"/>
                <a:gd name="T26" fmla="*/ 0 w 12"/>
                <a:gd name="T27" fmla="*/ 3 h 6"/>
                <a:gd name="T28" fmla="*/ 1 w 12"/>
                <a:gd name="T29" fmla="*/ 2 h 6"/>
                <a:gd name="T30" fmla="*/ 1 w 12"/>
                <a:gd name="T31" fmla="*/ 0 h 6"/>
                <a:gd name="T32" fmla="*/ 4 w 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2" name="Freeform 88">
              <a:extLst>
                <a:ext uri="{FF2B5EF4-FFF2-40B4-BE49-F238E27FC236}">
                  <a16:creationId xmlns:a16="http://schemas.microsoft.com/office/drawing/2014/main" id="{44551BB8-17BA-5890-ED9F-1A68E8350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8523" y="1827357"/>
              <a:ext cx="109156" cy="37036"/>
            </a:xfrm>
            <a:custGeom>
              <a:avLst/>
              <a:gdLst>
                <a:gd name="T0" fmla="*/ 34 w 56"/>
                <a:gd name="T1" fmla="*/ 0 h 19"/>
                <a:gd name="T2" fmla="*/ 37 w 56"/>
                <a:gd name="T3" fmla="*/ 0 h 19"/>
                <a:gd name="T4" fmla="*/ 41 w 56"/>
                <a:gd name="T5" fmla="*/ 2 h 19"/>
                <a:gd name="T6" fmla="*/ 43 w 56"/>
                <a:gd name="T7" fmla="*/ 3 h 19"/>
                <a:gd name="T8" fmla="*/ 54 w 56"/>
                <a:gd name="T9" fmla="*/ 10 h 19"/>
                <a:gd name="T10" fmla="*/ 56 w 56"/>
                <a:gd name="T11" fmla="*/ 11 h 19"/>
                <a:gd name="T12" fmla="*/ 56 w 56"/>
                <a:gd name="T13" fmla="*/ 13 h 19"/>
                <a:gd name="T14" fmla="*/ 56 w 56"/>
                <a:gd name="T15" fmla="*/ 19 h 19"/>
                <a:gd name="T16" fmla="*/ 56 w 56"/>
                <a:gd name="T17" fmla="*/ 19 h 19"/>
                <a:gd name="T18" fmla="*/ 52 w 56"/>
                <a:gd name="T19" fmla="*/ 19 h 19"/>
                <a:gd name="T20" fmla="*/ 46 w 56"/>
                <a:gd name="T21" fmla="*/ 19 h 19"/>
                <a:gd name="T22" fmla="*/ 43 w 56"/>
                <a:gd name="T23" fmla="*/ 19 h 19"/>
                <a:gd name="T24" fmla="*/ 40 w 56"/>
                <a:gd name="T25" fmla="*/ 19 h 19"/>
                <a:gd name="T26" fmla="*/ 37 w 56"/>
                <a:gd name="T27" fmla="*/ 17 h 19"/>
                <a:gd name="T28" fmla="*/ 29 w 56"/>
                <a:gd name="T29" fmla="*/ 17 h 19"/>
                <a:gd name="T30" fmla="*/ 22 w 56"/>
                <a:gd name="T31" fmla="*/ 14 h 19"/>
                <a:gd name="T32" fmla="*/ 16 w 56"/>
                <a:gd name="T33" fmla="*/ 13 h 19"/>
                <a:gd name="T34" fmla="*/ 15 w 56"/>
                <a:gd name="T35" fmla="*/ 13 h 19"/>
                <a:gd name="T36" fmla="*/ 11 w 56"/>
                <a:gd name="T37" fmla="*/ 13 h 19"/>
                <a:gd name="T38" fmla="*/ 7 w 56"/>
                <a:gd name="T39" fmla="*/ 16 h 19"/>
                <a:gd name="T40" fmla="*/ 5 w 56"/>
                <a:gd name="T41" fmla="*/ 16 h 19"/>
                <a:gd name="T42" fmla="*/ 2 w 56"/>
                <a:gd name="T43" fmla="*/ 16 h 19"/>
                <a:gd name="T44" fmla="*/ 0 w 56"/>
                <a:gd name="T45" fmla="*/ 14 h 19"/>
                <a:gd name="T46" fmla="*/ 5 w 56"/>
                <a:gd name="T47" fmla="*/ 13 h 19"/>
                <a:gd name="T48" fmla="*/ 8 w 56"/>
                <a:gd name="T49" fmla="*/ 13 h 19"/>
                <a:gd name="T50" fmla="*/ 11 w 56"/>
                <a:gd name="T51" fmla="*/ 13 h 19"/>
                <a:gd name="T52" fmla="*/ 15 w 56"/>
                <a:gd name="T53" fmla="*/ 10 h 19"/>
                <a:gd name="T54" fmla="*/ 16 w 56"/>
                <a:gd name="T55" fmla="*/ 8 h 19"/>
                <a:gd name="T56" fmla="*/ 18 w 56"/>
                <a:gd name="T57" fmla="*/ 3 h 19"/>
                <a:gd name="T58" fmla="*/ 19 w 56"/>
                <a:gd name="T59" fmla="*/ 2 h 19"/>
                <a:gd name="T60" fmla="*/ 21 w 56"/>
                <a:gd name="T61" fmla="*/ 2 h 19"/>
                <a:gd name="T62" fmla="*/ 22 w 56"/>
                <a:gd name="T63" fmla="*/ 2 h 19"/>
                <a:gd name="T64" fmla="*/ 24 w 56"/>
                <a:gd name="T65" fmla="*/ 2 h 19"/>
                <a:gd name="T66" fmla="*/ 30 w 56"/>
                <a:gd name="T67" fmla="*/ 0 h 19"/>
                <a:gd name="T68" fmla="*/ 34 w 56"/>
                <a:gd name="T6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9">
                  <a:moveTo>
                    <a:pt x="34" y="0"/>
                  </a:moveTo>
                  <a:lnTo>
                    <a:pt x="37" y="0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29" y="17"/>
                  </a:lnTo>
                  <a:lnTo>
                    <a:pt x="22" y="14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3" name="Freeform 89">
              <a:extLst>
                <a:ext uri="{FF2B5EF4-FFF2-40B4-BE49-F238E27FC236}">
                  <a16:creationId xmlns:a16="http://schemas.microsoft.com/office/drawing/2014/main" id="{E4E5143E-BDB6-7CF9-4022-3706C6225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548" y="1667521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3 w 3"/>
                <a:gd name="T5" fmla="*/ 3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4" name="Freeform 90">
              <a:extLst>
                <a:ext uri="{FF2B5EF4-FFF2-40B4-BE49-F238E27FC236}">
                  <a16:creationId xmlns:a16="http://schemas.microsoft.com/office/drawing/2014/main" id="{6B5ADF7E-C147-DC8C-D023-18991C02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698" y="1731845"/>
              <a:ext cx="128649" cy="46781"/>
            </a:xfrm>
            <a:custGeom>
              <a:avLst/>
              <a:gdLst>
                <a:gd name="T0" fmla="*/ 5 w 66"/>
                <a:gd name="T1" fmla="*/ 0 h 24"/>
                <a:gd name="T2" fmla="*/ 8 w 66"/>
                <a:gd name="T3" fmla="*/ 3 h 24"/>
                <a:gd name="T4" fmla="*/ 8 w 66"/>
                <a:gd name="T5" fmla="*/ 5 h 24"/>
                <a:gd name="T6" fmla="*/ 9 w 66"/>
                <a:gd name="T7" fmla="*/ 7 h 24"/>
                <a:gd name="T8" fmla="*/ 13 w 66"/>
                <a:gd name="T9" fmla="*/ 7 h 24"/>
                <a:gd name="T10" fmla="*/ 19 w 66"/>
                <a:gd name="T11" fmla="*/ 5 h 24"/>
                <a:gd name="T12" fmla="*/ 19 w 66"/>
                <a:gd name="T13" fmla="*/ 5 h 24"/>
                <a:gd name="T14" fmla="*/ 33 w 66"/>
                <a:gd name="T15" fmla="*/ 5 h 24"/>
                <a:gd name="T16" fmla="*/ 33 w 66"/>
                <a:gd name="T17" fmla="*/ 7 h 24"/>
                <a:gd name="T18" fmla="*/ 33 w 66"/>
                <a:gd name="T19" fmla="*/ 8 h 24"/>
                <a:gd name="T20" fmla="*/ 33 w 66"/>
                <a:gd name="T21" fmla="*/ 8 h 24"/>
                <a:gd name="T22" fmla="*/ 33 w 66"/>
                <a:gd name="T23" fmla="*/ 10 h 24"/>
                <a:gd name="T24" fmla="*/ 35 w 66"/>
                <a:gd name="T25" fmla="*/ 11 h 24"/>
                <a:gd name="T26" fmla="*/ 39 w 66"/>
                <a:gd name="T27" fmla="*/ 11 h 24"/>
                <a:gd name="T28" fmla="*/ 43 w 66"/>
                <a:gd name="T29" fmla="*/ 10 h 24"/>
                <a:gd name="T30" fmla="*/ 50 w 66"/>
                <a:gd name="T31" fmla="*/ 11 h 24"/>
                <a:gd name="T32" fmla="*/ 57 w 66"/>
                <a:gd name="T33" fmla="*/ 11 h 24"/>
                <a:gd name="T34" fmla="*/ 60 w 66"/>
                <a:gd name="T35" fmla="*/ 13 h 24"/>
                <a:gd name="T36" fmla="*/ 62 w 66"/>
                <a:gd name="T37" fmla="*/ 14 h 24"/>
                <a:gd name="T38" fmla="*/ 63 w 66"/>
                <a:gd name="T39" fmla="*/ 14 h 24"/>
                <a:gd name="T40" fmla="*/ 65 w 66"/>
                <a:gd name="T41" fmla="*/ 14 h 24"/>
                <a:gd name="T42" fmla="*/ 65 w 66"/>
                <a:gd name="T43" fmla="*/ 13 h 24"/>
                <a:gd name="T44" fmla="*/ 66 w 66"/>
                <a:gd name="T45" fmla="*/ 13 h 24"/>
                <a:gd name="T46" fmla="*/ 66 w 66"/>
                <a:gd name="T47" fmla="*/ 13 h 24"/>
                <a:gd name="T48" fmla="*/ 65 w 66"/>
                <a:gd name="T49" fmla="*/ 19 h 24"/>
                <a:gd name="T50" fmla="*/ 63 w 66"/>
                <a:gd name="T51" fmla="*/ 21 h 24"/>
                <a:gd name="T52" fmla="*/ 60 w 66"/>
                <a:gd name="T53" fmla="*/ 22 h 24"/>
                <a:gd name="T54" fmla="*/ 52 w 66"/>
                <a:gd name="T55" fmla="*/ 24 h 24"/>
                <a:gd name="T56" fmla="*/ 49 w 66"/>
                <a:gd name="T57" fmla="*/ 24 h 24"/>
                <a:gd name="T58" fmla="*/ 41 w 66"/>
                <a:gd name="T59" fmla="*/ 24 h 24"/>
                <a:gd name="T60" fmla="*/ 30 w 66"/>
                <a:gd name="T61" fmla="*/ 24 h 24"/>
                <a:gd name="T62" fmla="*/ 27 w 66"/>
                <a:gd name="T63" fmla="*/ 22 h 24"/>
                <a:gd name="T64" fmla="*/ 25 w 66"/>
                <a:gd name="T65" fmla="*/ 22 h 24"/>
                <a:gd name="T66" fmla="*/ 22 w 66"/>
                <a:gd name="T67" fmla="*/ 19 h 24"/>
                <a:gd name="T68" fmla="*/ 21 w 66"/>
                <a:gd name="T69" fmla="*/ 19 h 24"/>
                <a:gd name="T70" fmla="*/ 16 w 66"/>
                <a:gd name="T71" fmla="*/ 18 h 24"/>
                <a:gd name="T72" fmla="*/ 14 w 66"/>
                <a:gd name="T73" fmla="*/ 18 h 24"/>
                <a:gd name="T74" fmla="*/ 11 w 66"/>
                <a:gd name="T75" fmla="*/ 16 h 24"/>
                <a:gd name="T76" fmla="*/ 8 w 66"/>
                <a:gd name="T77" fmla="*/ 14 h 24"/>
                <a:gd name="T78" fmla="*/ 0 w 66"/>
                <a:gd name="T79" fmla="*/ 11 h 24"/>
                <a:gd name="T80" fmla="*/ 0 w 66"/>
                <a:gd name="T81" fmla="*/ 10 h 24"/>
                <a:gd name="T82" fmla="*/ 2 w 66"/>
                <a:gd name="T83" fmla="*/ 7 h 24"/>
                <a:gd name="T84" fmla="*/ 2 w 66"/>
                <a:gd name="T85" fmla="*/ 3 h 24"/>
                <a:gd name="T86" fmla="*/ 3 w 66"/>
                <a:gd name="T87" fmla="*/ 2 h 24"/>
                <a:gd name="T88" fmla="*/ 5 w 66"/>
                <a:gd name="T8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24">
                  <a:moveTo>
                    <a:pt x="5" y="0"/>
                  </a:moveTo>
                  <a:lnTo>
                    <a:pt x="8" y="3"/>
                  </a:lnTo>
                  <a:lnTo>
                    <a:pt x="8" y="5"/>
                  </a:lnTo>
                  <a:lnTo>
                    <a:pt x="9" y="7"/>
                  </a:lnTo>
                  <a:lnTo>
                    <a:pt x="13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33" y="5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9" y="11"/>
                  </a:lnTo>
                  <a:lnTo>
                    <a:pt x="43" y="10"/>
                  </a:lnTo>
                  <a:lnTo>
                    <a:pt x="50" y="11"/>
                  </a:lnTo>
                  <a:lnTo>
                    <a:pt x="57" y="11"/>
                  </a:lnTo>
                  <a:lnTo>
                    <a:pt x="60" y="13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5" y="19"/>
                  </a:lnTo>
                  <a:lnTo>
                    <a:pt x="63" y="21"/>
                  </a:lnTo>
                  <a:lnTo>
                    <a:pt x="60" y="22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1" y="24"/>
                  </a:lnTo>
                  <a:lnTo>
                    <a:pt x="30" y="24"/>
                  </a:lnTo>
                  <a:lnTo>
                    <a:pt x="27" y="22"/>
                  </a:lnTo>
                  <a:lnTo>
                    <a:pt x="25" y="22"/>
                  </a:lnTo>
                  <a:lnTo>
                    <a:pt x="22" y="19"/>
                  </a:lnTo>
                  <a:lnTo>
                    <a:pt x="21" y="19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8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5" name="Freeform 91">
              <a:extLst>
                <a:ext uri="{FF2B5EF4-FFF2-40B4-BE49-F238E27FC236}">
                  <a16:creationId xmlns:a16="http://schemas.microsoft.com/office/drawing/2014/main" id="{CC2D3EBB-D7A6-0E0B-9E19-F7C702EA0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6073" y="1665571"/>
              <a:ext cx="27289" cy="5848"/>
            </a:xfrm>
            <a:custGeom>
              <a:avLst/>
              <a:gdLst>
                <a:gd name="T0" fmla="*/ 14 w 14"/>
                <a:gd name="T1" fmla="*/ 0 h 3"/>
                <a:gd name="T2" fmla="*/ 12 w 14"/>
                <a:gd name="T3" fmla="*/ 0 h 3"/>
                <a:gd name="T4" fmla="*/ 12 w 14"/>
                <a:gd name="T5" fmla="*/ 3 h 3"/>
                <a:gd name="T6" fmla="*/ 11 w 14"/>
                <a:gd name="T7" fmla="*/ 3 h 3"/>
                <a:gd name="T8" fmla="*/ 0 w 14"/>
                <a:gd name="T9" fmla="*/ 3 h 3"/>
                <a:gd name="T10" fmla="*/ 1 w 14"/>
                <a:gd name="T11" fmla="*/ 3 h 3"/>
                <a:gd name="T12" fmla="*/ 4 w 14"/>
                <a:gd name="T13" fmla="*/ 0 h 3"/>
                <a:gd name="T14" fmla="*/ 14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6" name="Freeform 92">
              <a:extLst>
                <a:ext uri="{FF2B5EF4-FFF2-40B4-BE49-F238E27FC236}">
                  <a16:creationId xmlns:a16="http://schemas.microsoft.com/office/drawing/2014/main" id="{73A4A220-3085-0222-212B-E9C4DB64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078" y="1698708"/>
              <a:ext cx="9747" cy="5848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5 w 5"/>
                <a:gd name="T5" fmla="*/ 0 h 3"/>
                <a:gd name="T6" fmla="*/ 5 w 5"/>
                <a:gd name="T7" fmla="*/ 2 h 3"/>
                <a:gd name="T8" fmla="*/ 4 w 5"/>
                <a:gd name="T9" fmla="*/ 3 h 3"/>
                <a:gd name="T10" fmla="*/ 0 w 5"/>
                <a:gd name="T11" fmla="*/ 2 h 3"/>
                <a:gd name="T12" fmla="*/ 2 w 5"/>
                <a:gd name="T13" fmla="*/ 0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7" name="Freeform 93">
              <a:extLst>
                <a:ext uri="{FF2B5EF4-FFF2-40B4-BE49-F238E27FC236}">
                  <a16:creationId xmlns:a16="http://schemas.microsoft.com/office/drawing/2014/main" id="{6E3642CB-5B74-A210-BFC0-63DACF1E5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51" y="1390731"/>
              <a:ext cx="50680" cy="25340"/>
            </a:xfrm>
            <a:custGeom>
              <a:avLst/>
              <a:gdLst>
                <a:gd name="T0" fmla="*/ 13 w 26"/>
                <a:gd name="T1" fmla="*/ 0 h 13"/>
                <a:gd name="T2" fmla="*/ 13 w 26"/>
                <a:gd name="T3" fmla="*/ 0 h 13"/>
                <a:gd name="T4" fmla="*/ 15 w 26"/>
                <a:gd name="T5" fmla="*/ 2 h 13"/>
                <a:gd name="T6" fmla="*/ 19 w 26"/>
                <a:gd name="T7" fmla="*/ 2 h 13"/>
                <a:gd name="T8" fmla="*/ 21 w 26"/>
                <a:gd name="T9" fmla="*/ 4 h 13"/>
                <a:gd name="T10" fmla="*/ 22 w 26"/>
                <a:gd name="T11" fmla="*/ 5 h 13"/>
                <a:gd name="T12" fmla="*/ 24 w 26"/>
                <a:gd name="T13" fmla="*/ 7 h 13"/>
                <a:gd name="T14" fmla="*/ 26 w 26"/>
                <a:gd name="T15" fmla="*/ 8 h 13"/>
                <a:gd name="T16" fmla="*/ 26 w 26"/>
                <a:gd name="T17" fmla="*/ 10 h 13"/>
                <a:gd name="T18" fmla="*/ 24 w 26"/>
                <a:gd name="T19" fmla="*/ 11 h 13"/>
                <a:gd name="T20" fmla="*/ 21 w 26"/>
                <a:gd name="T21" fmla="*/ 13 h 13"/>
                <a:gd name="T22" fmla="*/ 16 w 26"/>
                <a:gd name="T23" fmla="*/ 13 h 13"/>
                <a:gd name="T24" fmla="*/ 11 w 26"/>
                <a:gd name="T25" fmla="*/ 11 h 13"/>
                <a:gd name="T26" fmla="*/ 8 w 26"/>
                <a:gd name="T27" fmla="*/ 8 h 13"/>
                <a:gd name="T28" fmla="*/ 3 w 26"/>
                <a:gd name="T29" fmla="*/ 7 h 13"/>
                <a:gd name="T30" fmla="*/ 0 w 26"/>
                <a:gd name="T31" fmla="*/ 4 h 13"/>
                <a:gd name="T32" fmla="*/ 3 w 26"/>
                <a:gd name="T33" fmla="*/ 4 h 13"/>
                <a:gd name="T34" fmla="*/ 7 w 26"/>
                <a:gd name="T35" fmla="*/ 4 h 13"/>
                <a:gd name="T36" fmla="*/ 13 w 26"/>
                <a:gd name="T3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1"/>
                  </a:lnTo>
                  <a:lnTo>
                    <a:pt x="21" y="13"/>
                  </a:lnTo>
                  <a:lnTo>
                    <a:pt x="16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8" name="Freeform 94">
              <a:extLst>
                <a:ext uri="{FF2B5EF4-FFF2-40B4-BE49-F238E27FC236}">
                  <a16:creationId xmlns:a16="http://schemas.microsoft.com/office/drawing/2014/main" id="{A7F53595-B0D6-631A-2619-1143A4A67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2167" y="1805915"/>
              <a:ext cx="27289" cy="21442"/>
            </a:xfrm>
            <a:custGeom>
              <a:avLst/>
              <a:gdLst>
                <a:gd name="T0" fmla="*/ 11 w 14"/>
                <a:gd name="T1" fmla="*/ 0 h 11"/>
                <a:gd name="T2" fmla="*/ 12 w 14"/>
                <a:gd name="T3" fmla="*/ 2 h 11"/>
                <a:gd name="T4" fmla="*/ 14 w 14"/>
                <a:gd name="T5" fmla="*/ 2 h 11"/>
                <a:gd name="T6" fmla="*/ 14 w 14"/>
                <a:gd name="T7" fmla="*/ 3 h 11"/>
                <a:gd name="T8" fmla="*/ 14 w 14"/>
                <a:gd name="T9" fmla="*/ 3 h 11"/>
                <a:gd name="T10" fmla="*/ 14 w 14"/>
                <a:gd name="T11" fmla="*/ 6 h 11"/>
                <a:gd name="T12" fmla="*/ 14 w 14"/>
                <a:gd name="T13" fmla="*/ 8 h 11"/>
                <a:gd name="T14" fmla="*/ 6 w 14"/>
                <a:gd name="T15" fmla="*/ 11 h 11"/>
                <a:gd name="T16" fmla="*/ 4 w 14"/>
                <a:gd name="T17" fmla="*/ 11 h 11"/>
                <a:gd name="T18" fmla="*/ 1 w 14"/>
                <a:gd name="T19" fmla="*/ 8 h 11"/>
                <a:gd name="T20" fmla="*/ 0 w 14"/>
                <a:gd name="T21" fmla="*/ 3 h 11"/>
                <a:gd name="T22" fmla="*/ 1 w 14"/>
                <a:gd name="T23" fmla="*/ 2 h 11"/>
                <a:gd name="T24" fmla="*/ 3 w 14"/>
                <a:gd name="T25" fmla="*/ 2 h 11"/>
                <a:gd name="T26" fmla="*/ 4 w 14"/>
                <a:gd name="T27" fmla="*/ 2 h 11"/>
                <a:gd name="T28" fmla="*/ 11 w 1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1">
                  <a:moveTo>
                    <a:pt x="11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9" name="Freeform 95">
              <a:extLst>
                <a:ext uri="{FF2B5EF4-FFF2-40B4-BE49-F238E27FC236}">
                  <a16:creationId xmlns:a16="http://schemas.microsoft.com/office/drawing/2014/main" id="{A49333F5-A494-70AA-882D-D5D769E24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401" y="1950157"/>
              <a:ext cx="27289" cy="9747"/>
            </a:xfrm>
            <a:custGeom>
              <a:avLst/>
              <a:gdLst>
                <a:gd name="T0" fmla="*/ 11 w 14"/>
                <a:gd name="T1" fmla="*/ 0 h 5"/>
                <a:gd name="T2" fmla="*/ 12 w 14"/>
                <a:gd name="T3" fmla="*/ 2 h 5"/>
                <a:gd name="T4" fmla="*/ 12 w 14"/>
                <a:gd name="T5" fmla="*/ 2 h 5"/>
                <a:gd name="T6" fmla="*/ 14 w 14"/>
                <a:gd name="T7" fmla="*/ 3 h 5"/>
                <a:gd name="T8" fmla="*/ 9 w 14"/>
                <a:gd name="T9" fmla="*/ 5 h 5"/>
                <a:gd name="T10" fmla="*/ 7 w 14"/>
                <a:gd name="T11" fmla="*/ 5 h 5"/>
                <a:gd name="T12" fmla="*/ 6 w 14"/>
                <a:gd name="T13" fmla="*/ 3 h 5"/>
                <a:gd name="T14" fmla="*/ 6 w 14"/>
                <a:gd name="T15" fmla="*/ 3 h 5"/>
                <a:gd name="T16" fmla="*/ 4 w 14"/>
                <a:gd name="T17" fmla="*/ 3 h 5"/>
                <a:gd name="T18" fmla="*/ 4 w 14"/>
                <a:gd name="T19" fmla="*/ 5 h 5"/>
                <a:gd name="T20" fmla="*/ 3 w 14"/>
                <a:gd name="T21" fmla="*/ 5 h 5"/>
                <a:gd name="T22" fmla="*/ 0 w 14"/>
                <a:gd name="T23" fmla="*/ 3 h 5"/>
                <a:gd name="T24" fmla="*/ 0 w 14"/>
                <a:gd name="T25" fmla="*/ 2 h 5"/>
                <a:gd name="T26" fmla="*/ 1 w 14"/>
                <a:gd name="T27" fmla="*/ 2 h 5"/>
                <a:gd name="T28" fmla="*/ 1 w 14"/>
                <a:gd name="T29" fmla="*/ 2 h 5"/>
                <a:gd name="T30" fmla="*/ 1 w 14"/>
                <a:gd name="T31" fmla="*/ 2 h 5"/>
                <a:gd name="T32" fmla="*/ 3 w 14"/>
                <a:gd name="T33" fmla="*/ 2 h 5"/>
                <a:gd name="T34" fmla="*/ 11 w 14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5">
                  <a:moveTo>
                    <a:pt x="11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0" name="Freeform 96">
              <a:extLst>
                <a:ext uri="{FF2B5EF4-FFF2-40B4-BE49-F238E27FC236}">
                  <a16:creationId xmlns:a16="http://schemas.microsoft.com/office/drawing/2014/main" id="{E064268A-84B4-CFDE-2A5A-FE2D4736F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188" y="198719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0 h 3"/>
                <a:gd name="T4" fmla="*/ 3 w 3"/>
                <a:gd name="T5" fmla="*/ 0 h 3"/>
                <a:gd name="T6" fmla="*/ 3 w 3"/>
                <a:gd name="T7" fmla="*/ 2 h 3"/>
                <a:gd name="T8" fmla="*/ 3 w 3"/>
                <a:gd name="T9" fmla="*/ 3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1" name="Freeform 97">
              <a:extLst>
                <a:ext uri="{FF2B5EF4-FFF2-40B4-BE49-F238E27FC236}">
                  <a16:creationId xmlns:a16="http://schemas.microsoft.com/office/drawing/2014/main" id="{2EFA6964-C1D2-DE3C-6E66-3B48332C6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730" y="2051517"/>
              <a:ext cx="11695" cy="37036"/>
            </a:xfrm>
            <a:custGeom>
              <a:avLst/>
              <a:gdLst>
                <a:gd name="T0" fmla="*/ 5 w 6"/>
                <a:gd name="T1" fmla="*/ 0 h 19"/>
                <a:gd name="T2" fmla="*/ 6 w 6"/>
                <a:gd name="T3" fmla="*/ 0 h 19"/>
                <a:gd name="T4" fmla="*/ 6 w 6"/>
                <a:gd name="T5" fmla="*/ 2 h 19"/>
                <a:gd name="T6" fmla="*/ 6 w 6"/>
                <a:gd name="T7" fmla="*/ 3 h 19"/>
                <a:gd name="T8" fmla="*/ 6 w 6"/>
                <a:gd name="T9" fmla="*/ 5 h 19"/>
                <a:gd name="T10" fmla="*/ 3 w 6"/>
                <a:gd name="T11" fmla="*/ 6 h 19"/>
                <a:gd name="T12" fmla="*/ 3 w 6"/>
                <a:gd name="T13" fmla="*/ 6 h 19"/>
                <a:gd name="T14" fmla="*/ 3 w 6"/>
                <a:gd name="T15" fmla="*/ 10 h 19"/>
                <a:gd name="T16" fmla="*/ 3 w 6"/>
                <a:gd name="T17" fmla="*/ 11 h 19"/>
                <a:gd name="T18" fmla="*/ 3 w 6"/>
                <a:gd name="T19" fmla="*/ 14 h 19"/>
                <a:gd name="T20" fmla="*/ 5 w 6"/>
                <a:gd name="T21" fmla="*/ 16 h 19"/>
                <a:gd name="T22" fmla="*/ 6 w 6"/>
                <a:gd name="T23" fmla="*/ 17 h 19"/>
                <a:gd name="T24" fmla="*/ 5 w 6"/>
                <a:gd name="T25" fmla="*/ 17 h 19"/>
                <a:gd name="T26" fmla="*/ 5 w 6"/>
                <a:gd name="T27" fmla="*/ 19 h 19"/>
                <a:gd name="T28" fmla="*/ 5 w 6"/>
                <a:gd name="T29" fmla="*/ 19 h 19"/>
                <a:gd name="T30" fmla="*/ 5 w 6"/>
                <a:gd name="T31" fmla="*/ 17 h 19"/>
                <a:gd name="T32" fmla="*/ 5 w 6"/>
                <a:gd name="T33" fmla="*/ 16 h 19"/>
                <a:gd name="T34" fmla="*/ 3 w 6"/>
                <a:gd name="T35" fmla="*/ 16 h 19"/>
                <a:gd name="T36" fmla="*/ 0 w 6"/>
                <a:gd name="T37" fmla="*/ 14 h 19"/>
                <a:gd name="T38" fmla="*/ 0 w 6"/>
                <a:gd name="T39" fmla="*/ 13 h 19"/>
                <a:gd name="T40" fmla="*/ 0 w 6"/>
                <a:gd name="T41" fmla="*/ 11 h 19"/>
                <a:gd name="T42" fmla="*/ 0 w 6"/>
                <a:gd name="T43" fmla="*/ 8 h 19"/>
                <a:gd name="T44" fmla="*/ 0 w 6"/>
                <a:gd name="T45" fmla="*/ 6 h 19"/>
                <a:gd name="T46" fmla="*/ 0 w 6"/>
                <a:gd name="T47" fmla="*/ 5 h 19"/>
                <a:gd name="T48" fmla="*/ 3 w 6"/>
                <a:gd name="T49" fmla="*/ 3 h 19"/>
                <a:gd name="T50" fmla="*/ 5 w 6"/>
                <a:gd name="T51" fmla="*/ 2 h 19"/>
                <a:gd name="T52" fmla="*/ 5 w 6"/>
                <a:gd name="T5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" h="19">
                  <a:moveTo>
                    <a:pt x="5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2" name="Freeform 98">
              <a:extLst>
                <a:ext uri="{FF2B5EF4-FFF2-40B4-BE49-F238E27FC236}">
                  <a16:creationId xmlns:a16="http://schemas.microsoft.com/office/drawing/2014/main" id="{5571F309-642C-CCDE-B309-21DA026A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855" y="2033975"/>
              <a:ext cx="46781" cy="21442"/>
            </a:xfrm>
            <a:custGeom>
              <a:avLst/>
              <a:gdLst>
                <a:gd name="T0" fmla="*/ 8 w 24"/>
                <a:gd name="T1" fmla="*/ 0 h 11"/>
                <a:gd name="T2" fmla="*/ 24 w 24"/>
                <a:gd name="T3" fmla="*/ 3 h 11"/>
                <a:gd name="T4" fmla="*/ 24 w 24"/>
                <a:gd name="T5" fmla="*/ 3 h 11"/>
                <a:gd name="T6" fmla="*/ 24 w 24"/>
                <a:gd name="T7" fmla="*/ 4 h 11"/>
                <a:gd name="T8" fmla="*/ 24 w 24"/>
                <a:gd name="T9" fmla="*/ 6 h 11"/>
                <a:gd name="T10" fmla="*/ 22 w 24"/>
                <a:gd name="T11" fmla="*/ 6 h 11"/>
                <a:gd name="T12" fmla="*/ 22 w 24"/>
                <a:gd name="T13" fmla="*/ 6 h 11"/>
                <a:gd name="T14" fmla="*/ 22 w 24"/>
                <a:gd name="T15" fmla="*/ 9 h 11"/>
                <a:gd name="T16" fmla="*/ 21 w 24"/>
                <a:gd name="T17" fmla="*/ 11 h 11"/>
                <a:gd name="T18" fmla="*/ 21 w 24"/>
                <a:gd name="T19" fmla="*/ 11 h 11"/>
                <a:gd name="T20" fmla="*/ 16 w 24"/>
                <a:gd name="T21" fmla="*/ 11 h 11"/>
                <a:gd name="T22" fmla="*/ 8 w 24"/>
                <a:gd name="T23" fmla="*/ 9 h 11"/>
                <a:gd name="T24" fmla="*/ 5 w 24"/>
                <a:gd name="T25" fmla="*/ 8 h 11"/>
                <a:gd name="T26" fmla="*/ 3 w 24"/>
                <a:gd name="T27" fmla="*/ 6 h 11"/>
                <a:gd name="T28" fmla="*/ 0 w 24"/>
                <a:gd name="T29" fmla="*/ 4 h 11"/>
                <a:gd name="T30" fmla="*/ 0 w 24"/>
                <a:gd name="T31" fmla="*/ 4 h 11"/>
                <a:gd name="T32" fmla="*/ 0 w 24"/>
                <a:gd name="T33" fmla="*/ 3 h 11"/>
                <a:gd name="T34" fmla="*/ 2 w 24"/>
                <a:gd name="T35" fmla="*/ 3 h 11"/>
                <a:gd name="T36" fmla="*/ 5 w 24"/>
                <a:gd name="T37" fmla="*/ 0 h 11"/>
                <a:gd name="T38" fmla="*/ 7 w 24"/>
                <a:gd name="T39" fmla="*/ 0 h 11"/>
                <a:gd name="T40" fmla="*/ 8 w 24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1">
                  <a:moveTo>
                    <a:pt x="8" y="0"/>
                  </a:moveTo>
                  <a:lnTo>
                    <a:pt x="24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6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3" name="Freeform 99">
              <a:extLst>
                <a:ext uri="{FF2B5EF4-FFF2-40B4-BE49-F238E27FC236}">
                  <a16:creationId xmlns:a16="http://schemas.microsoft.com/office/drawing/2014/main" id="{49ED9348-6B4C-E3C7-ED87-54A75AA26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2503" y="1698708"/>
              <a:ext cx="235856" cy="85766"/>
            </a:xfrm>
            <a:custGeom>
              <a:avLst/>
              <a:gdLst>
                <a:gd name="T0" fmla="*/ 28 w 121"/>
                <a:gd name="T1" fmla="*/ 0 h 44"/>
                <a:gd name="T2" fmla="*/ 32 w 121"/>
                <a:gd name="T3" fmla="*/ 2 h 44"/>
                <a:gd name="T4" fmla="*/ 38 w 121"/>
                <a:gd name="T5" fmla="*/ 5 h 44"/>
                <a:gd name="T6" fmla="*/ 46 w 121"/>
                <a:gd name="T7" fmla="*/ 11 h 44"/>
                <a:gd name="T8" fmla="*/ 49 w 121"/>
                <a:gd name="T9" fmla="*/ 11 h 44"/>
                <a:gd name="T10" fmla="*/ 52 w 121"/>
                <a:gd name="T11" fmla="*/ 14 h 44"/>
                <a:gd name="T12" fmla="*/ 54 w 121"/>
                <a:gd name="T13" fmla="*/ 16 h 44"/>
                <a:gd name="T14" fmla="*/ 57 w 121"/>
                <a:gd name="T15" fmla="*/ 16 h 44"/>
                <a:gd name="T16" fmla="*/ 58 w 121"/>
                <a:gd name="T17" fmla="*/ 14 h 44"/>
                <a:gd name="T18" fmla="*/ 58 w 121"/>
                <a:gd name="T19" fmla="*/ 11 h 44"/>
                <a:gd name="T20" fmla="*/ 58 w 121"/>
                <a:gd name="T21" fmla="*/ 8 h 44"/>
                <a:gd name="T22" fmla="*/ 60 w 121"/>
                <a:gd name="T23" fmla="*/ 6 h 44"/>
                <a:gd name="T24" fmla="*/ 66 w 121"/>
                <a:gd name="T25" fmla="*/ 2 h 44"/>
                <a:gd name="T26" fmla="*/ 74 w 121"/>
                <a:gd name="T27" fmla="*/ 5 h 44"/>
                <a:gd name="T28" fmla="*/ 84 w 121"/>
                <a:gd name="T29" fmla="*/ 9 h 44"/>
                <a:gd name="T30" fmla="*/ 90 w 121"/>
                <a:gd name="T31" fmla="*/ 11 h 44"/>
                <a:gd name="T32" fmla="*/ 96 w 121"/>
                <a:gd name="T33" fmla="*/ 9 h 44"/>
                <a:gd name="T34" fmla="*/ 120 w 121"/>
                <a:gd name="T35" fmla="*/ 17 h 44"/>
                <a:gd name="T36" fmla="*/ 121 w 121"/>
                <a:gd name="T37" fmla="*/ 19 h 44"/>
                <a:gd name="T38" fmla="*/ 114 w 121"/>
                <a:gd name="T39" fmla="*/ 22 h 44"/>
                <a:gd name="T40" fmla="*/ 114 w 121"/>
                <a:gd name="T41" fmla="*/ 25 h 44"/>
                <a:gd name="T42" fmla="*/ 109 w 121"/>
                <a:gd name="T43" fmla="*/ 31 h 44"/>
                <a:gd name="T44" fmla="*/ 102 w 121"/>
                <a:gd name="T45" fmla="*/ 33 h 44"/>
                <a:gd name="T46" fmla="*/ 93 w 121"/>
                <a:gd name="T47" fmla="*/ 33 h 44"/>
                <a:gd name="T48" fmla="*/ 87 w 121"/>
                <a:gd name="T49" fmla="*/ 28 h 44"/>
                <a:gd name="T50" fmla="*/ 84 w 121"/>
                <a:gd name="T51" fmla="*/ 25 h 44"/>
                <a:gd name="T52" fmla="*/ 84 w 121"/>
                <a:gd name="T53" fmla="*/ 19 h 44"/>
                <a:gd name="T54" fmla="*/ 88 w 121"/>
                <a:gd name="T55" fmla="*/ 16 h 44"/>
                <a:gd name="T56" fmla="*/ 87 w 121"/>
                <a:gd name="T57" fmla="*/ 14 h 44"/>
                <a:gd name="T58" fmla="*/ 77 w 121"/>
                <a:gd name="T59" fmla="*/ 14 h 44"/>
                <a:gd name="T60" fmla="*/ 76 w 121"/>
                <a:gd name="T61" fmla="*/ 22 h 44"/>
                <a:gd name="T62" fmla="*/ 77 w 121"/>
                <a:gd name="T63" fmla="*/ 25 h 44"/>
                <a:gd name="T64" fmla="*/ 84 w 121"/>
                <a:gd name="T65" fmla="*/ 31 h 44"/>
                <a:gd name="T66" fmla="*/ 90 w 121"/>
                <a:gd name="T67" fmla="*/ 36 h 44"/>
                <a:gd name="T68" fmla="*/ 82 w 121"/>
                <a:gd name="T69" fmla="*/ 39 h 44"/>
                <a:gd name="T70" fmla="*/ 79 w 121"/>
                <a:gd name="T71" fmla="*/ 39 h 44"/>
                <a:gd name="T72" fmla="*/ 76 w 121"/>
                <a:gd name="T73" fmla="*/ 38 h 44"/>
                <a:gd name="T74" fmla="*/ 73 w 121"/>
                <a:gd name="T75" fmla="*/ 35 h 44"/>
                <a:gd name="T76" fmla="*/ 66 w 121"/>
                <a:gd name="T77" fmla="*/ 36 h 44"/>
                <a:gd name="T78" fmla="*/ 54 w 121"/>
                <a:gd name="T79" fmla="*/ 38 h 44"/>
                <a:gd name="T80" fmla="*/ 49 w 121"/>
                <a:gd name="T81" fmla="*/ 39 h 44"/>
                <a:gd name="T82" fmla="*/ 41 w 121"/>
                <a:gd name="T83" fmla="*/ 36 h 44"/>
                <a:gd name="T84" fmla="*/ 39 w 121"/>
                <a:gd name="T85" fmla="*/ 36 h 44"/>
                <a:gd name="T86" fmla="*/ 38 w 121"/>
                <a:gd name="T87" fmla="*/ 39 h 44"/>
                <a:gd name="T88" fmla="*/ 35 w 121"/>
                <a:gd name="T89" fmla="*/ 44 h 44"/>
                <a:gd name="T90" fmla="*/ 32 w 121"/>
                <a:gd name="T91" fmla="*/ 44 h 44"/>
                <a:gd name="T92" fmla="*/ 28 w 121"/>
                <a:gd name="T93" fmla="*/ 44 h 44"/>
                <a:gd name="T94" fmla="*/ 16 w 121"/>
                <a:gd name="T95" fmla="*/ 39 h 44"/>
                <a:gd name="T96" fmla="*/ 11 w 121"/>
                <a:gd name="T97" fmla="*/ 35 h 44"/>
                <a:gd name="T98" fmla="*/ 8 w 121"/>
                <a:gd name="T99" fmla="*/ 33 h 44"/>
                <a:gd name="T100" fmla="*/ 2 w 121"/>
                <a:gd name="T101" fmla="*/ 28 h 44"/>
                <a:gd name="T102" fmla="*/ 0 w 121"/>
                <a:gd name="T103" fmla="*/ 25 h 44"/>
                <a:gd name="T104" fmla="*/ 3 w 121"/>
                <a:gd name="T105" fmla="*/ 25 h 44"/>
                <a:gd name="T106" fmla="*/ 5 w 121"/>
                <a:gd name="T107" fmla="*/ 19 h 44"/>
                <a:gd name="T108" fmla="*/ 6 w 121"/>
                <a:gd name="T109" fmla="*/ 13 h 44"/>
                <a:gd name="T110" fmla="*/ 9 w 121"/>
                <a:gd name="T111" fmla="*/ 11 h 44"/>
                <a:gd name="T112" fmla="*/ 9 w 121"/>
                <a:gd name="T113" fmla="*/ 6 h 44"/>
                <a:gd name="T114" fmla="*/ 13 w 121"/>
                <a:gd name="T115" fmla="*/ 5 h 44"/>
                <a:gd name="T116" fmla="*/ 16 w 121"/>
                <a:gd name="T117" fmla="*/ 5 h 44"/>
                <a:gd name="T118" fmla="*/ 19 w 121"/>
                <a:gd name="T119" fmla="*/ 2 h 44"/>
                <a:gd name="T120" fmla="*/ 27 w 121"/>
                <a:gd name="T1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1" h="44">
                  <a:moveTo>
                    <a:pt x="27" y="0"/>
                  </a:move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3" y="3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3" y="3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4" y="5"/>
                  </a:lnTo>
                  <a:lnTo>
                    <a:pt x="80" y="8"/>
                  </a:lnTo>
                  <a:lnTo>
                    <a:pt x="84" y="9"/>
                  </a:lnTo>
                  <a:lnTo>
                    <a:pt x="87" y="11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120" y="17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17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5" y="27"/>
                  </a:lnTo>
                  <a:lnTo>
                    <a:pt x="109" y="31"/>
                  </a:lnTo>
                  <a:lnTo>
                    <a:pt x="106" y="33"/>
                  </a:lnTo>
                  <a:lnTo>
                    <a:pt x="102" y="33"/>
                  </a:lnTo>
                  <a:lnTo>
                    <a:pt x="98" y="33"/>
                  </a:lnTo>
                  <a:lnTo>
                    <a:pt x="93" y="33"/>
                  </a:lnTo>
                  <a:lnTo>
                    <a:pt x="90" y="31"/>
                  </a:lnTo>
                  <a:lnTo>
                    <a:pt x="87" y="28"/>
                  </a:lnTo>
                  <a:lnTo>
                    <a:pt x="85" y="27"/>
                  </a:lnTo>
                  <a:lnTo>
                    <a:pt x="84" y="25"/>
                  </a:lnTo>
                  <a:lnTo>
                    <a:pt x="84" y="22"/>
                  </a:lnTo>
                  <a:lnTo>
                    <a:pt x="84" y="19"/>
                  </a:lnTo>
                  <a:lnTo>
                    <a:pt x="87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7" y="14"/>
                  </a:lnTo>
                  <a:lnTo>
                    <a:pt x="82" y="14"/>
                  </a:lnTo>
                  <a:lnTo>
                    <a:pt x="77" y="14"/>
                  </a:lnTo>
                  <a:lnTo>
                    <a:pt x="74" y="16"/>
                  </a:lnTo>
                  <a:lnTo>
                    <a:pt x="76" y="22"/>
                  </a:lnTo>
                  <a:lnTo>
                    <a:pt x="76" y="24"/>
                  </a:lnTo>
                  <a:lnTo>
                    <a:pt x="77" y="25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7" y="33"/>
                  </a:lnTo>
                  <a:lnTo>
                    <a:pt x="90" y="36"/>
                  </a:lnTo>
                  <a:lnTo>
                    <a:pt x="85" y="39"/>
                  </a:lnTo>
                  <a:lnTo>
                    <a:pt x="82" y="39"/>
                  </a:lnTo>
                  <a:lnTo>
                    <a:pt x="80" y="39"/>
                  </a:lnTo>
                  <a:lnTo>
                    <a:pt x="79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6" y="36"/>
                  </a:lnTo>
                  <a:lnTo>
                    <a:pt x="73" y="35"/>
                  </a:lnTo>
                  <a:lnTo>
                    <a:pt x="69" y="35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52" y="39"/>
                  </a:lnTo>
                  <a:lnTo>
                    <a:pt x="49" y="39"/>
                  </a:lnTo>
                  <a:lnTo>
                    <a:pt x="44" y="38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8" y="38"/>
                  </a:lnTo>
                  <a:lnTo>
                    <a:pt x="38" y="39"/>
                  </a:lnTo>
                  <a:lnTo>
                    <a:pt x="36" y="42"/>
                  </a:lnTo>
                  <a:lnTo>
                    <a:pt x="35" y="44"/>
                  </a:lnTo>
                  <a:lnTo>
                    <a:pt x="33" y="44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28" y="44"/>
                  </a:lnTo>
                  <a:lnTo>
                    <a:pt x="17" y="41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4" name="Freeform 100">
              <a:extLst>
                <a:ext uri="{FF2B5EF4-FFF2-40B4-BE49-F238E27FC236}">
                  <a16:creationId xmlns:a16="http://schemas.microsoft.com/office/drawing/2014/main" id="{9128ECD3-E747-2636-D4F9-AF2310936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287" y="1630485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0 h 3"/>
                <a:gd name="T6" fmla="*/ 6 w 6"/>
                <a:gd name="T7" fmla="*/ 2 h 3"/>
                <a:gd name="T8" fmla="*/ 6 w 6"/>
                <a:gd name="T9" fmla="*/ 2 h 3"/>
                <a:gd name="T10" fmla="*/ 3 w 6"/>
                <a:gd name="T11" fmla="*/ 3 h 3"/>
                <a:gd name="T12" fmla="*/ 2 w 6"/>
                <a:gd name="T13" fmla="*/ 3 h 3"/>
                <a:gd name="T14" fmla="*/ 0 w 6"/>
                <a:gd name="T15" fmla="*/ 2 h 3"/>
                <a:gd name="T16" fmla="*/ 2 w 6"/>
                <a:gd name="T17" fmla="*/ 0 h 3"/>
                <a:gd name="T18" fmla="*/ 3 w 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5" name="Freeform 101">
              <a:extLst>
                <a:ext uri="{FF2B5EF4-FFF2-40B4-BE49-F238E27FC236}">
                  <a16:creationId xmlns:a16="http://schemas.microsoft.com/office/drawing/2014/main" id="{458A21AE-B518-274D-F44B-E57AB16E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150" y="1570060"/>
              <a:ext cx="17544" cy="7797"/>
            </a:xfrm>
            <a:custGeom>
              <a:avLst/>
              <a:gdLst>
                <a:gd name="T0" fmla="*/ 6 w 9"/>
                <a:gd name="T1" fmla="*/ 0 h 4"/>
                <a:gd name="T2" fmla="*/ 8 w 9"/>
                <a:gd name="T3" fmla="*/ 0 h 4"/>
                <a:gd name="T4" fmla="*/ 9 w 9"/>
                <a:gd name="T5" fmla="*/ 0 h 4"/>
                <a:gd name="T6" fmla="*/ 9 w 9"/>
                <a:gd name="T7" fmla="*/ 1 h 4"/>
                <a:gd name="T8" fmla="*/ 9 w 9"/>
                <a:gd name="T9" fmla="*/ 3 h 4"/>
                <a:gd name="T10" fmla="*/ 9 w 9"/>
                <a:gd name="T11" fmla="*/ 3 h 4"/>
                <a:gd name="T12" fmla="*/ 6 w 9"/>
                <a:gd name="T13" fmla="*/ 3 h 4"/>
                <a:gd name="T14" fmla="*/ 6 w 9"/>
                <a:gd name="T15" fmla="*/ 3 h 4"/>
                <a:gd name="T16" fmla="*/ 3 w 9"/>
                <a:gd name="T17" fmla="*/ 4 h 4"/>
                <a:gd name="T18" fmla="*/ 1 w 9"/>
                <a:gd name="T19" fmla="*/ 4 h 4"/>
                <a:gd name="T20" fmla="*/ 0 w 9"/>
                <a:gd name="T21" fmla="*/ 3 h 4"/>
                <a:gd name="T22" fmla="*/ 0 w 9"/>
                <a:gd name="T23" fmla="*/ 3 h 4"/>
                <a:gd name="T24" fmla="*/ 4 w 9"/>
                <a:gd name="T25" fmla="*/ 1 h 4"/>
                <a:gd name="T26" fmla="*/ 6 w 9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6" name="Freeform 102">
              <a:extLst>
                <a:ext uri="{FF2B5EF4-FFF2-40B4-BE49-F238E27FC236}">
                  <a16:creationId xmlns:a16="http://schemas.microsoft.com/office/drawing/2014/main" id="{0E6C27E8-FF67-9DD8-DA98-86790005E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126" y="1501836"/>
              <a:ext cx="171531" cy="91614"/>
            </a:xfrm>
            <a:custGeom>
              <a:avLst/>
              <a:gdLst>
                <a:gd name="T0" fmla="*/ 50 w 88"/>
                <a:gd name="T1" fmla="*/ 2 h 47"/>
                <a:gd name="T2" fmla="*/ 55 w 88"/>
                <a:gd name="T3" fmla="*/ 5 h 47"/>
                <a:gd name="T4" fmla="*/ 54 w 88"/>
                <a:gd name="T5" fmla="*/ 5 h 47"/>
                <a:gd name="T6" fmla="*/ 50 w 88"/>
                <a:gd name="T7" fmla="*/ 8 h 47"/>
                <a:gd name="T8" fmla="*/ 46 w 88"/>
                <a:gd name="T9" fmla="*/ 17 h 47"/>
                <a:gd name="T10" fmla="*/ 47 w 88"/>
                <a:gd name="T11" fmla="*/ 17 h 47"/>
                <a:gd name="T12" fmla="*/ 52 w 88"/>
                <a:gd name="T13" fmla="*/ 13 h 47"/>
                <a:gd name="T14" fmla="*/ 55 w 88"/>
                <a:gd name="T15" fmla="*/ 13 h 47"/>
                <a:gd name="T16" fmla="*/ 60 w 88"/>
                <a:gd name="T17" fmla="*/ 10 h 47"/>
                <a:gd name="T18" fmla="*/ 65 w 88"/>
                <a:gd name="T19" fmla="*/ 10 h 47"/>
                <a:gd name="T20" fmla="*/ 68 w 88"/>
                <a:gd name="T21" fmla="*/ 11 h 47"/>
                <a:gd name="T22" fmla="*/ 74 w 88"/>
                <a:gd name="T23" fmla="*/ 14 h 47"/>
                <a:gd name="T24" fmla="*/ 76 w 88"/>
                <a:gd name="T25" fmla="*/ 16 h 47"/>
                <a:gd name="T26" fmla="*/ 77 w 88"/>
                <a:gd name="T27" fmla="*/ 19 h 47"/>
                <a:gd name="T28" fmla="*/ 84 w 88"/>
                <a:gd name="T29" fmla="*/ 19 h 47"/>
                <a:gd name="T30" fmla="*/ 85 w 88"/>
                <a:gd name="T31" fmla="*/ 21 h 47"/>
                <a:gd name="T32" fmla="*/ 87 w 88"/>
                <a:gd name="T33" fmla="*/ 24 h 47"/>
                <a:gd name="T34" fmla="*/ 87 w 88"/>
                <a:gd name="T35" fmla="*/ 30 h 47"/>
                <a:gd name="T36" fmla="*/ 79 w 88"/>
                <a:gd name="T37" fmla="*/ 35 h 47"/>
                <a:gd name="T38" fmla="*/ 73 w 88"/>
                <a:gd name="T39" fmla="*/ 35 h 47"/>
                <a:gd name="T40" fmla="*/ 54 w 88"/>
                <a:gd name="T41" fmla="*/ 38 h 47"/>
                <a:gd name="T42" fmla="*/ 50 w 88"/>
                <a:gd name="T43" fmla="*/ 39 h 47"/>
                <a:gd name="T44" fmla="*/ 49 w 88"/>
                <a:gd name="T45" fmla="*/ 38 h 47"/>
                <a:gd name="T46" fmla="*/ 35 w 88"/>
                <a:gd name="T47" fmla="*/ 39 h 47"/>
                <a:gd name="T48" fmla="*/ 25 w 88"/>
                <a:gd name="T49" fmla="*/ 41 h 47"/>
                <a:gd name="T50" fmla="*/ 11 w 88"/>
                <a:gd name="T51" fmla="*/ 46 h 47"/>
                <a:gd name="T52" fmla="*/ 3 w 88"/>
                <a:gd name="T53" fmla="*/ 46 h 47"/>
                <a:gd name="T54" fmla="*/ 0 w 88"/>
                <a:gd name="T55" fmla="*/ 44 h 47"/>
                <a:gd name="T56" fmla="*/ 3 w 88"/>
                <a:gd name="T57" fmla="*/ 39 h 47"/>
                <a:gd name="T58" fmla="*/ 11 w 88"/>
                <a:gd name="T59" fmla="*/ 35 h 47"/>
                <a:gd name="T60" fmla="*/ 13 w 88"/>
                <a:gd name="T61" fmla="*/ 30 h 47"/>
                <a:gd name="T62" fmla="*/ 14 w 88"/>
                <a:gd name="T63" fmla="*/ 28 h 47"/>
                <a:gd name="T64" fmla="*/ 14 w 88"/>
                <a:gd name="T65" fmla="*/ 25 h 47"/>
                <a:gd name="T66" fmla="*/ 16 w 88"/>
                <a:gd name="T67" fmla="*/ 22 h 47"/>
                <a:gd name="T68" fmla="*/ 19 w 88"/>
                <a:gd name="T69" fmla="*/ 21 h 47"/>
                <a:gd name="T70" fmla="*/ 24 w 88"/>
                <a:gd name="T71" fmla="*/ 21 h 47"/>
                <a:gd name="T72" fmla="*/ 22 w 88"/>
                <a:gd name="T73" fmla="*/ 17 h 47"/>
                <a:gd name="T74" fmla="*/ 24 w 88"/>
                <a:gd name="T75" fmla="*/ 14 h 47"/>
                <a:gd name="T76" fmla="*/ 25 w 88"/>
                <a:gd name="T77" fmla="*/ 13 h 47"/>
                <a:gd name="T78" fmla="*/ 25 w 88"/>
                <a:gd name="T79" fmla="*/ 10 h 47"/>
                <a:gd name="T80" fmla="*/ 28 w 88"/>
                <a:gd name="T81" fmla="*/ 6 h 47"/>
                <a:gd name="T82" fmla="*/ 33 w 88"/>
                <a:gd name="T83" fmla="*/ 5 h 47"/>
                <a:gd name="T84" fmla="*/ 33 w 88"/>
                <a:gd name="T85" fmla="*/ 2 h 47"/>
                <a:gd name="T86" fmla="*/ 36 w 88"/>
                <a:gd name="T87" fmla="*/ 2 h 47"/>
                <a:gd name="T88" fmla="*/ 38 w 88"/>
                <a:gd name="T89" fmla="*/ 3 h 47"/>
                <a:gd name="T90" fmla="*/ 41 w 88"/>
                <a:gd name="T91" fmla="*/ 5 h 47"/>
                <a:gd name="T92" fmla="*/ 43 w 88"/>
                <a:gd name="T93" fmla="*/ 3 h 47"/>
                <a:gd name="T94" fmla="*/ 43 w 88"/>
                <a:gd name="T95" fmla="*/ 0 h 47"/>
                <a:gd name="T96" fmla="*/ 46 w 88"/>
                <a:gd name="T9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47">
                  <a:moveTo>
                    <a:pt x="46" y="0"/>
                  </a:moveTo>
                  <a:lnTo>
                    <a:pt x="50" y="2"/>
                  </a:lnTo>
                  <a:lnTo>
                    <a:pt x="54" y="3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5" y="10"/>
                  </a:lnTo>
                  <a:lnTo>
                    <a:pt x="68" y="10"/>
                  </a:lnTo>
                  <a:lnTo>
                    <a:pt x="68" y="11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4" y="17"/>
                  </a:lnTo>
                  <a:lnTo>
                    <a:pt x="77" y="19"/>
                  </a:lnTo>
                  <a:lnTo>
                    <a:pt x="80" y="19"/>
                  </a:lnTo>
                  <a:lnTo>
                    <a:pt x="84" y="19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7" y="22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87" y="30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76" y="35"/>
                  </a:lnTo>
                  <a:lnTo>
                    <a:pt x="73" y="35"/>
                  </a:lnTo>
                  <a:lnTo>
                    <a:pt x="65" y="38"/>
                  </a:lnTo>
                  <a:lnTo>
                    <a:pt x="54" y="38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43" y="39"/>
                  </a:lnTo>
                  <a:lnTo>
                    <a:pt x="35" y="39"/>
                  </a:lnTo>
                  <a:lnTo>
                    <a:pt x="28" y="39"/>
                  </a:lnTo>
                  <a:lnTo>
                    <a:pt x="25" y="41"/>
                  </a:lnTo>
                  <a:lnTo>
                    <a:pt x="19" y="44"/>
                  </a:lnTo>
                  <a:lnTo>
                    <a:pt x="11" y="46"/>
                  </a:lnTo>
                  <a:lnTo>
                    <a:pt x="8" y="47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3" y="39"/>
                  </a:lnTo>
                  <a:lnTo>
                    <a:pt x="6" y="38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30" y="6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7" name="Freeform 103">
              <a:extLst>
                <a:ext uri="{FF2B5EF4-FFF2-40B4-BE49-F238E27FC236}">
                  <a16:creationId xmlns:a16="http://schemas.microsoft.com/office/drawing/2014/main" id="{71011D03-6BCD-3297-1C2C-198F054DB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696" y="1453107"/>
              <a:ext cx="196872" cy="89664"/>
            </a:xfrm>
            <a:custGeom>
              <a:avLst/>
              <a:gdLst>
                <a:gd name="T0" fmla="*/ 66 w 101"/>
                <a:gd name="T1" fmla="*/ 1 h 46"/>
                <a:gd name="T2" fmla="*/ 71 w 101"/>
                <a:gd name="T3" fmla="*/ 5 h 46"/>
                <a:gd name="T4" fmla="*/ 68 w 101"/>
                <a:gd name="T5" fmla="*/ 8 h 46"/>
                <a:gd name="T6" fmla="*/ 66 w 101"/>
                <a:gd name="T7" fmla="*/ 11 h 46"/>
                <a:gd name="T8" fmla="*/ 66 w 101"/>
                <a:gd name="T9" fmla="*/ 14 h 46"/>
                <a:gd name="T10" fmla="*/ 69 w 101"/>
                <a:gd name="T11" fmla="*/ 11 h 46"/>
                <a:gd name="T12" fmla="*/ 76 w 101"/>
                <a:gd name="T13" fmla="*/ 11 h 46"/>
                <a:gd name="T14" fmla="*/ 79 w 101"/>
                <a:gd name="T15" fmla="*/ 8 h 46"/>
                <a:gd name="T16" fmla="*/ 79 w 101"/>
                <a:gd name="T17" fmla="*/ 5 h 46"/>
                <a:gd name="T18" fmla="*/ 84 w 101"/>
                <a:gd name="T19" fmla="*/ 5 h 46"/>
                <a:gd name="T20" fmla="*/ 92 w 101"/>
                <a:gd name="T21" fmla="*/ 6 h 46"/>
                <a:gd name="T22" fmla="*/ 93 w 101"/>
                <a:gd name="T23" fmla="*/ 8 h 46"/>
                <a:gd name="T24" fmla="*/ 98 w 101"/>
                <a:gd name="T25" fmla="*/ 9 h 46"/>
                <a:gd name="T26" fmla="*/ 101 w 101"/>
                <a:gd name="T27" fmla="*/ 14 h 46"/>
                <a:gd name="T28" fmla="*/ 98 w 101"/>
                <a:gd name="T29" fmla="*/ 17 h 46"/>
                <a:gd name="T30" fmla="*/ 98 w 101"/>
                <a:gd name="T31" fmla="*/ 19 h 46"/>
                <a:gd name="T32" fmla="*/ 96 w 101"/>
                <a:gd name="T33" fmla="*/ 22 h 46"/>
                <a:gd name="T34" fmla="*/ 96 w 101"/>
                <a:gd name="T35" fmla="*/ 24 h 46"/>
                <a:gd name="T36" fmla="*/ 96 w 101"/>
                <a:gd name="T37" fmla="*/ 28 h 46"/>
                <a:gd name="T38" fmla="*/ 92 w 101"/>
                <a:gd name="T39" fmla="*/ 30 h 46"/>
                <a:gd name="T40" fmla="*/ 87 w 101"/>
                <a:gd name="T41" fmla="*/ 28 h 46"/>
                <a:gd name="T42" fmla="*/ 90 w 101"/>
                <a:gd name="T43" fmla="*/ 31 h 46"/>
                <a:gd name="T44" fmla="*/ 96 w 101"/>
                <a:gd name="T45" fmla="*/ 35 h 46"/>
                <a:gd name="T46" fmla="*/ 99 w 101"/>
                <a:gd name="T47" fmla="*/ 39 h 46"/>
                <a:gd name="T48" fmla="*/ 93 w 101"/>
                <a:gd name="T49" fmla="*/ 44 h 46"/>
                <a:gd name="T50" fmla="*/ 84 w 101"/>
                <a:gd name="T51" fmla="*/ 44 h 46"/>
                <a:gd name="T52" fmla="*/ 76 w 101"/>
                <a:gd name="T53" fmla="*/ 46 h 46"/>
                <a:gd name="T54" fmla="*/ 69 w 101"/>
                <a:gd name="T55" fmla="*/ 46 h 46"/>
                <a:gd name="T56" fmla="*/ 65 w 101"/>
                <a:gd name="T57" fmla="*/ 44 h 46"/>
                <a:gd name="T58" fmla="*/ 55 w 101"/>
                <a:gd name="T59" fmla="*/ 41 h 46"/>
                <a:gd name="T60" fmla="*/ 54 w 101"/>
                <a:gd name="T61" fmla="*/ 39 h 46"/>
                <a:gd name="T62" fmla="*/ 47 w 101"/>
                <a:gd name="T63" fmla="*/ 38 h 46"/>
                <a:gd name="T64" fmla="*/ 38 w 101"/>
                <a:gd name="T65" fmla="*/ 38 h 46"/>
                <a:gd name="T66" fmla="*/ 35 w 101"/>
                <a:gd name="T67" fmla="*/ 36 h 46"/>
                <a:gd name="T68" fmla="*/ 28 w 101"/>
                <a:gd name="T69" fmla="*/ 38 h 46"/>
                <a:gd name="T70" fmla="*/ 24 w 101"/>
                <a:gd name="T71" fmla="*/ 35 h 46"/>
                <a:gd name="T72" fmla="*/ 22 w 101"/>
                <a:gd name="T73" fmla="*/ 33 h 46"/>
                <a:gd name="T74" fmla="*/ 17 w 101"/>
                <a:gd name="T75" fmla="*/ 28 h 46"/>
                <a:gd name="T76" fmla="*/ 10 w 101"/>
                <a:gd name="T77" fmla="*/ 24 h 46"/>
                <a:gd name="T78" fmla="*/ 3 w 101"/>
                <a:gd name="T79" fmla="*/ 24 h 46"/>
                <a:gd name="T80" fmla="*/ 5 w 101"/>
                <a:gd name="T81" fmla="*/ 19 h 46"/>
                <a:gd name="T82" fmla="*/ 14 w 101"/>
                <a:gd name="T83" fmla="*/ 14 h 46"/>
                <a:gd name="T84" fmla="*/ 19 w 101"/>
                <a:gd name="T85" fmla="*/ 8 h 46"/>
                <a:gd name="T86" fmla="*/ 25 w 101"/>
                <a:gd name="T87" fmla="*/ 5 h 46"/>
                <a:gd name="T88" fmla="*/ 28 w 101"/>
                <a:gd name="T89" fmla="*/ 3 h 46"/>
                <a:gd name="T90" fmla="*/ 33 w 101"/>
                <a:gd name="T91" fmla="*/ 5 h 46"/>
                <a:gd name="T92" fmla="*/ 35 w 101"/>
                <a:gd name="T93" fmla="*/ 3 h 46"/>
                <a:gd name="T94" fmla="*/ 44 w 101"/>
                <a:gd name="T95" fmla="*/ 3 h 46"/>
                <a:gd name="T96" fmla="*/ 49 w 101"/>
                <a:gd name="T97" fmla="*/ 3 h 46"/>
                <a:gd name="T98" fmla="*/ 65 w 101"/>
                <a:gd name="T9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46">
                  <a:moveTo>
                    <a:pt x="65" y="0"/>
                  </a:moveTo>
                  <a:lnTo>
                    <a:pt x="66" y="1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69" y="6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6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76" y="11"/>
                  </a:lnTo>
                  <a:lnTo>
                    <a:pt x="76" y="9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4" y="5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3" y="8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11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8" y="17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7"/>
                  </a:lnTo>
                  <a:lnTo>
                    <a:pt x="96" y="28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88" y="28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90" y="31"/>
                  </a:lnTo>
                  <a:lnTo>
                    <a:pt x="93" y="35"/>
                  </a:lnTo>
                  <a:lnTo>
                    <a:pt x="96" y="35"/>
                  </a:lnTo>
                  <a:lnTo>
                    <a:pt x="98" y="36"/>
                  </a:lnTo>
                  <a:lnTo>
                    <a:pt x="99" y="39"/>
                  </a:lnTo>
                  <a:lnTo>
                    <a:pt x="99" y="39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6" y="46"/>
                  </a:lnTo>
                  <a:lnTo>
                    <a:pt x="73" y="44"/>
                  </a:lnTo>
                  <a:lnTo>
                    <a:pt x="69" y="46"/>
                  </a:lnTo>
                  <a:lnTo>
                    <a:pt x="66" y="44"/>
                  </a:lnTo>
                  <a:lnTo>
                    <a:pt x="65" y="44"/>
                  </a:lnTo>
                  <a:lnTo>
                    <a:pt x="60" y="42"/>
                  </a:lnTo>
                  <a:lnTo>
                    <a:pt x="55" y="41"/>
                  </a:lnTo>
                  <a:lnTo>
                    <a:pt x="55" y="39"/>
                  </a:lnTo>
                  <a:lnTo>
                    <a:pt x="54" y="39"/>
                  </a:lnTo>
                  <a:lnTo>
                    <a:pt x="49" y="39"/>
                  </a:lnTo>
                  <a:lnTo>
                    <a:pt x="47" y="38"/>
                  </a:lnTo>
                  <a:lnTo>
                    <a:pt x="40" y="39"/>
                  </a:lnTo>
                  <a:lnTo>
                    <a:pt x="38" y="38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0" y="38"/>
                  </a:lnTo>
                  <a:lnTo>
                    <a:pt x="28" y="38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1" y="31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0" y="24"/>
                  </a:lnTo>
                  <a:lnTo>
                    <a:pt x="6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19" y="8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9" y="3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8" name="Freeform 104">
              <a:extLst>
                <a:ext uri="{FF2B5EF4-FFF2-40B4-BE49-F238E27FC236}">
                  <a16:creationId xmlns:a16="http://schemas.microsoft.com/office/drawing/2014/main" id="{1FC401DC-5B48-C33F-1504-F2007A20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670" y="1484294"/>
              <a:ext cx="9747" cy="5848"/>
            </a:xfrm>
            <a:custGeom>
              <a:avLst/>
              <a:gdLst>
                <a:gd name="T0" fmla="*/ 2 w 5"/>
                <a:gd name="T1" fmla="*/ 0 h 3"/>
                <a:gd name="T2" fmla="*/ 4 w 5"/>
                <a:gd name="T3" fmla="*/ 1 h 3"/>
                <a:gd name="T4" fmla="*/ 5 w 5"/>
                <a:gd name="T5" fmla="*/ 1 h 3"/>
                <a:gd name="T6" fmla="*/ 4 w 5"/>
                <a:gd name="T7" fmla="*/ 3 h 3"/>
                <a:gd name="T8" fmla="*/ 0 w 5"/>
                <a:gd name="T9" fmla="*/ 3 h 3"/>
                <a:gd name="T10" fmla="*/ 0 w 5"/>
                <a:gd name="T11" fmla="*/ 1 h 3"/>
                <a:gd name="T12" fmla="*/ 0 w 5"/>
                <a:gd name="T13" fmla="*/ 0 h 3"/>
                <a:gd name="T14" fmla="*/ 2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9" name="Freeform 105">
              <a:extLst>
                <a:ext uri="{FF2B5EF4-FFF2-40B4-BE49-F238E27FC236}">
                  <a16:creationId xmlns:a16="http://schemas.microsoft.com/office/drawing/2014/main" id="{6E46EEBE-4F48-0000-56B4-F0BB6AAED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147" y="1868290"/>
              <a:ext cx="15594" cy="5848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1 h 3"/>
                <a:gd name="T6" fmla="*/ 8 w 8"/>
                <a:gd name="T7" fmla="*/ 1 h 3"/>
                <a:gd name="T8" fmla="*/ 5 w 8"/>
                <a:gd name="T9" fmla="*/ 3 h 3"/>
                <a:gd name="T10" fmla="*/ 1 w 8"/>
                <a:gd name="T11" fmla="*/ 3 h 3"/>
                <a:gd name="T12" fmla="*/ 0 w 8"/>
                <a:gd name="T13" fmla="*/ 1 h 3"/>
                <a:gd name="T14" fmla="*/ 1 w 8"/>
                <a:gd name="T15" fmla="*/ 0 h 3"/>
                <a:gd name="T16" fmla="*/ 5 w 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0" name="Freeform 106">
              <a:extLst>
                <a:ext uri="{FF2B5EF4-FFF2-40B4-BE49-F238E27FC236}">
                  <a16:creationId xmlns:a16="http://schemas.microsoft.com/office/drawing/2014/main" id="{94253EAB-59A1-F5E7-6DE6-D85099421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694" y="1825407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1 h 3"/>
                <a:gd name="T4" fmla="*/ 3 w 4"/>
                <a:gd name="T5" fmla="*/ 1 h 3"/>
                <a:gd name="T6" fmla="*/ 4 w 4"/>
                <a:gd name="T7" fmla="*/ 1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1 h 3"/>
                <a:gd name="T16" fmla="*/ 0 w 4"/>
                <a:gd name="T17" fmla="*/ 1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1" name="Freeform 107">
              <a:extLst>
                <a:ext uri="{FF2B5EF4-FFF2-40B4-BE49-F238E27FC236}">
                  <a16:creationId xmlns:a16="http://schemas.microsoft.com/office/drawing/2014/main" id="{B493C9C0-A5D9-3DDF-52EF-40BC3156D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620" y="1809813"/>
              <a:ext cx="25340" cy="17544"/>
            </a:xfrm>
            <a:custGeom>
              <a:avLst/>
              <a:gdLst>
                <a:gd name="T0" fmla="*/ 0 w 13"/>
                <a:gd name="T1" fmla="*/ 0 h 9"/>
                <a:gd name="T2" fmla="*/ 3 w 13"/>
                <a:gd name="T3" fmla="*/ 0 h 9"/>
                <a:gd name="T4" fmla="*/ 9 w 13"/>
                <a:gd name="T5" fmla="*/ 4 h 9"/>
                <a:gd name="T6" fmla="*/ 13 w 13"/>
                <a:gd name="T7" fmla="*/ 8 h 9"/>
                <a:gd name="T8" fmla="*/ 11 w 13"/>
                <a:gd name="T9" fmla="*/ 9 h 9"/>
                <a:gd name="T10" fmla="*/ 11 w 13"/>
                <a:gd name="T11" fmla="*/ 9 h 9"/>
                <a:gd name="T12" fmla="*/ 9 w 13"/>
                <a:gd name="T13" fmla="*/ 9 h 9"/>
                <a:gd name="T14" fmla="*/ 5 w 13"/>
                <a:gd name="T15" fmla="*/ 4 h 9"/>
                <a:gd name="T16" fmla="*/ 3 w 13"/>
                <a:gd name="T17" fmla="*/ 3 h 9"/>
                <a:gd name="T18" fmla="*/ 2 w 13"/>
                <a:gd name="T19" fmla="*/ 1 h 9"/>
                <a:gd name="T20" fmla="*/ 0 w 13"/>
                <a:gd name="T21" fmla="*/ 1 h 9"/>
                <a:gd name="T22" fmla="*/ 0 w 13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3" y="0"/>
                  </a:lnTo>
                  <a:lnTo>
                    <a:pt x="9" y="4"/>
                  </a:lnTo>
                  <a:lnTo>
                    <a:pt x="13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2" name="Freeform 108">
              <a:extLst>
                <a:ext uri="{FF2B5EF4-FFF2-40B4-BE49-F238E27FC236}">
                  <a16:creationId xmlns:a16="http://schemas.microsoft.com/office/drawing/2014/main" id="{B45C2C3B-801B-1574-CF63-2623679B9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0947" y="1577857"/>
              <a:ext cx="37036" cy="9747"/>
            </a:xfrm>
            <a:custGeom>
              <a:avLst/>
              <a:gdLst>
                <a:gd name="T0" fmla="*/ 16 w 19"/>
                <a:gd name="T1" fmla="*/ 0 h 5"/>
                <a:gd name="T2" fmla="*/ 18 w 19"/>
                <a:gd name="T3" fmla="*/ 0 h 5"/>
                <a:gd name="T4" fmla="*/ 19 w 19"/>
                <a:gd name="T5" fmla="*/ 2 h 5"/>
                <a:gd name="T6" fmla="*/ 18 w 19"/>
                <a:gd name="T7" fmla="*/ 4 h 5"/>
                <a:gd name="T8" fmla="*/ 16 w 19"/>
                <a:gd name="T9" fmla="*/ 5 h 5"/>
                <a:gd name="T10" fmla="*/ 15 w 19"/>
                <a:gd name="T11" fmla="*/ 4 h 5"/>
                <a:gd name="T12" fmla="*/ 10 w 19"/>
                <a:gd name="T13" fmla="*/ 4 h 5"/>
                <a:gd name="T14" fmla="*/ 0 w 19"/>
                <a:gd name="T15" fmla="*/ 2 h 5"/>
                <a:gd name="T16" fmla="*/ 4 w 19"/>
                <a:gd name="T17" fmla="*/ 0 h 5"/>
                <a:gd name="T18" fmla="*/ 16 w 19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">
                  <a:moveTo>
                    <a:pt x="16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6" y="5"/>
                  </a:lnTo>
                  <a:lnTo>
                    <a:pt x="15" y="4"/>
                  </a:lnTo>
                  <a:lnTo>
                    <a:pt x="10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3" name="Freeform 109">
              <a:extLst>
                <a:ext uri="{FF2B5EF4-FFF2-40B4-BE49-F238E27FC236}">
                  <a16:creationId xmlns:a16="http://schemas.microsoft.com/office/drawing/2014/main" id="{FA510EC3-F485-1E5C-32AB-670AF56B4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834" y="1671419"/>
              <a:ext cx="21442" cy="11695"/>
            </a:xfrm>
            <a:custGeom>
              <a:avLst/>
              <a:gdLst>
                <a:gd name="T0" fmla="*/ 6 w 11"/>
                <a:gd name="T1" fmla="*/ 0 h 6"/>
                <a:gd name="T2" fmla="*/ 8 w 11"/>
                <a:gd name="T3" fmla="*/ 1 h 6"/>
                <a:gd name="T4" fmla="*/ 9 w 11"/>
                <a:gd name="T5" fmla="*/ 3 h 6"/>
                <a:gd name="T6" fmla="*/ 11 w 11"/>
                <a:gd name="T7" fmla="*/ 4 h 6"/>
                <a:gd name="T8" fmla="*/ 9 w 11"/>
                <a:gd name="T9" fmla="*/ 4 h 6"/>
                <a:gd name="T10" fmla="*/ 9 w 11"/>
                <a:gd name="T11" fmla="*/ 4 h 6"/>
                <a:gd name="T12" fmla="*/ 9 w 11"/>
                <a:gd name="T13" fmla="*/ 6 h 6"/>
                <a:gd name="T14" fmla="*/ 8 w 11"/>
                <a:gd name="T15" fmla="*/ 6 h 6"/>
                <a:gd name="T16" fmla="*/ 6 w 11"/>
                <a:gd name="T17" fmla="*/ 4 h 6"/>
                <a:gd name="T18" fmla="*/ 5 w 11"/>
                <a:gd name="T19" fmla="*/ 3 h 6"/>
                <a:gd name="T20" fmla="*/ 3 w 11"/>
                <a:gd name="T21" fmla="*/ 3 h 6"/>
                <a:gd name="T22" fmla="*/ 1 w 11"/>
                <a:gd name="T23" fmla="*/ 1 h 6"/>
                <a:gd name="T24" fmla="*/ 0 w 11"/>
                <a:gd name="T25" fmla="*/ 1 h 6"/>
                <a:gd name="T26" fmla="*/ 1 w 11"/>
                <a:gd name="T27" fmla="*/ 0 h 6"/>
                <a:gd name="T28" fmla="*/ 5 w 11"/>
                <a:gd name="T29" fmla="*/ 1 h 6"/>
                <a:gd name="T30" fmla="*/ 6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8" y="1"/>
                  </a:lnTo>
                  <a:lnTo>
                    <a:pt x="9" y="3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4" name="Freeform 110">
              <a:extLst>
                <a:ext uri="{FF2B5EF4-FFF2-40B4-BE49-F238E27FC236}">
                  <a16:creationId xmlns:a16="http://schemas.microsoft.com/office/drawing/2014/main" id="{813BF308-0602-520B-7BC8-23CBE264B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518" y="1716251"/>
              <a:ext cx="17544" cy="29239"/>
            </a:xfrm>
            <a:custGeom>
              <a:avLst/>
              <a:gdLst>
                <a:gd name="T0" fmla="*/ 3 w 9"/>
                <a:gd name="T1" fmla="*/ 0 h 15"/>
                <a:gd name="T2" fmla="*/ 4 w 9"/>
                <a:gd name="T3" fmla="*/ 2 h 15"/>
                <a:gd name="T4" fmla="*/ 4 w 9"/>
                <a:gd name="T5" fmla="*/ 5 h 15"/>
                <a:gd name="T6" fmla="*/ 6 w 9"/>
                <a:gd name="T7" fmla="*/ 5 h 15"/>
                <a:gd name="T8" fmla="*/ 9 w 9"/>
                <a:gd name="T9" fmla="*/ 8 h 15"/>
                <a:gd name="T10" fmla="*/ 9 w 9"/>
                <a:gd name="T11" fmla="*/ 8 h 15"/>
                <a:gd name="T12" fmla="*/ 6 w 9"/>
                <a:gd name="T13" fmla="*/ 10 h 15"/>
                <a:gd name="T14" fmla="*/ 6 w 9"/>
                <a:gd name="T15" fmla="*/ 11 h 15"/>
                <a:gd name="T16" fmla="*/ 7 w 9"/>
                <a:gd name="T17" fmla="*/ 13 h 15"/>
                <a:gd name="T18" fmla="*/ 6 w 9"/>
                <a:gd name="T19" fmla="*/ 15 h 15"/>
                <a:gd name="T20" fmla="*/ 3 w 9"/>
                <a:gd name="T21" fmla="*/ 15 h 15"/>
                <a:gd name="T22" fmla="*/ 0 w 9"/>
                <a:gd name="T23" fmla="*/ 15 h 15"/>
                <a:gd name="T24" fmla="*/ 0 w 9"/>
                <a:gd name="T25" fmla="*/ 13 h 15"/>
                <a:gd name="T26" fmla="*/ 0 w 9"/>
                <a:gd name="T27" fmla="*/ 11 h 15"/>
                <a:gd name="T28" fmla="*/ 1 w 9"/>
                <a:gd name="T29" fmla="*/ 8 h 15"/>
                <a:gd name="T30" fmla="*/ 1 w 9"/>
                <a:gd name="T31" fmla="*/ 7 h 15"/>
                <a:gd name="T32" fmla="*/ 1 w 9"/>
                <a:gd name="T33" fmla="*/ 5 h 15"/>
                <a:gd name="T34" fmla="*/ 1 w 9"/>
                <a:gd name="T35" fmla="*/ 4 h 15"/>
                <a:gd name="T36" fmla="*/ 3 w 9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5">
                  <a:moveTo>
                    <a:pt x="3" y="0"/>
                  </a:moveTo>
                  <a:lnTo>
                    <a:pt x="4" y="2"/>
                  </a:lnTo>
                  <a:lnTo>
                    <a:pt x="4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5" name="Freeform 111">
              <a:extLst>
                <a:ext uri="{FF2B5EF4-FFF2-40B4-BE49-F238E27FC236}">
                  <a16:creationId xmlns:a16="http://schemas.microsoft.com/office/drawing/2014/main" id="{B5C753BE-AB28-0282-786D-10A92F40D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177" y="1737693"/>
              <a:ext cx="21442" cy="15594"/>
            </a:xfrm>
            <a:custGeom>
              <a:avLst/>
              <a:gdLst>
                <a:gd name="T0" fmla="*/ 9 w 11"/>
                <a:gd name="T1" fmla="*/ 0 h 8"/>
                <a:gd name="T2" fmla="*/ 9 w 11"/>
                <a:gd name="T3" fmla="*/ 2 h 8"/>
                <a:gd name="T4" fmla="*/ 9 w 11"/>
                <a:gd name="T5" fmla="*/ 4 h 8"/>
                <a:gd name="T6" fmla="*/ 11 w 11"/>
                <a:gd name="T7" fmla="*/ 5 h 8"/>
                <a:gd name="T8" fmla="*/ 9 w 11"/>
                <a:gd name="T9" fmla="*/ 5 h 8"/>
                <a:gd name="T10" fmla="*/ 8 w 11"/>
                <a:gd name="T11" fmla="*/ 5 h 8"/>
                <a:gd name="T12" fmla="*/ 6 w 11"/>
                <a:gd name="T13" fmla="*/ 8 h 8"/>
                <a:gd name="T14" fmla="*/ 6 w 11"/>
                <a:gd name="T15" fmla="*/ 7 h 8"/>
                <a:gd name="T16" fmla="*/ 5 w 11"/>
                <a:gd name="T17" fmla="*/ 5 h 8"/>
                <a:gd name="T18" fmla="*/ 3 w 11"/>
                <a:gd name="T19" fmla="*/ 7 h 8"/>
                <a:gd name="T20" fmla="*/ 2 w 11"/>
                <a:gd name="T21" fmla="*/ 7 h 8"/>
                <a:gd name="T22" fmla="*/ 2 w 11"/>
                <a:gd name="T23" fmla="*/ 5 h 8"/>
                <a:gd name="T24" fmla="*/ 0 w 11"/>
                <a:gd name="T25" fmla="*/ 5 h 8"/>
                <a:gd name="T26" fmla="*/ 0 w 11"/>
                <a:gd name="T27" fmla="*/ 4 h 8"/>
                <a:gd name="T28" fmla="*/ 3 w 11"/>
                <a:gd name="T29" fmla="*/ 2 h 8"/>
                <a:gd name="T30" fmla="*/ 5 w 11"/>
                <a:gd name="T31" fmla="*/ 4 h 8"/>
                <a:gd name="T32" fmla="*/ 6 w 11"/>
                <a:gd name="T33" fmla="*/ 4 h 8"/>
                <a:gd name="T34" fmla="*/ 6 w 11"/>
                <a:gd name="T35" fmla="*/ 2 h 8"/>
                <a:gd name="T36" fmla="*/ 6 w 11"/>
                <a:gd name="T37" fmla="*/ 0 h 8"/>
                <a:gd name="T38" fmla="*/ 8 w 11"/>
                <a:gd name="T39" fmla="*/ 0 h 8"/>
                <a:gd name="T40" fmla="*/ 9 w 11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9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6" name="Freeform 112">
              <a:extLst>
                <a:ext uri="{FF2B5EF4-FFF2-40B4-BE49-F238E27FC236}">
                  <a16:creationId xmlns:a16="http://schemas.microsoft.com/office/drawing/2014/main" id="{B7878F3A-9D53-9244-54A5-A314962E4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5910" y="2924768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1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1 h 3"/>
                <a:gd name="T16" fmla="*/ 1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7" name="Freeform 113">
              <a:extLst>
                <a:ext uri="{FF2B5EF4-FFF2-40B4-BE49-F238E27FC236}">
                  <a16:creationId xmlns:a16="http://schemas.microsoft.com/office/drawing/2014/main" id="{86A01FD6-6C5A-DF87-D14C-019EB4B23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386" y="2852647"/>
              <a:ext cx="7797" cy="9747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0 h 5"/>
                <a:gd name="T4" fmla="*/ 4 w 4"/>
                <a:gd name="T5" fmla="*/ 0 h 5"/>
                <a:gd name="T6" fmla="*/ 4 w 4"/>
                <a:gd name="T7" fmla="*/ 2 h 5"/>
                <a:gd name="T8" fmla="*/ 4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1 w 4"/>
                <a:gd name="T15" fmla="*/ 3 h 5"/>
                <a:gd name="T16" fmla="*/ 0 w 4"/>
                <a:gd name="T17" fmla="*/ 3 h 5"/>
                <a:gd name="T18" fmla="*/ 1 w 4"/>
                <a:gd name="T19" fmla="*/ 2 h 5"/>
                <a:gd name="T20" fmla="*/ 3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8" name="Freeform 114">
              <a:extLst>
                <a:ext uri="{FF2B5EF4-FFF2-40B4-BE49-F238E27FC236}">
                  <a16:creationId xmlns:a16="http://schemas.microsoft.com/office/drawing/2014/main" id="{D180AC4B-D229-EB04-BEC8-3BA4633A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722" y="2963752"/>
              <a:ext cx="1950" cy="389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9" name="Freeform 115">
              <a:extLst>
                <a:ext uri="{FF2B5EF4-FFF2-40B4-BE49-F238E27FC236}">
                  <a16:creationId xmlns:a16="http://schemas.microsoft.com/office/drawing/2014/main" id="{A66D3B69-9C9D-EEF0-5DF4-7BB789F86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894" y="285069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2 w 3"/>
                <a:gd name="T9" fmla="*/ 3 h 3"/>
                <a:gd name="T10" fmla="*/ 0 w 3"/>
                <a:gd name="T11" fmla="*/ 1 h 3"/>
                <a:gd name="T12" fmla="*/ 0 w 3"/>
                <a:gd name="T13" fmla="*/ 1 h 3"/>
                <a:gd name="T14" fmla="*/ 0 w 3"/>
                <a:gd name="T15" fmla="*/ 0 h 3"/>
                <a:gd name="T16" fmla="*/ 2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0" name="Freeform 116">
              <a:extLst>
                <a:ext uri="{FF2B5EF4-FFF2-40B4-BE49-F238E27FC236}">
                  <a16:creationId xmlns:a16="http://schemas.microsoft.com/office/drawing/2014/main" id="{67B9B473-43A3-AF0C-7F16-4E28B2304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9047" y="2856546"/>
              <a:ext cx="25340" cy="27289"/>
            </a:xfrm>
            <a:custGeom>
              <a:avLst/>
              <a:gdLst>
                <a:gd name="T0" fmla="*/ 13 w 13"/>
                <a:gd name="T1" fmla="*/ 0 h 14"/>
                <a:gd name="T2" fmla="*/ 13 w 13"/>
                <a:gd name="T3" fmla="*/ 1 h 14"/>
                <a:gd name="T4" fmla="*/ 13 w 13"/>
                <a:gd name="T5" fmla="*/ 5 h 14"/>
                <a:gd name="T6" fmla="*/ 11 w 13"/>
                <a:gd name="T7" fmla="*/ 6 h 14"/>
                <a:gd name="T8" fmla="*/ 9 w 13"/>
                <a:gd name="T9" fmla="*/ 9 h 14"/>
                <a:gd name="T10" fmla="*/ 8 w 13"/>
                <a:gd name="T11" fmla="*/ 11 h 14"/>
                <a:gd name="T12" fmla="*/ 5 w 13"/>
                <a:gd name="T13" fmla="*/ 11 h 14"/>
                <a:gd name="T14" fmla="*/ 5 w 13"/>
                <a:gd name="T15" fmla="*/ 12 h 14"/>
                <a:gd name="T16" fmla="*/ 3 w 13"/>
                <a:gd name="T17" fmla="*/ 12 h 14"/>
                <a:gd name="T18" fmla="*/ 1 w 13"/>
                <a:gd name="T19" fmla="*/ 14 h 14"/>
                <a:gd name="T20" fmla="*/ 0 w 13"/>
                <a:gd name="T21" fmla="*/ 14 h 14"/>
                <a:gd name="T22" fmla="*/ 0 w 13"/>
                <a:gd name="T23" fmla="*/ 12 h 14"/>
                <a:gd name="T24" fmla="*/ 0 w 13"/>
                <a:gd name="T25" fmla="*/ 11 h 14"/>
                <a:gd name="T26" fmla="*/ 0 w 13"/>
                <a:gd name="T27" fmla="*/ 9 h 14"/>
                <a:gd name="T28" fmla="*/ 0 w 13"/>
                <a:gd name="T29" fmla="*/ 9 h 14"/>
                <a:gd name="T30" fmla="*/ 1 w 13"/>
                <a:gd name="T31" fmla="*/ 9 h 14"/>
                <a:gd name="T32" fmla="*/ 3 w 13"/>
                <a:gd name="T33" fmla="*/ 8 h 14"/>
                <a:gd name="T34" fmla="*/ 6 w 13"/>
                <a:gd name="T35" fmla="*/ 8 h 14"/>
                <a:gd name="T36" fmla="*/ 8 w 13"/>
                <a:gd name="T37" fmla="*/ 6 h 14"/>
                <a:gd name="T38" fmla="*/ 9 w 13"/>
                <a:gd name="T39" fmla="*/ 1 h 14"/>
                <a:gd name="T40" fmla="*/ 11 w 13"/>
                <a:gd name="T41" fmla="*/ 0 h 14"/>
                <a:gd name="T42" fmla="*/ 13 w 13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4">
                  <a:moveTo>
                    <a:pt x="13" y="0"/>
                  </a:moveTo>
                  <a:lnTo>
                    <a:pt x="13" y="1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9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1" name="Freeform 117">
              <a:extLst>
                <a:ext uri="{FF2B5EF4-FFF2-40B4-BE49-F238E27FC236}">
                  <a16:creationId xmlns:a16="http://schemas.microsoft.com/office/drawing/2014/main" id="{9A7E3984-DF59-4C0E-AFFE-9ED9B764B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9636" y="2989093"/>
              <a:ext cx="15594" cy="11695"/>
            </a:xfrm>
            <a:custGeom>
              <a:avLst/>
              <a:gdLst>
                <a:gd name="T0" fmla="*/ 7 w 8"/>
                <a:gd name="T1" fmla="*/ 0 h 6"/>
                <a:gd name="T2" fmla="*/ 8 w 8"/>
                <a:gd name="T3" fmla="*/ 0 h 6"/>
                <a:gd name="T4" fmla="*/ 4 w 8"/>
                <a:gd name="T5" fmla="*/ 4 h 6"/>
                <a:gd name="T6" fmla="*/ 2 w 8"/>
                <a:gd name="T7" fmla="*/ 6 h 6"/>
                <a:gd name="T8" fmla="*/ 0 w 8"/>
                <a:gd name="T9" fmla="*/ 6 h 6"/>
                <a:gd name="T10" fmla="*/ 0 w 8"/>
                <a:gd name="T11" fmla="*/ 6 h 6"/>
                <a:gd name="T12" fmla="*/ 0 w 8"/>
                <a:gd name="T13" fmla="*/ 4 h 6"/>
                <a:gd name="T14" fmla="*/ 2 w 8"/>
                <a:gd name="T15" fmla="*/ 4 h 6"/>
                <a:gd name="T16" fmla="*/ 5 w 8"/>
                <a:gd name="T17" fmla="*/ 1 h 6"/>
                <a:gd name="T18" fmla="*/ 7 w 8"/>
                <a:gd name="T19" fmla="*/ 0 h 6"/>
                <a:gd name="T20" fmla="*/ 7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2" name="Freeform 118">
              <a:extLst>
                <a:ext uri="{FF2B5EF4-FFF2-40B4-BE49-F238E27FC236}">
                  <a16:creationId xmlns:a16="http://schemas.microsoft.com/office/drawing/2014/main" id="{2D0F2525-A805-4860-07C2-DD3E5144E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555" y="2899429"/>
              <a:ext cx="9747" cy="11695"/>
            </a:xfrm>
            <a:custGeom>
              <a:avLst/>
              <a:gdLst>
                <a:gd name="T0" fmla="*/ 4 w 5"/>
                <a:gd name="T1" fmla="*/ 0 h 6"/>
                <a:gd name="T2" fmla="*/ 5 w 5"/>
                <a:gd name="T3" fmla="*/ 0 h 6"/>
                <a:gd name="T4" fmla="*/ 5 w 5"/>
                <a:gd name="T5" fmla="*/ 2 h 6"/>
                <a:gd name="T6" fmla="*/ 4 w 5"/>
                <a:gd name="T7" fmla="*/ 3 h 6"/>
                <a:gd name="T8" fmla="*/ 4 w 5"/>
                <a:gd name="T9" fmla="*/ 5 h 6"/>
                <a:gd name="T10" fmla="*/ 4 w 5"/>
                <a:gd name="T11" fmla="*/ 6 h 6"/>
                <a:gd name="T12" fmla="*/ 2 w 5"/>
                <a:gd name="T13" fmla="*/ 6 h 6"/>
                <a:gd name="T14" fmla="*/ 0 w 5"/>
                <a:gd name="T15" fmla="*/ 6 h 6"/>
                <a:gd name="T16" fmla="*/ 0 w 5"/>
                <a:gd name="T17" fmla="*/ 5 h 6"/>
                <a:gd name="T18" fmla="*/ 4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3" name="Freeform 119">
              <a:extLst>
                <a:ext uri="{FF2B5EF4-FFF2-40B4-BE49-F238E27FC236}">
                  <a16:creationId xmlns:a16="http://schemas.microsoft.com/office/drawing/2014/main" id="{98156442-661C-07FA-048A-CD5AF07C3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258" y="3080706"/>
              <a:ext cx="31188" cy="31188"/>
            </a:xfrm>
            <a:custGeom>
              <a:avLst/>
              <a:gdLst>
                <a:gd name="T0" fmla="*/ 9 w 16"/>
                <a:gd name="T1" fmla="*/ 0 h 16"/>
                <a:gd name="T2" fmla="*/ 11 w 16"/>
                <a:gd name="T3" fmla="*/ 0 h 16"/>
                <a:gd name="T4" fmla="*/ 14 w 16"/>
                <a:gd name="T5" fmla="*/ 1 h 16"/>
                <a:gd name="T6" fmla="*/ 16 w 16"/>
                <a:gd name="T7" fmla="*/ 1 h 16"/>
                <a:gd name="T8" fmla="*/ 16 w 16"/>
                <a:gd name="T9" fmla="*/ 3 h 16"/>
                <a:gd name="T10" fmla="*/ 14 w 16"/>
                <a:gd name="T11" fmla="*/ 3 h 16"/>
                <a:gd name="T12" fmla="*/ 13 w 16"/>
                <a:gd name="T13" fmla="*/ 5 h 16"/>
                <a:gd name="T14" fmla="*/ 11 w 16"/>
                <a:gd name="T15" fmla="*/ 5 h 16"/>
                <a:gd name="T16" fmla="*/ 9 w 16"/>
                <a:gd name="T17" fmla="*/ 5 h 16"/>
                <a:gd name="T18" fmla="*/ 6 w 16"/>
                <a:gd name="T19" fmla="*/ 8 h 16"/>
                <a:gd name="T20" fmla="*/ 6 w 16"/>
                <a:gd name="T21" fmla="*/ 8 h 16"/>
                <a:gd name="T22" fmla="*/ 5 w 16"/>
                <a:gd name="T23" fmla="*/ 9 h 16"/>
                <a:gd name="T24" fmla="*/ 2 w 16"/>
                <a:gd name="T25" fmla="*/ 13 h 16"/>
                <a:gd name="T26" fmla="*/ 2 w 16"/>
                <a:gd name="T27" fmla="*/ 16 h 16"/>
                <a:gd name="T28" fmla="*/ 0 w 16"/>
                <a:gd name="T29" fmla="*/ 14 h 16"/>
                <a:gd name="T30" fmla="*/ 0 w 16"/>
                <a:gd name="T31" fmla="*/ 13 h 16"/>
                <a:gd name="T32" fmla="*/ 0 w 16"/>
                <a:gd name="T33" fmla="*/ 11 h 16"/>
                <a:gd name="T34" fmla="*/ 3 w 16"/>
                <a:gd name="T35" fmla="*/ 9 h 16"/>
                <a:gd name="T36" fmla="*/ 5 w 16"/>
                <a:gd name="T37" fmla="*/ 8 h 16"/>
                <a:gd name="T38" fmla="*/ 5 w 16"/>
                <a:gd name="T39" fmla="*/ 6 h 16"/>
                <a:gd name="T40" fmla="*/ 6 w 16"/>
                <a:gd name="T41" fmla="*/ 6 h 16"/>
                <a:gd name="T42" fmla="*/ 6 w 16"/>
                <a:gd name="T43" fmla="*/ 5 h 16"/>
                <a:gd name="T44" fmla="*/ 8 w 16"/>
                <a:gd name="T45" fmla="*/ 5 h 16"/>
                <a:gd name="T46" fmla="*/ 9 w 16"/>
                <a:gd name="T4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6">
                  <a:moveTo>
                    <a:pt x="9" y="0"/>
                  </a:move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2" y="13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8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4" name="Freeform 120">
              <a:extLst>
                <a:ext uri="{FF2B5EF4-FFF2-40B4-BE49-F238E27FC236}">
                  <a16:creationId xmlns:a16="http://schemas.microsoft.com/office/drawing/2014/main" id="{C4F13ACE-118E-E4FD-B64B-AA7AA047A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5394" y="3102148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2 h 3"/>
                <a:gd name="T4" fmla="*/ 5 w 5"/>
                <a:gd name="T5" fmla="*/ 2 h 3"/>
                <a:gd name="T6" fmla="*/ 2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2 h 3"/>
                <a:gd name="T14" fmla="*/ 0 w 5"/>
                <a:gd name="T15" fmla="*/ 2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5" name="Freeform 121">
              <a:extLst>
                <a:ext uri="{FF2B5EF4-FFF2-40B4-BE49-F238E27FC236}">
                  <a16:creationId xmlns:a16="http://schemas.microsoft.com/office/drawing/2014/main" id="{B05D96F0-6111-1A19-5E0C-9C9B8528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312" y="3022229"/>
              <a:ext cx="31188" cy="21442"/>
            </a:xfrm>
            <a:custGeom>
              <a:avLst/>
              <a:gdLst>
                <a:gd name="T0" fmla="*/ 13 w 16"/>
                <a:gd name="T1" fmla="*/ 0 h 11"/>
                <a:gd name="T2" fmla="*/ 16 w 16"/>
                <a:gd name="T3" fmla="*/ 0 h 11"/>
                <a:gd name="T4" fmla="*/ 11 w 16"/>
                <a:gd name="T5" fmla="*/ 3 h 11"/>
                <a:gd name="T6" fmla="*/ 11 w 16"/>
                <a:gd name="T7" fmla="*/ 5 h 11"/>
                <a:gd name="T8" fmla="*/ 8 w 16"/>
                <a:gd name="T9" fmla="*/ 6 h 11"/>
                <a:gd name="T10" fmla="*/ 8 w 16"/>
                <a:gd name="T11" fmla="*/ 6 h 11"/>
                <a:gd name="T12" fmla="*/ 7 w 16"/>
                <a:gd name="T13" fmla="*/ 8 h 11"/>
                <a:gd name="T14" fmla="*/ 3 w 16"/>
                <a:gd name="T15" fmla="*/ 9 h 11"/>
                <a:gd name="T16" fmla="*/ 2 w 16"/>
                <a:gd name="T17" fmla="*/ 11 h 11"/>
                <a:gd name="T18" fmla="*/ 0 w 16"/>
                <a:gd name="T19" fmla="*/ 11 h 11"/>
                <a:gd name="T20" fmla="*/ 3 w 16"/>
                <a:gd name="T21" fmla="*/ 6 h 11"/>
                <a:gd name="T22" fmla="*/ 5 w 16"/>
                <a:gd name="T23" fmla="*/ 6 h 11"/>
                <a:gd name="T24" fmla="*/ 8 w 16"/>
                <a:gd name="T25" fmla="*/ 3 h 11"/>
                <a:gd name="T26" fmla="*/ 13 w 16"/>
                <a:gd name="T27" fmla="*/ 0 h 11"/>
                <a:gd name="T28" fmla="*/ 13 w 16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lnTo>
                    <a:pt x="16" y="0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6" name="Freeform 122">
              <a:extLst>
                <a:ext uri="{FF2B5EF4-FFF2-40B4-BE49-F238E27FC236}">
                  <a16:creationId xmlns:a16="http://schemas.microsoft.com/office/drawing/2014/main" id="{C1D2343B-87ED-59E5-7ADF-D95656A94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1242" y="3047570"/>
              <a:ext cx="56528" cy="35086"/>
            </a:xfrm>
            <a:custGeom>
              <a:avLst/>
              <a:gdLst>
                <a:gd name="T0" fmla="*/ 29 w 29"/>
                <a:gd name="T1" fmla="*/ 0 h 18"/>
                <a:gd name="T2" fmla="*/ 29 w 29"/>
                <a:gd name="T3" fmla="*/ 0 h 18"/>
                <a:gd name="T4" fmla="*/ 29 w 29"/>
                <a:gd name="T5" fmla="*/ 0 h 18"/>
                <a:gd name="T6" fmla="*/ 29 w 29"/>
                <a:gd name="T7" fmla="*/ 0 h 18"/>
                <a:gd name="T8" fmla="*/ 29 w 29"/>
                <a:gd name="T9" fmla="*/ 1 h 18"/>
                <a:gd name="T10" fmla="*/ 29 w 29"/>
                <a:gd name="T11" fmla="*/ 1 h 18"/>
                <a:gd name="T12" fmla="*/ 29 w 29"/>
                <a:gd name="T13" fmla="*/ 3 h 18"/>
                <a:gd name="T14" fmla="*/ 26 w 29"/>
                <a:gd name="T15" fmla="*/ 3 h 18"/>
                <a:gd name="T16" fmla="*/ 23 w 29"/>
                <a:gd name="T17" fmla="*/ 4 h 18"/>
                <a:gd name="T18" fmla="*/ 21 w 29"/>
                <a:gd name="T19" fmla="*/ 4 h 18"/>
                <a:gd name="T20" fmla="*/ 18 w 29"/>
                <a:gd name="T21" fmla="*/ 7 h 18"/>
                <a:gd name="T22" fmla="*/ 16 w 29"/>
                <a:gd name="T23" fmla="*/ 9 h 18"/>
                <a:gd name="T24" fmla="*/ 15 w 29"/>
                <a:gd name="T25" fmla="*/ 9 h 18"/>
                <a:gd name="T26" fmla="*/ 12 w 29"/>
                <a:gd name="T27" fmla="*/ 9 h 18"/>
                <a:gd name="T28" fmla="*/ 12 w 29"/>
                <a:gd name="T29" fmla="*/ 9 h 18"/>
                <a:gd name="T30" fmla="*/ 12 w 29"/>
                <a:gd name="T31" fmla="*/ 11 h 18"/>
                <a:gd name="T32" fmla="*/ 12 w 29"/>
                <a:gd name="T33" fmla="*/ 11 h 18"/>
                <a:gd name="T34" fmla="*/ 7 w 29"/>
                <a:gd name="T35" fmla="*/ 14 h 18"/>
                <a:gd name="T36" fmla="*/ 5 w 29"/>
                <a:gd name="T37" fmla="*/ 17 h 18"/>
                <a:gd name="T38" fmla="*/ 4 w 29"/>
                <a:gd name="T39" fmla="*/ 17 h 18"/>
                <a:gd name="T40" fmla="*/ 0 w 29"/>
                <a:gd name="T41" fmla="*/ 18 h 18"/>
                <a:gd name="T42" fmla="*/ 2 w 29"/>
                <a:gd name="T43" fmla="*/ 17 h 18"/>
                <a:gd name="T44" fmla="*/ 2 w 29"/>
                <a:gd name="T45" fmla="*/ 15 h 18"/>
                <a:gd name="T46" fmla="*/ 5 w 29"/>
                <a:gd name="T47" fmla="*/ 14 h 18"/>
                <a:gd name="T48" fmla="*/ 5 w 29"/>
                <a:gd name="T49" fmla="*/ 12 h 18"/>
                <a:gd name="T50" fmla="*/ 7 w 29"/>
                <a:gd name="T51" fmla="*/ 11 h 18"/>
                <a:gd name="T52" fmla="*/ 8 w 29"/>
                <a:gd name="T53" fmla="*/ 9 h 18"/>
                <a:gd name="T54" fmla="*/ 12 w 29"/>
                <a:gd name="T55" fmla="*/ 7 h 18"/>
                <a:gd name="T56" fmla="*/ 12 w 29"/>
                <a:gd name="T57" fmla="*/ 6 h 18"/>
                <a:gd name="T58" fmla="*/ 13 w 29"/>
                <a:gd name="T59" fmla="*/ 4 h 18"/>
                <a:gd name="T60" fmla="*/ 16 w 29"/>
                <a:gd name="T61" fmla="*/ 4 h 18"/>
                <a:gd name="T62" fmla="*/ 15 w 29"/>
                <a:gd name="T63" fmla="*/ 3 h 18"/>
                <a:gd name="T64" fmla="*/ 16 w 29"/>
                <a:gd name="T65" fmla="*/ 1 h 18"/>
                <a:gd name="T66" fmla="*/ 16 w 29"/>
                <a:gd name="T67" fmla="*/ 1 h 18"/>
                <a:gd name="T68" fmla="*/ 18 w 29"/>
                <a:gd name="T69" fmla="*/ 4 h 18"/>
                <a:gd name="T70" fmla="*/ 19 w 29"/>
                <a:gd name="T71" fmla="*/ 4 h 18"/>
                <a:gd name="T72" fmla="*/ 23 w 29"/>
                <a:gd name="T73" fmla="*/ 3 h 18"/>
                <a:gd name="T74" fmla="*/ 26 w 29"/>
                <a:gd name="T75" fmla="*/ 0 h 18"/>
                <a:gd name="T76" fmla="*/ 27 w 29"/>
                <a:gd name="T77" fmla="*/ 0 h 18"/>
                <a:gd name="T78" fmla="*/ 29 w 29"/>
                <a:gd name="T7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18">
                  <a:moveTo>
                    <a:pt x="29" y="0"/>
                  </a:move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3" y="4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7" name="Freeform 123">
              <a:extLst>
                <a:ext uri="{FF2B5EF4-FFF2-40B4-BE49-F238E27FC236}">
                  <a16:creationId xmlns:a16="http://schemas.microsoft.com/office/drawing/2014/main" id="{D1B1C8B7-8F44-82FF-9EFA-3DF238F69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550" y="2527127"/>
              <a:ext cx="7797" cy="5848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1 w 4"/>
                <a:gd name="T7" fmla="*/ 3 h 3"/>
                <a:gd name="T8" fmla="*/ 1 w 4"/>
                <a:gd name="T9" fmla="*/ 3 h 3"/>
                <a:gd name="T10" fmla="*/ 0 w 4"/>
                <a:gd name="T11" fmla="*/ 3 h 3"/>
                <a:gd name="T12" fmla="*/ 0 w 4"/>
                <a:gd name="T13" fmla="*/ 3 h 3"/>
                <a:gd name="T14" fmla="*/ 1 w 4"/>
                <a:gd name="T15" fmla="*/ 2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8" name="Freeform 124">
              <a:extLst>
                <a:ext uri="{FF2B5EF4-FFF2-40B4-BE49-F238E27FC236}">
                  <a16:creationId xmlns:a16="http://schemas.microsoft.com/office/drawing/2014/main" id="{FB898543-A129-7023-DF1C-C6F43C149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249" y="2686963"/>
              <a:ext cx="27289" cy="21442"/>
            </a:xfrm>
            <a:custGeom>
              <a:avLst/>
              <a:gdLst>
                <a:gd name="T0" fmla="*/ 4 w 14"/>
                <a:gd name="T1" fmla="*/ 0 h 11"/>
                <a:gd name="T2" fmla="*/ 9 w 14"/>
                <a:gd name="T3" fmla="*/ 2 h 11"/>
                <a:gd name="T4" fmla="*/ 9 w 14"/>
                <a:gd name="T5" fmla="*/ 3 h 11"/>
                <a:gd name="T6" fmla="*/ 11 w 14"/>
                <a:gd name="T7" fmla="*/ 3 h 11"/>
                <a:gd name="T8" fmla="*/ 14 w 14"/>
                <a:gd name="T9" fmla="*/ 3 h 11"/>
                <a:gd name="T10" fmla="*/ 14 w 14"/>
                <a:gd name="T11" fmla="*/ 3 h 11"/>
                <a:gd name="T12" fmla="*/ 12 w 14"/>
                <a:gd name="T13" fmla="*/ 5 h 11"/>
                <a:gd name="T14" fmla="*/ 11 w 14"/>
                <a:gd name="T15" fmla="*/ 7 h 11"/>
                <a:gd name="T16" fmla="*/ 11 w 14"/>
                <a:gd name="T17" fmla="*/ 8 h 11"/>
                <a:gd name="T18" fmla="*/ 11 w 14"/>
                <a:gd name="T19" fmla="*/ 8 h 11"/>
                <a:gd name="T20" fmla="*/ 9 w 14"/>
                <a:gd name="T21" fmla="*/ 10 h 11"/>
                <a:gd name="T22" fmla="*/ 8 w 14"/>
                <a:gd name="T23" fmla="*/ 11 h 11"/>
                <a:gd name="T24" fmla="*/ 6 w 14"/>
                <a:gd name="T25" fmla="*/ 11 h 11"/>
                <a:gd name="T26" fmla="*/ 6 w 14"/>
                <a:gd name="T27" fmla="*/ 11 h 11"/>
                <a:gd name="T28" fmla="*/ 4 w 14"/>
                <a:gd name="T29" fmla="*/ 8 h 11"/>
                <a:gd name="T30" fmla="*/ 3 w 14"/>
                <a:gd name="T31" fmla="*/ 7 h 11"/>
                <a:gd name="T32" fmla="*/ 0 w 14"/>
                <a:gd name="T33" fmla="*/ 8 h 11"/>
                <a:gd name="T34" fmla="*/ 0 w 14"/>
                <a:gd name="T35" fmla="*/ 8 h 11"/>
                <a:gd name="T36" fmla="*/ 0 w 14"/>
                <a:gd name="T37" fmla="*/ 7 h 11"/>
                <a:gd name="T38" fmla="*/ 1 w 14"/>
                <a:gd name="T39" fmla="*/ 5 h 11"/>
                <a:gd name="T40" fmla="*/ 3 w 14"/>
                <a:gd name="T41" fmla="*/ 5 h 11"/>
                <a:gd name="T42" fmla="*/ 4 w 14"/>
                <a:gd name="T43" fmla="*/ 2 h 11"/>
                <a:gd name="T44" fmla="*/ 4 w 14"/>
                <a:gd name="T4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8"/>
                  </a:lnTo>
                  <a:lnTo>
                    <a:pt x="3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9" name="Freeform 125">
              <a:extLst>
                <a:ext uri="{FF2B5EF4-FFF2-40B4-BE49-F238E27FC236}">
                  <a16:creationId xmlns:a16="http://schemas.microsoft.com/office/drawing/2014/main" id="{F2EC95B4-1BB0-F3CF-A8C9-2C00C7F1E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840" y="2055415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5 w 5"/>
                <a:gd name="T3" fmla="*/ 0 h 3"/>
                <a:gd name="T4" fmla="*/ 5 w 5"/>
                <a:gd name="T5" fmla="*/ 1 h 3"/>
                <a:gd name="T6" fmla="*/ 3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1 h 3"/>
                <a:gd name="T14" fmla="*/ 3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0" name="Freeform 126">
              <a:extLst>
                <a:ext uri="{FF2B5EF4-FFF2-40B4-BE49-F238E27FC236}">
                  <a16:creationId xmlns:a16="http://schemas.microsoft.com/office/drawing/2014/main" id="{876E7284-54BB-E210-7DA0-EFFC2BDC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055" y="2525178"/>
              <a:ext cx="35086" cy="29239"/>
            </a:xfrm>
            <a:custGeom>
              <a:avLst/>
              <a:gdLst>
                <a:gd name="T0" fmla="*/ 16 w 18"/>
                <a:gd name="T1" fmla="*/ 0 h 15"/>
                <a:gd name="T2" fmla="*/ 18 w 18"/>
                <a:gd name="T3" fmla="*/ 0 h 15"/>
                <a:gd name="T4" fmla="*/ 18 w 18"/>
                <a:gd name="T5" fmla="*/ 3 h 15"/>
                <a:gd name="T6" fmla="*/ 18 w 18"/>
                <a:gd name="T7" fmla="*/ 6 h 15"/>
                <a:gd name="T8" fmla="*/ 18 w 18"/>
                <a:gd name="T9" fmla="*/ 8 h 15"/>
                <a:gd name="T10" fmla="*/ 13 w 18"/>
                <a:gd name="T11" fmla="*/ 8 h 15"/>
                <a:gd name="T12" fmla="*/ 8 w 18"/>
                <a:gd name="T13" fmla="*/ 11 h 15"/>
                <a:gd name="T14" fmla="*/ 3 w 18"/>
                <a:gd name="T15" fmla="*/ 14 h 15"/>
                <a:gd name="T16" fmla="*/ 0 w 18"/>
                <a:gd name="T17" fmla="*/ 15 h 15"/>
                <a:gd name="T18" fmla="*/ 0 w 18"/>
                <a:gd name="T19" fmla="*/ 15 h 15"/>
                <a:gd name="T20" fmla="*/ 0 w 18"/>
                <a:gd name="T21" fmla="*/ 14 h 15"/>
                <a:gd name="T22" fmla="*/ 0 w 18"/>
                <a:gd name="T23" fmla="*/ 14 h 15"/>
                <a:gd name="T24" fmla="*/ 2 w 18"/>
                <a:gd name="T25" fmla="*/ 12 h 15"/>
                <a:gd name="T26" fmla="*/ 5 w 18"/>
                <a:gd name="T27" fmla="*/ 9 h 15"/>
                <a:gd name="T28" fmla="*/ 5 w 18"/>
                <a:gd name="T29" fmla="*/ 6 h 15"/>
                <a:gd name="T30" fmla="*/ 5 w 18"/>
                <a:gd name="T31" fmla="*/ 6 h 15"/>
                <a:gd name="T32" fmla="*/ 5 w 18"/>
                <a:gd name="T33" fmla="*/ 4 h 15"/>
                <a:gd name="T34" fmla="*/ 11 w 18"/>
                <a:gd name="T35" fmla="*/ 3 h 15"/>
                <a:gd name="T36" fmla="*/ 16 w 18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5">
                  <a:moveTo>
                    <a:pt x="16" y="0"/>
                  </a:moveTo>
                  <a:lnTo>
                    <a:pt x="18" y="0"/>
                  </a:lnTo>
                  <a:lnTo>
                    <a:pt x="18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11"/>
                  </a:lnTo>
                  <a:lnTo>
                    <a:pt x="3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1" name="Freeform 127">
              <a:extLst>
                <a:ext uri="{FF2B5EF4-FFF2-40B4-BE49-F238E27FC236}">
                  <a16:creationId xmlns:a16="http://schemas.microsoft.com/office/drawing/2014/main" id="{0EEFEA25-B5C4-F18C-45DD-4853067DF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6894" y="2263983"/>
              <a:ext cx="9747" cy="11695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1 h 6"/>
                <a:gd name="T4" fmla="*/ 3 w 5"/>
                <a:gd name="T5" fmla="*/ 1 h 6"/>
                <a:gd name="T6" fmla="*/ 5 w 5"/>
                <a:gd name="T7" fmla="*/ 3 h 6"/>
                <a:gd name="T8" fmla="*/ 3 w 5"/>
                <a:gd name="T9" fmla="*/ 5 h 6"/>
                <a:gd name="T10" fmla="*/ 3 w 5"/>
                <a:gd name="T11" fmla="*/ 5 h 6"/>
                <a:gd name="T12" fmla="*/ 3 w 5"/>
                <a:gd name="T13" fmla="*/ 6 h 6"/>
                <a:gd name="T14" fmla="*/ 2 w 5"/>
                <a:gd name="T15" fmla="*/ 3 h 6"/>
                <a:gd name="T16" fmla="*/ 0 w 5"/>
                <a:gd name="T17" fmla="*/ 3 h 6"/>
                <a:gd name="T18" fmla="*/ 0 w 5"/>
                <a:gd name="T19" fmla="*/ 3 h 6"/>
                <a:gd name="T20" fmla="*/ 0 w 5"/>
                <a:gd name="T21" fmla="*/ 1 h 6"/>
                <a:gd name="T22" fmla="*/ 0 w 5"/>
                <a:gd name="T23" fmla="*/ 1 h 6"/>
                <a:gd name="T24" fmla="*/ 0 w 5"/>
                <a:gd name="T25" fmla="*/ 1 h 6"/>
                <a:gd name="T26" fmla="*/ 2 w 5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2" name="Freeform 128">
              <a:extLst>
                <a:ext uri="{FF2B5EF4-FFF2-40B4-BE49-F238E27FC236}">
                  <a16:creationId xmlns:a16="http://schemas.microsoft.com/office/drawing/2014/main" id="{E9951D99-010F-4AFF-726D-549829DC5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961" y="2193811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4 w 9"/>
                <a:gd name="T5" fmla="*/ 0 h 6"/>
                <a:gd name="T6" fmla="*/ 6 w 9"/>
                <a:gd name="T7" fmla="*/ 0 h 6"/>
                <a:gd name="T8" fmla="*/ 7 w 9"/>
                <a:gd name="T9" fmla="*/ 1 h 6"/>
                <a:gd name="T10" fmla="*/ 7 w 9"/>
                <a:gd name="T11" fmla="*/ 3 h 6"/>
                <a:gd name="T12" fmla="*/ 7 w 9"/>
                <a:gd name="T13" fmla="*/ 3 h 6"/>
                <a:gd name="T14" fmla="*/ 9 w 9"/>
                <a:gd name="T15" fmla="*/ 3 h 6"/>
                <a:gd name="T16" fmla="*/ 7 w 9"/>
                <a:gd name="T17" fmla="*/ 4 h 6"/>
                <a:gd name="T18" fmla="*/ 7 w 9"/>
                <a:gd name="T19" fmla="*/ 6 h 6"/>
                <a:gd name="T20" fmla="*/ 4 w 9"/>
                <a:gd name="T21" fmla="*/ 6 h 6"/>
                <a:gd name="T22" fmla="*/ 1 w 9"/>
                <a:gd name="T23" fmla="*/ 4 h 6"/>
                <a:gd name="T24" fmla="*/ 0 w 9"/>
                <a:gd name="T25" fmla="*/ 0 h 6"/>
                <a:gd name="T26" fmla="*/ 0 w 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7" y="4"/>
                  </a:lnTo>
                  <a:lnTo>
                    <a:pt x="7" y="6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3" name="Freeform 129">
              <a:extLst>
                <a:ext uri="{FF2B5EF4-FFF2-40B4-BE49-F238E27FC236}">
                  <a16:creationId xmlns:a16="http://schemas.microsoft.com/office/drawing/2014/main" id="{B1C5C762-924F-EA16-FE93-B8876B6AB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7139" y="1790321"/>
              <a:ext cx="50680" cy="27289"/>
            </a:xfrm>
            <a:custGeom>
              <a:avLst/>
              <a:gdLst>
                <a:gd name="T0" fmla="*/ 7 w 26"/>
                <a:gd name="T1" fmla="*/ 0 h 14"/>
                <a:gd name="T2" fmla="*/ 20 w 26"/>
                <a:gd name="T3" fmla="*/ 3 h 14"/>
                <a:gd name="T4" fmla="*/ 25 w 26"/>
                <a:gd name="T5" fmla="*/ 3 h 14"/>
                <a:gd name="T6" fmla="*/ 26 w 26"/>
                <a:gd name="T7" fmla="*/ 5 h 14"/>
                <a:gd name="T8" fmla="*/ 26 w 26"/>
                <a:gd name="T9" fmla="*/ 6 h 14"/>
                <a:gd name="T10" fmla="*/ 25 w 26"/>
                <a:gd name="T11" fmla="*/ 8 h 14"/>
                <a:gd name="T12" fmla="*/ 25 w 26"/>
                <a:gd name="T13" fmla="*/ 8 h 14"/>
                <a:gd name="T14" fmla="*/ 23 w 26"/>
                <a:gd name="T15" fmla="*/ 10 h 14"/>
                <a:gd name="T16" fmla="*/ 22 w 26"/>
                <a:gd name="T17" fmla="*/ 11 h 14"/>
                <a:gd name="T18" fmla="*/ 19 w 26"/>
                <a:gd name="T19" fmla="*/ 13 h 14"/>
                <a:gd name="T20" fmla="*/ 19 w 26"/>
                <a:gd name="T21" fmla="*/ 14 h 14"/>
                <a:gd name="T22" fmla="*/ 9 w 26"/>
                <a:gd name="T23" fmla="*/ 13 h 14"/>
                <a:gd name="T24" fmla="*/ 9 w 26"/>
                <a:gd name="T25" fmla="*/ 11 h 14"/>
                <a:gd name="T26" fmla="*/ 6 w 26"/>
                <a:gd name="T27" fmla="*/ 10 h 14"/>
                <a:gd name="T28" fmla="*/ 1 w 26"/>
                <a:gd name="T29" fmla="*/ 8 h 14"/>
                <a:gd name="T30" fmla="*/ 0 w 26"/>
                <a:gd name="T31" fmla="*/ 6 h 14"/>
                <a:gd name="T32" fmla="*/ 1 w 26"/>
                <a:gd name="T33" fmla="*/ 6 h 14"/>
                <a:gd name="T34" fmla="*/ 1 w 26"/>
                <a:gd name="T35" fmla="*/ 6 h 14"/>
                <a:gd name="T36" fmla="*/ 4 w 26"/>
                <a:gd name="T37" fmla="*/ 6 h 14"/>
                <a:gd name="T38" fmla="*/ 6 w 26"/>
                <a:gd name="T39" fmla="*/ 5 h 14"/>
                <a:gd name="T40" fmla="*/ 6 w 26"/>
                <a:gd name="T41" fmla="*/ 3 h 14"/>
                <a:gd name="T42" fmla="*/ 6 w 26"/>
                <a:gd name="T43" fmla="*/ 2 h 14"/>
                <a:gd name="T44" fmla="*/ 7 w 26"/>
                <a:gd name="T45" fmla="*/ 2 h 14"/>
                <a:gd name="T46" fmla="*/ 7 w 26"/>
                <a:gd name="T4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14">
                  <a:moveTo>
                    <a:pt x="7" y="0"/>
                  </a:moveTo>
                  <a:lnTo>
                    <a:pt x="20" y="3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10"/>
                  </a:lnTo>
                  <a:lnTo>
                    <a:pt x="22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6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4" name="Freeform 130">
              <a:extLst>
                <a:ext uri="{FF2B5EF4-FFF2-40B4-BE49-F238E27FC236}">
                  <a16:creationId xmlns:a16="http://schemas.microsoft.com/office/drawing/2014/main" id="{F76D0AA9-422E-99F6-4637-81F868015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855" y="3039773"/>
              <a:ext cx="3898" cy="7797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2 h 4"/>
                <a:gd name="T4" fmla="*/ 2 w 2"/>
                <a:gd name="T5" fmla="*/ 4 h 4"/>
                <a:gd name="T6" fmla="*/ 2 w 2"/>
                <a:gd name="T7" fmla="*/ 4 h 4"/>
                <a:gd name="T8" fmla="*/ 0 w 2"/>
                <a:gd name="T9" fmla="*/ 2 h 4"/>
                <a:gd name="T10" fmla="*/ 0 w 2"/>
                <a:gd name="T11" fmla="*/ 2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5" name="Freeform 131">
              <a:extLst>
                <a:ext uri="{FF2B5EF4-FFF2-40B4-BE49-F238E27FC236}">
                  <a16:creationId xmlns:a16="http://schemas.microsoft.com/office/drawing/2014/main" id="{0ECACFA0-985C-E6C4-C33E-2D7D5B35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379" y="2681116"/>
              <a:ext cx="27289" cy="27289"/>
            </a:xfrm>
            <a:custGeom>
              <a:avLst/>
              <a:gdLst>
                <a:gd name="T0" fmla="*/ 3 w 14"/>
                <a:gd name="T1" fmla="*/ 0 h 14"/>
                <a:gd name="T2" fmla="*/ 8 w 14"/>
                <a:gd name="T3" fmla="*/ 2 h 14"/>
                <a:gd name="T4" fmla="*/ 8 w 14"/>
                <a:gd name="T5" fmla="*/ 2 h 14"/>
                <a:gd name="T6" fmla="*/ 8 w 14"/>
                <a:gd name="T7" fmla="*/ 3 h 14"/>
                <a:gd name="T8" fmla="*/ 8 w 14"/>
                <a:gd name="T9" fmla="*/ 5 h 14"/>
                <a:gd name="T10" fmla="*/ 10 w 14"/>
                <a:gd name="T11" fmla="*/ 8 h 14"/>
                <a:gd name="T12" fmla="*/ 11 w 14"/>
                <a:gd name="T13" fmla="*/ 8 h 14"/>
                <a:gd name="T14" fmla="*/ 13 w 14"/>
                <a:gd name="T15" fmla="*/ 10 h 14"/>
                <a:gd name="T16" fmla="*/ 14 w 14"/>
                <a:gd name="T17" fmla="*/ 11 h 14"/>
                <a:gd name="T18" fmla="*/ 14 w 14"/>
                <a:gd name="T19" fmla="*/ 14 h 14"/>
                <a:gd name="T20" fmla="*/ 11 w 14"/>
                <a:gd name="T21" fmla="*/ 13 h 14"/>
                <a:gd name="T22" fmla="*/ 11 w 14"/>
                <a:gd name="T23" fmla="*/ 11 h 14"/>
                <a:gd name="T24" fmla="*/ 10 w 14"/>
                <a:gd name="T25" fmla="*/ 11 h 14"/>
                <a:gd name="T26" fmla="*/ 10 w 14"/>
                <a:gd name="T27" fmla="*/ 10 h 14"/>
                <a:gd name="T28" fmla="*/ 8 w 14"/>
                <a:gd name="T29" fmla="*/ 10 h 14"/>
                <a:gd name="T30" fmla="*/ 7 w 14"/>
                <a:gd name="T31" fmla="*/ 6 h 14"/>
                <a:gd name="T32" fmla="*/ 5 w 14"/>
                <a:gd name="T33" fmla="*/ 6 h 14"/>
                <a:gd name="T34" fmla="*/ 5 w 14"/>
                <a:gd name="T35" fmla="*/ 5 h 14"/>
                <a:gd name="T36" fmla="*/ 5 w 14"/>
                <a:gd name="T37" fmla="*/ 3 h 14"/>
                <a:gd name="T38" fmla="*/ 0 w 14"/>
                <a:gd name="T39" fmla="*/ 2 h 14"/>
                <a:gd name="T40" fmla="*/ 2 w 14"/>
                <a:gd name="T41" fmla="*/ 2 h 14"/>
                <a:gd name="T42" fmla="*/ 3 w 14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4">
                  <a:moveTo>
                    <a:pt x="3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5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6" name="Freeform 132">
              <a:extLst>
                <a:ext uri="{FF2B5EF4-FFF2-40B4-BE49-F238E27FC236}">
                  <a16:creationId xmlns:a16="http://schemas.microsoft.com/office/drawing/2014/main" id="{5FEA17C4-ECA3-667C-A572-230510D57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4059" y="2702557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3 w 9"/>
                <a:gd name="T5" fmla="*/ 2 h 6"/>
                <a:gd name="T6" fmla="*/ 6 w 9"/>
                <a:gd name="T7" fmla="*/ 3 h 6"/>
                <a:gd name="T8" fmla="*/ 7 w 9"/>
                <a:gd name="T9" fmla="*/ 5 h 6"/>
                <a:gd name="T10" fmla="*/ 9 w 9"/>
                <a:gd name="T11" fmla="*/ 6 h 6"/>
                <a:gd name="T12" fmla="*/ 3 w 9"/>
                <a:gd name="T13" fmla="*/ 3 h 6"/>
                <a:gd name="T14" fmla="*/ 0 w 9"/>
                <a:gd name="T15" fmla="*/ 0 h 6"/>
                <a:gd name="T16" fmla="*/ 0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7" name="Freeform 133">
              <a:extLst>
                <a:ext uri="{FF2B5EF4-FFF2-40B4-BE49-F238E27FC236}">
                  <a16:creationId xmlns:a16="http://schemas.microsoft.com/office/drawing/2014/main" id="{84A18E3D-3A45-01EB-1B90-EFB94516F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656" y="2690862"/>
              <a:ext cx="11695" cy="9747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0 h 5"/>
                <a:gd name="T4" fmla="*/ 5 w 6"/>
                <a:gd name="T5" fmla="*/ 5 h 5"/>
                <a:gd name="T6" fmla="*/ 3 w 6"/>
                <a:gd name="T7" fmla="*/ 5 h 5"/>
                <a:gd name="T8" fmla="*/ 3 w 6"/>
                <a:gd name="T9" fmla="*/ 3 h 5"/>
                <a:gd name="T10" fmla="*/ 1 w 6"/>
                <a:gd name="T11" fmla="*/ 3 h 5"/>
                <a:gd name="T12" fmla="*/ 0 w 6"/>
                <a:gd name="T13" fmla="*/ 3 h 5"/>
                <a:gd name="T14" fmla="*/ 1 w 6"/>
                <a:gd name="T15" fmla="*/ 3 h 5"/>
                <a:gd name="T16" fmla="*/ 5 w 6"/>
                <a:gd name="T17" fmla="*/ 1 h 5"/>
                <a:gd name="T18" fmla="*/ 5 w 6"/>
                <a:gd name="T19" fmla="*/ 1 h 5"/>
                <a:gd name="T20" fmla="*/ 6 w 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8" name="Freeform 134">
              <a:extLst>
                <a:ext uri="{FF2B5EF4-FFF2-40B4-BE49-F238E27FC236}">
                  <a16:creationId xmlns:a16="http://schemas.microsoft.com/office/drawing/2014/main" id="{E57477BE-281C-CF1F-0214-D22A8E19F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6886" y="1607094"/>
              <a:ext cx="4588467" cy="1586666"/>
            </a:xfrm>
            <a:custGeom>
              <a:avLst/>
              <a:gdLst>
                <a:gd name="T0" fmla="*/ 1246 w 2354"/>
                <a:gd name="T1" fmla="*/ 66 h 814"/>
                <a:gd name="T2" fmla="*/ 1209 w 2354"/>
                <a:gd name="T3" fmla="*/ 112 h 814"/>
                <a:gd name="T4" fmla="*/ 1378 w 2354"/>
                <a:gd name="T5" fmla="*/ 141 h 814"/>
                <a:gd name="T6" fmla="*/ 1468 w 2354"/>
                <a:gd name="T7" fmla="*/ 164 h 814"/>
                <a:gd name="T8" fmla="*/ 1599 w 2354"/>
                <a:gd name="T9" fmla="*/ 182 h 814"/>
                <a:gd name="T10" fmla="*/ 1711 w 2354"/>
                <a:gd name="T11" fmla="*/ 160 h 814"/>
                <a:gd name="T12" fmla="*/ 1916 w 2354"/>
                <a:gd name="T13" fmla="*/ 212 h 814"/>
                <a:gd name="T14" fmla="*/ 2116 w 2354"/>
                <a:gd name="T15" fmla="*/ 222 h 814"/>
                <a:gd name="T16" fmla="*/ 2283 w 2354"/>
                <a:gd name="T17" fmla="*/ 304 h 814"/>
                <a:gd name="T18" fmla="*/ 2345 w 2354"/>
                <a:gd name="T19" fmla="*/ 312 h 814"/>
                <a:gd name="T20" fmla="*/ 2308 w 2354"/>
                <a:gd name="T21" fmla="*/ 349 h 814"/>
                <a:gd name="T22" fmla="*/ 2226 w 2354"/>
                <a:gd name="T23" fmla="*/ 308 h 814"/>
                <a:gd name="T24" fmla="*/ 2151 w 2354"/>
                <a:gd name="T25" fmla="*/ 351 h 814"/>
                <a:gd name="T26" fmla="*/ 2162 w 2354"/>
                <a:gd name="T27" fmla="*/ 398 h 814"/>
                <a:gd name="T28" fmla="*/ 2007 w 2354"/>
                <a:gd name="T29" fmla="*/ 446 h 814"/>
                <a:gd name="T30" fmla="*/ 1965 w 2354"/>
                <a:gd name="T31" fmla="*/ 534 h 814"/>
                <a:gd name="T32" fmla="*/ 1870 w 2354"/>
                <a:gd name="T33" fmla="*/ 636 h 814"/>
                <a:gd name="T34" fmla="*/ 1974 w 2354"/>
                <a:gd name="T35" fmla="*/ 417 h 814"/>
                <a:gd name="T36" fmla="*/ 1909 w 2354"/>
                <a:gd name="T37" fmla="*/ 416 h 814"/>
                <a:gd name="T38" fmla="*/ 1785 w 2354"/>
                <a:gd name="T39" fmla="*/ 464 h 814"/>
                <a:gd name="T40" fmla="*/ 1577 w 2354"/>
                <a:gd name="T41" fmla="*/ 546 h 814"/>
                <a:gd name="T42" fmla="*/ 1641 w 2354"/>
                <a:gd name="T43" fmla="*/ 589 h 814"/>
                <a:gd name="T44" fmla="*/ 1563 w 2354"/>
                <a:gd name="T45" fmla="*/ 765 h 814"/>
                <a:gd name="T46" fmla="*/ 1499 w 2354"/>
                <a:gd name="T47" fmla="*/ 773 h 814"/>
                <a:gd name="T48" fmla="*/ 1542 w 2354"/>
                <a:gd name="T49" fmla="*/ 712 h 814"/>
                <a:gd name="T50" fmla="*/ 1474 w 2354"/>
                <a:gd name="T51" fmla="*/ 668 h 814"/>
                <a:gd name="T52" fmla="*/ 1421 w 2354"/>
                <a:gd name="T53" fmla="*/ 600 h 814"/>
                <a:gd name="T54" fmla="*/ 1324 w 2354"/>
                <a:gd name="T55" fmla="*/ 657 h 814"/>
                <a:gd name="T56" fmla="*/ 1165 w 2354"/>
                <a:gd name="T57" fmla="*/ 663 h 814"/>
                <a:gd name="T58" fmla="*/ 1059 w 2354"/>
                <a:gd name="T59" fmla="*/ 624 h 814"/>
                <a:gd name="T60" fmla="*/ 995 w 2354"/>
                <a:gd name="T61" fmla="*/ 657 h 814"/>
                <a:gd name="T62" fmla="*/ 914 w 2354"/>
                <a:gd name="T63" fmla="*/ 650 h 814"/>
                <a:gd name="T64" fmla="*/ 847 w 2354"/>
                <a:gd name="T65" fmla="*/ 665 h 814"/>
                <a:gd name="T66" fmla="*/ 761 w 2354"/>
                <a:gd name="T67" fmla="*/ 639 h 814"/>
                <a:gd name="T68" fmla="*/ 664 w 2354"/>
                <a:gd name="T69" fmla="*/ 579 h 814"/>
                <a:gd name="T70" fmla="*/ 545 w 2354"/>
                <a:gd name="T71" fmla="*/ 572 h 814"/>
                <a:gd name="T72" fmla="*/ 482 w 2354"/>
                <a:gd name="T73" fmla="*/ 613 h 814"/>
                <a:gd name="T74" fmla="*/ 402 w 2354"/>
                <a:gd name="T75" fmla="*/ 641 h 814"/>
                <a:gd name="T76" fmla="*/ 309 w 2354"/>
                <a:gd name="T77" fmla="*/ 652 h 814"/>
                <a:gd name="T78" fmla="*/ 315 w 2354"/>
                <a:gd name="T79" fmla="*/ 724 h 814"/>
                <a:gd name="T80" fmla="*/ 303 w 2354"/>
                <a:gd name="T81" fmla="*/ 798 h 814"/>
                <a:gd name="T82" fmla="*/ 225 w 2354"/>
                <a:gd name="T83" fmla="*/ 781 h 814"/>
                <a:gd name="T84" fmla="*/ 151 w 2354"/>
                <a:gd name="T85" fmla="*/ 718 h 814"/>
                <a:gd name="T86" fmla="*/ 178 w 2354"/>
                <a:gd name="T87" fmla="*/ 676 h 814"/>
                <a:gd name="T88" fmla="*/ 115 w 2354"/>
                <a:gd name="T89" fmla="*/ 636 h 814"/>
                <a:gd name="T90" fmla="*/ 63 w 2354"/>
                <a:gd name="T91" fmla="*/ 595 h 814"/>
                <a:gd name="T92" fmla="*/ 28 w 2354"/>
                <a:gd name="T93" fmla="*/ 540 h 814"/>
                <a:gd name="T94" fmla="*/ 6 w 2354"/>
                <a:gd name="T95" fmla="*/ 485 h 814"/>
                <a:gd name="T96" fmla="*/ 60 w 2354"/>
                <a:gd name="T97" fmla="*/ 390 h 814"/>
                <a:gd name="T98" fmla="*/ 28 w 2354"/>
                <a:gd name="T99" fmla="*/ 267 h 814"/>
                <a:gd name="T100" fmla="*/ 83 w 2354"/>
                <a:gd name="T101" fmla="*/ 242 h 814"/>
                <a:gd name="T102" fmla="*/ 72 w 2354"/>
                <a:gd name="T103" fmla="*/ 296 h 814"/>
                <a:gd name="T104" fmla="*/ 161 w 2354"/>
                <a:gd name="T105" fmla="*/ 346 h 814"/>
                <a:gd name="T106" fmla="*/ 271 w 2354"/>
                <a:gd name="T107" fmla="*/ 263 h 814"/>
                <a:gd name="T108" fmla="*/ 381 w 2354"/>
                <a:gd name="T109" fmla="*/ 252 h 814"/>
                <a:gd name="T110" fmla="*/ 549 w 2354"/>
                <a:gd name="T111" fmla="*/ 239 h 814"/>
                <a:gd name="T112" fmla="*/ 643 w 2354"/>
                <a:gd name="T113" fmla="*/ 143 h 814"/>
                <a:gd name="T114" fmla="*/ 612 w 2354"/>
                <a:gd name="T115" fmla="*/ 307 h 814"/>
                <a:gd name="T116" fmla="*/ 667 w 2354"/>
                <a:gd name="T117" fmla="*/ 227 h 814"/>
                <a:gd name="T118" fmla="*/ 703 w 2354"/>
                <a:gd name="T119" fmla="*/ 168 h 814"/>
                <a:gd name="T120" fmla="*/ 814 w 2354"/>
                <a:gd name="T121" fmla="*/ 204 h 814"/>
                <a:gd name="T122" fmla="*/ 850 w 2354"/>
                <a:gd name="T123" fmla="*/ 124 h 814"/>
                <a:gd name="T124" fmla="*/ 990 w 2354"/>
                <a:gd name="T125" fmla="*/ 4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4" h="814">
                  <a:moveTo>
                    <a:pt x="1110" y="0"/>
                  </a:moveTo>
                  <a:lnTo>
                    <a:pt x="1119" y="3"/>
                  </a:lnTo>
                  <a:lnTo>
                    <a:pt x="1121" y="4"/>
                  </a:lnTo>
                  <a:lnTo>
                    <a:pt x="1126" y="6"/>
                  </a:lnTo>
                  <a:lnTo>
                    <a:pt x="1132" y="6"/>
                  </a:lnTo>
                  <a:lnTo>
                    <a:pt x="1135" y="8"/>
                  </a:lnTo>
                  <a:lnTo>
                    <a:pt x="1135" y="9"/>
                  </a:lnTo>
                  <a:lnTo>
                    <a:pt x="1137" y="11"/>
                  </a:lnTo>
                  <a:lnTo>
                    <a:pt x="1132" y="12"/>
                  </a:lnTo>
                  <a:lnTo>
                    <a:pt x="1127" y="15"/>
                  </a:lnTo>
                  <a:lnTo>
                    <a:pt x="1121" y="17"/>
                  </a:lnTo>
                  <a:lnTo>
                    <a:pt x="1112" y="19"/>
                  </a:lnTo>
                  <a:lnTo>
                    <a:pt x="1110" y="19"/>
                  </a:lnTo>
                  <a:lnTo>
                    <a:pt x="1126" y="20"/>
                  </a:lnTo>
                  <a:lnTo>
                    <a:pt x="1130" y="19"/>
                  </a:lnTo>
                  <a:lnTo>
                    <a:pt x="1132" y="22"/>
                  </a:lnTo>
                  <a:lnTo>
                    <a:pt x="1134" y="22"/>
                  </a:lnTo>
                  <a:lnTo>
                    <a:pt x="1138" y="22"/>
                  </a:lnTo>
                  <a:lnTo>
                    <a:pt x="1141" y="20"/>
                  </a:lnTo>
                  <a:lnTo>
                    <a:pt x="1146" y="22"/>
                  </a:lnTo>
                  <a:lnTo>
                    <a:pt x="1148" y="22"/>
                  </a:lnTo>
                  <a:lnTo>
                    <a:pt x="1149" y="22"/>
                  </a:lnTo>
                  <a:lnTo>
                    <a:pt x="1154" y="23"/>
                  </a:lnTo>
                  <a:lnTo>
                    <a:pt x="1157" y="25"/>
                  </a:lnTo>
                  <a:lnTo>
                    <a:pt x="1153" y="28"/>
                  </a:lnTo>
                  <a:lnTo>
                    <a:pt x="1149" y="31"/>
                  </a:lnTo>
                  <a:lnTo>
                    <a:pt x="1145" y="36"/>
                  </a:lnTo>
                  <a:lnTo>
                    <a:pt x="1145" y="34"/>
                  </a:lnTo>
                  <a:lnTo>
                    <a:pt x="1141" y="34"/>
                  </a:lnTo>
                  <a:lnTo>
                    <a:pt x="1141" y="37"/>
                  </a:lnTo>
                  <a:lnTo>
                    <a:pt x="1146" y="37"/>
                  </a:lnTo>
                  <a:lnTo>
                    <a:pt x="1148" y="37"/>
                  </a:lnTo>
                  <a:lnTo>
                    <a:pt x="1153" y="37"/>
                  </a:lnTo>
                  <a:lnTo>
                    <a:pt x="1159" y="37"/>
                  </a:lnTo>
                  <a:lnTo>
                    <a:pt x="1160" y="37"/>
                  </a:lnTo>
                  <a:lnTo>
                    <a:pt x="1164" y="36"/>
                  </a:lnTo>
                  <a:lnTo>
                    <a:pt x="1164" y="33"/>
                  </a:lnTo>
                  <a:lnTo>
                    <a:pt x="1165" y="31"/>
                  </a:lnTo>
                  <a:lnTo>
                    <a:pt x="1168" y="30"/>
                  </a:lnTo>
                  <a:lnTo>
                    <a:pt x="1170" y="31"/>
                  </a:lnTo>
                  <a:lnTo>
                    <a:pt x="1175" y="31"/>
                  </a:lnTo>
                  <a:lnTo>
                    <a:pt x="1184" y="30"/>
                  </a:lnTo>
                  <a:lnTo>
                    <a:pt x="1194" y="31"/>
                  </a:lnTo>
                  <a:lnTo>
                    <a:pt x="1201" y="30"/>
                  </a:lnTo>
                  <a:lnTo>
                    <a:pt x="1209" y="31"/>
                  </a:lnTo>
                  <a:lnTo>
                    <a:pt x="1214" y="31"/>
                  </a:lnTo>
                  <a:lnTo>
                    <a:pt x="1217" y="34"/>
                  </a:lnTo>
                  <a:lnTo>
                    <a:pt x="1220" y="34"/>
                  </a:lnTo>
                  <a:lnTo>
                    <a:pt x="1222" y="36"/>
                  </a:lnTo>
                  <a:lnTo>
                    <a:pt x="1223" y="37"/>
                  </a:lnTo>
                  <a:lnTo>
                    <a:pt x="1223" y="41"/>
                  </a:lnTo>
                  <a:lnTo>
                    <a:pt x="1222" y="41"/>
                  </a:lnTo>
                  <a:lnTo>
                    <a:pt x="1225" y="39"/>
                  </a:lnTo>
                  <a:lnTo>
                    <a:pt x="1227" y="39"/>
                  </a:lnTo>
                  <a:lnTo>
                    <a:pt x="1228" y="41"/>
                  </a:lnTo>
                  <a:lnTo>
                    <a:pt x="1231" y="41"/>
                  </a:lnTo>
                  <a:lnTo>
                    <a:pt x="1233" y="45"/>
                  </a:lnTo>
                  <a:lnTo>
                    <a:pt x="1233" y="47"/>
                  </a:lnTo>
                  <a:lnTo>
                    <a:pt x="1235" y="49"/>
                  </a:lnTo>
                  <a:lnTo>
                    <a:pt x="1233" y="50"/>
                  </a:lnTo>
                  <a:lnTo>
                    <a:pt x="1233" y="50"/>
                  </a:lnTo>
                  <a:lnTo>
                    <a:pt x="1235" y="50"/>
                  </a:lnTo>
                  <a:lnTo>
                    <a:pt x="1238" y="49"/>
                  </a:lnTo>
                  <a:lnTo>
                    <a:pt x="1239" y="49"/>
                  </a:lnTo>
                  <a:lnTo>
                    <a:pt x="1239" y="47"/>
                  </a:lnTo>
                  <a:lnTo>
                    <a:pt x="1238" y="45"/>
                  </a:lnTo>
                  <a:lnTo>
                    <a:pt x="1238" y="45"/>
                  </a:lnTo>
                  <a:lnTo>
                    <a:pt x="1239" y="45"/>
                  </a:lnTo>
                  <a:lnTo>
                    <a:pt x="1241" y="45"/>
                  </a:lnTo>
                  <a:lnTo>
                    <a:pt x="1242" y="47"/>
                  </a:lnTo>
                  <a:lnTo>
                    <a:pt x="1244" y="49"/>
                  </a:lnTo>
                  <a:lnTo>
                    <a:pt x="1246" y="56"/>
                  </a:lnTo>
                  <a:lnTo>
                    <a:pt x="1250" y="55"/>
                  </a:lnTo>
                  <a:lnTo>
                    <a:pt x="1250" y="56"/>
                  </a:lnTo>
                  <a:lnTo>
                    <a:pt x="1249" y="61"/>
                  </a:lnTo>
                  <a:lnTo>
                    <a:pt x="1246" y="64"/>
                  </a:lnTo>
                  <a:lnTo>
                    <a:pt x="1246" y="66"/>
                  </a:lnTo>
                  <a:lnTo>
                    <a:pt x="1244" y="66"/>
                  </a:lnTo>
                  <a:lnTo>
                    <a:pt x="1244" y="64"/>
                  </a:lnTo>
                  <a:lnTo>
                    <a:pt x="1244" y="63"/>
                  </a:lnTo>
                  <a:lnTo>
                    <a:pt x="1242" y="63"/>
                  </a:lnTo>
                  <a:lnTo>
                    <a:pt x="1239" y="61"/>
                  </a:lnTo>
                  <a:lnTo>
                    <a:pt x="1231" y="58"/>
                  </a:lnTo>
                  <a:lnTo>
                    <a:pt x="1230" y="56"/>
                  </a:lnTo>
                  <a:lnTo>
                    <a:pt x="1230" y="56"/>
                  </a:lnTo>
                  <a:lnTo>
                    <a:pt x="1230" y="58"/>
                  </a:lnTo>
                  <a:lnTo>
                    <a:pt x="1233" y="60"/>
                  </a:lnTo>
                  <a:lnTo>
                    <a:pt x="1236" y="66"/>
                  </a:lnTo>
                  <a:lnTo>
                    <a:pt x="1239" y="64"/>
                  </a:lnTo>
                  <a:lnTo>
                    <a:pt x="1241" y="64"/>
                  </a:lnTo>
                  <a:lnTo>
                    <a:pt x="1242" y="66"/>
                  </a:lnTo>
                  <a:lnTo>
                    <a:pt x="1246" y="67"/>
                  </a:lnTo>
                  <a:lnTo>
                    <a:pt x="1247" y="69"/>
                  </a:lnTo>
                  <a:lnTo>
                    <a:pt x="1246" y="74"/>
                  </a:lnTo>
                  <a:lnTo>
                    <a:pt x="1236" y="82"/>
                  </a:lnTo>
                  <a:lnTo>
                    <a:pt x="1225" y="86"/>
                  </a:lnTo>
                  <a:lnTo>
                    <a:pt x="1220" y="89"/>
                  </a:lnTo>
                  <a:lnTo>
                    <a:pt x="1212" y="91"/>
                  </a:lnTo>
                  <a:lnTo>
                    <a:pt x="1206" y="94"/>
                  </a:lnTo>
                  <a:lnTo>
                    <a:pt x="1200" y="97"/>
                  </a:lnTo>
                  <a:lnTo>
                    <a:pt x="1197" y="99"/>
                  </a:lnTo>
                  <a:lnTo>
                    <a:pt x="1192" y="102"/>
                  </a:lnTo>
                  <a:lnTo>
                    <a:pt x="1192" y="102"/>
                  </a:lnTo>
                  <a:lnTo>
                    <a:pt x="1192" y="104"/>
                  </a:lnTo>
                  <a:lnTo>
                    <a:pt x="1192" y="105"/>
                  </a:lnTo>
                  <a:lnTo>
                    <a:pt x="1190" y="105"/>
                  </a:lnTo>
                  <a:lnTo>
                    <a:pt x="1187" y="108"/>
                  </a:lnTo>
                  <a:lnTo>
                    <a:pt x="1181" y="110"/>
                  </a:lnTo>
                  <a:lnTo>
                    <a:pt x="1168" y="119"/>
                  </a:lnTo>
                  <a:lnTo>
                    <a:pt x="1162" y="121"/>
                  </a:lnTo>
                  <a:lnTo>
                    <a:pt x="1154" y="121"/>
                  </a:lnTo>
                  <a:lnTo>
                    <a:pt x="1153" y="123"/>
                  </a:lnTo>
                  <a:lnTo>
                    <a:pt x="1148" y="127"/>
                  </a:lnTo>
                  <a:lnTo>
                    <a:pt x="1146" y="129"/>
                  </a:lnTo>
                  <a:lnTo>
                    <a:pt x="1138" y="130"/>
                  </a:lnTo>
                  <a:lnTo>
                    <a:pt x="1132" y="140"/>
                  </a:lnTo>
                  <a:lnTo>
                    <a:pt x="1127" y="143"/>
                  </a:lnTo>
                  <a:lnTo>
                    <a:pt x="1124" y="145"/>
                  </a:lnTo>
                  <a:lnTo>
                    <a:pt x="1127" y="145"/>
                  </a:lnTo>
                  <a:lnTo>
                    <a:pt x="1132" y="143"/>
                  </a:lnTo>
                  <a:lnTo>
                    <a:pt x="1137" y="140"/>
                  </a:lnTo>
                  <a:lnTo>
                    <a:pt x="1138" y="138"/>
                  </a:lnTo>
                  <a:lnTo>
                    <a:pt x="1138" y="137"/>
                  </a:lnTo>
                  <a:lnTo>
                    <a:pt x="1140" y="135"/>
                  </a:lnTo>
                  <a:lnTo>
                    <a:pt x="1143" y="135"/>
                  </a:lnTo>
                  <a:lnTo>
                    <a:pt x="1153" y="134"/>
                  </a:lnTo>
                  <a:lnTo>
                    <a:pt x="1156" y="134"/>
                  </a:lnTo>
                  <a:lnTo>
                    <a:pt x="1162" y="134"/>
                  </a:lnTo>
                  <a:lnTo>
                    <a:pt x="1165" y="132"/>
                  </a:lnTo>
                  <a:lnTo>
                    <a:pt x="1167" y="132"/>
                  </a:lnTo>
                  <a:lnTo>
                    <a:pt x="1170" y="130"/>
                  </a:lnTo>
                  <a:lnTo>
                    <a:pt x="1170" y="130"/>
                  </a:lnTo>
                  <a:lnTo>
                    <a:pt x="1173" y="129"/>
                  </a:lnTo>
                  <a:lnTo>
                    <a:pt x="1181" y="127"/>
                  </a:lnTo>
                  <a:lnTo>
                    <a:pt x="1182" y="127"/>
                  </a:lnTo>
                  <a:lnTo>
                    <a:pt x="1184" y="124"/>
                  </a:lnTo>
                  <a:lnTo>
                    <a:pt x="1189" y="126"/>
                  </a:lnTo>
                  <a:lnTo>
                    <a:pt x="1192" y="126"/>
                  </a:lnTo>
                  <a:lnTo>
                    <a:pt x="1200" y="121"/>
                  </a:lnTo>
                  <a:lnTo>
                    <a:pt x="1205" y="119"/>
                  </a:lnTo>
                  <a:lnTo>
                    <a:pt x="1206" y="118"/>
                  </a:lnTo>
                  <a:lnTo>
                    <a:pt x="1206" y="118"/>
                  </a:lnTo>
                  <a:lnTo>
                    <a:pt x="1205" y="116"/>
                  </a:lnTo>
                  <a:lnTo>
                    <a:pt x="1200" y="118"/>
                  </a:lnTo>
                  <a:lnTo>
                    <a:pt x="1195" y="119"/>
                  </a:lnTo>
                  <a:lnTo>
                    <a:pt x="1190" y="118"/>
                  </a:lnTo>
                  <a:lnTo>
                    <a:pt x="1190" y="118"/>
                  </a:lnTo>
                  <a:lnTo>
                    <a:pt x="1189" y="116"/>
                  </a:lnTo>
                  <a:lnTo>
                    <a:pt x="1190" y="113"/>
                  </a:lnTo>
                  <a:lnTo>
                    <a:pt x="1192" y="113"/>
                  </a:lnTo>
                  <a:lnTo>
                    <a:pt x="1195" y="110"/>
                  </a:lnTo>
                  <a:lnTo>
                    <a:pt x="1198" y="110"/>
                  </a:lnTo>
                  <a:lnTo>
                    <a:pt x="1208" y="112"/>
                  </a:lnTo>
                  <a:lnTo>
                    <a:pt x="1209" y="112"/>
                  </a:lnTo>
                  <a:lnTo>
                    <a:pt x="1211" y="108"/>
                  </a:lnTo>
                  <a:lnTo>
                    <a:pt x="1214" y="108"/>
                  </a:lnTo>
                  <a:lnTo>
                    <a:pt x="1216" y="110"/>
                  </a:lnTo>
                  <a:lnTo>
                    <a:pt x="1216" y="110"/>
                  </a:lnTo>
                  <a:lnTo>
                    <a:pt x="1211" y="112"/>
                  </a:lnTo>
                  <a:lnTo>
                    <a:pt x="1212" y="113"/>
                  </a:lnTo>
                  <a:lnTo>
                    <a:pt x="1214" y="115"/>
                  </a:lnTo>
                  <a:lnTo>
                    <a:pt x="1220" y="118"/>
                  </a:lnTo>
                  <a:lnTo>
                    <a:pt x="1225" y="119"/>
                  </a:lnTo>
                  <a:lnTo>
                    <a:pt x="1228" y="118"/>
                  </a:lnTo>
                  <a:lnTo>
                    <a:pt x="1235" y="118"/>
                  </a:lnTo>
                  <a:lnTo>
                    <a:pt x="1235" y="116"/>
                  </a:lnTo>
                  <a:lnTo>
                    <a:pt x="1236" y="115"/>
                  </a:lnTo>
                  <a:lnTo>
                    <a:pt x="1235" y="112"/>
                  </a:lnTo>
                  <a:lnTo>
                    <a:pt x="1236" y="112"/>
                  </a:lnTo>
                  <a:lnTo>
                    <a:pt x="1238" y="113"/>
                  </a:lnTo>
                  <a:lnTo>
                    <a:pt x="1239" y="115"/>
                  </a:lnTo>
                  <a:lnTo>
                    <a:pt x="1242" y="119"/>
                  </a:lnTo>
                  <a:lnTo>
                    <a:pt x="1244" y="121"/>
                  </a:lnTo>
                  <a:lnTo>
                    <a:pt x="1242" y="123"/>
                  </a:lnTo>
                  <a:lnTo>
                    <a:pt x="1239" y="126"/>
                  </a:lnTo>
                  <a:lnTo>
                    <a:pt x="1241" y="127"/>
                  </a:lnTo>
                  <a:lnTo>
                    <a:pt x="1244" y="129"/>
                  </a:lnTo>
                  <a:lnTo>
                    <a:pt x="1244" y="135"/>
                  </a:lnTo>
                  <a:lnTo>
                    <a:pt x="1244" y="137"/>
                  </a:lnTo>
                  <a:lnTo>
                    <a:pt x="1242" y="140"/>
                  </a:lnTo>
                  <a:lnTo>
                    <a:pt x="1241" y="141"/>
                  </a:lnTo>
                  <a:lnTo>
                    <a:pt x="1239" y="143"/>
                  </a:lnTo>
                  <a:lnTo>
                    <a:pt x="1239" y="145"/>
                  </a:lnTo>
                  <a:lnTo>
                    <a:pt x="1239" y="146"/>
                  </a:lnTo>
                  <a:lnTo>
                    <a:pt x="1242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2" y="146"/>
                  </a:lnTo>
                  <a:lnTo>
                    <a:pt x="1241" y="146"/>
                  </a:lnTo>
                  <a:lnTo>
                    <a:pt x="1241" y="143"/>
                  </a:lnTo>
                  <a:lnTo>
                    <a:pt x="1242" y="141"/>
                  </a:lnTo>
                  <a:lnTo>
                    <a:pt x="1244" y="140"/>
                  </a:lnTo>
                  <a:lnTo>
                    <a:pt x="1246" y="137"/>
                  </a:lnTo>
                  <a:lnTo>
                    <a:pt x="1246" y="135"/>
                  </a:lnTo>
                  <a:lnTo>
                    <a:pt x="1246" y="132"/>
                  </a:lnTo>
                  <a:lnTo>
                    <a:pt x="1247" y="130"/>
                  </a:lnTo>
                  <a:lnTo>
                    <a:pt x="1249" y="129"/>
                  </a:lnTo>
                  <a:lnTo>
                    <a:pt x="1249" y="129"/>
                  </a:lnTo>
                  <a:lnTo>
                    <a:pt x="1250" y="129"/>
                  </a:lnTo>
                  <a:lnTo>
                    <a:pt x="1249" y="129"/>
                  </a:lnTo>
                  <a:lnTo>
                    <a:pt x="1247" y="127"/>
                  </a:lnTo>
                  <a:lnTo>
                    <a:pt x="1246" y="126"/>
                  </a:lnTo>
                  <a:lnTo>
                    <a:pt x="1244" y="124"/>
                  </a:lnTo>
                  <a:lnTo>
                    <a:pt x="1250" y="124"/>
                  </a:lnTo>
                  <a:lnTo>
                    <a:pt x="1252" y="123"/>
                  </a:lnTo>
                  <a:lnTo>
                    <a:pt x="1263" y="121"/>
                  </a:lnTo>
                  <a:lnTo>
                    <a:pt x="1271" y="119"/>
                  </a:lnTo>
                  <a:lnTo>
                    <a:pt x="1288" y="119"/>
                  </a:lnTo>
                  <a:lnTo>
                    <a:pt x="1299" y="121"/>
                  </a:lnTo>
                  <a:lnTo>
                    <a:pt x="1317" y="123"/>
                  </a:lnTo>
                  <a:lnTo>
                    <a:pt x="1323" y="124"/>
                  </a:lnTo>
                  <a:lnTo>
                    <a:pt x="1323" y="124"/>
                  </a:lnTo>
                  <a:lnTo>
                    <a:pt x="1323" y="126"/>
                  </a:lnTo>
                  <a:lnTo>
                    <a:pt x="1320" y="126"/>
                  </a:lnTo>
                  <a:lnTo>
                    <a:pt x="1317" y="126"/>
                  </a:lnTo>
                  <a:lnTo>
                    <a:pt x="1315" y="129"/>
                  </a:lnTo>
                  <a:lnTo>
                    <a:pt x="1317" y="132"/>
                  </a:lnTo>
                  <a:lnTo>
                    <a:pt x="1323" y="135"/>
                  </a:lnTo>
                  <a:lnTo>
                    <a:pt x="1331" y="137"/>
                  </a:lnTo>
                  <a:lnTo>
                    <a:pt x="1335" y="138"/>
                  </a:lnTo>
                  <a:lnTo>
                    <a:pt x="1337" y="140"/>
                  </a:lnTo>
                  <a:lnTo>
                    <a:pt x="1346" y="138"/>
                  </a:lnTo>
                  <a:lnTo>
                    <a:pt x="1353" y="140"/>
                  </a:lnTo>
                  <a:lnTo>
                    <a:pt x="1358" y="140"/>
                  </a:lnTo>
                  <a:lnTo>
                    <a:pt x="1364" y="140"/>
                  </a:lnTo>
                  <a:lnTo>
                    <a:pt x="1365" y="140"/>
                  </a:lnTo>
                  <a:lnTo>
                    <a:pt x="1369" y="141"/>
                  </a:lnTo>
                  <a:lnTo>
                    <a:pt x="1372" y="141"/>
                  </a:lnTo>
                  <a:lnTo>
                    <a:pt x="1375" y="141"/>
                  </a:lnTo>
                  <a:lnTo>
                    <a:pt x="1378" y="141"/>
                  </a:lnTo>
                  <a:lnTo>
                    <a:pt x="1378" y="141"/>
                  </a:lnTo>
                  <a:lnTo>
                    <a:pt x="1378" y="140"/>
                  </a:lnTo>
                  <a:lnTo>
                    <a:pt x="1375" y="140"/>
                  </a:lnTo>
                  <a:lnTo>
                    <a:pt x="1375" y="138"/>
                  </a:lnTo>
                  <a:lnTo>
                    <a:pt x="1376" y="138"/>
                  </a:lnTo>
                  <a:lnTo>
                    <a:pt x="1381" y="140"/>
                  </a:lnTo>
                  <a:lnTo>
                    <a:pt x="1384" y="140"/>
                  </a:lnTo>
                  <a:lnTo>
                    <a:pt x="1386" y="138"/>
                  </a:lnTo>
                  <a:lnTo>
                    <a:pt x="1387" y="137"/>
                  </a:lnTo>
                  <a:lnTo>
                    <a:pt x="1389" y="135"/>
                  </a:lnTo>
                  <a:lnTo>
                    <a:pt x="1389" y="134"/>
                  </a:lnTo>
                  <a:lnTo>
                    <a:pt x="1391" y="134"/>
                  </a:lnTo>
                  <a:lnTo>
                    <a:pt x="1391" y="134"/>
                  </a:lnTo>
                  <a:lnTo>
                    <a:pt x="1389" y="130"/>
                  </a:lnTo>
                  <a:lnTo>
                    <a:pt x="1387" y="129"/>
                  </a:lnTo>
                  <a:lnTo>
                    <a:pt x="1387" y="127"/>
                  </a:lnTo>
                  <a:lnTo>
                    <a:pt x="1386" y="126"/>
                  </a:lnTo>
                  <a:lnTo>
                    <a:pt x="1386" y="124"/>
                  </a:lnTo>
                  <a:lnTo>
                    <a:pt x="1387" y="121"/>
                  </a:lnTo>
                  <a:lnTo>
                    <a:pt x="1389" y="119"/>
                  </a:lnTo>
                  <a:lnTo>
                    <a:pt x="1394" y="121"/>
                  </a:lnTo>
                  <a:lnTo>
                    <a:pt x="1395" y="119"/>
                  </a:lnTo>
                  <a:lnTo>
                    <a:pt x="1397" y="118"/>
                  </a:lnTo>
                  <a:lnTo>
                    <a:pt x="1402" y="118"/>
                  </a:lnTo>
                  <a:lnTo>
                    <a:pt x="1405" y="118"/>
                  </a:lnTo>
                  <a:lnTo>
                    <a:pt x="1408" y="118"/>
                  </a:lnTo>
                  <a:lnTo>
                    <a:pt x="1419" y="124"/>
                  </a:lnTo>
                  <a:lnTo>
                    <a:pt x="1419" y="126"/>
                  </a:lnTo>
                  <a:lnTo>
                    <a:pt x="1422" y="126"/>
                  </a:lnTo>
                  <a:lnTo>
                    <a:pt x="1424" y="124"/>
                  </a:lnTo>
                  <a:lnTo>
                    <a:pt x="1427" y="124"/>
                  </a:lnTo>
                  <a:lnTo>
                    <a:pt x="1428" y="123"/>
                  </a:lnTo>
                  <a:lnTo>
                    <a:pt x="1430" y="124"/>
                  </a:lnTo>
                  <a:lnTo>
                    <a:pt x="1430" y="124"/>
                  </a:lnTo>
                  <a:lnTo>
                    <a:pt x="1430" y="126"/>
                  </a:lnTo>
                  <a:lnTo>
                    <a:pt x="1428" y="127"/>
                  </a:lnTo>
                  <a:lnTo>
                    <a:pt x="1430" y="127"/>
                  </a:lnTo>
                  <a:lnTo>
                    <a:pt x="1430" y="127"/>
                  </a:lnTo>
                  <a:lnTo>
                    <a:pt x="1433" y="129"/>
                  </a:lnTo>
                  <a:lnTo>
                    <a:pt x="1438" y="126"/>
                  </a:lnTo>
                  <a:lnTo>
                    <a:pt x="1440" y="124"/>
                  </a:lnTo>
                  <a:lnTo>
                    <a:pt x="1440" y="123"/>
                  </a:lnTo>
                  <a:lnTo>
                    <a:pt x="1451" y="126"/>
                  </a:lnTo>
                  <a:lnTo>
                    <a:pt x="1454" y="126"/>
                  </a:lnTo>
                  <a:lnTo>
                    <a:pt x="1454" y="127"/>
                  </a:lnTo>
                  <a:lnTo>
                    <a:pt x="1454" y="127"/>
                  </a:lnTo>
                  <a:lnTo>
                    <a:pt x="1457" y="129"/>
                  </a:lnTo>
                  <a:lnTo>
                    <a:pt x="1458" y="129"/>
                  </a:lnTo>
                  <a:lnTo>
                    <a:pt x="1458" y="130"/>
                  </a:lnTo>
                  <a:lnTo>
                    <a:pt x="1458" y="130"/>
                  </a:lnTo>
                  <a:lnTo>
                    <a:pt x="1463" y="130"/>
                  </a:lnTo>
                  <a:lnTo>
                    <a:pt x="1465" y="132"/>
                  </a:lnTo>
                  <a:lnTo>
                    <a:pt x="1466" y="134"/>
                  </a:lnTo>
                  <a:lnTo>
                    <a:pt x="1466" y="135"/>
                  </a:lnTo>
                  <a:lnTo>
                    <a:pt x="1468" y="135"/>
                  </a:lnTo>
                  <a:lnTo>
                    <a:pt x="1469" y="135"/>
                  </a:lnTo>
                  <a:lnTo>
                    <a:pt x="1469" y="135"/>
                  </a:lnTo>
                  <a:lnTo>
                    <a:pt x="1469" y="137"/>
                  </a:lnTo>
                  <a:lnTo>
                    <a:pt x="1466" y="140"/>
                  </a:lnTo>
                  <a:lnTo>
                    <a:pt x="1465" y="140"/>
                  </a:lnTo>
                  <a:lnTo>
                    <a:pt x="1463" y="141"/>
                  </a:lnTo>
                  <a:lnTo>
                    <a:pt x="1463" y="141"/>
                  </a:lnTo>
                  <a:lnTo>
                    <a:pt x="1469" y="141"/>
                  </a:lnTo>
                  <a:lnTo>
                    <a:pt x="1473" y="145"/>
                  </a:lnTo>
                  <a:lnTo>
                    <a:pt x="1473" y="146"/>
                  </a:lnTo>
                  <a:lnTo>
                    <a:pt x="1469" y="148"/>
                  </a:lnTo>
                  <a:lnTo>
                    <a:pt x="1466" y="149"/>
                  </a:lnTo>
                  <a:lnTo>
                    <a:pt x="1463" y="151"/>
                  </a:lnTo>
                  <a:lnTo>
                    <a:pt x="1462" y="151"/>
                  </a:lnTo>
                  <a:lnTo>
                    <a:pt x="1460" y="151"/>
                  </a:lnTo>
                  <a:lnTo>
                    <a:pt x="1462" y="152"/>
                  </a:lnTo>
                  <a:lnTo>
                    <a:pt x="1469" y="152"/>
                  </a:lnTo>
                  <a:lnTo>
                    <a:pt x="1473" y="154"/>
                  </a:lnTo>
                  <a:lnTo>
                    <a:pt x="1474" y="157"/>
                  </a:lnTo>
                  <a:lnTo>
                    <a:pt x="1474" y="162"/>
                  </a:lnTo>
                  <a:lnTo>
                    <a:pt x="1473" y="164"/>
                  </a:lnTo>
                  <a:lnTo>
                    <a:pt x="1468" y="164"/>
                  </a:lnTo>
                  <a:lnTo>
                    <a:pt x="1462" y="159"/>
                  </a:lnTo>
                  <a:lnTo>
                    <a:pt x="1457" y="157"/>
                  </a:lnTo>
                  <a:lnTo>
                    <a:pt x="1451" y="154"/>
                  </a:lnTo>
                  <a:lnTo>
                    <a:pt x="1451" y="154"/>
                  </a:lnTo>
                  <a:lnTo>
                    <a:pt x="1452" y="157"/>
                  </a:lnTo>
                  <a:lnTo>
                    <a:pt x="1454" y="159"/>
                  </a:lnTo>
                  <a:lnTo>
                    <a:pt x="1460" y="164"/>
                  </a:lnTo>
                  <a:lnTo>
                    <a:pt x="1468" y="173"/>
                  </a:lnTo>
                  <a:lnTo>
                    <a:pt x="1469" y="171"/>
                  </a:lnTo>
                  <a:lnTo>
                    <a:pt x="1469" y="170"/>
                  </a:lnTo>
                  <a:lnTo>
                    <a:pt x="1471" y="170"/>
                  </a:lnTo>
                  <a:lnTo>
                    <a:pt x="1471" y="167"/>
                  </a:lnTo>
                  <a:lnTo>
                    <a:pt x="1471" y="168"/>
                  </a:lnTo>
                  <a:lnTo>
                    <a:pt x="1473" y="170"/>
                  </a:lnTo>
                  <a:lnTo>
                    <a:pt x="1476" y="173"/>
                  </a:lnTo>
                  <a:lnTo>
                    <a:pt x="1473" y="173"/>
                  </a:lnTo>
                  <a:lnTo>
                    <a:pt x="1468" y="173"/>
                  </a:lnTo>
                  <a:lnTo>
                    <a:pt x="1466" y="175"/>
                  </a:lnTo>
                  <a:lnTo>
                    <a:pt x="1468" y="176"/>
                  </a:lnTo>
                  <a:lnTo>
                    <a:pt x="1471" y="176"/>
                  </a:lnTo>
                  <a:lnTo>
                    <a:pt x="1471" y="179"/>
                  </a:lnTo>
                  <a:lnTo>
                    <a:pt x="1474" y="182"/>
                  </a:lnTo>
                  <a:lnTo>
                    <a:pt x="1479" y="189"/>
                  </a:lnTo>
                  <a:lnTo>
                    <a:pt x="1484" y="190"/>
                  </a:lnTo>
                  <a:lnTo>
                    <a:pt x="1487" y="193"/>
                  </a:lnTo>
                  <a:lnTo>
                    <a:pt x="1492" y="195"/>
                  </a:lnTo>
                  <a:lnTo>
                    <a:pt x="1493" y="195"/>
                  </a:lnTo>
                  <a:lnTo>
                    <a:pt x="1495" y="193"/>
                  </a:lnTo>
                  <a:lnTo>
                    <a:pt x="1495" y="193"/>
                  </a:lnTo>
                  <a:lnTo>
                    <a:pt x="1496" y="198"/>
                  </a:lnTo>
                  <a:lnTo>
                    <a:pt x="1498" y="200"/>
                  </a:lnTo>
                  <a:lnTo>
                    <a:pt x="1499" y="200"/>
                  </a:lnTo>
                  <a:lnTo>
                    <a:pt x="1501" y="198"/>
                  </a:lnTo>
                  <a:lnTo>
                    <a:pt x="1504" y="197"/>
                  </a:lnTo>
                  <a:lnTo>
                    <a:pt x="1506" y="195"/>
                  </a:lnTo>
                  <a:lnTo>
                    <a:pt x="1509" y="190"/>
                  </a:lnTo>
                  <a:lnTo>
                    <a:pt x="1510" y="187"/>
                  </a:lnTo>
                  <a:lnTo>
                    <a:pt x="1512" y="186"/>
                  </a:lnTo>
                  <a:lnTo>
                    <a:pt x="1512" y="184"/>
                  </a:lnTo>
                  <a:lnTo>
                    <a:pt x="1512" y="182"/>
                  </a:lnTo>
                  <a:lnTo>
                    <a:pt x="1514" y="179"/>
                  </a:lnTo>
                  <a:lnTo>
                    <a:pt x="1515" y="176"/>
                  </a:lnTo>
                  <a:lnTo>
                    <a:pt x="1517" y="173"/>
                  </a:lnTo>
                  <a:lnTo>
                    <a:pt x="1520" y="168"/>
                  </a:lnTo>
                  <a:lnTo>
                    <a:pt x="1522" y="168"/>
                  </a:lnTo>
                  <a:lnTo>
                    <a:pt x="1522" y="170"/>
                  </a:lnTo>
                  <a:lnTo>
                    <a:pt x="1523" y="171"/>
                  </a:lnTo>
                  <a:lnTo>
                    <a:pt x="1523" y="171"/>
                  </a:lnTo>
                  <a:lnTo>
                    <a:pt x="1525" y="173"/>
                  </a:lnTo>
                  <a:lnTo>
                    <a:pt x="1528" y="176"/>
                  </a:lnTo>
                  <a:lnTo>
                    <a:pt x="1533" y="179"/>
                  </a:lnTo>
                  <a:lnTo>
                    <a:pt x="1536" y="181"/>
                  </a:lnTo>
                  <a:lnTo>
                    <a:pt x="1542" y="182"/>
                  </a:lnTo>
                  <a:lnTo>
                    <a:pt x="1551" y="182"/>
                  </a:lnTo>
                  <a:lnTo>
                    <a:pt x="1553" y="181"/>
                  </a:lnTo>
                  <a:lnTo>
                    <a:pt x="1556" y="179"/>
                  </a:lnTo>
                  <a:lnTo>
                    <a:pt x="1561" y="178"/>
                  </a:lnTo>
                  <a:lnTo>
                    <a:pt x="1564" y="176"/>
                  </a:lnTo>
                  <a:lnTo>
                    <a:pt x="1569" y="176"/>
                  </a:lnTo>
                  <a:lnTo>
                    <a:pt x="1570" y="176"/>
                  </a:lnTo>
                  <a:lnTo>
                    <a:pt x="1575" y="178"/>
                  </a:lnTo>
                  <a:lnTo>
                    <a:pt x="1586" y="181"/>
                  </a:lnTo>
                  <a:lnTo>
                    <a:pt x="1589" y="182"/>
                  </a:lnTo>
                  <a:lnTo>
                    <a:pt x="1591" y="184"/>
                  </a:lnTo>
                  <a:lnTo>
                    <a:pt x="1594" y="187"/>
                  </a:lnTo>
                  <a:lnTo>
                    <a:pt x="1596" y="189"/>
                  </a:lnTo>
                  <a:lnTo>
                    <a:pt x="1597" y="189"/>
                  </a:lnTo>
                  <a:lnTo>
                    <a:pt x="1599" y="189"/>
                  </a:lnTo>
                  <a:lnTo>
                    <a:pt x="1599" y="189"/>
                  </a:lnTo>
                  <a:lnTo>
                    <a:pt x="1597" y="187"/>
                  </a:lnTo>
                  <a:lnTo>
                    <a:pt x="1596" y="187"/>
                  </a:lnTo>
                  <a:lnTo>
                    <a:pt x="1599" y="186"/>
                  </a:lnTo>
                  <a:lnTo>
                    <a:pt x="1599" y="186"/>
                  </a:lnTo>
                  <a:lnTo>
                    <a:pt x="1600" y="184"/>
                  </a:lnTo>
                  <a:lnTo>
                    <a:pt x="1604" y="184"/>
                  </a:lnTo>
                  <a:lnTo>
                    <a:pt x="1600" y="182"/>
                  </a:lnTo>
                  <a:lnTo>
                    <a:pt x="1599" y="182"/>
                  </a:lnTo>
                  <a:lnTo>
                    <a:pt x="1597" y="182"/>
                  </a:lnTo>
                  <a:lnTo>
                    <a:pt x="1597" y="181"/>
                  </a:lnTo>
                  <a:lnTo>
                    <a:pt x="1599" y="181"/>
                  </a:lnTo>
                  <a:lnTo>
                    <a:pt x="1599" y="179"/>
                  </a:lnTo>
                  <a:lnTo>
                    <a:pt x="1600" y="178"/>
                  </a:lnTo>
                  <a:lnTo>
                    <a:pt x="1602" y="176"/>
                  </a:lnTo>
                  <a:lnTo>
                    <a:pt x="1604" y="176"/>
                  </a:lnTo>
                  <a:lnTo>
                    <a:pt x="1607" y="178"/>
                  </a:lnTo>
                  <a:lnTo>
                    <a:pt x="1608" y="176"/>
                  </a:lnTo>
                  <a:lnTo>
                    <a:pt x="1610" y="176"/>
                  </a:lnTo>
                  <a:lnTo>
                    <a:pt x="1613" y="178"/>
                  </a:lnTo>
                  <a:lnTo>
                    <a:pt x="1616" y="181"/>
                  </a:lnTo>
                  <a:lnTo>
                    <a:pt x="1618" y="181"/>
                  </a:lnTo>
                  <a:lnTo>
                    <a:pt x="1622" y="179"/>
                  </a:lnTo>
                  <a:lnTo>
                    <a:pt x="1627" y="179"/>
                  </a:lnTo>
                  <a:lnTo>
                    <a:pt x="1627" y="178"/>
                  </a:lnTo>
                  <a:lnTo>
                    <a:pt x="1622" y="175"/>
                  </a:lnTo>
                  <a:lnTo>
                    <a:pt x="1624" y="168"/>
                  </a:lnTo>
                  <a:lnTo>
                    <a:pt x="1621" y="168"/>
                  </a:lnTo>
                  <a:lnTo>
                    <a:pt x="1618" y="167"/>
                  </a:lnTo>
                  <a:lnTo>
                    <a:pt x="1622" y="165"/>
                  </a:lnTo>
                  <a:lnTo>
                    <a:pt x="1626" y="162"/>
                  </a:lnTo>
                  <a:lnTo>
                    <a:pt x="1627" y="162"/>
                  </a:lnTo>
                  <a:lnTo>
                    <a:pt x="1630" y="160"/>
                  </a:lnTo>
                  <a:lnTo>
                    <a:pt x="1629" y="160"/>
                  </a:lnTo>
                  <a:lnTo>
                    <a:pt x="1622" y="160"/>
                  </a:lnTo>
                  <a:lnTo>
                    <a:pt x="1621" y="160"/>
                  </a:lnTo>
                  <a:lnTo>
                    <a:pt x="1619" y="162"/>
                  </a:lnTo>
                  <a:lnTo>
                    <a:pt x="1616" y="162"/>
                  </a:lnTo>
                  <a:lnTo>
                    <a:pt x="1615" y="159"/>
                  </a:lnTo>
                  <a:lnTo>
                    <a:pt x="1615" y="157"/>
                  </a:lnTo>
                  <a:lnTo>
                    <a:pt x="1619" y="152"/>
                  </a:lnTo>
                  <a:lnTo>
                    <a:pt x="1622" y="152"/>
                  </a:lnTo>
                  <a:lnTo>
                    <a:pt x="1633" y="152"/>
                  </a:lnTo>
                  <a:lnTo>
                    <a:pt x="1638" y="151"/>
                  </a:lnTo>
                  <a:lnTo>
                    <a:pt x="1643" y="149"/>
                  </a:lnTo>
                  <a:lnTo>
                    <a:pt x="1641" y="149"/>
                  </a:lnTo>
                  <a:lnTo>
                    <a:pt x="1641" y="146"/>
                  </a:lnTo>
                  <a:lnTo>
                    <a:pt x="1637" y="143"/>
                  </a:lnTo>
                  <a:lnTo>
                    <a:pt x="1637" y="141"/>
                  </a:lnTo>
                  <a:lnTo>
                    <a:pt x="1638" y="141"/>
                  </a:lnTo>
                  <a:lnTo>
                    <a:pt x="1640" y="141"/>
                  </a:lnTo>
                  <a:lnTo>
                    <a:pt x="1646" y="143"/>
                  </a:lnTo>
                  <a:lnTo>
                    <a:pt x="1649" y="145"/>
                  </a:lnTo>
                  <a:lnTo>
                    <a:pt x="1657" y="146"/>
                  </a:lnTo>
                  <a:lnTo>
                    <a:pt x="1678" y="146"/>
                  </a:lnTo>
                  <a:lnTo>
                    <a:pt x="1681" y="148"/>
                  </a:lnTo>
                  <a:lnTo>
                    <a:pt x="1690" y="148"/>
                  </a:lnTo>
                  <a:lnTo>
                    <a:pt x="1693" y="149"/>
                  </a:lnTo>
                  <a:lnTo>
                    <a:pt x="1703" y="151"/>
                  </a:lnTo>
                  <a:lnTo>
                    <a:pt x="1708" y="151"/>
                  </a:lnTo>
                  <a:lnTo>
                    <a:pt x="1711" y="152"/>
                  </a:lnTo>
                  <a:lnTo>
                    <a:pt x="1715" y="152"/>
                  </a:lnTo>
                  <a:lnTo>
                    <a:pt x="1719" y="154"/>
                  </a:lnTo>
                  <a:lnTo>
                    <a:pt x="1717" y="156"/>
                  </a:lnTo>
                  <a:lnTo>
                    <a:pt x="1706" y="156"/>
                  </a:lnTo>
                  <a:lnTo>
                    <a:pt x="1703" y="156"/>
                  </a:lnTo>
                  <a:lnTo>
                    <a:pt x="1698" y="156"/>
                  </a:lnTo>
                  <a:lnTo>
                    <a:pt x="1697" y="156"/>
                  </a:lnTo>
                  <a:lnTo>
                    <a:pt x="1693" y="157"/>
                  </a:lnTo>
                  <a:lnTo>
                    <a:pt x="1690" y="159"/>
                  </a:lnTo>
                  <a:lnTo>
                    <a:pt x="1687" y="159"/>
                  </a:lnTo>
                  <a:lnTo>
                    <a:pt x="1690" y="160"/>
                  </a:lnTo>
                  <a:lnTo>
                    <a:pt x="1692" y="160"/>
                  </a:lnTo>
                  <a:lnTo>
                    <a:pt x="1700" y="159"/>
                  </a:lnTo>
                  <a:lnTo>
                    <a:pt x="1723" y="157"/>
                  </a:lnTo>
                  <a:lnTo>
                    <a:pt x="1726" y="157"/>
                  </a:lnTo>
                  <a:lnTo>
                    <a:pt x="1726" y="159"/>
                  </a:lnTo>
                  <a:lnTo>
                    <a:pt x="1723" y="162"/>
                  </a:lnTo>
                  <a:lnTo>
                    <a:pt x="1720" y="165"/>
                  </a:lnTo>
                  <a:lnTo>
                    <a:pt x="1715" y="167"/>
                  </a:lnTo>
                  <a:lnTo>
                    <a:pt x="1714" y="167"/>
                  </a:lnTo>
                  <a:lnTo>
                    <a:pt x="1717" y="162"/>
                  </a:lnTo>
                  <a:lnTo>
                    <a:pt x="1717" y="162"/>
                  </a:lnTo>
                  <a:lnTo>
                    <a:pt x="1715" y="162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09" y="164"/>
                  </a:lnTo>
                  <a:lnTo>
                    <a:pt x="1711" y="165"/>
                  </a:lnTo>
                  <a:lnTo>
                    <a:pt x="1711" y="167"/>
                  </a:lnTo>
                  <a:lnTo>
                    <a:pt x="1706" y="168"/>
                  </a:lnTo>
                  <a:lnTo>
                    <a:pt x="1704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70"/>
                  </a:lnTo>
                  <a:lnTo>
                    <a:pt x="1701" y="170"/>
                  </a:lnTo>
                  <a:lnTo>
                    <a:pt x="1700" y="171"/>
                  </a:lnTo>
                  <a:lnTo>
                    <a:pt x="1700" y="173"/>
                  </a:lnTo>
                  <a:lnTo>
                    <a:pt x="1701" y="173"/>
                  </a:lnTo>
                  <a:lnTo>
                    <a:pt x="1703" y="175"/>
                  </a:lnTo>
                  <a:lnTo>
                    <a:pt x="1711" y="173"/>
                  </a:lnTo>
                  <a:lnTo>
                    <a:pt x="1715" y="171"/>
                  </a:lnTo>
                  <a:lnTo>
                    <a:pt x="1720" y="168"/>
                  </a:lnTo>
                  <a:lnTo>
                    <a:pt x="1726" y="160"/>
                  </a:lnTo>
                  <a:lnTo>
                    <a:pt x="1731" y="157"/>
                  </a:lnTo>
                  <a:lnTo>
                    <a:pt x="1733" y="157"/>
                  </a:lnTo>
                  <a:lnTo>
                    <a:pt x="1734" y="157"/>
                  </a:lnTo>
                  <a:lnTo>
                    <a:pt x="1749" y="157"/>
                  </a:lnTo>
                  <a:lnTo>
                    <a:pt x="1756" y="159"/>
                  </a:lnTo>
                  <a:lnTo>
                    <a:pt x="1764" y="162"/>
                  </a:lnTo>
                  <a:lnTo>
                    <a:pt x="1769" y="164"/>
                  </a:lnTo>
                  <a:lnTo>
                    <a:pt x="1772" y="167"/>
                  </a:lnTo>
                  <a:lnTo>
                    <a:pt x="1772" y="167"/>
                  </a:lnTo>
                  <a:lnTo>
                    <a:pt x="1772" y="168"/>
                  </a:lnTo>
                  <a:lnTo>
                    <a:pt x="1771" y="170"/>
                  </a:lnTo>
                  <a:lnTo>
                    <a:pt x="1761" y="170"/>
                  </a:lnTo>
                  <a:lnTo>
                    <a:pt x="1758" y="171"/>
                  </a:lnTo>
                  <a:lnTo>
                    <a:pt x="1756" y="171"/>
                  </a:lnTo>
                  <a:lnTo>
                    <a:pt x="1756" y="173"/>
                  </a:lnTo>
                  <a:lnTo>
                    <a:pt x="1756" y="173"/>
                  </a:lnTo>
                  <a:lnTo>
                    <a:pt x="1756" y="175"/>
                  </a:lnTo>
                  <a:lnTo>
                    <a:pt x="1761" y="175"/>
                  </a:lnTo>
                  <a:lnTo>
                    <a:pt x="1764" y="175"/>
                  </a:lnTo>
                  <a:lnTo>
                    <a:pt x="1771" y="176"/>
                  </a:lnTo>
                  <a:lnTo>
                    <a:pt x="1771" y="178"/>
                  </a:lnTo>
                  <a:lnTo>
                    <a:pt x="1772" y="179"/>
                  </a:lnTo>
                  <a:lnTo>
                    <a:pt x="1772" y="179"/>
                  </a:lnTo>
                  <a:lnTo>
                    <a:pt x="1780" y="179"/>
                  </a:lnTo>
                  <a:lnTo>
                    <a:pt x="1782" y="179"/>
                  </a:lnTo>
                  <a:lnTo>
                    <a:pt x="1782" y="181"/>
                  </a:lnTo>
                  <a:lnTo>
                    <a:pt x="1780" y="182"/>
                  </a:lnTo>
                  <a:lnTo>
                    <a:pt x="1777" y="184"/>
                  </a:lnTo>
                  <a:lnTo>
                    <a:pt x="1774" y="187"/>
                  </a:lnTo>
                  <a:lnTo>
                    <a:pt x="1775" y="186"/>
                  </a:lnTo>
                  <a:lnTo>
                    <a:pt x="1783" y="182"/>
                  </a:lnTo>
                  <a:lnTo>
                    <a:pt x="1786" y="182"/>
                  </a:lnTo>
                  <a:lnTo>
                    <a:pt x="1788" y="182"/>
                  </a:lnTo>
                  <a:lnTo>
                    <a:pt x="1794" y="186"/>
                  </a:lnTo>
                  <a:lnTo>
                    <a:pt x="1797" y="187"/>
                  </a:lnTo>
                  <a:lnTo>
                    <a:pt x="1802" y="192"/>
                  </a:lnTo>
                  <a:lnTo>
                    <a:pt x="1801" y="192"/>
                  </a:lnTo>
                  <a:lnTo>
                    <a:pt x="1797" y="193"/>
                  </a:lnTo>
                  <a:lnTo>
                    <a:pt x="1808" y="197"/>
                  </a:lnTo>
                  <a:lnTo>
                    <a:pt x="1813" y="197"/>
                  </a:lnTo>
                  <a:lnTo>
                    <a:pt x="1823" y="195"/>
                  </a:lnTo>
                  <a:lnTo>
                    <a:pt x="1827" y="195"/>
                  </a:lnTo>
                  <a:lnTo>
                    <a:pt x="1835" y="193"/>
                  </a:lnTo>
                  <a:lnTo>
                    <a:pt x="1845" y="192"/>
                  </a:lnTo>
                  <a:lnTo>
                    <a:pt x="1853" y="192"/>
                  </a:lnTo>
                  <a:lnTo>
                    <a:pt x="1857" y="190"/>
                  </a:lnTo>
                  <a:lnTo>
                    <a:pt x="1868" y="190"/>
                  </a:lnTo>
                  <a:lnTo>
                    <a:pt x="1879" y="190"/>
                  </a:lnTo>
                  <a:lnTo>
                    <a:pt x="1889" y="192"/>
                  </a:lnTo>
                  <a:lnTo>
                    <a:pt x="1898" y="193"/>
                  </a:lnTo>
                  <a:lnTo>
                    <a:pt x="1908" y="198"/>
                  </a:lnTo>
                  <a:lnTo>
                    <a:pt x="1913" y="201"/>
                  </a:lnTo>
                  <a:lnTo>
                    <a:pt x="1914" y="203"/>
                  </a:lnTo>
                  <a:lnTo>
                    <a:pt x="1916" y="206"/>
                  </a:lnTo>
                  <a:lnTo>
                    <a:pt x="1916" y="208"/>
                  </a:lnTo>
                  <a:lnTo>
                    <a:pt x="1917" y="211"/>
                  </a:lnTo>
                  <a:lnTo>
                    <a:pt x="1916" y="212"/>
                  </a:lnTo>
                  <a:lnTo>
                    <a:pt x="1916" y="214"/>
                  </a:lnTo>
                  <a:lnTo>
                    <a:pt x="1914" y="217"/>
                  </a:lnTo>
                  <a:lnTo>
                    <a:pt x="1914" y="219"/>
                  </a:lnTo>
                  <a:lnTo>
                    <a:pt x="1913" y="222"/>
                  </a:lnTo>
                  <a:lnTo>
                    <a:pt x="1914" y="225"/>
                  </a:lnTo>
                  <a:lnTo>
                    <a:pt x="1919" y="225"/>
                  </a:lnTo>
                  <a:lnTo>
                    <a:pt x="1927" y="228"/>
                  </a:lnTo>
                  <a:lnTo>
                    <a:pt x="1930" y="228"/>
                  </a:lnTo>
                  <a:lnTo>
                    <a:pt x="1930" y="233"/>
                  </a:lnTo>
                  <a:lnTo>
                    <a:pt x="1931" y="236"/>
                  </a:lnTo>
                  <a:lnTo>
                    <a:pt x="1931" y="242"/>
                  </a:lnTo>
                  <a:lnTo>
                    <a:pt x="1933" y="244"/>
                  </a:lnTo>
                  <a:lnTo>
                    <a:pt x="1936" y="245"/>
                  </a:lnTo>
                  <a:lnTo>
                    <a:pt x="1936" y="247"/>
                  </a:lnTo>
                  <a:lnTo>
                    <a:pt x="1933" y="253"/>
                  </a:lnTo>
                  <a:lnTo>
                    <a:pt x="1931" y="255"/>
                  </a:lnTo>
                  <a:lnTo>
                    <a:pt x="1928" y="256"/>
                  </a:lnTo>
                  <a:lnTo>
                    <a:pt x="1933" y="255"/>
                  </a:lnTo>
                  <a:lnTo>
                    <a:pt x="1935" y="253"/>
                  </a:lnTo>
                  <a:lnTo>
                    <a:pt x="1936" y="249"/>
                  </a:lnTo>
                  <a:lnTo>
                    <a:pt x="1938" y="249"/>
                  </a:lnTo>
                  <a:lnTo>
                    <a:pt x="1939" y="247"/>
                  </a:lnTo>
                  <a:lnTo>
                    <a:pt x="1939" y="242"/>
                  </a:lnTo>
                  <a:lnTo>
                    <a:pt x="1938" y="239"/>
                  </a:lnTo>
                  <a:lnTo>
                    <a:pt x="1938" y="236"/>
                  </a:lnTo>
                  <a:lnTo>
                    <a:pt x="1939" y="234"/>
                  </a:lnTo>
                  <a:lnTo>
                    <a:pt x="1944" y="230"/>
                  </a:lnTo>
                  <a:lnTo>
                    <a:pt x="1947" y="228"/>
                  </a:lnTo>
                  <a:lnTo>
                    <a:pt x="1950" y="228"/>
                  </a:lnTo>
                  <a:lnTo>
                    <a:pt x="1960" y="227"/>
                  </a:lnTo>
                  <a:lnTo>
                    <a:pt x="1963" y="227"/>
                  </a:lnTo>
                  <a:lnTo>
                    <a:pt x="1968" y="227"/>
                  </a:lnTo>
                  <a:lnTo>
                    <a:pt x="1971" y="227"/>
                  </a:lnTo>
                  <a:lnTo>
                    <a:pt x="1974" y="225"/>
                  </a:lnTo>
                  <a:lnTo>
                    <a:pt x="1977" y="227"/>
                  </a:lnTo>
                  <a:lnTo>
                    <a:pt x="1982" y="228"/>
                  </a:lnTo>
                  <a:lnTo>
                    <a:pt x="1999" y="230"/>
                  </a:lnTo>
                  <a:lnTo>
                    <a:pt x="2002" y="230"/>
                  </a:lnTo>
                  <a:lnTo>
                    <a:pt x="2015" y="231"/>
                  </a:lnTo>
                  <a:lnTo>
                    <a:pt x="2017" y="231"/>
                  </a:lnTo>
                  <a:lnTo>
                    <a:pt x="2018" y="230"/>
                  </a:lnTo>
                  <a:lnTo>
                    <a:pt x="2028" y="225"/>
                  </a:lnTo>
                  <a:lnTo>
                    <a:pt x="2031" y="225"/>
                  </a:lnTo>
                  <a:lnTo>
                    <a:pt x="2031" y="227"/>
                  </a:lnTo>
                  <a:lnTo>
                    <a:pt x="2032" y="228"/>
                  </a:lnTo>
                  <a:lnTo>
                    <a:pt x="2034" y="230"/>
                  </a:lnTo>
                  <a:lnTo>
                    <a:pt x="2036" y="233"/>
                  </a:lnTo>
                  <a:lnTo>
                    <a:pt x="2037" y="238"/>
                  </a:lnTo>
                  <a:lnTo>
                    <a:pt x="2039" y="238"/>
                  </a:lnTo>
                  <a:lnTo>
                    <a:pt x="2040" y="239"/>
                  </a:lnTo>
                  <a:lnTo>
                    <a:pt x="2047" y="241"/>
                  </a:lnTo>
                  <a:lnTo>
                    <a:pt x="2051" y="242"/>
                  </a:lnTo>
                  <a:lnTo>
                    <a:pt x="2053" y="247"/>
                  </a:lnTo>
                  <a:lnTo>
                    <a:pt x="2056" y="250"/>
                  </a:lnTo>
                  <a:lnTo>
                    <a:pt x="2062" y="250"/>
                  </a:lnTo>
                  <a:lnTo>
                    <a:pt x="2069" y="249"/>
                  </a:lnTo>
                  <a:lnTo>
                    <a:pt x="2075" y="244"/>
                  </a:lnTo>
                  <a:lnTo>
                    <a:pt x="2075" y="241"/>
                  </a:lnTo>
                  <a:lnTo>
                    <a:pt x="2073" y="238"/>
                  </a:lnTo>
                  <a:lnTo>
                    <a:pt x="2072" y="234"/>
                  </a:lnTo>
                  <a:lnTo>
                    <a:pt x="2070" y="230"/>
                  </a:lnTo>
                  <a:lnTo>
                    <a:pt x="2064" y="228"/>
                  </a:lnTo>
                  <a:lnTo>
                    <a:pt x="2064" y="227"/>
                  </a:lnTo>
                  <a:lnTo>
                    <a:pt x="2067" y="225"/>
                  </a:lnTo>
                  <a:lnTo>
                    <a:pt x="2069" y="222"/>
                  </a:lnTo>
                  <a:lnTo>
                    <a:pt x="2069" y="220"/>
                  </a:lnTo>
                  <a:lnTo>
                    <a:pt x="2069" y="216"/>
                  </a:lnTo>
                  <a:lnTo>
                    <a:pt x="2073" y="216"/>
                  </a:lnTo>
                  <a:lnTo>
                    <a:pt x="2080" y="217"/>
                  </a:lnTo>
                  <a:lnTo>
                    <a:pt x="2089" y="219"/>
                  </a:lnTo>
                  <a:lnTo>
                    <a:pt x="2099" y="220"/>
                  </a:lnTo>
                  <a:lnTo>
                    <a:pt x="2103" y="220"/>
                  </a:lnTo>
                  <a:lnTo>
                    <a:pt x="2105" y="222"/>
                  </a:lnTo>
                  <a:lnTo>
                    <a:pt x="2108" y="223"/>
                  </a:lnTo>
                  <a:lnTo>
                    <a:pt x="2110" y="220"/>
                  </a:lnTo>
                  <a:lnTo>
                    <a:pt x="2111" y="220"/>
                  </a:lnTo>
                  <a:lnTo>
                    <a:pt x="2116" y="222"/>
                  </a:lnTo>
                  <a:lnTo>
                    <a:pt x="2118" y="222"/>
                  </a:lnTo>
                  <a:lnTo>
                    <a:pt x="2124" y="222"/>
                  </a:lnTo>
                  <a:lnTo>
                    <a:pt x="2130" y="222"/>
                  </a:lnTo>
                  <a:lnTo>
                    <a:pt x="2138" y="222"/>
                  </a:lnTo>
                  <a:lnTo>
                    <a:pt x="2144" y="222"/>
                  </a:lnTo>
                  <a:lnTo>
                    <a:pt x="2148" y="222"/>
                  </a:lnTo>
                  <a:lnTo>
                    <a:pt x="2149" y="222"/>
                  </a:lnTo>
                  <a:lnTo>
                    <a:pt x="2154" y="225"/>
                  </a:lnTo>
                  <a:lnTo>
                    <a:pt x="2162" y="228"/>
                  </a:lnTo>
                  <a:lnTo>
                    <a:pt x="2168" y="228"/>
                  </a:lnTo>
                  <a:lnTo>
                    <a:pt x="2176" y="231"/>
                  </a:lnTo>
                  <a:lnTo>
                    <a:pt x="2184" y="233"/>
                  </a:lnTo>
                  <a:lnTo>
                    <a:pt x="2189" y="234"/>
                  </a:lnTo>
                  <a:lnTo>
                    <a:pt x="2190" y="234"/>
                  </a:lnTo>
                  <a:lnTo>
                    <a:pt x="2190" y="236"/>
                  </a:lnTo>
                  <a:lnTo>
                    <a:pt x="2190" y="236"/>
                  </a:lnTo>
                  <a:lnTo>
                    <a:pt x="2195" y="238"/>
                  </a:lnTo>
                  <a:lnTo>
                    <a:pt x="2204" y="244"/>
                  </a:lnTo>
                  <a:lnTo>
                    <a:pt x="2206" y="245"/>
                  </a:lnTo>
                  <a:lnTo>
                    <a:pt x="2209" y="245"/>
                  </a:lnTo>
                  <a:lnTo>
                    <a:pt x="2212" y="247"/>
                  </a:lnTo>
                  <a:lnTo>
                    <a:pt x="2212" y="247"/>
                  </a:lnTo>
                  <a:lnTo>
                    <a:pt x="2214" y="247"/>
                  </a:lnTo>
                  <a:lnTo>
                    <a:pt x="2215" y="249"/>
                  </a:lnTo>
                  <a:lnTo>
                    <a:pt x="2217" y="249"/>
                  </a:lnTo>
                  <a:lnTo>
                    <a:pt x="2222" y="250"/>
                  </a:lnTo>
                  <a:lnTo>
                    <a:pt x="2225" y="252"/>
                  </a:lnTo>
                  <a:lnTo>
                    <a:pt x="2226" y="255"/>
                  </a:lnTo>
                  <a:lnTo>
                    <a:pt x="2226" y="255"/>
                  </a:lnTo>
                  <a:lnTo>
                    <a:pt x="2223" y="253"/>
                  </a:lnTo>
                  <a:lnTo>
                    <a:pt x="2225" y="255"/>
                  </a:lnTo>
                  <a:lnTo>
                    <a:pt x="2225" y="256"/>
                  </a:lnTo>
                  <a:lnTo>
                    <a:pt x="2228" y="256"/>
                  </a:lnTo>
                  <a:lnTo>
                    <a:pt x="2231" y="258"/>
                  </a:lnTo>
                  <a:lnTo>
                    <a:pt x="2233" y="258"/>
                  </a:lnTo>
                  <a:lnTo>
                    <a:pt x="2234" y="260"/>
                  </a:lnTo>
                  <a:lnTo>
                    <a:pt x="2234" y="261"/>
                  </a:lnTo>
                  <a:lnTo>
                    <a:pt x="2234" y="263"/>
                  </a:lnTo>
                  <a:lnTo>
                    <a:pt x="2236" y="263"/>
                  </a:lnTo>
                  <a:lnTo>
                    <a:pt x="2237" y="261"/>
                  </a:lnTo>
                  <a:lnTo>
                    <a:pt x="2237" y="260"/>
                  </a:lnTo>
                  <a:lnTo>
                    <a:pt x="2231" y="256"/>
                  </a:lnTo>
                  <a:lnTo>
                    <a:pt x="2230" y="255"/>
                  </a:lnTo>
                  <a:lnTo>
                    <a:pt x="2231" y="256"/>
                  </a:lnTo>
                  <a:lnTo>
                    <a:pt x="2239" y="260"/>
                  </a:lnTo>
                  <a:lnTo>
                    <a:pt x="2242" y="263"/>
                  </a:lnTo>
                  <a:lnTo>
                    <a:pt x="2241" y="263"/>
                  </a:lnTo>
                  <a:lnTo>
                    <a:pt x="2241" y="263"/>
                  </a:lnTo>
                  <a:lnTo>
                    <a:pt x="2241" y="264"/>
                  </a:lnTo>
                  <a:lnTo>
                    <a:pt x="2242" y="263"/>
                  </a:lnTo>
                  <a:lnTo>
                    <a:pt x="2244" y="263"/>
                  </a:lnTo>
                  <a:lnTo>
                    <a:pt x="2245" y="264"/>
                  </a:lnTo>
                  <a:lnTo>
                    <a:pt x="2247" y="264"/>
                  </a:lnTo>
                  <a:lnTo>
                    <a:pt x="2250" y="266"/>
                  </a:lnTo>
                  <a:lnTo>
                    <a:pt x="2274" y="277"/>
                  </a:lnTo>
                  <a:lnTo>
                    <a:pt x="2274" y="279"/>
                  </a:lnTo>
                  <a:lnTo>
                    <a:pt x="2274" y="280"/>
                  </a:lnTo>
                  <a:lnTo>
                    <a:pt x="2275" y="282"/>
                  </a:lnTo>
                  <a:lnTo>
                    <a:pt x="2275" y="283"/>
                  </a:lnTo>
                  <a:lnTo>
                    <a:pt x="2272" y="285"/>
                  </a:lnTo>
                  <a:lnTo>
                    <a:pt x="2275" y="285"/>
                  </a:lnTo>
                  <a:lnTo>
                    <a:pt x="2277" y="285"/>
                  </a:lnTo>
                  <a:lnTo>
                    <a:pt x="2277" y="283"/>
                  </a:lnTo>
                  <a:lnTo>
                    <a:pt x="2278" y="283"/>
                  </a:lnTo>
                  <a:lnTo>
                    <a:pt x="2280" y="285"/>
                  </a:lnTo>
                  <a:lnTo>
                    <a:pt x="2280" y="285"/>
                  </a:lnTo>
                  <a:lnTo>
                    <a:pt x="2280" y="288"/>
                  </a:lnTo>
                  <a:lnTo>
                    <a:pt x="2278" y="290"/>
                  </a:lnTo>
                  <a:lnTo>
                    <a:pt x="2278" y="291"/>
                  </a:lnTo>
                  <a:lnTo>
                    <a:pt x="2280" y="294"/>
                  </a:lnTo>
                  <a:lnTo>
                    <a:pt x="2280" y="294"/>
                  </a:lnTo>
                  <a:lnTo>
                    <a:pt x="2282" y="296"/>
                  </a:lnTo>
                  <a:lnTo>
                    <a:pt x="2282" y="299"/>
                  </a:lnTo>
                  <a:lnTo>
                    <a:pt x="2280" y="301"/>
                  </a:lnTo>
                  <a:lnTo>
                    <a:pt x="2278" y="304"/>
                  </a:lnTo>
                  <a:lnTo>
                    <a:pt x="2280" y="304"/>
                  </a:lnTo>
                  <a:lnTo>
                    <a:pt x="2283" y="304"/>
                  </a:lnTo>
                  <a:lnTo>
                    <a:pt x="2283" y="304"/>
                  </a:lnTo>
                  <a:lnTo>
                    <a:pt x="2285" y="305"/>
                  </a:lnTo>
                  <a:lnTo>
                    <a:pt x="2286" y="307"/>
                  </a:lnTo>
                  <a:lnTo>
                    <a:pt x="2286" y="308"/>
                  </a:lnTo>
                  <a:lnTo>
                    <a:pt x="2286" y="310"/>
                  </a:lnTo>
                  <a:lnTo>
                    <a:pt x="2286" y="310"/>
                  </a:lnTo>
                  <a:lnTo>
                    <a:pt x="2288" y="310"/>
                  </a:lnTo>
                  <a:lnTo>
                    <a:pt x="2289" y="308"/>
                  </a:lnTo>
                  <a:lnTo>
                    <a:pt x="2289" y="307"/>
                  </a:lnTo>
                  <a:lnTo>
                    <a:pt x="2291" y="307"/>
                  </a:lnTo>
                  <a:lnTo>
                    <a:pt x="2293" y="308"/>
                  </a:lnTo>
                  <a:lnTo>
                    <a:pt x="2291" y="313"/>
                  </a:lnTo>
                  <a:lnTo>
                    <a:pt x="2293" y="313"/>
                  </a:lnTo>
                  <a:lnTo>
                    <a:pt x="2293" y="312"/>
                  </a:lnTo>
                  <a:lnTo>
                    <a:pt x="2293" y="312"/>
                  </a:lnTo>
                  <a:lnTo>
                    <a:pt x="2294" y="310"/>
                  </a:lnTo>
                  <a:lnTo>
                    <a:pt x="2296" y="310"/>
                  </a:lnTo>
                  <a:lnTo>
                    <a:pt x="2296" y="308"/>
                  </a:lnTo>
                  <a:lnTo>
                    <a:pt x="2294" y="307"/>
                  </a:lnTo>
                  <a:lnTo>
                    <a:pt x="2294" y="305"/>
                  </a:lnTo>
                  <a:lnTo>
                    <a:pt x="2291" y="305"/>
                  </a:lnTo>
                  <a:lnTo>
                    <a:pt x="2289" y="304"/>
                  </a:lnTo>
                  <a:lnTo>
                    <a:pt x="2289" y="304"/>
                  </a:lnTo>
                  <a:lnTo>
                    <a:pt x="2291" y="302"/>
                  </a:lnTo>
                  <a:lnTo>
                    <a:pt x="2291" y="302"/>
                  </a:lnTo>
                  <a:lnTo>
                    <a:pt x="2293" y="299"/>
                  </a:lnTo>
                  <a:lnTo>
                    <a:pt x="2293" y="299"/>
                  </a:lnTo>
                  <a:lnTo>
                    <a:pt x="2293" y="297"/>
                  </a:lnTo>
                  <a:lnTo>
                    <a:pt x="2291" y="296"/>
                  </a:lnTo>
                  <a:lnTo>
                    <a:pt x="2291" y="294"/>
                  </a:lnTo>
                  <a:lnTo>
                    <a:pt x="2288" y="294"/>
                  </a:lnTo>
                  <a:lnTo>
                    <a:pt x="2288" y="293"/>
                  </a:lnTo>
                  <a:lnTo>
                    <a:pt x="2286" y="293"/>
                  </a:lnTo>
                  <a:lnTo>
                    <a:pt x="2285" y="293"/>
                  </a:lnTo>
                  <a:lnTo>
                    <a:pt x="2285" y="293"/>
                  </a:lnTo>
                  <a:lnTo>
                    <a:pt x="2285" y="291"/>
                  </a:lnTo>
                  <a:lnTo>
                    <a:pt x="2286" y="291"/>
                  </a:lnTo>
                  <a:lnTo>
                    <a:pt x="2294" y="291"/>
                  </a:lnTo>
                  <a:lnTo>
                    <a:pt x="2297" y="291"/>
                  </a:lnTo>
                  <a:lnTo>
                    <a:pt x="2299" y="291"/>
                  </a:lnTo>
                  <a:lnTo>
                    <a:pt x="2300" y="291"/>
                  </a:lnTo>
                  <a:lnTo>
                    <a:pt x="2305" y="293"/>
                  </a:lnTo>
                  <a:lnTo>
                    <a:pt x="2305" y="293"/>
                  </a:lnTo>
                  <a:lnTo>
                    <a:pt x="2304" y="293"/>
                  </a:lnTo>
                  <a:lnTo>
                    <a:pt x="2302" y="296"/>
                  </a:lnTo>
                  <a:lnTo>
                    <a:pt x="2302" y="296"/>
                  </a:lnTo>
                  <a:lnTo>
                    <a:pt x="2302" y="297"/>
                  </a:lnTo>
                  <a:lnTo>
                    <a:pt x="2304" y="297"/>
                  </a:lnTo>
                  <a:lnTo>
                    <a:pt x="2305" y="297"/>
                  </a:lnTo>
                  <a:lnTo>
                    <a:pt x="2304" y="296"/>
                  </a:lnTo>
                  <a:lnTo>
                    <a:pt x="2304" y="294"/>
                  </a:lnTo>
                  <a:lnTo>
                    <a:pt x="2304" y="294"/>
                  </a:lnTo>
                  <a:lnTo>
                    <a:pt x="2305" y="294"/>
                  </a:lnTo>
                  <a:lnTo>
                    <a:pt x="2307" y="296"/>
                  </a:lnTo>
                  <a:lnTo>
                    <a:pt x="2307" y="296"/>
                  </a:lnTo>
                  <a:lnTo>
                    <a:pt x="2312" y="296"/>
                  </a:lnTo>
                  <a:lnTo>
                    <a:pt x="2313" y="296"/>
                  </a:lnTo>
                  <a:lnTo>
                    <a:pt x="2315" y="296"/>
                  </a:lnTo>
                  <a:lnTo>
                    <a:pt x="2313" y="294"/>
                  </a:lnTo>
                  <a:lnTo>
                    <a:pt x="2307" y="293"/>
                  </a:lnTo>
                  <a:lnTo>
                    <a:pt x="2307" y="293"/>
                  </a:lnTo>
                  <a:lnTo>
                    <a:pt x="2313" y="293"/>
                  </a:lnTo>
                  <a:lnTo>
                    <a:pt x="2315" y="294"/>
                  </a:lnTo>
                  <a:lnTo>
                    <a:pt x="2318" y="294"/>
                  </a:lnTo>
                  <a:lnTo>
                    <a:pt x="2321" y="294"/>
                  </a:lnTo>
                  <a:lnTo>
                    <a:pt x="2324" y="296"/>
                  </a:lnTo>
                  <a:lnTo>
                    <a:pt x="2327" y="299"/>
                  </a:lnTo>
                  <a:lnTo>
                    <a:pt x="2330" y="302"/>
                  </a:lnTo>
                  <a:lnTo>
                    <a:pt x="2334" y="304"/>
                  </a:lnTo>
                  <a:lnTo>
                    <a:pt x="2337" y="305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2"/>
                  </a:lnTo>
                  <a:lnTo>
                    <a:pt x="2341" y="312"/>
                  </a:lnTo>
                  <a:lnTo>
                    <a:pt x="2343" y="312"/>
                  </a:lnTo>
                  <a:lnTo>
                    <a:pt x="2345" y="312"/>
                  </a:lnTo>
                  <a:lnTo>
                    <a:pt x="2346" y="312"/>
                  </a:lnTo>
                  <a:lnTo>
                    <a:pt x="2346" y="312"/>
                  </a:lnTo>
                  <a:lnTo>
                    <a:pt x="2348" y="313"/>
                  </a:lnTo>
                  <a:lnTo>
                    <a:pt x="2348" y="313"/>
                  </a:lnTo>
                  <a:lnTo>
                    <a:pt x="2346" y="315"/>
                  </a:lnTo>
                  <a:lnTo>
                    <a:pt x="2353" y="315"/>
                  </a:lnTo>
                  <a:lnTo>
                    <a:pt x="2354" y="315"/>
                  </a:lnTo>
                  <a:lnTo>
                    <a:pt x="2354" y="316"/>
                  </a:lnTo>
                  <a:lnTo>
                    <a:pt x="2353" y="318"/>
                  </a:lnTo>
                  <a:lnTo>
                    <a:pt x="2353" y="318"/>
                  </a:lnTo>
                  <a:lnTo>
                    <a:pt x="2351" y="318"/>
                  </a:lnTo>
                  <a:lnTo>
                    <a:pt x="2351" y="318"/>
                  </a:lnTo>
                  <a:lnTo>
                    <a:pt x="2348" y="318"/>
                  </a:lnTo>
                  <a:lnTo>
                    <a:pt x="2345" y="319"/>
                  </a:lnTo>
                  <a:lnTo>
                    <a:pt x="2343" y="321"/>
                  </a:lnTo>
                  <a:lnTo>
                    <a:pt x="2341" y="323"/>
                  </a:lnTo>
                  <a:lnTo>
                    <a:pt x="2343" y="326"/>
                  </a:lnTo>
                  <a:lnTo>
                    <a:pt x="2341" y="326"/>
                  </a:lnTo>
                  <a:lnTo>
                    <a:pt x="2341" y="327"/>
                  </a:lnTo>
                  <a:lnTo>
                    <a:pt x="2337" y="327"/>
                  </a:lnTo>
                  <a:lnTo>
                    <a:pt x="2335" y="326"/>
                  </a:lnTo>
                  <a:lnTo>
                    <a:pt x="2334" y="326"/>
                  </a:lnTo>
                  <a:lnTo>
                    <a:pt x="2332" y="324"/>
                  </a:lnTo>
                  <a:lnTo>
                    <a:pt x="2330" y="323"/>
                  </a:lnTo>
                  <a:lnTo>
                    <a:pt x="2330" y="323"/>
                  </a:lnTo>
                  <a:lnTo>
                    <a:pt x="2329" y="323"/>
                  </a:lnTo>
                  <a:lnTo>
                    <a:pt x="2330" y="324"/>
                  </a:lnTo>
                  <a:lnTo>
                    <a:pt x="2332" y="326"/>
                  </a:lnTo>
                  <a:lnTo>
                    <a:pt x="2334" y="327"/>
                  </a:lnTo>
                  <a:lnTo>
                    <a:pt x="2335" y="329"/>
                  </a:lnTo>
                  <a:lnTo>
                    <a:pt x="2335" y="331"/>
                  </a:lnTo>
                  <a:lnTo>
                    <a:pt x="2334" y="331"/>
                  </a:lnTo>
                  <a:lnTo>
                    <a:pt x="2332" y="331"/>
                  </a:lnTo>
                  <a:lnTo>
                    <a:pt x="2330" y="329"/>
                  </a:lnTo>
                  <a:lnTo>
                    <a:pt x="2329" y="329"/>
                  </a:lnTo>
                  <a:lnTo>
                    <a:pt x="2324" y="331"/>
                  </a:lnTo>
                  <a:lnTo>
                    <a:pt x="2323" y="331"/>
                  </a:lnTo>
                  <a:lnTo>
                    <a:pt x="2323" y="331"/>
                  </a:lnTo>
                  <a:lnTo>
                    <a:pt x="2323" y="329"/>
                  </a:lnTo>
                  <a:lnTo>
                    <a:pt x="2319" y="329"/>
                  </a:lnTo>
                  <a:lnTo>
                    <a:pt x="2318" y="329"/>
                  </a:lnTo>
                  <a:lnTo>
                    <a:pt x="2318" y="329"/>
                  </a:lnTo>
                  <a:lnTo>
                    <a:pt x="2316" y="327"/>
                  </a:lnTo>
                  <a:lnTo>
                    <a:pt x="2315" y="326"/>
                  </a:lnTo>
                  <a:lnTo>
                    <a:pt x="2313" y="326"/>
                  </a:lnTo>
                  <a:lnTo>
                    <a:pt x="2312" y="326"/>
                  </a:lnTo>
                  <a:lnTo>
                    <a:pt x="2310" y="326"/>
                  </a:lnTo>
                  <a:lnTo>
                    <a:pt x="2313" y="327"/>
                  </a:lnTo>
                  <a:lnTo>
                    <a:pt x="2316" y="331"/>
                  </a:lnTo>
                  <a:lnTo>
                    <a:pt x="2316" y="331"/>
                  </a:lnTo>
                  <a:lnTo>
                    <a:pt x="2315" y="332"/>
                  </a:lnTo>
                  <a:lnTo>
                    <a:pt x="2318" y="332"/>
                  </a:lnTo>
                  <a:lnTo>
                    <a:pt x="2318" y="331"/>
                  </a:lnTo>
                  <a:lnTo>
                    <a:pt x="2318" y="332"/>
                  </a:lnTo>
                  <a:lnTo>
                    <a:pt x="2318" y="335"/>
                  </a:lnTo>
                  <a:lnTo>
                    <a:pt x="2316" y="335"/>
                  </a:lnTo>
                  <a:lnTo>
                    <a:pt x="2312" y="337"/>
                  </a:lnTo>
                  <a:lnTo>
                    <a:pt x="2313" y="337"/>
                  </a:lnTo>
                  <a:lnTo>
                    <a:pt x="2315" y="337"/>
                  </a:lnTo>
                  <a:lnTo>
                    <a:pt x="2316" y="337"/>
                  </a:lnTo>
                  <a:lnTo>
                    <a:pt x="2318" y="337"/>
                  </a:lnTo>
                  <a:lnTo>
                    <a:pt x="2318" y="338"/>
                  </a:lnTo>
                  <a:lnTo>
                    <a:pt x="2318" y="342"/>
                  </a:lnTo>
                  <a:lnTo>
                    <a:pt x="2318" y="342"/>
                  </a:lnTo>
                  <a:lnTo>
                    <a:pt x="2316" y="343"/>
                  </a:lnTo>
                  <a:lnTo>
                    <a:pt x="2313" y="345"/>
                  </a:lnTo>
                  <a:lnTo>
                    <a:pt x="2310" y="345"/>
                  </a:lnTo>
                  <a:lnTo>
                    <a:pt x="2308" y="345"/>
                  </a:lnTo>
                  <a:lnTo>
                    <a:pt x="2307" y="345"/>
                  </a:lnTo>
                  <a:lnTo>
                    <a:pt x="2307" y="346"/>
                  </a:lnTo>
                  <a:lnTo>
                    <a:pt x="2305" y="346"/>
                  </a:lnTo>
                  <a:lnTo>
                    <a:pt x="2307" y="346"/>
                  </a:lnTo>
                  <a:lnTo>
                    <a:pt x="2308" y="346"/>
                  </a:lnTo>
                  <a:lnTo>
                    <a:pt x="2310" y="346"/>
                  </a:lnTo>
                  <a:lnTo>
                    <a:pt x="2310" y="348"/>
                  </a:lnTo>
                  <a:lnTo>
                    <a:pt x="2308" y="348"/>
                  </a:lnTo>
                  <a:lnTo>
                    <a:pt x="2308" y="349"/>
                  </a:lnTo>
                  <a:lnTo>
                    <a:pt x="2308" y="349"/>
                  </a:lnTo>
                  <a:lnTo>
                    <a:pt x="2308" y="351"/>
                  </a:lnTo>
                  <a:lnTo>
                    <a:pt x="2308" y="351"/>
                  </a:lnTo>
                  <a:lnTo>
                    <a:pt x="2310" y="351"/>
                  </a:lnTo>
                  <a:lnTo>
                    <a:pt x="2313" y="353"/>
                  </a:lnTo>
                  <a:lnTo>
                    <a:pt x="2315" y="353"/>
                  </a:lnTo>
                  <a:lnTo>
                    <a:pt x="2315" y="353"/>
                  </a:lnTo>
                  <a:lnTo>
                    <a:pt x="2316" y="354"/>
                  </a:lnTo>
                  <a:lnTo>
                    <a:pt x="2316" y="356"/>
                  </a:lnTo>
                  <a:lnTo>
                    <a:pt x="2316" y="356"/>
                  </a:lnTo>
                  <a:lnTo>
                    <a:pt x="2312" y="356"/>
                  </a:lnTo>
                  <a:lnTo>
                    <a:pt x="2312" y="356"/>
                  </a:lnTo>
                  <a:lnTo>
                    <a:pt x="2310" y="354"/>
                  </a:lnTo>
                  <a:lnTo>
                    <a:pt x="2310" y="354"/>
                  </a:lnTo>
                  <a:lnTo>
                    <a:pt x="2308" y="353"/>
                  </a:lnTo>
                  <a:lnTo>
                    <a:pt x="2308" y="354"/>
                  </a:lnTo>
                  <a:lnTo>
                    <a:pt x="2308" y="357"/>
                  </a:lnTo>
                  <a:lnTo>
                    <a:pt x="2308" y="357"/>
                  </a:lnTo>
                  <a:lnTo>
                    <a:pt x="2307" y="359"/>
                  </a:lnTo>
                  <a:lnTo>
                    <a:pt x="2305" y="359"/>
                  </a:lnTo>
                  <a:lnTo>
                    <a:pt x="2304" y="359"/>
                  </a:lnTo>
                  <a:lnTo>
                    <a:pt x="2302" y="357"/>
                  </a:lnTo>
                  <a:lnTo>
                    <a:pt x="2302" y="356"/>
                  </a:lnTo>
                  <a:lnTo>
                    <a:pt x="2302" y="356"/>
                  </a:lnTo>
                  <a:lnTo>
                    <a:pt x="2302" y="354"/>
                  </a:lnTo>
                  <a:lnTo>
                    <a:pt x="2302" y="353"/>
                  </a:lnTo>
                  <a:lnTo>
                    <a:pt x="2302" y="354"/>
                  </a:lnTo>
                  <a:lnTo>
                    <a:pt x="2300" y="356"/>
                  </a:lnTo>
                  <a:lnTo>
                    <a:pt x="2299" y="357"/>
                  </a:lnTo>
                  <a:lnTo>
                    <a:pt x="2297" y="357"/>
                  </a:lnTo>
                  <a:lnTo>
                    <a:pt x="2296" y="357"/>
                  </a:lnTo>
                  <a:lnTo>
                    <a:pt x="2294" y="356"/>
                  </a:lnTo>
                  <a:lnTo>
                    <a:pt x="2293" y="354"/>
                  </a:lnTo>
                  <a:lnTo>
                    <a:pt x="2289" y="353"/>
                  </a:lnTo>
                  <a:lnTo>
                    <a:pt x="2288" y="351"/>
                  </a:lnTo>
                  <a:lnTo>
                    <a:pt x="2285" y="348"/>
                  </a:lnTo>
                  <a:lnTo>
                    <a:pt x="2280" y="348"/>
                  </a:lnTo>
                  <a:lnTo>
                    <a:pt x="2277" y="346"/>
                  </a:lnTo>
                  <a:lnTo>
                    <a:pt x="2275" y="346"/>
                  </a:lnTo>
                  <a:lnTo>
                    <a:pt x="2274" y="346"/>
                  </a:lnTo>
                  <a:lnTo>
                    <a:pt x="2272" y="346"/>
                  </a:lnTo>
                  <a:lnTo>
                    <a:pt x="2272" y="346"/>
                  </a:lnTo>
                  <a:lnTo>
                    <a:pt x="2271" y="345"/>
                  </a:lnTo>
                  <a:lnTo>
                    <a:pt x="2271" y="345"/>
                  </a:lnTo>
                  <a:lnTo>
                    <a:pt x="2267" y="343"/>
                  </a:lnTo>
                  <a:lnTo>
                    <a:pt x="2266" y="342"/>
                  </a:lnTo>
                  <a:lnTo>
                    <a:pt x="2266" y="340"/>
                  </a:lnTo>
                  <a:lnTo>
                    <a:pt x="2266" y="340"/>
                  </a:lnTo>
                  <a:lnTo>
                    <a:pt x="2266" y="337"/>
                  </a:lnTo>
                  <a:lnTo>
                    <a:pt x="2264" y="334"/>
                  </a:lnTo>
                  <a:lnTo>
                    <a:pt x="2263" y="331"/>
                  </a:lnTo>
                  <a:lnTo>
                    <a:pt x="2256" y="329"/>
                  </a:lnTo>
                  <a:lnTo>
                    <a:pt x="2250" y="327"/>
                  </a:lnTo>
                  <a:lnTo>
                    <a:pt x="2248" y="327"/>
                  </a:lnTo>
                  <a:lnTo>
                    <a:pt x="2247" y="327"/>
                  </a:lnTo>
                  <a:lnTo>
                    <a:pt x="2242" y="331"/>
                  </a:lnTo>
                  <a:lnTo>
                    <a:pt x="2239" y="331"/>
                  </a:lnTo>
                  <a:lnTo>
                    <a:pt x="2230" y="331"/>
                  </a:lnTo>
                  <a:lnTo>
                    <a:pt x="2230" y="331"/>
                  </a:lnTo>
                  <a:lnTo>
                    <a:pt x="2228" y="329"/>
                  </a:lnTo>
                  <a:lnTo>
                    <a:pt x="2226" y="327"/>
                  </a:lnTo>
                  <a:lnTo>
                    <a:pt x="2228" y="326"/>
                  </a:lnTo>
                  <a:lnTo>
                    <a:pt x="2228" y="324"/>
                  </a:lnTo>
                  <a:lnTo>
                    <a:pt x="2226" y="324"/>
                  </a:lnTo>
                  <a:lnTo>
                    <a:pt x="2226" y="324"/>
                  </a:lnTo>
                  <a:lnTo>
                    <a:pt x="2225" y="323"/>
                  </a:lnTo>
                  <a:lnTo>
                    <a:pt x="2223" y="321"/>
                  </a:lnTo>
                  <a:lnTo>
                    <a:pt x="2222" y="319"/>
                  </a:lnTo>
                  <a:lnTo>
                    <a:pt x="2222" y="318"/>
                  </a:lnTo>
                  <a:lnTo>
                    <a:pt x="2222" y="318"/>
                  </a:lnTo>
                  <a:lnTo>
                    <a:pt x="2223" y="318"/>
                  </a:lnTo>
                  <a:lnTo>
                    <a:pt x="2225" y="318"/>
                  </a:lnTo>
                  <a:lnTo>
                    <a:pt x="2225" y="315"/>
                  </a:lnTo>
                  <a:lnTo>
                    <a:pt x="2226" y="315"/>
                  </a:lnTo>
                  <a:lnTo>
                    <a:pt x="2226" y="313"/>
                  </a:lnTo>
                  <a:lnTo>
                    <a:pt x="2226" y="310"/>
                  </a:lnTo>
                  <a:lnTo>
                    <a:pt x="2226" y="308"/>
                  </a:lnTo>
                  <a:lnTo>
                    <a:pt x="2226" y="310"/>
                  </a:lnTo>
                  <a:lnTo>
                    <a:pt x="2223" y="313"/>
                  </a:lnTo>
                  <a:lnTo>
                    <a:pt x="2223" y="313"/>
                  </a:lnTo>
                  <a:lnTo>
                    <a:pt x="2222" y="313"/>
                  </a:lnTo>
                  <a:lnTo>
                    <a:pt x="2222" y="313"/>
                  </a:lnTo>
                  <a:lnTo>
                    <a:pt x="2220" y="313"/>
                  </a:lnTo>
                  <a:lnTo>
                    <a:pt x="2218" y="313"/>
                  </a:lnTo>
                  <a:lnTo>
                    <a:pt x="2218" y="310"/>
                  </a:lnTo>
                  <a:lnTo>
                    <a:pt x="2218" y="308"/>
                  </a:lnTo>
                  <a:lnTo>
                    <a:pt x="2218" y="310"/>
                  </a:lnTo>
                  <a:lnTo>
                    <a:pt x="2217" y="310"/>
                  </a:lnTo>
                  <a:lnTo>
                    <a:pt x="2215" y="312"/>
                  </a:lnTo>
                  <a:lnTo>
                    <a:pt x="2215" y="312"/>
                  </a:lnTo>
                  <a:lnTo>
                    <a:pt x="2215" y="313"/>
                  </a:lnTo>
                  <a:lnTo>
                    <a:pt x="2215" y="315"/>
                  </a:lnTo>
                  <a:lnTo>
                    <a:pt x="2214" y="315"/>
                  </a:lnTo>
                  <a:lnTo>
                    <a:pt x="2211" y="315"/>
                  </a:lnTo>
                  <a:lnTo>
                    <a:pt x="2211" y="313"/>
                  </a:lnTo>
                  <a:lnTo>
                    <a:pt x="2209" y="316"/>
                  </a:lnTo>
                  <a:lnTo>
                    <a:pt x="2209" y="318"/>
                  </a:lnTo>
                  <a:lnTo>
                    <a:pt x="2209" y="321"/>
                  </a:lnTo>
                  <a:lnTo>
                    <a:pt x="2209" y="323"/>
                  </a:lnTo>
                  <a:lnTo>
                    <a:pt x="2211" y="324"/>
                  </a:lnTo>
                  <a:lnTo>
                    <a:pt x="2214" y="326"/>
                  </a:lnTo>
                  <a:lnTo>
                    <a:pt x="2215" y="327"/>
                  </a:lnTo>
                  <a:lnTo>
                    <a:pt x="2215" y="329"/>
                  </a:lnTo>
                  <a:lnTo>
                    <a:pt x="2215" y="329"/>
                  </a:lnTo>
                  <a:lnTo>
                    <a:pt x="2214" y="332"/>
                  </a:lnTo>
                  <a:lnTo>
                    <a:pt x="2212" y="332"/>
                  </a:lnTo>
                  <a:lnTo>
                    <a:pt x="2211" y="337"/>
                  </a:lnTo>
                  <a:lnTo>
                    <a:pt x="2211" y="337"/>
                  </a:lnTo>
                  <a:lnTo>
                    <a:pt x="2206" y="340"/>
                  </a:lnTo>
                  <a:lnTo>
                    <a:pt x="2203" y="342"/>
                  </a:lnTo>
                  <a:lnTo>
                    <a:pt x="2201" y="343"/>
                  </a:lnTo>
                  <a:lnTo>
                    <a:pt x="2198" y="346"/>
                  </a:lnTo>
                  <a:lnTo>
                    <a:pt x="2193" y="346"/>
                  </a:lnTo>
                  <a:lnTo>
                    <a:pt x="2187" y="351"/>
                  </a:lnTo>
                  <a:lnTo>
                    <a:pt x="2184" y="351"/>
                  </a:lnTo>
                  <a:lnTo>
                    <a:pt x="2181" y="349"/>
                  </a:lnTo>
                  <a:lnTo>
                    <a:pt x="2173" y="348"/>
                  </a:lnTo>
                  <a:lnTo>
                    <a:pt x="2171" y="348"/>
                  </a:lnTo>
                  <a:lnTo>
                    <a:pt x="2168" y="343"/>
                  </a:lnTo>
                  <a:lnTo>
                    <a:pt x="2166" y="343"/>
                  </a:lnTo>
                  <a:lnTo>
                    <a:pt x="2165" y="342"/>
                  </a:lnTo>
                  <a:lnTo>
                    <a:pt x="2160" y="340"/>
                  </a:lnTo>
                  <a:lnTo>
                    <a:pt x="2157" y="342"/>
                  </a:lnTo>
                  <a:lnTo>
                    <a:pt x="2154" y="340"/>
                  </a:lnTo>
                  <a:lnTo>
                    <a:pt x="2152" y="342"/>
                  </a:lnTo>
                  <a:lnTo>
                    <a:pt x="2154" y="342"/>
                  </a:lnTo>
                  <a:lnTo>
                    <a:pt x="2157" y="342"/>
                  </a:lnTo>
                  <a:lnTo>
                    <a:pt x="2162" y="342"/>
                  </a:lnTo>
                  <a:lnTo>
                    <a:pt x="2163" y="342"/>
                  </a:lnTo>
                  <a:lnTo>
                    <a:pt x="2165" y="343"/>
                  </a:lnTo>
                  <a:lnTo>
                    <a:pt x="2166" y="345"/>
                  </a:lnTo>
                  <a:lnTo>
                    <a:pt x="2165" y="346"/>
                  </a:lnTo>
                  <a:lnTo>
                    <a:pt x="2163" y="346"/>
                  </a:lnTo>
                  <a:lnTo>
                    <a:pt x="2160" y="345"/>
                  </a:lnTo>
                  <a:lnTo>
                    <a:pt x="2155" y="346"/>
                  </a:lnTo>
                  <a:lnTo>
                    <a:pt x="2154" y="345"/>
                  </a:lnTo>
                  <a:lnTo>
                    <a:pt x="2149" y="343"/>
                  </a:lnTo>
                  <a:lnTo>
                    <a:pt x="2144" y="346"/>
                  </a:lnTo>
                  <a:lnTo>
                    <a:pt x="2140" y="346"/>
                  </a:lnTo>
                  <a:lnTo>
                    <a:pt x="2135" y="348"/>
                  </a:lnTo>
                  <a:lnTo>
                    <a:pt x="2127" y="349"/>
                  </a:lnTo>
                  <a:lnTo>
                    <a:pt x="2129" y="349"/>
                  </a:lnTo>
                  <a:lnTo>
                    <a:pt x="2135" y="348"/>
                  </a:lnTo>
                  <a:lnTo>
                    <a:pt x="2138" y="348"/>
                  </a:lnTo>
                  <a:lnTo>
                    <a:pt x="2143" y="346"/>
                  </a:lnTo>
                  <a:lnTo>
                    <a:pt x="2146" y="346"/>
                  </a:lnTo>
                  <a:lnTo>
                    <a:pt x="2148" y="345"/>
                  </a:lnTo>
                  <a:lnTo>
                    <a:pt x="2149" y="345"/>
                  </a:lnTo>
                  <a:lnTo>
                    <a:pt x="2151" y="345"/>
                  </a:lnTo>
                  <a:lnTo>
                    <a:pt x="2152" y="346"/>
                  </a:lnTo>
                  <a:lnTo>
                    <a:pt x="2152" y="346"/>
                  </a:lnTo>
                  <a:lnTo>
                    <a:pt x="2154" y="349"/>
                  </a:lnTo>
                  <a:lnTo>
                    <a:pt x="2152" y="349"/>
                  </a:lnTo>
                  <a:lnTo>
                    <a:pt x="2151" y="351"/>
                  </a:lnTo>
                  <a:lnTo>
                    <a:pt x="2151" y="351"/>
                  </a:lnTo>
                  <a:lnTo>
                    <a:pt x="2155" y="349"/>
                  </a:lnTo>
                  <a:lnTo>
                    <a:pt x="2159" y="351"/>
                  </a:lnTo>
                  <a:lnTo>
                    <a:pt x="2160" y="351"/>
                  </a:lnTo>
                  <a:lnTo>
                    <a:pt x="2163" y="348"/>
                  </a:lnTo>
                  <a:lnTo>
                    <a:pt x="2168" y="348"/>
                  </a:lnTo>
                  <a:lnTo>
                    <a:pt x="2168" y="348"/>
                  </a:lnTo>
                  <a:lnTo>
                    <a:pt x="2170" y="348"/>
                  </a:lnTo>
                  <a:lnTo>
                    <a:pt x="2168" y="353"/>
                  </a:lnTo>
                  <a:lnTo>
                    <a:pt x="2168" y="354"/>
                  </a:lnTo>
                  <a:lnTo>
                    <a:pt x="2173" y="359"/>
                  </a:lnTo>
                  <a:lnTo>
                    <a:pt x="2176" y="360"/>
                  </a:lnTo>
                  <a:lnTo>
                    <a:pt x="2177" y="360"/>
                  </a:lnTo>
                  <a:lnTo>
                    <a:pt x="2179" y="360"/>
                  </a:lnTo>
                  <a:lnTo>
                    <a:pt x="2179" y="357"/>
                  </a:lnTo>
                  <a:lnTo>
                    <a:pt x="2181" y="357"/>
                  </a:lnTo>
                  <a:lnTo>
                    <a:pt x="2182" y="357"/>
                  </a:lnTo>
                  <a:lnTo>
                    <a:pt x="2182" y="359"/>
                  </a:lnTo>
                  <a:lnTo>
                    <a:pt x="2184" y="362"/>
                  </a:lnTo>
                  <a:lnTo>
                    <a:pt x="2184" y="364"/>
                  </a:lnTo>
                  <a:lnTo>
                    <a:pt x="2184" y="365"/>
                  </a:lnTo>
                  <a:lnTo>
                    <a:pt x="2185" y="365"/>
                  </a:lnTo>
                  <a:lnTo>
                    <a:pt x="2187" y="367"/>
                  </a:lnTo>
                  <a:lnTo>
                    <a:pt x="2187" y="368"/>
                  </a:lnTo>
                  <a:lnTo>
                    <a:pt x="2187" y="373"/>
                  </a:lnTo>
                  <a:lnTo>
                    <a:pt x="2187" y="373"/>
                  </a:lnTo>
                  <a:lnTo>
                    <a:pt x="2185" y="373"/>
                  </a:lnTo>
                  <a:lnTo>
                    <a:pt x="2184" y="375"/>
                  </a:lnTo>
                  <a:lnTo>
                    <a:pt x="2184" y="375"/>
                  </a:lnTo>
                  <a:lnTo>
                    <a:pt x="2187" y="375"/>
                  </a:lnTo>
                  <a:lnTo>
                    <a:pt x="2187" y="376"/>
                  </a:lnTo>
                  <a:lnTo>
                    <a:pt x="2187" y="378"/>
                  </a:lnTo>
                  <a:lnTo>
                    <a:pt x="2187" y="379"/>
                  </a:lnTo>
                  <a:lnTo>
                    <a:pt x="2187" y="379"/>
                  </a:lnTo>
                  <a:lnTo>
                    <a:pt x="2189" y="378"/>
                  </a:lnTo>
                  <a:lnTo>
                    <a:pt x="2189" y="376"/>
                  </a:lnTo>
                  <a:lnTo>
                    <a:pt x="2189" y="376"/>
                  </a:lnTo>
                  <a:lnTo>
                    <a:pt x="2190" y="379"/>
                  </a:lnTo>
                  <a:lnTo>
                    <a:pt x="2190" y="381"/>
                  </a:lnTo>
                  <a:lnTo>
                    <a:pt x="2192" y="381"/>
                  </a:lnTo>
                  <a:lnTo>
                    <a:pt x="2196" y="384"/>
                  </a:lnTo>
                  <a:lnTo>
                    <a:pt x="2196" y="384"/>
                  </a:lnTo>
                  <a:lnTo>
                    <a:pt x="2198" y="386"/>
                  </a:lnTo>
                  <a:lnTo>
                    <a:pt x="2196" y="387"/>
                  </a:lnTo>
                  <a:lnTo>
                    <a:pt x="2195" y="387"/>
                  </a:lnTo>
                  <a:lnTo>
                    <a:pt x="2196" y="389"/>
                  </a:lnTo>
                  <a:lnTo>
                    <a:pt x="2196" y="390"/>
                  </a:lnTo>
                  <a:lnTo>
                    <a:pt x="2198" y="392"/>
                  </a:lnTo>
                  <a:lnTo>
                    <a:pt x="2200" y="394"/>
                  </a:lnTo>
                  <a:lnTo>
                    <a:pt x="2200" y="395"/>
                  </a:lnTo>
                  <a:lnTo>
                    <a:pt x="2198" y="397"/>
                  </a:lnTo>
                  <a:lnTo>
                    <a:pt x="2195" y="400"/>
                  </a:lnTo>
                  <a:lnTo>
                    <a:pt x="2193" y="400"/>
                  </a:lnTo>
                  <a:lnTo>
                    <a:pt x="2193" y="401"/>
                  </a:lnTo>
                  <a:lnTo>
                    <a:pt x="2193" y="403"/>
                  </a:lnTo>
                  <a:lnTo>
                    <a:pt x="2192" y="403"/>
                  </a:lnTo>
                  <a:lnTo>
                    <a:pt x="2190" y="403"/>
                  </a:lnTo>
                  <a:lnTo>
                    <a:pt x="2177" y="398"/>
                  </a:lnTo>
                  <a:lnTo>
                    <a:pt x="2173" y="398"/>
                  </a:lnTo>
                  <a:lnTo>
                    <a:pt x="2168" y="397"/>
                  </a:lnTo>
                  <a:lnTo>
                    <a:pt x="2166" y="397"/>
                  </a:lnTo>
                  <a:lnTo>
                    <a:pt x="2166" y="397"/>
                  </a:lnTo>
                  <a:lnTo>
                    <a:pt x="2166" y="395"/>
                  </a:lnTo>
                  <a:lnTo>
                    <a:pt x="2168" y="394"/>
                  </a:lnTo>
                  <a:lnTo>
                    <a:pt x="2168" y="394"/>
                  </a:lnTo>
                  <a:lnTo>
                    <a:pt x="2166" y="394"/>
                  </a:lnTo>
                  <a:lnTo>
                    <a:pt x="2166" y="394"/>
                  </a:lnTo>
                  <a:lnTo>
                    <a:pt x="2165" y="394"/>
                  </a:lnTo>
                  <a:lnTo>
                    <a:pt x="2163" y="394"/>
                  </a:lnTo>
                  <a:lnTo>
                    <a:pt x="2163" y="394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3" y="397"/>
                  </a:lnTo>
                  <a:lnTo>
                    <a:pt x="2165" y="397"/>
                  </a:lnTo>
                  <a:lnTo>
                    <a:pt x="2165" y="398"/>
                  </a:lnTo>
                  <a:lnTo>
                    <a:pt x="2162" y="398"/>
                  </a:lnTo>
                  <a:lnTo>
                    <a:pt x="2159" y="400"/>
                  </a:lnTo>
                  <a:lnTo>
                    <a:pt x="2154" y="401"/>
                  </a:lnTo>
                  <a:lnTo>
                    <a:pt x="2152" y="403"/>
                  </a:lnTo>
                  <a:lnTo>
                    <a:pt x="2143" y="406"/>
                  </a:lnTo>
                  <a:lnTo>
                    <a:pt x="2140" y="408"/>
                  </a:lnTo>
                  <a:lnTo>
                    <a:pt x="2138" y="408"/>
                  </a:lnTo>
                  <a:lnTo>
                    <a:pt x="2138" y="408"/>
                  </a:lnTo>
                  <a:lnTo>
                    <a:pt x="2136" y="409"/>
                  </a:lnTo>
                  <a:lnTo>
                    <a:pt x="2130" y="412"/>
                  </a:lnTo>
                  <a:lnTo>
                    <a:pt x="2130" y="412"/>
                  </a:lnTo>
                  <a:lnTo>
                    <a:pt x="2129" y="414"/>
                  </a:lnTo>
                  <a:lnTo>
                    <a:pt x="2127" y="414"/>
                  </a:lnTo>
                  <a:lnTo>
                    <a:pt x="2124" y="414"/>
                  </a:lnTo>
                  <a:lnTo>
                    <a:pt x="2121" y="416"/>
                  </a:lnTo>
                  <a:lnTo>
                    <a:pt x="2116" y="417"/>
                  </a:lnTo>
                  <a:lnTo>
                    <a:pt x="2114" y="417"/>
                  </a:lnTo>
                  <a:lnTo>
                    <a:pt x="2110" y="420"/>
                  </a:lnTo>
                  <a:lnTo>
                    <a:pt x="2107" y="423"/>
                  </a:lnTo>
                  <a:lnTo>
                    <a:pt x="2105" y="423"/>
                  </a:lnTo>
                  <a:lnTo>
                    <a:pt x="2102" y="422"/>
                  </a:lnTo>
                  <a:lnTo>
                    <a:pt x="2102" y="423"/>
                  </a:lnTo>
                  <a:lnTo>
                    <a:pt x="2102" y="425"/>
                  </a:lnTo>
                  <a:lnTo>
                    <a:pt x="2103" y="427"/>
                  </a:lnTo>
                  <a:lnTo>
                    <a:pt x="2103" y="427"/>
                  </a:lnTo>
                  <a:lnTo>
                    <a:pt x="2102" y="427"/>
                  </a:lnTo>
                  <a:lnTo>
                    <a:pt x="2100" y="425"/>
                  </a:lnTo>
                  <a:lnTo>
                    <a:pt x="2100" y="427"/>
                  </a:lnTo>
                  <a:lnTo>
                    <a:pt x="2100" y="427"/>
                  </a:lnTo>
                  <a:lnTo>
                    <a:pt x="2099" y="428"/>
                  </a:lnTo>
                  <a:lnTo>
                    <a:pt x="2097" y="428"/>
                  </a:lnTo>
                  <a:lnTo>
                    <a:pt x="2095" y="430"/>
                  </a:lnTo>
                  <a:lnTo>
                    <a:pt x="2095" y="430"/>
                  </a:lnTo>
                  <a:lnTo>
                    <a:pt x="2095" y="431"/>
                  </a:lnTo>
                  <a:lnTo>
                    <a:pt x="2094" y="433"/>
                  </a:lnTo>
                  <a:lnTo>
                    <a:pt x="2091" y="435"/>
                  </a:lnTo>
                  <a:lnTo>
                    <a:pt x="2091" y="435"/>
                  </a:lnTo>
                  <a:lnTo>
                    <a:pt x="2089" y="436"/>
                  </a:lnTo>
                  <a:lnTo>
                    <a:pt x="2088" y="436"/>
                  </a:lnTo>
                  <a:lnTo>
                    <a:pt x="2086" y="436"/>
                  </a:lnTo>
                  <a:lnTo>
                    <a:pt x="2083" y="439"/>
                  </a:lnTo>
                  <a:lnTo>
                    <a:pt x="2075" y="442"/>
                  </a:lnTo>
                  <a:lnTo>
                    <a:pt x="2073" y="444"/>
                  </a:lnTo>
                  <a:lnTo>
                    <a:pt x="2070" y="446"/>
                  </a:lnTo>
                  <a:lnTo>
                    <a:pt x="2070" y="446"/>
                  </a:lnTo>
                  <a:lnTo>
                    <a:pt x="2070" y="447"/>
                  </a:lnTo>
                  <a:lnTo>
                    <a:pt x="2069" y="449"/>
                  </a:lnTo>
                  <a:lnTo>
                    <a:pt x="2067" y="453"/>
                  </a:lnTo>
                  <a:lnTo>
                    <a:pt x="2067" y="455"/>
                  </a:lnTo>
                  <a:lnTo>
                    <a:pt x="2067" y="455"/>
                  </a:lnTo>
                  <a:lnTo>
                    <a:pt x="2064" y="455"/>
                  </a:lnTo>
                  <a:lnTo>
                    <a:pt x="2061" y="453"/>
                  </a:lnTo>
                  <a:lnTo>
                    <a:pt x="2061" y="452"/>
                  </a:lnTo>
                  <a:lnTo>
                    <a:pt x="2059" y="452"/>
                  </a:lnTo>
                  <a:lnTo>
                    <a:pt x="2059" y="450"/>
                  </a:lnTo>
                  <a:lnTo>
                    <a:pt x="2059" y="449"/>
                  </a:lnTo>
                  <a:lnTo>
                    <a:pt x="2059" y="449"/>
                  </a:lnTo>
                  <a:lnTo>
                    <a:pt x="2056" y="446"/>
                  </a:lnTo>
                  <a:lnTo>
                    <a:pt x="2051" y="442"/>
                  </a:lnTo>
                  <a:lnTo>
                    <a:pt x="2050" y="441"/>
                  </a:lnTo>
                  <a:lnTo>
                    <a:pt x="2043" y="442"/>
                  </a:lnTo>
                  <a:lnTo>
                    <a:pt x="2042" y="442"/>
                  </a:lnTo>
                  <a:lnTo>
                    <a:pt x="2039" y="442"/>
                  </a:lnTo>
                  <a:lnTo>
                    <a:pt x="2034" y="442"/>
                  </a:lnTo>
                  <a:lnTo>
                    <a:pt x="2029" y="444"/>
                  </a:lnTo>
                  <a:lnTo>
                    <a:pt x="2028" y="444"/>
                  </a:lnTo>
                  <a:lnTo>
                    <a:pt x="2021" y="446"/>
                  </a:lnTo>
                  <a:lnTo>
                    <a:pt x="2017" y="447"/>
                  </a:lnTo>
                  <a:lnTo>
                    <a:pt x="2010" y="455"/>
                  </a:lnTo>
                  <a:lnTo>
                    <a:pt x="2009" y="457"/>
                  </a:lnTo>
                  <a:lnTo>
                    <a:pt x="2007" y="458"/>
                  </a:lnTo>
                  <a:lnTo>
                    <a:pt x="2006" y="458"/>
                  </a:lnTo>
                  <a:lnTo>
                    <a:pt x="2006" y="457"/>
                  </a:lnTo>
                  <a:lnTo>
                    <a:pt x="2006" y="455"/>
                  </a:lnTo>
                  <a:lnTo>
                    <a:pt x="2006" y="452"/>
                  </a:lnTo>
                  <a:lnTo>
                    <a:pt x="2007" y="450"/>
                  </a:lnTo>
                  <a:lnTo>
                    <a:pt x="2007" y="447"/>
                  </a:lnTo>
                  <a:lnTo>
                    <a:pt x="2007" y="446"/>
                  </a:lnTo>
                  <a:lnTo>
                    <a:pt x="2009" y="444"/>
                  </a:lnTo>
                  <a:lnTo>
                    <a:pt x="2006" y="444"/>
                  </a:lnTo>
                  <a:lnTo>
                    <a:pt x="2002" y="447"/>
                  </a:lnTo>
                  <a:lnTo>
                    <a:pt x="1998" y="449"/>
                  </a:lnTo>
                  <a:lnTo>
                    <a:pt x="1995" y="450"/>
                  </a:lnTo>
                  <a:lnTo>
                    <a:pt x="1993" y="452"/>
                  </a:lnTo>
                  <a:lnTo>
                    <a:pt x="1991" y="452"/>
                  </a:lnTo>
                  <a:lnTo>
                    <a:pt x="1990" y="452"/>
                  </a:lnTo>
                  <a:lnTo>
                    <a:pt x="1990" y="455"/>
                  </a:lnTo>
                  <a:lnTo>
                    <a:pt x="1990" y="458"/>
                  </a:lnTo>
                  <a:lnTo>
                    <a:pt x="1988" y="458"/>
                  </a:lnTo>
                  <a:lnTo>
                    <a:pt x="1987" y="458"/>
                  </a:lnTo>
                  <a:lnTo>
                    <a:pt x="1985" y="457"/>
                  </a:lnTo>
                  <a:lnTo>
                    <a:pt x="1984" y="455"/>
                  </a:lnTo>
                  <a:lnTo>
                    <a:pt x="1982" y="453"/>
                  </a:lnTo>
                  <a:lnTo>
                    <a:pt x="1980" y="453"/>
                  </a:lnTo>
                  <a:lnTo>
                    <a:pt x="1980" y="453"/>
                  </a:lnTo>
                  <a:lnTo>
                    <a:pt x="1979" y="455"/>
                  </a:lnTo>
                  <a:lnTo>
                    <a:pt x="1976" y="457"/>
                  </a:lnTo>
                  <a:lnTo>
                    <a:pt x="1977" y="455"/>
                  </a:lnTo>
                  <a:lnTo>
                    <a:pt x="1974" y="453"/>
                  </a:lnTo>
                  <a:lnTo>
                    <a:pt x="1972" y="453"/>
                  </a:lnTo>
                  <a:lnTo>
                    <a:pt x="1971" y="453"/>
                  </a:lnTo>
                  <a:lnTo>
                    <a:pt x="1971" y="453"/>
                  </a:lnTo>
                  <a:lnTo>
                    <a:pt x="1969" y="455"/>
                  </a:lnTo>
                  <a:lnTo>
                    <a:pt x="1968" y="457"/>
                  </a:lnTo>
                  <a:lnTo>
                    <a:pt x="1968" y="457"/>
                  </a:lnTo>
                  <a:lnTo>
                    <a:pt x="1966" y="458"/>
                  </a:lnTo>
                  <a:lnTo>
                    <a:pt x="1965" y="460"/>
                  </a:lnTo>
                  <a:lnTo>
                    <a:pt x="1965" y="461"/>
                  </a:lnTo>
                  <a:lnTo>
                    <a:pt x="1965" y="464"/>
                  </a:lnTo>
                  <a:lnTo>
                    <a:pt x="1965" y="469"/>
                  </a:lnTo>
                  <a:lnTo>
                    <a:pt x="1961" y="474"/>
                  </a:lnTo>
                  <a:lnTo>
                    <a:pt x="1960" y="472"/>
                  </a:lnTo>
                  <a:lnTo>
                    <a:pt x="1960" y="472"/>
                  </a:lnTo>
                  <a:lnTo>
                    <a:pt x="1960" y="474"/>
                  </a:lnTo>
                  <a:lnTo>
                    <a:pt x="1960" y="475"/>
                  </a:lnTo>
                  <a:lnTo>
                    <a:pt x="1960" y="475"/>
                  </a:lnTo>
                  <a:lnTo>
                    <a:pt x="1960" y="477"/>
                  </a:lnTo>
                  <a:lnTo>
                    <a:pt x="1958" y="477"/>
                  </a:lnTo>
                  <a:lnTo>
                    <a:pt x="1955" y="480"/>
                  </a:lnTo>
                  <a:lnTo>
                    <a:pt x="1952" y="482"/>
                  </a:lnTo>
                  <a:lnTo>
                    <a:pt x="1947" y="488"/>
                  </a:lnTo>
                  <a:lnTo>
                    <a:pt x="1946" y="491"/>
                  </a:lnTo>
                  <a:lnTo>
                    <a:pt x="1946" y="496"/>
                  </a:lnTo>
                  <a:lnTo>
                    <a:pt x="1946" y="498"/>
                  </a:lnTo>
                  <a:lnTo>
                    <a:pt x="1946" y="499"/>
                  </a:lnTo>
                  <a:lnTo>
                    <a:pt x="1947" y="499"/>
                  </a:lnTo>
                  <a:lnTo>
                    <a:pt x="1949" y="501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4" y="499"/>
                  </a:lnTo>
                  <a:lnTo>
                    <a:pt x="1955" y="498"/>
                  </a:lnTo>
                  <a:lnTo>
                    <a:pt x="1957" y="498"/>
                  </a:lnTo>
                  <a:lnTo>
                    <a:pt x="1961" y="501"/>
                  </a:lnTo>
                  <a:lnTo>
                    <a:pt x="1963" y="501"/>
                  </a:lnTo>
                  <a:lnTo>
                    <a:pt x="1963" y="504"/>
                  </a:lnTo>
                  <a:lnTo>
                    <a:pt x="1963" y="505"/>
                  </a:lnTo>
                  <a:lnTo>
                    <a:pt x="1961" y="505"/>
                  </a:lnTo>
                  <a:lnTo>
                    <a:pt x="1960" y="509"/>
                  </a:lnTo>
                  <a:lnTo>
                    <a:pt x="1957" y="510"/>
                  </a:lnTo>
                  <a:lnTo>
                    <a:pt x="1957" y="512"/>
                  </a:lnTo>
                  <a:lnTo>
                    <a:pt x="1957" y="513"/>
                  </a:lnTo>
                  <a:lnTo>
                    <a:pt x="1957" y="516"/>
                  </a:lnTo>
                  <a:lnTo>
                    <a:pt x="1957" y="518"/>
                  </a:lnTo>
                  <a:lnTo>
                    <a:pt x="1957" y="521"/>
                  </a:lnTo>
                  <a:lnTo>
                    <a:pt x="1957" y="521"/>
                  </a:lnTo>
                  <a:lnTo>
                    <a:pt x="1958" y="523"/>
                  </a:lnTo>
                  <a:lnTo>
                    <a:pt x="1958" y="524"/>
                  </a:lnTo>
                  <a:lnTo>
                    <a:pt x="1961" y="523"/>
                  </a:lnTo>
                  <a:lnTo>
                    <a:pt x="1963" y="523"/>
                  </a:lnTo>
                  <a:lnTo>
                    <a:pt x="1963" y="524"/>
                  </a:lnTo>
                  <a:lnTo>
                    <a:pt x="1963" y="527"/>
                  </a:lnTo>
                  <a:lnTo>
                    <a:pt x="1965" y="529"/>
                  </a:lnTo>
                  <a:lnTo>
                    <a:pt x="1965" y="534"/>
                  </a:lnTo>
                  <a:lnTo>
                    <a:pt x="1965" y="535"/>
                  </a:lnTo>
                  <a:lnTo>
                    <a:pt x="1963" y="535"/>
                  </a:lnTo>
                  <a:lnTo>
                    <a:pt x="1961" y="537"/>
                  </a:lnTo>
                  <a:lnTo>
                    <a:pt x="1960" y="537"/>
                  </a:lnTo>
                  <a:lnTo>
                    <a:pt x="1958" y="537"/>
                  </a:lnTo>
                  <a:lnTo>
                    <a:pt x="1955" y="534"/>
                  </a:lnTo>
                  <a:lnTo>
                    <a:pt x="1955" y="532"/>
                  </a:lnTo>
                  <a:lnTo>
                    <a:pt x="1958" y="531"/>
                  </a:lnTo>
                  <a:lnTo>
                    <a:pt x="1960" y="529"/>
                  </a:lnTo>
                  <a:lnTo>
                    <a:pt x="1960" y="527"/>
                  </a:lnTo>
                  <a:lnTo>
                    <a:pt x="1960" y="527"/>
                  </a:lnTo>
                  <a:lnTo>
                    <a:pt x="1958" y="529"/>
                  </a:lnTo>
                  <a:lnTo>
                    <a:pt x="1955" y="529"/>
                  </a:lnTo>
                  <a:lnTo>
                    <a:pt x="1954" y="529"/>
                  </a:lnTo>
                  <a:lnTo>
                    <a:pt x="1952" y="531"/>
                  </a:lnTo>
                  <a:lnTo>
                    <a:pt x="1954" y="534"/>
                  </a:lnTo>
                  <a:lnTo>
                    <a:pt x="1952" y="534"/>
                  </a:lnTo>
                  <a:lnTo>
                    <a:pt x="1950" y="534"/>
                  </a:lnTo>
                  <a:lnTo>
                    <a:pt x="1947" y="535"/>
                  </a:lnTo>
                  <a:lnTo>
                    <a:pt x="1947" y="537"/>
                  </a:lnTo>
                  <a:lnTo>
                    <a:pt x="1944" y="542"/>
                  </a:lnTo>
                  <a:lnTo>
                    <a:pt x="1943" y="545"/>
                  </a:lnTo>
                  <a:lnTo>
                    <a:pt x="1941" y="548"/>
                  </a:lnTo>
                  <a:lnTo>
                    <a:pt x="1941" y="551"/>
                  </a:lnTo>
                  <a:lnTo>
                    <a:pt x="1943" y="554"/>
                  </a:lnTo>
                  <a:lnTo>
                    <a:pt x="1943" y="556"/>
                  </a:lnTo>
                  <a:lnTo>
                    <a:pt x="1946" y="559"/>
                  </a:lnTo>
                  <a:lnTo>
                    <a:pt x="1947" y="561"/>
                  </a:lnTo>
                  <a:lnTo>
                    <a:pt x="1947" y="564"/>
                  </a:lnTo>
                  <a:lnTo>
                    <a:pt x="1946" y="565"/>
                  </a:lnTo>
                  <a:lnTo>
                    <a:pt x="1941" y="568"/>
                  </a:lnTo>
                  <a:lnTo>
                    <a:pt x="1941" y="568"/>
                  </a:lnTo>
                  <a:lnTo>
                    <a:pt x="1935" y="568"/>
                  </a:lnTo>
                  <a:lnTo>
                    <a:pt x="1933" y="567"/>
                  </a:lnTo>
                  <a:lnTo>
                    <a:pt x="1930" y="567"/>
                  </a:lnTo>
                  <a:lnTo>
                    <a:pt x="1928" y="568"/>
                  </a:lnTo>
                  <a:lnTo>
                    <a:pt x="1924" y="570"/>
                  </a:lnTo>
                  <a:lnTo>
                    <a:pt x="1920" y="573"/>
                  </a:lnTo>
                  <a:lnTo>
                    <a:pt x="1917" y="575"/>
                  </a:lnTo>
                  <a:lnTo>
                    <a:pt x="1917" y="576"/>
                  </a:lnTo>
                  <a:lnTo>
                    <a:pt x="1916" y="578"/>
                  </a:lnTo>
                  <a:lnTo>
                    <a:pt x="1914" y="583"/>
                  </a:lnTo>
                  <a:lnTo>
                    <a:pt x="1914" y="586"/>
                  </a:lnTo>
                  <a:lnTo>
                    <a:pt x="1916" y="586"/>
                  </a:lnTo>
                  <a:lnTo>
                    <a:pt x="1916" y="587"/>
                  </a:lnTo>
                  <a:lnTo>
                    <a:pt x="1916" y="589"/>
                  </a:lnTo>
                  <a:lnTo>
                    <a:pt x="1916" y="590"/>
                  </a:lnTo>
                  <a:lnTo>
                    <a:pt x="1917" y="592"/>
                  </a:lnTo>
                  <a:lnTo>
                    <a:pt x="1917" y="595"/>
                  </a:lnTo>
                  <a:lnTo>
                    <a:pt x="1916" y="595"/>
                  </a:lnTo>
                  <a:lnTo>
                    <a:pt x="1914" y="594"/>
                  </a:lnTo>
                  <a:lnTo>
                    <a:pt x="1911" y="594"/>
                  </a:lnTo>
                  <a:lnTo>
                    <a:pt x="1905" y="595"/>
                  </a:lnTo>
                  <a:lnTo>
                    <a:pt x="1902" y="597"/>
                  </a:lnTo>
                  <a:lnTo>
                    <a:pt x="1898" y="600"/>
                  </a:lnTo>
                  <a:lnTo>
                    <a:pt x="1898" y="600"/>
                  </a:lnTo>
                  <a:lnTo>
                    <a:pt x="1897" y="598"/>
                  </a:lnTo>
                  <a:lnTo>
                    <a:pt x="1895" y="597"/>
                  </a:lnTo>
                  <a:lnTo>
                    <a:pt x="1895" y="597"/>
                  </a:lnTo>
                  <a:lnTo>
                    <a:pt x="1894" y="598"/>
                  </a:lnTo>
                  <a:lnTo>
                    <a:pt x="1895" y="600"/>
                  </a:lnTo>
                  <a:lnTo>
                    <a:pt x="1897" y="600"/>
                  </a:lnTo>
                  <a:lnTo>
                    <a:pt x="1895" y="605"/>
                  </a:lnTo>
                  <a:lnTo>
                    <a:pt x="1895" y="606"/>
                  </a:lnTo>
                  <a:lnTo>
                    <a:pt x="1895" y="609"/>
                  </a:lnTo>
                  <a:lnTo>
                    <a:pt x="1895" y="611"/>
                  </a:lnTo>
                  <a:lnTo>
                    <a:pt x="1895" y="611"/>
                  </a:lnTo>
                  <a:lnTo>
                    <a:pt x="1892" y="616"/>
                  </a:lnTo>
                  <a:lnTo>
                    <a:pt x="1889" y="622"/>
                  </a:lnTo>
                  <a:lnTo>
                    <a:pt x="1886" y="625"/>
                  </a:lnTo>
                  <a:lnTo>
                    <a:pt x="1883" y="627"/>
                  </a:lnTo>
                  <a:lnTo>
                    <a:pt x="1881" y="628"/>
                  </a:lnTo>
                  <a:lnTo>
                    <a:pt x="1881" y="628"/>
                  </a:lnTo>
                  <a:lnTo>
                    <a:pt x="1876" y="633"/>
                  </a:lnTo>
                  <a:lnTo>
                    <a:pt x="1872" y="636"/>
                  </a:lnTo>
                  <a:lnTo>
                    <a:pt x="1870" y="638"/>
                  </a:lnTo>
                  <a:lnTo>
                    <a:pt x="1870" y="636"/>
                  </a:lnTo>
                  <a:lnTo>
                    <a:pt x="1868" y="635"/>
                  </a:lnTo>
                  <a:lnTo>
                    <a:pt x="1868" y="633"/>
                  </a:lnTo>
                  <a:lnTo>
                    <a:pt x="1867" y="631"/>
                  </a:lnTo>
                  <a:lnTo>
                    <a:pt x="1867" y="630"/>
                  </a:lnTo>
                  <a:lnTo>
                    <a:pt x="1867" y="628"/>
                  </a:lnTo>
                  <a:lnTo>
                    <a:pt x="1865" y="619"/>
                  </a:lnTo>
                  <a:lnTo>
                    <a:pt x="1864" y="611"/>
                  </a:lnTo>
                  <a:lnTo>
                    <a:pt x="1864" y="608"/>
                  </a:lnTo>
                  <a:lnTo>
                    <a:pt x="1862" y="606"/>
                  </a:lnTo>
                  <a:lnTo>
                    <a:pt x="1861" y="603"/>
                  </a:lnTo>
                  <a:lnTo>
                    <a:pt x="1861" y="602"/>
                  </a:lnTo>
                  <a:lnTo>
                    <a:pt x="1861" y="598"/>
                  </a:lnTo>
                  <a:lnTo>
                    <a:pt x="1857" y="584"/>
                  </a:lnTo>
                  <a:lnTo>
                    <a:pt x="1857" y="579"/>
                  </a:lnTo>
                  <a:lnTo>
                    <a:pt x="1854" y="568"/>
                  </a:lnTo>
                  <a:lnTo>
                    <a:pt x="1853" y="561"/>
                  </a:lnTo>
                  <a:lnTo>
                    <a:pt x="1853" y="554"/>
                  </a:lnTo>
                  <a:lnTo>
                    <a:pt x="1853" y="551"/>
                  </a:lnTo>
                  <a:lnTo>
                    <a:pt x="1854" y="543"/>
                  </a:lnTo>
                  <a:lnTo>
                    <a:pt x="1854" y="537"/>
                  </a:lnTo>
                  <a:lnTo>
                    <a:pt x="1859" y="524"/>
                  </a:lnTo>
                  <a:lnTo>
                    <a:pt x="1859" y="523"/>
                  </a:lnTo>
                  <a:lnTo>
                    <a:pt x="1861" y="523"/>
                  </a:lnTo>
                  <a:lnTo>
                    <a:pt x="1867" y="518"/>
                  </a:lnTo>
                  <a:lnTo>
                    <a:pt x="1870" y="515"/>
                  </a:lnTo>
                  <a:lnTo>
                    <a:pt x="1872" y="512"/>
                  </a:lnTo>
                  <a:lnTo>
                    <a:pt x="1873" y="509"/>
                  </a:lnTo>
                  <a:lnTo>
                    <a:pt x="1873" y="507"/>
                  </a:lnTo>
                  <a:lnTo>
                    <a:pt x="1873" y="505"/>
                  </a:lnTo>
                  <a:lnTo>
                    <a:pt x="1872" y="504"/>
                  </a:lnTo>
                  <a:lnTo>
                    <a:pt x="1870" y="502"/>
                  </a:lnTo>
                  <a:lnTo>
                    <a:pt x="1872" y="502"/>
                  </a:lnTo>
                  <a:lnTo>
                    <a:pt x="1872" y="501"/>
                  </a:lnTo>
                  <a:lnTo>
                    <a:pt x="1873" y="501"/>
                  </a:lnTo>
                  <a:lnTo>
                    <a:pt x="1876" y="502"/>
                  </a:lnTo>
                  <a:lnTo>
                    <a:pt x="1879" y="501"/>
                  </a:lnTo>
                  <a:lnTo>
                    <a:pt x="1883" y="496"/>
                  </a:lnTo>
                  <a:lnTo>
                    <a:pt x="1887" y="498"/>
                  </a:lnTo>
                  <a:lnTo>
                    <a:pt x="1890" y="496"/>
                  </a:lnTo>
                  <a:lnTo>
                    <a:pt x="1892" y="498"/>
                  </a:lnTo>
                  <a:lnTo>
                    <a:pt x="1892" y="496"/>
                  </a:lnTo>
                  <a:lnTo>
                    <a:pt x="1894" y="494"/>
                  </a:lnTo>
                  <a:lnTo>
                    <a:pt x="1898" y="491"/>
                  </a:lnTo>
                  <a:lnTo>
                    <a:pt x="1903" y="488"/>
                  </a:lnTo>
                  <a:lnTo>
                    <a:pt x="1905" y="486"/>
                  </a:lnTo>
                  <a:lnTo>
                    <a:pt x="1906" y="485"/>
                  </a:lnTo>
                  <a:lnTo>
                    <a:pt x="1909" y="482"/>
                  </a:lnTo>
                  <a:lnTo>
                    <a:pt x="1911" y="480"/>
                  </a:lnTo>
                  <a:lnTo>
                    <a:pt x="1914" y="474"/>
                  </a:lnTo>
                  <a:lnTo>
                    <a:pt x="1922" y="468"/>
                  </a:lnTo>
                  <a:lnTo>
                    <a:pt x="1925" y="464"/>
                  </a:lnTo>
                  <a:lnTo>
                    <a:pt x="1927" y="463"/>
                  </a:lnTo>
                  <a:lnTo>
                    <a:pt x="1928" y="463"/>
                  </a:lnTo>
                  <a:lnTo>
                    <a:pt x="1935" y="458"/>
                  </a:lnTo>
                  <a:lnTo>
                    <a:pt x="1938" y="453"/>
                  </a:lnTo>
                  <a:lnTo>
                    <a:pt x="1943" y="452"/>
                  </a:lnTo>
                  <a:lnTo>
                    <a:pt x="1944" y="449"/>
                  </a:lnTo>
                  <a:lnTo>
                    <a:pt x="1946" y="446"/>
                  </a:lnTo>
                  <a:lnTo>
                    <a:pt x="1947" y="444"/>
                  </a:lnTo>
                  <a:lnTo>
                    <a:pt x="1949" y="442"/>
                  </a:lnTo>
                  <a:lnTo>
                    <a:pt x="1955" y="441"/>
                  </a:lnTo>
                  <a:lnTo>
                    <a:pt x="1960" y="438"/>
                  </a:lnTo>
                  <a:lnTo>
                    <a:pt x="1965" y="438"/>
                  </a:lnTo>
                  <a:lnTo>
                    <a:pt x="1966" y="436"/>
                  </a:lnTo>
                  <a:lnTo>
                    <a:pt x="1968" y="436"/>
                  </a:lnTo>
                  <a:lnTo>
                    <a:pt x="1971" y="435"/>
                  </a:lnTo>
                  <a:lnTo>
                    <a:pt x="1968" y="433"/>
                  </a:lnTo>
                  <a:lnTo>
                    <a:pt x="1969" y="431"/>
                  </a:lnTo>
                  <a:lnTo>
                    <a:pt x="1969" y="430"/>
                  </a:lnTo>
                  <a:lnTo>
                    <a:pt x="1972" y="428"/>
                  </a:lnTo>
                  <a:lnTo>
                    <a:pt x="1974" y="425"/>
                  </a:lnTo>
                  <a:lnTo>
                    <a:pt x="1974" y="423"/>
                  </a:lnTo>
                  <a:lnTo>
                    <a:pt x="1974" y="423"/>
                  </a:lnTo>
                  <a:lnTo>
                    <a:pt x="1971" y="422"/>
                  </a:lnTo>
                  <a:lnTo>
                    <a:pt x="1972" y="420"/>
                  </a:lnTo>
                  <a:lnTo>
                    <a:pt x="1972" y="419"/>
                  </a:lnTo>
                  <a:lnTo>
                    <a:pt x="1974" y="417"/>
                  </a:lnTo>
                  <a:lnTo>
                    <a:pt x="1976" y="414"/>
                  </a:lnTo>
                  <a:lnTo>
                    <a:pt x="1976" y="409"/>
                  </a:lnTo>
                  <a:lnTo>
                    <a:pt x="1977" y="405"/>
                  </a:lnTo>
                  <a:lnTo>
                    <a:pt x="1979" y="403"/>
                  </a:lnTo>
                  <a:lnTo>
                    <a:pt x="1984" y="400"/>
                  </a:lnTo>
                  <a:lnTo>
                    <a:pt x="1984" y="400"/>
                  </a:lnTo>
                  <a:lnTo>
                    <a:pt x="1987" y="401"/>
                  </a:lnTo>
                  <a:lnTo>
                    <a:pt x="1991" y="401"/>
                  </a:lnTo>
                  <a:lnTo>
                    <a:pt x="1991" y="403"/>
                  </a:lnTo>
                  <a:lnTo>
                    <a:pt x="1993" y="401"/>
                  </a:lnTo>
                  <a:lnTo>
                    <a:pt x="1991" y="400"/>
                  </a:lnTo>
                  <a:lnTo>
                    <a:pt x="1993" y="400"/>
                  </a:lnTo>
                  <a:lnTo>
                    <a:pt x="1995" y="400"/>
                  </a:lnTo>
                  <a:lnTo>
                    <a:pt x="1995" y="400"/>
                  </a:lnTo>
                  <a:lnTo>
                    <a:pt x="1990" y="398"/>
                  </a:lnTo>
                  <a:lnTo>
                    <a:pt x="1987" y="398"/>
                  </a:lnTo>
                  <a:lnTo>
                    <a:pt x="1982" y="395"/>
                  </a:lnTo>
                  <a:lnTo>
                    <a:pt x="1980" y="395"/>
                  </a:lnTo>
                  <a:lnTo>
                    <a:pt x="1979" y="395"/>
                  </a:lnTo>
                  <a:lnTo>
                    <a:pt x="1965" y="398"/>
                  </a:lnTo>
                  <a:lnTo>
                    <a:pt x="1965" y="400"/>
                  </a:lnTo>
                  <a:lnTo>
                    <a:pt x="1963" y="400"/>
                  </a:lnTo>
                  <a:lnTo>
                    <a:pt x="1965" y="403"/>
                  </a:lnTo>
                  <a:lnTo>
                    <a:pt x="1963" y="403"/>
                  </a:lnTo>
                  <a:lnTo>
                    <a:pt x="1963" y="403"/>
                  </a:lnTo>
                  <a:lnTo>
                    <a:pt x="1963" y="405"/>
                  </a:lnTo>
                  <a:lnTo>
                    <a:pt x="1961" y="408"/>
                  </a:lnTo>
                  <a:lnTo>
                    <a:pt x="1961" y="409"/>
                  </a:lnTo>
                  <a:lnTo>
                    <a:pt x="1960" y="412"/>
                  </a:lnTo>
                  <a:lnTo>
                    <a:pt x="1960" y="416"/>
                  </a:lnTo>
                  <a:lnTo>
                    <a:pt x="1963" y="417"/>
                  </a:lnTo>
                  <a:lnTo>
                    <a:pt x="1963" y="417"/>
                  </a:lnTo>
                  <a:lnTo>
                    <a:pt x="1963" y="419"/>
                  </a:lnTo>
                  <a:lnTo>
                    <a:pt x="1961" y="419"/>
                  </a:lnTo>
                  <a:lnTo>
                    <a:pt x="1961" y="420"/>
                  </a:lnTo>
                  <a:lnTo>
                    <a:pt x="1961" y="420"/>
                  </a:lnTo>
                  <a:lnTo>
                    <a:pt x="1960" y="420"/>
                  </a:lnTo>
                  <a:lnTo>
                    <a:pt x="1958" y="420"/>
                  </a:lnTo>
                  <a:lnTo>
                    <a:pt x="1958" y="417"/>
                  </a:lnTo>
                  <a:lnTo>
                    <a:pt x="1957" y="417"/>
                  </a:lnTo>
                  <a:lnTo>
                    <a:pt x="1957" y="417"/>
                  </a:lnTo>
                  <a:lnTo>
                    <a:pt x="1955" y="419"/>
                  </a:lnTo>
                  <a:lnTo>
                    <a:pt x="1955" y="419"/>
                  </a:lnTo>
                  <a:lnTo>
                    <a:pt x="1954" y="417"/>
                  </a:lnTo>
                  <a:lnTo>
                    <a:pt x="1952" y="419"/>
                  </a:lnTo>
                  <a:lnTo>
                    <a:pt x="1949" y="420"/>
                  </a:lnTo>
                  <a:lnTo>
                    <a:pt x="1931" y="433"/>
                  </a:lnTo>
                  <a:lnTo>
                    <a:pt x="1930" y="435"/>
                  </a:lnTo>
                  <a:lnTo>
                    <a:pt x="1928" y="438"/>
                  </a:lnTo>
                  <a:lnTo>
                    <a:pt x="1924" y="438"/>
                  </a:lnTo>
                  <a:lnTo>
                    <a:pt x="1922" y="439"/>
                  </a:lnTo>
                  <a:lnTo>
                    <a:pt x="1920" y="439"/>
                  </a:lnTo>
                  <a:lnTo>
                    <a:pt x="1919" y="441"/>
                  </a:lnTo>
                  <a:lnTo>
                    <a:pt x="1919" y="439"/>
                  </a:lnTo>
                  <a:lnTo>
                    <a:pt x="1919" y="439"/>
                  </a:lnTo>
                  <a:lnTo>
                    <a:pt x="1920" y="436"/>
                  </a:lnTo>
                  <a:lnTo>
                    <a:pt x="1922" y="433"/>
                  </a:lnTo>
                  <a:lnTo>
                    <a:pt x="1920" y="431"/>
                  </a:lnTo>
                  <a:lnTo>
                    <a:pt x="1919" y="431"/>
                  </a:lnTo>
                  <a:lnTo>
                    <a:pt x="1917" y="433"/>
                  </a:lnTo>
                  <a:lnTo>
                    <a:pt x="1916" y="435"/>
                  </a:lnTo>
                  <a:lnTo>
                    <a:pt x="1914" y="433"/>
                  </a:lnTo>
                  <a:lnTo>
                    <a:pt x="1914" y="433"/>
                  </a:lnTo>
                  <a:lnTo>
                    <a:pt x="1916" y="430"/>
                  </a:lnTo>
                  <a:lnTo>
                    <a:pt x="1916" y="428"/>
                  </a:lnTo>
                  <a:lnTo>
                    <a:pt x="1916" y="427"/>
                  </a:lnTo>
                  <a:lnTo>
                    <a:pt x="1916" y="425"/>
                  </a:lnTo>
                  <a:lnTo>
                    <a:pt x="1919" y="420"/>
                  </a:lnTo>
                  <a:lnTo>
                    <a:pt x="1920" y="419"/>
                  </a:lnTo>
                  <a:lnTo>
                    <a:pt x="1922" y="416"/>
                  </a:lnTo>
                  <a:lnTo>
                    <a:pt x="1922" y="414"/>
                  </a:lnTo>
                  <a:lnTo>
                    <a:pt x="1920" y="412"/>
                  </a:lnTo>
                  <a:lnTo>
                    <a:pt x="1920" y="412"/>
                  </a:lnTo>
                  <a:lnTo>
                    <a:pt x="1919" y="412"/>
                  </a:lnTo>
                  <a:lnTo>
                    <a:pt x="1913" y="416"/>
                  </a:lnTo>
                  <a:lnTo>
                    <a:pt x="1911" y="417"/>
                  </a:lnTo>
                  <a:lnTo>
                    <a:pt x="1909" y="416"/>
                  </a:lnTo>
                  <a:lnTo>
                    <a:pt x="1908" y="416"/>
                  </a:lnTo>
                  <a:lnTo>
                    <a:pt x="1906" y="412"/>
                  </a:lnTo>
                  <a:lnTo>
                    <a:pt x="1905" y="412"/>
                  </a:lnTo>
                  <a:lnTo>
                    <a:pt x="1903" y="412"/>
                  </a:lnTo>
                  <a:lnTo>
                    <a:pt x="1900" y="414"/>
                  </a:lnTo>
                  <a:lnTo>
                    <a:pt x="1895" y="414"/>
                  </a:lnTo>
                  <a:lnTo>
                    <a:pt x="1892" y="414"/>
                  </a:lnTo>
                  <a:lnTo>
                    <a:pt x="1890" y="416"/>
                  </a:lnTo>
                  <a:lnTo>
                    <a:pt x="1889" y="416"/>
                  </a:lnTo>
                  <a:lnTo>
                    <a:pt x="1884" y="416"/>
                  </a:lnTo>
                  <a:lnTo>
                    <a:pt x="1879" y="416"/>
                  </a:lnTo>
                  <a:lnTo>
                    <a:pt x="1879" y="416"/>
                  </a:lnTo>
                  <a:lnTo>
                    <a:pt x="1875" y="417"/>
                  </a:lnTo>
                  <a:lnTo>
                    <a:pt x="1872" y="420"/>
                  </a:lnTo>
                  <a:lnTo>
                    <a:pt x="1870" y="420"/>
                  </a:lnTo>
                  <a:lnTo>
                    <a:pt x="1868" y="422"/>
                  </a:lnTo>
                  <a:lnTo>
                    <a:pt x="1868" y="427"/>
                  </a:lnTo>
                  <a:lnTo>
                    <a:pt x="1865" y="428"/>
                  </a:lnTo>
                  <a:lnTo>
                    <a:pt x="1864" y="430"/>
                  </a:lnTo>
                  <a:lnTo>
                    <a:pt x="1859" y="433"/>
                  </a:lnTo>
                  <a:lnTo>
                    <a:pt x="1857" y="438"/>
                  </a:lnTo>
                  <a:lnTo>
                    <a:pt x="1854" y="439"/>
                  </a:lnTo>
                  <a:lnTo>
                    <a:pt x="1851" y="442"/>
                  </a:lnTo>
                  <a:lnTo>
                    <a:pt x="1845" y="447"/>
                  </a:lnTo>
                  <a:lnTo>
                    <a:pt x="1838" y="452"/>
                  </a:lnTo>
                  <a:lnTo>
                    <a:pt x="1837" y="457"/>
                  </a:lnTo>
                  <a:lnTo>
                    <a:pt x="1835" y="457"/>
                  </a:lnTo>
                  <a:lnTo>
                    <a:pt x="1834" y="458"/>
                  </a:lnTo>
                  <a:lnTo>
                    <a:pt x="1834" y="460"/>
                  </a:lnTo>
                  <a:lnTo>
                    <a:pt x="1834" y="461"/>
                  </a:lnTo>
                  <a:lnTo>
                    <a:pt x="1834" y="463"/>
                  </a:lnTo>
                  <a:lnTo>
                    <a:pt x="1832" y="464"/>
                  </a:lnTo>
                  <a:lnTo>
                    <a:pt x="1834" y="466"/>
                  </a:lnTo>
                  <a:lnTo>
                    <a:pt x="1834" y="466"/>
                  </a:lnTo>
                  <a:lnTo>
                    <a:pt x="1835" y="466"/>
                  </a:lnTo>
                  <a:lnTo>
                    <a:pt x="1838" y="464"/>
                  </a:lnTo>
                  <a:lnTo>
                    <a:pt x="1845" y="466"/>
                  </a:lnTo>
                  <a:lnTo>
                    <a:pt x="1846" y="468"/>
                  </a:lnTo>
                  <a:lnTo>
                    <a:pt x="1846" y="471"/>
                  </a:lnTo>
                  <a:lnTo>
                    <a:pt x="1846" y="472"/>
                  </a:lnTo>
                  <a:lnTo>
                    <a:pt x="1845" y="472"/>
                  </a:lnTo>
                  <a:lnTo>
                    <a:pt x="1842" y="472"/>
                  </a:lnTo>
                  <a:lnTo>
                    <a:pt x="1840" y="472"/>
                  </a:lnTo>
                  <a:lnTo>
                    <a:pt x="1837" y="471"/>
                  </a:lnTo>
                  <a:lnTo>
                    <a:pt x="1835" y="472"/>
                  </a:lnTo>
                  <a:lnTo>
                    <a:pt x="1834" y="474"/>
                  </a:lnTo>
                  <a:lnTo>
                    <a:pt x="1831" y="474"/>
                  </a:lnTo>
                  <a:lnTo>
                    <a:pt x="1829" y="474"/>
                  </a:lnTo>
                  <a:lnTo>
                    <a:pt x="1826" y="471"/>
                  </a:lnTo>
                  <a:lnTo>
                    <a:pt x="1821" y="471"/>
                  </a:lnTo>
                  <a:lnTo>
                    <a:pt x="1820" y="474"/>
                  </a:lnTo>
                  <a:lnTo>
                    <a:pt x="1818" y="474"/>
                  </a:lnTo>
                  <a:lnTo>
                    <a:pt x="1816" y="474"/>
                  </a:lnTo>
                  <a:lnTo>
                    <a:pt x="1813" y="477"/>
                  </a:lnTo>
                  <a:lnTo>
                    <a:pt x="1813" y="477"/>
                  </a:lnTo>
                  <a:lnTo>
                    <a:pt x="1810" y="477"/>
                  </a:lnTo>
                  <a:lnTo>
                    <a:pt x="1807" y="475"/>
                  </a:lnTo>
                  <a:lnTo>
                    <a:pt x="1805" y="475"/>
                  </a:lnTo>
                  <a:lnTo>
                    <a:pt x="1804" y="475"/>
                  </a:lnTo>
                  <a:lnTo>
                    <a:pt x="1802" y="479"/>
                  </a:lnTo>
                  <a:lnTo>
                    <a:pt x="1797" y="479"/>
                  </a:lnTo>
                  <a:lnTo>
                    <a:pt x="1791" y="479"/>
                  </a:lnTo>
                  <a:lnTo>
                    <a:pt x="1788" y="474"/>
                  </a:lnTo>
                  <a:lnTo>
                    <a:pt x="1794" y="472"/>
                  </a:lnTo>
                  <a:lnTo>
                    <a:pt x="1797" y="472"/>
                  </a:lnTo>
                  <a:lnTo>
                    <a:pt x="1801" y="472"/>
                  </a:lnTo>
                  <a:lnTo>
                    <a:pt x="1805" y="471"/>
                  </a:lnTo>
                  <a:lnTo>
                    <a:pt x="1804" y="471"/>
                  </a:lnTo>
                  <a:lnTo>
                    <a:pt x="1802" y="469"/>
                  </a:lnTo>
                  <a:lnTo>
                    <a:pt x="1801" y="469"/>
                  </a:lnTo>
                  <a:lnTo>
                    <a:pt x="1797" y="469"/>
                  </a:lnTo>
                  <a:lnTo>
                    <a:pt x="1794" y="464"/>
                  </a:lnTo>
                  <a:lnTo>
                    <a:pt x="1791" y="464"/>
                  </a:lnTo>
                  <a:lnTo>
                    <a:pt x="1790" y="463"/>
                  </a:lnTo>
                  <a:lnTo>
                    <a:pt x="1786" y="463"/>
                  </a:lnTo>
                  <a:lnTo>
                    <a:pt x="1786" y="464"/>
                  </a:lnTo>
                  <a:lnTo>
                    <a:pt x="1785" y="464"/>
                  </a:lnTo>
                  <a:lnTo>
                    <a:pt x="1785" y="466"/>
                  </a:lnTo>
                  <a:lnTo>
                    <a:pt x="1783" y="466"/>
                  </a:lnTo>
                  <a:lnTo>
                    <a:pt x="1783" y="466"/>
                  </a:lnTo>
                  <a:lnTo>
                    <a:pt x="1782" y="464"/>
                  </a:lnTo>
                  <a:lnTo>
                    <a:pt x="1779" y="466"/>
                  </a:lnTo>
                  <a:lnTo>
                    <a:pt x="1780" y="464"/>
                  </a:lnTo>
                  <a:lnTo>
                    <a:pt x="1782" y="464"/>
                  </a:lnTo>
                  <a:lnTo>
                    <a:pt x="1779" y="463"/>
                  </a:lnTo>
                  <a:lnTo>
                    <a:pt x="1777" y="463"/>
                  </a:lnTo>
                  <a:lnTo>
                    <a:pt x="1775" y="461"/>
                  </a:lnTo>
                  <a:lnTo>
                    <a:pt x="1767" y="460"/>
                  </a:lnTo>
                  <a:lnTo>
                    <a:pt x="1764" y="460"/>
                  </a:lnTo>
                  <a:lnTo>
                    <a:pt x="1761" y="460"/>
                  </a:lnTo>
                  <a:lnTo>
                    <a:pt x="1758" y="463"/>
                  </a:lnTo>
                  <a:lnTo>
                    <a:pt x="1760" y="464"/>
                  </a:lnTo>
                  <a:lnTo>
                    <a:pt x="1760" y="464"/>
                  </a:lnTo>
                  <a:lnTo>
                    <a:pt x="1761" y="466"/>
                  </a:lnTo>
                  <a:lnTo>
                    <a:pt x="1760" y="466"/>
                  </a:lnTo>
                  <a:lnTo>
                    <a:pt x="1756" y="466"/>
                  </a:lnTo>
                  <a:lnTo>
                    <a:pt x="1755" y="464"/>
                  </a:lnTo>
                  <a:lnTo>
                    <a:pt x="1753" y="466"/>
                  </a:lnTo>
                  <a:lnTo>
                    <a:pt x="1753" y="468"/>
                  </a:lnTo>
                  <a:lnTo>
                    <a:pt x="1756" y="468"/>
                  </a:lnTo>
                  <a:lnTo>
                    <a:pt x="1756" y="468"/>
                  </a:lnTo>
                  <a:lnTo>
                    <a:pt x="1756" y="469"/>
                  </a:lnTo>
                  <a:lnTo>
                    <a:pt x="1753" y="471"/>
                  </a:lnTo>
                  <a:lnTo>
                    <a:pt x="1750" y="471"/>
                  </a:lnTo>
                  <a:lnTo>
                    <a:pt x="1747" y="468"/>
                  </a:lnTo>
                  <a:lnTo>
                    <a:pt x="1741" y="468"/>
                  </a:lnTo>
                  <a:lnTo>
                    <a:pt x="1739" y="469"/>
                  </a:lnTo>
                  <a:lnTo>
                    <a:pt x="1736" y="471"/>
                  </a:lnTo>
                  <a:lnTo>
                    <a:pt x="1730" y="468"/>
                  </a:lnTo>
                  <a:lnTo>
                    <a:pt x="1726" y="468"/>
                  </a:lnTo>
                  <a:lnTo>
                    <a:pt x="1722" y="466"/>
                  </a:lnTo>
                  <a:lnTo>
                    <a:pt x="1720" y="466"/>
                  </a:lnTo>
                  <a:lnTo>
                    <a:pt x="1719" y="471"/>
                  </a:lnTo>
                  <a:lnTo>
                    <a:pt x="1715" y="472"/>
                  </a:lnTo>
                  <a:lnTo>
                    <a:pt x="1714" y="472"/>
                  </a:lnTo>
                  <a:lnTo>
                    <a:pt x="1712" y="469"/>
                  </a:lnTo>
                  <a:lnTo>
                    <a:pt x="1711" y="468"/>
                  </a:lnTo>
                  <a:lnTo>
                    <a:pt x="1708" y="468"/>
                  </a:lnTo>
                  <a:lnTo>
                    <a:pt x="1692" y="468"/>
                  </a:lnTo>
                  <a:lnTo>
                    <a:pt x="1687" y="468"/>
                  </a:lnTo>
                  <a:lnTo>
                    <a:pt x="1684" y="468"/>
                  </a:lnTo>
                  <a:lnTo>
                    <a:pt x="1679" y="469"/>
                  </a:lnTo>
                  <a:lnTo>
                    <a:pt x="1674" y="468"/>
                  </a:lnTo>
                  <a:lnTo>
                    <a:pt x="1665" y="471"/>
                  </a:lnTo>
                  <a:lnTo>
                    <a:pt x="1662" y="472"/>
                  </a:lnTo>
                  <a:lnTo>
                    <a:pt x="1657" y="475"/>
                  </a:lnTo>
                  <a:lnTo>
                    <a:pt x="1652" y="482"/>
                  </a:lnTo>
                  <a:lnTo>
                    <a:pt x="1651" y="483"/>
                  </a:lnTo>
                  <a:lnTo>
                    <a:pt x="1648" y="486"/>
                  </a:lnTo>
                  <a:lnTo>
                    <a:pt x="1641" y="488"/>
                  </a:lnTo>
                  <a:lnTo>
                    <a:pt x="1640" y="491"/>
                  </a:lnTo>
                  <a:lnTo>
                    <a:pt x="1638" y="493"/>
                  </a:lnTo>
                  <a:lnTo>
                    <a:pt x="1635" y="499"/>
                  </a:lnTo>
                  <a:lnTo>
                    <a:pt x="1633" y="501"/>
                  </a:lnTo>
                  <a:lnTo>
                    <a:pt x="1627" y="504"/>
                  </a:lnTo>
                  <a:lnTo>
                    <a:pt x="1626" y="507"/>
                  </a:lnTo>
                  <a:lnTo>
                    <a:pt x="1624" y="507"/>
                  </a:lnTo>
                  <a:lnTo>
                    <a:pt x="1622" y="509"/>
                  </a:lnTo>
                  <a:lnTo>
                    <a:pt x="1621" y="510"/>
                  </a:lnTo>
                  <a:lnTo>
                    <a:pt x="1619" y="512"/>
                  </a:lnTo>
                  <a:lnTo>
                    <a:pt x="1616" y="512"/>
                  </a:lnTo>
                  <a:lnTo>
                    <a:pt x="1613" y="516"/>
                  </a:lnTo>
                  <a:lnTo>
                    <a:pt x="1608" y="518"/>
                  </a:lnTo>
                  <a:lnTo>
                    <a:pt x="1602" y="526"/>
                  </a:lnTo>
                  <a:lnTo>
                    <a:pt x="1602" y="526"/>
                  </a:lnTo>
                  <a:lnTo>
                    <a:pt x="1600" y="527"/>
                  </a:lnTo>
                  <a:lnTo>
                    <a:pt x="1600" y="529"/>
                  </a:lnTo>
                  <a:lnTo>
                    <a:pt x="1594" y="535"/>
                  </a:lnTo>
                  <a:lnTo>
                    <a:pt x="1592" y="535"/>
                  </a:lnTo>
                  <a:lnTo>
                    <a:pt x="1589" y="538"/>
                  </a:lnTo>
                  <a:lnTo>
                    <a:pt x="1588" y="540"/>
                  </a:lnTo>
                  <a:lnTo>
                    <a:pt x="1585" y="543"/>
                  </a:lnTo>
                  <a:lnTo>
                    <a:pt x="1581" y="545"/>
                  </a:lnTo>
                  <a:lnTo>
                    <a:pt x="1577" y="546"/>
                  </a:lnTo>
                  <a:lnTo>
                    <a:pt x="1575" y="548"/>
                  </a:lnTo>
                  <a:lnTo>
                    <a:pt x="1572" y="551"/>
                  </a:lnTo>
                  <a:lnTo>
                    <a:pt x="1566" y="556"/>
                  </a:lnTo>
                  <a:lnTo>
                    <a:pt x="1563" y="556"/>
                  </a:lnTo>
                  <a:lnTo>
                    <a:pt x="1559" y="559"/>
                  </a:lnTo>
                  <a:lnTo>
                    <a:pt x="1559" y="561"/>
                  </a:lnTo>
                  <a:lnTo>
                    <a:pt x="1558" y="562"/>
                  </a:lnTo>
                  <a:lnTo>
                    <a:pt x="1559" y="564"/>
                  </a:lnTo>
                  <a:lnTo>
                    <a:pt x="1559" y="564"/>
                  </a:lnTo>
                  <a:lnTo>
                    <a:pt x="1561" y="565"/>
                  </a:lnTo>
                  <a:lnTo>
                    <a:pt x="1567" y="567"/>
                  </a:lnTo>
                  <a:lnTo>
                    <a:pt x="1574" y="567"/>
                  </a:lnTo>
                  <a:lnTo>
                    <a:pt x="1578" y="567"/>
                  </a:lnTo>
                  <a:lnTo>
                    <a:pt x="1580" y="567"/>
                  </a:lnTo>
                  <a:lnTo>
                    <a:pt x="1581" y="567"/>
                  </a:lnTo>
                  <a:lnTo>
                    <a:pt x="1581" y="567"/>
                  </a:lnTo>
                  <a:lnTo>
                    <a:pt x="1581" y="570"/>
                  </a:lnTo>
                  <a:lnTo>
                    <a:pt x="1581" y="572"/>
                  </a:lnTo>
                  <a:lnTo>
                    <a:pt x="1580" y="578"/>
                  </a:lnTo>
                  <a:lnTo>
                    <a:pt x="1580" y="579"/>
                  </a:lnTo>
                  <a:lnTo>
                    <a:pt x="1580" y="583"/>
                  </a:lnTo>
                  <a:lnTo>
                    <a:pt x="1581" y="583"/>
                  </a:lnTo>
                  <a:lnTo>
                    <a:pt x="1583" y="581"/>
                  </a:lnTo>
                  <a:lnTo>
                    <a:pt x="1585" y="581"/>
                  </a:lnTo>
                  <a:lnTo>
                    <a:pt x="1586" y="583"/>
                  </a:lnTo>
                  <a:lnTo>
                    <a:pt x="1588" y="578"/>
                  </a:lnTo>
                  <a:lnTo>
                    <a:pt x="1586" y="578"/>
                  </a:lnTo>
                  <a:lnTo>
                    <a:pt x="1586" y="576"/>
                  </a:lnTo>
                  <a:lnTo>
                    <a:pt x="1586" y="575"/>
                  </a:lnTo>
                  <a:lnTo>
                    <a:pt x="1589" y="573"/>
                  </a:lnTo>
                  <a:lnTo>
                    <a:pt x="1592" y="573"/>
                  </a:lnTo>
                  <a:lnTo>
                    <a:pt x="1594" y="573"/>
                  </a:lnTo>
                  <a:lnTo>
                    <a:pt x="1591" y="575"/>
                  </a:lnTo>
                  <a:lnTo>
                    <a:pt x="1591" y="576"/>
                  </a:lnTo>
                  <a:lnTo>
                    <a:pt x="1589" y="576"/>
                  </a:lnTo>
                  <a:lnTo>
                    <a:pt x="1589" y="576"/>
                  </a:lnTo>
                  <a:lnTo>
                    <a:pt x="1591" y="578"/>
                  </a:lnTo>
                  <a:lnTo>
                    <a:pt x="1592" y="579"/>
                  </a:lnTo>
                  <a:lnTo>
                    <a:pt x="1596" y="579"/>
                  </a:lnTo>
                  <a:lnTo>
                    <a:pt x="1596" y="581"/>
                  </a:lnTo>
                  <a:lnTo>
                    <a:pt x="1594" y="581"/>
                  </a:lnTo>
                  <a:lnTo>
                    <a:pt x="1591" y="584"/>
                  </a:lnTo>
                  <a:lnTo>
                    <a:pt x="1589" y="586"/>
                  </a:lnTo>
                  <a:lnTo>
                    <a:pt x="1588" y="587"/>
                  </a:lnTo>
                  <a:lnTo>
                    <a:pt x="1588" y="587"/>
                  </a:lnTo>
                  <a:lnTo>
                    <a:pt x="1589" y="587"/>
                  </a:lnTo>
                  <a:lnTo>
                    <a:pt x="1596" y="587"/>
                  </a:lnTo>
                  <a:lnTo>
                    <a:pt x="1597" y="586"/>
                  </a:lnTo>
                  <a:lnTo>
                    <a:pt x="1602" y="584"/>
                  </a:lnTo>
                  <a:lnTo>
                    <a:pt x="1604" y="581"/>
                  </a:lnTo>
                  <a:lnTo>
                    <a:pt x="1605" y="579"/>
                  </a:lnTo>
                  <a:lnTo>
                    <a:pt x="1607" y="579"/>
                  </a:lnTo>
                  <a:lnTo>
                    <a:pt x="1607" y="579"/>
                  </a:lnTo>
                  <a:lnTo>
                    <a:pt x="1607" y="583"/>
                  </a:lnTo>
                  <a:lnTo>
                    <a:pt x="1605" y="584"/>
                  </a:lnTo>
                  <a:lnTo>
                    <a:pt x="1604" y="587"/>
                  </a:lnTo>
                  <a:lnTo>
                    <a:pt x="1602" y="587"/>
                  </a:lnTo>
                  <a:lnTo>
                    <a:pt x="1604" y="587"/>
                  </a:lnTo>
                  <a:lnTo>
                    <a:pt x="1605" y="587"/>
                  </a:lnTo>
                  <a:lnTo>
                    <a:pt x="1607" y="587"/>
                  </a:lnTo>
                  <a:lnTo>
                    <a:pt x="1608" y="584"/>
                  </a:lnTo>
                  <a:lnTo>
                    <a:pt x="1608" y="581"/>
                  </a:lnTo>
                  <a:lnTo>
                    <a:pt x="1610" y="578"/>
                  </a:lnTo>
                  <a:lnTo>
                    <a:pt x="1608" y="576"/>
                  </a:lnTo>
                  <a:lnTo>
                    <a:pt x="1608" y="575"/>
                  </a:lnTo>
                  <a:lnTo>
                    <a:pt x="1608" y="573"/>
                  </a:lnTo>
                  <a:lnTo>
                    <a:pt x="1608" y="572"/>
                  </a:lnTo>
                  <a:lnTo>
                    <a:pt x="1615" y="575"/>
                  </a:lnTo>
                  <a:lnTo>
                    <a:pt x="1618" y="575"/>
                  </a:lnTo>
                  <a:lnTo>
                    <a:pt x="1624" y="573"/>
                  </a:lnTo>
                  <a:lnTo>
                    <a:pt x="1624" y="573"/>
                  </a:lnTo>
                  <a:lnTo>
                    <a:pt x="1626" y="575"/>
                  </a:lnTo>
                  <a:lnTo>
                    <a:pt x="1630" y="578"/>
                  </a:lnTo>
                  <a:lnTo>
                    <a:pt x="1630" y="578"/>
                  </a:lnTo>
                  <a:lnTo>
                    <a:pt x="1632" y="583"/>
                  </a:lnTo>
                  <a:lnTo>
                    <a:pt x="1638" y="586"/>
                  </a:lnTo>
                  <a:lnTo>
                    <a:pt x="1641" y="589"/>
                  </a:lnTo>
                  <a:lnTo>
                    <a:pt x="1643" y="589"/>
                  </a:lnTo>
                  <a:lnTo>
                    <a:pt x="1644" y="592"/>
                  </a:lnTo>
                  <a:lnTo>
                    <a:pt x="1648" y="592"/>
                  </a:lnTo>
                  <a:lnTo>
                    <a:pt x="1648" y="595"/>
                  </a:lnTo>
                  <a:lnTo>
                    <a:pt x="1646" y="597"/>
                  </a:lnTo>
                  <a:lnTo>
                    <a:pt x="1644" y="598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3" y="600"/>
                  </a:lnTo>
                  <a:lnTo>
                    <a:pt x="1646" y="602"/>
                  </a:lnTo>
                  <a:lnTo>
                    <a:pt x="1646" y="605"/>
                  </a:lnTo>
                  <a:lnTo>
                    <a:pt x="1646" y="606"/>
                  </a:lnTo>
                  <a:lnTo>
                    <a:pt x="1644" y="609"/>
                  </a:lnTo>
                  <a:lnTo>
                    <a:pt x="1644" y="611"/>
                  </a:lnTo>
                  <a:lnTo>
                    <a:pt x="1646" y="613"/>
                  </a:lnTo>
                  <a:lnTo>
                    <a:pt x="1648" y="613"/>
                  </a:lnTo>
                  <a:lnTo>
                    <a:pt x="1649" y="614"/>
                  </a:lnTo>
                  <a:lnTo>
                    <a:pt x="1648" y="617"/>
                  </a:lnTo>
                  <a:lnTo>
                    <a:pt x="1648" y="619"/>
                  </a:lnTo>
                  <a:lnTo>
                    <a:pt x="1646" y="620"/>
                  </a:lnTo>
                  <a:lnTo>
                    <a:pt x="1644" y="624"/>
                  </a:lnTo>
                  <a:lnTo>
                    <a:pt x="1641" y="625"/>
                  </a:lnTo>
                  <a:lnTo>
                    <a:pt x="1640" y="628"/>
                  </a:lnTo>
                  <a:lnTo>
                    <a:pt x="1638" y="633"/>
                  </a:lnTo>
                  <a:lnTo>
                    <a:pt x="1637" y="636"/>
                  </a:lnTo>
                  <a:lnTo>
                    <a:pt x="1637" y="638"/>
                  </a:lnTo>
                  <a:lnTo>
                    <a:pt x="1635" y="641"/>
                  </a:lnTo>
                  <a:lnTo>
                    <a:pt x="1635" y="646"/>
                  </a:lnTo>
                  <a:lnTo>
                    <a:pt x="1635" y="653"/>
                  </a:lnTo>
                  <a:lnTo>
                    <a:pt x="1635" y="653"/>
                  </a:lnTo>
                  <a:lnTo>
                    <a:pt x="1637" y="653"/>
                  </a:lnTo>
                  <a:lnTo>
                    <a:pt x="1637" y="655"/>
                  </a:lnTo>
                  <a:lnTo>
                    <a:pt x="1637" y="655"/>
                  </a:lnTo>
                  <a:lnTo>
                    <a:pt x="1635" y="657"/>
                  </a:lnTo>
                  <a:lnTo>
                    <a:pt x="1635" y="658"/>
                  </a:lnTo>
                  <a:lnTo>
                    <a:pt x="1635" y="660"/>
                  </a:lnTo>
                  <a:lnTo>
                    <a:pt x="1635" y="663"/>
                  </a:lnTo>
                  <a:lnTo>
                    <a:pt x="1633" y="668"/>
                  </a:lnTo>
                  <a:lnTo>
                    <a:pt x="1633" y="669"/>
                  </a:lnTo>
                  <a:lnTo>
                    <a:pt x="1633" y="671"/>
                  </a:lnTo>
                  <a:lnTo>
                    <a:pt x="1632" y="671"/>
                  </a:lnTo>
                  <a:lnTo>
                    <a:pt x="1632" y="672"/>
                  </a:lnTo>
                  <a:lnTo>
                    <a:pt x="1632" y="674"/>
                  </a:lnTo>
                  <a:lnTo>
                    <a:pt x="1632" y="674"/>
                  </a:lnTo>
                  <a:lnTo>
                    <a:pt x="1633" y="676"/>
                  </a:lnTo>
                  <a:lnTo>
                    <a:pt x="1630" y="679"/>
                  </a:lnTo>
                  <a:lnTo>
                    <a:pt x="1630" y="683"/>
                  </a:lnTo>
                  <a:lnTo>
                    <a:pt x="1629" y="685"/>
                  </a:lnTo>
                  <a:lnTo>
                    <a:pt x="1627" y="687"/>
                  </a:lnTo>
                  <a:lnTo>
                    <a:pt x="1624" y="690"/>
                  </a:lnTo>
                  <a:lnTo>
                    <a:pt x="1622" y="691"/>
                  </a:lnTo>
                  <a:lnTo>
                    <a:pt x="1621" y="693"/>
                  </a:lnTo>
                  <a:lnTo>
                    <a:pt x="1619" y="694"/>
                  </a:lnTo>
                  <a:lnTo>
                    <a:pt x="1616" y="699"/>
                  </a:lnTo>
                  <a:lnTo>
                    <a:pt x="1613" y="704"/>
                  </a:lnTo>
                  <a:lnTo>
                    <a:pt x="1607" y="710"/>
                  </a:lnTo>
                  <a:lnTo>
                    <a:pt x="1607" y="712"/>
                  </a:lnTo>
                  <a:lnTo>
                    <a:pt x="1607" y="713"/>
                  </a:lnTo>
                  <a:lnTo>
                    <a:pt x="1605" y="717"/>
                  </a:lnTo>
                  <a:lnTo>
                    <a:pt x="1604" y="720"/>
                  </a:lnTo>
                  <a:lnTo>
                    <a:pt x="1602" y="721"/>
                  </a:lnTo>
                  <a:lnTo>
                    <a:pt x="1600" y="724"/>
                  </a:lnTo>
                  <a:lnTo>
                    <a:pt x="1596" y="731"/>
                  </a:lnTo>
                  <a:lnTo>
                    <a:pt x="1594" y="732"/>
                  </a:lnTo>
                  <a:lnTo>
                    <a:pt x="1591" y="735"/>
                  </a:lnTo>
                  <a:lnTo>
                    <a:pt x="1586" y="740"/>
                  </a:lnTo>
                  <a:lnTo>
                    <a:pt x="1581" y="745"/>
                  </a:lnTo>
                  <a:lnTo>
                    <a:pt x="1580" y="746"/>
                  </a:lnTo>
                  <a:lnTo>
                    <a:pt x="1578" y="748"/>
                  </a:lnTo>
                  <a:lnTo>
                    <a:pt x="1577" y="751"/>
                  </a:lnTo>
                  <a:lnTo>
                    <a:pt x="1574" y="753"/>
                  </a:lnTo>
                  <a:lnTo>
                    <a:pt x="1574" y="754"/>
                  </a:lnTo>
                  <a:lnTo>
                    <a:pt x="1572" y="756"/>
                  </a:lnTo>
                  <a:lnTo>
                    <a:pt x="1569" y="757"/>
                  </a:lnTo>
                  <a:lnTo>
                    <a:pt x="1567" y="759"/>
                  </a:lnTo>
                  <a:lnTo>
                    <a:pt x="1563" y="765"/>
                  </a:lnTo>
                  <a:lnTo>
                    <a:pt x="1563" y="767"/>
                  </a:lnTo>
                  <a:lnTo>
                    <a:pt x="1563" y="769"/>
                  </a:lnTo>
                  <a:lnTo>
                    <a:pt x="1559" y="770"/>
                  </a:lnTo>
                  <a:lnTo>
                    <a:pt x="1558" y="773"/>
                  </a:lnTo>
                  <a:lnTo>
                    <a:pt x="1555" y="775"/>
                  </a:lnTo>
                  <a:lnTo>
                    <a:pt x="1551" y="778"/>
                  </a:lnTo>
                  <a:lnTo>
                    <a:pt x="1544" y="781"/>
                  </a:lnTo>
                  <a:lnTo>
                    <a:pt x="1540" y="783"/>
                  </a:lnTo>
                  <a:lnTo>
                    <a:pt x="1537" y="786"/>
                  </a:lnTo>
                  <a:lnTo>
                    <a:pt x="1534" y="786"/>
                  </a:lnTo>
                  <a:lnTo>
                    <a:pt x="1531" y="787"/>
                  </a:lnTo>
                  <a:lnTo>
                    <a:pt x="1529" y="787"/>
                  </a:lnTo>
                  <a:lnTo>
                    <a:pt x="1528" y="787"/>
                  </a:lnTo>
                  <a:lnTo>
                    <a:pt x="1526" y="786"/>
                  </a:lnTo>
                  <a:lnTo>
                    <a:pt x="1525" y="786"/>
                  </a:lnTo>
                  <a:lnTo>
                    <a:pt x="1525" y="786"/>
                  </a:lnTo>
                  <a:lnTo>
                    <a:pt x="1522" y="784"/>
                  </a:lnTo>
                  <a:lnTo>
                    <a:pt x="1520" y="784"/>
                  </a:lnTo>
                  <a:lnTo>
                    <a:pt x="1518" y="784"/>
                  </a:lnTo>
                  <a:lnTo>
                    <a:pt x="1517" y="784"/>
                  </a:lnTo>
                  <a:lnTo>
                    <a:pt x="1517" y="778"/>
                  </a:lnTo>
                  <a:lnTo>
                    <a:pt x="1517" y="776"/>
                  </a:lnTo>
                  <a:lnTo>
                    <a:pt x="1515" y="778"/>
                  </a:lnTo>
                  <a:lnTo>
                    <a:pt x="1512" y="781"/>
                  </a:lnTo>
                  <a:lnTo>
                    <a:pt x="1510" y="781"/>
                  </a:lnTo>
                  <a:lnTo>
                    <a:pt x="1510" y="781"/>
                  </a:lnTo>
                  <a:lnTo>
                    <a:pt x="1510" y="780"/>
                  </a:lnTo>
                  <a:lnTo>
                    <a:pt x="1512" y="778"/>
                  </a:lnTo>
                  <a:lnTo>
                    <a:pt x="1512" y="778"/>
                  </a:lnTo>
                  <a:lnTo>
                    <a:pt x="1510" y="778"/>
                  </a:lnTo>
                  <a:lnTo>
                    <a:pt x="1509" y="778"/>
                  </a:lnTo>
                  <a:lnTo>
                    <a:pt x="1507" y="780"/>
                  </a:lnTo>
                  <a:lnTo>
                    <a:pt x="1504" y="783"/>
                  </a:lnTo>
                  <a:lnTo>
                    <a:pt x="1503" y="786"/>
                  </a:lnTo>
                  <a:lnTo>
                    <a:pt x="1501" y="786"/>
                  </a:lnTo>
                  <a:lnTo>
                    <a:pt x="1501" y="787"/>
                  </a:lnTo>
                  <a:lnTo>
                    <a:pt x="1499" y="789"/>
                  </a:lnTo>
                  <a:lnTo>
                    <a:pt x="1498" y="789"/>
                  </a:lnTo>
                  <a:lnTo>
                    <a:pt x="1496" y="789"/>
                  </a:lnTo>
                  <a:lnTo>
                    <a:pt x="1495" y="789"/>
                  </a:lnTo>
                  <a:lnTo>
                    <a:pt x="1493" y="789"/>
                  </a:lnTo>
                  <a:lnTo>
                    <a:pt x="1495" y="791"/>
                  </a:lnTo>
                  <a:lnTo>
                    <a:pt x="1493" y="794"/>
                  </a:lnTo>
                  <a:lnTo>
                    <a:pt x="1493" y="795"/>
                  </a:lnTo>
                  <a:lnTo>
                    <a:pt x="1493" y="794"/>
                  </a:lnTo>
                  <a:lnTo>
                    <a:pt x="1493" y="794"/>
                  </a:lnTo>
                  <a:lnTo>
                    <a:pt x="1492" y="792"/>
                  </a:lnTo>
                  <a:lnTo>
                    <a:pt x="1492" y="792"/>
                  </a:lnTo>
                  <a:lnTo>
                    <a:pt x="1490" y="791"/>
                  </a:lnTo>
                  <a:lnTo>
                    <a:pt x="1492" y="791"/>
                  </a:lnTo>
                  <a:lnTo>
                    <a:pt x="1492" y="789"/>
                  </a:lnTo>
                  <a:lnTo>
                    <a:pt x="1490" y="789"/>
                  </a:lnTo>
                  <a:lnTo>
                    <a:pt x="1490" y="787"/>
                  </a:lnTo>
                  <a:lnTo>
                    <a:pt x="1488" y="787"/>
                  </a:lnTo>
                  <a:lnTo>
                    <a:pt x="1488" y="787"/>
                  </a:lnTo>
                  <a:lnTo>
                    <a:pt x="1490" y="787"/>
                  </a:lnTo>
                  <a:lnTo>
                    <a:pt x="1490" y="786"/>
                  </a:lnTo>
                  <a:lnTo>
                    <a:pt x="1492" y="786"/>
                  </a:lnTo>
                  <a:lnTo>
                    <a:pt x="1493" y="786"/>
                  </a:lnTo>
                  <a:lnTo>
                    <a:pt x="1495" y="784"/>
                  </a:lnTo>
                  <a:lnTo>
                    <a:pt x="1496" y="784"/>
                  </a:lnTo>
                  <a:lnTo>
                    <a:pt x="1496" y="786"/>
                  </a:lnTo>
                  <a:lnTo>
                    <a:pt x="1498" y="784"/>
                  </a:lnTo>
                  <a:lnTo>
                    <a:pt x="1498" y="784"/>
                  </a:lnTo>
                  <a:lnTo>
                    <a:pt x="1499" y="783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0"/>
                  </a:lnTo>
                  <a:lnTo>
                    <a:pt x="1501" y="778"/>
                  </a:lnTo>
                  <a:lnTo>
                    <a:pt x="1501" y="776"/>
                  </a:lnTo>
                  <a:lnTo>
                    <a:pt x="1501" y="776"/>
                  </a:lnTo>
                  <a:lnTo>
                    <a:pt x="1501" y="775"/>
                  </a:lnTo>
                  <a:lnTo>
                    <a:pt x="1501" y="775"/>
                  </a:lnTo>
                  <a:lnTo>
                    <a:pt x="1501" y="773"/>
                  </a:lnTo>
                  <a:lnTo>
                    <a:pt x="1499" y="773"/>
                  </a:lnTo>
                  <a:lnTo>
                    <a:pt x="1499" y="773"/>
                  </a:lnTo>
                  <a:lnTo>
                    <a:pt x="1499" y="772"/>
                  </a:lnTo>
                  <a:lnTo>
                    <a:pt x="1499" y="770"/>
                  </a:lnTo>
                  <a:lnTo>
                    <a:pt x="1501" y="765"/>
                  </a:lnTo>
                  <a:lnTo>
                    <a:pt x="1501" y="764"/>
                  </a:lnTo>
                  <a:lnTo>
                    <a:pt x="1499" y="757"/>
                  </a:lnTo>
                  <a:lnTo>
                    <a:pt x="1499" y="754"/>
                  </a:lnTo>
                  <a:lnTo>
                    <a:pt x="1498" y="753"/>
                  </a:lnTo>
                  <a:lnTo>
                    <a:pt x="1498" y="751"/>
                  </a:lnTo>
                  <a:lnTo>
                    <a:pt x="1496" y="751"/>
                  </a:lnTo>
                  <a:lnTo>
                    <a:pt x="1498" y="750"/>
                  </a:lnTo>
                  <a:lnTo>
                    <a:pt x="1498" y="750"/>
                  </a:lnTo>
                  <a:lnTo>
                    <a:pt x="1499" y="750"/>
                  </a:lnTo>
                  <a:lnTo>
                    <a:pt x="1501" y="748"/>
                  </a:lnTo>
                  <a:lnTo>
                    <a:pt x="1501" y="748"/>
                  </a:lnTo>
                  <a:lnTo>
                    <a:pt x="1504" y="748"/>
                  </a:lnTo>
                  <a:lnTo>
                    <a:pt x="1504" y="746"/>
                  </a:lnTo>
                  <a:lnTo>
                    <a:pt x="1506" y="746"/>
                  </a:lnTo>
                  <a:lnTo>
                    <a:pt x="1506" y="745"/>
                  </a:lnTo>
                  <a:lnTo>
                    <a:pt x="1507" y="743"/>
                  </a:lnTo>
                  <a:lnTo>
                    <a:pt x="1509" y="743"/>
                  </a:lnTo>
                  <a:lnTo>
                    <a:pt x="1509" y="742"/>
                  </a:lnTo>
                  <a:lnTo>
                    <a:pt x="1510" y="742"/>
                  </a:lnTo>
                  <a:lnTo>
                    <a:pt x="1510" y="742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5"/>
                  </a:lnTo>
                  <a:lnTo>
                    <a:pt x="1512" y="746"/>
                  </a:lnTo>
                  <a:lnTo>
                    <a:pt x="1514" y="748"/>
                  </a:lnTo>
                  <a:lnTo>
                    <a:pt x="1514" y="750"/>
                  </a:lnTo>
                  <a:lnTo>
                    <a:pt x="1514" y="751"/>
                  </a:lnTo>
                  <a:lnTo>
                    <a:pt x="1514" y="753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7" y="756"/>
                  </a:lnTo>
                  <a:lnTo>
                    <a:pt x="1518" y="754"/>
                  </a:lnTo>
                  <a:lnTo>
                    <a:pt x="1522" y="753"/>
                  </a:lnTo>
                  <a:lnTo>
                    <a:pt x="1523" y="748"/>
                  </a:lnTo>
                  <a:lnTo>
                    <a:pt x="1523" y="746"/>
                  </a:lnTo>
                  <a:lnTo>
                    <a:pt x="1523" y="746"/>
                  </a:lnTo>
                  <a:lnTo>
                    <a:pt x="1525" y="746"/>
                  </a:lnTo>
                  <a:lnTo>
                    <a:pt x="1525" y="746"/>
                  </a:lnTo>
                  <a:lnTo>
                    <a:pt x="1526" y="746"/>
                  </a:lnTo>
                  <a:lnTo>
                    <a:pt x="1526" y="746"/>
                  </a:lnTo>
                  <a:lnTo>
                    <a:pt x="1528" y="745"/>
                  </a:lnTo>
                  <a:lnTo>
                    <a:pt x="1528" y="743"/>
                  </a:lnTo>
                  <a:lnTo>
                    <a:pt x="1528" y="742"/>
                  </a:lnTo>
                  <a:lnTo>
                    <a:pt x="1529" y="739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3" y="737"/>
                  </a:lnTo>
                  <a:lnTo>
                    <a:pt x="1533" y="735"/>
                  </a:lnTo>
                  <a:lnTo>
                    <a:pt x="1533" y="735"/>
                  </a:lnTo>
                  <a:lnTo>
                    <a:pt x="1533" y="734"/>
                  </a:lnTo>
                  <a:lnTo>
                    <a:pt x="1534" y="732"/>
                  </a:lnTo>
                  <a:lnTo>
                    <a:pt x="1534" y="732"/>
                  </a:lnTo>
                  <a:lnTo>
                    <a:pt x="1534" y="731"/>
                  </a:lnTo>
                  <a:lnTo>
                    <a:pt x="1536" y="731"/>
                  </a:lnTo>
                  <a:lnTo>
                    <a:pt x="1536" y="731"/>
                  </a:lnTo>
                  <a:lnTo>
                    <a:pt x="1536" y="729"/>
                  </a:lnTo>
                  <a:lnTo>
                    <a:pt x="1537" y="728"/>
                  </a:lnTo>
                  <a:lnTo>
                    <a:pt x="1537" y="728"/>
                  </a:lnTo>
                  <a:lnTo>
                    <a:pt x="1537" y="726"/>
                  </a:lnTo>
                  <a:lnTo>
                    <a:pt x="1539" y="726"/>
                  </a:lnTo>
                  <a:lnTo>
                    <a:pt x="1539" y="724"/>
                  </a:lnTo>
                  <a:lnTo>
                    <a:pt x="1539" y="724"/>
                  </a:lnTo>
                  <a:lnTo>
                    <a:pt x="1539" y="723"/>
                  </a:lnTo>
                  <a:lnTo>
                    <a:pt x="1539" y="723"/>
                  </a:lnTo>
                  <a:lnTo>
                    <a:pt x="1539" y="721"/>
                  </a:lnTo>
                  <a:lnTo>
                    <a:pt x="1539" y="720"/>
                  </a:lnTo>
                  <a:lnTo>
                    <a:pt x="1540" y="718"/>
                  </a:lnTo>
                  <a:lnTo>
                    <a:pt x="1540" y="717"/>
                  </a:lnTo>
                  <a:lnTo>
                    <a:pt x="1542" y="713"/>
                  </a:lnTo>
                  <a:lnTo>
                    <a:pt x="1542" y="713"/>
                  </a:lnTo>
                  <a:lnTo>
                    <a:pt x="1542" y="712"/>
                  </a:lnTo>
                  <a:lnTo>
                    <a:pt x="1542" y="712"/>
                  </a:lnTo>
                  <a:lnTo>
                    <a:pt x="1544" y="710"/>
                  </a:lnTo>
                  <a:lnTo>
                    <a:pt x="1544" y="709"/>
                  </a:lnTo>
                  <a:lnTo>
                    <a:pt x="1544" y="707"/>
                  </a:lnTo>
                  <a:lnTo>
                    <a:pt x="1544" y="707"/>
                  </a:lnTo>
                  <a:lnTo>
                    <a:pt x="1544" y="705"/>
                  </a:lnTo>
                  <a:lnTo>
                    <a:pt x="1544" y="705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7" y="704"/>
                  </a:lnTo>
                  <a:lnTo>
                    <a:pt x="1548" y="702"/>
                  </a:lnTo>
                  <a:lnTo>
                    <a:pt x="1548" y="702"/>
                  </a:lnTo>
                  <a:lnTo>
                    <a:pt x="1550" y="702"/>
                  </a:lnTo>
                  <a:lnTo>
                    <a:pt x="1551" y="699"/>
                  </a:lnTo>
                  <a:lnTo>
                    <a:pt x="1551" y="699"/>
                  </a:lnTo>
                  <a:lnTo>
                    <a:pt x="1551" y="698"/>
                  </a:lnTo>
                  <a:lnTo>
                    <a:pt x="1551" y="696"/>
                  </a:lnTo>
                  <a:lnTo>
                    <a:pt x="1550" y="696"/>
                  </a:lnTo>
                  <a:lnTo>
                    <a:pt x="1550" y="693"/>
                  </a:lnTo>
                  <a:lnTo>
                    <a:pt x="1548" y="693"/>
                  </a:lnTo>
                  <a:lnTo>
                    <a:pt x="1550" y="691"/>
                  </a:lnTo>
                  <a:lnTo>
                    <a:pt x="1550" y="691"/>
                  </a:lnTo>
                  <a:lnTo>
                    <a:pt x="1550" y="690"/>
                  </a:lnTo>
                  <a:lnTo>
                    <a:pt x="1550" y="690"/>
                  </a:lnTo>
                  <a:lnTo>
                    <a:pt x="1550" y="688"/>
                  </a:lnTo>
                  <a:lnTo>
                    <a:pt x="1548" y="687"/>
                  </a:lnTo>
                  <a:lnTo>
                    <a:pt x="1547" y="687"/>
                  </a:lnTo>
                  <a:lnTo>
                    <a:pt x="1545" y="687"/>
                  </a:lnTo>
                  <a:lnTo>
                    <a:pt x="1545" y="687"/>
                  </a:lnTo>
                  <a:lnTo>
                    <a:pt x="1544" y="687"/>
                  </a:lnTo>
                  <a:lnTo>
                    <a:pt x="1539" y="688"/>
                  </a:lnTo>
                  <a:lnTo>
                    <a:pt x="1536" y="690"/>
                  </a:lnTo>
                  <a:lnTo>
                    <a:pt x="1534" y="690"/>
                  </a:lnTo>
                  <a:lnTo>
                    <a:pt x="1533" y="691"/>
                  </a:lnTo>
                  <a:lnTo>
                    <a:pt x="1531" y="691"/>
                  </a:lnTo>
                  <a:lnTo>
                    <a:pt x="1528" y="691"/>
                  </a:lnTo>
                  <a:lnTo>
                    <a:pt x="1526" y="691"/>
                  </a:lnTo>
                  <a:lnTo>
                    <a:pt x="1525" y="693"/>
                  </a:lnTo>
                  <a:lnTo>
                    <a:pt x="1523" y="694"/>
                  </a:lnTo>
                  <a:lnTo>
                    <a:pt x="1522" y="694"/>
                  </a:lnTo>
                  <a:lnTo>
                    <a:pt x="1522" y="694"/>
                  </a:lnTo>
                  <a:lnTo>
                    <a:pt x="1520" y="698"/>
                  </a:lnTo>
                  <a:lnTo>
                    <a:pt x="1518" y="698"/>
                  </a:lnTo>
                  <a:lnTo>
                    <a:pt x="1517" y="698"/>
                  </a:lnTo>
                  <a:lnTo>
                    <a:pt x="1514" y="698"/>
                  </a:lnTo>
                  <a:lnTo>
                    <a:pt x="1509" y="699"/>
                  </a:lnTo>
                  <a:lnTo>
                    <a:pt x="1506" y="699"/>
                  </a:lnTo>
                  <a:lnTo>
                    <a:pt x="1504" y="698"/>
                  </a:lnTo>
                  <a:lnTo>
                    <a:pt x="1503" y="698"/>
                  </a:lnTo>
                  <a:lnTo>
                    <a:pt x="1499" y="699"/>
                  </a:lnTo>
                  <a:lnTo>
                    <a:pt x="1498" y="699"/>
                  </a:lnTo>
                  <a:lnTo>
                    <a:pt x="1496" y="698"/>
                  </a:lnTo>
                  <a:lnTo>
                    <a:pt x="1496" y="698"/>
                  </a:lnTo>
                  <a:lnTo>
                    <a:pt x="1496" y="696"/>
                  </a:lnTo>
                  <a:lnTo>
                    <a:pt x="1495" y="694"/>
                  </a:lnTo>
                  <a:lnTo>
                    <a:pt x="1493" y="693"/>
                  </a:lnTo>
                  <a:lnTo>
                    <a:pt x="1493" y="691"/>
                  </a:lnTo>
                  <a:lnTo>
                    <a:pt x="1495" y="688"/>
                  </a:lnTo>
                  <a:lnTo>
                    <a:pt x="1495" y="687"/>
                  </a:lnTo>
                  <a:lnTo>
                    <a:pt x="1495" y="685"/>
                  </a:lnTo>
                  <a:lnTo>
                    <a:pt x="1493" y="685"/>
                  </a:lnTo>
                  <a:lnTo>
                    <a:pt x="1493" y="683"/>
                  </a:lnTo>
                  <a:lnTo>
                    <a:pt x="1492" y="682"/>
                  </a:lnTo>
                  <a:lnTo>
                    <a:pt x="1492" y="682"/>
                  </a:lnTo>
                  <a:lnTo>
                    <a:pt x="1492" y="680"/>
                  </a:lnTo>
                  <a:lnTo>
                    <a:pt x="1492" y="679"/>
                  </a:lnTo>
                  <a:lnTo>
                    <a:pt x="1492" y="677"/>
                  </a:lnTo>
                  <a:lnTo>
                    <a:pt x="1488" y="677"/>
                  </a:lnTo>
                  <a:lnTo>
                    <a:pt x="1485" y="677"/>
                  </a:lnTo>
                  <a:lnTo>
                    <a:pt x="1484" y="676"/>
                  </a:lnTo>
                  <a:lnTo>
                    <a:pt x="1481" y="671"/>
                  </a:lnTo>
                  <a:lnTo>
                    <a:pt x="1479" y="669"/>
                  </a:lnTo>
                  <a:lnTo>
                    <a:pt x="1477" y="669"/>
                  </a:lnTo>
                  <a:lnTo>
                    <a:pt x="1476" y="668"/>
                  </a:lnTo>
                  <a:lnTo>
                    <a:pt x="1476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3" y="668"/>
                  </a:lnTo>
                  <a:lnTo>
                    <a:pt x="1473" y="668"/>
                  </a:lnTo>
                  <a:lnTo>
                    <a:pt x="1471" y="668"/>
                  </a:lnTo>
                  <a:lnTo>
                    <a:pt x="1471" y="668"/>
                  </a:lnTo>
                  <a:lnTo>
                    <a:pt x="1469" y="668"/>
                  </a:lnTo>
                  <a:lnTo>
                    <a:pt x="1469" y="666"/>
                  </a:lnTo>
                  <a:lnTo>
                    <a:pt x="1468" y="666"/>
                  </a:lnTo>
                  <a:lnTo>
                    <a:pt x="1466" y="666"/>
                  </a:lnTo>
                  <a:lnTo>
                    <a:pt x="1465" y="665"/>
                  </a:lnTo>
                  <a:lnTo>
                    <a:pt x="1466" y="665"/>
                  </a:lnTo>
                  <a:lnTo>
                    <a:pt x="1465" y="663"/>
                  </a:lnTo>
                  <a:lnTo>
                    <a:pt x="1465" y="663"/>
                  </a:lnTo>
                  <a:lnTo>
                    <a:pt x="1462" y="663"/>
                  </a:lnTo>
                  <a:lnTo>
                    <a:pt x="1457" y="665"/>
                  </a:lnTo>
                  <a:lnTo>
                    <a:pt x="1454" y="665"/>
                  </a:lnTo>
                  <a:lnTo>
                    <a:pt x="1452" y="663"/>
                  </a:lnTo>
                  <a:lnTo>
                    <a:pt x="1451" y="661"/>
                  </a:lnTo>
                  <a:lnTo>
                    <a:pt x="1449" y="661"/>
                  </a:lnTo>
                  <a:lnTo>
                    <a:pt x="1449" y="660"/>
                  </a:lnTo>
                  <a:lnTo>
                    <a:pt x="1447" y="660"/>
                  </a:lnTo>
                  <a:lnTo>
                    <a:pt x="1447" y="658"/>
                  </a:lnTo>
                  <a:lnTo>
                    <a:pt x="1447" y="657"/>
                  </a:lnTo>
                  <a:lnTo>
                    <a:pt x="1447" y="655"/>
                  </a:lnTo>
                  <a:lnTo>
                    <a:pt x="1447" y="652"/>
                  </a:lnTo>
                  <a:lnTo>
                    <a:pt x="1446" y="650"/>
                  </a:lnTo>
                  <a:lnTo>
                    <a:pt x="1444" y="649"/>
                  </a:lnTo>
                  <a:lnTo>
                    <a:pt x="1444" y="649"/>
                  </a:lnTo>
                  <a:lnTo>
                    <a:pt x="1444" y="647"/>
                  </a:lnTo>
                  <a:lnTo>
                    <a:pt x="1444" y="647"/>
                  </a:lnTo>
                  <a:lnTo>
                    <a:pt x="1444" y="646"/>
                  </a:lnTo>
                  <a:lnTo>
                    <a:pt x="1444" y="646"/>
                  </a:lnTo>
                  <a:lnTo>
                    <a:pt x="1444" y="644"/>
                  </a:lnTo>
                  <a:lnTo>
                    <a:pt x="1444" y="642"/>
                  </a:lnTo>
                  <a:lnTo>
                    <a:pt x="1443" y="639"/>
                  </a:lnTo>
                  <a:lnTo>
                    <a:pt x="1440" y="638"/>
                  </a:lnTo>
                  <a:lnTo>
                    <a:pt x="1438" y="635"/>
                  </a:lnTo>
                  <a:lnTo>
                    <a:pt x="1438" y="633"/>
                  </a:lnTo>
                  <a:lnTo>
                    <a:pt x="1438" y="633"/>
                  </a:lnTo>
                  <a:lnTo>
                    <a:pt x="1438" y="631"/>
                  </a:lnTo>
                  <a:lnTo>
                    <a:pt x="1438" y="631"/>
                  </a:lnTo>
                  <a:lnTo>
                    <a:pt x="1438" y="630"/>
                  </a:lnTo>
                  <a:lnTo>
                    <a:pt x="1438" y="628"/>
                  </a:lnTo>
                  <a:lnTo>
                    <a:pt x="1436" y="628"/>
                  </a:lnTo>
                  <a:lnTo>
                    <a:pt x="1436" y="627"/>
                  </a:lnTo>
                  <a:lnTo>
                    <a:pt x="1436" y="627"/>
                  </a:lnTo>
                  <a:lnTo>
                    <a:pt x="1435" y="627"/>
                  </a:lnTo>
                  <a:lnTo>
                    <a:pt x="1435" y="625"/>
                  </a:lnTo>
                  <a:lnTo>
                    <a:pt x="1435" y="624"/>
                  </a:lnTo>
                  <a:lnTo>
                    <a:pt x="1435" y="622"/>
                  </a:lnTo>
                  <a:lnTo>
                    <a:pt x="1433" y="619"/>
                  </a:lnTo>
                  <a:lnTo>
                    <a:pt x="1432" y="617"/>
                  </a:lnTo>
                  <a:lnTo>
                    <a:pt x="1432" y="616"/>
                  </a:lnTo>
                  <a:lnTo>
                    <a:pt x="1432" y="614"/>
                  </a:lnTo>
                  <a:lnTo>
                    <a:pt x="1432" y="614"/>
                  </a:lnTo>
                  <a:lnTo>
                    <a:pt x="1430" y="613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09"/>
                  </a:lnTo>
                  <a:lnTo>
                    <a:pt x="1428" y="609"/>
                  </a:lnTo>
                  <a:lnTo>
                    <a:pt x="1428" y="608"/>
                  </a:lnTo>
                  <a:lnTo>
                    <a:pt x="1428" y="608"/>
                  </a:lnTo>
                  <a:lnTo>
                    <a:pt x="1427" y="606"/>
                  </a:lnTo>
                  <a:lnTo>
                    <a:pt x="1425" y="606"/>
                  </a:lnTo>
                  <a:lnTo>
                    <a:pt x="1425" y="606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4" y="602"/>
                  </a:lnTo>
                  <a:lnTo>
                    <a:pt x="1424" y="600"/>
                  </a:lnTo>
                  <a:lnTo>
                    <a:pt x="1422" y="600"/>
                  </a:lnTo>
                  <a:lnTo>
                    <a:pt x="1421" y="600"/>
                  </a:lnTo>
                  <a:lnTo>
                    <a:pt x="1421" y="600"/>
                  </a:lnTo>
                  <a:lnTo>
                    <a:pt x="1421" y="598"/>
                  </a:lnTo>
                  <a:lnTo>
                    <a:pt x="1421" y="598"/>
                  </a:lnTo>
                  <a:lnTo>
                    <a:pt x="1421" y="597"/>
                  </a:lnTo>
                  <a:lnTo>
                    <a:pt x="1419" y="597"/>
                  </a:lnTo>
                  <a:lnTo>
                    <a:pt x="1419" y="597"/>
                  </a:lnTo>
                  <a:lnTo>
                    <a:pt x="1417" y="597"/>
                  </a:lnTo>
                  <a:lnTo>
                    <a:pt x="1414" y="595"/>
                  </a:lnTo>
                  <a:lnTo>
                    <a:pt x="1411" y="594"/>
                  </a:lnTo>
                  <a:lnTo>
                    <a:pt x="1410" y="594"/>
                  </a:lnTo>
                  <a:lnTo>
                    <a:pt x="1410" y="595"/>
                  </a:lnTo>
                  <a:lnTo>
                    <a:pt x="1410" y="595"/>
                  </a:lnTo>
                  <a:lnTo>
                    <a:pt x="1408" y="595"/>
                  </a:lnTo>
                  <a:lnTo>
                    <a:pt x="1405" y="594"/>
                  </a:lnTo>
                  <a:lnTo>
                    <a:pt x="1403" y="594"/>
                  </a:lnTo>
                  <a:lnTo>
                    <a:pt x="1402" y="594"/>
                  </a:lnTo>
                  <a:lnTo>
                    <a:pt x="1400" y="592"/>
                  </a:lnTo>
                  <a:lnTo>
                    <a:pt x="1400" y="590"/>
                  </a:lnTo>
                  <a:lnTo>
                    <a:pt x="1399" y="590"/>
                  </a:lnTo>
                  <a:lnTo>
                    <a:pt x="1397" y="590"/>
                  </a:lnTo>
                  <a:lnTo>
                    <a:pt x="1392" y="589"/>
                  </a:lnTo>
                  <a:lnTo>
                    <a:pt x="1391" y="587"/>
                  </a:lnTo>
                  <a:lnTo>
                    <a:pt x="1391" y="587"/>
                  </a:lnTo>
                  <a:lnTo>
                    <a:pt x="1389" y="587"/>
                  </a:lnTo>
                  <a:lnTo>
                    <a:pt x="1389" y="587"/>
                  </a:lnTo>
                  <a:lnTo>
                    <a:pt x="1387" y="587"/>
                  </a:lnTo>
                  <a:lnTo>
                    <a:pt x="1386" y="587"/>
                  </a:lnTo>
                  <a:lnTo>
                    <a:pt x="1384" y="587"/>
                  </a:lnTo>
                  <a:lnTo>
                    <a:pt x="1381" y="589"/>
                  </a:lnTo>
                  <a:lnTo>
                    <a:pt x="1378" y="589"/>
                  </a:lnTo>
                  <a:lnTo>
                    <a:pt x="1375" y="589"/>
                  </a:lnTo>
                  <a:lnTo>
                    <a:pt x="1373" y="589"/>
                  </a:lnTo>
                  <a:lnTo>
                    <a:pt x="1372" y="589"/>
                  </a:lnTo>
                  <a:lnTo>
                    <a:pt x="1369" y="589"/>
                  </a:lnTo>
                  <a:lnTo>
                    <a:pt x="1364" y="590"/>
                  </a:lnTo>
                  <a:lnTo>
                    <a:pt x="1359" y="592"/>
                  </a:lnTo>
                  <a:lnTo>
                    <a:pt x="1353" y="592"/>
                  </a:lnTo>
                  <a:lnTo>
                    <a:pt x="1348" y="595"/>
                  </a:lnTo>
                  <a:lnTo>
                    <a:pt x="1345" y="598"/>
                  </a:lnTo>
                  <a:lnTo>
                    <a:pt x="1342" y="602"/>
                  </a:lnTo>
                  <a:lnTo>
                    <a:pt x="1340" y="603"/>
                  </a:lnTo>
                  <a:lnTo>
                    <a:pt x="1339" y="603"/>
                  </a:lnTo>
                  <a:lnTo>
                    <a:pt x="1340" y="605"/>
                  </a:lnTo>
                  <a:lnTo>
                    <a:pt x="1340" y="606"/>
                  </a:lnTo>
                  <a:lnTo>
                    <a:pt x="1343" y="606"/>
                  </a:lnTo>
                  <a:lnTo>
                    <a:pt x="1346" y="606"/>
                  </a:lnTo>
                  <a:lnTo>
                    <a:pt x="1348" y="606"/>
                  </a:lnTo>
                  <a:lnTo>
                    <a:pt x="1348" y="608"/>
                  </a:lnTo>
                  <a:lnTo>
                    <a:pt x="1348" y="609"/>
                  </a:lnTo>
                  <a:lnTo>
                    <a:pt x="1348" y="613"/>
                  </a:lnTo>
                  <a:lnTo>
                    <a:pt x="1350" y="614"/>
                  </a:lnTo>
                  <a:lnTo>
                    <a:pt x="1350" y="616"/>
                  </a:lnTo>
                  <a:lnTo>
                    <a:pt x="1348" y="619"/>
                  </a:lnTo>
                  <a:lnTo>
                    <a:pt x="1346" y="620"/>
                  </a:lnTo>
                  <a:lnTo>
                    <a:pt x="1342" y="624"/>
                  </a:lnTo>
                  <a:lnTo>
                    <a:pt x="1340" y="625"/>
                  </a:lnTo>
                  <a:lnTo>
                    <a:pt x="1339" y="628"/>
                  </a:lnTo>
                  <a:lnTo>
                    <a:pt x="1335" y="631"/>
                  </a:lnTo>
                  <a:lnTo>
                    <a:pt x="1335" y="633"/>
                  </a:lnTo>
                  <a:lnTo>
                    <a:pt x="1335" y="635"/>
                  </a:lnTo>
                  <a:lnTo>
                    <a:pt x="1334" y="636"/>
                  </a:lnTo>
                  <a:lnTo>
                    <a:pt x="1332" y="638"/>
                  </a:lnTo>
                  <a:lnTo>
                    <a:pt x="1331" y="639"/>
                  </a:lnTo>
                  <a:lnTo>
                    <a:pt x="1331" y="641"/>
                  </a:lnTo>
                  <a:lnTo>
                    <a:pt x="1331" y="642"/>
                  </a:lnTo>
                  <a:lnTo>
                    <a:pt x="1329" y="644"/>
                  </a:lnTo>
                  <a:lnTo>
                    <a:pt x="1328" y="646"/>
                  </a:lnTo>
                  <a:lnTo>
                    <a:pt x="1328" y="647"/>
                  </a:lnTo>
                  <a:lnTo>
                    <a:pt x="1328" y="647"/>
                  </a:lnTo>
                  <a:lnTo>
                    <a:pt x="1326" y="649"/>
                  </a:lnTo>
                  <a:lnTo>
                    <a:pt x="1328" y="649"/>
                  </a:lnTo>
                  <a:lnTo>
                    <a:pt x="1329" y="649"/>
                  </a:lnTo>
                  <a:lnTo>
                    <a:pt x="1329" y="650"/>
                  </a:lnTo>
                  <a:lnTo>
                    <a:pt x="1329" y="653"/>
                  </a:lnTo>
                  <a:lnTo>
                    <a:pt x="1328" y="655"/>
                  </a:lnTo>
                  <a:lnTo>
                    <a:pt x="1326" y="655"/>
                  </a:lnTo>
                  <a:lnTo>
                    <a:pt x="1324" y="657"/>
                  </a:lnTo>
                  <a:lnTo>
                    <a:pt x="1321" y="657"/>
                  </a:lnTo>
                  <a:lnTo>
                    <a:pt x="1317" y="658"/>
                  </a:lnTo>
                  <a:lnTo>
                    <a:pt x="1312" y="661"/>
                  </a:lnTo>
                  <a:lnTo>
                    <a:pt x="1307" y="665"/>
                  </a:lnTo>
                  <a:lnTo>
                    <a:pt x="1307" y="665"/>
                  </a:lnTo>
                  <a:lnTo>
                    <a:pt x="1305" y="665"/>
                  </a:lnTo>
                  <a:lnTo>
                    <a:pt x="1302" y="663"/>
                  </a:lnTo>
                  <a:lnTo>
                    <a:pt x="1299" y="663"/>
                  </a:lnTo>
                  <a:lnTo>
                    <a:pt x="1296" y="661"/>
                  </a:lnTo>
                  <a:lnTo>
                    <a:pt x="1293" y="661"/>
                  </a:lnTo>
                  <a:lnTo>
                    <a:pt x="1291" y="660"/>
                  </a:lnTo>
                  <a:lnTo>
                    <a:pt x="1290" y="658"/>
                  </a:lnTo>
                  <a:lnTo>
                    <a:pt x="1288" y="657"/>
                  </a:lnTo>
                  <a:lnTo>
                    <a:pt x="1285" y="657"/>
                  </a:lnTo>
                  <a:lnTo>
                    <a:pt x="1283" y="655"/>
                  </a:lnTo>
                  <a:lnTo>
                    <a:pt x="1282" y="655"/>
                  </a:lnTo>
                  <a:lnTo>
                    <a:pt x="1280" y="657"/>
                  </a:lnTo>
                  <a:lnTo>
                    <a:pt x="1277" y="658"/>
                  </a:lnTo>
                  <a:lnTo>
                    <a:pt x="1277" y="658"/>
                  </a:lnTo>
                  <a:lnTo>
                    <a:pt x="1274" y="658"/>
                  </a:lnTo>
                  <a:lnTo>
                    <a:pt x="1272" y="658"/>
                  </a:lnTo>
                  <a:lnTo>
                    <a:pt x="1271" y="657"/>
                  </a:lnTo>
                  <a:lnTo>
                    <a:pt x="1271" y="657"/>
                  </a:lnTo>
                  <a:lnTo>
                    <a:pt x="1268" y="655"/>
                  </a:lnTo>
                  <a:lnTo>
                    <a:pt x="1266" y="653"/>
                  </a:lnTo>
                  <a:lnTo>
                    <a:pt x="1264" y="652"/>
                  </a:lnTo>
                  <a:lnTo>
                    <a:pt x="1263" y="652"/>
                  </a:lnTo>
                  <a:lnTo>
                    <a:pt x="1261" y="650"/>
                  </a:lnTo>
                  <a:lnTo>
                    <a:pt x="1260" y="652"/>
                  </a:lnTo>
                  <a:lnTo>
                    <a:pt x="1257" y="650"/>
                  </a:lnTo>
                  <a:lnTo>
                    <a:pt x="1257" y="650"/>
                  </a:lnTo>
                  <a:lnTo>
                    <a:pt x="1255" y="650"/>
                  </a:lnTo>
                  <a:lnTo>
                    <a:pt x="1253" y="652"/>
                  </a:lnTo>
                  <a:lnTo>
                    <a:pt x="1250" y="653"/>
                  </a:lnTo>
                  <a:lnTo>
                    <a:pt x="1247" y="655"/>
                  </a:lnTo>
                  <a:lnTo>
                    <a:pt x="1246" y="655"/>
                  </a:lnTo>
                  <a:lnTo>
                    <a:pt x="1244" y="657"/>
                  </a:lnTo>
                  <a:lnTo>
                    <a:pt x="1242" y="658"/>
                  </a:lnTo>
                  <a:lnTo>
                    <a:pt x="1239" y="660"/>
                  </a:lnTo>
                  <a:lnTo>
                    <a:pt x="1239" y="661"/>
                  </a:lnTo>
                  <a:lnTo>
                    <a:pt x="1238" y="663"/>
                  </a:lnTo>
                  <a:lnTo>
                    <a:pt x="1236" y="665"/>
                  </a:lnTo>
                  <a:lnTo>
                    <a:pt x="1235" y="665"/>
                  </a:lnTo>
                  <a:lnTo>
                    <a:pt x="1233" y="665"/>
                  </a:lnTo>
                  <a:lnTo>
                    <a:pt x="1230" y="665"/>
                  </a:lnTo>
                  <a:lnTo>
                    <a:pt x="1228" y="665"/>
                  </a:lnTo>
                  <a:lnTo>
                    <a:pt x="1223" y="666"/>
                  </a:lnTo>
                  <a:lnTo>
                    <a:pt x="1222" y="666"/>
                  </a:lnTo>
                  <a:lnTo>
                    <a:pt x="1220" y="668"/>
                  </a:lnTo>
                  <a:lnTo>
                    <a:pt x="1219" y="668"/>
                  </a:lnTo>
                  <a:lnTo>
                    <a:pt x="1217" y="668"/>
                  </a:lnTo>
                  <a:lnTo>
                    <a:pt x="1216" y="668"/>
                  </a:lnTo>
                  <a:lnTo>
                    <a:pt x="1214" y="668"/>
                  </a:lnTo>
                  <a:lnTo>
                    <a:pt x="1212" y="668"/>
                  </a:lnTo>
                  <a:lnTo>
                    <a:pt x="1211" y="669"/>
                  </a:lnTo>
                  <a:lnTo>
                    <a:pt x="1206" y="671"/>
                  </a:lnTo>
                  <a:lnTo>
                    <a:pt x="1205" y="672"/>
                  </a:lnTo>
                  <a:lnTo>
                    <a:pt x="1203" y="672"/>
                  </a:lnTo>
                  <a:lnTo>
                    <a:pt x="1201" y="671"/>
                  </a:lnTo>
                  <a:lnTo>
                    <a:pt x="1200" y="671"/>
                  </a:lnTo>
                  <a:lnTo>
                    <a:pt x="1198" y="671"/>
                  </a:lnTo>
                  <a:lnTo>
                    <a:pt x="1197" y="671"/>
                  </a:lnTo>
                  <a:lnTo>
                    <a:pt x="1194" y="671"/>
                  </a:lnTo>
                  <a:lnTo>
                    <a:pt x="1190" y="669"/>
                  </a:lnTo>
                  <a:lnTo>
                    <a:pt x="1187" y="669"/>
                  </a:lnTo>
                  <a:lnTo>
                    <a:pt x="1186" y="669"/>
                  </a:lnTo>
                  <a:lnTo>
                    <a:pt x="1182" y="668"/>
                  </a:lnTo>
                  <a:lnTo>
                    <a:pt x="1178" y="668"/>
                  </a:lnTo>
                  <a:lnTo>
                    <a:pt x="1176" y="668"/>
                  </a:lnTo>
                  <a:lnTo>
                    <a:pt x="1175" y="668"/>
                  </a:lnTo>
                  <a:lnTo>
                    <a:pt x="1173" y="668"/>
                  </a:lnTo>
                  <a:lnTo>
                    <a:pt x="1171" y="668"/>
                  </a:lnTo>
                  <a:lnTo>
                    <a:pt x="1168" y="665"/>
                  </a:lnTo>
                  <a:lnTo>
                    <a:pt x="1167" y="665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4" y="661"/>
                  </a:lnTo>
                  <a:lnTo>
                    <a:pt x="1164" y="661"/>
                  </a:lnTo>
                  <a:lnTo>
                    <a:pt x="1164" y="658"/>
                  </a:lnTo>
                  <a:lnTo>
                    <a:pt x="1164" y="657"/>
                  </a:lnTo>
                  <a:lnTo>
                    <a:pt x="1164" y="657"/>
                  </a:lnTo>
                  <a:lnTo>
                    <a:pt x="1162" y="657"/>
                  </a:lnTo>
                  <a:lnTo>
                    <a:pt x="1160" y="657"/>
                  </a:lnTo>
                  <a:lnTo>
                    <a:pt x="1156" y="657"/>
                  </a:lnTo>
                  <a:lnTo>
                    <a:pt x="1154" y="657"/>
                  </a:lnTo>
                  <a:lnTo>
                    <a:pt x="1153" y="655"/>
                  </a:lnTo>
                  <a:lnTo>
                    <a:pt x="1151" y="653"/>
                  </a:lnTo>
                  <a:lnTo>
                    <a:pt x="1149" y="652"/>
                  </a:lnTo>
                  <a:lnTo>
                    <a:pt x="1148" y="650"/>
                  </a:lnTo>
                  <a:lnTo>
                    <a:pt x="1146" y="650"/>
                  </a:lnTo>
                  <a:lnTo>
                    <a:pt x="1145" y="649"/>
                  </a:lnTo>
                  <a:lnTo>
                    <a:pt x="1141" y="650"/>
                  </a:lnTo>
                  <a:lnTo>
                    <a:pt x="1140" y="650"/>
                  </a:lnTo>
                  <a:lnTo>
                    <a:pt x="1137" y="649"/>
                  </a:lnTo>
                  <a:lnTo>
                    <a:pt x="1137" y="649"/>
                  </a:lnTo>
                  <a:lnTo>
                    <a:pt x="1134" y="649"/>
                  </a:lnTo>
                  <a:lnTo>
                    <a:pt x="1132" y="647"/>
                  </a:lnTo>
                  <a:lnTo>
                    <a:pt x="1129" y="647"/>
                  </a:lnTo>
                  <a:lnTo>
                    <a:pt x="1127" y="647"/>
                  </a:lnTo>
                  <a:lnTo>
                    <a:pt x="1126" y="647"/>
                  </a:lnTo>
                  <a:lnTo>
                    <a:pt x="1124" y="647"/>
                  </a:lnTo>
                  <a:lnTo>
                    <a:pt x="1123" y="649"/>
                  </a:lnTo>
                  <a:lnTo>
                    <a:pt x="1121" y="649"/>
                  </a:lnTo>
                  <a:lnTo>
                    <a:pt x="1118" y="649"/>
                  </a:lnTo>
                  <a:lnTo>
                    <a:pt x="1116" y="650"/>
                  </a:lnTo>
                  <a:lnTo>
                    <a:pt x="1115" y="650"/>
                  </a:lnTo>
                  <a:lnTo>
                    <a:pt x="1112" y="650"/>
                  </a:lnTo>
                  <a:lnTo>
                    <a:pt x="1112" y="652"/>
                  </a:lnTo>
                  <a:lnTo>
                    <a:pt x="1110" y="652"/>
                  </a:lnTo>
                  <a:lnTo>
                    <a:pt x="1108" y="653"/>
                  </a:lnTo>
                  <a:lnTo>
                    <a:pt x="1107" y="653"/>
                  </a:lnTo>
                  <a:lnTo>
                    <a:pt x="1105" y="652"/>
                  </a:lnTo>
                  <a:lnTo>
                    <a:pt x="1104" y="652"/>
                  </a:lnTo>
                  <a:lnTo>
                    <a:pt x="1104" y="653"/>
                  </a:lnTo>
                  <a:lnTo>
                    <a:pt x="1102" y="653"/>
                  </a:lnTo>
                  <a:lnTo>
                    <a:pt x="1100" y="652"/>
                  </a:lnTo>
                  <a:lnTo>
                    <a:pt x="1099" y="652"/>
                  </a:lnTo>
                  <a:lnTo>
                    <a:pt x="1097" y="652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93" y="650"/>
                  </a:lnTo>
                  <a:lnTo>
                    <a:pt x="1091" y="649"/>
                  </a:lnTo>
                  <a:lnTo>
                    <a:pt x="1089" y="649"/>
                  </a:lnTo>
                  <a:lnTo>
                    <a:pt x="1088" y="649"/>
                  </a:lnTo>
                  <a:lnTo>
                    <a:pt x="1086" y="647"/>
                  </a:lnTo>
                  <a:lnTo>
                    <a:pt x="1085" y="646"/>
                  </a:lnTo>
                  <a:lnTo>
                    <a:pt x="1085" y="646"/>
                  </a:lnTo>
                  <a:lnTo>
                    <a:pt x="1083" y="646"/>
                  </a:lnTo>
                  <a:lnTo>
                    <a:pt x="1083" y="644"/>
                  </a:lnTo>
                  <a:lnTo>
                    <a:pt x="1083" y="644"/>
                  </a:lnTo>
                  <a:lnTo>
                    <a:pt x="1083" y="642"/>
                  </a:lnTo>
                  <a:lnTo>
                    <a:pt x="1083" y="642"/>
                  </a:lnTo>
                  <a:lnTo>
                    <a:pt x="1082" y="641"/>
                  </a:lnTo>
                  <a:lnTo>
                    <a:pt x="1082" y="641"/>
                  </a:lnTo>
                  <a:lnTo>
                    <a:pt x="1082" y="639"/>
                  </a:lnTo>
                  <a:lnTo>
                    <a:pt x="1082" y="639"/>
                  </a:lnTo>
                  <a:lnTo>
                    <a:pt x="1082" y="638"/>
                  </a:lnTo>
                  <a:lnTo>
                    <a:pt x="1082" y="636"/>
                  </a:lnTo>
                  <a:lnTo>
                    <a:pt x="1080" y="635"/>
                  </a:lnTo>
                  <a:lnTo>
                    <a:pt x="1080" y="633"/>
                  </a:lnTo>
                  <a:lnTo>
                    <a:pt x="1080" y="631"/>
                  </a:lnTo>
                  <a:lnTo>
                    <a:pt x="1080" y="631"/>
                  </a:lnTo>
                  <a:lnTo>
                    <a:pt x="1080" y="630"/>
                  </a:lnTo>
                  <a:lnTo>
                    <a:pt x="1078" y="630"/>
                  </a:lnTo>
                  <a:lnTo>
                    <a:pt x="1075" y="628"/>
                  </a:lnTo>
                  <a:lnTo>
                    <a:pt x="1072" y="628"/>
                  </a:lnTo>
                  <a:lnTo>
                    <a:pt x="1071" y="628"/>
                  </a:lnTo>
                  <a:lnTo>
                    <a:pt x="1069" y="628"/>
                  </a:lnTo>
                  <a:lnTo>
                    <a:pt x="1069" y="628"/>
                  </a:lnTo>
                  <a:lnTo>
                    <a:pt x="1067" y="627"/>
                  </a:lnTo>
                  <a:lnTo>
                    <a:pt x="1066" y="627"/>
                  </a:lnTo>
                  <a:lnTo>
                    <a:pt x="1063" y="625"/>
                  </a:lnTo>
                  <a:lnTo>
                    <a:pt x="1059" y="624"/>
                  </a:lnTo>
                  <a:lnTo>
                    <a:pt x="1056" y="624"/>
                  </a:lnTo>
                  <a:lnTo>
                    <a:pt x="1056" y="624"/>
                  </a:lnTo>
                  <a:lnTo>
                    <a:pt x="1053" y="624"/>
                  </a:lnTo>
                  <a:lnTo>
                    <a:pt x="1050" y="622"/>
                  </a:lnTo>
                  <a:lnTo>
                    <a:pt x="1048" y="622"/>
                  </a:lnTo>
                  <a:lnTo>
                    <a:pt x="1047" y="620"/>
                  </a:lnTo>
                  <a:lnTo>
                    <a:pt x="1045" y="620"/>
                  </a:lnTo>
                  <a:lnTo>
                    <a:pt x="1044" y="620"/>
                  </a:lnTo>
                  <a:lnTo>
                    <a:pt x="1042" y="619"/>
                  </a:lnTo>
                  <a:lnTo>
                    <a:pt x="1041" y="619"/>
                  </a:lnTo>
                  <a:lnTo>
                    <a:pt x="1037" y="617"/>
                  </a:lnTo>
                  <a:lnTo>
                    <a:pt x="1036" y="617"/>
                  </a:lnTo>
                  <a:lnTo>
                    <a:pt x="1036" y="617"/>
                  </a:lnTo>
                  <a:lnTo>
                    <a:pt x="1034" y="616"/>
                  </a:lnTo>
                  <a:lnTo>
                    <a:pt x="1033" y="616"/>
                  </a:lnTo>
                  <a:lnTo>
                    <a:pt x="1033" y="616"/>
                  </a:lnTo>
                  <a:lnTo>
                    <a:pt x="1033" y="619"/>
                  </a:lnTo>
                  <a:lnTo>
                    <a:pt x="1031" y="619"/>
                  </a:lnTo>
                  <a:lnTo>
                    <a:pt x="1030" y="622"/>
                  </a:lnTo>
                  <a:lnTo>
                    <a:pt x="1025" y="624"/>
                  </a:lnTo>
                  <a:lnTo>
                    <a:pt x="1025" y="624"/>
                  </a:lnTo>
                  <a:lnTo>
                    <a:pt x="1025" y="625"/>
                  </a:lnTo>
                  <a:lnTo>
                    <a:pt x="1023" y="625"/>
                  </a:lnTo>
                  <a:lnTo>
                    <a:pt x="1023" y="627"/>
                  </a:lnTo>
                  <a:lnTo>
                    <a:pt x="1023" y="627"/>
                  </a:lnTo>
                  <a:lnTo>
                    <a:pt x="1022" y="628"/>
                  </a:lnTo>
                  <a:lnTo>
                    <a:pt x="1022" y="628"/>
                  </a:lnTo>
                  <a:lnTo>
                    <a:pt x="1020" y="630"/>
                  </a:lnTo>
                  <a:lnTo>
                    <a:pt x="1020" y="630"/>
                  </a:lnTo>
                  <a:lnTo>
                    <a:pt x="1020" y="631"/>
                  </a:lnTo>
                  <a:lnTo>
                    <a:pt x="1020" y="631"/>
                  </a:lnTo>
                  <a:lnTo>
                    <a:pt x="1018" y="633"/>
                  </a:lnTo>
                  <a:lnTo>
                    <a:pt x="1018" y="633"/>
                  </a:lnTo>
                  <a:lnTo>
                    <a:pt x="1018" y="636"/>
                  </a:lnTo>
                  <a:lnTo>
                    <a:pt x="1018" y="638"/>
                  </a:lnTo>
                  <a:lnTo>
                    <a:pt x="1018" y="638"/>
                  </a:lnTo>
                  <a:lnTo>
                    <a:pt x="1018" y="639"/>
                  </a:lnTo>
                  <a:lnTo>
                    <a:pt x="1020" y="639"/>
                  </a:lnTo>
                  <a:lnTo>
                    <a:pt x="1020" y="641"/>
                  </a:lnTo>
                  <a:lnTo>
                    <a:pt x="1020" y="641"/>
                  </a:lnTo>
                  <a:lnTo>
                    <a:pt x="1020" y="642"/>
                  </a:lnTo>
                  <a:lnTo>
                    <a:pt x="1020" y="644"/>
                  </a:lnTo>
                  <a:lnTo>
                    <a:pt x="1022" y="644"/>
                  </a:lnTo>
                  <a:lnTo>
                    <a:pt x="1023" y="646"/>
                  </a:lnTo>
                  <a:lnTo>
                    <a:pt x="1023" y="646"/>
                  </a:lnTo>
                  <a:lnTo>
                    <a:pt x="1025" y="646"/>
                  </a:lnTo>
                  <a:lnTo>
                    <a:pt x="1025" y="647"/>
                  </a:lnTo>
                  <a:lnTo>
                    <a:pt x="1025" y="647"/>
                  </a:lnTo>
                  <a:lnTo>
                    <a:pt x="1025" y="650"/>
                  </a:lnTo>
                  <a:lnTo>
                    <a:pt x="1023" y="652"/>
                  </a:lnTo>
                  <a:lnTo>
                    <a:pt x="1023" y="652"/>
                  </a:lnTo>
                  <a:lnTo>
                    <a:pt x="1022" y="653"/>
                  </a:lnTo>
                  <a:lnTo>
                    <a:pt x="1022" y="653"/>
                  </a:lnTo>
                  <a:lnTo>
                    <a:pt x="1020" y="655"/>
                  </a:lnTo>
                  <a:lnTo>
                    <a:pt x="1020" y="655"/>
                  </a:lnTo>
                  <a:lnTo>
                    <a:pt x="1018" y="657"/>
                  </a:lnTo>
                  <a:lnTo>
                    <a:pt x="1017" y="657"/>
                  </a:lnTo>
                  <a:lnTo>
                    <a:pt x="1017" y="657"/>
                  </a:lnTo>
                  <a:lnTo>
                    <a:pt x="1015" y="657"/>
                  </a:lnTo>
                  <a:lnTo>
                    <a:pt x="1014" y="657"/>
                  </a:lnTo>
                  <a:lnTo>
                    <a:pt x="1014" y="658"/>
                  </a:lnTo>
                  <a:lnTo>
                    <a:pt x="1012" y="660"/>
                  </a:lnTo>
                  <a:lnTo>
                    <a:pt x="1011" y="661"/>
                  </a:lnTo>
                  <a:lnTo>
                    <a:pt x="1009" y="661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07" y="658"/>
                  </a:lnTo>
                  <a:lnTo>
                    <a:pt x="1006" y="658"/>
                  </a:lnTo>
                  <a:lnTo>
                    <a:pt x="1001" y="657"/>
                  </a:lnTo>
                  <a:lnTo>
                    <a:pt x="1001" y="658"/>
                  </a:lnTo>
                  <a:lnTo>
                    <a:pt x="1000" y="658"/>
                  </a:lnTo>
                  <a:lnTo>
                    <a:pt x="1000" y="658"/>
                  </a:lnTo>
                  <a:lnTo>
                    <a:pt x="1000" y="657"/>
                  </a:lnTo>
                  <a:lnTo>
                    <a:pt x="998" y="657"/>
                  </a:lnTo>
                  <a:lnTo>
                    <a:pt x="996" y="658"/>
                  </a:lnTo>
                  <a:lnTo>
                    <a:pt x="996" y="658"/>
                  </a:lnTo>
                  <a:lnTo>
                    <a:pt x="995" y="657"/>
                  </a:lnTo>
                  <a:lnTo>
                    <a:pt x="993" y="657"/>
                  </a:lnTo>
                  <a:lnTo>
                    <a:pt x="992" y="655"/>
                  </a:lnTo>
                  <a:lnTo>
                    <a:pt x="992" y="655"/>
                  </a:lnTo>
                  <a:lnTo>
                    <a:pt x="992" y="657"/>
                  </a:lnTo>
                  <a:lnTo>
                    <a:pt x="990" y="657"/>
                  </a:lnTo>
                  <a:lnTo>
                    <a:pt x="990" y="657"/>
                  </a:lnTo>
                  <a:lnTo>
                    <a:pt x="990" y="655"/>
                  </a:lnTo>
                  <a:lnTo>
                    <a:pt x="989" y="655"/>
                  </a:lnTo>
                  <a:lnTo>
                    <a:pt x="987" y="657"/>
                  </a:lnTo>
                  <a:lnTo>
                    <a:pt x="985" y="657"/>
                  </a:lnTo>
                  <a:lnTo>
                    <a:pt x="985" y="657"/>
                  </a:lnTo>
                  <a:lnTo>
                    <a:pt x="984" y="657"/>
                  </a:lnTo>
                  <a:lnTo>
                    <a:pt x="982" y="657"/>
                  </a:lnTo>
                  <a:lnTo>
                    <a:pt x="982" y="657"/>
                  </a:lnTo>
                  <a:lnTo>
                    <a:pt x="979" y="657"/>
                  </a:lnTo>
                  <a:lnTo>
                    <a:pt x="979" y="657"/>
                  </a:lnTo>
                  <a:lnTo>
                    <a:pt x="977" y="657"/>
                  </a:lnTo>
                  <a:lnTo>
                    <a:pt x="977" y="655"/>
                  </a:lnTo>
                  <a:lnTo>
                    <a:pt x="976" y="655"/>
                  </a:lnTo>
                  <a:lnTo>
                    <a:pt x="974" y="655"/>
                  </a:lnTo>
                  <a:lnTo>
                    <a:pt x="973" y="655"/>
                  </a:lnTo>
                  <a:lnTo>
                    <a:pt x="973" y="655"/>
                  </a:lnTo>
                  <a:lnTo>
                    <a:pt x="971" y="655"/>
                  </a:lnTo>
                  <a:lnTo>
                    <a:pt x="971" y="653"/>
                  </a:lnTo>
                  <a:lnTo>
                    <a:pt x="970" y="653"/>
                  </a:lnTo>
                  <a:lnTo>
                    <a:pt x="970" y="652"/>
                  </a:lnTo>
                  <a:lnTo>
                    <a:pt x="968" y="652"/>
                  </a:lnTo>
                  <a:lnTo>
                    <a:pt x="968" y="652"/>
                  </a:lnTo>
                  <a:lnTo>
                    <a:pt x="968" y="650"/>
                  </a:lnTo>
                  <a:lnTo>
                    <a:pt x="966" y="649"/>
                  </a:lnTo>
                  <a:lnTo>
                    <a:pt x="966" y="646"/>
                  </a:lnTo>
                  <a:lnTo>
                    <a:pt x="966" y="646"/>
                  </a:lnTo>
                  <a:lnTo>
                    <a:pt x="963" y="646"/>
                  </a:lnTo>
                  <a:lnTo>
                    <a:pt x="962" y="646"/>
                  </a:lnTo>
                  <a:lnTo>
                    <a:pt x="960" y="644"/>
                  </a:lnTo>
                  <a:lnTo>
                    <a:pt x="957" y="644"/>
                  </a:lnTo>
                  <a:lnTo>
                    <a:pt x="957" y="644"/>
                  </a:lnTo>
                  <a:lnTo>
                    <a:pt x="955" y="644"/>
                  </a:lnTo>
                  <a:lnTo>
                    <a:pt x="954" y="644"/>
                  </a:lnTo>
                  <a:lnTo>
                    <a:pt x="952" y="644"/>
                  </a:lnTo>
                  <a:lnTo>
                    <a:pt x="951" y="644"/>
                  </a:lnTo>
                  <a:lnTo>
                    <a:pt x="949" y="644"/>
                  </a:lnTo>
                  <a:lnTo>
                    <a:pt x="948" y="644"/>
                  </a:lnTo>
                  <a:lnTo>
                    <a:pt x="948" y="642"/>
                  </a:lnTo>
                  <a:lnTo>
                    <a:pt x="948" y="641"/>
                  </a:lnTo>
                  <a:lnTo>
                    <a:pt x="948" y="641"/>
                  </a:lnTo>
                  <a:lnTo>
                    <a:pt x="946" y="641"/>
                  </a:lnTo>
                  <a:lnTo>
                    <a:pt x="944" y="641"/>
                  </a:lnTo>
                  <a:lnTo>
                    <a:pt x="944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1" y="641"/>
                  </a:lnTo>
                  <a:lnTo>
                    <a:pt x="940" y="641"/>
                  </a:lnTo>
                  <a:lnTo>
                    <a:pt x="938" y="639"/>
                  </a:lnTo>
                  <a:lnTo>
                    <a:pt x="938" y="639"/>
                  </a:lnTo>
                  <a:lnTo>
                    <a:pt x="938" y="641"/>
                  </a:lnTo>
                  <a:lnTo>
                    <a:pt x="938" y="641"/>
                  </a:lnTo>
                  <a:lnTo>
                    <a:pt x="936" y="642"/>
                  </a:lnTo>
                  <a:lnTo>
                    <a:pt x="935" y="642"/>
                  </a:lnTo>
                  <a:lnTo>
                    <a:pt x="933" y="642"/>
                  </a:lnTo>
                  <a:lnTo>
                    <a:pt x="930" y="642"/>
                  </a:lnTo>
                  <a:lnTo>
                    <a:pt x="930" y="642"/>
                  </a:lnTo>
                  <a:lnTo>
                    <a:pt x="929" y="644"/>
                  </a:lnTo>
                  <a:lnTo>
                    <a:pt x="929" y="646"/>
                  </a:lnTo>
                  <a:lnTo>
                    <a:pt x="927" y="646"/>
                  </a:lnTo>
                  <a:lnTo>
                    <a:pt x="925" y="646"/>
                  </a:lnTo>
                  <a:lnTo>
                    <a:pt x="925" y="647"/>
                  </a:lnTo>
                  <a:lnTo>
                    <a:pt x="924" y="647"/>
                  </a:lnTo>
                  <a:lnTo>
                    <a:pt x="924" y="647"/>
                  </a:lnTo>
                  <a:lnTo>
                    <a:pt x="922" y="647"/>
                  </a:lnTo>
                  <a:lnTo>
                    <a:pt x="921" y="647"/>
                  </a:lnTo>
                  <a:lnTo>
                    <a:pt x="919" y="647"/>
                  </a:lnTo>
                  <a:lnTo>
                    <a:pt x="918" y="649"/>
                  </a:lnTo>
                  <a:lnTo>
                    <a:pt x="918" y="650"/>
                  </a:lnTo>
                  <a:lnTo>
                    <a:pt x="916" y="650"/>
                  </a:lnTo>
                  <a:lnTo>
                    <a:pt x="914" y="650"/>
                  </a:lnTo>
                  <a:lnTo>
                    <a:pt x="914" y="652"/>
                  </a:lnTo>
                  <a:lnTo>
                    <a:pt x="913" y="652"/>
                  </a:lnTo>
                  <a:lnTo>
                    <a:pt x="910" y="652"/>
                  </a:lnTo>
                  <a:lnTo>
                    <a:pt x="910" y="653"/>
                  </a:lnTo>
                  <a:lnTo>
                    <a:pt x="908" y="653"/>
                  </a:lnTo>
                  <a:lnTo>
                    <a:pt x="907" y="653"/>
                  </a:lnTo>
                  <a:lnTo>
                    <a:pt x="905" y="653"/>
                  </a:lnTo>
                  <a:lnTo>
                    <a:pt x="905" y="655"/>
                  </a:lnTo>
                  <a:lnTo>
                    <a:pt x="905" y="657"/>
                  </a:lnTo>
                  <a:lnTo>
                    <a:pt x="903" y="657"/>
                  </a:lnTo>
                  <a:lnTo>
                    <a:pt x="902" y="657"/>
                  </a:lnTo>
                  <a:lnTo>
                    <a:pt x="900" y="658"/>
                  </a:lnTo>
                  <a:lnTo>
                    <a:pt x="900" y="660"/>
                  </a:lnTo>
                  <a:lnTo>
                    <a:pt x="900" y="660"/>
                  </a:lnTo>
                  <a:lnTo>
                    <a:pt x="900" y="661"/>
                  </a:lnTo>
                  <a:lnTo>
                    <a:pt x="899" y="661"/>
                  </a:lnTo>
                  <a:lnTo>
                    <a:pt x="897" y="661"/>
                  </a:lnTo>
                  <a:lnTo>
                    <a:pt x="895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2" y="665"/>
                  </a:lnTo>
                  <a:lnTo>
                    <a:pt x="892" y="665"/>
                  </a:lnTo>
                  <a:lnTo>
                    <a:pt x="891" y="666"/>
                  </a:lnTo>
                  <a:lnTo>
                    <a:pt x="889" y="666"/>
                  </a:lnTo>
                  <a:lnTo>
                    <a:pt x="889" y="665"/>
                  </a:lnTo>
                  <a:lnTo>
                    <a:pt x="889" y="665"/>
                  </a:lnTo>
                  <a:lnTo>
                    <a:pt x="888" y="665"/>
                  </a:lnTo>
                  <a:lnTo>
                    <a:pt x="888" y="666"/>
                  </a:lnTo>
                  <a:lnTo>
                    <a:pt x="888" y="666"/>
                  </a:lnTo>
                  <a:lnTo>
                    <a:pt x="886" y="666"/>
                  </a:lnTo>
                  <a:lnTo>
                    <a:pt x="886" y="666"/>
                  </a:lnTo>
                  <a:lnTo>
                    <a:pt x="884" y="666"/>
                  </a:lnTo>
                  <a:lnTo>
                    <a:pt x="884" y="666"/>
                  </a:lnTo>
                  <a:lnTo>
                    <a:pt x="883" y="666"/>
                  </a:lnTo>
                  <a:lnTo>
                    <a:pt x="881" y="666"/>
                  </a:lnTo>
                  <a:lnTo>
                    <a:pt x="881" y="666"/>
                  </a:lnTo>
                  <a:lnTo>
                    <a:pt x="878" y="666"/>
                  </a:lnTo>
                  <a:lnTo>
                    <a:pt x="878" y="668"/>
                  </a:lnTo>
                  <a:lnTo>
                    <a:pt x="878" y="669"/>
                  </a:lnTo>
                  <a:lnTo>
                    <a:pt x="878" y="669"/>
                  </a:lnTo>
                  <a:lnTo>
                    <a:pt x="877" y="671"/>
                  </a:lnTo>
                  <a:lnTo>
                    <a:pt x="875" y="671"/>
                  </a:lnTo>
                  <a:lnTo>
                    <a:pt x="875" y="671"/>
                  </a:lnTo>
                  <a:lnTo>
                    <a:pt x="873" y="671"/>
                  </a:lnTo>
                  <a:lnTo>
                    <a:pt x="873" y="671"/>
                  </a:lnTo>
                  <a:lnTo>
                    <a:pt x="872" y="671"/>
                  </a:lnTo>
                  <a:lnTo>
                    <a:pt x="872" y="672"/>
                  </a:lnTo>
                  <a:lnTo>
                    <a:pt x="870" y="672"/>
                  </a:lnTo>
                  <a:lnTo>
                    <a:pt x="869" y="672"/>
                  </a:lnTo>
                  <a:lnTo>
                    <a:pt x="869" y="672"/>
                  </a:lnTo>
                  <a:lnTo>
                    <a:pt x="867" y="672"/>
                  </a:lnTo>
                  <a:lnTo>
                    <a:pt x="866" y="672"/>
                  </a:lnTo>
                  <a:lnTo>
                    <a:pt x="866" y="672"/>
                  </a:lnTo>
                  <a:lnTo>
                    <a:pt x="866" y="671"/>
                  </a:lnTo>
                  <a:lnTo>
                    <a:pt x="864" y="669"/>
                  </a:lnTo>
                  <a:lnTo>
                    <a:pt x="862" y="669"/>
                  </a:lnTo>
                  <a:lnTo>
                    <a:pt x="861" y="669"/>
                  </a:lnTo>
                  <a:lnTo>
                    <a:pt x="861" y="668"/>
                  </a:lnTo>
                  <a:lnTo>
                    <a:pt x="859" y="666"/>
                  </a:lnTo>
                  <a:lnTo>
                    <a:pt x="858" y="665"/>
                  </a:lnTo>
                  <a:lnTo>
                    <a:pt x="856" y="665"/>
                  </a:lnTo>
                  <a:lnTo>
                    <a:pt x="856" y="663"/>
                  </a:lnTo>
                  <a:lnTo>
                    <a:pt x="856" y="663"/>
                  </a:lnTo>
                  <a:lnTo>
                    <a:pt x="858" y="661"/>
                  </a:lnTo>
                  <a:lnTo>
                    <a:pt x="858" y="660"/>
                  </a:lnTo>
                  <a:lnTo>
                    <a:pt x="856" y="660"/>
                  </a:lnTo>
                  <a:lnTo>
                    <a:pt x="856" y="660"/>
                  </a:lnTo>
                  <a:lnTo>
                    <a:pt x="855" y="661"/>
                  </a:lnTo>
                  <a:lnTo>
                    <a:pt x="853" y="663"/>
                  </a:lnTo>
                  <a:lnTo>
                    <a:pt x="851" y="663"/>
                  </a:lnTo>
                  <a:lnTo>
                    <a:pt x="850" y="665"/>
                  </a:lnTo>
                  <a:lnTo>
                    <a:pt x="850" y="665"/>
                  </a:lnTo>
                  <a:lnTo>
                    <a:pt x="848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5" y="665"/>
                  </a:lnTo>
                  <a:lnTo>
                    <a:pt x="840" y="663"/>
                  </a:lnTo>
                  <a:lnTo>
                    <a:pt x="837" y="663"/>
                  </a:lnTo>
                  <a:lnTo>
                    <a:pt x="837" y="663"/>
                  </a:lnTo>
                  <a:lnTo>
                    <a:pt x="836" y="663"/>
                  </a:lnTo>
                  <a:lnTo>
                    <a:pt x="836" y="661"/>
                  </a:lnTo>
                  <a:lnTo>
                    <a:pt x="834" y="660"/>
                  </a:lnTo>
                  <a:lnTo>
                    <a:pt x="834" y="660"/>
                  </a:lnTo>
                  <a:lnTo>
                    <a:pt x="832" y="658"/>
                  </a:lnTo>
                  <a:lnTo>
                    <a:pt x="832" y="657"/>
                  </a:lnTo>
                  <a:lnTo>
                    <a:pt x="832" y="655"/>
                  </a:lnTo>
                  <a:lnTo>
                    <a:pt x="832" y="655"/>
                  </a:lnTo>
                  <a:lnTo>
                    <a:pt x="831" y="653"/>
                  </a:lnTo>
                  <a:lnTo>
                    <a:pt x="831" y="653"/>
                  </a:lnTo>
                  <a:lnTo>
                    <a:pt x="826" y="652"/>
                  </a:lnTo>
                  <a:lnTo>
                    <a:pt x="825" y="652"/>
                  </a:lnTo>
                  <a:lnTo>
                    <a:pt x="825" y="652"/>
                  </a:lnTo>
                  <a:lnTo>
                    <a:pt x="823" y="652"/>
                  </a:lnTo>
                  <a:lnTo>
                    <a:pt x="821" y="650"/>
                  </a:lnTo>
                  <a:lnTo>
                    <a:pt x="821" y="647"/>
                  </a:lnTo>
                  <a:lnTo>
                    <a:pt x="820" y="646"/>
                  </a:lnTo>
                  <a:lnTo>
                    <a:pt x="820" y="644"/>
                  </a:lnTo>
                  <a:lnTo>
                    <a:pt x="818" y="642"/>
                  </a:lnTo>
                  <a:lnTo>
                    <a:pt x="817" y="641"/>
                  </a:lnTo>
                  <a:lnTo>
                    <a:pt x="817" y="641"/>
                  </a:lnTo>
                  <a:lnTo>
                    <a:pt x="814" y="639"/>
                  </a:lnTo>
                  <a:lnTo>
                    <a:pt x="812" y="638"/>
                  </a:lnTo>
                  <a:lnTo>
                    <a:pt x="809" y="636"/>
                  </a:lnTo>
                  <a:lnTo>
                    <a:pt x="807" y="636"/>
                  </a:lnTo>
                  <a:lnTo>
                    <a:pt x="806" y="638"/>
                  </a:lnTo>
                  <a:lnTo>
                    <a:pt x="806" y="638"/>
                  </a:lnTo>
                  <a:lnTo>
                    <a:pt x="804" y="639"/>
                  </a:lnTo>
                  <a:lnTo>
                    <a:pt x="802" y="639"/>
                  </a:lnTo>
                  <a:lnTo>
                    <a:pt x="801" y="639"/>
                  </a:lnTo>
                  <a:lnTo>
                    <a:pt x="799" y="639"/>
                  </a:lnTo>
                  <a:lnTo>
                    <a:pt x="799" y="639"/>
                  </a:lnTo>
                  <a:lnTo>
                    <a:pt x="798" y="641"/>
                  </a:lnTo>
                  <a:lnTo>
                    <a:pt x="796" y="642"/>
                  </a:lnTo>
                  <a:lnTo>
                    <a:pt x="795" y="642"/>
                  </a:lnTo>
                  <a:lnTo>
                    <a:pt x="791" y="642"/>
                  </a:lnTo>
                  <a:lnTo>
                    <a:pt x="790" y="642"/>
                  </a:lnTo>
                  <a:lnTo>
                    <a:pt x="788" y="641"/>
                  </a:lnTo>
                  <a:lnTo>
                    <a:pt x="785" y="641"/>
                  </a:lnTo>
                  <a:lnTo>
                    <a:pt x="784" y="642"/>
                  </a:lnTo>
                  <a:lnTo>
                    <a:pt x="782" y="642"/>
                  </a:lnTo>
                  <a:lnTo>
                    <a:pt x="780" y="641"/>
                  </a:lnTo>
                  <a:lnTo>
                    <a:pt x="782" y="641"/>
                  </a:lnTo>
                  <a:lnTo>
                    <a:pt x="780" y="639"/>
                  </a:lnTo>
                  <a:lnTo>
                    <a:pt x="780" y="638"/>
                  </a:lnTo>
                  <a:lnTo>
                    <a:pt x="780" y="638"/>
                  </a:lnTo>
                  <a:lnTo>
                    <a:pt x="779" y="638"/>
                  </a:lnTo>
                  <a:lnTo>
                    <a:pt x="777" y="638"/>
                  </a:lnTo>
                  <a:lnTo>
                    <a:pt x="776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7" y="635"/>
                  </a:lnTo>
                  <a:lnTo>
                    <a:pt x="777" y="633"/>
                  </a:lnTo>
                  <a:lnTo>
                    <a:pt x="776" y="633"/>
                  </a:lnTo>
                  <a:lnTo>
                    <a:pt x="774" y="633"/>
                  </a:lnTo>
                  <a:lnTo>
                    <a:pt x="774" y="631"/>
                  </a:lnTo>
                  <a:lnTo>
                    <a:pt x="773" y="631"/>
                  </a:lnTo>
                  <a:lnTo>
                    <a:pt x="773" y="631"/>
                  </a:lnTo>
                  <a:lnTo>
                    <a:pt x="771" y="631"/>
                  </a:lnTo>
                  <a:lnTo>
                    <a:pt x="769" y="631"/>
                  </a:lnTo>
                  <a:lnTo>
                    <a:pt x="769" y="633"/>
                  </a:lnTo>
                  <a:lnTo>
                    <a:pt x="768" y="633"/>
                  </a:lnTo>
                  <a:lnTo>
                    <a:pt x="768" y="633"/>
                  </a:lnTo>
                  <a:lnTo>
                    <a:pt x="766" y="633"/>
                  </a:lnTo>
                  <a:lnTo>
                    <a:pt x="766" y="635"/>
                  </a:lnTo>
                  <a:lnTo>
                    <a:pt x="766" y="635"/>
                  </a:lnTo>
                  <a:lnTo>
                    <a:pt x="766" y="636"/>
                  </a:lnTo>
                  <a:lnTo>
                    <a:pt x="766" y="638"/>
                  </a:lnTo>
                  <a:lnTo>
                    <a:pt x="765" y="638"/>
                  </a:lnTo>
                  <a:lnTo>
                    <a:pt x="765" y="638"/>
                  </a:lnTo>
                  <a:lnTo>
                    <a:pt x="763" y="638"/>
                  </a:lnTo>
                  <a:lnTo>
                    <a:pt x="761" y="639"/>
                  </a:lnTo>
                  <a:lnTo>
                    <a:pt x="761" y="639"/>
                  </a:lnTo>
                  <a:lnTo>
                    <a:pt x="761" y="641"/>
                  </a:lnTo>
                  <a:lnTo>
                    <a:pt x="761" y="641"/>
                  </a:lnTo>
                  <a:lnTo>
                    <a:pt x="760" y="641"/>
                  </a:lnTo>
                  <a:lnTo>
                    <a:pt x="758" y="638"/>
                  </a:lnTo>
                  <a:lnTo>
                    <a:pt x="757" y="633"/>
                  </a:lnTo>
                  <a:lnTo>
                    <a:pt x="754" y="630"/>
                  </a:lnTo>
                  <a:lnTo>
                    <a:pt x="752" y="627"/>
                  </a:lnTo>
                  <a:lnTo>
                    <a:pt x="747" y="620"/>
                  </a:lnTo>
                  <a:lnTo>
                    <a:pt x="746" y="617"/>
                  </a:lnTo>
                  <a:lnTo>
                    <a:pt x="741" y="611"/>
                  </a:lnTo>
                  <a:lnTo>
                    <a:pt x="738" y="605"/>
                  </a:lnTo>
                  <a:lnTo>
                    <a:pt x="735" y="600"/>
                  </a:lnTo>
                  <a:lnTo>
                    <a:pt x="732" y="597"/>
                  </a:lnTo>
                  <a:lnTo>
                    <a:pt x="730" y="594"/>
                  </a:lnTo>
                  <a:lnTo>
                    <a:pt x="728" y="592"/>
                  </a:lnTo>
                  <a:lnTo>
                    <a:pt x="727" y="590"/>
                  </a:lnTo>
                  <a:lnTo>
                    <a:pt x="724" y="589"/>
                  </a:lnTo>
                  <a:lnTo>
                    <a:pt x="719" y="586"/>
                  </a:lnTo>
                  <a:lnTo>
                    <a:pt x="714" y="583"/>
                  </a:lnTo>
                  <a:lnTo>
                    <a:pt x="711" y="579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8" y="576"/>
                  </a:lnTo>
                  <a:lnTo>
                    <a:pt x="708" y="575"/>
                  </a:lnTo>
                  <a:lnTo>
                    <a:pt x="713" y="576"/>
                  </a:lnTo>
                  <a:lnTo>
                    <a:pt x="713" y="575"/>
                  </a:lnTo>
                  <a:lnTo>
                    <a:pt x="714" y="572"/>
                  </a:lnTo>
                  <a:lnTo>
                    <a:pt x="714" y="570"/>
                  </a:lnTo>
                  <a:lnTo>
                    <a:pt x="713" y="570"/>
                  </a:lnTo>
                  <a:lnTo>
                    <a:pt x="711" y="572"/>
                  </a:lnTo>
                  <a:lnTo>
                    <a:pt x="709" y="572"/>
                  </a:lnTo>
                  <a:lnTo>
                    <a:pt x="709" y="572"/>
                  </a:lnTo>
                  <a:lnTo>
                    <a:pt x="706" y="572"/>
                  </a:lnTo>
                  <a:lnTo>
                    <a:pt x="705" y="573"/>
                  </a:lnTo>
                  <a:lnTo>
                    <a:pt x="700" y="575"/>
                  </a:lnTo>
                  <a:lnTo>
                    <a:pt x="698" y="576"/>
                  </a:lnTo>
                  <a:lnTo>
                    <a:pt x="697" y="576"/>
                  </a:lnTo>
                  <a:lnTo>
                    <a:pt x="694" y="576"/>
                  </a:lnTo>
                  <a:lnTo>
                    <a:pt x="694" y="578"/>
                  </a:lnTo>
                  <a:lnTo>
                    <a:pt x="694" y="578"/>
                  </a:lnTo>
                  <a:lnTo>
                    <a:pt x="694" y="579"/>
                  </a:lnTo>
                  <a:lnTo>
                    <a:pt x="691" y="581"/>
                  </a:lnTo>
                  <a:lnTo>
                    <a:pt x="689" y="583"/>
                  </a:lnTo>
                  <a:lnTo>
                    <a:pt x="687" y="583"/>
                  </a:lnTo>
                  <a:lnTo>
                    <a:pt x="686" y="581"/>
                  </a:lnTo>
                  <a:lnTo>
                    <a:pt x="686" y="583"/>
                  </a:lnTo>
                  <a:lnTo>
                    <a:pt x="683" y="583"/>
                  </a:lnTo>
                  <a:lnTo>
                    <a:pt x="679" y="586"/>
                  </a:lnTo>
                  <a:lnTo>
                    <a:pt x="679" y="586"/>
                  </a:lnTo>
                  <a:lnTo>
                    <a:pt x="679" y="587"/>
                  </a:lnTo>
                  <a:lnTo>
                    <a:pt x="679" y="589"/>
                  </a:lnTo>
                  <a:lnTo>
                    <a:pt x="678" y="589"/>
                  </a:lnTo>
                  <a:lnTo>
                    <a:pt x="678" y="587"/>
                  </a:lnTo>
                  <a:lnTo>
                    <a:pt x="676" y="587"/>
                  </a:lnTo>
                  <a:lnTo>
                    <a:pt x="675" y="586"/>
                  </a:lnTo>
                  <a:lnTo>
                    <a:pt x="672" y="586"/>
                  </a:lnTo>
                  <a:lnTo>
                    <a:pt x="670" y="586"/>
                  </a:lnTo>
                  <a:lnTo>
                    <a:pt x="668" y="587"/>
                  </a:lnTo>
                  <a:lnTo>
                    <a:pt x="665" y="589"/>
                  </a:lnTo>
                  <a:lnTo>
                    <a:pt x="665" y="589"/>
                  </a:lnTo>
                  <a:lnTo>
                    <a:pt x="664" y="589"/>
                  </a:lnTo>
                  <a:lnTo>
                    <a:pt x="664" y="589"/>
                  </a:lnTo>
                  <a:lnTo>
                    <a:pt x="664" y="587"/>
                  </a:lnTo>
                  <a:lnTo>
                    <a:pt x="664" y="586"/>
                  </a:lnTo>
                  <a:lnTo>
                    <a:pt x="664" y="584"/>
                  </a:lnTo>
                  <a:lnTo>
                    <a:pt x="665" y="583"/>
                  </a:lnTo>
                  <a:lnTo>
                    <a:pt x="667" y="581"/>
                  </a:lnTo>
                  <a:lnTo>
                    <a:pt x="668" y="579"/>
                  </a:lnTo>
                  <a:lnTo>
                    <a:pt x="670" y="578"/>
                  </a:lnTo>
                  <a:lnTo>
                    <a:pt x="670" y="578"/>
                  </a:lnTo>
                  <a:lnTo>
                    <a:pt x="668" y="578"/>
                  </a:lnTo>
                  <a:lnTo>
                    <a:pt x="668" y="578"/>
                  </a:lnTo>
                  <a:lnTo>
                    <a:pt x="667" y="578"/>
                  </a:lnTo>
                  <a:lnTo>
                    <a:pt x="667" y="578"/>
                  </a:lnTo>
                  <a:lnTo>
                    <a:pt x="665" y="579"/>
                  </a:lnTo>
                  <a:lnTo>
                    <a:pt x="664" y="579"/>
                  </a:lnTo>
                  <a:lnTo>
                    <a:pt x="662" y="579"/>
                  </a:lnTo>
                  <a:lnTo>
                    <a:pt x="661" y="579"/>
                  </a:lnTo>
                  <a:lnTo>
                    <a:pt x="657" y="576"/>
                  </a:lnTo>
                  <a:lnTo>
                    <a:pt x="656" y="576"/>
                  </a:lnTo>
                  <a:lnTo>
                    <a:pt x="654" y="576"/>
                  </a:lnTo>
                  <a:lnTo>
                    <a:pt x="653" y="576"/>
                  </a:lnTo>
                  <a:lnTo>
                    <a:pt x="653" y="576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9"/>
                  </a:lnTo>
                  <a:lnTo>
                    <a:pt x="651" y="579"/>
                  </a:lnTo>
                  <a:lnTo>
                    <a:pt x="651" y="579"/>
                  </a:lnTo>
                  <a:lnTo>
                    <a:pt x="650" y="578"/>
                  </a:lnTo>
                  <a:lnTo>
                    <a:pt x="650" y="576"/>
                  </a:lnTo>
                  <a:lnTo>
                    <a:pt x="650" y="575"/>
                  </a:lnTo>
                  <a:lnTo>
                    <a:pt x="648" y="573"/>
                  </a:lnTo>
                  <a:lnTo>
                    <a:pt x="648" y="572"/>
                  </a:lnTo>
                  <a:lnTo>
                    <a:pt x="646" y="573"/>
                  </a:lnTo>
                  <a:lnTo>
                    <a:pt x="645" y="573"/>
                  </a:lnTo>
                  <a:lnTo>
                    <a:pt x="645" y="575"/>
                  </a:lnTo>
                  <a:lnTo>
                    <a:pt x="643" y="575"/>
                  </a:lnTo>
                  <a:lnTo>
                    <a:pt x="640" y="575"/>
                  </a:lnTo>
                  <a:lnTo>
                    <a:pt x="635" y="575"/>
                  </a:lnTo>
                  <a:lnTo>
                    <a:pt x="632" y="575"/>
                  </a:lnTo>
                  <a:lnTo>
                    <a:pt x="631" y="573"/>
                  </a:lnTo>
                  <a:lnTo>
                    <a:pt x="632" y="572"/>
                  </a:lnTo>
                  <a:lnTo>
                    <a:pt x="632" y="570"/>
                  </a:lnTo>
                  <a:lnTo>
                    <a:pt x="632" y="568"/>
                  </a:lnTo>
                  <a:lnTo>
                    <a:pt x="632" y="567"/>
                  </a:lnTo>
                  <a:lnTo>
                    <a:pt x="632" y="564"/>
                  </a:lnTo>
                  <a:lnTo>
                    <a:pt x="631" y="559"/>
                  </a:lnTo>
                  <a:lnTo>
                    <a:pt x="629" y="556"/>
                  </a:lnTo>
                  <a:lnTo>
                    <a:pt x="627" y="553"/>
                  </a:lnTo>
                  <a:lnTo>
                    <a:pt x="626" y="553"/>
                  </a:lnTo>
                  <a:lnTo>
                    <a:pt x="623" y="553"/>
                  </a:lnTo>
                  <a:lnTo>
                    <a:pt x="621" y="554"/>
                  </a:lnTo>
                  <a:lnTo>
                    <a:pt x="621" y="554"/>
                  </a:lnTo>
                  <a:lnTo>
                    <a:pt x="620" y="554"/>
                  </a:lnTo>
                  <a:lnTo>
                    <a:pt x="618" y="556"/>
                  </a:lnTo>
                  <a:lnTo>
                    <a:pt x="616" y="554"/>
                  </a:lnTo>
                  <a:lnTo>
                    <a:pt x="615" y="554"/>
                  </a:lnTo>
                  <a:lnTo>
                    <a:pt x="613" y="554"/>
                  </a:lnTo>
                  <a:lnTo>
                    <a:pt x="612" y="553"/>
                  </a:lnTo>
                  <a:lnTo>
                    <a:pt x="609" y="551"/>
                  </a:lnTo>
                  <a:lnTo>
                    <a:pt x="605" y="551"/>
                  </a:lnTo>
                  <a:lnTo>
                    <a:pt x="601" y="551"/>
                  </a:lnTo>
                  <a:lnTo>
                    <a:pt x="599" y="551"/>
                  </a:lnTo>
                  <a:lnTo>
                    <a:pt x="597" y="553"/>
                  </a:lnTo>
                  <a:lnTo>
                    <a:pt x="594" y="554"/>
                  </a:lnTo>
                  <a:lnTo>
                    <a:pt x="593" y="554"/>
                  </a:lnTo>
                  <a:lnTo>
                    <a:pt x="591" y="554"/>
                  </a:lnTo>
                  <a:lnTo>
                    <a:pt x="590" y="556"/>
                  </a:lnTo>
                  <a:lnTo>
                    <a:pt x="590" y="556"/>
                  </a:lnTo>
                  <a:lnTo>
                    <a:pt x="590" y="557"/>
                  </a:lnTo>
                  <a:lnTo>
                    <a:pt x="590" y="559"/>
                  </a:lnTo>
                  <a:lnTo>
                    <a:pt x="590" y="559"/>
                  </a:lnTo>
                  <a:lnTo>
                    <a:pt x="588" y="559"/>
                  </a:lnTo>
                  <a:lnTo>
                    <a:pt x="586" y="559"/>
                  </a:lnTo>
                  <a:lnTo>
                    <a:pt x="585" y="559"/>
                  </a:lnTo>
                  <a:lnTo>
                    <a:pt x="582" y="561"/>
                  </a:lnTo>
                  <a:lnTo>
                    <a:pt x="579" y="562"/>
                  </a:lnTo>
                  <a:lnTo>
                    <a:pt x="575" y="562"/>
                  </a:lnTo>
                  <a:lnTo>
                    <a:pt x="574" y="562"/>
                  </a:lnTo>
                  <a:lnTo>
                    <a:pt x="569" y="564"/>
                  </a:lnTo>
                  <a:lnTo>
                    <a:pt x="566" y="564"/>
                  </a:lnTo>
                  <a:lnTo>
                    <a:pt x="561" y="565"/>
                  </a:lnTo>
                  <a:lnTo>
                    <a:pt x="556" y="565"/>
                  </a:lnTo>
                  <a:lnTo>
                    <a:pt x="556" y="565"/>
                  </a:lnTo>
                  <a:lnTo>
                    <a:pt x="553" y="567"/>
                  </a:lnTo>
                  <a:lnTo>
                    <a:pt x="550" y="567"/>
                  </a:lnTo>
                  <a:lnTo>
                    <a:pt x="550" y="567"/>
                  </a:lnTo>
                  <a:lnTo>
                    <a:pt x="549" y="567"/>
                  </a:lnTo>
                  <a:lnTo>
                    <a:pt x="549" y="567"/>
                  </a:lnTo>
                  <a:lnTo>
                    <a:pt x="547" y="568"/>
                  </a:lnTo>
                  <a:lnTo>
                    <a:pt x="545" y="570"/>
                  </a:lnTo>
                  <a:lnTo>
                    <a:pt x="545" y="572"/>
                  </a:lnTo>
                  <a:lnTo>
                    <a:pt x="545" y="572"/>
                  </a:lnTo>
                  <a:lnTo>
                    <a:pt x="544" y="572"/>
                  </a:lnTo>
                  <a:lnTo>
                    <a:pt x="542" y="570"/>
                  </a:lnTo>
                  <a:lnTo>
                    <a:pt x="541" y="572"/>
                  </a:lnTo>
                  <a:lnTo>
                    <a:pt x="538" y="572"/>
                  </a:lnTo>
                  <a:lnTo>
                    <a:pt x="536" y="572"/>
                  </a:lnTo>
                  <a:lnTo>
                    <a:pt x="536" y="572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27" y="573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5"/>
                  </a:lnTo>
                  <a:lnTo>
                    <a:pt x="520" y="575"/>
                  </a:lnTo>
                  <a:lnTo>
                    <a:pt x="519" y="575"/>
                  </a:lnTo>
                  <a:lnTo>
                    <a:pt x="517" y="575"/>
                  </a:lnTo>
                  <a:lnTo>
                    <a:pt x="517" y="576"/>
                  </a:lnTo>
                  <a:lnTo>
                    <a:pt x="515" y="576"/>
                  </a:lnTo>
                  <a:lnTo>
                    <a:pt x="509" y="578"/>
                  </a:lnTo>
                  <a:lnTo>
                    <a:pt x="509" y="578"/>
                  </a:lnTo>
                  <a:lnTo>
                    <a:pt x="508" y="578"/>
                  </a:lnTo>
                  <a:lnTo>
                    <a:pt x="501" y="578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495" y="578"/>
                  </a:lnTo>
                  <a:lnTo>
                    <a:pt x="490" y="578"/>
                  </a:lnTo>
                  <a:lnTo>
                    <a:pt x="489" y="578"/>
                  </a:lnTo>
                  <a:lnTo>
                    <a:pt x="487" y="579"/>
                  </a:lnTo>
                  <a:lnTo>
                    <a:pt x="487" y="581"/>
                  </a:lnTo>
                  <a:lnTo>
                    <a:pt x="487" y="583"/>
                  </a:lnTo>
                  <a:lnTo>
                    <a:pt x="487" y="584"/>
                  </a:lnTo>
                  <a:lnTo>
                    <a:pt x="486" y="586"/>
                  </a:lnTo>
                  <a:lnTo>
                    <a:pt x="486" y="586"/>
                  </a:lnTo>
                  <a:lnTo>
                    <a:pt x="487" y="587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2" y="587"/>
                  </a:lnTo>
                  <a:lnTo>
                    <a:pt x="492" y="587"/>
                  </a:lnTo>
                  <a:lnTo>
                    <a:pt x="493" y="587"/>
                  </a:lnTo>
                  <a:lnTo>
                    <a:pt x="493" y="587"/>
                  </a:lnTo>
                  <a:lnTo>
                    <a:pt x="493" y="589"/>
                  </a:lnTo>
                  <a:lnTo>
                    <a:pt x="493" y="589"/>
                  </a:lnTo>
                  <a:lnTo>
                    <a:pt x="492" y="589"/>
                  </a:lnTo>
                  <a:lnTo>
                    <a:pt x="490" y="589"/>
                  </a:lnTo>
                  <a:lnTo>
                    <a:pt x="489" y="589"/>
                  </a:lnTo>
                  <a:lnTo>
                    <a:pt x="489" y="590"/>
                  </a:lnTo>
                  <a:lnTo>
                    <a:pt x="489" y="592"/>
                  </a:lnTo>
                  <a:lnTo>
                    <a:pt x="489" y="592"/>
                  </a:lnTo>
                  <a:lnTo>
                    <a:pt x="490" y="592"/>
                  </a:lnTo>
                  <a:lnTo>
                    <a:pt x="492" y="594"/>
                  </a:lnTo>
                  <a:lnTo>
                    <a:pt x="493" y="594"/>
                  </a:lnTo>
                  <a:lnTo>
                    <a:pt x="495" y="594"/>
                  </a:lnTo>
                  <a:lnTo>
                    <a:pt x="497" y="595"/>
                  </a:lnTo>
                  <a:lnTo>
                    <a:pt x="500" y="597"/>
                  </a:lnTo>
                  <a:lnTo>
                    <a:pt x="501" y="597"/>
                  </a:lnTo>
                  <a:lnTo>
                    <a:pt x="501" y="598"/>
                  </a:lnTo>
                  <a:lnTo>
                    <a:pt x="501" y="598"/>
                  </a:lnTo>
                  <a:lnTo>
                    <a:pt x="500" y="600"/>
                  </a:lnTo>
                  <a:lnTo>
                    <a:pt x="498" y="598"/>
                  </a:lnTo>
                  <a:lnTo>
                    <a:pt x="497" y="598"/>
                  </a:lnTo>
                  <a:lnTo>
                    <a:pt x="493" y="598"/>
                  </a:lnTo>
                  <a:lnTo>
                    <a:pt x="492" y="598"/>
                  </a:lnTo>
                  <a:lnTo>
                    <a:pt x="489" y="598"/>
                  </a:lnTo>
                  <a:lnTo>
                    <a:pt x="486" y="598"/>
                  </a:lnTo>
                  <a:lnTo>
                    <a:pt x="486" y="600"/>
                  </a:lnTo>
                  <a:lnTo>
                    <a:pt x="486" y="602"/>
                  </a:lnTo>
                  <a:lnTo>
                    <a:pt x="484" y="602"/>
                  </a:lnTo>
                  <a:lnTo>
                    <a:pt x="482" y="603"/>
                  </a:lnTo>
                  <a:lnTo>
                    <a:pt x="482" y="605"/>
                  </a:lnTo>
                  <a:lnTo>
                    <a:pt x="482" y="606"/>
                  </a:lnTo>
                  <a:lnTo>
                    <a:pt x="486" y="609"/>
                  </a:lnTo>
                  <a:lnTo>
                    <a:pt x="486" y="611"/>
                  </a:lnTo>
                  <a:lnTo>
                    <a:pt x="484" y="613"/>
                  </a:lnTo>
                  <a:lnTo>
                    <a:pt x="482" y="613"/>
                  </a:lnTo>
                  <a:lnTo>
                    <a:pt x="481" y="614"/>
                  </a:lnTo>
                  <a:lnTo>
                    <a:pt x="478" y="614"/>
                  </a:lnTo>
                  <a:lnTo>
                    <a:pt x="478" y="616"/>
                  </a:lnTo>
                  <a:lnTo>
                    <a:pt x="474" y="617"/>
                  </a:lnTo>
                  <a:lnTo>
                    <a:pt x="471" y="619"/>
                  </a:lnTo>
                  <a:lnTo>
                    <a:pt x="471" y="619"/>
                  </a:lnTo>
                  <a:lnTo>
                    <a:pt x="471" y="620"/>
                  </a:lnTo>
                  <a:lnTo>
                    <a:pt x="474" y="620"/>
                  </a:lnTo>
                  <a:lnTo>
                    <a:pt x="476" y="622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81" y="625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90" y="628"/>
                  </a:lnTo>
                  <a:lnTo>
                    <a:pt x="492" y="628"/>
                  </a:lnTo>
                  <a:lnTo>
                    <a:pt x="493" y="630"/>
                  </a:lnTo>
                  <a:lnTo>
                    <a:pt x="493" y="633"/>
                  </a:lnTo>
                  <a:lnTo>
                    <a:pt x="493" y="635"/>
                  </a:lnTo>
                  <a:lnTo>
                    <a:pt x="492" y="638"/>
                  </a:lnTo>
                  <a:lnTo>
                    <a:pt x="492" y="639"/>
                  </a:lnTo>
                  <a:lnTo>
                    <a:pt x="489" y="641"/>
                  </a:lnTo>
                  <a:lnTo>
                    <a:pt x="484" y="642"/>
                  </a:lnTo>
                  <a:lnTo>
                    <a:pt x="481" y="642"/>
                  </a:lnTo>
                  <a:lnTo>
                    <a:pt x="479" y="642"/>
                  </a:lnTo>
                  <a:lnTo>
                    <a:pt x="478" y="642"/>
                  </a:lnTo>
                  <a:lnTo>
                    <a:pt x="474" y="642"/>
                  </a:lnTo>
                  <a:lnTo>
                    <a:pt x="474" y="641"/>
                  </a:lnTo>
                  <a:lnTo>
                    <a:pt x="473" y="639"/>
                  </a:lnTo>
                  <a:lnTo>
                    <a:pt x="471" y="639"/>
                  </a:lnTo>
                  <a:lnTo>
                    <a:pt x="471" y="639"/>
                  </a:lnTo>
                  <a:lnTo>
                    <a:pt x="470" y="641"/>
                  </a:lnTo>
                  <a:lnTo>
                    <a:pt x="470" y="642"/>
                  </a:lnTo>
                  <a:lnTo>
                    <a:pt x="468" y="644"/>
                  </a:lnTo>
                  <a:lnTo>
                    <a:pt x="468" y="646"/>
                  </a:lnTo>
                  <a:lnTo>
                    <a:pt x="463" y="647"/>
                  </a:lnTo>
                  <a:lnTo>
                    <a:pt x="463" y="646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59" y="644"/>
                  </a:lnTo>
                  <a:lnTo>
                    <a:pt x="457" y="642"/>
                  </a:lnTo>
                  <a:lnTo>
                    <a:pt x="457" y="642"/>
                  </a:lnTo>
                  <a:lnTo>
                    <a:pt x="456" y="642"/>
                  </a:lnTo>
                  <a:lnTo>
                    <a:pt x="454" y="642"/>
                  </a:lnTo>
                  <a:lnTo>
                    <a:pt x="452" y="639"/>
                  </a:lnTo>
                  <a:lnTo>
                    <a:pt x="451" y="638"/>
                  </a:lnTo>
                  <a:lnTo>
                    <a:pt x="448" y="636"/>
                  </a:lnTo>
                  <a:lnTo>
                    <a:pt x="445" y="635"/>
                  </a:lnTo>
                  <a:lnTo>
                    <a:pt x="445" y="636"/>
                  </a:lnTo>
                  <a:lnTo>
                    <a:pt x="443" y="636"/>
                  </a:lnTo>
                  <a:lnTo>
                    <a:pt x="440" y="635"/>
                  </a:lnTo>
                  <a:lnTo>
                    <a:pt x="440" y="635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7" y="638"/>
                  </a:lnTo>
                  <a:lnTo>
                    <a:pt x="435" y="639"/>
                  </a:lnTo>
                  <a:lnTo>
                    <a:pt x="433" y="639"/>
                  </a:lnTo>
                  <a:lnTo>
                    <a:pt x="432" y="638"/>
                  </a:lnTo>
                  <a:lnTo>
                    <a:pt x="430" y="636"/>
                  </a:lnTo>
                  <a:lnTo>
                    <a:pt x="427" y="636"/>
                  </a:lnTo>
                  <a:lnTo>
                    <a:pt x="426" y="636"/>
                  </a:lnTo>
                  <a:lnTo>
                    <a:pt x="424" y="636"/>
                  </a:lnTo>
                  <a:lnTo>
                    <a:pt x="422" y="638"/>
                  </a:lnTo>
                  <a:lnTo>
                    <a:pt x="421" y="636"/>
                  </a:lnTo>
                  <a:lnTo>
                    <a:pt x="421" y="636"/>
                  </a:lnTo>
                  <a:lnTo>
                    <a:pt x="418" y="638"/>
                  </a:lnTo>
                  <a:lnTo>
                    <a:pt x="416" y="639"/>
                  </a:lnTo>
                  <a:lnTo>
                    <a:pt x="415" y="641"/>
                  </a:lnTo>
                  <a:lnTo>
                    <a:pt x="415" y="642"/>
                  </a:lnTo>
                  <a:lnTo>
                    <a:pt x="413" y="644"/>
                  </a:lnTo>
                  <a:lnTo>
                    <a:pt x="410" y="644"/>
                  </a:lnTo>
                  <a:lnTo>
                    <a:pt x="408" y="644"/>
                  </a:lnTo>
                  <a:lnTo>
                    <a:pt x="407" y="644"/>
                  </a:lnTo>
                  <a:lnTo>
                    <a:pt x="404" y="642"/>
                  </a:lnTo>
                  <a:lnTo>
                    <a:pt x="402" y="641"/>
                  </a:lnTo>
                  <a:lnTo>
                    <a:pt x="399" y="639"/>
                  </a:lnTo>
                  <a:lnTo>
                    <a:pt x="397" y="638"/>
                  </a:lnTo>
                  <a:lnTo>
                    <a:pt x="396" y="636"/>
                  </a:lnTo>
                  <a:lnTo>
                    <a:pt x="394" y="636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9"/>
                  </a:lnTo>
                  <a:lnTo>
                    <a:pt x="394" y="641"/>
                  </a:lnTo>
                  <a:lnTo>
                    <a:pt x="394" y="642"/>
                  </a:lnTo>
                  <a:lnTo>
                    <a:pt x="394" y="644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1" y="644"/>
                  </a:lnTo>
                  <a:lnTo>
                    <a:pt x="391" y="642"/>
                  </a:lnTo>
                  <a:lnTo>
                    <a:pt x="391" y="641"/>
                  </a:lnTo>
                  <a:lnTo>
                    <a:pt x="389" y="638"/>
                  </a:lnTo>
                  <a:lnTo>
                    <a:pt x="388" y="636"/>
                  </a:lnTo>
                  <a:lnTo>
                    <a:pt x="386" y="636"/>
                  </a:lnTo>
                  <a:lnTo>
                    <a:pt x="385" y="635"/>
                  </a:lnTo>
                  <a:lnTo>
                    <a:pt x="383" y="633"/>
                  </a:lnTo>
                  <a:lnTo>
                    <a:pt x="381" y="633"/>
                  </a:lnTo>
                  <a:lnTo>
                    <a:pt x="380" y="631"/>
                  </a:lnTo>
                  <a:lnTo>
                    <a:pt x="378" y="630"/>
                  </a:lnTo>
                  <a:lnTo>
                    <a:pt x="377" y="628"/>
                  </a:lnTo>
                  <a:lnTo>
                    <a:pt x="375" y="628"/>
                  </a:lnTo>
                  <a:lnTo>
                    <a:pt x="374" y="627"/>
                  </a:lnTo>
                  <a:lnTo>
                    <a:pt x="374" y="628"/>
                  </a:lnTo>
                  <a:lnTo>
                    <a:pt x="370" y="628"/>
                  </a:lnTo>
                  <a:lnTo>
                    <a:pt x="369" y="628"/>
                  </a:lnTo>
                  <a:lnTo>
                    <a:pt x="367" y="627"/>
                  </a:lnTo>
                  <a:lnTo>
                    <a:pt x="366" y="627"/>
                  </a:lnTo>
                  <a:lnTo>
                    <a:pt x="366" y="627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3" y="627"/>
                  </a:lnTo>
                  <a:lnTo>
                    <a:pt x="361" y="625"/>
                  </a:lnTo>
                  <a:lnTo>
                    <a:pt x="361" y="624"/>
                  </a:lnTo>
                  <a:lnTo>
                    <a:pt x="359" y="624"/>
                  </a:lnTo>
                  <a:lnTo>
                    <a:pt x="356" y="624"/>
                  </a:lnTo>
                  <a:lnTo>
                    <a:pt x="351" y="627"/>
                  </a:lnTo>
                  <a:lnTo>
                    <a:pt x="350" y="628"/>
                  </a:lnTo>
                  <a:lnTo>
                    <a:pt x="348" y="628"/>
                  </a:lnTo>
                  <a:lnTo>
                    <a:pt x="347" y="628"/>
                  </a:lnTo>
                  <a:lnTo>
                    <a:pt x="347" y="628"/>
                  </a:lnTo>
                  <a:lnTo>
                    <a:pt x="345" y="627"/>
                  </a:lnTo>
                  <a:lnTo>
                    <a:pt x="345" y="627"/>
                  </a:lnTo>
                  <a:lnTo>
                    <a:pt x="345" y="625"/>
                  </a:lnTo>
                  <a:lnTo>
                    <a:pt x="344" y="625"/>
                  </a:lnTo>
                  <a:lnTo>
                    <a:pt x="342" y="624"/>
                  </a:lnTo>
                  <a:lnTo>
                    <a:pt x="339" y="624"/>
                  </a:lnTo>
                  <a:lnTo>
                    <a:pt x="337" y="624"/>
                  </a:lnTo>
                  <a:lnTo>
                    <a:pt x="337" y="624"/>
                  </a:lnTo>
                  <a:lnTo>
                    <a:pt x="336" y="625"/>
                  </a:lnTo>
                  <a:lnTo>
                    <a:pt x="334" y="627"/>
                  </a:lnTo>
                  <a:lnTo>
                    <a:pt x="331" y="630"/>
                  </a:lnTo>
                  <a:lnTo>
                    <a:pt x="331" y="630"/>
                  </a:lnTo>
                  <a:lnTo>
                    <a:pt x="329" y="631"/>
                  </a:lnTo>
                  <a:lnTo>
                    <a:pt x="328" y="631"/>
                  </a:lnTo>
                  <a:lnTo>
                    <a:pt x="326" y="633"/>
                  </a:lnTo>
                  <a:lnTo>
                    <a:pt x="325" y="635"/>
                  </a:lnTo>
                  <a:lnTo>
                    <a:pt x="322" y="635"/>
                  </a:lnTo>
                  <a:lnTo>
                    <a:pt x="320" y="635"/>
                  </a:lnTo>
                  <a:lnTo>
                    <a:pt x="318" y="636"/>
                  </a:lnTo>
                  <a:lnTo>
                    <a:pt x="317" y="638"/>
                  </a:lnTo>
                  <a:lnTo>
                    <a:pt x="317" y="639"/>
                  </a:lnTo>
                  <a:lnTo>
                    <a:pt x="314" y="642"/>
                  </a:lnTo>
                  <a:lnTo>
                    <a:pt x="310" y="644"/>
                  </a:lnTo>
                  <a:lnTo>
                    <a:pt x="309" y="644"/>
                  </a:lnTo>
                  <a:lnTo>
                    <a:pt x="309" y="644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07" y="646"/>
                  </a:lnTo>
                  <a:lnTo>
                    <a:pt x="307" y="649"/>
                  </a:lnTo>
                  <a:lnTo>
                    <a:pt x="309" y="652"/>
                  </a:lnTo>
                  <a:lnTo>
                    <a:pt x="309" y="653"/>
                  </a:lnTo>
                  <a:lnTo>
                    <a:pt x="309" y="653"/>
                  </a:lnTo>
                  <a:lnTo>
                    <a:pt x="310" y="655"/>
                  </a:lnTo>
                  <a:lnTo>
                    <a:pt x="309" y="657"/>
                  </a:lnTo>
                  <a:lnTo>
                    <a:pt x="309" y="657"/>
                  </a:lnTo>
                  <a:lnTo>
                    <a:pt x="306" y="658"/>
                  </a:lnTo>
                  <a:lnTo>
                    <a:pt x="304" y="658"/>
                  </a:lnTo>
                  <a:lnTo>
                    <a:pt x="303" y="658"/>
                  </a:lnTo>
                  <a:lnTo>
                    <a:pt x="301" y="657"/>
                  </a:lnTo>
                  <a:lnTo>
                    <a:pt x="301" y="657"/>
                  </a:lnTo>
                  <a:lnTo>
                    <a:pt x="298" y="653"/>
                  </a:lnTo>
                  <a:lnTo>
                    <a:pt x="295" y="650"/>
                  </a:lnTo>
                  <a:lnTo>
                    <a:pt x="293" y="649"/>
                  </a:lnTo>
                  <a:lnTo>
                    <a:pt x="292" y="647"/>
                  </a:lnTo>
                  <a:lnTo>
                    <a:pt x="290" y="649"/>
                  </a:lnTo>
                  <a:lnTo>
                    <a:pt x="290" y="649"/>
                  </a:lnTo>
                  <a:lnTo>
                    <a:pt x="288" y="650"/>
                  </a:lnTo>
                  <a:lnTo>
                    <a:pt x="288" y="650"/>
                  </a:lnTo>
                  <a:lnTo>
                    <a:pt x="287" y="652"/>
                  </a:lnTo>
                  <a:lnTo>
                    <a:pt x="287" y="653"/>
                  </a:lnTo>
                  <a:lnTo>
                    <a:pt x="287" y="655"/>
                  </a:lnTo>
                  <a:lnTo>
                    <a:pt x="287" y="655"/>
                  </a:lnTo>
                  <a:lnTo>
                    <a:pt x="285" y="657"/>
                  </a:lnTo>
                  <a:lnTo>
                    <a:pt x="284" y="658"/>
                  </a:lnTo>
                  <a:lnTo>
                    <a:pt x="282" y="661"/>
                  </a:lnTo>
                  <a:lnTo>
                    <a:pt x="281" y="665"/>
                  </a:lnTo>
                  <a:lnTo>
                    <a:pt x="281" y="668"/>
                  </a:lnTo>
                  <a:lnTo>
                    <a:pt x="281" y="669"/>
                  </a:lnTo>
                  <a:lnTo>
                    <a:pt x="282" y="669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4" y="672"/>
                  </a:lnTo>
                  <a:lnTo>
                    <a:pt x="282" y="674"/>
                  </a:lnTo>
                  <a:lnTo>
                    <a:pt x="281" y="676"/>
                  </a:lnTo>
                  <a:lnTo>
                    <a:pt x="279" y="679"/>
                  </a:lnTo>
                  <a:lnTo>
                    <a:pt x="277" y="682"/>
                  </a:lnTo>
                  <a:lnTo>
                    <a:pt x="279" y="685"/>
                  </a:lnTo>
                  <a:lnTo>
                    <a:pt x="281" y="687"/>
                  </a:lnTo>
                  <a:lnTo>
                    <a:pt x="284" y="688"/>
                  </a:lnTo>
                  <a:lnTo>
                    <a:pt x="284" y="688"/>
                  </a:lnTo>
                  <a:lnTo>
                    <a:pt x="285" y="691"/>
                  </a:lnTo>
                  <a:lnTo>
                    <a:pt x="285" y="693"/>
                  </a:lnTo>
                  <a:lnTo>
                    <a:pt x="285" y="694"/>
                  </a:lnTo>
                  <a:lnTo>
                    <a:pt x="285" y="694"/>
                  </a:lnTo>
                  <a:lnTo>
                    <a:pt x="287" y="696"/>
                  </a:lnTo>
                  <a:lnTo>
                    <a:pt x="287" y="698"/>
                  </a:lnTo>
                  <a:lnTo>
                    <a:pt x="288" y="698"/>
                  </a:lnTo>
                  <a:lnTo>
                    <a:pt x="290" y="696"/>
                  </a:lnTo>
                  <a:lnTo>
                    <a:pt x="292" y="696"/>
                  </a:lnTo>
                  <a:lnTo>
                    <a:pt x="296" y="698"/>
                  </a:lnTo>
                  <a:lnTo>
                    <a:pt x="299" y="698"/>
                  </a:lnTo>
                  <a:lnTo>
                    <a:pt x="299" y="698"/>
                  </a:lnTo>
                  <a:lnTo>
                    <a:pt x="301" y="701"/>
                  </a:lnTo>
                  <a:lnTo>
                    <a:pt x="304" y="702"/>
                  </a:lnTo>
                  <a:lnTo>
                    <a:pt x="306" y="705"/>
                  </a:lnTo>
                  <a:lnTo>
                    <a:pt x="306" y="707"/>
                  </a:lnTo>
                  <a:lnTo>
                    <a:pt x="307" y="710"/>
                  </a:lnTo>
                  <a:lnTo>
                    <a:pt x="309" y="712"/>
                  </a:lnTo>
                  <a:lnTo>
                    <a:pt x="312" y="715"/>
                  </a:lnTo>
                  <a:lnTo>
                    <a:pt x="312" y="717"/>
                  </a:lnTo>
                  <a:lnTo>
                    <a:pt x="310" y="717"/>
                  </a:lnTo>
                  <a:lnTo>
                    <a:pt x="309" y="717"/>
                  </a:lnTo>
                  <a:lnTo>
                    <a:pt x="307" y="717"/>
                  </a:lnTo>
                  <a:lnTo>
                    <a:pt x="307" y="715"/>
                  </a:lnTo>
                  <a:lnTo>
                    <a:pt x="306" y="715"/>
                  </a:lnTo>
                  <a:lnTo>
                    <a:pt x="306" y="715"/>
                  </a:lnTo>
                  <a:lnTo>
                    <a:pt x="306" y="717"/>
                  </a:lnTo>
                  <a:lnTo>
                    <a:pt x="304" y="717"/>
                  </a:lnTo>
                  <a:lnTo>
                    <a:pt x="306" y="718"/>
                  </a:lnTo>
                  <a:lnTo>
                    <a:pt x="306" y="718"/>
                  </a:lnTo>
                  <a:lnTo>
                    <a:pt x="306" y="720"/>
                  </a:lnTo>
                  <a:lnTo>
                    <a:pt x="306" y="720"/>
                  </a:lnTo>
                  <a:lnTo>
                    <a:pt x="309" y="720"/>
                  </a:lnTo>
                  <a:lnTo>
                    <a:pt x="312" y="721"/>
                  </a:lnTo>
                  <a:lnTo>
                    <a:pt x="315" y="723"/>
                  </a:lnTo>
                  <a:lnTo>
                    <a:pt x="315" y="723"/>
                  </a:lnTo>
                  <a:lnTo>
                    <a:pt x="315" y="724"/>
                  </a:lnTo>
                  <a:lnTo>
                    <a:pt x="314" y="724"/>
                  </a:lnTo>
                  <a:lnTo>
                    <a:pt x="314" y="726"/>
                  </a:lnTo>
                  <a:lnTo>
                    <a:pt x="314" y="726"/>
                  </a:lnTo>
                  <a:lnTo>
                    <a:pt x="309" y="728"/>
                  </a:lnTo>
                  <a:lnTo>
                    <a:pt x="309" y="728"/>
                  </a:lnTo>
                  <a:lnTo>
                    <a:pt x="307" y="728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09" y="731"/>
                  </a:lnTo>
                  <a:lnTo>
                    <a:pt x="309" y="731"/>
                  </a:lnTo>
                  <a:lnTo>
                    <a:pt x="307" y="731"/>
                  </a:lnTo>
                  <a:lnTo>
                    <a:pt x="307" y="731"/>
                  </a:lnTo>
                  <a:lnTo>
                    <a:pt x="306" y="731"/>
                  </a:lnTo>
                  <a:lnTo>
                    <a:pt x="306" y="731"/>
                  </a:lnTo>
                  <a:lnTo>
                    <a:pt x="304" y="731"/>
                  </a:lnTo>
                  <a:lnTo>
                    <a:pt x="301" y="734"/>
                  </a:lnTo>
                  <a:lnTo>
                    <a:pt x="299" y="734"/>
                  </a:lnTo>
                  <a:lnTo>
                    <a:pt x="298" y="734"/>
                  </a:lnTo>
                  <a:lnTo>
                    <a:pt x="295" y="735"/>
                  </a:lnTo>
                  <a:lnTo>
                    <a:pt x="295" y="735"/>
                  </a:lnTo>
                  <a:lnTo>
                    <a:pt x="293" y="735"/>
                  </a:lnTo>
                  <a:lnTo>
                    <a:pt x="293" y="735"/>
                  </a:lnTo>
                  <a:lnTo>
                    <a:pt x="292" y="737"/>
                  </a:lnTo>
                  <a:lnTo>
                    <a:pt x="292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7"/>
                  </a:lnTo>
                  <a:lnTo>
                    <a:pt x="292" y="739"/>
                  </a:lnTo>
                  <a:lnTo>
                    <a:pt x="290" y="739"/>
                  </a:lnTo>
                  <a:lnTo>
                    <a:pt x="290" y="739"/>
                  </a:lnTo>
                  <a:lnTo>
                    <a:pt x="290" y="740"/>
                  </a:lnTo>
                  <a:lnTo>
                    <a:pt x="288" y="740"/>
                  </a:lnTo>
                  <a:lnTo>
                    <a:pt x="288" y="742"/>
                  </a:lnTo>
                  <a:lnTo>
                    <a:pt x="288" y="743"/>
                  </a:lnTo>
                  <a:lnTo>
                    <a:pt x="287" y="745"/>
                  </a:lnTo>
                  <a:lnTo>
                    <a:pt x="287" y="746"/>
                  </a:lnTo>
                  <a:lnTo>
                    <a:pt x="285" y="748"/>
                  </a:lnTo>
                  <a:lnTo>
                    <a:pt x="285" y="750"/>
                  </a:lnTo>
                  <a:lnTo>
                    <a:pt x="284" y="751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2" y="751"/>
                  </a:lnTo>
                  <a:lnTo>
                    <a:pt x="281" y="753"/>
                  </a:lnTo>
                  <a:lnTo>
                    <a:pt x="279" y="753"/>
                  </a:lnTo>
                  <a:lnTo>
                    <a:pt x="279" y="754"/>
                  </a:lnTo>
                  <a:lnTo>
                    <a:pt x="279" y="756"/>
                  </a:lnTo>
                  <a:lnTo>
                    <a:pt x="279" y="757"/>
                  </a:lnTo>
                  <a:lnTo>
                    <a:pt x="279" y="757"/>
                  </a:lnTo>
                  <a:lnTo>
                    <a:pt x="282" y="757"/>
                  </a:lnTo>
                  <a:lnTo>
                    <a:pt x="284" y="759"/>
                  </a:lnTo>
                  <a:lnTo>
                    <a:pt x="285" y="761"/>
                  </a:lnTo>
                  <a:lnTo>
                    <a:pt x="287" y="762"/>
                  </a:lnTo>
                  <a:lnTo>
                    <a:pt x="287" y="764"/>
                  </a:lnTo>
                  <a:lnTo>
                    <a:pt x="288" y="765"/>
                  </a:lnTo>
                  <a:lnTo>
                    <a:pt x="290" y="769"/>
                  </a:lnTo>
                  <a:lnTo>
                    <a:pt x="290" y="773"/>
                  </a:lnTo>
                  <a:lnTo>
                    <a:pt x="292" y="769"/>
                  </a:lnTo>
                  <a:lnTo>
                    <a:pt x="293" y="767"/>
                  </a:lnTo>
                  <a:lnTo>
                    <a:pt x="292" y="769"/>
                  </a:lnTo>
                  <a:lnTo>
                    <a:pt x="292" y="770"/>
                  </a:lnTo>
                  <a:lnTo>
                    <a:pt x="290" y="773"/>
                  </a:lnTo>
                  <a:lnTo>
                    <a:pt x="290" y="776"/>
                  </a:lnTo>
                  <a:lnTo>
                    <a:pt x="290" y="778"/>
                  </a:lnTo>
                  <a:lnTo>
                    <a:pt x="290" y="778"/>
                  </a:lnTo>
                  <a:lnTo>
                    <a:pt x="290" y="783"/>
                  </a:lnTo>
                  <a:lnTo>
                    <a:pt x="290" y="783"/>
                  </a:lnTo>
                  <a:lnTo>
                    <a:pt x="292" y="783"/>
                  </a:lnTo>
                  <a:lnTo>
                    <a:pt x="292" y="784"/>
                  </a:lnTo>
                  <a:lnTo>
                    <a:pt x="293" y="786"/>
                  </a:lnTo>
                  <a:lnTo>
                    <a:pt x="293" y="787"/>
                  </a:lnTo>
                  <a:lnTo>
                    <a:pt x="295" y="789"/>
                  </a:lnTo>
                  <a:lnTo>
                    <a:pt x="295" y="789"/>
                  </a:lnTo>
                  <a:lnTo>
                    <a:pt x="299" y="794"/>
                  </a:lnTo>
                  <a:lnTo>
                    <a:pt x="301" y="797"/>
                  </a:lnTo>
                  <a:lnTo>
                    <a:pt x="303" y="798"/>
                  </a:lnTo>
                  <a:lnTo>
                    <a:pt x="303" y="800"/>
                  </a:lnTo>
                  <a:lnTo>
                    <a:pt x="304" y="802"/>
                  </a:lnTo>
                  <a:lnTo>
                    <a:pt x="304" y="802"/>
                  </a:lnTo>
                  <a:lnTo>
                    <a:pt x="306" y="803"/>
                  </a:lnTo>
                  <a:lnTo>
                    <a:pt x="306" y="803"/>
                  </a:lnTo>
                  <a:lnTo>
                    <a:pt x="304" y="806"/>
                  </a:lnTo>
                  <a:lnTo>
                    <a:pt x="303" y="806"/>
                  </a:lnTo>
                  <a:lnTo>
                    <a:pt x="303" y="808"/>
                  </a:lnTo>
                  <a:lnTo>
                    <a:pt x="299" y="809"/>
                  </a:lnTo>
                  <a:lnTo>
                    <a:pt x="298" y="809"/>
                  </a:lnTo>
                  <a:lnTo>
                    <a:pt x="298" y="811"/>
                  </a:lnTo>
                  <a:lnTo>
                    <a:pt x="296" y="814"/>
                  </a:lnTo>
                  <a:lnTo>
                    <a:pt x="295" y="814"/>
                  </a:lnTo>
                  <a:lnTo>
                    <a:pt x="292" y="813"/>
                  </a:lnTo>
                  <a:lnTo>
                    <a:pt x="290" y="813"/>
                  </a:lnTo>
                  <a:lnTo>
                    <a:pt x="288" y="813"/>
                  </a:lnTo>
                  <a:lnTo>
                    <a:pt x="287" y="811"/>
                  </a:lnTo>
                  <a:lnTo>
                    <a:pt x="287" y="809"/>
                  </a:lnTo>
                  <a:lnTo>
                    <a:pt x="285" y="808"/>
                  </a:lnTo>
                  <a:lnTo>
                    <a:pt x="284" y="808"/>
                  </a:lnTo>
                  <a:lnTo>
                    <a:pt x="284" y="806"/>
                  </a:lnTo>
                  <a:lnTo>
                    <a:pt x="284" y="806"/>
                  </a:lnTo>
                  <a:lnTo>
                    <a:pt x="282" y="806"/>
                  </a:lnTo>
                  <a:lnTo>
                    <a:pt x="281" y="805"/>
                  </a:lnTo>
                  <a:lnTo>
                    <a:pt x="279" y="803"/>
                  </a:lnTo>
                  <a:lnTo>
                    <a:pt x="279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6" y="802"/>
                  </a:lnTo>
                  <a:lnTo>
                    <a:pt x="274" y="802"/>
                  </a:lnTo>
                  <a:lnTo>
                    <a:pt x="274" y="802"/>
                  </a:lnTo>
                  <a:lnTo>
                    <a:pt x="273" y="800"/>
                  </a:lnTo>
                  <a:lnTo>
                    <a:pt x="271" y="800"/>
                  </a:lnTo>
                  <a:lnTo>
                    <a:pt x="271" y="800"/>
                  </a:lnTo>
                  <a:lnTo>
                    <a:pt x="269" y="800"/>
                  </a:lnTo>
                  <a:lnTo>
                    <a:pt x="268" y="800"/>
                  </a:lnTo>
                  <a:lnTo>
                    <a:pt x="268" y="798"/>
                  </a:lnTo>
                  <a:lnTo>
                    <a:pt x="266" y="798"/>
                  </a:lnTo>
                  <a:lnTo>
                    <a:pt x="265" y="797"/>
                  </a:lnTo>
                  <a:lnTo>
                    <a:pt x="263" y="797"/>
                  </a:lnTo>
                  <a:lnTo>
                    <a:pt x="263" y="795"/>
                  </a:lnTo>
                  <a:lnTo>
                    <a:pt x="265" y="794"/>
                  </a:lnTo>
                  <a:lnTo>
                    <a:pt x="265" y="792"/>
                  </a:lnTo>
                  <a:lnTo>
                    <a:pt x="265" y="791"/>
                  </a:lnTo>
                  <a:lnTo>
                    <a:pt x="263" y="791"/>
                  </a:lnTo>
                  <a:lnTo>
                    <a:pt x="262" y="791"/>
                  </a:lnTo>
                  <a:lnTo>
                    <a:pt x="258" y="791"/>
                  </a:lnTo>
                  <a:lnTo>
                    <a:pt x="257" y="789"/>
                  </a:lnTo>
                  <a:lnTo>
                    <a:pt x="257" y="789"/>
                  </a:lnTo>
                  <a:lnTo>
                    <a:pt x="255" y="787"/>
                  </a:lnTo>
                  <a:lnTo>
                    <a:pt x="254" y="787"/>
                  </a:lnTo>
                  <a:lnTo>
                    <a:pt x="252" y="787"/>
                  </a:lnTo>
                  <a:lnTo>
                    <a:pt x="252" y="787"/>
                  </a:lnTo>
                  <a:lnTo>
                    <a:pt x="251" y="789"/>
                  </a:lnTo>
                  <a:lnTo>
                    <a:pt x="251" y="787"/>
                  </a:lnTo>
                  <a:lnTo>
                    <a:pt x="249" y="787"/>
                  </a:lnTo>
                  <a:lnTo>
                    <a:pt x="247" y="787"/>
                  </a:lnTo>
                  <a:lnTo>
                    <a:pt x="247" y="787"/>
                  </a:lnTo>
                  <a:lnTo>
                    <a:pt x="244" y="787"/>
                  </a:lnTo>
                  <a:lnTo>
                    <a:pt x="243" y="789"/>
                  </a:lnTo>
                  <a:lnTo>
                    <a:pt x="241" y="789"/>
                  </a:lnTo>
                  <a:lnTo>
                    <a:pt x="240" y="789"/>
                  </a:lnTo>
                  <a:lnTo>
                    <a:pt x="240" y="791"/>
                  </a:lnTo>
                  <a:lnTo>
                    <a:pt x="238" y="791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5" y="786"/>
                  </a:lnTo>
                  <a:lnTo>
                    <a:pt x="233" y="786"/>
                  </a:lnTo>
                  <a:lnTo>
                    <a:pt x="230" y="784"/>
                  </a:lnTo>
                  <a:lnTo>
                    <a:pt x="227" y="783"/>
                  </a:lnTo>
                  <a:lnTo>
                    <a:pt x="225" y="781"/>
                  </a:lnTo>
                  <a:lnTo>
                    <a:pt x="225" y="781"/>
                  </a:lnTo>
                  <a:lnTo>
                    <a:pt x="224" y="780"/>
                  </a:lnTo>
                  <a:lnTo>
                    <a:pt x="222" y="780"/>
                  </a:lnTo>
                  <a:lnTo>
                    <a:pt x="221" y="780"/>
                  </a:lnTo>
                  <a:lnTo>
                    <a:pt x="219" y="780"/>
                  </a:lnTo>
                  <a:lnTo>
                    <a:pt x="217" y="778"/>
                  </a:lnTo>
                  <a:lnTo>
                    <a:pt x="214" y="778"/>
                  </a:lnTo>
                  <a:lnTo>
                    <a:pt x="213" y="780"/>
                  </a:lnTo>
                  <a:lnTo>
                    <a:pt x="213" y="780"/>
                  </a:lnTo>
                  <a:lnTo>
                    <a:pt x="211" y="780"/>
                  </a:lnTo>
                  <a:lnTo>
                    <a:pt x="205" y="778"/>
                  </a:lnTo>
                  <a:lnTo>
                    <a:pt x="203" y="778"/>
                  </a:lnTo>
                  <a:lnTo>
                    <a:pt x="202" y="776"/>
                  </a:lnTo>
                  <a:lnTo>
                    <a:pt x="197" y="776"/>
                  </a:lnTo>
                  <a:lnTo>
                    <a:pt x="195" y="775"/>
                  </a:lnTo>
                  <a:lnTo>
                    <a:pt x="194" y="775"/>
                  </a:lnTo>
                  <a:lnTo>
                    <a:pt x="191" y="773"/>
                  </a:lnTo>
                  <a:lnTo>
                    <a:pt x="189" y="773"/>
                  </a:lnTo>
                  <a:lnTo>
                    <a:pt x="187" y="773"/>
                  </a:lnTo>
                  <a:lnTo>
                    <a:pt x="184" y="773"/>
                  </a:lnTo>
                  <a:lnTo>
                    <a:pt x="183" y="773"/>
                  </a:lnTo>
                  <a:lnTo>
                    <a:pt x="183" y="775"/>
                  </a:lnTo>
                  <a:lnTo>
                    <a:pt x="181" y="775"/>
                  </a:lnTo>
                  <a:lnTo>
                    <a:pt x="180" y="775"/>
                  </a:lnTo>
                  <a:lnTo>
                    <a:pt x="175" y="770"/>
                  </a:lnTo>
                  <a:lnTo>
                    <a:pt x="172" y="767"/>
                  </a:lnTo>
                  <a:lnTo>
                    <a:pt x="164" y="761"/>
                  </a:lnTo>
                  <a:lnTo>
                    <a:pt x="162" y="759"/>
                  </a:lnTo>
                  <a:lnTo>
                    <a:pt x="158" y="759"/>
                  </a:lnTo>
                  <a:lnTo>
                    <a:pt x="156" y="757"/>
                  </a:lnTo>
                  <a:lnTo>
                    <a:pt x="151" y="753"/>
                  </a:lnTo>
                  <a:lnTo>
                    <a:pt x="148" y="753"/>
                  </a:lnTo>
                  <a:lnTo>
                    <a:pt x="146" y="753"/>
                  </a:lnTo>
                  <a:lnTo>
                    <a:pt x="146" y="753"/>
                  </a:lnTo>
                  <a:lnTo>
                    <a:pt x="145" y="753"/>
                  </a:lnTo>
                  <a:lnTo>
                    <a:pt x="143" y="751"/>
                  </a:lnTo>
                  <a:lnTo>
                    <a:pt x="143" y="750"/>
                  </a:lnTo>
                  <a:lnTo>
                    <a:pt x="142" y="748"/>
                  </a:lnTo>
                  <a:lnTo>
                    <a:pt x="137" y="746"/>
                  </a:lnTo>
                  <a:lnTo>
                    <a:pt x="134" y="745"/>
                  </a:lnTo>
                  <a:lnTo>
                    <a:pt x="134" y="745"/>
                  </a:lnTo>
                  <a:lnTo>
                    <a:pt x="134" y="743"/>
                  </a:lnTo>
                  <a:lnTo>
                    <a:pt x="137" y="743"/>
                  </a:lnTo>
                  <a:lnTo>
                    <a:pt x="137" y="742"/>
                  </a:lnTo>
                  <a:lnTo>
                    <a:pt x="135" y="742"/>
                  </a:lnTo>
                  <a:lnTo>
                    <a:pt x="135" y="742"/>
                  </a:lnTo>
                  <a:lnTo>
                    <a:pt x="134" y="740"/>
                  </a:lnTo>
                  <a:lnTo>
                    <a:pt x="135" y="740"/>
                  </a:lnTo>
                  <a:lnTo>
                    <a:pt x="137" y="740"/>
                  </a:lnTo>
                  <a:lnTo>
                    <a:pt x="139" y="740"/>
                  </a:lnTo>
                  <a:lnTo>
                    <a:pt x="140" y="742"/>
                  </a:lnTo>
                  <a:lnTo>
                    <a:pt x="142" y="742"/>
                  </a:lnTo>
                  <a:lnTo>
                    <a:pt x="142" y="742"/>
                  </a:lnTo>
                  <a:lnTo>
                    <a:pt x="148" y="740"/>
                  </a:lnTo>
                  <a:lnTo>
                    <a:pt x="148" y="740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7"/>
                  </a:lnTo>
                  <a:lnTo>
                    <a:pt x="148" y="735"/>
                  </a:lnTo>
                  <a:lnTo>
                    <a:pt x="151" y="732"/>
                  </a:lnTo>
                  <a:lnTo>
                    <a:pt x="153" y="729"/>
                  </a:lnTo>
                  <a:lnTo>
                    <a:pt x="153" y="729"/>
                  </a:lnTo>
                  <a:lnTo>
                    <a:pt x="154" y="729"/>
                  </a:lnTo>
                  <a:lnTo>
                    <a:pt x="154" y="729"/>
                  </a:lnTo>
                  <a:lnTo>
                    <a:pt x="154" y="731"/>
                  </a:lnTo>
                  <a:lnTo>
                    <a:pt x="154" y="729"/>
                  </a:lnTo>
                  <a:lnTo>
                    <a:pt x="156" y="728"/>
                  </a:lnTo>
                  <a:lnTo>
                    <a:pt x="158" y="728"/>
                  </a:lnTo>
                  <a:lnTo>
                    <a:pt x="159" y="728"/>
                  </a:lnTo>
                  <a:lnTo>
                    <a:pt x="161" y="728"/>
                  </a:lnTo>
                  <a:lnTo>
                    <a:pt x="158" y="724"/>
                  </a:lnTo>
                  <a:lnTo>
                    <a:pt x="154" y="723"/>
                  </a:lnTo>
                  <a:lnTo>
                    <a:pt x="153" y="723"/>
                  </a:lnTo>
                  <a:lnTo>
                    <a:pt x="151" y="721"/>
                  </a:lnTo>
                  <a:lnTo>
                    <a:pt x="150" y="720"/>
                  </a:lnTo>
                  <a:lnTo>
                    <a:pt x="150" y="718"/>
                  </a:lnTo>
                  <a:lnTo>
                    <a:pt x="151" y="718"/>
                  </a:lnTo>
                  <a:lnTo>
                    <a:pt x="153" y="718"/>
                  </a:lnTo>
                  <a:lnTo>
                    <a:pt x="156" y="717"/>
                  </a:lnTo>
                  <a:lnTo>
                    <a:pt x="156" y="717"/>
                  </a:lnTo>
                  <a:lnTo>
                    <a:pt x="158" y="717"/>
                  </a:lnTo>
                  <a:lnTo>
                    <a:pt x="161" y="718"/>
                  </a:lnTo>
                  <a:lnTo>
                    <a:pt x="161" y="717"/>
                  </a:lnTo>
                  <a:lnTo>
                    <a:pt x="159" y="715"/>
                  </a:lnTo>
                  <a:lnTo>
                    <a:pt x="162" y="713"/>
                  </a:lnTo>
                  <a:lnTo>
                    <a:pt x="165" y="713"/>
                  </a:lnTo>
                  <a:lnTo>
                    <a:pt x="169" y="710"/>
                  </a:lnTo>
                  <a:lnTo>
                    <a:pt x="172" y="710"/>
                  </a:lnTo>
                  <a:lnTo>
                    <a:pt x="172" y="710"/>
                  </a:lnTo>
                  <a:lnTo>
                    <a:pt x="172" y="709"/>
                  </a:lnTo>
                  <a:lnTo>
                    <a:pt x="172" y="707"/>
                  </a:lnTo>
                  <a:lnTo>
                    <a:pt x="170" y="707"/>
                  </a:lnTo>
                  <a:lnTo>
                    <a:pt x="169" y="707"/>
                  </a:lnTo>
                  <a:lnTo>
                    <a:pt x="167" y="709"/>
                  </a:lnTo>
                  <a:lnTo>
                    <a:pt x="162" y="709"/>
                  </a:lnTo>
                  <a:lnTo>
                    <a:pt x="161" y="709"/>
                  </a:lnTo>
                  <a:lnTo>
                    <a:pt x="162" y="707"/>
                  </a:lnTo>
                  <a:lnTo>
                    <a:pt x="164" y="707"/>
                  </a:lnTo>
                  <a:lnTo>
                    <a:pt x="164" y="707"/>
                  </a:lnTo>
                  <a:lnTo>
                    <a:pt x="161" y="707"/>
                  </a:lnTo>
                  <a:lnTo>
                    <a:pt x="161" y="709"/>
                  </a:lnTo>
                  <a:lnTo>
                    <a:pt x="156" y="710"/>
                  </a:lnTo>
                  <a:lnTo>
                    <a:pt x="156" y="709"/>
                  </a:lnTo>
                  <a:lnTo>
                    <a:pt x="156" y="709"/>
                  </a:lnTo>
                  <a:lnTo>
                    <a:pt x="156" y="707"/>
                  </a:lnTo>
                  <a:lnTo>
                    <a:pt x="158" y="707"/>
                  </a:lnTo>
                  <a:lnTo>
                    <a:pt x="158" y="707"/>
                  </a:lnTo>
                  <a:lnTo>
                    <a:pt x="158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4"/>
                  </a:lnTo>
                  <a:lnTo>
                    <a:pt x="158" y="704"/>
                  </a:lnTo>
                  <a:lnTo>
                    <a:pt x="158" y="702"/>
                  </a:lnTo>
                  <a:lnTo>
                    <a:pt x="158" y="701"/>
                  </a:lnTo>
                  <a:lnTo>
                    <a:pt x="159" y="701"/>
                  </a:lnTo>
                  <a:lnTo>
                    <a:pt x="161" y="699"/>
                  </a:lnTo>
                  <a:lnTo>
                    <a:pt x="162" y="699"/>
                  </a:lnTo>
                  <a:lnTo>
                    <a:pt x="164" y="698"/>
                  </a:lnTo>
                  <a:lnTo>
                    <a:pt x="165" y="696"/>
                  </a:lnTo>
                  <a:lnTo>
                    <a:pt x="165" y="696"/>
                  </a:lnTo>
                  <a:lnTo>
                    <a:pt x="169" y="696"/>
                  </a:lnTo>
                  <a:lnTo>
                    <a:pt x="170" y="696"/>
                  </a:lnTo>
                  <a:lnTo>
                    <a:pt x="173" y="696"/>
                  </a:lnTo>
                  <a:lnTo>
                    <a:pt x="176" y="696"/>
                  </a:lnTo>
                  <a:lnTo>
                    <a:pt x="178" y="696"/>
                  </a:lnTo>
                  <a:lnTo>
                    <a:pt x="178" y="694"/>
                  </a:lnTo>
                  <a:lnTo>
                    <a:pt x="178" y="693"/>
                  </a:lnTo>
                  <a:lnTo>
                    <a:pt x="180" y="693"/>
                  </a:lnTo>
                  <a:lnTo>
                    <a:pt x="180" y="690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0" y="688"/>
                  </a:lnTo>
                  <a:lnTo>
                    <a:pt x="180" y="688"/>
                  </a:lnTo>
                  <a:lnTo>
                    <a:pt x="180" y="687"/>
                  </a:lnTo>
                  <a:lnTo>
                    <a:pt x="180" y="687"/>
                  </a:lnTo>
                  <a:lnTo>
                    <a:pt x="180" y="685"/>
                  </a:lnTo>
                  <a:lnTo>
                    <a:pt x="180" y="683"/>
                  </a:lnTo>
                  <a:lnTo>
                    <a:pt x="180" y="683"/>
                  </a:lnTo>
                  <a:lnTo>
                    <a:pt x="178" y="682"/>
                  </a:lnTo>
                  <a:lnTo>
                    <a:pt x="176" y="682"/>
                  </a:lnTo>
                  <a:lnTo>
                    <a:pt x="176" y="680"/>
                  </a:lnTo>
                  <a:lnTo>
                    <a:pt x="178" y="679"/>
                  </a:lnTo>
                  <a:lnTo>
                    <a:pt x="178" y="679"/>
                  </a:lnTo>
                  <a:lnTo>
                    <a:pt x="180" y="679"/>
                  </a:lnTo>
                  <a:lnTo>
                    <a:pt x="181" y="679"/>
                  </a:lnTo>
                  <a:lnTo>
                    <a:pt x="181" y="679"/>
                  </a:lnTo>
                  <a:lnTo>
                    <a:pt x="183" y="677"/>
                  </a:lnTo>
                  <a:lnTo>
                    <a:pt x="181" y="677"/>
                  </a:lnTo>
                  <a:lnTo>
                    <a:pt x="180" y="677"/>
                  </a:lnTo>
                  <a:lnTo>
                    <a:pt x="178" y="676"/>
                  </a:lnTo>
                  <a:lnTo>
                    <a:pt x="178" y="676"/>
                  </a:lnTo>
                  <a:lnTo>
                    <a:pt x="178" y="674"/>
                  </a:lnTo>
                  <a:lnTo>
                    <a:pt x="178" y="674"/>
                  </a:lnTo>
                  <a:lnTo>
                    <a:pt x="180" y="674"/>
                  </a:lnTo>
                  <a:lnTo>
                    <a:pt x="181" y="672"/>
                  </a:lnTo>
                  <a:lnTo>
                    <a:pt x="183" y="671"/>
                  </a:lnTo>
                  <a:lnTo>
                    <a:pt x="183" y="669"/>
                  </a:lnTo>
                  <a:lnTo>
                    <a:pt x="184" y="669"/>
                  </a:lnTo>
                  <a:lnTo>
                    <a:pt x="184" y="668"/>
                  </a:lnTo>
                  <a:lnTo>
                    <a:pt x="183" y="666"/>
                  </a:lnTo>
                  <a:lnTo>
                    <a:pt x="183" y="665"/>
                  </a:lnTo>
                  <a:lnTo>
                    <a:pt x="183" y="665"/>
                  </a:lnTo>
                  <a:lnTo>
                    <a:pt x="183" y="663"/>
                  </a:lnTo>
                  <a:lnTo>
                    <a:pt x="183" y="663"/>
                  </a:lnTo>
                  <a:lnTo>
                    <a:pt x="181" y="663"/>
                  </a:lnTo>
                  <a:lnTo>
                    <a:pt x="180" y="665"/>
                  </a:lnTo>
                  <a:lnTo>
                    <a:pt x="178" y="665"/>
                  </a:lnTo>
                  <a:lnTo>
                    <a:pt x="176" y="663"/>
                  </a:lnTo>
                  <a:lnTo>
                    <a:pt x="175" y="661"/>
                  </a:lnTo>
                  <a:lnTo>
                    <a:pt x="173" y="661"/>
                  </a:lnTo>
                  <a:lnTo>
                    <a:pt x="172" y="660"/>
                  </a:lnTo>
                  <a:lnTo>
                    <a:pt x="172" y="660"/>
                  </a:lnTo>
                  <a:lnTo>
                    <a:pt x="170" y="658"/>
                  </a:lnTo>
                  <a:lnTo>
                    <a:pt x="170" y="658"/>
                  </a:lnTo>
                  <a:lnTo>
                    <a:pt x="169" y="658"/>
                  </a:lnTo>
                  <a:lnTo>
                    <a:pt x="169" y="660"/>
                  </a:lnTo>
                  <a:lnTo>
                    <a:pt x="167" y="660"/>
                  </a:lnTo>
                  <a:lnTo>
                    <a:pt x="164" y="658"/>
                  </a:lnTo>
                  <a:lnTo>
                    <a:pt x="162" y="657"/>
                  </a:lnTo>
                  <a:lnTo>
                    <a:pt x="161" y="657"/>
                  </a:lnTo>
                  <a:lnTo>
                    <a:pt x="159" y="657"/>
                  </a:lnTo>
                  <a:lnTo>
                    <a:pt x="158" y="655"/>
                  </a:lnTo>
                  <a:lnTo>
                    <a:pt x="156" y="655"/>
                  </a:lnTo>
                  <a:lnTo>
                    <a:pt x="156" y="655"/>
                  </a:lnTo>
                  <a:lnTo>
                    <a:pt x="156" y="657"/>
                  </a:lnTo>
                  <a:lnTo>
                    <a:pt x="156" y="657"/>
                  </a:lnTo>
                  <a:lnTo>
                    <a:pt x="154" y="657"/>
                  </a:lnTo>
                  <a:lnTo>
                    <a:pt x="154" y="657"/>
                  </a:lnTo>
                  <a:lnTo>
                    <a:pt x="153" y="657"/>
                  </a:lnTo>
                  <a:lnTo>
                    <a:pt x="148" y="653"/>
                  </a:lnTo>
                  <a:lnTo>
                    <a:pt x="148" y="652"/>
                  </a:lnTo>
                  <a:lnTo>
                    <a:pt x="146" y="650"/>
                  </a:lnTo>
                  <a:lnTo>
                    <a:pt x="146" y="649"/>
                  </a:lnTo>
                  <a:lnTo>
                    <a:pt x="145" y="647"/>
                  </a:lnTo>
                  <a:lnTo>
                    <a:pt x="143" y="647"/>
                  </a:lnTo>
                  <a:lnTo>
                    <a:pt x="142" y="649"/>
                  </a:lnTo>
                  <a:lnTo>
                    <a:pt x="142" y="649"/>
                  </a:lnTo>
                  <a:lnTo>
                    <a:pt x="140" y="649"/>
                  </a:lnTo>
                  <a:lnTo>
                    <a:pt x="139" y="649"/>
                  </a:lnTo>
                  <a:lnTo>
                    <a:pt x="135" y="650"/>
                  </a:lnTo>
                  <a:lnTo>
                    <a:pt x="134" y="650"/>
                  </a:lnTo>
                  <a:lnTo>
                    <a:pt x="134" y="652"/>
                  </a:lnTo>
                  <a:lnTo>
                    <a:pt x="132" y="652"/>
                  </a:lnTo>
                  <a:lnTo>
                    <a:pt x="131" y="650"/>
                  </a:lnTo>
                  <a:lnTo>
                    <a:pt x="129" y="650"/>
                  </a:lnTo>
                  <a:lnTo>
                    <a:pt x="129" y="650"/>
                  </a:lnTo>
                  <a:lnTo>
                    <a:pt x="128" y="650"/>
                  </a:lnTo>
                  <a:lnTo>
                    <a:pt x="128" y="649"/>
                  </a:lnTo>
                  <a:lnTo>
                    <a:pt x="126" y="649"/>
                  </a:lnTo>
                  <a:lnTo>
                    <a:pt x="124" y="647"/>
                  </a:lnTo>
                  <a:lnTo>
                    <a:pt x="123" y="647"/>
                  </a:lnTo>
                  <a:lnTo>
                    <a:pt x="121" y="649"/>
                  </a:lnTo>
                  <a:lnTo>
                    <a:pt x="120" y="649"/>
                  </a:lnTo>
                  <a:lnTo>
                    <a:pt x="118" y="649"/>
                  </a:lnTo>
                  <a:lnTo>
                    <a:pt x="118" y="647"/>
                  </a:lnTo>
                  <a:lnTo>
                    <a:pt x="117" y="647"/>
                  </a:lnTo>
                  <a:lnTo>
                    <a:pt x="115" y="646"/>
                  </a:lnTo>
                  <a:lnTo>
                    <a:pt x="115" y="644"/>
                  </a:lnTo>
                  <a:lnTo>
                    <a:pt x="115" y="644"/>
                  </a:lnTo>
                  <a:lnTo>
                    <a:pt x="117" y="642"/>
                  </a:lnTo>
                  <a:lnTo>
                    <a:pt x="117" y="642"/>
                  </a:lnTo>
                  <a:lnTo>
                    <a:pt x="115" y="641"/>
                  </a:lnTo>
                  <a:lnTo>
                    <a:pt x="115" y="641"/>
                  </a:lnTo>
                  <a:lnTo>
                    <a:pt x="115" y="639"/>
                  </a:lnTo>
                  <a:lnTo>
                    <a:pt x="115" y="638"/>
                  </a:lnTo>
                  <a:lnTo>
                    <a:pt x="113" y="638"/>
                  </a:lnTo>
                  <a:lnTo>
                    <a:pt x="115" y="636"/>
                  </a:lnTo>
                  <a:lnTo>
                    <a:pt x="115" y="636"/>
                  </a:lnTo>
                  <a:lnTo>
                    <a:pt x="113" y="636"/>
                  </a:lnTo>
                  <a:lnTo>
                    <a:pt x="112" y="636"/>
                  </a:lnTo>
                  <a:lnTo>
                    <a:pt x="112" y="636"/>
                  </a:lnTo>
                  <a:lnTo>
                    <a:pt x="112" y="635"/>
                  </a:lnTo>
                  <a:lnTo>
                    <a:pt x="112" y="633"/>
                  </a:lnTo>
                  <a:lnTo>
                    <a:pt x="110" y="633"/>
                  </a:lnTo>
                  <a:lnTo>
                    <a:pt x="110" y="633"/>
                  </a:lnTo>
                  <a:lnTo>
                    <a:pt x="107" y="633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4" y="633"/>
                  </a:lnTo>
                  <a:lnTo>
                    <a:pt x="102" y="633"/>
                  </a:lnTo>
                  <a:lnTo>
                    <a:pt x="99" y="631"/>
                  </a:lnTo>
                  <a:lnTo>
                    <a:pt x="98" y="631"/>
                  </a:lnTo>
                  <a:lnTo>
                    <a:pt x="99" y="631"/>
                  </a:lnTo>
                  <a:lnTo>
                    <a:pt x="99" y="631"/>
                  </a:lnTo>
                  <a:lnTo>
                    <a:pt x="99" y="630"/>
                  </a:lnTo>
                  <a:lnTo>
                    <a:pt x="99" y="630"/>
                  </a:lnTo>
                  <a:lnTo>
                    <a:pt x="98" y="628"/>
                  </a:lnTo>
                  <a:lnTo>
                    <a:pt x="98" y="628"/>
                  </a:lnTo>
                  <a:lnTo>
                    <a:pt x="98" y="627"/>
                  </a:lnTo>
                  <a:lnTo>
                    <a:pt x="98" y="625"/>
                  </a:lnTo>
                  <a:lnTo>
                    <a:pt x="98" y="625"/>
                  </a:lnTo>
                  <a:lnTo>
                    <a:pt x="98" y="624"/>
                  </a:lnTo>
                  <a:lnTo>
                    <a:pt x="99" y="624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101" y="622"/>
                  </a:lnTo>
                  <a:lnTo>
                    <a:pt x="98" y="617"/>
                  </a:lnTo>
                  <a:lnTo>
                    <a:pt x="96" y="614"/>
                  </a:lnTo>
                  <a:lnTo>
                    <a:pt x="94" y="613"/>
                  </a:lnTo>
                  <a:lnTo>
                    <a:pt x="93" y="611"/>
                  </a:lnTo>
                  <a:lnTo>
                    <a:pt x="91" y="611"/>
                  </a:lnTo>
                  <a:lnTo>
                    <a:pt x="90" y="611"/>
                  </a:lnTo>
                  <a:lnTo>
                    <a:pt x="87" y="611"/>
                  </a:lnTo>
                  <a:lnTo>
                    <a:pt x="85" y="611"/>
                  </a:lnTo>
                  <a:lnTo>
                    <a:pt x="83" y="611"/>
                  </a:lnTo>
                  <a:lnTo>
                    <a:pt x="79" y="613"/>
                  </a:lnTo>
                  <a:lnTo>
                    <a:pt x="79" y="613"/>
                  </a:lnTo>
                  <a:lnTo>
                    <a:pt x="76" y="613"/>
                  </a:lnTo>
                  <a:lnTo>
                    <a:pt x="74" y="611"/>
                  </a:lnTo>
                  <a:lnTo>
                    <a:pt x="72" y="611"/>
                  </a:lnTo>
                  <a:lnTo>
                    <a:pt x="72" y="613"/>
                  </a:lnTo>
                  <a:lnTo>
                    <a:pt x="71" y="613"/>
                  </a:lnTo>
                  <a:lnTo>
                    <a:pt x="71" y="616"/>
                  </a:lnTo>
                  <a:lnTo>
                    <a:pt x="69" y="616"/>
                  </a:lnTo>
                  <a:lnTo>
                    <a:pt x="68" y="617"/>
                  </a:lnTo>
                  <a:lnTo>
                    <a:pt x="68" y="617"/>
                  </a:lnTo>
                  <a:lnTo>
                    <a:pt x="66" y="617"/>
                  </a:lnTo>
                  <a:lnTo>
                    <a:pt x="65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1" y="614"/>
                  </a:lnTo>
                  <a:lnTo>
                    <a:pt x="61" y="613"/>
                  </a:lnTo>
                  <a:lnTo>
                    <a:pt x="61" y="613"/>
                  </a:lnTo>
                  <a:lnTo>
                    <a:pt x="60" y="611"/>
                  </a:lnTo>
                  <a:lnTo>
                    <a:pt x="60" y="609"/>
                  </a:lnTo>
                  <a:lnTo>
                    <a:pt x="60" y="608"/>
                  </a:lnTo>
                  <a:lnTo>
                    <a:pt x="61" y="606"/>
                  </a:lnTo>
                  <a:lnTo>
                    <a:pt x="60" y="605"/>
                  </a:lnTo>
                  <a:lnTo>
                    <a:pt x="60" y="605"/>
                  </a:lnTo>
                  <a:lnTo>
                    <a:pt x="60" y="603"/>
                  </a:lnTo>
                  <a:lnTo>
                    <a:pt x="60" y="603"/>
                  </a:lnTo>
                  <a:lnTo>
                    <a:pt x="60" y="602"/>
                  </a:lnTo>
                  <a:lnTo>
                    <a:pt x="58" y="602"/>
                  </a:lnTo>
                  <a:lnTo>
                    <a:pt x="57" y="600"/>
                  </a:lnTo>
                  <a:lnTo>
                    <a:pt x="57" y="598"/>
                  </a:lnTo>
                  <a:lnTo>
                    <a:pt x="55" y="598"/>
                  </a:lnTo>
                  <a:lnTo>
                    <a:pt x="57" y="597"/>
                  </a:lnTo>
                  <a:lnTo>
                    <a:pt x="57" y="595"/>
                  </a:lnTo>
                  <a:lnTo>
                    <a:pt x="58" y="595"/>
                  </a:lnTo>
                  <a:lnTo>
                    <a:pt x="58" y="594"/>
                  </a:lnTo>
                  <a:lnTo>
                    <a:pt x="60" y="594"/>
                  </a:lnTo>
                  <a:lnTo>
                    <a:pt x="61" y="594"/>
                  </a:lnTo>
                  <a:lnTo>
                    <a:pt x="63" y="595"/>
                  </a:lnTo>
                  <a:lnTo>
                    <a:pt x="63" y="595"/>
                  </a:lnTo>
                  <a:lnTo>
                    <a:pt x="65" y="597"/>
                  </a:lnTo>
                  <a:lnTo>
                    <a:pt x="68" y="597"/>
                  </a:lnTo>
                  <a:lnTo>
                    <a:pt x="68" y="597"/>
                  </a:lnTo>
                  <a:lnTo>
                    <a:pt x="69" y="595"/>
                  </a:lnTo>
                  <a:lnTo>
                    <a:pt x="72" y="594"/>
                  </a:lnTo>
                  <a:lnTo>
                    <a:pt x="72" y="594"/>
                  </a:lnTo>
                  <a:lnTo>
                    <a:pt x="74" y="592"/>
                  </a:lnTo>
                  <a:lnTo>
                    <a:pt x="76" y="592"/>
                  </a:lnTo>
                  <a:lnTo>
                    <a:pt x="77" y="592"/>
                  </a:lnTo>
                  <a:lnTo>
                    <a:pt x="77" y="590"/>
                  </a:lnTo>
                  <a:lnTo>
                    <a:pt x="77" y="590"/>
                  </a:lnTo>
                  <a:lnTo>
                    <a:pt x="76" y="589"/>
                  </a:lnTo>
                  <a:lnTo>
                    <a:pt x="72" y="587"/>
                  </a:lnTo>
                  <a:lnTo>
                    <a:pt x="72" y="587"/>
                  </a:lnTo>
                  <a:lnTo>
                    <a:pt x="72" y="586"/>
                  </a:lnTo>
                  <a:lnTo>
                    <a:pt x="72" y="586"/>
                  </a:lnTo>
                  <a:lnTo>
                    <a:pt x="72" y="584"/>
                  </a:lnTo>
                  <a:lnTo>
                    <a:pt x="69" y="583"/>
                  </a:lnTo>
                  <a:lnTo>
                    <a:pt x="66" y="583"/>
                  </a:lnTo>
                  <a:lnTo>
                    <a:pt x="65" y="583"/>
                  </a:lnTo>
                  <a:lnTo>
                    <a:pt x="63" y="583"/>
                  </a:lnTo>
                  <a:lnTo>
                    <a:pt x="63" y="581"/>
                  </a:lnTo>
                  <a:lnTo>
                    <a:pt x="65" y="579"/>
                  </a:lnTo>
                  <a:lnTo>
                    <a:pt x="65" y="578"/>
                  </a:lnTo>
                  <a:lnTo>
                    <a:pt x="65" y="578"/>
                  </a:lnTo>
                  <a:lnTo>
                    <a:pt x="63" y="578"/>
                  </a:lnTo>
                  <a:lnTo>
                    <a:pt x="61" y="576"/>
                  </a:lnTo>
                  <a:lnTo>
                    <a:pt x="58" y="575"/>
                  </a:lnTo>
                  <a:lnTo>
                    <a:pt x="57" y="573"/>
                  </a:lnTo>
                  <a:lnTo>
                    <a:pt x="55" y="570"/>
                  </a:lnTo>
                  <a:lnTo>
                    <a:pt x="55" y="570"/>
                  </a:lnTo>
                  <a:lnTo>
                    <a:pt x="53" y="568"/>
                  </a:lnTo>
                  <a:lnTo>
                    <a:pt x="53" y="568"/>
                  </a:lnTo>
                  <a:lnTo>
                    <a:pt x="53" y="567"/>
                  </a:lnTo>
                  <a:lnTo>
                    <a:pt x="53" y="565"/>
                  </a:lnTo>
                  <a:lnTo>
                    <a:pt x="53" y="565"/>
                  </a:lnTo>
                  <a:lnTo>
                    <a:pt x="52" y="565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1"/>
                  </a:lnTo>
                  <a:lnTo>
                    <a:pt x="50" y="559"/>
                  </a:lnTo>
                  <a:lnTo>
                    <a:pt x="52" y="557"/>
                  </a:lnTo>
                  <a:lnTo>
                    <a:pt x="52" y="557"/>
                  </a:lnTo>
                  <a:lnTo>
                    <a:pt x="52" y="556"/>
                  </a:lnTo>
                  <a:lnTo>
                    <a:pt x="50" y="554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48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49" y="546"/>
                  </a:lnTo>
                  <a:lnTo>
                    <a:pt x="47" y="546"/>
                  </a:lnTo>
                  <a:lnTo>
                    <a:pt x="47" y="545"/>
                  </a:lnTo>
                  <a:lnTo>
                    <a:pt x="47" y="545"/>
                  </a:lnTo>
                  <a:lnTo>
                    <a:pt x="46" y="545"/>
                  </a:lnTo>
                  <a:lnTo>
                    <a:pt x="44" y="543"/>
                  </a:lnTo>
                  <a:lnTo>
                    <a:pt x="44" y="543"/>
                  </a:lnTo>
                  <a:lnTo>
                    <a:pt x="41" y="542"/>
                  </a:lnTo>
                  <a:lnTo>
                    <a:pt x="38" y="542"/>
                  </a:lnTo>
                  <a:lnTo>
                    <a:pt x="36" y="542"/>
                  </a:lnTo>
                  <a:lnTo>
                    <a:pt x="36" y="542"/>
                  </a:lnTo>
                  <a:lnTo>
                    <a:pt x="35" y="543"/>
                  </a:lnTo>
                  <a:lnTo>
                    <a:pt x="33" y="543"/>
                  </a:lnTo>
                  <a:lnTo>
                    <a:pt x="33" y="543"/>
                  </a:lnTo>
                  <a:lnTo>
                    <a:pt x="31" y="543"/>
                  </a:lnTo>
                  <a:lnTo>
                    <a:pt x="30" y="545"/>
                  </a:lnTo>
                  <a:lnTo>
                    <a:pt x="28" y="543"/>
                  </a:lnTo>
                  <a:lnTo>
                    <a:pt x="28" y="543"/>
                  </a:lnTo>
                  <a:lnTo>
                    <a:pt x="28" y="542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7" y="538"/>
                  </a:lnTo>
                  <a:lnTo>
                    <a:pt x="24" y="538"/>
                  </a:lnTo>
                  <a:lnTo>
                    <a:pt x="24" y="538"/>
                  </a:lnTo>
                  <a:lnTo>
                    <a:pt x="22" y="538"/>
                  </a:lnTo>
                  <a:lnTo>
                    <a:pt x="20" y="540"/>
                  </a:lnTo>
                  <a:lnTo>
                    <a:pt x="19" y="538"/>
                  </a:lnTo>
                  <a:lnTo>
                    <a:pt x="19" y="538"/>
                  </a:lnTo>
                  <a:lnTo>
                    <a:pt x="17" y="537"/>
                  </a:lnTo>
                  <a:lnTo>
                    <a:pt x="17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12" y="537"/>
                  </a:lnTo>
                  <a:lnTo>
                    <a:pt x="12" y="537"/>
                  </a:lnTo>
                  <a:lnTo>
                    <a:pt x="11" y="535"/>
                  </a:lnTo>
                  <a:lnTo>
                    <a:pt x="11" y="534"/>
                  </a:lnTo>
                  <a:lnTo>
                    <a:pt x="11" y="534"/>
                  </a:lnTo>
                  <a:lnTo>
                    <a:pt x="11" y="532"/>
                  </a:lnTo>
                  <a:lnTo>
                    <a:pt x="11" y="531"/>
                  </a:lnTo>
                  <a:lnTo>
                    <a:pt x="11" y="527"/>
                  </a:lnTo>
                  <a:lnTo>
                    <a:pt x="9" y="527"/>
                  </a:lnTo>
                  <a:lnTo>
                    <a:pt x="9" y="526"/>
                  </a:lnTo>
                  <a:lnTo>
                    <a:pt x="8" y="526"/>
                  </a:lnTo>
                  <a:lnTo>
                    <a:pt x="8" y="524"/>
                  </a:lnTo>
                  <a:lnTo>
                    <a:pt x="6" y="523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3" y="521"/>
                  </a:lnTo>
                  <a:lnTo>
                    <a:pt x="3" y="521"/>
                  </a:lnTo>
                  <a:lnTo>
                    <a:pt x="5" y="518"/>
                  </a:lnTo>
                  <a:lnTo>
                    <a:pt x="5" y="516"/>
                  </a:lnTo>
                  <a:lnTo>
                    <a:pt x="5" y="515"/>
                  </a:lnTo>
                  <a:lnTo>
                    <a:pt x="6" y="515"/>
                  </a:lnTo>
                  <a:lnTo>
                    <a:pt x="6" y="513"/>
                  </a:lnTo>
                  <a:lnTo>
                    <a:pt x="6" y="513"/>
                  </a:lnTo>
                  <a:lnTo>
                    <a:pt x="6" y="512"/>
                  </a:lnTo>
                  <a:lnTo>
                    <a:pt x="6" y="512"/>
                  </a:lnTo>
                  <a:lnTo>
                    <a:pt x="3" y="510"/>
                  </a:lnTo>
                  <a:lnTo>
                    <a:pt x="1" y="50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7"/>
                  </a:lnTo>
                  <a:lnTo>
                    <a:pt x="0" y="505"/>
                  </a:lnTo>
                  <a:lnTo>
                    <a:pt x="0" y="504"/>
                  </a:lnTo>
                  <a:lnTo>
                    <a:pt x="1" y="502"/>
                  </a:lnTo>
                  <a:lnTo>
                    <a:pt x="1" y="502"/>
                  </a:lnTo>
                  <a:lnTo>
                    <a:pt x="1" y="501"/>
                  </a:lnTo>
                  <a:lnTo>
                    <a:pt x="5" y="501"/>
                  </a:lnTo>
                  <a:lnTo>
                    <a:pt x="5" y="501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3" y="499"/>
                  </a:lnTo>
                  <a:lnTo>
                    <a:pt x="3" y="498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6" y="498"/>
                  </a:lnTo>
                  <a:lnTo>
                    <a:pt x="6" y="499"/>
                  </a:lnTo>
                  <a:lnTo>
                    <a:pt x="6" y="499"/>
                  </a:lnTo>
                  <a:lnTo>
                    <a:pt x="8" y="499"/>
                  </a:lnTo>
                  <a:lnTo>
                    <a:pt x="8" y="499"/>
                  </a:lnTo>
                  <a:lnTo>
                    <a:pt x="9" y="501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9" y="496"/>
                  </a:lnTo>
                  <a:lnTo>
                    <a:pt x="8" y="494"/>
                  </a:lnTo>
                  <a:lnTo>
                    <a:pt x="6" y="493"/>
                  </a:lnTo>
                  <a:lnTo>
                    <a:pt x="5" y="494"/>
                  </a:lnTo>
                  <a:lnTo>
                    <a:pt x="3" y="493"/>
                  </a:lnTo>
                  <a:lnTo>
                    <a:pt x="3" y="493"/>
                  </a:lnTo>
                  <a:lnTo>
                    <a:pt x="1" y="491"/>
                  </a:lnTo>
                  <a:lnTo>
                    <a:pt x="3" y="491"/>
                  </a:lnTo>
                  <a:lnTo>
                    <a:pt x="5" y="488"/>
                  </a:lnTo>
                  <a:lnTo>
                    <a:pt x="6" y="488"/>
                  </a:lnTo>
                  <a:lnTo>
                    <a:pt x="6" y="486"/>
                  </a:lnTo>
                  <a:lnTo>
                    <a:pt x="6" y="485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3" y="477"/>
                  </a:lnTo>
                  <a:lnTo>
                    <a:pt x="5" y="475"/>
                  </a:lnTo>
                  <a:lnTo>
                    <a:pt x="6" y="472"/>
                  </a:lnTo>
                  <a:lnTo>
                    <a:pt x="8" y="471"/>
                  </a:lnTo>
                  <a:lnTo>
                    <a:pt x="8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4"/>
                  </a:lnTo>
                  <a:lnTo>
                    <a:pt x="9" y="463"/>
                  </a:lnTo>
                  <a:lnTo>
                    <a:pt x="9" y="460"/>
                  </a:lnTo>
                  <a:lnTo>
                    <a:pt x="9" y="460"/>
                  </a:lnTo>
                  <a:lnTo>
                    <a:pt x="11" y="460"/>
                  </a:lnTo>
                  <a:lnTo>
                    <a:pt x="11" y="460"/>
                  </a:lnTo>
                  <a:lnTo>
                    <a:pt x="14" y="461"/>
                  </a:lnTo>
                  <a:lnTo>
                    <a:pt x="14" y="460"/>
                  </a:lnTo>
                  <a:lnTo>
                    <a:pt x="16" y="458"/>
                  </a:lnTo>
                  <a:lnTo>
                    <a:pt x="16" y="458"/>
                  </a:lnTo>
                  <a:lnTo>
                    <a:pt x="17" y="458"/>
                  </a:lnTo>
                  <a:lnTo>
                    <a:pt x="19" y="458"/>
                  </a:lnTo>
                  <a:lnTo>
                    <a:pt x="20" y="458"/>
                  </a:lnTo>
                  <a:lnTo>
                    <a:pt x="22" y="458"/>
                  </a:lnTo>
                  <a:lnTo>
                    <a:pt x="22" y="458"/>
                  </a:lnTo>
                  <a:lnTo>
                    <a:pt x="24" y="457"/>
                  </a:lnTo>
                  <a:lnTo>
                    <a:pt x="24" y="455"/>
                  </a:lnTo>
                  <a:lnTo>
                    <a:pt x="25" y="455"/>
                  </a:lnTo>
                  <a:lnTo>
                    <a:pt x="33" y="455"/>
                  </a:lnTo>
                  <a:lnTo>
                    <a:pt x="39" y="457"/>
                  </a:lnTo>
                  <a:lnTo>
                    <a:pt x="39" y="457"/>
                  </a:lnTo>
                  <a:lnTo>
                    <a:pt x="39" y="455"/>
                  </a:lnTo>
                  <a:lnTo>
                    <a:pt x="38" y="455"/>
                  </a:lnTo>
                  <a:lnTo>
                    <a:pt x="38" y="453"/>
                  </a:lnTo>
                  <a:lnTo>
                    <a:pt x="36" y="452"/>
                  </a:lnTo>
                  <a:lnTo>
                    <a:pt x="33" y="450"/>
                  </a:lnTo>
                  <a:lnTo>
                    <a:pt x="31" y="450"/>
                  </a:lnTo>
                  <a:lnTo>
                    <a:pt x="28" y="450"/>
                  </a:lnTo>
                  <a:lnTo>
                    <a:pt x="24" y="450"/>
                  </a:lnTo>
                  <a:lnTo>
                    <a:pt x="20" y="447"/>
                  </a:lnTo>
                  <a:lnTo>
                    <a:pt x="17" y="447"/>
                  </a:lnTo>
                  <a:lnTo>
                    <a:pt x="16" y="444"/>
                  </a:lnTo>
                  <a:lnTo>
                    <a:pt x="16" y="442"/>
                  </a:lnTo>
                  <a:lnTo>
                    <a:pt x="17" y="444"/>
                  </a:lnTo>
                  <a:lnTo>
                    <a:pt x="17" y="442"/>
                  </a:lnTo>
                  <a:lnTo>
                    <a:pt x="17" y="441"/>
                  </a:lnTo>
                  <a:lnTo>
                    <a:pt x="17" y="441"/>
                  </a:lnTo>
                  <a:lnTo>
                    <a:pt x="16" y="439"/>
                  </a:lnTo>
                  <a:lnTo>
                    <a:pt x="11" y="442"/>
                  </a:lnTo>
                  <a:lnTo>
                    <a:pt x="6" y="442"/>
                  </a:lnTo>
                  <a:lnTo>
                    <a:pt x="11" y="438"/>
                  </a:lnTo>
                  <a:lnTo>
                    <a:pt x="14" y="435"/>
                  </a:lnTo>
                  <a:lnTo>
                    <a:pt x="16" y="435"/>
                  </a:lnTo>
                  <a:lnTo>
                    <a:pt x="17" y="433"/>
                  </a:lnTo>
                  <a:lnTo>
                    <a:pt x="19" y="433"/>
                  </a:lnTo>
                  <a:lnTo>
                    <a:pt x="19" y="431"/>
                  </a:lnTo>
                  <a:lnTo>
                    <a:pt x="24" y="430"/>
                  </a:lnTo>
                  <a:lnTo>
                    <a:pt x="27" y="427"/>
                  </a:lnTo>
                  <a:lnTo>
                    <a:pt x="30" y="423"/>
                  </a:lnTo>
                  <a:lnTo>
                    <a:pt x="31" y="422"/>
                  </a:lnTo>
                  <a:lnTo>
                    <a:pt x="33" y="420"/>
                  </a:lnTo>
                  <a:lnTo>
                    <a:pt x="36" y="417"/>
                  </a:lnTo>
                  <a:lnTo>
                    <a:pt x="38" y="416"/>
                  </a:lnTo>
                  <a:lnTo>
                    <a:pt x="42" y="411"/>
                  </a:lnTo>
                  <a:lnTo>
                    <a:pt x="44" y="409"/>
                  </a:lnTo>
                  <a:lnTo>
                    <a:pt x="46" y="408"/>
                  </a:lnTo>
                  <a:lnTo>
                    <a:pt x="50" y="403"/>
                  </a:lnTo>
                  <a:lnTo>
                    <a:pt x="55" y="400"/>
                  </a:lnTo>
                  <a:lnTo>
                    <a:pt x="57" y="398"/>
                  </a:lnTo>
                  <a:lnTo>
                    <a:pt x="57" y="395"/>
                  </a:lnTo>
                  <a:lnTo>
                    <a:pt x="58" y="394"/>
                  </a:lnTo>
                  <a:lnTo>
                    <a:pt x="60" y="390"/>
                  </a:lnTo>
                  <a:lnTo>
                    <a:pt x="60" y="390"/>
                  </a:lnTo>
                  <a:lnTo>
                    <a:pt x="60" y="389"/>
                  </a:lnTo>
                  <a:lnTo>
                    <a:pt x="58" y="387"/>
                  </a:lnTo>
                  <a:lnTo>
                    <a:pt x="57" y="387"/>
                  </a:lnTo>
                  <a:lnTo>
                    <a:pt x="55" y="384"/>
                  </a:lnTo>
                  <a:lnTo>
                    <a:pt x="55" y="384"/>
                  </a:lnTo>
                  <a:lnTo>
                    <a:pt x="52" y="381"/>
                  </a:lnTo>
                  <a:lnTo>
                    <a:pt x="47" y="379"/>
                  </a:lnTo>
                  <a:lnTo>
                    <a:pt x="44" y="376"/>
                  </a:lnTo>
                  <a:lnTo>
                    <a:pt x="38" y="373"/>
                  </a:lnTo>
                  <a:lnTo>
                    <a:pt x="38" y="371"/>
                  </a:lnTo>
                  <a:lnTo>
                    <a:pt x="38" y="371"/>
                  </a:lnTo>
                  <a:lnTo>
                    <a:pt x="41" y="370"/>
                  </a:lnTo>
                  <a:lnTo>
                    <a:pt x="44" y="367"/>
                  </a:lnTo>
                  <a:lnTo>
                    <a:pt x="44" y="365"/>
                  </a:lnTo>
                  <a:lnTo>
                    <a:pt x="46" y="364"/>
                  </a:lnTo>
                  <a:lnTo>
                    <a:pt x="46" y="362"/>
                  </a:lnTo>
                  <a:lnTo>
                    <a:pt x="46" y="360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39" y="357"/>
                  </a:lnTo>
                  <a:lnTo>
                    <a:pt x="38" y="354"/>
                  </a:lnTo>
                  <a:lnTo>
                    <a:pt x="38" y="353"/>
                  </a:lnTo>
                  <a:lnTo>
                    <a:pt x="38" y="353"/>
                  </a:lnTo>
                  <a:lnTo>
                    <a:pt x="39" y="351"/>
                  </a:lnTo>
                  <a:lnTo>
                    <a:pt x="39" y="349"/>
                  </a:lnTo>
                  <a:lnTo>
                    <a:pt x="39" y="348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3" y="346"/>
                  </a:lnTo>
                  <a:lnTo>
                    <a:pt x="33" y="345"/>
                  </a:lnTo>
                  <a:lnTo>
                    <a:pt x="31" y="343"/>
                  </a:lnTo>
                  <a:lnTo>
                    <a:pt x="31" y="342"/>
                  </a:lnTo>
                  <a:lnTo>
                    <a:pt x="31" y="342"/>
                  </a:lnTo>
                  <a:lnTo>
                    <a:pt x="33" y="340"/>
                  </a:lnTo>
                  <a:lnTo>
                    <a:pt x="35" y="340"/>
                  </a:lnTo>
                  <a:lnTo>
                    <a:pt x="35" y="338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5"/>
                  </a:lnTo>
                  <a:lnTo>
                    <a:pt x="33" y="334"/>
                  </a:lnTo>
                  <a:lnTo>
                    <a:pt x="33" y="331"/>
                  </a:lnTo>
                  <a:lnTo>
                    <a:pt x="35" y="329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36" y="326"/>
                  </a:lnTo>
                  <a:lnTo>
                    <a:pt x="38" y="326"/>
                  </a:lnTo>
                  <a:lnTo>
                    <a:pt x="39" y="326"/>
                  </a:lnTo>
                  <a:lnTo>
                    <a:pt x="39" y="324"/>
                  </a:lnTo>
                  <a:lnTo>
                    <a:pt x="39" y="323"/>
                  </a:lnTo>
                  <a:lnTo>
                    <a:pt x="36" y="318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3" y="313"/>
                  </a:lnTo>
                  <a:lnTo>
                    <a:pt x="33" y="312"/>
                  </a:lnTo>
                  <a:lnTo>
                    <a:pt x="31" y="310"/>
                  </a:lnTo>
                  <a:lnTo>
                    <a:pt x="31" y="307"/>
                  </a:lnTo>
                  <a:lnTo>
                    <a:pt x="30" y="305"/>
                  </a:lnTo>
                  <a:lnTo>
                    <a:pt x="28" y="304"/>
                  </a:lnTo>
                  <a:lnTo>
                    <a:pt x="27" y="302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4" y="296"/>
                  </a:lnTo>
                  <a:lnTo>
                    <a:pt x="24" y="294"/>
                  </a:lnTo>
                  <a:lnTo>
                    <a:pt x="27" y="291"/>
                  </a:lnTo>
                  <a:lnTo>
                    <a:pt x="28" y="290"/>
                  </a:lnTo>
                  <a:lnTo>
                    <a:pt x="31" y="286"/>
                  </a:lnTo>
                  <a:lnTo>
                    <a:pt x="35" y="283"/>
                  </a:lnTo>
                  <a:lnTo>
                    <a:pt x="36" y="280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5" y="275"/>
                  </a:lnTo>
                  <a:lnTo>
                    <a:pt x="30" y="271"/>
                  </a:lnTo>
                  <a:lnTo>
                    <a:pt x="28" y="267"/>
                  </a:lnTo>
                  <a:lnTo>
                    <a:pt x="24" y="266"/>
                  </a:lnTo>
                  <a:lnTo>
                    <a:pt x="19" y="264"/>
                  </a:lnTo>
                  <a:lnTo>
                    <a:pt x="17" y="261"/>
                  </a:lnTo>
                  <a:lnTo>
                    <a:pt x="16" y="256"/>
                  </a:lnTo>
                  <a:lnTo>
                    <a:pt x="16" y="256"/>
                  </a:lnTo>
                  <a:lnTo>
                    <a:pt x="19" y="250"/>
                  </a:lnTo>
                  <a:lnTo>
                    <a:pt x="20" y="249"/>
                  </a:lnTo>
                  <a:lnTo>
                    <a:pt x="20" y="249"/>
                  </a:lnTo>
                  <a:lnTo>
                    <a:pt x="19" y="249"/>
                  </a:lnTo>
                  <a:lnTo>
                    <a:pt x="19" y="247"/>
                  </a:lnTo>
                  <a:lnTo>
                    <a:pt x="16" y="247"/>
                  </a:lnTo>
                  <a:lnTo>
                    <a:pt x="14" y="247"/>
                  </a:lnTo>
                  <a:lnTo>
                    <a:pt x="17" y="245"/>
                  </a:lnTo>
                  <a:lnTo>
                    <a:pt x="19" y="245"/>
                  </a:lnTo>
                  <a:lnTo>
                    <a:pt x="22" y="244"/>
                  </a:lnTo>
                  <a:lnTo>
                    <a:pt x="22" y="244"/>
                  </a:lnTo>
                  <a:lnTo>
                    <a:pt x="25" y="242"/>
                  </a:lnTo>
                  <a:lnTo>
                    <a:pt x="25" y="242"/>
                  </a:lnTo>
                  <a:lnTo>
                    <a:pt x="27" y="242"/>
                  </a:lnTo>
                  <a:lnTo>
                    <a:pt x="28" y="238"/>
                  </a:lnTo>
                  <a:lnTo>
                    <a:pt x="28" y="236"/>
                  </a:lnTo>
                  <a:lnTo>
                    <a:pt x="35" y="234"/>
                  </a:lnTo>
                  <a:lnTo>
                    <a:pt x="38" y="234"/>
                  </a:lnTo>
                  <a:lnTo>
                    <a:pt x="39" y="233"/>
                  </a:lnTo>
                  <a:lnTo>
                    <a:pt x="39" y="233"/>
                  </a:lnTo>
                  <a:lnTo>
                    <a:pt x="39" y="231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39" y="228"/>
                  </a:lnTo>
                  <a:lnTo>
                    <a:pt x="39" y="228"/>
                  </a:lnTo>
                  <a:lnTo>
                    <a:pt x="41" y="228"/>
                  </a:lnTo>
                  <a:lnTo>
                    <a:pt x="42" y="230"/>
                  </a:lnTo>
                  <a:lnTo>
                    <a:pt x="46" y="231"/>
                  </a:lnTo>
                  <a:lnTo>
                    <a:pt x="49" y="231"/>
                  </a:lnTo>
                  <a:lnTo>
                    <a:pt x="50" y="231"/>
                  </a:lnTo>
                  <a:lnTo>
                    <a:pt x="50" y="230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50" y="225"/>
                  </a:lnTo>
                  <a:lnTo>
                    <a:pt x="52" y="225"/>
                  </a:lnTo>
                  <a:lnTo>
                    <a:pt x="58" y="227"/>
                  </a:lnTo>
                  <a:lnTo>
                    <a:pt x="60" y="227"/>
                  </a:lnTo>
                  <a:lnTo>
                    <a:pt x="61" y="227"/>
                  </a:lnTo>
                  <a:lnTo>
                    <a:pt x="63" y="223"/>
                  </a:lnTo>
                  <a:lnTo>
                    <a:pt x="65" y="223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2" y="222"/>
                  </a:lnTo>
                  <a:lnTo>
                    <a:pt x="74" y="223"/>
                  </a:lnTo>
                  <a:lnTo>
                    <a:pt x="80" y="225"/>
                  </a:lnTo>
                  <a:lnTo>
                    <a:pt x="80" y="227"/>
                  </a:lnTo>
                  <a:lnTo>
                    <a:pt x="80" y="227"/>
                  </a:lnTo>
                  <a:lnTo>
                    <a:pt x="80" y="228"/>
                  </a:lnTo>
                  <a:lnTo>
                    <a:pt x="80" y="230"/>
                  </a:lnTo>
                  <a:lnTo>
                    <a:pt x="77" y="228"/>
                  </a:lnTo>
                  <a:lnTo>
                    <a:pt x="69" y="227"/>
                  </a:lnTo>
                  <a:lnTo>
                    <a:pt x="68" y="228"/>
                  </a:lnTo>
                  <a:lnTo>
                    <a:pt x="69" y="230"/>
                  </a:lnTo>
                  <a:lnTo>
                    <a:pt x="71" y="230"/>
                  </a:lnTo>
                  <a:lnTo>
                    <a:pt x="72" y="233"/>
                  </a:lnTo>
                  <a:lnTo>
                    <a:pt x="76" y="231"/>
                  </a:lnTo>
                  <a:lnTo>
                    <a:pt x="79" y="233"/>
                  </a:lnTo>
                  <a:lnTo>
                    <a:pt x="80" y="233"/>
                  </a:lnTo>
                  <a:lnTo>
                    <a:pt x="82" y="233"/>
                  </a:lnTo>
                  <a:lnTo>
                    <a:pt x="80" y="234"/>
                  </a:lnTo>
                  <a:lnTo>
                    <a:pt x="80" y="234"/>
                  </a:lnTo>
                  <a:lnTo>
                    <a:pt x="85" y="233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8" y="234"/>
                  </a:lnTo>
                  <a:lnTo>
                    <a:pt x="87" y="236"/>
                  </a:lnTo>
                  <a:lnTo>
                    <a:pt x="87" y="238"/>
                  </a:lnTo>
                  <a:lnTo>
                    <a:pt x="85" y="241"/>
                  </a:lnTo>
                  <a:lnTo>
                    <a:pt x="83" y="241"/>
                  </a:lnTo>
                  <a:lnTo>
                    <a:pt x="83" y="242"/>
                  </a:lnTo>
                  <a:lnTo>
                    <a:pt x="85" y="242"/>
                  </a:lnTo>
                  <a:lnTo>
                    <a:pt x="87" y="241"/>
                  </a:lnTo>
                  <a:lnTo>
                    <a:pt x="90" y="238"/>
                  </a:lnTo>
                  <a:lnTo>
                    <a:pt x="91" y="236"/>
                  </a:lnTo>
                  <a:lnTo>
                    <a:pt x="99" y="236"/>
                  </a:lnTo>
                  <a:lnTo>
                    <a:pt x="101" y="236"/>
                  </a:lnTo>
                  <a:lnTo>
                    <a:pt x="107" y="239"/>
                  </a:lnTo>
                  <a:lnTo>
                    <a:pt x="110" y="239"/>
                  </a:lnTo>
                  <a:lnTo>
                    <a:pt x="112" y="239"/>
                  </a:lnTo>
                  <a:lnTo>
                    <a:pt x="113" y="238"/>
                  </a:lnTo>
                  <a:lnTo>
                    <a:pt x="113" y="238"/>
                  </a:lnTo>
                  <a:lnTo>
                    <a:pt x="123" y="239"/>
                  </a:lnTo>
                  <a:lnTo>
                    <a:pt x="132" y="244"/>
                  </a:lnTo>
                  <a:lnTo>
                    <a:pt x="150" y="252"/>
                  </a:lnTo>
                  <a:lnTo>
                    <a:pt x="158" y="260"/>
                  </a:lnTo>
                  <a:lnTo>
                    <a:pt x="159" y="261"/>
                  </a:lnTo>
                  <a:lnTo>
                    <a:pt x="162" y="261"/>
                  </a:lnTo>
                  <a:lnTo>
                    <a:pt x="164" y="261"/>
                  </a:lnTo>
                  <a:lnTo>
                    <a:pt x="165" y="261"/>
                  </a:lnTo>
                  <a:lnTo>
                    <a:pt x="176" y="267"/>
                  </a:lnTo>
                  <a:lnTo>
                    <a:pt x="180" y="267"/>
                  </a:lnTo>
                  <a:lnTo>
                    <a:pt x="180" y="266"/>
                  </a:lnTo>
                  <a:lnTo>
                    <a:pt x="178" y="266"/>
                  </a:lnTo>
                  <a:lnTo>
                    <a:pt x="180" y="266"/>
                  </a:lnTo>
                  <a:lnTo>
                    <a:pt x="181" y="266"/>
                  </a:lnTo>
                  <a:lnTo>
                    <a:pt x="183" y="269"/>
                  </a:lnTo>
                  <a:lnTo>
                    <a:pt x="184" y="271"/>
                  </a:lnTo>
                  <a:lnTo>
                    <a:pt x="187" y="274"/>
                  </a:lnTo>
                  <a:lnTo>
                    <a:pt x="189" y="275"/>
                  </a:lnTo>
                  <a:lnTo>
                    <a:pt x="192" y="275"/>
                  </a:lnTo>
                  <a:lnTo>
                    <a:pt x="194" y="275"/>
                  </a:lnTo>
                  <a:lnTo>
                    <a:pt x="195" y="277"/>
                  </a:lnTo>
                  <a:lnTo>
                    <a:pt x="197" y="283"/>
                  </a:lnTo>
                  <a:lnTo>
                    <a:pt x="199" y="285"/>
                  </a:lnTo>
                  <a:lnTo>
                    <a:pt x="199" y="288"/>
                  </a:lnTo>
                  <a:lnTo>
                    <a:pt x="200" y="288"/>
                  </a:lnTo>
                  <a:lnTo>
                    <a:pt x="202" y="290"/>
                  </a:lnTo>
                  <a:lnTo>
                    <a:pt x="202" y="291"/>
                  </a:lnTo>
                  <a:lnTo>
                    <a:pt x="200" y="296"/>
                  </a:lnTo>
                  <a:lnTo>
                    <a:pt x="199" y="299"/>
                  </a:lnTo>
                  <a:lnTo>
                    <a:pt x="189" y="307"/>
                  </a:lnTo>
                  <a:lnTo>
                    <a:pt x="183" y="312"/>
                  </a:lnTo>
                  <a:lnTo>
                    <a:pt x="172" y="315"/>
                  </a:lnTo>
                  <a:lnTo>
                    <a:pt x="162" y="316"/>
                  </a:lnTo>
                  <a:lnTo>
                    <a:pt x="159" y="316"/>
                  </a:lnTo>
                  <a:lnTo>
                    <a:pt x="151" y="316"/>
                  </a:lnTo>
                  <a:lnTo>
                    <a:pt x="148" y="315"/>
                  </a:lnTo>
                  <a:lnTo>
                    <a:pt x="143" y="313"/>
                  </a:lnTo>
                  <a:lnTo>
                    <a:pt x="139" y="312"/>
                  </a:lnTo>
                  <a:lnTo>
                    <a:pt x="135" y="312"/>
                  </a:lnTo>
                  <a:lnTo>
                    <a:pt x="129" y="312"/>
                  </a:lnTo>
                  <a:lnTo>
                    <a:pt x="117" y="308"/>
                  </a:lnTo>
                  <a:lnTo>
                    <a:pt x="115" y="308"/>
                  </a:lnTo>
                  <a:lnTo>
                    <a:pt x="107" y="304"/>
                  </a:lnTo>
                  <a:lnTo>
                    <a:pt x="104" y="305"/>
                  </a:lnTo>
                  <a:lnTo>
                    <a:pt x="102" y="305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102" y="302"/>
                  </a:lnTo>
                  <a:lnTo>
                    <a:pt x="98" y="301"/>
                  </a:lnTo>
                  <a:lnTo>
                    <a:pt x="94" y="301"/>
                  </a:lnTo>
                  <a:lnTo>
                    <a:pt x="91" y="301"/>
                  </a:lnTo>
                  <a:lnTo>
                    <a:pt x="90" y="299"/>
                  </a:lnTo>
                  <a:lnTo>
                    <a:pt x="88" y="299"/>
                  </a:lnTo>
                  <a:lnTo>
                    <a:pt x="88" y="299"/>
                  </a:lnTo>
                  <a:lnTo>
                    <a:pt x="83" y="297"/>
                  </a:lnTo>
                  <a:lnTo>
                    <a:pt x="80" y="296"/>
                  </a:lnTo>
                  <a:lnTo>
                    <a:pt x="79" y="294"/>
                  </a:lnTo>
                  <a:lnTo>
                    <a:pt x="79" y="293"/>
                  </a:lnTo>
                  <a:lnTo>
                    <a:pt x="80" y="293"/>
                  </a:lnTo>
                  <a:lnTo>
                    <a:pt x="72" y="290"/>
                  </a:lnTo>
                  <a:lnTo>
                    <a:pt x="65" y="290"/>
                  </a:lnTo>
                  <a:lnTo>
                    <a:pt x="66" y="291"/>
                  </a:lnTo>
                  <a:lnTo>
                    <a:pt x="69" y="291"/>
                  </a:lnTo>
                  <a:lnTo>
                    <a:pt x="71" y="293"/>
                  </a:lnTo>
                  <a:lnTo>
                    <a:pt x="74" y="294"/>
                  </a:lnTo>
                  <a:lnTo>
                    <a:pt x="72" y="296"/>
                  </a:lnTo>
                  <a:lnTo>
                    <a:pt x="76" y="297"/>
                  </a:lnTo>
                  <a:lnTo>
                    <a:pt x="79" y="301"/>
                  </a:lnTo>
                  <a:lnTo>
                    <a:pt x="79" y="301"/>
                  </a:lnTo>
                  <a:lnTo>
                    <a:pt x="80" y="301"/>
                  </a:lnTo>
                  <a:lnTo>
                    <a:pt x="83" y="302"/>
                  </a:lnTo>
                  <a:lnTo>
                    <a:pt x="83" y="304"/>
                  </a:lnTo>
                  <a:lnTo>
                    <a:pt x="83" y="304"/>
                  </a:lnTo>
                  <a:lnTo>
                    <a:pt x="83" y="305"/>
                  </a:lnTo>
                  <a:lnTo>
                    <a:pt x="87" y="307"/>
                  </a:lnTo>
                  <a:lnTo>
                    <a:pt x="88" y="307"/>
                  </a:lnTo>
                  <a:lnTo>
                    <a:pt x="90" y="307"/>
                  </a:lnTo>
                  <a:lnTo>
                    <a:pt x="90" y="308"/>
                  </a:lnTo>
                  <a:lnTo>
                    <a:pt x="88" y="310"/>
                  </a:lnTo>
                  <a:lnTo>
                    <a:pt x="87" y="310"/>
                  </a:lnTo>
                  <a:lnTo>
                    <a:pt x="87" y="310"/>
                  </a:lnTo>
                  <a:lnTo>
                    <a:pt x="90" y="310"/>
                  </a:lnTo>
                  <a:lnTo>
                    <a:pt x="98" y="313"/>
                  </a:lnTo>
                  <a:lnTo>
                    <a:pt x="101" y="315"/>
                  </a:lnTo>
                  <a:lnTo>
                    <a:pt x="106" y="319"/>
                  </a:lnTo>
                  <a:lnTo>
                    <a:pt x="107" y="321"/>
                  </a:lnTo>
                  <a:lnTo>
                    <a:pt x="107" y="323"/>
                  </a:lnTo>
                  <a:lnTo>
                    <a:pt x="107" y="324"/>
                  </a:lnTo>
                  <a:lnTo>
                    <a:pt x="106" y="324"/>
                  </a:lnTo>
                  <a:lnTo>
                    <a:pt x="106" y="326"/>
                  </a:lnTo>
                  <a:lnTo>
                    <a:pt x="104" y="331"/>
                  </a:lnTo>
                  <a:lnTo>
                    <a:pt x="102" y="331"/>
                  </a:lnTo>
                  <a:lnTo>
                    <a:pt x="101" y="332"/>
                  </a:lnTo>
                  <a:lnTo>
                    <a:pt x="102" y="335"/>
                  </a:lnTo>
                  <a:lnTo>
                    <a:pt x="106" y="338"/>
                  </a:lnTo>
                  <a:lnTo>
                    <a:pt x="107" y="342"/>
                  </a:lnTo>
                  <a:lnTo>
                    <a:pt x="107" y="345"/>
                  </a:lnTo>
                  <a:lnTo>
                    <a:pt x="107" y="346"/>
                  </a:lnTo>
                  <a:lnTo>
                    <a:pt x="109" y="348"/>
                  </a:lnTo>
                  <a:lnTo>
                    <a:pt x="109" y="348"/>
                  </a:lnTo>
                  <a:lnTo>
                    <a:pt x="107" y="349"/>
                  </a:lnTo>
                  <a:lnTo>
                    <a:pt x="107" y="353"/>
                  </a:lnTo>
                  <a:lnTo>
                    <a:pt x="110" y="356"/>
                  </a:lnTo>
                  <a:lnTo>
                    <a:pt x="113" y="357"/>
                  </a:lnTo>
                  <a:lnTo>
                    <a:pt x="117" y="357"/>
                  </a:lnTo>
                  <a:lnTo>
                    <a:pt x="120" y="356"/>
                  </a:lnTo>
                  <a:lnTo>
                    <a:pt x="121" y="357"/>
                  </a:lnTo>
                  <a:lnTo>
                    <a:pt x="126" y="360"/>
                  </a:lnTo>
                  <a:lnTo>
                    <a:pt x="129" y="365"/>
                  </a:lnTo>
                  <a:lnTo>
                    <a:pt x="129" y="365"/>
                  </a:lnTo>
                  <a:lnTo>
                    <a:pt x="134" y="367"/>
                  </a:lnTo>
                  <a:lnTo>
                    <a:pt x="139" y="367"/>
                  </a:lnTo>
                  <a:lnTo>
                    <a:pt x="143" y="370"/>
                  </a:lnTo>
                  <a:lnTo>
                    <a:pt x="145" y="370"/>
                  </a:lnTo>
                  <a:lnTo>
                    <a:pt x="148" y="368"/>
                  </a:lnTo>
                  <a:lnTo>
                    <a:pt x="153" y="367"/>
                  </a:lnTo>
                  <a:lnTo>
                    <a:pt x="154" y="365"/>
                  </a:lnTo>
                  <a:lnTo>
                    <a:pt x="154" y="364"/>
                  </a:lnTo>
                  <a:lnTo>
                    <a:pt x="153" y="360"/>
                  </a:lnTo>
                  <a:lnTo>
                    <a:pt x="153" y="357"/>
                  </a:lnTo>
                  <a:lnTo>
                    <a:pt x="151" y="357"/>
                  </a:lnTo>
                  <a:lnTo>
                    <a:pt x="150" y="356"/>
                  </a:lnTo>
                  <a:lnTo>
                    <a:pt x="145" y="357"/>
                  </a:lnTo>
                  <a:lnTo>
                    <a:pt x="143" y="356"/>
                  </a:lnTo>
                  <a:lnTo>
                    <a:pt x="142" y="356"/>
                  </a:lnTo>
                  <a:lnTo>
                    <a:pt x="139" y="354"/>
                  </a:lnTo>
                  <a:lnTo>
                    <a:pt x="135" y="349"/>
                  </a:lnTo>
                  <a:lnTo>
                    <a:pt x="134" y="348"/>
                  </a:lnTo>
                  <a:lnTo>
                    <a:pt x="132" y="346"/>
                  </a:lnTo>
                  <a:lnTo>
                    <a:pt x="132" y="346"/>
                  </a:lnTo>
                  <a:lnTo>
                    <a:pt x="132" y="343"/>
                  </a:lnTo>
                  <a:lnTo>
                    <a:pt x="134" y="343"/>
                  </a:lnTo>
                  <a:lnTo>
                    <a:pt x="135" y="342"/>
                  </a:lnTo>
                  <a:lnTo>
                    <a:pt x="137" y="338"/>
                  </a:lnTo>
                  <a:lnTo>
                    <a:pt x="139" y="337"/>
                  </a:lnTo>
                  <a:lnTo>
                    <a:pt x="140" y="337"/>
                  </a:lnTo>
                  <a:lnTo>
                    <a:pt x="146" y="340"/>
                  </a:lnTo>
                  <a:lnTo>
                    <a:pt x="153" y="345"/>
                  </a:lnTo>
                  <a:lnTo>
                    <a:pt x="154" y="345"/>
                  </a:lnTo>
                  <a:lnTo>
                    <a:pt x="156" y="345"/>
                  </a:lnTo>
                  <a:lnTo>
                    <a:pt x="159" y="345"/>
                  </a:lnTo>
                  <a:lnTo>
                    <a:pt x="159" y="346"/>
                  </a:lnTo>
                  <a:lnTo>
                    <a:pt x="161" y="346"/>
                  </a:lnTo>
                  <a:lnTo>
                    <a:pt x="162" y="346"/>
                  </a:lnTo>
                  <a:lnTo>
                    <a:pt x="169" y="348"/>
                  </a:lnTo>
                  <a:lnTo>
                    <a:pt x="176" y="353"/>
                  </a:lnTo>
                  <a:lnTo>
                    <a:pt x="178" y="353"/>
                  </a:lnTo>
                  <a:lnTo>
                    <a:pt x="180" y="349"/>
                  </a:lnTo>
                  <a:lnTo>
                    <a:pt x="180" y="349"/>
                  </a:lnTo>
                  <a:lnTo>
                    <a:pt x="183" y="348"/>
                  </a:lnTo>
                  <a:lnTo>
                    <a:pt x="184" y="346"/>
                  </a:lnTo>
                  <a:lnTo>
                    <a:pt x="187" y="348"/>
                  </a:lnTo>
                  <a:lnTo>
                    <a:pt x="189" y="348"/>
                  </a:lnTo>
                  <a:lnTo>
                    <a:pt x="187" y="345"/>
                  </a:lnTo>
                  <a:lnTo>
                    <a:pt x="186" y="342"/>
                  </a:lnTo>
                  <a:lnTo>
                    <a:pt x="184" y="340"/>
                  </a:lnTo>
                  <a:lnTo>
                    <a:pt x="181" y="335"/>
                  </a:lnTo>
                  <a:lnTo>
                    <a:pt x="180" y="334"/>
                  </a:lnTo>
                  <a:lnTo>
                    <a:pt x="178" y="332"/>
                  </a:lnTo>
                  <a:lnTo>
                    <a:pt x="178" y="329"/>
                  </a:lnTo>
                  <a:lnTo>
                    <a:pt x="180" y="327"/>
                  </a:lnTo>
                  <a:lnTo>
                    <a:pt x="187" y="324"/>
                  </a:lnTo>
                  <a:lnTo>
                    <a:pt x="189" y="323"/>
                  </a:lnTo>
                  <a:lnTo>
                    <a:pt x="192" y="319"/>
                  </a:lnTo>
                  <a:lnTo>
                    <a:pt x="194" y="318"/>
                  </a:lnTo>
                  <a:lnTo>
                    <a:pt x="197" y="318"/>
                  </a:lnTo>
                  <a:lnTo>
                    <a:pt x="203" y="315"/>
                  </a:lnTo>
                  <a:lnTo>
                    <a:pt x="208" y="312"/>
                  </a:lnTo>
                  <a:lnTo>
                    <a:pt x="213" y="307"/>
                  </a:lnTo>
                  <a:lnTo>
                    <a:pt x="214" y="305"/>
                  </a:lnTo>
                  <a:lnTo>
                    <a:pt x="216" y="305"/>
                  </a:lnTo>
                  <a:lnTo>
                    <a:pt x="217" y="307"/>
                  </a:lnTo>
                  <a:lnTo>
                    <a:pt x="219" y="308"/>
                  </a:lnTo>
                  <a:lnTo>
                    <a:pt x="222" y="308"/>
                  </a:lnTo>
                  <a:lnTo>
                    <a:pt x="225" y="308"/>
                  </a:lnTo>
                  <a:lnTo>
                    <a:pt x="228" y="308"/>
                  </a:lnTo>
                  <a:lnTo>
                    <a:pt x="233" y="310"/>
                  </a:lnTo>
                  <a:lnTo>
                    <a:pt x="235" y="312"/>
                  </a:lnTo>
                  <a:lnTo>
                    <a:pt x="235" y="312"/>
                  </a:lnTo>
                  <a:lnTo>
                    <a:pt x="233" y="315"/>
                  </a:lnTo>
                  <a:lnTo>
                    <a:pt x="233" y="315"/>
                  </a:lnTo>
                  <a:lnTo>
                    <a:pt x="235" y="315"/>
                  </a:lnTo>
                  <a:lnTo>
                    <a:pt x="236" y="315"/>
                  </a:lnTo>
                  <a:lnTo>
                    <a:pt x="238" y="315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1" y="318"/>
                  </a:lnTo>
                  <a:lnTo>
                    <a:pt x="241" y="316"/>
                  </a:lnTo>
                  <a:lnTo>
                    <a:pt x="243" y="315"/>
                  </a:lnTo>
                  <a:lnTo>
                    <a:pt x="241" y="313"/>
                  </a:lnTo>
                  <a:lnTo>
                    <a:pt x="243" y="308"/>
                  </a:lnTo>
                  <a:lnTo>
                    <a:pt x="244" y="307"/>
                  </a:lnTo>
                  <a:lnTo>
                    <a:pt x="247" y="302"/>
                  </a:lnTo>
                  <a:lnTo>
                    <a:pt x="246" y="299"/>
                  </a:lnTo>
                  <a:lnTo>
                    <a:pt x="246" y="296"/>
                  </a:lnTo>
                  <a:lnTo>
                    <a:pt x="246" y="294"/>
                  </a:lnTo>
                  <a:lnTo>
                    <a:pt x="244" y="291"/>
                  </a:lnTo>
                  <a:lnTo>
                    <a:pt x="241" y="290"/>
                  </a:lnTo>
                  <a:lnTo>
                    <a:pt x="238" y="290"/>
                  </a:lnTo>
                  <a:lnTo>
                    <a:pt x="236" y="288"/>
                  </a:lnTo>
                  <a:lnTo>
                    <a:pt x="236" y="286"/>
                  </a:lnTo>
                  <a:lnTo>
                    <a:pt x="238" y="283"/>
                  </a:lnTo>
                  <a:lnTo>
                    <a:pt x="241" y="277"/>
                  </a:lnTo>
                  <a:lnTo>
                    <a:pt x="243" y="269"/>
                  </a:lnTo>
                  <a:lnTo>
                    <a:pt x="243" y="267"/>
                  </a:lnTo>
                  <a:lnTo>
                    <a:pt x="243" y="266"/>
                  </a:lnTo>
                  <a:lnTo>
                    <a:pt x="243" y="266"/>
                  </a:lnTo>
                  <a:lnTo>
                    <a:pt x="243" y="263"/>
                  </a:lnTo>
                  <a:lnTo>
                    <a:pt x="243" y="261"/>
                  </a:lnTo>
                  <a:lnTo>
                    <a:pt x="232" y="255"/>
                  </a:lnTo>
                  <a:lnTo>
                    <a:pt x="230" y="253"/>
                  </a:lnTo>
                  <a:lnTo>
                    <a:pt x="230" y="253"/>
                  </a:lnTo>
                  <a:lnTo>
                    <a:pt x="232" y="252"/>
                  </a:lnTo>
                  <a:lnTo>
                    <a:pt x="232" y="252"/>
                  </a:lnTo>
                  <a:lnTo>
                    <a:pt x="241" y="256"/>
                  </a:lnTo>
                  <a:lnTo>
                    <a:pt x="243" y="256"/>
                  </a:lnTo>
                  <a:lnTo>
                    <a:pt x="255" y="255"/>
                  </a:lnTo>
                  <a:lnTo>
                    <a:pt x="262" y="256"/>
                  </a:lnTo>
                  <a:lnTo>
                    <a:pt x="268" y="258"/>
                  </a:lnTo>
                  <a:lnTo>
                    <a:pt x="271" y="263"/>
                  </a:lnTo>
                  <a:lnTo>
                    <a:pt x="274" y="266"/>
                  </a:lnTo>
                  <a:lnTo>
                    <a:pt x="279" y="271"/>
                  </a:lnTo>
                  <a:lnTo>
                    <a:pt x="279" y="274"/>
                  </a:lnTo>
                  <a:lnTo>
                    <a:pt x="274" y="274"/>
                  </a:lnTo>
                  <a:lnTo>
                    <a:pt x="271" y="274"/>
                  </a:lnTo>
                  <a:lnTo>
                    <a:pt x="262" y="275"/>
                  </a:lnTo>
                  <a:lnTo>
                    <a:pt x="260" y="277"/>
                  </a:lnTo>
                  <a:lnTo>
                    <a:pt x="254" y="282"/>
                  </a:lnTo>
                  <a:lnTo>
                    <a:pt x="252" y="283"/>
                  </a:lnTo>
                  <a:lnTo>
                    <a:pt x="254" y="285"/>
                  </a:lnTo>
                  <a:lnTo>
                    <a:pt x="257" y="286"/>
                  </a:lnTo>
                  <a:lnTo>
                    <a:pt x="262" y="290"/>
                  </a:lnTo>
                  <a:lnTo>
                    <a:pt x="265" y="294"/>
                  </a:lnTo>
                  <a:lnTo>
                    <a:pt x="266" y="297"/>
                  </a:lnTo>
                  <a:lnTo>
                    <a:pt x="268" y="297"/>
                  </a:lnTo>
                  <a:lnTo>
                    <a:pt x="269" y="297"/>
                  </a:lnTo>
                  <a:lnTo>
                    <a:pt x="273" y="297"/>
                  </a:lnTo>
                  <a:lnTo>
                    <a:pt x="276" y="299"/>
                  </a:lnTo>
                  <a:lnTo>
                    <a:pt x="276" y="299"/>
                  </a:lnTo>
                  <a:lnTo>
                    <a:pt x="277" y="299"/>
                  </a:lnTo>
                  <a:lnTo>
                    <a:pt x="279" y="299"/>
                  </a:lnTo>
                  <a:lnTo>
                    <a:pt x="290" y="296"/>
                  </a:lnTo>
                  <a:lnTo>
                    <a:pt x="293" y="294"/>
                  </a:lnTo>
                  <a:lnTo>
                    <a:pt x="293" y="293"/>
                  </a:lnTo>
                  <a:lnTo>
                    <a:pt x="295" y="288"/>
                  </a:lnTo>
                  <a:lnTo>
                    <a:pt x="295" y="285"/>
                  </a:lnTo>
                  <a:lnTo>
                    <a:pt x="296" y="283"/>
                  </a:lnTo>
                  <a:lnTo>
                    <a:pt x="296" y="282"/>
                  </a:lnTo>
                  <a:lnTo>
                    <a:pt x="296" y="280"/>
                  </a:lnTo>
                  <a:lnTo>
                    <a:pt x="301" y="279"/>
                  </a:lnTo>
                  <a:lnTo>
                    <a:pt x="307" y="277"/>
                  </a:lnTo>
                  <a:lnTo>
                    <a:pt x="309" y="277"/>
                  </a:lnTo>
                  <a:lnTo>
                    <a:pt x="310" y="275"/>
                  </a:lnTo>
                  <a:lnTo>
                    <a:pt x="309" y="274"/>
                  </a:lnTo>
                  <a:lnTo>
                    <a:pt x="307" y="272"/>
                  </a:lnTo>
                  <a:lnTo>
                    <a:pt x="309" y="272"/>
                  </a:lnTo>
                  <a:lnTo>
                    <a:pt x="310" y="272"/>
                  </a:lnTo>
                  <a:lnTo>
                    <a:pt x="312" y="274"/>
                  </a:lnTo>
                  <a:lnTo>
                    <a:pt x="314" y="272"/>
                  </a:lnTo>
                  <a:lnTo>
                    <a:pt x="326" y="267"/>
                  </a:lnTo>
                  <a:lnTo>
                    <a:pt x="329" y="264"/>
                  </a:lnTo>
                  <a:lnTo>
                    <a:pt x="333" y="264"/>
                  </a:lnTo>
                  <a:lnTo>
                    <a:pt x="337" y="261"/>
                  </a:lnTo>
                  <a:lnTo>
                    <a:pt x="339" y="261"/>
                  </a:lnTo>
                  <a:lnTo>
                    <a:pt x="342" y="260"/>
                  </a:lnTo>
                  <a:lnTo>
                    <a:pt x="345" y="260"/>
                  </a:lnTo>
                  <a:lnTo>
                    <a:pt x="350" y="258"/>
                  </a:lnTo>
                  <a:lnTo>
                    <a:pt x="355" y="256"/>
                  </a:lnTo>
                  <a:lnTo>
                    <a:pt x="356" y="256"/>
                  </a:lnTo>
                  <a:lnTo>
                    <a:pt x="358" y="256"/>
                  </a:lnTo>
                  <a:lnTo>
                    <a:pt x="359" y="258"/>
                  </a:lnTo>
                  <a:lnTo>
                    <a:pt x="359" y="260"/>
                  </a:lnTo>
                  <a:lnTo>
                    <a:pt x="358" y="260"/>
                  </a:lnTo>
                  <a:lnTo>
                    <a:pt x="359" y="261"/>
                  </a:lnTo>
                  <a:lnTo>
                    <a:pt x="359" y="261"/>
                  </a:lnTo>
                  <a:lnTo>
                    <a:pt x="361" y="261"/>
                  </a:lnTo>
                  <a:lnTo>
                    <a:pt x="363" y="260"/>
                  </a:lnTo>
                  <a:lnTo>
                    <a:pt x="366" y="258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4" y="255"/>
                  </a:lnTo>
                  <a:lnTo>
                    <a:pt x="361" y="255"/>
                  </a:lnTo>
                  <a:lnTo>
                    <a:pt x="361" y="255"/>
                  </a:lnTo>
                  <a:lnTo>
                    <a:pt x="366" y="252"/>
                  </a:lnTo>
                  <a:lnTo>
                    <a:pt x="375" y="247"/>
                  </a:lnTo>
                  <a:lnTo>
                    <a:pt x="381" y="244"/>
                  </a:lnTo>
                  <a:lnTo>
                    <a:pt x="388" y="244"/>
                  </a:lnTo>
                  <a:lnTo>
                    <a:pt x="391" y="244"/>
                  </a:lnTo>
                  <a:lnTo>
                    <a:pt x="389" y="245"/>
                  </a:lnTo>
                  <a:lnTo>
                    <a:pt x="383" y="245"/>
                  </a:lnTo>
                  <a:lnTo>
                    <a:pt x="381" y="247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5" y="249"/>
                  </a:lnTo>
                  <a:lnTo>
                    <a:pt x="383" y="249"/>
                  </a:lnTo>
                  <a:lnTo>
                    <a:pt x="383" y="249"/>
                  </a:lnTo>
                  <a:lnTo>
                    <a:pt x="381" y="252"/>
                  </a:lnTo>
                  <a:lnTo>
                    <a:pt x="381" y="253"/>
                  </a:lnTo>
                  <a:lnTo>
                    <a:pt x="383" y="256"/>
                  </a:lnTo>
                  <a:lnTo>
                    <a:pt x="383" y="258"/>
                  </a:lnTo>
                  <a:lnTo>
                    <a:pt x="381" y="260"/>
                  </a:lnTo>
                  <a:lnTo>
                    <a:pt x="380" y="260"/>
                  </a:lnTo>
                  <a:lnTo>
                    <a:pt x="378" y="260"/>
                  </a:lnTo>
                  <a:lnTo>
                    <a:pt x="375" y="261"/>
                  </a:lnTo>
                  <a:lnTo>
                    <a:pt x="374" y="261"/>
                  </a:lnTo>
                  <a:lnTo>
                    <a:pt x="374" y="263"/>
                  </a:lnTo>
                  <a:lnTo>
                    <a:pt x="375" y="263"/>
                  </a:lnTo>
                  <a:lnTo>
                    <a:pt x="377" y="263"/>
                  </a:lnTo>
                  <a:lnTo>
                    <a:pt x="383" y="264"/>
                  </a:lnTo>
                  <a:lnTo>
                    <a:pt x="385" y="264"/>
                  </a:lnTo>
                  <a:lnTo>
                    <a:pt x="386" y="263"/>
                  </a:lnTo>
                  <a:lnTo>
                    <a:pt x="388" y="263"/>
                  </a:lnTo>
                  <a:lnTo>
                    <a:pt x="389" y="263"/>
                  </a:lnTo>
                  <a:lnTo>
                    <a:pt x="391" y="263"/>
                  </a:lnTo>
                  <a:lnTo>
                    <a:pt x="392" y="263"/>
                  </a:lnTo>
                  <a:lnTo>
                    <a:pt x="394" y="264"/>
                  </a:lnTo>
                  <a:lnTo>
                    <a:pt x="397" y="264"/>
                  </a:lnTo>
                  <a:lnTo>
                    <a:pt x="397" y="260"/>
                  </a:lnTo>
                  <a:lnTo>
                    <a:pt x="400" y="258"/>
                  </a:lnTo>
                  <a:lnTo>
                    <a:pt x="405" y="255"/>
                  </a:lnTo>
                  <a:lnTo>
                    <a:pt x="408" y="255"/>
                  </a:lnTo>
                  <a:lnTo>
                    <a:pt x="411" y="253"/>
                  </a:lnTo>
                  <a:lnTo>
                    <a:pt x="415" y="253"/>
                  </a:lnTo>
                  <a:lnTo>
                    <a:pt x="418" y="253"/>
                  </a:lnTo>
                  <a:lnTo>
                    <a:pt x="422" y="253"/>
                  </a:lnTo>
                  <a:lnTo>
                    <a:pt x="427" y="255"/>
                  </a:lnTo>
                  <a:lnTo>
                    <a:pt x="430" y="255"/>
                  </a:lnTo>
                  <a:lnTo>
                    <a:pt x="433" y="253"/>
                  </a:lnTo>
                  <a:lnTo>
                    <a:pt x="445" y="247"/>
                  </a:lnTo>
                  <a:lnTo>
                    <a:pt x="446" y="249"/>
                  </a:lnTo>
                  <a:lnTo>
                    <a:pt x="448" y="247"/>
                  </a:lnTo>
                  <a:lnTo>
                    <a:pt x="456" y="244"/>
                  </a:lnTo>
                  <a:lnTo>
                    <a:pt x="457" y="244"/>
                  </a:lnTo>
                  <a:lnTo>
                    <a:pt x="457" y="245"/>
                  </a:lnTo>
                  <a:lnTo>
                    <a:pt x="459" y="247"/>
                  </a:lnTo>
                  <a:lnTo>
                    <a:pt x="460" y="249"/>
                  </a:lnTo>
                  <a:lnTo>
                    <a:pt x="462" y="250"/>
                  </a:lnTo>
                  <a:lnTo>
                    <a:pt x="460" y="252"/>
                  </a:lnTo>
                  <a:lnTo>
                    <a:pt x="460" y="252"/>
                  </a:lnTo>
                  <a:lnTo>
                    <a:pt x="459" y="253"/>
                  </a:lnTo>
                  <a:lnTo>
                    <a:pt x="459" y="258"/>
                  </a:lnTo>
                  <a:lnTo>
                    <a:pt x="462" y="260"/>
                  </a:lnTo>
                  <a:lnTo>
                    <a:pt x="465" y="261"/>
                  </a:lnTo>
                  <a:lnTo>
                    <a:pt x="467" y="261"/>
                  </a:lnTo>
                  <a:lnTo>
                    <a:pt x="468" y="260"/>
                  </a:lnTo>
                  <a:lnTo>
                    <a:pt x="470" y="260"/>
                  </a:lnTo>
                  <a:lnTo>
                    <a:pt x="470" y="260"/>
                  </a:lnTo>
                  <a:lnTo>
                    <a:pt x="470" y="258"/>
                  </a:lnTo>
                  <a:lnTo>
                    <a:pt x="470" y="256"/>
                  </a:lnTo>
                  <a:lnTo>
                    <a:pt x="470" y="255"/>
                  </a:lnTo>
                  <a:lnTo>
                    <a:pt x="470" y="252"/>
                  </a:lnTo>
                  <a:lnTo>
                    <a:pt x="473" y="252"/>
                  </a:lnTo>
                  <a:lnTo>
                    <a:pt x="478" y="252"/>
                  </a:lnTo>
                  <a:lnTo>
                    <a:pt x="481" y="250"/>
                  </a:lnTo>
                  <a:lnTo>
                    <a:pt x="482" y="247"/>
                  </a:lnTo>
                  <a:lnTo>
                    <a:pt x="484" y="244"/>
                  </a:lnTo>
                  <a:lnTo>
                    <a:pt x="484" y="241"/>
                  </a:lnTo>
                  <a:lnTo>
                    <a:pt x="481" y="241"/>
                  </a:lnTo>
                  <a:lnTo>
                    <a:pt x="476" y="233"/>
                  </a:lnTo>
                  <a:lnTo>
                    <a:pt x="473" y="230"/>
                  </a:lnTo>
                  <a:lnTo>
                    <a:pt x="474" y="228"/>
                  </a:lnTo>
                  <a:lnTo>
                    <a:pt x="479" y="227"/>
                  </a:lnTo>
                  <a:lnTo>
                    <a:pt x="482" y="223"/>
                  </a:lnTo>
                  <a:lnTo>
                    <a:pt x="484" y="223"/>
                  </a:lnTo>
                  <a:lnTo>
                    <a:pt x="486" y="222"/>
                  </a:lnTo>
                  <a:lnTo>
                    <a:pt x="497" y="225"/>
                  </a:lnTo>
                  <a:lnTo>
                    <a:pt x="509" y="225"/>
                  </a:lnTo>
                  <a:lnTo>
                    <a:pt x="520" y="227"/>
                  </a:lnTo>
                  <a:lnTo>
                    <a:pt x="531" y="231"/>
                  </a:lnTo>
                  <a:lnTo>
                    <a:pt x="538" y="233"/>
                  </a:lnTo>
                  <a:lnTo>
                    <a:pt x="542" y="236"/>
                  </a:lnTo>
                  <a:lnTo>
                    <a:pt x="542" y="238"/>
                  </a:lnTo>
                  <a:lnTo>
                    <a:pt x="544" y="238"/>
                  </a:lnTo>
                  <a:lnTo>
                    <a:pt x="549" y="239"/>
                  </a:lnTo>
                  <a:lnTo>
                    <a:pt x="552" y="239"/>
                  </a:lnTo>
                  <a:lnTo>
                    <a:pt x="553" y="241"/>
                  </a:lnTo>
                  <a:lnTo>
                    <a:pt x="555" y="242"/>
                  </a:lnTo>
                  <a:lnTo>
                    <a:pt x="560" y="244"/>
                  </a:lnTo>
                  <a:lnTo>
                    <a:pt x="563" y="245"/>
                  </a:lnTo>
                  <a:lnTo>
                    <a:pt x="564" y="245"/>
                  </a:lnTo>
                  <a:lnTo>
                    <a:pt x="569" y="247"/>
                  </a:lnTo>
                  <a:lnTo>
                    <a:pt x="572" y="247"/>
                  </a:lnTo>
                  <a:lnTo>
                    <a:pt x="574" y="250"/>
                  </a:lnTo>
                  <a:lnTo>
                    <a:pt x="582" y="255"/>
                  </a:lnTo>
                  <a:lnTo>
                    <a:pt x="583" y="256"/>
                  </a:lnTo>
                  <a:lnTo>
                    <a:pt x="590" y="260"/>
                  </a:lnTo>
                  <a:lnTo>
                    <a:pt x="593" y="261"/>
                  </a:lnTo>
                  <a:lnTo>
                    <a:pt x="594" y="261"/>
                  </a:lnTo>
                  <a:lnTo>
                    <a:pt x="599" y="255"/>
                  </a:lnTo>
                  <a:lnTo>
                    <a:pt x="602" y="249"/>
                  </a:lnTo>
                  <a:lnTo>
                    <a:pt x="604" y="245"/>
                  </a:lnTo>
                  <a:lnTo>
                    <a:pt x="601" y="245"/>
                  </a:lnTo>
                  <a:lnTo>
                    <a:pt x="597" y="247"/>
                  </a:lnTo>
                  <a:lnTo>
                    <a:pt x="596" y="245"/>
                  </a:lnTo>
                  <a:lnTo>
                    <a:pt x="594" y="245"/>
                  </a:lnTo>
                  <a:lnTo>
                    <a:pt x="591" y="242"/>
                  </a:lnTo>
                  <a:lnTo>
                    <a:pt x="588" y="238"/>
                  </a:lnTo>
                  <a:lnTo>
                    <a:pt x="588" y="233"/>
                  </a:lnTo>
                  <a:lnTo>
                    <a:pt x="586" y="233"/>
                  </a:lnTo>
                  <a:lnTo>
                    <a:pt x="583" y="231"/>
                  </a:lnTo>
                  <a:lnTo>
                    <a:pt x="582" y="230"/>
                  </a:lnTo>
                  <a:lnTo>
                    <a:pt x="574" y="227"/>
                  </a:lnTo>
                  <a:lnTo>
                    <a:pt x="572" y="228"/>
                  </a:lnTo>
                  <a:lnTo>
                    <a:pt x="571" y="230"/>
                  </a:lnTo>
                  <a:lnTo>
                    <a:pt x="571" y="230"/>
                  </a:lnTo>
                  <a:lnTo>
                    <a:pt x="571" y="228"/>
                  </a:lnTo>
                  <a:lnTo>
                    <a:pt x="569" y="228"/>
                  </a:lnTo>
                  <a:lnTo>
                    <a:pt x="569" y="225"/>
                  </a:lnTo>
                  <a:lnTo>
                    <a:pt x="569" y="223"/>
                  </a:lnTo>
                  <a:lnTo>
                    <a:pt x="571" y="219"/>
                  </a:lnTo>
                  <a:lnTo>
                    <a:pt x="574" y="219"/>
                  </a:lnTo>
                  <a:lnTo>
                    <a:pt x="574" y="219"/>
                  </a:lnTo>
                  <a:lnTo>
                    <a:pt x="575" y="216"/>
                  </a:lnTo>
                  <a:lnTo>
                    <a:pt x="575" y="214"/>
                  </a:lnTo>
                  <a:lnTo>
                    <a:pt x="574" y="212"/>
                  </a:lnTo>
                  <a:lnTo>
                    <a:pt x="574" y="211"/>
                  </a:lnTo>
                  <a:lnTo>
                    <a:pt x="575" y="206"/>
                  </a:lnTo>
                  <a:lnTo>
                    <a:pt x="577" y="200"/>
                  </a:lnTo>
                  <a:lnTo>
                    <a:pt x="575" y="198"/>
                  </a:lnTo>
                  <a:lnTo>
                    <a:pt x="574" y="197"/>
                  </a:lnTo>
                  <a:lnTo>
                    <a:pt x="569" y="198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9" y="193"/>
                  </a:lnTo>
                  <a:lnTo>
                    <a:pt x="571" y="190"/>
                  </a:lnTo>
                  <a:lnTo>
                    <a:pt x="568" y="192"/>
                  </a:lnTo>
                  <a:lnTo>
                    <a:pt x="568" y="190"/>
                  </a:lnTo>
                  <a:lnTo>
                    <a:pt x="569" y="189"/>
                  </a:lnTo>
                  <a:lnTo>
                    <a:pt x="571" y="186"/>
                  </a:lnTo>
                  <a:lnTo>
                    <a:pt x="577" y="184"/>
                  </a:lnTo>
                  <a:lnTo>
                    <a:pt x="580" y="181"/>
                  </a:lnTo>
                  <a:lnTo>
                    <a:pt x="586" y="178"/>
                  </a:lnTo>
                  <a:lnTo>
                    <a:pt x="591" y="175"/>
                  </a:lnTo>
                  <a:lnTo>
                    <a:pt x="593" y="170"/>
                  </a:lnTo>
                  <a:lnTo>
                    <a:pt x="596" y="165"/>
                  </a:lnTo>
                  <a:lnTo>
                    <a:pt x="599" y="156"/>
                  </a:lnTo>
                  <a:lnTo>
                    <a:pt x="602" y="148"/>
                  </a:lnTo>
                  <a:lnTo>
                    <a:pt x="607" y="140"/>
                  </a:lnTo>
                  <a:lnTo>
                    <a:pt x="610" y="138"/>
                  </a:lnTo>
                  <a:lnTo>
                    <a:pt x="612" y="138"/>
                  </a:lnTo>
                  <a:lnTo>
                    <a:pt x="612" y="140"/>
                  </a:lnTo>
                  <a:lnTo>
                    <a:pt x="610" y="140"/>
                  </a:lnTo>
                  <a:lnTo>
                    <a:pt x="610" y="141"/>
                  </a:lnTo>
                  <a:lnTo>
                    <a:pt x="612" y="141"/>
                  </a:lnTo>
                  <a:lnTo>
                    <a:pt x="613" y="141"/>
                  </a:lnTo>
                  <a:lnTo>
                    <a:pt x="618" y="141"/>
                  </a:lnTo>
                  <a:lnTo>
                    <a:pt x="626" y="141"/>
                  </a:lnTo>
                  <a:lnTo>
                    <a:pt x="637" y="141"/>
                  </a:lnTo>
                  <a:lnTo>
                    <a:pt x="638" y="141"/>
                  </a:lnTo>
                  <a:lnTo>
                    <a:pt x="643" y="143"/>
                  </a:lnTo>
                  <a:lnTo>
                    <a:pt x="646" y="143"/>
                  </a:lnTo>
                  <a:lnTo>
                    <a:pt x="651" y="145"/>
                  </a:lnTo>
                  <a:lnTo>
                    <a:pt x="654" y="146"/>
                  </a:lnTo>
                  <a:lnTo>
                    <a:pt x="656" y="146"/>
                  </a:lnTo>
                  <a:lnTo>
                    <a:pt x="656" y="152"/>
                  </a:lnTo>
                  <a:lnTo>
                    <a:pt x="656" y="157"/>
                  </a:lnTo>
                  <a:lnTo>
                    <a:pt x="654" y="164"/>
                  </a:lnTo>
                  <a:lnTo>
                    <a:pt x="653" y="165"/>
                  </a:lnTo>
                  <a:lnTo>
                    <a:pt x="650" y="170"/>
                  </a:lnTo>
                  <a:lnTo>
                    <a:pt x="648" y="175"/>
                  </a:lnTo>
                  <a:lnTo>
                    <a:pt x="646" y="176"/>
                  </a:lnTo>
                  <a:lnTo>
                    <a:pt x="643" y="178"/>
                  </a:lnTo>
                  <a:lnTo>
                    <a:pt x="643" y="179"/>
                  </a:lnTo>
                  <a:lnTo>
                    <a:pt x="643" y="181"/>
                  </a:lnTo>
                  <a:lnTo>
                    <a:pt x="646" y="184"/>
                  </a:lnTo>
                  <a:lnTo>
                    <a:pt x="653" y="189"/>
                  </a:lnTo>
                  <a:lnTo>
                    <a:pt x="654" y="193"/>
                  </a:lnTo>
                  <a:lnTo>
                    <a:pt x="656" y="197"/>
                  </a:lnTo>
                  <a:lnTo>
                    <a:pt x="654" y="206"/>
                  </a:lnTo>
                  <a:lnTo>
                    <a:pt x="654" y="208"/>
                  </a:lnTo>
                  <a:lnTo>
                    <a:pt x="653" y="209"/>
                  </a:lnTo>
                  <a:lnTo>
                    <a:pt x="651" y="211"/>
                  </a:lnTo>
                  <a:lnTo>
                    <a:pt x="653" y="214"/>
                  </a:lnTo>
                  <a:lnTo>
                    <a:pt x="653" y="223"/>
                  </a:lnTo>
                  <a:lnTo>
                    <a:pt x="654" y="231"/>
                  </a:lnTo>
                  <a:lnTo>
                    <a:pt x="653" y="234"/>
                  </a:lnTo>
                  <a:lnTo>
                    <a:pt x="653" y="241"/>
                  </a:lnTo>
                  <a:lnTo>
                    <a:pt x="653" y="242"/>
                  </a:lnTo>
                  <a:lnTo>
                    <a:pt x="653" y="245"/>
                  </a:lnTo>
                  <a:lnTo>
                    <a:pt x="654" y="247"/>
                  </a:lnTo>
                  <a:lnTo>
                    <a:pt x="656" y="249"/>
                  </a:lnTo>
                  <a:lnTo>
                    <a:pt x="662" y="252"/>
                  </a:lnTo>
                  <a:lnTo>
                    <a:pt x="667" y="255"/>
                  </a:lnTo>
                  <a:lnTo>
                    <a:pt x="667" y="256"/>
                  </a:lnTo>
                  <a:lnTo>
                    <a:pt x="667" y="258"/>
                  </a:lnTo>
                  <a:lnTo>
                    <a:pt x="665" y="258"/>
                  </a:lnTo>
                  <a:lnTo>
                    <a:pt x="662" y="263"/>
                  </a:lnTo>
                  <a:lnTo>
                    <a:pt x="661" y="264"/>
                  </a:lnTo>
                  <a:lnTo>
                    <a:pt x="661" y="267"/>
                  </a:lnTo>
                  <a:lnTo>
                    <a:pt x="662" y="271"/>
                  </a:lnTo>
                  <a:lnTo>
                    <a:pt x="661" y="272"/>
                  </a:lnTo>
                  <a:lnTo>
                    <a:pt x="661" y="275"/>
                  </a:lnTo>
                  <a:lnTo>
                    <a:pt x="659" y="277"/>
                  </a:lnTo>
                  <a:lnTo>
                    <a:pt x="653" y="280"/>
                  </a:lnTo>
                  <a:lnTo>
                    <a:pt x="642" y="294"/>
                  </a:lnTo>
                  <a:lnTo>
                    <a:pt x="640" y="296"/>
                  </a:lnTo>
                  <a:lnTo>
                    <a:pt x="635" y="294"/>
                  </a:lnTo>
                  <a:lnTo>
                    <a:pt x="637" y="297"/>
                  </a:lnTo>
                  <a:lnTo>
                    <a:pt x="638" y="301"/>
                  </a:lnTo>
                  <a:lnTo>
                    <a:pt x="638" y="302"/>
                  </a:lnTo>
                  <a:lnTo>
                    <a:pt x="635" y="302"/>
                  </a:lnTo>
                  <a:lnTo>
                    <a:pt x="631" y="304"/>
                  </a:lnTo>
                  <a:lnTo>
                    <a:pt x="629" y="305"/>
                  </a:lnTo>
                  <a:lnTo>
                    <a:pt x="626" y="305"/>
                  </a:lnTo>
                  <a:lnTo>
                    <a:pt x="624" y="305"/>
                  </a:lnTo>
                  <a:lnTo>
                    <a:pt x="621" y="304"/>
                  </a:lnTo>
                  <a:lnTo>
                    <a:pt x="621" y="302"/>
                  </a:lnTo>
                  <a:lnTo>
                    <a:pt x="623" y="302"/>
                  </a:lnTo>
                  <a:lnTo>
                    <a:pt x="624" y="301"/>
                  </a:lnTo>
                  <a:lnTo>
                    <a:pt x="626" y="301"/>
                  </a:lnTo>
                  <a:lnTo>
                    <a:pt x="624" y="301"/>
                  </a:lnTo>
                  <a:lnTo>
                    <a:pt x="624" y="301"/>
                  </a:lnTo>
                  <a:lnTo>
                    <a:pt x="623" y="302"/>
                  </a:lnTo>
                  <a:lnTo>
                    <a:pt x="620" y="302"/>
                  </a:lnTo>
                  <a:lnTo>
                    <a:pt x="616" y="301"/>
                  </a:lnTo>
                  <a:lnTo>
                    <a:pt x="615" y="297"/>
                  </a:lnTo>
                  <a:lnTo>
                    <a:pt x="613" y="297"/>
                  </a:lnTo>
                  <a:lnTo>
                    <a:pt x="612" y="299"/>
                  </a:lnTo>
                  <a:lnTo>
                    <a:pt x="604" y="297"/>
                  </a:lnTo>
                  <a:lnTo>
                    <a:pt x="602" y="299"/>
                  </a:lnTo>
                  <a:lnTo>
                    <a:pt x="601" y="299"/>
                  </a:lnTo>
                  <a:lnTo>
                    <a:pt x="602" y="299"/>
                  </a:lnTo>
                  <a:lnTo>
                    <a:pt x="602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7" y="305"/>
                  </a:lnTo>
                  <a:lnTo>
                    <a:pt x="612" y="307"/>
                  </a:lnTo>
                  <a:lnTo>
                    <a:pt x="615" y="308"/>
                  </a:lnTo>
                  <a:lnTo>
                    <a:pt x="621" y="310"/>
                  </a:lnTo>
                  <a:lnTo>
                    <a:pt x="632" y="310"/>
                  </a:lnTo>
                  <a:lnTo>
                    <a:pt x="635" y="310"/>
                  </a:lnTo>
                  <a:lnTo>
                    <a:pt x="638" y="310"/>
                  </a:lnTo>
                  <a:lnTo>
                    <a:pt x="643" y="312"/>
                  </a:lnTo>
                  <a:lnTo>
                    <a:pt x="645" y="312"/>
                  </a:lnTo>
                  <a:lnTo>
                    <a:pt x="650" y="310"/>
                  </a:lnTo>
                  <a:lnTo>
                    <a:pt x="650" y="305"/>
                  </a:lnTo>
                  <a:lnTo>
                    <a:pt x="651" y="305"/>
                  </a:lnTo>
                  <a:lnTo>
                    <a:pt x="664" y="299"/>
                  </a:lnTo>
                  <a:lnTo>
                    <a:pt x="667" y="297"/>
                  </a:lnTo>
                  <a:lnTo>
                    <a:pt x="670" y="294"/>
                  </a:lnTo>
                  <a:lnTo>
                    <a:pt x="672" y="293"/>
                  </a:lnTo>
                  <a:lnTo>
                    <a:pt x="673" y="286"/>
                  </a:lnTo>
                  <a:lnTo>
                    <a:pt x="675" y="283"/>
                  </a:lnTo>
                  <a:lnTo>
                    <a:pt x="683" y="277"/>
                  </a:lnTo>
                  <a:lnTo>
                    <a:pt x="684" y="275"/>
                  </a:lnTo>
                  <a:lnTo>
                    <a:pt x="684" y="272"/>
                  </a:lnTo>
                  <a:lnTo>
                    <a:pt x="684" y="269"/>
                  </a:lnTo>
                  <a:lnTo>
                    <a:pt x="684" y="267"/>
                  </a:lnTo>
                  <a:lnTo>
                    <a:pt x="683" y="264"/>
                  </a:lnTo>
                  <a:lnTo>
                    <a:pt x="681" y="261"/>
                  </a:lnTo>
                  <a:lnTo>
                    <a:pt x="679" y="260"/>
                  </a:lnTo>
                  <a:lnTo>
                    <a:pt x="681" y="253"/>
                  </a:lnTo>
                  <a:lnTo>
                    <a:pt x="683" y="250"/>
                  </a:lnTo>
                  <a:lnTo>
                    <a:pt x="691" y="247"/>
                  </a:lnTo>
                  <a:lnTo>
                    <a:pt x="697" y="247"/>
                  </a:lnTo>
                  <a:lnTo>
                    <a:pt x="705" y="245"/>
                  </a:lnTo>
                  <a:lnTo>
                    <a:pt x="706" y="244"/>
                  </a:lnTo>
                  <a:lnTo>
                    <a:pt x="709" y="245"/>
                  </a:lnTo>
                  <a:lnTo>
                    <a:pt x="711" y="247"/>
                  </a:lnTo>
                  <a:lnTo>
                    <a:pt x="713" y="250"/>
                  </a:lnTo>
                  <a:lnTo>
                    <a:pt x="719" y="255"/>
                  </a:lnTo>
                  <a:lnTo>
                    <a:pt x="720" y="258"/>
                  </a:lnTo>
                  <a:lnTo>
                    <a:pt x="720" y="261"/>
                  </a:lnTo>
                  <a:lnTo>
                    <a:pt x="720" y="271"/>
                  </a:lnTo>
                  <a:lnTo>
                    <a:pt x="719" y="275"/>
                  </a:lnTo>
                  <a:lnTo>
                    <a:pt x="722" y="275"/>
                  </a:lnTo>
                  <a:lnTo>
                    <a:pt x="722" y="277"/>
                  </a:lnTo>
                  <a:lnTo>
                    <a:pt x="725" y="279"/>
                  </a:lnTo>
                  <a:lnTo>
                    <a:pt x="727" y="280"/>
                  </a:lnTo>
                  <a:lnTo>
                    <a:pt x="728" y="280"/>
                  </a:lnTo>
                  <a:lnTo>
                    <a:pt x="732" y="280"/>
                  </a:lnTo>
                  <a:lnTo>
                    <a:pt x="739" y="280"/>
                  </a:lnTo>
                  <a:lnTo>
                    <a:pt x="744" y="280"/>
                  </a:lnTo>
                  <a:lnTo>
                    <a:pt x="744" y="279"/>
                  </a:lnTo>
                  <a:lnTo>
                    <a:pt x="744" y="279"/>
                  </a:lnTo>
                  <a:lnTo>
                    <a:pt x="739" y="279"/>
                  </a:lnTo>
                  <a:lnTo>
                    <a:pt x="733" y="277"/>
                  </a:lnTo>
                  <a:lnTo>
                    <a:pt x="725" y="275"/>
                  </a:lnTo>
                  <a:lnTo>
                    <a:pt x="724" y="272"/>
                  </a:lnTo>
                  <a:lnTo>
                    <a:pt x="725" y="269"/>
                  </a:lnTo>
                  <a:lnTo>
                    <a:pt x="727" y="264"/>
                  </a:lnTo>
                  <a:lnTo>
                    <a:pt x="728" y="264"/>
                  </a:lnTo>
                  <a:lnTo>
                    <a:pt x="730" y="264"/>
                  </a:lnTo>
                  <a:lnTo>
                    <a:pt x="732" y="263"/>
                  </a:lnTo>
                  <a:lnTo>
                    <a:pt x="730" y="260"/>
                  </a:lnTo>
                  <a:lnTo>
                    <a:pt x="730" y="258"/>
                  </a:lnTo>
                  <a:lnTo>
                    <a:pt x="728" y="253"/>
                  </a:lnTo>
                  <a:lnTo>
                    <a:pt x="727" y="247"/>
                  </a:lnTo>
                  <a:lnTo>
                    <a:pt x="724" y="247"/>
                  </a:lnTo>
                  <a:lnTo>
                    <a:pt x="722" y="245"/>
                  </a:lnTo>
                  <a:lnTo>
                    <a:pt x="711" y="241"/>
                  </a:lnTo>
                  <a:lnTo>
                    <a:pt x="703" y="238"/>
                  </a:lnTo>
                  <a:lnTo>
                    <a:pt x="697" y="238"/>
                  </a:lnTo>
                  <a:lnTo>
                    <a:pt x="694" y="238"/>
                  </a:lnTo>
                  <a:lnTo>
                    <a:pt x="689" y="241"/>
                  </a:lnTo>
                  <a:lnTo>
                    <a:pt x="686" y="242"/>
                  </a:lnTo>
                  <a:lnTo>
                    <a:pt x="679" y="241"/>
                  </a:lnTo>
                  <a:lnTo>
                    <a:pt x="673" y="241"/>
                  </a:lnTo>
                  <a:lnTo>
                    <a:pt x="672" y="241"/>
                  </a:lnTo>
                  <a:lnTo>
                    <a:pt x="670" y="239"/>
                  </a:lnTo>
                  <a:lnTo>
                    <a:pt x="672" y="234"/>
                  </a:lnTo>
                  <a:lnTo>
                    <a:pt x="672" y="231"/>
                  </a:lnTo>
                  <a:lnTo>
                    <a:pt x="668" y="228"/>
                  </a:lnTo>
                  <a:lnTo>
                    <a:pt x="667" y="227"/>
                  </a:lnTo>
                  <a:lnTo>
                    <a:pt x="667" y="223"/>
                  </a:lnTo>
                  <a:lnTo>
                    <a:pt x="672" y="214"/>
                  </a:lnTo>
                  <a:lnTo>
                    <a:pt x="673" y="212"/>
                  </a:lnTo>
                  <a:lnTo>
                    <a:pt x="676" y="208"/>
                  </a:lnTo>
                  <a:lnTo>
                    <a:pt x="678" y="203"/>
                  </a:lnTo>
                  <a:lnTo>
                    <a:pt x="678" y="201"/>
                  </a:lnTo>
                  <a:lnTo>
                    <a:pt x="670" y="190"/>
                  </a:lnTo>
                  <a:lnTo>
                    <a:pt x="667" y="187"/>
                  </a:lnTo>
                  <a:lnTo>
                    <a:pt x="667" y="186"/>
                  </a:lnTo>
                  <a:lnTo>
                    <a:pt x="664" y="184"/>
                  </a:lnTo>
                  <a:lnTo>
                    <a:pt x="661" y="182"/>
                  </a:lnTo>
                  <a:lnTo>
                    <a:pt x="661" y="181"/>
                  </a:lnTo>
                  <a:lnTo>
                    <a:pt x="668" y="170"/>
                  </a:lnTo>
                  <a:lnTo>
                    <a:pt x="673" y="168"/>
                  </a:lnTo>
                  <a:lnTo>
                    <a:pt x="678" y="167"/>
                  </a:lnTo>
                  <a:lnTo>
                    <a:pt x="681" y="165"/>
                  </a:lnTo>
                  <a:lnTo>
                    <a:pt x="686" y="164"/>
                  </a:lnTo>
                  <a:lnTo>
                    <a:pt x="687" y="162"/>
                  </a:lnTo>
                  <a:lnTo>
                    <a:pt x="689" y="160"/>
                  </a:lnTo>
                  <a:lnTo>
                    <a:pt x="689" y="159"/>
                  </a:lnTo>
                  <a:lnTo>
                    <a:pt x="689" y="154"/>
                  </a:lnTo>
                  <a:lnTo>
                    <a:pt x="689" y="151"/>
                  </a:lnTo>
                  <a:lnTo>
                    <a:pt x="687" y="149"/>
                  </a:lnTo>
                  <a:lnTo>
                    <a:pt x="686" y="146"/>
                  </a:lnTo>
                  <a:lnTo>
                    <a:pt x="684" y="143"/>
                  </a:lnTo>
                  <a:lnTo>
                    <a:pt x="686" y="143"/>
                  </a:lnTo>
                  <a:lnTo>
                    <a:pt x="687" y="143"/>
                  </a:lnTo>
                  <a:lnTo>
                    <a:pt x="691" y="143"/>
                  </a:lnTo>
                  <a:lnTo>
                    <a:pt x="694" y="145"/>
                  </a:lnTo>
                  <a:lnTo>
                    <a:pt x="695" y="148"/>
                  </a:lnTo>
                  <a:lnTo>
                    <a:pt x="697" y="149"/>
                  </a:lnTo>
                  <a:lnTo>
                    <a:pt x="697" y="152"/>
                  </a:lnTo>
                  <a:lnTo>
                    <a:pt x="697" y="154"/>
                  </a:lnTo>
                  <a:lnTo>
                    <a:pt x="697" y="156"/>
                  </a:lnTo>
                  <a:lnTo>
                    <a:pt x="698" y="156"/>
                  </a:lnTo>
                  <a:lnTo>
                    <a:pt x="698" y="157"/>
                  </a:lnTo>
                  <a:lnTo>
                    <a:pt x="698" y="159"/>
                  </a:lnTo>
                  <a:lnTo>
                    <a:pt x="697" y="159"/>
                  </a:lnTo>
                  <a:lnTo>
                    <a:pt x="695" y="160"/>
                  </a:lnTo>
                  <a:lnTo>
                    <a:pt x="694" y="167"/>
                  </a:lnTo>
                  <a:lnTo>
                    <a:pt x="692" y="167"/>
                  </a:lnTo>
                  <a:lnTo>
                    <a:pt x="692" y="171"/>
                  </a:lnTo>
                  <a:lnTo>
                    <a:pt x="695" y="175"/>
                  </a:lnTo>
                  <a:lnTo>
                    <a:pt x="695" y="178"/>
                  </a:lnTo>
                  <a:lnTo>
                    <a:pt x="694" y="179"/>
                  </a:lnTo>
                  <a:lnTo>
                    <a:pt x="692" y="181"/>
                  </a:lnTo>
                  <a:lnTo>
                    <a:pt x="692" y="182"/>
                  </a:lnTo>
                  <a:lnTo>
                    <a:pt x="692" y="184"/>
                  </a:lnTo>
                  <a:lnTo>
                    <a:pt x="698" y="186"/>
                  </a:lnTo>
                  <a:lnTo>
                    <a:pt x="705" y="187"/>
                  </a:lnTo>
                  <a:lnTo>
                    <a:pt x="713" y="187"/>
                  </a:lnTo>
                  <a:lnTo>
                    <a:pt x="716" y="189"/>
                  </a:lnTo>
                  <a:lnTo>
                    <a:pt x="717" y="187"/>
                  </a:lnTo>
                  <a:lnTo>
                    <a:pt x="725" y="189"/>
                  </a:lnTo>
                  <a:lnTo>
                    <a:pt x="732" y="193"/>
                  </a:lnTo>
                  <a:lnTo>
                    <a:pt x="736" y="195"/>
                  </a:lnTo>
                  <a:lnTo>
                    <a:pt x="739" y="195"/>
                  </a:lnTo>
                  <a:lnTo>
                    <a:pt x="746" y="195"/>
                  </a:lnTo>
                  <a:lnTo>
                    <a:pt x="746" y="193"/>
                  </a:lnTo>
                  <a:lnTo>
                    <a:pt x="747" y="192"/>
                  </a:lnTo>
                  <a:lnTo>
                    <a:pt x="744" y="192"/>
                  </a:lnTo>
                  <a:lnTo>
                    <a:pt x="743" y="193"/>
                  </a:lnTo>
                  <a:lnTo>
                    <a:pt x="743" y="193"/>
                  </a:lnTo>
                  <a:lnTo>
                    <a:pt x="739" y="192"/>
                  </a:lnTo>
                  <a:lnTo>
                    <a:pt x="738" y="192"/>
                  </a:lnTo>
                  <a:lnTo>
                    <a:pt x="736" y="190"/>
                  </a:lnTo>
                  <a:lnTo>
                    <a:pt x="735" y="186"/>
                  </a:lnTo>
                  <a:lnTo>
                    <a:pt x="730" y="184"/>
                  </a:lnTo>
                  <a:lnTo>
                    <a:pt x="727" y="184"/>
                  </a:lnTo>
                  <a:lnTo>
                    <a:pt x="724" y="184"/>
                  </a:lnTo>
                  <a:lnTo>
                    <a:pt x="719" y="181"/>
                  </a:lnTo>
                  <a:lnTo>
                    <a:pt x="716" y="181"/>
                  </a:lnTo>
                  <a:lnTo>
                    <a:pt x="709" y="178"/>
                  </a:lnTo>
                  <a:lnTo>
                    <a:pt x="706" y="176"/>
                  </a:lnTo>
                  <a:lnTo>
                    <a:pt x="706" y="175"/>
                  </a:lnTo>
                  <a:lnTo>
                    <a:pt x="703" y="170"/>
                  </a:lnTo>
                  <a:lnTo>
                    <a:pt x="703" y="168"/>
                  </a:lnTo>
                  <a:lnTo>
                    <a:pt x="705" y="168"/>
                  </a:lnTo>
                  <a:lnTo>
                    <a:pt x="708" y="165"/>
                  </a:lnTo>
                  <a:lnTo>
                    <a:pt x="716" y="165"/>
                  </a:lnTo>
                  <a:lnTo>
                    <a:pt x="717" y="165"/>
                  </a:lnTo>
                  <a:lnTo>
                    <a:pt x="725" y="170"/>
                  </a:lnTo>
                  <a:lnTo>
                    <a:pt x="728" y="170"/>
                  </a:lnTo>
                  <a:lnTo>
                    <a:pt x="735" y="168"/>
                  </a:lnTo>
                  <a:lnTo>
                    <a:pt x="735" y="167"/>
                  </a:lnTo>
                  <a:lnTo>
                    <a:pt x="733" y="165"/>
                  </a:lnTo>
                  <a:lnTo>
                    <a:pt x="732" y="164"/>
                  </a:lnTo>
                  <a:lnTo>
                    <a:pt x="728" y="162"/>
                  </a:lnTo>
                  <a:lnTo>
                    <a:pt x="724" y="164"/>
                  </a:lnTo>
                  <a:lnTo>
                    <a:pt x="722" y="164"/>
                  </a:lnTo>
                  <a:lnTo>
                    <a:pt x="724" y="162"/>
                  </a:lnTo>
                  <a:lnTo>
                    <a:pt x="724" y="160"/>
                  </a:lnTo>
                  <a:lnTo>
                    <a:pt x="725" y="160"/>
                  </a:lnTo>
                  <a:lnTo>
                    <a:pt x="727" y="159"/>
                  </a:lnTo>
                  <a:lnTo>
                    <a:pt x="732" y="157"/>
                  </a:lnTo>
                  <a:lnTo>
                    <a:pt x="735" y="156"/>
                  </a:lnTo>
                  <a:lnTo>
                    <a:pt x="738" y="156"/>
                  </a:lnTo>
                  <a:lnTo>
                    <a:pt x="752" y="156"/>
                  </a:lnTo>
                  <a:lnTo>
                    <a:pt x="760" y="160"/>
                  </a:lnTo>
                  <a:lnTo>
                    <a:pt x="768" y="162"/>
                  </a:lnTo>
                  <a:lnTo>
                    <a:pt x="771" y="164"/>
                  </a:lnTo>
                  <a:lnTo>
                    <a:pt x="771" y="164"/>
                  </a:lnTo>
                  <a:lnTo>
                    <a:pt x="773" y="164"/>
                  </a:lnTo>
                  <a:lnTo>
                    <a:pt x="773" y="167"/>
                  </a:lnTo>
                  <a:lnTo>
                    <a:pt x="782" y="173"/>
                  </a:lnTo>
                  <a:lnTo>
                    <a:pt x="784" y="173"/>
                  </a:lnTo>
                  <a:lnTo>
                    <a:pt x="790" y="173"/>
                  </a:lnTo>
                  <a:lnTo>
                    <a:pt x="798" y="173"/>
                  </a:lnTo>
                  <a:lnTo>
                    <a:pt x="799" y="171"/>
                  </a:lnTo>
                  <a:lnTo>
                    <a:pt x="804" y="173"/>
                  </a:lnTo>
                  <a:lnTo>
                    <a:pt x="806" y="173"/>
                  </a:lnTo>
                  <a:lnTo>
                    <a:pt x="807" y="175"/>
                  </a:lnTo>
                  <a:lnTo>
                    <a:pt x="806" y="176"/>
                  </a:lnTo>
                  <a:lnTo>
                    <a:pt x="806" y="178"/>
                  </a:lnTo>
                  <a:lnTo>
                    <a:pt x="802" y="181"/>
                  </a:lnTo>
                  <a:lnTo>
                    <a:pt x="802" y="181"/>
                  </a:lnTo>
                  <a:lnTo>
                    <a:pt x="796" y="184"/>
                  </a:lnTo>
                  <a:lnTo>
                    <a:pt x="795" y="186"/>
                  </a:lnTo>
                  <a:lnTo>
                    <a:pt x="793" y="190"/>
                  </a:lnTo>
                  <a:lnTo>
                    <a:pt x="793" y="190"/>
                  </a:lnTo>
                  <a:lnTo>
                    <a:pt x="793" y="192"/>
                  </a:lnTo>
                  <a:lnTo>
                    <a:pt x="793" y="195"/>
                  </a:lnTo>
                  <a:lnTo>
                    <a:pt x="795" y="198"/>
                  </a:lnTo>
                  <a:lnTo>
                    <a:pt x="793" y="200"/>
                  </a:lnTo>
                  <a:lnTo>
                    <a:pt x="791" y="203"/>
                  </a:lnTo>
                  <a:lnTo>
                    <a:pt x="791" y="206"/>
                  </a:lnTo>
                  <a:lnTo>
                    <a:pt x="793" y="208"/>
                  </a:lnTo>
                  <a:lnTo>
                    <a:pt x="793" y="208"/>
                  </a:lnTo>
                  <a:lnTo>
                    <a:pt x="793" y="206"/>
                  </a:lnTo>
                  <a:lnTo>
                    <a:pt x="793" y="204"/>
                  </a:lnTo>
                  <a:lnTo>
                    <a:pt x="796" y="201"/>
                  </a:lnTo>
                  <a:lnTo>
                    <a:pt x="798" y="195"/>
                  </a:lnTo>
                  <a:lnTo>
                    <a:pt x="799" y="193"/>
                  </a:lnTo>
                  <a:lnTo>
                    <a:pt x="802" y="193"/>
                  </a:lnTo>
                  <a:lnTo>
                    <a:pt x="804" y="195"/>
                  </a:lnTo>
                  <a:lnTo>
                    <a:pt x="804" y="197"/>
                  </a:lnTo>
                  <a:lnTo>
                    <a:pt x="804" y="201"/>
                  </a:lnTo>
                  <a:lnTo>
                    <a:pt x="804" y="203"/>
                  </a:lnTo>
                  <a:lnTo>
                    <a:pt x="802" y="208"/>
                  </a:lnTo>
                  <a:lnTo>
                    <a:pt x="799" y="211"/>
                  </a:lnTo>
                  <a:lnTo>
                    <a:pt x="799" y="212"/>
                  </a:lnTo>
                  <a:lnTo>
                    <a:pt x="801" y="214"/>
                  </a:lnTo>
                  <a:lnTo>
                    <a:pt x="801" y="216"/>
                  </a:lnTo>
                  <a:lnTo>
                    <a:pt x="802" y="217"/>
                  </a:lnTo>
                  <a:lnTo>
                    <a:pt x="804" y="216"/>
                  </a:lnTo>
                  <a:lnTo>
                    <a:pt x="806" y="216"/>
                  </a:lnTo>
                  <a:lnTo>
                    <a:pt x="806" y="214"/>
                  </a:lnTo>
                  <a:lnTo>
                    <a:pt x="806" y="212"/>
                  </a:lnTo>
                  <a:lnTo>
                    <a:pt x="804" y="211"/>
                  </a:lnTo>
                  <a:lnTo>
                    <a:pt x="807" y="211"/>
                  </a:lnTo>
                  <a:lnTo>
                    <a:pt x="810" y="209"/>
                  </a:lnTo>
                  <a:lnTo>
                    <a:pt x="814" y="208"/>
                  </a:lnTo>
                  <a:lnTo>
                    <a:pt x="814" y="206"/>
                  </a:lnTo>
                  <a:lnTo>
                    <a:pt x="814" y="204"/>
                  </a:lnTo>
                  <a:lnTo>
                    <a:pt x="814" y="201"/>
                  </a:lnTo>
                  <a:lnTo>
                    <a:pt x="812" y="198"/>
                  </a:lnTo>
                  <a:lnTo>
                    <a:pt x="809" y="193"/>
                  </a:lnTo>
                  <a:lnTo>
                    <a:pt x="806" y="190"/>
                  </a:lnTo>
                  <a:lnTo>
                    <a:pt x="807" y="186"/>
                  </a:lnTo>
                  <a:lnTo>
                    <a:pt x="810" y="181"/>
                  </a:lnTo>
                  <a:lnTo>
                    <a:pt x="812" y="179"/>
                  </a:lnTo>
                  <a:lnTo>
                    <a:pt x="812" y="178"/>
                  </a:lnTo>
                  <a:lnTo>
                    <a:pt x="812" y="176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799" y="168"/>
                  </a:lnTo>
                  <a:lnTo>
                    <a:pt x="798" y="168"/>
                  </a:lnTo>
                  <a:lnTo>
                    <a:pt x="793" y="164"/>
                  </a:lnTo>
                  <a:lnTo>
                    <a:pt x="793" y="164"/>
                  </a:lnTo>
                  <a:lnTo>
                    <a:pt x="791" y="160"/>
                  </a:lnTo>
                  <a:lnTo>
                    <a:pt x="791" y="159"/>
                  </a:lnTo>
                  <a:lnTo>
                    <a:pt x="790" y="159"/>
                  </a:lnTo>
                  <a:lnTo>
                    <a:pt x="787" y="157"/>
                  </a:lnTo>
                  <a:lnTo>
                    <a:pt x="784" y="156"/>
                  </a:lnTo>
                  <a:lnTo>
                    <a:pt x="779" y="156"/>
                  </a:lnTo>
                  <a:lnTo>
                    <a:pt x="776" y="156"/>
                  </a:lnTo>
                  <a:lnTo>
                    <a:pt x="773" y="152"/>
                  </a:lnTo>
                  <a:lnTo>
                    <a:pt x="773" y="151"/>
                  </a:lnTo>
                  <a:lnTo>
                    <a:pt x="771" y="148"/>
                  </a:lnTo>
                  <a:lnTo>
                    <a:pt x="769" y="146"/>
                  </a:lnTo>
                  <a:lnTo>
                    <a:pt x="769" y="145"/>
                  </a:lnTo>
                  <a:lnTo>
                    <a:pt x="771" y="143"/>
                  </a:lnTo>
                  <a:lnTo>
                    <a:pt x="773" y="140"/>
                  </a:lnTo>
                  <a:lnTo>
                    <a:pt x="771" y="138"/>
                  </a:lnTo>
                  <a:lnTo>
                    <a:pt x="769" y="137"/>
                  </a:lnTo>
                  <a:lnTo>
                    <a:pt x="768" y="137"/>
                  </a:lnTo>
                  <a:lnTo>
                    <a:pt x="766" y="134"/>
                  </a:lnTo>
                  <a:lnTo>
                    <a:pt x="766" y="132"/>
                  </a:lnTo>
                  <a:lnTo>
                    <a:pt x="766" y="130"/>
                  </a:lnTo>
                  <a:lnTo>
                    <a:pt x="766" y="129"/>
                  </a:lnTo>
                  <a:lnTo>
                    <a:pt x="766" y="127"/>
                  </a:lnTo>
                  <a:lnTo>
                    <a:pt x="769" y="126"/>
                  </a:lnTo>
                  <a:lnTo>
                    <a:pt x="768" y="124"/>
                  </a:lnTo>
                  <a:lnTo>
                    <a:pt x="769" y="123"/>
                  </a:lnTo>
                  <a:lnTo>
                    <a:pt x="782" y="121"/>
                  </a:lnTo>
                  <a:lnTo>
                    <a:pt x="787" y="119"/>
                  </a:lnTo>
                  <a:lnTo>
                    <a:pt x="812" y="119"/>
                  </a:lnTo>
                  <a:lnTo>
                    <a:pt x="814" y="119"/>
                  </a:lnTo>
                  <a:lnTo>
                    <a:pt x="825" y="118"/>
                  </a:lnTo>
                  <a:lnTo>
                    <a:pt x="829" y="118"/>
                  </a:lnTo>
                  <a:lnTo>
                    <a:pt x="834" y="118"/>
                  </a:lnTo>
                  <a:lnTo>
                    <a:pt x="836" y="118"/>
                  </a:lnTo>
                  <a:lnTo>
                    <a:pt x="839" y="118"/>
                  </a:lnTo>
                  <a:lnTo>
                    <a:pt x="842" y="116"/>
                  </a:lnTo>
                  <a:lnTo>
                    <a:pt x="847" y="115"/>
                  </a:lnTo>
                  <a:lnTo>
                    <a:pt x="856" y="113"/>
                  </a:lnTo>
                  <a:lnTo>
                    <a:pt x="859" y="113"/>
                  </a:lnTo>
                  <a:lnTo>
                    <a:pt x="861" y="115"/>
                  </a:lnTo>
                  <a:lnTo>
                    <a:pt x="862" y="115"/>
                  </a:lnTo>
                  <a:lnTo>
                    <a:pt x="858" y="118"/>
                  </a:lnTo>
                  <a:lnTo>
                    <a:pt x="853" y="121"/>
                  </a:lnTo>
                  <a:lnTo>
                    <a:pt x="848" y="123"/>
                  </a:lnTo>
                  <a:lnTo>
                    <a:pt x="845" y="124"/>
                  </a:lnTo>
                  <a:lnTo>
                    <a:pt x="843" y="126"/>
                  </a:lnTo>
                  <a:lnTo>
                    <a:pt x="843" y="126"/>
                  </a:lnTo>
                  <a:lnTo>
                    <a:pt x="843" y="129"/>
                  </a:lnTo>
                  <a:lnTo>
                    <a:pt x="845" y="129"/>
                  </a:lnTo>
                  <a:lnTo>
                    <a:pt x="848" y="130"/>
                  </a:lnTo>
                  <a:lnTo>
                    <a:pt x="851" y="134"/>
                  </a:lnTo>
                  <a:lnTo>
                    <a:pt x="855" y="135"/>
                  </a:lnTo>
                  <a:lnTo>
                    <a:pt x="856" y="135"/>
                  </a:lnTo>
                  <a:lnTo>
                    <a:pt x="858" y="135"/>
                  </a:lnTo>
                  <a:lnTo>
                    <a:pt x="848" y="130"/>
                  </a:lnTo>
                  <a:lnTo>
                    <a:pt x="847" y="129"/>
                  </a:lnTo>
                  <a:lnTo>
                    <a:pt x="845" y="127"/>
                  </a:lnTo>
                  <a:lnTo>
                    <a:pt x="847" y="126"/>
                  </a:lnTo>
                  <a:lnTo>
                    <a:pt x="847" y="124"/>
                  </a:lnTo>
                  <a:lnTo>
                    <a:pt x="848" y="124"/>
                  </a:lnTo>
                  <a:lnTo>
                    <a:pt x="850" y="124"/>
                  </a:lnTo>
                  <a:lnTo>
                    <a:pt x="853" y="123"/>
                  </a:lnTo>
                  <a:lnTo>
                    <a:pt x="862" y="121"/>
                  </a:lnTo>
                  <a:lnTo>
                    <a:pt x="866" y="119"/>
                  </a:lnTo>
                  <a:lnTo>
                    <a:pt x="867" y="118"/>
                  </a:lnTo>
                  <a:lnTo>
                    <a:pt x="870" y="116"/>
                  </a:lnTo>
                  <a:lnTo>
                    <a:pt x="869" y="115"/>
                  </a:lnTo>
                  <a:lnTo>
                    <a:pt x="866" y="115"/>
                  </a:lnTo>
                  <a:lnTo>
                    <a:pt x="864" y="113"/>
                  </a:lnTo>
                  <a:lnTo>
                    <a:pt x="858" y="105"/>
                  </a:lnTo>
                  <a:lnTo>
                    <a:pt x="855" y="104"/>
                  </a:lnTo>
                  <a:lnTo>
                    <a:pt x="850" y="102"/>
                  </a:lnTo>
                  <a:lnTo>
                    <a:pt x="847" y="102"/>
                  </a:lnTo>
                  <a:lnTo>
                    <a:pt x="850" y="99"/>
                  </a:lnTo>
                  <a:lnTo>
                    <a:pt x="853" y="97"/>
                  </a:lnTo>
                  <a:lnTo>
                    <a:pt x="855" y="97"/>
                  </a:lnTo>
                  <a:lnTo>
                    <a:pt x="856" y="99"/>
                  </a:lnTo>
                  <a:lnTo>
                    <a:pt x="859" y="100"/>
                  </a:lnTo>
                  <a:lnTo>
                    <a:pt x="864" y="100"/>
                  </a:lnTo>
                  <a:lnTo>
                    <a:pt x="862" y="99"/>
                  </a:lnTo>
                  <a:lnTo>
                    <a:pt x="859" y="97"/>
                  </a:lnTo>
                  <a:lnTo>
                    <a:pt x="858" y="96"/>
                  </a:lnTo>
                  <a:lnTo>
                    <a:pt x="853" y="94"/>
                  </a:lnTo>
                  <a:lnTo>
                    <a:pt x="848" y="93"/>
                  </a:lnTo>
                  <a:lnTo>
                    <a:pt x="843" y="93"/>
                  </a:lnTo>
                  <a:lnTo>
                    <a:pt x="845" y="89"/>
                  </a:lnTo>
                  <a:lnTo>
                    <a:pt x="848" y="89"/>
                  </a:lnTo>
                  <a:lnTo>
                    <a:pt x="848" y="89"/>
                  </a:lnTo>
                  <a:lnTo>
                    <a:pt x="850" y="88"/>
                  </a:lnTo>
                  <a:lnTo>
                    <a:pt x="856" y="91"/>
                  </a:lnTo>
                  <a:lnTo>
                    <a:pt x="859" y="89"/>
                  </a:lnTo>
                  <a:lnTo>
                    <a:pt x="862" y="88"/>
                  </a:lnTo>
                  <a:lnTo>
                    <a:pt x="867" y="83"/>
                  </a:lnTo>
                  <a:lnTo>
                    <a:pt x="869" y="82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1" y="78"/>
                  </a:lnTo>
                  <a:lnTo>
                    <a:pt x="861" y="77"/>
                  </a:lnTo>
                  <a:lnTo>
                    <a:pt x="864" y="77"/>
                  </a:lnTo>
                  <a:lnTo>
                    <a:pt x="872" y="78"/>
                  </a:lnTo>
                  <a:lnTo>
                    <a:pt x="883" y="74"/>
                  </a:lnTo>
                  <a:lnTo>
                    <a:pt x="886" y="71"/>
                  </a:lnTo>
                  <a:lnTo>
                    <a:pt x="895" y="67"/>
                  </a:lnTo>
                  <a:lnTo>
                    <a:pt x="899" y="69"/>
                  </a:lnTo>
                  <a:lnTo>
                    <a:pt x="908" y="64"/>
                  </a:lnTo>
                  <a:lnTo>
                    <a:pt x="919" y="63"/>
                  </a:lnTo>
                  <a:lnTo>
                    <a:pt x="925" y="63"/>
                  </a:lnTo>
                  <a:lnTo>
                    <a:pt x="932" y="61"/>
                  </a:lnTo>
                  <a:lnTo>
                    <a:pt x="940" y="60"/>
                  </a:lnTo>
                  <a:lnTo>
                    <a:pt x="943" y="60"/>
                  </a:lnTo>
                  <a:lnTo>
                    <a:pt x="955" y="56"/>
                  </a:lnTo>
                  <a:lnTo>
                    <a:pt x="963" y="55"/>
                  </a:lnTo>
                  <a:lnTo>
                    <a:pt x="965" y="53"/>
                  </a:lnTo>
                  <a:lnTo>
                    <a:pt x="959" y="55"/>
                  </a:lnTo>
                  <a:lnTo>
                    <a:pt x="957" y="53"/>
                  </a:lnTo>
                  <a:lnTo>
                    <a:pt x="955" y="55"/>
                  </a:lnTo>
                  <a:lnTo>
                    <a:pt x="954" y="55"/>
                  </a:lnTo>
                  <a:lnTo>
                    <a:pt x="951" y="53"/>
                  </a:lnTo>
                  <a:lnTo>
                    <a:pt x="949" y="55"/>
                  </a:lnTo>
                  <a:lnTo>
                    <a:pt x="949" y="55"/>
                  </a:lnTo>
                  <a:lnTo>
                    <a:pt x="948" y="55"/>
                  </a:lnTo>
                  <a:lnTo>
                    <a:pt x="946" y="55"/>
                  </a:lnTo>
                  <a:lnTo>
                    <a:pt x="946" y="53"/>
                  </a:lnTo>
                  <a:lnTo>
                    <a:pt x="948" y="50"/>
                  </a:lnTo>
                  <a:lnTo>
                    <a:pt x="949" y="52"/>
                  </a:lnTo>
                  <a:lnTo>
                    <a:pt x="952" y="50"/>
                  </a:lnTo>
                  <a:lnTo>
                    <a:pt x="954" y="50"/>
                  </a:lnTo>
                  <a:lnTo>
                    <a:pt x="957" y="50"/>
                  </a:lnTo>
                  <a:lnTo>
                    <a:pt x="960" y="50"/>
                  </a:lnTo>
                  <a:lnTo>
                    <a:pt x="963" y="49"/>
                  </a:lnTo>
                  <a:lnTo>
                    <a:pt x="968" y="50"/>
                  </a:lnTo>
                  <a:lnTo>
                    <a:pt x="970" y="49"/>
                  </a:lnTo>
                  <a:lnTo>
                    <a:pt x="971" y="49"/>
                  </a:lnTo>
                  <a:lnTo>
                    <a:pt x="977" y="49"/>
                  </a:lnTo>
                  <a:lnTo>
                    <a:pt x="982" y="49"/>
                  </a:lnTo>
                  <a:lnTo>
                    <a:pt x="985" y="49"/>
                  </a:lnTo>
                  <a:lnTo>
                    <a:pt x="990" y="49"/>
                  </a:lnTo>
                  <a:lnTo>
                    <a:pt x="993" y="50"/>
                  </a:lnTo>
                  <a:lnTo>
                    <a:pt x="992" y="52"/>
                  </a:lnTo>
                  <a:lnTo>
                    <a:pt x="987" y="56"/>
                  </a:lnTo>
                  <a:lnTo>
                    <a:pt x="989" y="56"/>
                  </a:lnTo>
                  <a:lnTo>
                    <a:pt x="990" y="55"/>
                  </a:lnTo>
                  <a:lnTo>
                    <a:pt x="1000" y="52"/>
                  </a:lnTo>
                  <a:lnTo>
                    <a:pt x="1000" y="53"/>
                  </a:lnTo>
                  <a:lnTo>
                    <a:pt x="1000" y="55"/>
                  </a:lnTo>
                  <a:lnTo>
                    <a:pt x="998" y="56"/>
                  </a:lnTo>
                  <a:lnTo>
                    <a:pt x="1004" y="55"/>
                  </a:lnTo>
                  <a:lnTo>
                    <a:pt x="1009" y="52"/>
                  </a:lnTo>
                  <a:lnTo>
                    <a:pt x="1011" y="52"/>
                  </a:lnTo>
                  <a:lnTo>
                    <a:pt x="1014" y="53"/>
                  </a:lnTo>
                  <a:lnTo>
                    <a:pt x="1015" y="52"/>
                  </a:lnTo>
                  <a:lnTo>
                    <a:pt x="1015" y="50"/>
                  </a:lnTo>
                  <a:lnTo>
                    <a:pt x="1018" y="50"/>
                  </a:lnTo>
                  <a:lnTo>
                    <a:pt x="1020" y="49"/>
                  </a:lnTo>
                  <a:lnTo>
                    <a:pt x="1023" y="47"/>
                  </a:lnTo>
                  <a:lnTo>
                    <a:pt x="1025" y="47"/>
                  </a:lnTo>
                  <a:lnTo>
                    <a:pt x="1030" y="45"/>
                  </a:lnTo>
                  <a:lnTo>
                    <a:pt x="1031" y="45"/>
                  </a:lnTo>
                  <a:lnTo>
                    <a:pt x="1034" y="47"/>
                  </a:lnTo>
                  <a:lnTo>
                    <a:pt x="1037" y="47"/>
                  </a:lnTo>
                  <a:lnTo>
                    <a:pt x="1044" y="49"/>
                  </a:lnTo>
                  <a:lnTo>
                    <a:pt x="1044" y="50"/>
                  </a:lnTo>
                  <a:lnTo>
                    <a:pt x="1044" y="50"/>
                  </a:lnTo>
                  <a:lnTo>
                    <a:pt x="1045" y="52"/>
                  </a:lnTo>
                  <a:lnTo>
                    <a:pt x="1045" y="53"/>
                  </a:lnTo>
                  <a:lnTo>
                    <a:pt x="1044" y="56"/>
                  </a:lnTo>
                  <a:lnTo>
                    <a:pt x="1041" y="58"/>
                  </a:lnTo>
                  <a:lnTo>
                    <a:pt x="1042" y="58"/>
                  </a:lnTo>
                  <a:lnTo>
                    <a:pt x="1044" y="58"/>
                  </a:lnTo>
                  <a:lnTo>
                    <a:pt x="1045" y="56"/>
                  </a:lnTo>
                  <a:lnTo>
                    <a:pt x="1047" y="55"/>
                  </a:lnTo>
                  <a:lnTo>
                    <a:pt x="1047" y="49"/>
                  </a:lnTo>
                  <a:lnTo>
                    <a:pt x="1044" y="45"/>
                  </a:lnTo>
                  <a:lnTo>
                    <a:pt x="1042" y="44"/>
                  </a:lnTo>
                  <a:lnTo>
                    <a:pt x="1036" y="41"/>
                  </a:lnTo>
                  <a:lnTo>
                    <a:pt x="1034" y="39"/>
                  </a:lnTo>
                  <a:lnTo>
                    <a:pt x="1033" y="37"/>
                  </a:lnTo>
                  <a:lnTo>
                    <a:pt x="1033" y="37"/>
                  </a:lnTo>
                  <a:lnTo>
                    <a:pt x="1044" y="39"/>
                  </a:lnTo>
                  <a:lnTo>
                    <a:pt x="1048" y="37"/>
                  </a:lnTo>
                  <a:lnTo>
                    <a:pt x="1055" y="37"/>
                  </a:lnTo>
                  <a:lnTo>
                    <a:pt x="1061" y="37"/>
                  </a:lnTo>
                  <a:lnTo>
                    <a:pt x="1064" y="37"/>
                  </a:lnTo>
                  <a:lnTo>
                    <a:pt x="1069" y="37"/>
                  </a:lnTo>
                  <a:lnTo>
                    <a:pt x="1072" y="39"/>
                  </a:lnTo>
                  <a:lnTo>
                    <a:pt x="1074" y="37"/>
                  </a:lnTo>
                  <a:lnTo>
                    <a:pt x="1067" y="36"/>
                  </a:lnTo>
                  <a:lnTo>
                    <a:pt x="1064" y="36"/>
                  </a:lnTo>
                  <a:lnTo>
                    <a:pt x="1063" y="36"/>
                  </a:lnTo>
                  <a:lnTo>
                    <a:pt x="1064" y="34"/>
                  </a:lnTo>
                  <a:lnTo>
                    <a:pt x="1066" y="31"/>
                  </a:lnTo>
                  <a:lnTo>
                    <a:pt x="1064" y="30"/>
                  </a:lnTo>
                  <a:lnTo>
                    <a:pt x="1063" y="28"/>
                  </a:lnTo>
                  <a:lnTo>
                    <a:pt x="1063" y="25"/>
                  </a:lnTo>
                  <a:lnTo>
                    <a:pt x="1064" y="23"/>
                  </a:lnTo>
                  <a:lnTo>
                    <a:pt x="1066" y="22"/>
                  </a:lnTo>
                  <a:lnTo>
                    <a:pt x="1067" y="19"/>
                  </a:lnTo>
                  <a:lnTo>
                    <a:pt x="1071" y="17"/>
                  </a:lnTo>
                  <a:lnTo>
                    <a:pt x="1086" y="8"/>
                  </a:lnTo>
                  <a:lnTo>
                    <a:pt x="1094" y="3"/>
                  </a:lnTo>
                  <a:lnTo>
                    <a:pt x="1097" y="3"/>
                  </a:lnTo>
                  <a:lnTo>
                    <a:pt x="1100" y="3"/>
                  </a:lnTo>
                  <a:lnTo>
                    <a:pt x="1107" y="0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9" name="Freeform 135">
              <a:extLst>
                <a:ext uri="{FF2B5EF4-FFF2-40B4-BE49-F238E27FC236}">
                  <a16:creationId xmlns:a16="http://schemas.microsoft.com/office/drawing/2014/main" id="{9E3C3C23-13B5-90A3-E67F-6E1F7BDA1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7597" y="3111893"/>
              <a:ext cx="195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  <a:gd name="T5" fmla="*/ 0 w 1"/>
                <a:gd name="T6" fmla="*/ 0 w 1"/>
                <a:gd name="T7" fmla="*/ 0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0D8063BD-8C8B-5B64-92B6-ECB78934F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5731" y="1455055"/>
              <a:ext cx="27289" cy="15594"/>
            </a:xfrm>
            <a:custGeom>
              <a:avLst/>
              <a:gdLst>
                <a:gd name="T0" fmla="*/ 9 w 14"/>
                <a:gd name="T1" fmla="*/ 0 h 8"/>
                <a:gd name="T2" fmla="*/ 12 w 14"/>
                <a:gd name="T3" fmla="*/ 2 h 8"/>
                <a:gd name="T4" fmla="*/ 14 w 14"/>
                <a:gd name="T5" fmla="*/ 5 h 8"/>
                <a:gd name="T6" fmla="*/ 11 w 14"/>
                <a:gd name="T7" fmla="*/ 7 h 8"/>
                <a:gd name="T8" fmla="*/ 6 w 14"/>
                <a:gd name="T9" fmla="*/ 8 h 8"/>
                <a:gd name="T10" fmla="*/ 4 w 14"/>
                <a:gd name="T11" fmla="*/ 7 h 8"/>
                <a:gd name="T12" fmla="*/ 3 w 14"/>
                <a:gd name="T13" fmla="*/ 7 h 8"/>
                <a:gd name="T14" fmla="*/ 3 w 14"/>
                <a:gd name="T15" fmla="*/ 7 h 8"/>
                <a:gd name="T16" fmla="*/ 0 w 14"/>
                <a:gd name="T17" fmla="*/ 5 h 8"/>
                <a:gd name="T18" fmla="*/ 0 w 14"/>
                <a:gd name="T19" fmla="*/ 4 h 8"/>
                <a:gd name="T20" fmla="*/ 1 w 14"/>
                <a:gd name="T21" fmla="*/ 4 h 8"/>
                <a:gd name="T22" fmla="*/ 9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9" y="0"/>
                  </a:moveTo>
                  <a:lnTo>
                    <a:pt x="12" y="2"/>
                  </a:lnTo>
                  <a:lnTo>
                    <a:pt x="14" y="5"/>
                  </a:lnTo>
                  <a:lnTo>
                    <a:pt x="11" y="7"/>
                  </a:lnTo>
                  <a:lnTo>
                    <a:pt x="6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96026404-75B2-B493-4C8D-CECEB5CC7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6320" y="1361493"/>
              <a:ext cx="89664" cy="29239"/>
            </a:xfrm>
            <a:custGeom>
              <a:avLst/>
              <a:gdLst>
                <a:gd name="T0" fmla="*/ 33 w 46"/>
                <a:gd name="T1" fmla="*/ 0 h 15"/>
                <a:gd name="T2" fmla="*/ 35 w 46"/>
                <a:gd name="T3" fmla="*/ 1 h 15"/>
                <a:gd name="T4" fmla="*/ 35 w 46"/>
                <a:gd name="T5" fmla="*/ 3 h 15"/>
                <a:gd name="T6" fmla="*/ 38 w 46"/>
                <a:gd name="T7" fmla="*/ 3 h 15"/>
                <a:gd name="T8" fmla="*/ 44 w 46"/>
                <a:gd name="T9" fmla="*/ 4 h 15"/>
                <a:gd name="T10" fmla="*/ 46 w 46"/>
                <a:gd name="T11" fmla="*/ 6 h 15"/>
                <a:gd name="T12" fmla="*/ 43 w 46"/>
                <a:gd name="T13" fmla="*/ 6 h 15"/>
                <a:gd name="T14" fmla="*/ 35 w 46"/>
                <a:gd name="T15" fmla="*/ 8 h 15"/>
                <a:gd name="T16" fmla="*/ 36 w 46"/>
                <a:gd name="T17" fmla="*/ 9 h 15"/>
                <a:gd name="T18" fmla="*/ 38 w 46"/>
                <a:gd name="T19" fmla="*/ 11 h 15"/>
                <a:gd name="T20" fmla="*/ 36 w 46"/>
                <a:gd name="T21" fmla="*/ 12 h 15"/>
                <a:gd name="T22" fmla="*/ 33 w 46"/>
                <a:gd name="T23" fmla="*/ 14 h 15"/>
                <a:gd name="T24" fmla="*/ 28 w 46"/>
                <a:gd name="T25" fmla="*/ 15 h 15"/>
                <a:gd name="T26" fmla="*/ 25 w 46"/>
                <a:gd name="T27" fmla="*/ 14 h 15"/>
                <a:gd name="T28" fmla="*/ 21 w 46"/>
                <a:gd name="T29" fmla="*/ 11 h 15"/>
                <a:gd name="T30" fmla="*/ 17 w 46"/>
                <a:gd name="T31" fmla="*/ 12 h 15"/>
                <a:gd name="T32" fmla="*/ 16 w 46"/>
                <a:gd name="T33" fmla="*/ 14 h 15"/>
                <a:gd name="T34" fmla="*/ 14 w 46"/>
                <a:gd name="T35" fmla="*/ 14 h 15"/>
                <a:gd name="T36" fmla="*/ 11 w 46"/>
                <a:gd name="T37" fmla="*/ 12 h 15"/>
                <a:gd name="T38" fmla="*/ 5 w 46"/>
                <a:gd name="T39" fmla="*/ 14 h 15"/>
                <a:gd name="T40" fmla="*/ 2 w 46"/>
                <a:gd name="T41" fmla="*/ 12 h 15"/>
                <a:gd name="T42" fmla="*/ 0 w 46"/>
                <a:gd name="T43" fmla="*/ 9 h 15"/>
                <a:gd name="T44" fmla="*/ 5 w 46"/>
                <a:gd name="T45" fmla="*/ 8 h 15"/>
                <a:gd name="T46" fmla="*/ 11 w 46"/>
                <a:gd name="T47" fmla="*/ 9 h 15"/>
                <a:gd name="T48" fmla="*/ 14 w 46"/>
                <a:gd name="T49" fmla="*/ 6 h 15"/>
                <a:gd name="T50" fmla="*/ 19 w 46"/>
                <a:gd name="T51" fmla="*/ 4 h 15"/>
                <a:gd name="T52" fmla="*/ 22 w 46"/>
                <a:gd name="T53" fmla="*/ 3 h 15"/>
                <a:gd name="T54" fmla="*/ 24 w 46"/>
                <a:gd name="T55" fmla="*/ 1 h 15"/>
                <a:gd name="T56" fmla="*/ 28 w 46"/>
                <a:gd name="T57" fmla="*/ 1 h 15"/>
                <a:gd name="T58" fmla="*/ 30 w 46"/>
                <a:gd name="T59" fmla="*/ 1 h 15"/>
                <a:gd name="T60" fmla="*/ 33 w 46"/>
                <a:gd name="T6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15">
                  <a:moveTo>
                    <a:pt x="33" y="0"/>
                  </a:moveTo>
                  <a:lnTo>
                    <a:pt x="35" y="1"/>
                  </a:lnTo>
                  <a:lnTo>
                    <a:pt x="35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35" y="8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3" y="14"/>
                  </a:lnTo>
                  <a:lnTo>
                    <a:pt x="28" y="15"/>
                  </a:lnTo>
                  <a:lnTo>
                    <a:pt x="25" y="14"/>
                  </a:lnTo>
                  <a:lnTo>
                    <a:pt x="21" y="11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5" y="8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9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2567FE2E-18F9-15AA-882C-0EEB4F38E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492" y="1342000"/>
              <a:ext cx="40934" cy="9747"/>
            </a:xfrm>
            <a:custGeom>
              <a:avLst/>
              <a:gdLst>
                <a:gd name="T0" fmla="*/ 19 w 21"/>
                <a:gd name="T1" fmla="*/ 0 h 5"/>
                <a:gd name="T2" fmla="*/ 21 w 21"/>
                <a:gd name="T3" fmla="*/ 2 h 5"/>
                <a:gd name="T4" fmla="*/ 21 w 21"/>
                <a:gd name="T5" fmla="*/ 3 h 5"/>
                <a:gd name="T6" fmla="*/ 21 w 21"/>
                <a:gd name="T7" fmla="*/ 3 h 5"/>
                <a:gd name="T8" fmla="*/ 5 w 21"/>
                <a:gd name="T9" fmla="*/ 5 h 5"/>
                <a:gd name="T10" fmla="*/ 0 w 21"/>
                <a:gd name="T11" fmla="*/ 5 h 5"/>
                <a:gd name="T12" fmla="*/ 0 w 21"/>
                <a:gd name="T13" fmla="*/ 5 h 5"/>
                <a:gd name="T14" fmla="*/ 0 w 21"/>
                <a:gd name="T15" fmla="*/ 5 h 5"/>
                <a:gd name="T16" fmla="*/ 0 w 21"/>
                <a:gd name="T17" fmla="*/ 3 h 5"/>
                <a:gd name="T18" fmla="*/ 0 w 21"/>
                <a:gd name="T19" fmla="*/ 2 h 5"/>
                <a:gd name="T20" fmla="*/ 4 w 21"/>
                <a:gd name="T21" fmla="*/ 0 h 5"/>
                <a:gd name="T22" fmla="*/ 19 w 21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lnTo>
                    <a:pt x="21" y="2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3" name="Freeform 139">
              <a:extLst>
                <a:ext uri="{FF2B5EF4-FFF2-40B4-BE49-F238E27FC236}">
                  <a16:creationId xmlns:a16="http://schemas.microsoft.com/office/drawing/2014/main" id="{C0B211A9-EA7D-89BE-D4A4-850AF2329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528" y="1406325"/>
              <a:ext cx="83817" cy="31188"/>
            </a:xfrm>
            <a:custGeom>
              <a:avLst/>
              <a:gdLst>
                <a:gd name="T0" fmla="*/ 33 w 43"/>
                <a:gd name="T1" fmla="*/ 0 h 16"/>
                <a:gd name="T2" fmla="*/ 38 w 43"/>
                <a:gd name="T3" fmla="*/ 0 h 16"/>
                <a:gd name="T4" fmla="*/ 41 w 43"/>
                <a:gd name="T5" fmla="*/ 2 h 16"/>
                <a:gd name="T6" fmla="*/ 43 w 43"/>
                <a:gd name="T7" fmla="*/ 2 h 16"/>
                <a:gd name="T8" fmla="*/ 43 w 43"/>
                <a:gd name="T9" fmla="*/ 3 h 16"/>
                <a:gd name="T10" fmla="*/ 43 w 43"/>
                <a:gd name="T11" fmla="*/ 5 h 16"/>
                <a:gd name="T12" fmla="*/ 41 w 43"/>
                <a:gd name="T13" fmla="*/ 7 h 16"/>
                <a:gd name="T14" fmla="*/ 41 w 43"/>
                <a:gd name="T15" fmla="*/ 10 h 16"/>
                <a:gd name="T16" fmla="*/ 37 w 43"/>
                <a:gd name="T17" fmla="*/ 10 h 16"/>
                <a:gd name="T18" fmla="*/ 35 w 43"/>
                <a:gd name="T19" fmla="*/ 11 h 16"/>
                <a:gd name="T20" fmla="*/ 33 w 43"/>
                <a:gd name="T21" fmla="*/ 13 h 16"/>
                <a:gd name="T22" fmla="*/ 30 w 43"/>
                <a:gd name="T23" fmla="*/ 13 h 16"/>
                <a:gd name="T24" fmla="*/ 26 w 43"/>
                <a:gd name="T25" fmla="*/ 16 h 16"/>
                <a:gd name="T26" fmla="*/ 21 w 43"/>
                <a:gd name="T27" fmla="*/ 16 h 16"/>
                <a:gd name="T28" fmla="*/ 14 w 43"/>
                <a:gd name="T29" fmla="*/ 13 h 16"/>
                <a:gd name="T30" fmla="*/ 10 w 43"/>
                <a:gd name="T31" fmla="*/ 16 h 16"/>
                <a:gd name="T32" fmla="*/ 7 w 43"/>
                <a:gd name="T33" fmla="*/ 16 h 16"/>
                <a:gd name="T34" fmla="*/ 2 w 43"/>
                <a:gd name="T35" fmla="*/ 13 h 16"/>
                <a:gd name="T36" fmla="*/ 0 w 43"/>
                <a:gd name="T37" fmla="*/ 13 h 16"/>
                <a:gd name="T38" fmla="*/ 0 w 43"/>
                <a:gd name="T39" fmla="*/ 11 h 16"/>
                <a:gd name="T40" fmla="*/ 0 w 43"/>
                <a:gd name="T41" fmla="*/ 10 h 16"/>
                <a:gd name="T42" fmla="*/ 2 w 43"/>
                <a:gd name="T43" fmla="*/ 7 h 16"/>
                <a:gd name="T44" fmla="*/ 3 w 43"/>
                <a:gd name="T45" fmla="*/ 5 h 16"/>
                <a:gd name="T46" fmla="*/ 5 w 43"/>
                <a:gd name="T47" fmla="*/ 3 h 16"/>
                <a:gd name="T48" fmla="*/ 5 w 43"/>
                <a:gd name="T49" fmla="*/ 3 h 16"/>
                <a:gd name="T50" fmla="*/ 7 w 43"/>
                <a:gd name="T51" fmla="*/ 2 h 16"/>
                <a:gd name="T52" fmla="*/ 13 w 43"/>
                <a:gd name="T53" fmla="*/ 2 h 16"/>
                <a:gd name="T54" fmla="*/ 14 w 43"/>
                <a:gd name="T55" fmla="*/ 2 h 16"/>
                <a:gd name="T56" fmla="*/ 14 w 43"/>
                <a:gd name="T57" fmla="*/ 3 h 16"/>
                <a:gd name="T58" fmla="*/ 18 w 43"/>
                <a:gd name="T59" fmla="*/ 3 h 16"/>
                <a:gd name="T60" fmla="*/ 22 w 43"/>
                <a:gd name="T61" fmla="*/ 2 h 16"/>
                <a:gd name="T62" fmla="*/ 30 w 43"/>
                <a:gd name="T63" fmla="*/ 2 h 16"/>
                <a:gd name="T64" fmla="*/ 33 w 4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16">
                  <a:moveTo>
                    <a:pt x="33" y="0"/>
                  </a:moveTo>
                  <a:lnTo>
                    <a:pt x="38" y="0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1" y="7"/>
                  </a:lnTo>
                  <a:lnTo>
                    <a:pt x="41" y="10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0" y="13"/>
                  </a:lnTo>
                  <a:lnTo>
                    <a:pt x="26" y="16"/>
                  </a:lnTo>
                  <a:lnTo>
                    <a:pt x="21" y="16"/>
                  </a:lnTo>
                  <a:lnTo>
                    <a:pt x="14" y="13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8" y="3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4" name="Freeform 140">
              <a:extLst>
                <a:ext uri="{FF2B5EF4-FFF2-40B4-BE49-F238E27FC236}">
                  <a16:creationId xmlns:a16="http://schemas.microsoft.com/office/drawing/2014/main" id="{7F888FDF-A977-68F9-B624-E2EAF08B5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335" y="1390731"/>
              <a:ext cx="103309" cy="35086"/>
            </a:xfrm>
            <a:custGeom>
              <a:avLst/>
              <a:gdLst>
                <a:gd name="T0" fmla="*/ 9 w 53"/>
                <a:gd name="T1" fmla="*/ 0 h 18"/>
                <a:gd name="T2" fmla="*/ 20 w 53"/>
                <a:gd name="T3" fmla="*/ 4 h 18"/>
                <a:gd name="T4" fmla="*/ 31 w 53"/>
                <a:gd name="T5" fmla="*/ 4 h 18"/>
                <a:gd name="T6" fmla="*/ 36 w 53"/>
                <a:gd name="T7" fmla="*/ 5 h 18"/>
                <a:gd name="T8" fmla="*/ 42 w 53"/>
                <a:gd name="T9" fmla="*/ 8 h 18"/>
                <a:gd name="T10" fmla="*/ 52 w 53"/>
                <a:gd name="T11" fmla="*/ 11 h 18"/>
                <a:gd name="T12" fmla="*/ 53 w 53"/>
                <a:gd name="T13" fmla="*/ 11 h 18"/>
                <a:gd name="T14" fmla="*/ 52 w 53"/>
                <a:gd name="T15" fmla="*/ 13 h 18"/>
                <a:gd name="T16" fmla="*/ 41 w 53"/>
                <a:gd name="T17" fmla="*/ 16 h 18"/>
                <a:gd name="T18" fmla="*/ 33 w 53"/>
                <a:gd name="T19" fmla="*/ 18 h 18"/>
                <a:gd name="T20" fmla="*/ 26 w 53"/>
                <a:gd name="T21" fmla="*/ 18 h 18"/>
                <a:gd name="T22" fmla="*/ 25 w 53"/>
                <a:gd name="T23" fmla="*/ 16 h 18"/>
                <a:gd name="T24" fmla="*/ 22 w 53"/>
                <a:gd name="T25" fmla="*/ 15 h 18"/>
                <a:gd name="T26" fmla="*/ 15 w 53"/>
                <a:gd name="T27" fmla="*/ 13 h 18"/>
                <a:gd name="T28" fmla="*/ 9 w 53"/>
                <a:gd name="T29" fmla="*/ 13 h 18"/>
                <a:gd name="T30" fmla="*/ 9 w 53"/>
                <a:gd name="T31" fmla="*/ 13 h 18"/>
                <a:gd name="T32" fmla="*/ 7 w 53"/>
                <a:gd name="T33" fmla="*/ 11 h 18"/>
                <a:gd name="T34" fmla="*/ 4 w 53"/>
                <a:gd name="T35" fmla="*/ 11 h 18"/>
                <a:gd name="T36" fmla="*/ 0 w 53"/>
                <a:gd name="T37" fmla="*/ 11 h 18"/>
                <a:gd name="T38" fmla="*/ 0 w 53"/>
                <a:gd name="T39" fmla="*/ 8 h 18"/>
                <a:gd name="T40" fmla="*/ 3 w 53"/>
                <a:gd name="T41" fmla="*/ 8 h 18"/>
                <a:gd name="T42" fmla="*/ 4 w 53"/>
                <a:gd name="T43" fmla="*/ 8 h 18"/>
                <a:gd name="T44" fmla="*/ 6 w 53"/>
                <a:gd name="T45" fmla="*/ 5 h 18"/>
                <a:gd name="T46" fmla="*/ 9 w 53"/>
                <a:gd name="T47" fmla="*/ 0 h 18"/>
                <a:gd name="T48" fmla="*/ 9 w 53"/>
                <a:gd name="T4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8">
                  <a:moveTo>
                    <a:pt x="9" y="0"/>
                  </a:moveTo>
                  <a:lnTo>
                    <a:pt x="20" y="4"/>
                  </a:lnTo>
                  <a:lnTo>
                    <a:pt x="31" y="4"/>
                  </a:lnTo>
                  <a:lnTo>
                    <a:pt x="36" y="5"/>
                  </a:lnTo>
                  <a:lnTo>
                    <a:pt x="42" y="8"/>
                  </a:lnTo>
                  <a:lnTo>
                    <a:pt x="52" y="11"/>
                  </a:lnTo>
                  <a:lnTo>
                    <a:pt x="53" y="11"/>
                  </a:lnTo>
                  <a:lnTo>
                    <a:pt x="52" y="13"/>
                  </a:lnTo>
                  <a:lnTo>
                    <a:pt x="41" y="16"/>
                  </a:lnTo>
                  <a:lnTo>
                    <a:pt x="33" y="18"/>
                  </a:lnTo>
                  <a:lnTo>
                    <a:pt x="26" y="18"/>
                  </a:lnTo>
                  <a:lnTo>
                    <a:pt x="25" y="16"/>
                  </a:lnTo>
                  <a:lnTo>
                    <a:pt x="22" y="15"/>
                  </a:lnTo>
                  <a:lnTo>
                    <a:pt x="15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5" name="Freeform 141">
              <a:extLst>
                <a:ext uri="{FF2B5EF4-FFF2-40B4-BE49-F238E27FC236}">
                  <a16:creationId xmlns:a16="http://schemas.microsoft.com/office/drawing/2014/main" id="{EB2E99E8-0B01-DA1D-19FC-AAF60F43B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425817"/>
              <a:ext cx="19492" cy="11695"/>
            </a:xfrm>
            <a:custGeom>
              <a:avLst/>
              <a:gdLst>
                <a:gd name="T0" fmla="*/ 2 w 10"/>
                <a:gd name="T1" fmla="*/ 0 h 6"/>
                <a:gd name="T2" fmla="*/ 5 w 10"/>
                <a:gd name="T3" fmla="*/ 1 h 6"/>
                <a:gd name="T4" fmla="*/ 7 w 10"/>
                <a:gd name="T5" fmla="*/ 1 h 6"/>
                <a:gd name="T6" fmla="*/ 10 w 10"/>
                <a:gd name="T7" fmla="*/ 3 h 6"/>
                <a:gd name="T8" fmla="*/ 10 w 10"/>
                <a:gd name="T9" fmla="*/ 3 h 6"/>
                <a:gd name="T10" fmla="*/ 10 w 10"/>
                <a:gd name="T11" fmla="*/ 4 h 6"/>
                <a:gd name="T12" fmla="*/ 7 w 10"/>
                <a:gd name="T13" fmla="*/ 6 h 6"/>
                <a:gd name="T14" fmla="*/ 0 w 10"/>
                <a:gd name="T15" fmla="*/ 4 h 6"/>
                <a:gd name="T16" fmla="*/ 0 w 10"/>
                <a:gd name="T17" fmla="*/ 3 h 6"/>
                <a:gd name="T18" fmla="*/ 2 w 10"/>
                <a:gd name="T19" fmla="*/ 3 h 6"/>
                <a:gd name="T20" fmla="*/ 2 w 10"/>
                <a:gd name="T21" fmla="*/ 1 h 6"/>
                <a:gd name="T22" fmla="*/ 2 w 10"/>
                <a:gd name="T23" fmla="*/ 1 h 6"/>
                <a:gd name="T24" fmla="*/ 2 w 1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7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6" name="Freeform 142">
              <a:extLst>
                <a:ext uri="{FF2B5EF4-FFF2-40B4-BE49-F238E27FC236}">
                  <a16:creationId xmlns:a16="http://schemas.microsoft.com/office/drawing/2014/main" id="{B9BD2AB6-98D6-F315-EFF5-998C9273F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4707" y="1437513"/>
              <a:ext cx="44833" cy="15594"/>
            </a:xfrm>
            <a:custGeom>
              <a:avLst/>
              <a:gdLst>
                <a:gd name="T0" fmla="*/ 14 w 23"/>
                <a:gd name="T1" fmla="*/ 0 h 8"/>
                <a:gd name="T2" fmla="*/ 17 w 23"/>
                <a:gd name="T3" fmla="*/ 0 h 8"/>
                <a:gd name="T4" fmla="*/ 17 w 23"/>
                <a:gd name="T5" fmla="*/ 2 h 8"/>
                <a:gd name="T6" fmla="*/ 19 w 23"/>
                <a:gd name="T7" fmla="*/ 3 h 8"/>
                <a:gd name="T8" fmla="*/ 23 w 23"/>
                <a:gd name="T9" fmla="*/ 5 h 8"/>
                <a:gd name="T10" fmla="*/ 23 w 23"/>
                <a:gd name="T11" fmla="*/ 6 h 8"/>
                <a:gd name="T12" fmla="*/ 22 w 23"/>
                <a:gd name="T13" fmla="*/ 6 h 8"/>
                <a:gd name="T14" fmla="*/ 19 w 23"/>
                <a:gd name="T15" fmla="*/ 8 h 8"/>
                <a:gd name="T16" fmla="*/ 9 w 23"/>
                <a:gd name="T17" fmla="*/ 8 h 8"/>
                <a:gd name="T18" fmla="*/ 6 w 23"/>
                <a:gd name="T19" fmla="*/ 8 h 8"/>
                <a:gd name="T20" fmla="*/ 6 w 23"/>
                <a:gd name="T21" fmla="*/ 8 h 8"/>
                <a:gd name="T22" fmla="*/ 6 w 23"/>
                <a:gd name="T23" fmla="*/ 8 h 8"/>
                <a:gd name="T24" fmla="*/ 3 w 23"/>
                <a:gd name="T25" fmla="*/ 6 h 8"/>
                <a:gd name="T26" fmla="*/ 0 w 23"/>
                <a:gd name="T27" fmla="*/ 5 h 8"/>
                <a:gd name="T28" fmla="*/ 1 w 23"/>
                <a:gd name="T29" fmla="*/ 5 h 8"/>
                <a:gd name="T30" fmla="*/ 6 w 23"/>
                <a:gd name="T31" fmla="*/ 5 h 8"/>
                <a:gd name="T32" fmla="*/ 8 w 23"/>
                <a:gd name="T33" fmla="*/ 3 h 8"/>
                <a:gd name="T34" fmla="*/ 8 w 23"/>
                <a:gd name="T35" fmla="*/ 3 h 8"/>
                <a:gd name="T36" fmla="*/ 9 w 23"/>
                <a:gd name="T37" fmla="*/ 0 h 8"/>
                <a:gd name="T38" fmla="*/ 14 w 23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8">
                  <a:moveTo>
                    <a:pt x="14" y="0"/>
                  </a:moveTo>
                  <a:lnTo>
                    <a:pt x="17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7" name="Freeform 143">
              <a:extLst>
                <a:ext uri="{FF2B5EF4-FFF2-40B4-BE49-F238E27FC236}">
                  <a16:creationId xmlns:a16="http://schemas.microsoft.com/office/drawing/2014/main" id="{4919085C-EC51-A476-9921-A8359935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9203" y="1433614"/>
              <a:ext cx="64325" cy="25340"/>
            </a:xfrm>
            <a:custGeom>
              <a:avLst/>
              <a:gdLst>
                <a:gd name="T0" fmla="*/ 2 w 33"/>
                <a:gd name="T1" fmla="*/ 0 h 13"/>
                <a:gd name="T2" fmla="*/ 8 w 33"/>
                <a:gd name="T3" fmla="*/ 0 h 13"/>
                <a:gd name="T4" fmla="*/ 22 w 33"/>
                <a:gd name="T5" fmla="*/ 0 h 13"/>
                <a:gd name="T6" fmla="*/ 29 w 33"/>
                <a:gd name="T7" fmla="*/ 2 h 13"/>
                <a:gd name="T8" fmla="*/ 32 w 33"/>
                <a:gd name="T9" fmla="*/ 4 h 13"/>
                <a:gd name="T10" fmla="*/ 33 w 33"/>
                <a:gd name="T11" fmla="*/ 5 h 13"/>
                <a:gd name="T12" fmla="*/ 21 w 33"/>
                <a:gd name="T13" fmla="*/ 5 h 13"/>
                <a:gd name="T14" fmla="*/ 19 w 33"/>
                <a:gd name="T15" fmla="*/ 7 h 13"/>
                <a:gd name="T16" fmla="*/ 19 w 33"/>
                <a:gd name="T17" fmla="*/ 8 h 13"/>
                <a:gd name="T18" fmla="*/ 19 w 33"/>
                <a:gd name="T19" fmla="*/ 10 h 13"/>
                <a:gd name="T20" fmla="*/ 18 w 33"/>
                <a:gd name="T21" fmla="*/ 10 h 13"/>
                <a:gd name="T22" fmla="*/ 14 w 33"/>
                <a:gd name="T23" fmla="*/ 11 h 13"/>
                <a:gd name="T24" fmla="*/ 13 w 33"/>
                <a:gd name="T25" fmla="*/ 13 h 13"/>
                <a:gd name="T26" fmla="*/ 6 w 33"/>
                <a:gd name="T27" fmla="*/ 11 h 13"/>
                <a:gd name="T28" fmla="*/ 5 w 33"/>
                <a:gd name="T29" fmla="*/ 11 h 13"/>
                <a:gd name="T30" fmla="*/ 5 w 33"/>
                <a:gd name="T31" fmla="*/ 10 h 13"/>
                <a:gd name="T32" fmla="*/ 3 w 33"/>
                <a:gd name="T33" fmla="*/ 5 h 13"/>
                <a:gd name="T34" fmla="*/ 3 w 33"/>
                <a:gd name="T35" fmla="*/ 4 h 13"/>
                <a:gd name="T36" fmla="*/ 3 w 33"/>
                <a:gd name="T37" fmla="*/ 4 h 13"/>
                <a:gd name="T38" fmla="*/ 2 w 33"/>
                <a:gd name="T39" fmla="*/ 2 h 13"/>
                <a:gd name="T40" fmla="*/ 0 w 33"/>
                <a:gd name="T41" fmla="*/ 0 h 13"/>
                <a:gd name="T42" fmla="*/ 2 w 33"/>
                <a:gd name="T4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3">
                  <a:moveTo>
                    <a:pt x="2" y="0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3" y="5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8" name="Freeform 144">
              <a:extLst>
                <a:ext uri="{FF2B5EF4-FFF2-40B4-BE49-F238E27FC236}">
                  <a16:creationId xmlns:a16="http://schemas.microsoft.com/office/drawing/2014/main" id="{17FC9C9E-E568-12E1-CB26-329D160AE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984" y="1373188"/>
              <a:ext cx="21442" cy="5848"/>
            </a:xfrm>
            <a:custGeom>
              <a:avLst/>
              <a:gdLst>
                <a:gd name="T0" fmla="*/ 6 w 11"/>
                <a:gd name="T1" fmla="*/ 0 h 3"/>
                <a:gd name="T2" fmla="*/ 9 w 11"/>
                <a:gd name="T3" fmla="*/ 2 h 3"/>
                <a:gd name="T4" fmla="*/ 11 w 11"/>
                <a:gd name="T5" fmla="*/ 3 h 3"/>
                <a:gd name="T6" fmla="*/ 11 w 11"/>
                <a:gd name="T7" fmla="*/ 3 h 3"/>
                <a:gd name="T8" fmla="*/ 8 w 11"/>
                <a:gd name="T9" fmla="*/ 3 h 3"/>
                <a:gd name="T10" fmla="*/ 1 w 11"/>
                <a:gd name="T11" fmla="*/ 3 h 3"/>
                <a:gd name="T12" fmla="*/ 0 w 11"/>
                <a:gd name="T13" fmla="*/ 2 h 3"/>
                <a:gd name="T14" fmla="*/ 0 w 11"/>
                <a:gd name="T15" fmla="*/ 2 h 3"/>
                <a:gd name="T16" fmla="*/ 5 w 11"/>
                <a:gd name="T17" fmla="*/ 0 h 3"/>
                <a:gd name="T18" fmla="*/ 6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6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9" name="Freeform 145">
              <a:extLst>
                <a:ext uri="{FF2B5EF4-FFF2-40B4-BE49-F238E27FC236}">
                  <a16:creationId xmlns:a16="http://schemas.microsoft.com/office/drawing/2014/main" id="{E662FF49-BB41-D072-F1A9-FC044C31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265" y="1854646"/>
              <a:ext cx="175430" cy="150091"/>
            </a:xfrm>
            <a:custGeom>
              <a:avLst/>
              <a:gdLst>
                <a:gd name="T0" fmla="*/ 53 w 90"/>
                <a:gd name="T1" fmla="*/ 2 h 77"/>
                <a:gd name="T2" fmla="*/ 68 w 90"/>
                <a:gd name="T3" fmla="*/ 5 h 77"/>
                <a:gd name="T4" fmla="*/ 72 w 90"/>
                <a:gd name="T5" fmla="*/ 8 h 77"/>
                <a:gd name="T6" fmla="*/ 69 w 90"/>
                <a:gd name="T7" fmla="*/ 11 h 77"/>
                <a:gd name="T8" fmla="*/ 68 w 90"/>
                <a:gd name="T9" fmla="*/ 16 h 77"/>
                <a:gd name="T10" fmla="*/ 63 w 90"/>
                <a:gd name="T11" fmla="*/ 18 h 77"/>
                <a:gd name="T12" fmla="*/ 61 w 90"/>
                <a:gd name="T13" fmla="*/ 22 h 77"/>
                <a:gd name="T14" fmla="*/ 58 w 90"/>
                <a:gd name="T15" fmla="*/ 25 h 77"/>
                <a:gd name="T16" fmla="*/ 58 w 90"/>
                <a:gd name="T17" fmla="*/ 29 h 77"/>
                <a:gd name="T18" fmla="*/ 60 w 90"/>
                <a:gd name="T19" fmla="*/ 33 h 77"/>
                <a:gd name="T20" fmla="*/ 57 w 90"/>
                <a:gd name="T21" fmla="*/ 41 h 77"/>
                <a:gd name="T22" fmla="*/ 61 w 90"/>
                <a:gd name="T23" fmla="*/ 48 h 77"/>
                <a:gd name="T24" fmla="*/ 72 w 90"/>
                <a:gd name="T25" fmla="*/ 63 h 77"/>
                <a:gd name="T26" fmla="*/ 88 w 90"/>
                <a:gd name="T27" fmla="*/ 71 h 77"/>
                <a:gd name="T28" fmla="*/ 86 w 90"/>
                <a:gd name="T29" fmla="*/ 74 h 77"/>
                <a:gd name="T30" fmla="*/ 83 w 90"/>
                <a:gd name="T31" fmla="*/ 76 h 77"/>
                <a:gd name="T32" fmla="*/ 74 w 90"/>
                <a:gd name="T33" fmla="*/ 73 h 77"/>
                <a:gd name="T34" fmla="*/ 71 w 90"/>
                <a:gd name="T35" fmla="*/ 73 h 77"/>
                <a:gd name="T36" fmla="*/ 74 w 90"/>
                <a:gd name="T37" fmla="*/ 76 h 77"/>
                <a:gd name="T38" fmla="*/ 68 w 90"/>
                <a:gd name="T39" fmla="*/ 74 h 77"/>
                <a:gd name="T40" fmla="*/ 66 w 90"/>
                <a:gd name="T41" fmla="*/ 74 h 77"/>
                <a:gd name="T42" fmla="*/ 61 w 90"/>
                <a:gd name="T43" fmla="*/ 74 h 77"/>
                <a:gd name="T44" fmla="*/ 55 w 90"/>
                <a:gd name="T45" fmla="*/ 74 h 77"/>
                <a:gd name="T46" fmla="*/ 47 w 90"/>
                <a:gd name="T47" fmla="*/ 73 h 77"/>
                <a:gd name="T48" fmla="*/ 45 w 90"/>
                <a:gd name="T49" fmla="*/ 74 h 77"/>
                <a:gd name="T50" fmla="*/ 33 w 90"/>
                <a:gd name="T51" fmla="*/ 71 h 77"/>
                <a:gd name="T52" fmla="*/ 31 w 90"/>
                <a:gd name="T53" fmla="*/ 68 h 77"/>
                <a:gd name="T54" fmla="*/ 31 w 90"/>
                <a:gd name="T55" fmla="*/ 65 h 77"/>
                <a:gd name="T56" fmla="*/ 34 w 90"/>
                <a:gd name="T57" fmla="*/ 62 h 77"/>
                <a:gd name="T58" fmla="*/ 39 w 90"/>
                <a:gd name="T59" fmla="*/ 62 h 77"/>
                <a:gd name="T60" fmla="*/ 31 w 90"/>
                <a:gd name="T61" fmla="*/ 57 h 77"/>
                <a:gd name="T62" fmla="*/ 28 w 90"/>
                <a:gd name="T63" fmla="*/ 55 h 77"/>
                <a:gd name="T64" fmla="*/ 28 w 90"/>
                <a:gd name="T65" fmla="*/ 51 h 77"/>
                <a:gd name="T66" fmla="*/ 14 w 90"/>
                <a:gd name="T67" fmla="*/ 51 h 77"/>
                <a:gd name="T68" fmla="*/ 6 w 90"/>
                <a:gd name="T69" fmla="*/ 52 h 77"/>
                <a:gd name="T70" fmla="*/ 1 w 90"/>
                <a:gd name="T71" fmla="*/ 48 h 77"/>
                <a:gd name="T72" fmla="*/ 0 w 90"/>
                <a:gd name="T73" fmla="*/ 41 h 77"/>
                <a:gd name="T74" fmla="*/ 3 w 90"/>
                <a:gd name="T75" fmla="*/ 37 h 77"/>
                <a:gd name="T76" fmla="*/ 9 w 90"/>
                <a:gd name="T77" fmla="*/ 35 h 77"/>
                <a:gd name="T78" fmla="*/ 14 w 90"/>
                <a:gd name="T79" fmla="*/ 33 h 77"/>
                <a:gd name="T80" fmla="*/ 17 w 90"/>
                <a:gd name="T81" fmla="*/ 30 h 77"/>
                <a:gd name="T82" fmla="*/ 19 w 90"/>
                <a:gd name="T83" fmla="*/ 27 h 77"/>
                <a:gd name="T84" fmla="*/ 20 w 90"/>
                <a:gd name="T85" fmla="*/ 22 h 77"/>
                <a:gd name="T86" fmla="*/ 19 w 90"/>
                <a:gd name="T87" fmla="*/ 21 h 77"/>
                <a:gd name="T88" fmla="*/ 17 w 90"/>
                <a:gd name="T89" fmla="*/ 18 h 77"/>
                <a:gd name="T90" fmla="*/ 22 w 90"/>
                <a:gd name="T91" fmla="*/ 14 h 77"/>
                <a:gd name="T92" fmla="*/ 27 w 90"/>
                <a:gd name="T93" fmla="*/ 14 h 77"/>
                <a:gd name="T94" fmla="*/ 27 w 90"/>
                <a:gd name="T95" fmla="*/ 11 h 77"/>
                <a:gd name="T96" fmla="*/ 27 w 90"/>
                <a:gd name="T97" fmla="*/ 7 h 77"/>
                <a:gd name="T98" fmla="*/ 31 w 90"/>
                <a:gd name="T99" fmla="*/ 3 h 77"/>
                <a:gd name="T100" fmla="*/ 39 w 90"/>
                <a:gd name="T101" fmla="*/ 3 h 77"/>
                <a:gd name="T102" fmla="*/ 47 w 90"/>
                <a:gd name="T10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77">
                  <a:moveTo>
                    <a:pt x="49" y="0"/>
                  </a:moveTo>
                  <a:lnTo>
                    <a:pt x="50" y="0"/>
                  </a:lnTo>
                  <a:lnTo>
                    <a:pt x="53" y="2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1" y="5"/>
                  </a:lnTo>
                  <a:lnTo>
                    <a:pt x="72" y="7"/>
                  </a:lnTo>
                  <a:lnTo>
                    <a:pt x="72" y="8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9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4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8" y="29"/>
                  </a:lnTo>
                  <a:lnTo>
                    <a:pt x="58" y="30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7"/>
                  </a:lnTo>
                  <a:lnTo>
                    <a:pt x="57" y="38"/>
                  </a:lnTo>
                  <a:lnTo>
                    <a:pt x="57" y="41"/>
                  </a:lnTo>
                  <a:lnTo>
                    <a:pt x="58" y="43"/>
                  </a:lnTo>
                  <a:lnTo>
                    <a:pt x="60" y="44"/>
                  </a:lnTo>
                  <a:lnTo>
                    <a:pt x="61" y="48"/>
                  </a:lnTo>
                  <a:lnTo>
                    <a:pt x="64" y="52"/>
                  </a:lnTo>
                  <a:lnTo>
                    <a:pt x="68" y="57"/>
                  </a:lnTo>
                  <a:lnTo>
                    <a:pt x="72" y="63"/>
                  </a:lnTo>
                  <a:lnTo>
                    <a:pt x="79" y="68"/>
                  </a:lnTo>
                  <a:lnTo>
                    <a:pt x="82" y="68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90" y="73"/>
                  </a:lnTo>
                  <a:lnTo>
                    <a:pt x="86" y="74"/>
                  </a:lnTo>
                  <a:lnTo>
                    <a:pt x="85" y="74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75" y="74"/>
                  </a:lnTo>
                  <a:lnTo>
                    <a:pt x="75" y="74"/>
                  </a:lnTo>
                  <a:lnTo>
                    <a:pt x="74" y="73"/>
                  </a:lnTo>
                  <a:lnTo>
                    <a:pt x="74" y="73"/>
                  </a:lnTo>
                  <a:lnTo>
                    <a:pt x="72" y="73"/>
                  </a:lnTo>
                  <a:lnTo>
                    <a:pt x="71" y="73"/>
                  </a:lnTo>
                  <a:lnTo>
                    <a:pt x="71" y="74"/>
                  </a:lnTo>
                  <a:lnTo>
                    <a:pt x="72" y="74"/>
                  </a:lnTo>
                  <a:lnTo>
                    <a:pt x="74" y="76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6"/>
                  </a:lnTo>
                  <a:lnTo>
                    <a:pt x="63" y="76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47" y="73"/>
                  </a:lnTo>
                  <a:lnTo>
                    <a:pt x="45" y="73"/>
                  </a:lnTo>
                  <a:lnTo>
                    <a:pt x="45" y="74"/>
                  </a:lnTo>
                  <a:lnTo>
                    <a:pt x="45" y="74"/>
                  </a:lnTo>
                  <a:lnTo>
                    <a:pt x="42" y="73"/>
                  </a:lnTo>
                  <a:lnTo>
                    <a:pt x="41" y="71"/>
                  </a:lnTo>
                  <a:lnTo>
                    <a:pt x="33" y="71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1" y="66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63"/>
                  </a:lnTo>
                  <a:lnTo>
                    <a:pt x="36" y="63"/>
                  </a:lnTo>
                  <a:lnTo>
                    <a:pt x="34" y="62"/>
                  </a:lnTo>
                  <a:lnTo>
                    <a:pt x="36" y="62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36" y="60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8" y="55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2" y="52"/>
                  </a:lnTo>
                  <a:lnTo>
                    <a:pt x="19" y="52"/>
                  </a:lnTo>
                  <a:lnTo>
                    <a:pt x="14" y="51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5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7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0" name="Freeform 146">
              <a:extLst>
                <a:ext uri="{FF2B5EF4-FFF2-40B4-BE49-F238E27FC236}">
                  <a16:creationId xmlns:a16="http://schemas.microsoft.com/office/drawing/2014/main" id="{0488A798-D561-99FA-AE4F-572229846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969" y="1390731"/>
              <a:ext cx="42883" cy="13645"/>
            </a:xfrm>
            <a:custGeom>
              <a:avLst/>
              <a:gdLst>
                <a:gd name="T0" fmla="*/ 21 w 22"/>
                <a:gd name="T1" fmla="*/ 0 h 7"/>
                <a:gd name="T2" fmla="*/ 22 w 22"/>
                <a:gd name="T3" fmla="*/ 4 h 7"/>
                <a:gd name="T4" fmla="*/ 21 w 22"/>
                <a:gd name="T5" fmla="*/ 4 h 7"/>
                <a:gd name="T6" fmla="*/ 16 w 22"/>
                <a:gd name="T7" fmla="*/ 7 h 7"/>
                <a:gd name="T8" fmla="*/ 11 w 22"/>
                <a:gd name="T9" fmla="*/ 7 h 7"/>
                <a:gd name="T10" fmla="*/ 5 w 22"/>
                <a:gd name="T11" fmla="*/ 7 h 7"/>
                <a:gd name="T12" fmla="*/ 0 w 22"/>
                <a:gd name="T13" fmla="*/ 5 h 7"/>
                <a:gd name="T14" fmla="*/ 2 w 22"/>
                <a:gd name="T15" fmla="*/ 5 h 7"/>
                <a:gd name="T16" fmla="*/ 2 w 22"/>
                <a:gd name="T17" fmla="*/ 4 h 7"/>
                <a:gd name="T18" fmla="*/ 8 w 22"/>
                <a:gd name="T19" fmla="*/ 2 h 7"/>
                <a:gd name="T20" fmla="*/ 21 w 2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7">
                  <a:moveTo>
                    <a:pt x="21" y="0"/>
                  </a:moveTo>
                  <a:lnTo>
                    <a:pt x="22" y="4"/>
                  </a:lnTo>
                  <a:lnTo>
                    <a:pt x="21" y="4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5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8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1" name="Freeform 147">
              <a:extLst>
                <a:ext uri="{FF2B5EF4-FFF2-40B4-BE49-F238E27FC236}">
                  <a16:creationId xmlns:a16="http://schemas.microsoft.com/office/drawing/2014/main" id="{947763AC-E5DC-B933-A724-86532277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090" y="1384883"/>
              <a:ext cx="81867" cy="35086"/>
            </a:xfrm>
            <a:custGeom>
              <a:avLst/>
              <a:gdLst>
                <a:gd name="T0" fmla="*/ 30 w 42"/>
                <a:gd name="T1" fmla="*/ 0 h 18"/>
                <a:gd name="T2" fmla="*/ 33 w 42"/>
                <a:gd name="T3" fmla="*/ 0 h 18"/>
                <a:gd name="T4" fmla="*/ 36 w 42"/>
                <a:gd name="T5" fmla="*/ 2 h 18"/>
                <a:gd name="T6" fmla="*/ 37 w 42"/>
                <a:gd name="T7" fmla="*/ 3 h 18"/>
                <a:gd name="T8" fmla="*/ 41 w 42"/>
                <a:gd name="T9" fmla="*/ 5 h 18"/>
                <a:gd name="T10" fmla="*/ 41 w 42"/>
                <a:gd name="T11" fmla="*/ 5 h 18"/>
                <a:gd name="T12" fmla="*/ 41 w 42"/>
                <a:gd name="T13" fmla="*/ 7 h 18"/>
                <a:gd name="T14" fmla="*/ 41 w 42"/>
                <a:gd name="T15" fmla="*/ 8 h 18"/>
                <a:gd name="T16" fmla="*/ 42 w 42"/>
                <a:gd name="T17" fmla="*/ 10 h 18"/>
                <a:gd name="T18" fmla="*/ 36 w 42"/>
                <a:gd name="T19" fmla="*/ 14 h 18"/>
                <a:gd name="T20" fmla="*/ 30 w 42"/>
                <a:gd name="T21" fmla="*/ 16 h 18"/>
                <a:gd name="T22" fmla="*/ 12 w 42"/>
                <a:gd name="T23" fmla="*/ 18 h 18"/>
                <a:gd name="T24" fmla="*/ 9 w 42"/>
                <a:gd name="T25" fmla="*/ 18 h 18"/>
                <a:gd name="T26" fmla="*/ 6 w 42"/>
                <a:gd name="T27" fmla="*/ 18 h 18"/>
                <a:gd name="T28" fmla="*/ 3 w 42"/>
                <a:gd name="T29" fmla="*/ 16 h 18"/>
                <a:gd name="T30" fmla="*/ 0 w 42"/>
                <a:gd name="T31" fmla="*/ 13 h 18"/>
                <a:gd name="T32" fmla="*/ 1 w 42"/>
                <a:gd name="T33" fmla="*/ 13 h 18"/>
                <a:gd name="T34" fmla="*/ 4 w 42"/>
                <a:gd name="T35" fmla="*/ 11 h 18"/>
                <a:gd name="T36" fmla="*/ 7 w 42"/>
                <a:gd name="T37" fmla="*/ 8 h 18"/>
                <a:gd name="T38" fmla="*/ 15 w 42"/>
                <a:gd name="T39" fmla="*/ 8 h 18"/>
                <a:gd name="T40" fmla="*/ 19 w 42"/>
                <a:gd name="T41" fmla="*/ 8 h 18"/>
                <a:gd name="T42" fmla="*/ 22 w 42"/>
                <a:gd name="T43" fmla="*/ 8 h 18"/>
                <a:gd name="T44" fmla="*/ 23 w 42"/>
                <a:gd name="T45" fmla="*/ 7 h 18"/>
                <a:gd name="T46" fmla="*/ 23 w 42"/>
                <a:gd name="T47" fmla="*/ 3 h 18"/>
                <a:gd name="T48" fmla="*/ 25 w 42"/>
                <a:gd name="T49" fmla="*/ 3 h 18"/>
                <a:gd name="T50" fmla="*/ 25 w 42"/>
                <a:gd name="T51" fmla="*/ 2 h 18"/>
                <a:gd name="T52" fmla="*/ 30 w 42"/>
                <a:gd name="T5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" h="18">
                  <a:moveTo>
                    <a:pt x="30" y="0"/>
                  </a:moveTo>
                  <a:lnTo>
                    <a:pt x="33" y="0"/>
                  </a:lnTo>
                  <a:lnTo>
                    <a:pt x="36" y="2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36" y="14"/>
                  </a:lnTo>
                  <a:lnTo>
                    <a:pt x="30" y="16"/>
                  </a:lnTo>
                  <a:lnTo>
                    <a:pt x="12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2" name="Freeform 148">
              <a:extLst>
                <a:ext uri="{FF2B5EF4-FFF2-40B4-BE49-F238E27FC236}">
                  <a16:creationId xmlns:a16="http://schemas.microsoft.com/office/drawing/2014/main" id="{505848D4-2DE7-7158-0CDF-F3E1D30A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9800" y="3117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3" name="Freeform 149">
              <a:extLst>
                <a:ext uri="{FF2B5EF4-FFF2-40B4-BE49-F238E27FC236}">
                  <a16:creationId xmlns:a16="http://schemas.microsoft.com/office/drawing/2014/main" id="{0D83891E-0DFC-9D5F-6E54-70167CF48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445" y="1351747"/>
              <a:ext cx="50680" cy="9747"/>
            </a:xfrm>
            <a:custGeom>
              <a:avLst/>
              <a:gdLst>
                <a:gd name="T0" fmla="*/ 10 w 26"/>
                <a:gd name="T1" fmla="*/ 0 h 5"/>
                <a:gd name="T2" fmla="*/ 24 w 26"/>
                <a:gd name="T3" fmla="*/ 1 h 5"/>
                <a:gd name="T4" fmla="*/ 24 w 26"/>
                <a:gd name="T5" fmla="*/ 1 h 5"/>
                <a:gd name="T6" fmla="*/ 26 w 26"/>
                <a:gd name="T7" fmla="*/ 1 h 5"/>
                <a:gd name="T8" fmla="*/ 22 w 26"/>
                <a:gd name="T9" fmla="*/ 3 h 5"/>
                <a:gd name="T10" fmla="*/ 21 w 26"/>
                <a:gd name="T11" fmla="*/ 5 h 5"/>
                <a:gd name="T12" fmla="*/ 11 w 26"/>
                <a:gd name="T13" fmla="*/ 3 h 5"/>
                <a:gd name="T14" fmla="*/ 7 w 26"/>
                <a:gd name="T15" fmla="*/ 3 h 5"/>
                <a:gd name="T16" fmla="*/ 7 w 26"/>
                <a:gd name="T17" fmla="*/ 3 h 5"/>
                <a:gd name="T18" fmla="*/ 7 w 26"/>
                <a:gd name="T19" fmla="*/ 1 h 5"/>
                <a:gd name="T20" fmla="*/ 0 w 26"/>
                <a:gd name="T21" fmla="*/ 1 h 5"/>
                <a:gd name="T22" fmla="*/ 3 w 26"/>
                <a:gd name="T23" fmla="*/ 0 h 5"/>
                <a:gd name="T24" fmla="*/ 10 w 26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5">
                  <a:moveTo>
                    <a:pt x="10" y="0"/>
                  </a:moveTo>
                  <a:lnTo>
                    <a:pt x="24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1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4" name="Freeform 150">
              <a:extLst>
                <a:ext uri="{FF2B5EF4-FFF2-40B4-BE49-F238E27FC236}">
                  <a16:creationId xmlns:a16="http://schemas.microsoft.com/office/drawing/2014/main" id="{6B86DE64-4185-C44F-7B29-C3A59AC2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573" y="2685014"/>
              <a:ext cx="89664" cy="37036"/>
            </a:xfrm>
            <a:custGeom>
              <a:avLst/>
              <a:gdLst>
                <a:gd name="T0" fmla="*/ 17 w 46"/>
                <a:gd name="T1" fmla="*/ 0 h 19"/>
                <a:gd name="T2" fmla="*/ 19 w 46"/>
                <a:gd name="T3" fmla="*/ 0 h 19"/>
                <a:gd name="T4" fmla="*/ 17 w 46"/>
                <a:gd name="T5" fmla="*/ 1 h 19"/>
                <a:gd name="T6" fmla="*/ 14 w 46"/>
                <a:gd name="T7" fmla="*/ 6 h 19"/>
                <a:gd name="T8" fmla="*/ 14 w 46"/>
                <a:gd name="T9" fmla="*/ 6 h 19"/>
                <a:gd name="T10" fmla="*/ 16 w 46"/>
                <a:gd name="T11" fmla="*/ 6 h 19"/>
                <a:gd name="T12" fmla="*/ 17 w 46"/>
                <a:gd name="T13" fmla="*/ 8 h 19"/>
                <a:gd name="T14" fmla="*/ 19 w 46"/>
                <a:gd name="T15" fmla="*/ 8 h 19"/>
                <a:gd name="T16" fmla="*/ 22 w 46"/>
                <a:gd name="T17" fmla="*/ 8 h 19"/>
                <a:gd name="T18" fmla="*/ 22 w 46"/>
                <a:gd name="T19" fmla="*/ 3 h 19"/>
                <a:gd name="T20" fmla="*/ 22 w 46"/>
                <a:gd name="T21" fmla="*/ 0 h 19"/>
                <a:gd name="T22" fmla="*/ 24 w 46"/>
                <a:gd name="T23" fmla="*/ 0 h 19"/>
                <a:gd name="T24" fmla="*/ 25 w 46"/>
                <a:gd name="T25" fmla="*/ 0 h 19"/>
                <a:gd name="T26" fmla="*/ 25 w 46"/>
                <a:gd name="T27" fmla="*/ 1 h 19"/>
                <a:gd name="T28" fmla="*/ 27 w 46"/>
                <a:gd name="T29" fmla="*/ 1 h 19"/>
                <a:gd name="T30" fmla="*/ 30 w 46"/>
                <a:gd name="T31" fmla="*/ 3 h 19"/>
                <a:gd name="T32" fmla="*/ 31 w 46"/>
                <a:gd name="T33" fmla="*/ 3 h 19"/>
                <a:gd name="T34" fmla="*/ 35 w 46"/>
                <a:gd name="T35" fmla="*/ 4 h 19"/>
                <a:gd name="T36" fmla="*/ 36 w 46"/>
                <a:gd name="T37" fmla="*/ 4 h 19"/>
                <a:gd name="T38" fmla="*/ 39 w 46"/>
                <a:gd name="T39" fmla="*/ 4 h 19"/>
                <a:gd name="T40" fmla="*/ 42 w 46"/>
                <a:gd name="T41" fmla="*/ 4 h 19"/>
                <a:gd name="T42" fmla="*/ 42 w 46"/>
                <a:gd name="T43" fmla="*/ 6 h 19"/>
                <a:gd name="T44" fmla="*/ 44 w 46"/>
                <a:gd name="T45" fmla="*/ 8 h 19"/>
                <a:gd name="T46" fmla="*/ 46 w 46"/>
                <a:gd name="T47" fmla="*/ 8 h 19"/>
                <a:gd name="T48" fmla="*/ 46 w 46"/>
                <a:gd name="T49" fmla="*/ 9 h 19"/>
                <a:gd name="T50" fmla="*/ 44 w 46"/>
                <a:gd name="T51" fmla="*/ 12 h 19"/>
                <a:gd name="T52" fmla="*/ 44 w 46"/>
                <a:gd name="T53" fmla="*/ 14 h 19"/>
                <a:gd name="T54" fmla="*/ 44 w 46"/>
                <a:gd name="T55" fmla="*/ 15 h 19"/>
                <a:gd name="T56" fmla="*/ 44 w 46"/>
                <a:gd name="T57" fmla="*/ 17 h 19"/>
                <a:gd name="T58" fmla="*/ 46 w 46"/>
                <a:gd name="T59" fmla="*/ 19 h 19"/>
                <a:gd name="T60" fmla="*/ 44 w 46"/>
                <a:gd name="T61" fmla="*/ 19 h 19"/>
                <a:gd name="T62" fmla="*/ 36 w 46"/>
                <a:gd name="T63" fmla="*/ 19 h 19"/>
                <a:gd name="T64" fmla="*/ 28 w 46"/>
                <a:gd name="T65" fmla="*/ 19 h 19"/>
                <a:gd name="T66" fmla="*/ 22 w 46"/>
                <a:gd name="T67" fmla="*/ 17 h 19"/>
                <a:gd name="T68" fmla="*/ 14 w 46"/>
                <a:gd name="T69" fmla="*/ 17 h 19"/>
                <a:gd name="T70" fmla="*/ 8 w 46"/>
                <a:gd name="T71" fmla="*/ 17 h 19"/>
                <a:gd name="T72" fmla="*/ 3 w 46"/>
                <a:gd name="T73" fmla="*/ 17 h 19"/>
                <a:gd name="T74" fmla="*/ 0 w 46"/>
                <a:gd name="T75" fmla="*/ 17 h 19"/>
                <a:gd name="T76" fmla="*/ 0 w 46"/>
                <a:gd name="T77" fmla="*/ 17 h 19"/>
                <a:gd name="T78" fmla="*/ 1 w 46"/>
                <a:gd name="T79" fmla="*/ 15 h 19"/>
                <a:gd name="T80" fmla="*/ 3 w 46"/>
                <a:gd name="T81" fmla="*/ 12 h 19"/>
                <a:gd name="T82" fmla="*/ 5 w 46"/>
                <a:gd name="T83" fmla="*/ 11 h 19"/>
                <a:gd name="T84" fmla="*/ 5 w 46"/>
                <a:gd name="T85" fmla="*/ 9 h 19"/>
                <a:gd name="T86" fmla="*/ 5 w 46"/>
                <a:gd name="T87" fmla="*/ 8 h 19"/>
                <a:gd name="T88" fmla="*/ 6 w 46"/>
                <a:gd name="T89" fmla="*/ 6 h 19"/>
                <a:gd name="T90" fmla="*/ 11 w 46"/>
                <a:gd name="T91" fmla="*/ 6 h 19"/>
                <a:gd name="T92" fmla="*/ 13 w 46"/>
                <a:gd name="T93" fmla="*/ 6 h 19"/>
                <a:gd name="T94" fmla="*/ 14 w 46"/>
                <a:gd name="T95" fmla="*/ 3 h 19"/>
                <a:gd name="T96" fmla="*/ 17 w 46"/>
                <a:gd name="T97" fmla="*/ 1 h 19"/>
                <a:gd name="T98" fmla="*/ 17 w 46"/>
                <a:gd name="T9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19">
                  <a:moveTo>
                    <a:pt x="17" y="0"/>
                  </a:moveTo>
                  <a:lnTo>
                    <a:pt x="19" y="0"/>
                  </a:lnTo>
                  <a:lnTo>
                    <a:pt x="17" y="1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36" y="19"/>
                  </a:lnTo>
                  <a:lnTo>
                    <a:pt x="28" y="19"/>
                  </a:lnTo>
                  <a:lnTo>
                    <a:pt x="22" y="17"/>
                  </a:lnTo>
                  <a:lnTo>
                    <a:pt x="14" y="17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5" name="Freeform 151">
              <a:extLst>
                <a:ext uri="{FF2B5EF4-FFF2-40B4-BE49-F238E27FC236}">
                  <a16:creationId xmlns:a16="http://schemas.microsoft.com/office/drawing/2014/main" id="{CB9A0B3F-6A8C-55B7-5F48-66E06C17A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66" y="2189912"/>
              <a:ext cx="7797" cy="5848"/>
            </a:xfrm>
            <a:custGeom>
              <a:avLst/>
              <a:gdLst>
                <a:gd name="T0" fmla="*/ 2 w 4"/>
                <a:gd name="T1" fmla="*/ 0 h 3"/>
                <a:gd name="T2" fmla="*/ 4 w 4"/>
                <a:gd name="T3" fmla="*/ 0 h 3"/>
                <a:gd name="T4" fmla="*/ 4 w 4"/>
                <a:gd name="T5" fmla="*/ 2 h 3"/>
                <a:gd name="T6" fmla="*/ 4 w 4"/>
                <a:gd name="T7" fmla="*/ 2 h 3"/>
                <a:gd name="T8" fmla="*/ 4 w 4"/>
                <a:gd name="T9" fmla="*/ 3 h 3"/>
                <a:gd name="T10" fmla="*/ 0 w 4"/>
                <a:gd name="T11" fmla="*/ 2 h 3"/>
                <a:gd name="T12" fmla="*/ 0 w 4"/>
                <a:gd name="T13" fmla="*/ 0 h 3"/>
                <a:gd name="T14" fmla="*/ 0 w 4"/>
                <a:gd name="T15" fmla="*/ 0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6" name="Freeform 152">
              <a:extLst>
                <a:ext uri="{FF2B5EF4-FFF2-40B4-BE49-F238E27FC236}">
                  <a16:creationId xmlns:a16="http://schemas.microsoft.com/office/drawing/2014/main" id="{6C45F68F-62CD-624A-847D-3AC6BAE1D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8090" y="1410224"/>
              <a:ext cx="107208" cy="27289"/>
            </a:xfrm>
            <a:custGeom>
              <a:avLst/>
              <a:gdLst>
                <a:gd name="T0" fmla="*/ 38 w 55"/>
                <a:gd name="T1" fmla="*/ 0 h 14"/>
                <a:gd name="T2" fmla="*/ 44 w 55"/>
                <a:gd name="T3" fmla="*/ 1 h 14"/>
                <a:gd name="T4" fmla="*/ 49 w 55"/>
                <a:gd name="T5" fmla="*/ 0 h 14"/>
                <a:gd name="T6" fmla="*/ 51 w 55"/>
                <a:gd name="T7" fmla="*/ 1 h 14"/>
                <a:gd name="T8" fmla="*/ 52 w 55"/>
                <a:gd name="T9" fmla="*/ 1 h 14"/>
                <a:gd name="T10" fmla="*/ 54 w 55"/>
                <a:gd name="T11" fmla="*/ 1 h 14"/>
                <a:gd name="T12" fmla="*/ 55 w 55"/>
                <a:gd name="T13" fmla="*/ 5 h 14"/>
                <a:gd name="T14" fmla="*/ 55 w 55"/>
                <a:gd name="T15" fmla="*/ 8 h 14"/>
                <a:gd name="T16" fmla="*/ 55 w 55"/>
                <a:gd name="T17" fmla="*/ 8 h 14"/>
                <a:gd name="T18" fmla="*/ 46 w 55"/>
                <a:gd name="T19" fmla="*/ 6 h 14"/>
                <a:gd name="T20" fmla="*/ 43 w 55"/>
                <a:gd name="T21" fmla="*/ 3 h 14"/>
                <a:gd name="T22" fmla="*/ 41 w 55"/>
                <a:gd name="T23" fmla="*/ 3 h 14"/>
                <a:gd name="T24" fmla="*/ 40 w 55"/>
                <a:gd name="T25" fmla="*/ 3 h 14"/>
                <a:gd name="T26" fmla="*/ 38 w 55"/>
                <a:gd name="T27" fmla="*/ 5 h 14"/>
                <a:gd name="T28" fmla="*/ 36 w 55"/>
                <a:gd name="T29" fmla="*/ 6 h 14"/>
                <a:gd name="T30" fmla="*/ 35 w 55"/>
                <a:gd name="T31" fmla="*/ 8 h 14"/>
                <a:gd name="T32" fmla="*/ 33 w 55"/>
                <a:gd name="T33" fmla="*/ 8 h 14"/>
                <a:gd name="T34" fmla="*/ 33 w 55"/>
                <a:gd name="T35" fmla="*/ 8 h 14"/>
                <a:gd name="T36" fmla="*/ 32 w 55"/>
                <a:gd name="T37" fmla="*/ 9 h 14"/>
                <a:gd name="T38" fmla="*/ 27 w 55"/>
                <a:gd name="T39" fmla="*/ 9 h 14"/>
                <a:gd name="T40" fmla="*/ 25 w 55"/>
                <a:gd name="T41" fmla="*/ 11 h 14"/>
                <a:gd name="T42" fmla="*/ 24 w 55"/>
                <a:gd name="T43" fmla="*/ 12 h 14"/>
                <a:gd name="T44" fmla="*/ 22 w 55"/>
                <a:gd name="T45" fmla="*/ 12 h 14"/>
                <a:gd name="T46" fmla="*/ 19 w 55"/>
                <a:gd name="T47" fmla="*/ 14 h 14"/>
                <a:gd name="T48" fmla="*/ 17 w 55"/>
                <a:gd name="T49" fmla="*/ 12 h 14"/>
                <a:gd name="T50" fmla="*/ 17 w 55"/>
                <a:gd name="T51" fmla="*/ 9 h 14"/>
                <a:gd name="T52" fmla="*/ 16 w 55"/>
                <a:gd name="T53" fmla="*/ 9 h 14"/>
                <a:gd name="T54" fmla="*/ 11 w 55"/>
                <a:gd name="T55" fmla="*/ 11 h 14"/>
                <a:gd name="T56" fmla="*/ 8 w 55"/>
                <a:gd name="T57" fmla="*/ 9 h 14"/>
                <a:gd name="T58" fmla="*/ 5 w 55"/>
                <a:gd name="T59" fmla="*/ 8 h 14"/>
                <a:gd name="T60" fmla="*/ 0 w 55"/>
                <a:gd name="T61" fmla="*/ 8 h 14"/>
                <a:gd name="T62" fmla="*/ 3 w 55"/>
                <a:gd name="T63" fmla="*/ 6 h 14"/>
                <a:gd name="T64" fmla="*/ 22 w 55"/>
                <a:gd name="T65" fmla="*/ 3 h 14"/>
                <a:gd name="T66" fmla="*/ 29 w 55"/>
                <a:gd name="T67" fmla="*/ 3 h 14"/>
                <a:gd name="T68" fmla="*/ 32 w 55"/>
                <a:gd name="T69" fmla="*/ 1 h 14"/>
                <a:gd name="T70" fmla="*/ 36 w 55"/>
                <a:gd name="T71" fmla="*/ 0 h 14"/>
                <a:gd name="T72" fmla="*/ 38 w 55"/>
                <a:gd name="T7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5" h="14">
                  <a:moveTo>
                    <a:pt x="38" y="0"/>
                  </a:moveTo>
                  <a:lnTo>
                    <a:pt x="44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5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46" y="6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6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0" y="8"/>
                  </a:lnTo>
                  <a:lnTo>
                    <a:pt x="3" y="6"/>
                  </a:lnTo>
                  <a:lnTo>
                    <a:pt x="22" y="3"/>
                  </a:lnTo>
                  <a:lnTo>
                    <a:pt x="29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7" name="Freeform 153">
              <a:extLst>
                <a:ext uri="{FF2B5EF4-FFF2-40B4-BE49-F238E27FC236}">
                  <a16:creationId xmlns:a16="http://schemas.microsoft.com/office/drawing/2014/main" id="{B61C5F91-F43B-6089-F190-4E7B9DA3B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953" y="3117742"/>
              <a:ext cx="3898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8" name="Freeform 154">
              <a:extLst>
                <a:ext uri="{FF2B5EF4-FFF2-40B4-BE49-F238E27FC236}">
                  <a16:creationId xmlns:a16="http://schemas.microsoft.com/office/drawing/2014/main" id="{89238E96-DD29-93C6-FDEC-0A8FB9DF7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050" y="2718151"/>
              <a:ext cx="85766" cy="313825"/>
            </a:xfrm>
            <a:custGeom>
              <a:avLst/>
              <a:gdLst>
                <a:gd name="T0" fmla="*/ 20 w 44"/>
                <a:gd name="T1" fmla="*/ 6 h 161"/>
                <a:gd name="T2" fmla="*/ 19 w 44"/>
                <a:gd name="T3" fmla="*/ 9 h 161"/>
                <a:gd name="T4" fmla="*/ 19 w 44"/>
                <a:gd name="T5" fmla="*/ 13 h 161"/>
                <a:gd name="T6" fmla="*/ 23 w 44"/>
                <a:gd name="T7" fmla="*/ 24 h 161"/>
                <a:gd name="T8" fmla="*/ 25 w 44"/>
                <a:gd name="T9" fmla="*/ 35 h 161"/>
                <a:gd name="T10" fmla="*/ 23 w 44"/>
                <a:gd name="T11" fmla="*/ 38 h 161"/>
                <a:gd name="T12" fmla="*/ 22 w 44"/>
                <a:gd name="T13" fmla="*/ 46 h 161"/>
                <a:gd name="T14" fmla="*/ 23 w 44"/>
                <a:gd name="T15" fmla="*/ 52 h 161"/>
                <a:gd name="T16" fmla="*/ 27 w 44"/>
                <a:gd name="T17" fmla="*/ 57 h 161"/>
                <a:gd name="T18" fmla="*/ 27 w 44"/>
                <a:gd name="T19" fmla="*/ 61 h 161"/>
                <a:gd name="T20" fmla="*/ 31 w 44"/>
                <a:gd name="T21" fmla="*/ 76 h 161"/>
                <a:gd name="T22" fmla="*/ 36 w 44"/>
                <a:gd name="T23" fmla="*/ 91 h 161"/>
                <a:gd name="T24" fmla="*/ 38 w 44"/>
                <a:gd name="T25" fmla="*/ 99 h 161"/>
                <a:gd name="T26" fmla="*/ 42 w 44"/>
                <a:gd name="T27" fmla="*/ 106 h 161"/>
                <a:gd name="T28" fmla="*/ 44 w 44"/>
                <a:gd name="T29" fmla="*/ 112 h 161"/>
                <a:gd name="T30" fmla="*/ 42 w 44"/>
                <a:gd name="T31" fmla="*/ 107 h 161"/>
                <a:gd name="T32" fmla="*/ 36 w 44"/>
                <a:gd name="T33" fmla="*/ 101 h 161"/>
                <a:gd name="T34" fmla="*/ 31 w 44"/>
                <a:gd name="T35" fmla="*/ 99 h 161"/>
                <a:gd name="T36" fmla="*/ 23 w 44"/>
                <a:gd name="T37" fmla="*/ 99 h 161"/>
                <a:gd name="T38" fmla="*/ 20 w 44"/>
                <a:gd name="T39" fmla="*/ 106 h 161"/>
                <a:gd name="T40" fmla="*/ 14 w 44"/>
                <a:gd name="T41" fmla="*/ 124 h 161"/>
                <a:gd name="T42" fmla="*/ 16 w 44"/>
                <a:gd name="T43" fmla="*/ 131 h 161"/>
                <a:gd name="T44" fmla="*/ 19 w 44"/>
                <a:gd name="T45" fmla="*/ 134 h 161"/>
                <a:gd name="T46" fmla="*/ 20 w 44"/>
                <a:gd name="T47" fmla="*/ 137 h 161"/>
                <a:gd name="T48" fmla="*/ 23 w 44"/>
                <a:gd name="T49" fmla="*/ 145 h 161"/>
                <a:gd name="T50" fmla="*/ 27 w 44"/>
                <a:gd name="T51" fmla="*/ 145 h 161"/>
                <a:gd name="T52" fmla="*/ 28 w 44"/>
                <a:gd name="T53" fmla="*/ 153 h 161"/>
                <a:gd name="T54" fmla="*/ 27 w 44"/>
                <a:gd name="T55" fmla="*/ 156 h 161"/>
                <a:gd name="T56" fmla="*/ 27 w 44"/>
                <a:gd name="T57" fmla="*/ 159 h 161"/>
                <a:gd name="T58" fmla="*/ 25 w 44"/>
                <a:gd name="T59" fmla="*/ 151 h 161"/>
                <a:gd name="T60" fmla="*/ 17 w 44"/>
                <a:gd name="T61" fmla="*/ 148 h 161"/>
                <a:gd name="T62" fmla="*/ 16 w 44"/>
                <a:gd name="T63" fmla="*/ 147 h 161"/>
                <a:gd name="T64" fmla="*/ 12 w 44"/>
                <a:gd name="T65" fmla="*/ 148 h 161"/>
                <a:gd name="T66" fmla="*/ 9 w 44"/>
                <a:gd name="T67" fmla="*/ 153 h 161"/>
                <a:gd name="T68" fmla="*/ 6 w 44"/>
                <a:gd name="T69" fmla="*/ 161 h 161"/>
                <a:gd name="T70" fmla="*/ 5 w 44"/>
                <a:gd name="T71" fmla="*/ 158 h 161"/>
                <a:gd name="T72" fmla="*/ 3 w 44"/>
                <a:gd name="T73" fmla="*/ 147 h 161"/>
                <a:gd name="T74" fmla="*/ 6 w 44"/>
                <a:gd name="T75" fmla="*/ 137 h 161"/>
                <a:gd name="T76" fmla="*/ 5 w 44"/>
                <a:gd name="T77" fmla="*/ 131 h 161"/>
                <a:gd name="T78" fmla="*/ 8 w 44"/>
                <a:gd name="T79" fmla="*/ 124 h 161"/>
                <a:gd name="T80" fmla="*/ 6 w 44"/>
                <a:gd name="T81" fmla="*/ 113 h 161"/>
                <a:gd name="T82" fmla="*/ 3 w 44"/>
                <a:gd name="T83" fmla="*/ 109 h 161"/>
                <a:gd name="T84" fmla="*/ 6 w 44"/>
                <a:gd name="T85" fmla="*/ 99 h 161"/>
                <a:gd name="T86" fmla="*/ 8 w 44"/>
                <a:gd name="T87" fmla="*/ 82 h 161"/>
                <a:gd name="T88" fmla="*/ 6 w 44"/>
                <a:gd name="T89" fmla="*/ 74 h 161"/>
                <a:gd name="T90" fmla="*/ 9 w 44"/>
                <a:gd name="T91" fmla="*/ 66 h 161"/>
                <a:gd name="T92" fmla="*/ 6 w 44"/>
                <a:gd name="T93" fmla="*/ 57 h 161"/>
                <a:gd name="T94" fmla="*/ 1 w 44"/>
                <a:gd name="T95" fmla="*/ 52 h 161"/>
                <a:gd name="T96" fmla="*/ 1 w 44"/>
                <a:gd name="T97" fmla="*/ 50 h 161"/>
                <a:gd name="T98" fmla="*/ 1 w 44"/>
                <a:gd name="T99" fmla="*/ 41 h 161"/>
                <a:gd name="T100" fmla="*/ 3 w 44"/>
                <a:gd name="T101" fmla="*/ 32 h 161"/>
                <a:gd name="T102" fmla="*/ 3 w 44"/>
                <a:gd name="T103" fmla="*/ 22 h 161"/>
                <a:gd name="T104" fmla="*/ 8 w 44"/>
                <a:gd name="T105" fmla="*/ 19 h 161"/>
                <a:gd name="T106" fmla="*/ 11 w 44"/>
                <a:gd name="T107" fmla="*/ 20 h 161"/>
                <a:gd name="T108" fmla="*/ 14 w 44"/>
                <a:gd name="T109" fmla="*/ 17 h 161"/>
                <a:gd name="T110" fmla="*/ 16 w 44"/>
                <a:gd name="T111" fmla="*/ 14 h 161"/>
                <a:gd name="T112" fmla="*/ 16 w 44"/>
                <a:gd name="T113" fmla="*/ 13 h 161"/>
                <a:gd name="T114" fmla="*/ 12 w 44"/>
                <a:gd name="T115" fmla="*/ 6 h 161"/>
                <a:gd name="T116" fmla="*/ 14 w 44"/>
                <a:gd name="T117" fmla="*/ 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" h="161">
                  <a:moveTo>
                    <a:pt x="16" y="0"/>
                  </a:moveTo>
                  <a:lnTo>
                    <a:pt x="17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2" y="19"/>
                  </a:lnTo>
                  <a:lnTo>
                    <a:pt x="23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5" y="28"/>
                  </a:lnTo>
                  <a:lnTo>
                    <a:pt x="25" y="35"/>
                  </a:lnTo>
                  <a:lnTo>
                    <a:pt x="25" y="36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22" y="46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7" y="61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31" y="76"/>
                  </a:lnTo>
                  <a:lnTo>
                    <a:pt x="31" y="80"/>
                  </a:lnTo>
                  <a:lnTo>
                    <a:pt x="34" y="88"/>
                  </a:lnTo>
                  <a:lnTo>
                    <a:pt x="36" y="91"/>
                  </a:lnTo>
                  <a:lnTo>
                    <a:pt x="38" y="95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1"/>
                  </a:lnTo>
                  <a:lnTo>
                    <a:pt x="41" y="104"/>
                  </a:lnTo>
                  <a:lnTo>
                    <a:pt x="42" y="106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12"/>
                  </a:lnTo>
                  <a:lnTo>
                    <a:pt x="44" y="110"/>
                  </a:lnTo>
                  <a:lnTo>
                    <a:pt x="44" y="107"/>
                  </a:lnTo>
                  <a:lnTo>
                    <a:pt x="42" y="107"/>
                  </a:lnTo>
                  <a:lnTo>
                    <a:pt x="41" y="104"/>
                  </a:lnTo>
                  <a:lnTo>
                    <a:pt x="39" y="102"/>
                  </a:lnTo>
                  <a:lnTo>
                    <a:pt x="36" y="101"/>
                  </a:lnTo>
                  <a:lnTo>
                    <a:pt x="34" y="99"/>
                  </a:lnTo>
                  <a:lnTo>
                    <a:pt x="34" y="99"/>
                  </a:lnTo>
                  <a:lnTo>
                    <a:pt x="31" y="99"/>
                  </a:lnTo>
                  <a:lnTo>
                    <a:pt x="30" y="99"/>
                  </a:lnTo>
                  <a:lnTo>
                    <a:pt x="25" y="99"/>
                  </a:lnTo>
                  <a:lnTo>
                    <a:pt x="23" y="99"/>
                  </a:lnTo>
                  <a:lnTo>
                    <a:pt x="22" y="101"/>
                  </a:lnTo>
                  <a:lnTo>
                    <a:pt x="20" y="102"/>
                  </a:lnTo>
                  <a:lnTo>
                    <a:pt x="20" y="106"/>
                  </a:lnTo>
                  <a:lnTo>
                    <a:pt x="16" y="118"/>
                  </a:lnTo>
                  <a:lnTo>
                    <a:pt x="14" y="121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29"/>
                  </a:lnTo>
                  <a:lnTo>
                    <a:pt x="16" y="131"/>
                  </a:lnTo>
                  <a:lnTo>
                    <a:pt x="16" y="132"/>
                  </a:lnTo>
                  <a:lnTo>
                    <a:pt x="17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5"/>
                  </a:lnTo>
                  <a:lnTo>
                    <a:pt x="20" y="137"/>
                  </a:lnTo>
                  <a:lnTo>
                    <a:pt x="22" y="142"/>
                  </a:lnTo>
                  <a:lnTo>
                    <a:pt x="22" y="143"/>
                  </a:lnTo>
                  <a:lnTo>
                    <a:pt x="23" y="145"/>
                  </a:lnTo>
                  <a:lnTo>
                    <a:pt x="25" y="145"/>
                  </a:lnTo>
                  <a:lnTo>
                    <a:pt x="25" y="145"/>
                  </a:lnTo>
                  <a:lnTo>
                    <a:pt x="27" y="145"/>
                  </a:lnTo>
                  <a:lnTo>
                    <a:pt x="27" y="147"/>
                  </a:lnTo>
                  <a:lnTo>
                    <a:pt x="28" y="150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27" y="156"/>
                  </a:lnTo>
                  <a:lnTo>
                    <a:pt x="27" y="156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9"/>
                  </a:lnTo>
                  <a:lnTo>
                    <a:pt x="27" y="156"/>
                  </a:lnTo>
                  <a:lnTo>
                    <a:pt x="25" y="153"/>
                  </a:lnTo>
                  <a:lnTo>
                    <a:pt x="25" y="151"/>
                  </a:lnTo>
                  <a:lnTo>
                    <a:pt x="23" y="150"/>
                  </a:lnTo>
                  <a:lnTo>
                    <a:pt x="20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4" y="147"/>
                  </a:lnTo>
                  <a:lnTo>
                    <a:pt x="14" y="147"/>
                  </a:lnTo>
                  <a:lnTo>
                    <a:pt x="12" y="148"/>
                  </a:lnTo>
                  <a:lnTo>
                    <a:pt x="11" y="150"/>
                  </a:lnTo>
                  <a:lnTo>
                    <a:pt x="11" y="151"/>
                  </a:lnTo>
                  <a:lnTo>
                    <a:pt x="9" y="153"/>
                  </a:lnTo>
                  <a:lnTo>
                    <a:pt x="9" y="158"/>
                  </a:lnTo>
                  <a:lnTo>
                    <a:pt x="8" y="159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5" y="159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3" y="151"/>
                  </a:lnTo>
                  <a:lnTo>
                    <a:pt x="3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5" y="135"/>
                  </a:lnTo>
                  <a:lnTo>
                    <a:pt x="5" y="131"/>
                  </a:lnTo>
                  <a:lnTo>
                    <a:pt x="5" y="131"/>
                  </a:lnTo>
                  <a:lnTo>
                    <a:pt x="6" y="129"/>
                  </a:lnTo>
                  <a:lnTo>
                    <a:pt x="6" y="126"/>
                  </a:lnTo>
                  <a:lnTo>
                    <a:pt x="8" y="124"/>
                  </a:lnTo>
                  <a:lnTo>
                    <a:pt x="8" y="123"/>
                  </a:lnTo>
                  <a:lnTo>
                    <a:pt x="8" y="118"/>
                  </a:lnTo>
                  <a:lnTo>
                    <a:pt x="6" y="113"/>
                  </a:lnTo>
                  <a:lnTo>
                    <a:pt x="5" y="110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5" y="106"/>
                  </a:lnTo>
                  <a:lnTo>
                    <a:pt x="6" y="102"/>
                  </a:lnTo>
                  <a:lnTo>
                    <a:pt x="6" y="99"/>
                  </a:lnTo>
                  <a:lnTo>
                    <a:pt x="8" y="96"/>
                  </a:lnTo>
                  <a:lnTo>
                    <a:pt x="8" y="95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6" y="76"/>
                  </a:lnTo>
                  <a:lnTo>
                    <a:pt x="6" y="74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9" y="66"/>
                  </a:lnTo>
                  <a:lnTo>
                    <a:pt x="8" y="63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9" name="Freeform 155">
              <a:extLst>
                <a:ext uri="{FF2B5EF4-FFF2-40B4-BE49-F238E27FC236}">
                  <a16:creationId xmlns:a16="http://schemas.microsoft.com/office/drawing/2014/main" id="{3A4BF846-C484-0EDE-3873-366E253C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230" y="1458954"/>
              <a:ext cx="37036" cy="11695"/>
            </a:xfrm>
            <a:custGeom>
              <a:avLst/>
              <a:gdLst>
                <a:gd name="T0" fmla="*/ 12 w 19"/>
                <a:gd name="T1" fmla="*/ 0 h 6"/>
                <a:gd name="T2" fmla="*/ 17 w 19"/>
                <a:gd name="T3" fmla="*/ 2 h 6"/>
                <a:gd name="T4" fmla="*/ 17 w 19"/>
                <a:gd name="T5" fmla="*/ 3 h 6"/>
                <a:gd name="T6" fmla="*/ 17 w 19"/>
                <a:gd name="T7" fmla="*/ 3 h 6"/>
                <a:gd name="T8" fmla="*/ 17 w 19"/>
                <a:gd name="T9" fmla="*/ 5 h 6"/>
                <a:gd name="T10" fmla="*/ 19 w 19"/>
                <a:gd name="T11" fmla="*/ 5 h 6"/>
                <a:gd name="T12" fmla="*/ 19 w 19"/>
                <a:gd name="T13" fmla="*/ 5 h 6"/>
                <a:gd name="T14" fmla="*/ 19 w 19"/>
                <a:gd name="T15" fmla="*/ 6 h 6"/>
                <a:gd name="T16" fmla="*/ 14 w 19"/>
                <a:gd name="T17" fmla="*/ 5 h 6"/>
                <a:gd name="T18" fmla="*/ 5 w 19"/>
                <a:gd name="T19" fmla="*/ 6 h 6"/>
                <a:gd name="T20" fmla="*/ 0 w 19"/>
                <a:gd name="T21" fmla="*/ 3 h 6"/>
                <a:gd name="T22" fmla="*/ 6 w 19"/>
                <a:gd name="T23" fmla="*/ 2 h 6"/>
                <a:gd name="T24" fmla="*/ 8 w 19"/>
                <a:gd name="T25" fmla="*/ 2 h 6"/>
                <a:gd name="T26" fmla="*/ 12 w 1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6">
                  <a:moveTo>
                    <a:pt x="12" y="0"/>
                  </a:move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4" y="5"/>
                  </a:lnTo>
                  <a:lnTo>
                    <a:pt x="5" y="6"/>
                  </a:lnTo>
                  <a:lnTo>
                    <a:pt x="0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0" name="Freeform 156">
              <a:extLst>
                <a:ext uri="{FF2B5EF4-FFF2-40B4-BE49-F238E27FC236}">
                  <a16:creationId xmlns:a16="http://schemas.microsoft.com/office/drawing/2014/main" id="{C66B64DF-41E1-BA3C-49F6-124FDA45D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601" y="2057365"/>
              <a:ext cx="58477" cy="40934"/>
            </a:xfrm>
            <a:custGeom>
              <a:avLst/>
              <a:gdLst>
                <a:gd name="T0" fmla="*/ 14 w 30"/>
                <a:gd name="T1" fmla="*/ 0 h 21"/>
                <a:gd name="T2" fmla="*/ 25 w 30"/>
                <a:gd name="T3" fmla="*/ 5 h 21"/>
                <a:gd name="T4" fmla="*/ 28 w 30"/>
                <a:gd name="T5" fmla="*/ 7 h 21"/>
                <a:gd name="T6" fmla="*/ 30 w 30"/>
                <a:gd name="T7" fmla="*/ 8 h 21"/>
                <a:gd name="T8" fmla="*/ 30 w 30"/>
                <a:gd name="T9" fmla="*/ 11 h 21"/>
                <a:gd name="T10" fmla="*/ 28 w 30"/>
                <a:gd name="T11" fmla="*/ 11 h 21"/>
                <a:gd name="T12" fmla="*/ 28 w 30"/>
                <a:gd name="T13" fmla="*/ 13 h 21"/>
                <a:gd name="T14" fmla="*/ 27 w 30"/>
                <a:gd name="T15" fmla="*/ 11 h 21"/>
                <a:gd name="T16" fmla="*/ 27 w 30"/>
                <a:gd name="T17" fmla="*/ 10 h 21"/>
                <a:gd name="T18" fmla="*/ 24 w 30"/>
                <a:gd name="T19" fmla="*/ 11 h 21"/>
                <a:gd name="T20" fmla="*/ 24 w 30"/>
                <a:gd name="T21" fmla="*/ 14 h 21"/>
                <a:gd name="T22" fmla="*/ 21 w 30"/>
                <a:gd name="T23" fmla="*/ 18 h 21"/>
                <a:gd name="T24" fmla="*/ 14 w 30"/>
                <a:gd name="T25" fmla="*/ 19 h 21"/>
                <a:gd name="T26" fmla="*/ 9 w 30"/>
                <a:gd name="T27" fmla="*/ 19 h 21"/>
                <a:gd name="T28" fmla="*/ 6 w 30"/>
                <a:gd name="T29" fmla="*/ 21 h 21"/>
                <a:gd name="T30" fmla="*/ 3 w 30"/>
                <a:gd name="T31" fmla="*/ 18 h 21"/>
                <a:gd name="T32" fmla="*/ 2 w 30"/>
                <a:gd name="T33" fmla="*/ 14 h 21"/>
                <a:gd name="T34" fmla="*/ 2 w 30"/>
                <a:gd name="T35" fmla="*/ 14 h 21"/>
                <a:gd name="T36" fmla="*/ 0 w 30"/>
                <a:gd name="T37" fmla="*/ 13 h 21"/>
                <a:gd name="T38" fmla="*/ 0 w 30"/>
                <a:gd name="T39" fmla="*/ 11 h 21"/>
                <a:gd name="T40" fmla="*/ 2 w 30"/>
                <a:gd name="T41" fmla="*/ 8 h 21"/>
                <a:gd name="T42" fmla="*/ 2 w 30"/>
                <a:gd name="T43" fmla="*/ 7 h 21"/>
                <a:gd name="T44" fmla="*/ 3 w 30"/>
                <a:gd name="T45" fmla="*/ 5 h 21"/>
                <a:gd name="T46" fmla="*/ 6 w 30"/>
                <a:gd name="T47" fmla="*/ 2 h 21"/>
                <a:gd name="T48" fmla="*/ 9 w 30"/>
                <a:gd name="T49" fmla="*/ 0 h 21"/>
                <a:gd name="T50" fmla="*/ 11 w 30"/>
                <a:gd name="T51" fmla="*/ 0 h 21"/>
                <a:gd name="T52" fmla="*/ 14 w 30"/>
                <a:gd name="T5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21">
                  <a:moveTo>
                    <a:pt x="14" y="0"/>
                  </a:moveTo>
                  <a:lnTo>
                    <a:pt x="25" y="5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1" y="18"/>
                  </a:lnTo>
                  <a:lnTo>
                    <a:pt x="14" y="19"/>
                  </a:lnTo>
                  <a:lnTo>
                    <a:pt x="9" y="19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6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1" name="Freeform 157">
              <a:extLst>
                <a:ext uri="{FF2B5EF4-FFF2-40B4-BE49-F238E27FC236}">
                  <a16:creationId xmlns:a16="http://schemas.microsoft.com/office/drawing/2014/main" id="{7A8F438E-C4F1-2940-82CD-788F4C50C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37" y="1449208"/>
              <a:ext cx="21442" cy="13645"/>
            </a:xfrm>
            <a:custGeom>
              <a:avLst/>
              <a:gdLst>
                <a:gd name="T0" fmla="*/ 5 w 11"/>
                <a:gd name="T1" fmla="*/ 0 h 7"/>
                <a:gd name="T2" fmla="*/ 9 w 11"/>
                <a:gd name="T3" fmla="*/ 0 h 7"/>
                <a:gd name="T4" fmla="*/ 11 w 11"/>
                <a:gd name="T5" fmla="*/ 2 h 7"/>
                <a:gd name="T6" fmla="*/ 11 w 11"/>
                <a:gd name="T7" fmla="*/ 2 h 7"/>
                <a:gd name="T8" fmla="*/ 8 w 11"/>
                <a:gd name="T9" fmla="*/ 5 h 7"/>
                <a:gd name="T10" fmla="*/ 8 w 11"/>
                <a:gd name="T11" fmla="*/ 5 h 7"/>
                <a:gd name="T12" fmla="*/ 6 w 11"/>
                <a:gd name="T13" fmla="*/ 7 h 7"/>
                <a:gd name="T14" fmla="*/ 0 w 11"/>
                <a:gd name="T15" fmla="*/ 3 h 7"/>
                <a:gd name="T16" fmla="*/ 0 w 11"/>
                <a:gd name="T17" fmla="*/ 3 h 7"/>
                <a:gd name="T18" fmla="*/ 5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5" y="0"/>
                  </a:move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2" name="Freeform 158">
              <a:extLst>
                <a:ext uri="{FF2B5EF4-FFF2-40B4-BE49-F238E27FC236}">
                  <a16:creationId xmlns:a16="http://schemas.microsoft.com/office/drawing/2014/main" id="{541743C0-8865-E24F-C51A-0D2169740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1388782"/>
              <a:ext cx="13645" cy="9747"/>
            </a:xfrm>
            <a:custGeom>
              <a:avLst/>
              <a:gdLst>
                <a:gd name="T0" fmla="*/ 4 w 7"/>
                <a:gd name="T1" fmla="*/ 0 h 5"/>
                <a:gd name="T2" fmla="*/ 6 w 7"/>
                <a:gd name="T3" fmla="*/ 0 h 5"/>
                <a:gd name="T4" fmla="*/ 7 w 7"/>
                <a:gd name="T5" fmla="*/ 1 h 5"/>
                <a:gd name="T6" fmla="*/ 4 w 7"/>
                <a:gd name="T7" fmla="*/ 3 h 5"/>
                <a:gd name="T8" fmla="*/ 4 w 7"/>
                <a:gd name="T9" fmla="*/ 5 h 5"/>
                <a:gd name="T10" fmla="*/ 3 w 7"/>
                <a:gd name="T11" fmla="*/ 5 h 5"/>
                <a:gd name="T12" fmla="*/ 1 w 7"/>
                <a:gd name="T13" fmla="*/ 5 h 5"/>
                <a:gd name="T14" fmla="*/ 0 w 7"/>
                <a:gd name="T15" fmla="*/ 3 h 5"/>
                <a:gd name="T16" fmla="*/ 0 w 7"/>
                <a:gd name="T17" fmla="*/ 1 h 5"/>
                <a:gd name="T18" fmla="*/ 0 w 7"/>
                <a:gd name="T19" fmla="*/ 1 h 5"/>
                <a:gd name="T20" fmla="*/ 0 w 7"/>
                <a:gd name="T21" fmla="*/ 1 h 5"/>
                <a:gd name="T22" fmla="*/ 1 w 7"/>
                <a:gd name="T23" fmla="*/ 1 h 5"/>
                <a:gd name="T24" fmla="*/ 1 w 7"/>
                <a:gd name="T25" fmla="*/ 0 h 5"/>
                <a:gd name="T26" fmla="*/ 3 w 7"/>
                <a:gd name="T27" fmla="*/ 0 h 5"/>
                <a:gd name="T28" fmla="*/ 4 w 7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3" name="Freeform 159">
              <a:extLst>
                <a:ext uri="{FF2B5EF4-FFF2-40B4-BE49-F238E27FC236}">
                  <a16:creationId xmlns:a16="http://schemas.microsoft.com/office/drawing/2014/main" id="{1A2B7750-D990-5180-CD97-6E5A9FA27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656" y="1961853"/>
              <a:ext cx="29239" cy="21442"/>
            </a:xfrm>
            <a:custGeom>
              <a:avLst/>
              <a:gdLst>
                <a:gd name="T0" fmla="*/ 7 w 15"/>
                <a:gd name="T1" fmla="*/ 0 h 11"/>
                <a:gd name="T2" fmla="*/ 8 w 15"/>
                <a:gd name="T3" fmla="*/ 0 h 11"/>
                <a:gd name="T4" fmla="*/ 10 w 15"/>
                <a:gd name="T5" fmla="*/ 0 h 11"/>
                <a:gd name="T6" fmla="*/ 11 w 15"/>
                <a:gd name="T7" fmla="*/ 2 h 11"/>
                <a:gd name="T8" fmla="*/ 11 w 15"/>
                <a:gd name="T9" fmla="*/ 4 h 11"/>
                <a:gd name="T10" fmla="*/ 13 w 15"/>
                <a:gd name="T11" fmla="*/ 4 h 11"/>
                <a:gd name="T12" fmla="*/ 13 w 15"/>
                <a:gd name="T13" fmla="*/ 5 h 11"/>
                <a:gd name="T14" fmla="*/ 15 w 15"/>
                <a:gd name="T15" fmla="*/ 7 h 11"/>
                <a:gd name="T16" fmla="*/ 11 w 15"/>
                <a:gd name="T17" fmla="*/ 8 h 11"/>
                <a:gd name="T18" fmla="*/ 11 w 15"/>
                <a:gd name="T19" fmla="*/ 10 h 11"/>
                <a:gd name="T20" fmla="*/ 13 w 15"/>
                <a:gd name="T21" fmla="*/ 10 h 11"/>
                <a:gd name="T22" fmla="*/ 13 w 15"/>
                <a:gd name="T23" fmla="*/ 11 h 11"/>
                <a:gd name="T24" fmla="*/ 11 w 15"/>
                <a:gd name="T25" fmla="*/ 11 h 11"/>
                <a:gd name="T26" fmla="*/ 11 w 15"/>
                <a:gd name="T27" fmla="*/ 10 h 11"/>
                <a:gd name="T28" fmla="*/ 10 w 15"/>
                <a:gd name="T29" fmla="*/ 8 h 11"/>
                <a:gd name="T30" fmla="*/ 8 w 15"/>
                <a:gd name="T31" fmla="*/ 8 h 11"/>
                <a:gd name="T32" fmla="*/ 8 w 15"/>
                <a:gd name="T33" fmla="*/ 7 h 11"/>
                <a:gd name="T34" fmla="*/ 7 w 15"/>
                <a:gd name="T35" fmla="*/ 5 h 11"/>
                <a:gd name="T36" fmla="*/ 5 w 15"/>
                <a:gd name="T37" fmla="*/ 4 h 11"/>
                <a:gd name="T38" fmla="*/ 2 w 15"/>
                <a:gd name="T39" fmla="*/ 4 h 11"/>
                <a:gd name="T40" fmla="*/ 0 w 15"/>
                <a:gd name="T41" fmla="*/ 4 h 11"/>
                <a:gd name="T42" fmla="*/ 0 w 15"/>
                <a:gd name="T43" fmla="*/ 4 h 11"/>
                <a:gd name="T44" fmla="*/ 0 w 15"/>
                <a:gd name="T45" fmla="*/ 2 h 11"/>
                <a:gd name="T46" fmla="*/ 0 w 15"/>
                <a:gd name="T47" fmla="*/ 0 h 11"/>
                <a:gd name="T48" fmla="*/ 4 w 15"/>
                <a:gd name="T49" fmla="*/ 0 h 11"/>
                <a:gd name="T50" fmla="*/ 5 w 15"/>
                <a:gd name="T51" fmla="*/ 0 h 11"/>
                <a:gd name="T52" fmla="*/ 7 w 15"/>
                <a:gd name="T53" fmla="*/ 0 h 11"/>
                <a:gd name="T54" fmla="*/ 7 w 15"/>
                <a:gd name="T55" fmla="*/ 0 h 11"/>
                <a:gd name="T56" fmla="*/ 7 w 15"/>
                <a:gd name="T5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5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4" name="Freeform 160">
              <a:extLst>
                <a:ext uri="{FF2B5EF4-FFF2-40B4-BE49-F238E27FC236}">
                  <a16:creationId xmlns:a16="http://schemas.microsoft.com/office/drawing/2014/main" id="{9D489EAF-287D-D12E-518A-9785EA3FA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20" y="1404375"/>
              <a:ext cx="144242" cy="54578"/>
            </a:xfrm>
            <a:custGeom>
              <a:avLst/>
              <a:gdLst>
                <a:gd name="T0" fmla="*/ 54 w 74"/>
                <a:gd name="T1" fmla="*/ 0 h 28"/>
                <a:gd name="T2" fmla="*/ 56 w 74"/>
                <a:gd name="T3" fmla="*/ 1 h 28"/>
                <a:gd name="T4" fmla="*/ 62 w 74"/>
                <a:gd name="T5" fmla="*/ 0 h 28"/>
                <a:gd name="T6" fmla="*/ 63 w 74"/>
                <a:gd name="T7" fmla="*/ 1 h 28"/>
                <a:gd name="T8" fmla="*/ 71 w 74"/>
                <a:gd name="T9" fmla="*/ 6 h 28"/>
                <a:gd name="T10" fmla="*/ 73 w 74"/>
                <a:gd name="T11" fmla="*/ 6 h 28"/>
                <a:gd name="T12" fmla="*/ 74 w 74"/>
                <a:gd name="T13" fmla="*/ 8 h 28"/>
                <a:gd name="T14" fmla="*/ 67 w 74"/>
                <a:gd name="T15" fmla="*/ 11 h 28"/>
                <a:gd name="T16" fmla="*/ 63 w 74"/>
                <a:gd name="T17" fmla="*/ 14 h 28"/>
                <a:gd name="T18" fmla="*/ 54 w 74"/>
                <a:gd name="T19" fmla="*/ 14 h 28"/>
                <a:gd name="T20" fmla="*/ 48 w 74"/>
                <a:gd name="T21" fmla="*/ 14 h 28"/>
                <a:gd name="T22" fmla="*/ 46 w 74"/>
                <a:gd name="T23" fmla="*/ 15 h 28"/>
                <a:gd name="T24" fmla="*/ 46 w 74"/>
                <a:gd name="T25" fmla="*/ 17 h 28"/>
                <a:gd name="T26" fmla="*/ 43 w 74"/>
                <a:gd name="T27" fmla="*/ 19 h 28"/>
                <a:gd name="T28" fmla="*/ 33 w 74"/>
                <a:gd name="T29" fmla="*/ 19 h 28"/>
                <a:gd name="T30" fmla="*/ 32 w 74"/>
                <a:gd name="T31" fmla="*/ 19 h 28"/>
                <a:gd name="T32" fmla="*/ 30 w 74"/>
                <a:gd name="T33" fmla="*/ 22 h 28"/>
                <a:gd name="T34" fmla="*/ 30 w 74"/>
                <a:gd name="T35" fmla="*/ 22 h 28"/>
                <a:gd name="T36" fmla="*/ 33 w 74"/>
                <a:gd name="T37" fmla="*/ 22 h 28"/>
                <a:gd name="T38" fmla="*/ 35 w 74"/>
                <a:gd name="T39" fmla="*/ 22 h 28"/>
                <a:gd name="T40" fmla="*/ 35 w 74"/>
                <a:gd name="T41" fmla="*/ 23 h 28"/>
                <a:gd name="T42" fmla="*/ 35 w 74"/>
                <a:gd name="T43" fmla="*/ 25 h 28"/>
                <a:gd name="T44" fmla="*/ 35 w 74"/>
                <a:gd name="T45" fmla="*/ 26 h 28"/>
                <a:gd name="T46" fmla="*/ 33 w 74"/>
                <a:gd name="T47" fmla="*/ 26 h 28"/>
                <a:gd name="T48" fmla="*/ 32 w 74"/>
                <a:gd name="T49" fmla="*/ 26 h 28"/>
                <a:gd name="T50" fmla="*/ 29 w 74"/>
                <a:gd name="T51" fmla="*/ 25 h 28"/>
                <a:gd name="T52" fmla="*/ 29 w 74"/>
                <a:gd name="T53" fmla="*/ 25 h 28"/>
                <a:gd name="T54" fmla="*/ 29 w 74"/>
                <a:gd name="T55" fmla="*/ 26 h 28"/>
                <a:gd name="T56" fmla="*/ 27 w 74"/>
                <a:gd name="T57" fmla="*/ 28 h 28"/>
                <a:gd name="T58" fmla="*/ 26 w 74"/>
                <a:gd name="T59" fmla="*/ 28 h 28"/>
                <a:gd name="T60" fmla="*/ 22 w 74"/>
                <a:gd name="T61" fmla="*/ 26 h 28"/>
                <a:gd name="T62" fmla="*/ 22 w 74"/>
                <a:gd name="T63" fmla="*/ 26 h 28"/>
                <a:gd name="T64" fmla="*/ 21 w 74"/>
                <a:gd name="T65" fmla="*/ 28 h 28"/>
                <a:gd name="T66" fmla="*/ 19 w 74"/>
                <a:gd name="T67" fmla="*/ 28 h 28"/>
                <a:gd name="T68" fmla="*/ 16 w 74"/>
                <a:gd name="T69" fmla="*/ 28 h 28"/>
                <a:gd name="T70" fmla="*/ 15 w 74"/>
                <a:gd name="T71" fmla="*/ 28 h 28"/>
                <a:gd name="T72" fmla="*/ 16 w 74"/>
                <a:gd name="T73" fmla="*/ 26 h 28"/>
                <a:gd name="T74" fmla="*/ 21 w 74"/>
                <a:gd name="T75" fmla="*/ 23 h 28"/>
                <a:gd name="T76" fmla="*/ 19 w 74"/>
                <a:gd name="T77" fmla="*/ 23 h 28"/>
                <a:gd name="T78" fmla="*/ 16 w 74"/>
                <a:gd name="T79" fmla="*/ 23 h 28"/>
                <a:gd name="T80" fmla="*/ 13 w 74"/>
                <a:gd name="T81" fmla="*/ 23 h 28"/>
                <a:gd name="T82" fmla="*/ 11 w 74"/>
                <a:gd name="T83" fmla="*/ 25 h 28"/>
                <a:gd name="T84" fmla="*/ 10 w 74"/>
                <a:gd name="T85" fmla="*/ 25 h 28"/>
                <a:gd name="T86" fmla="*/ 7 w 74"/>
                <a:gd name="T87" fmla="*/ 25 h 28"/>
                <a:gd name="T88" fmla="*/ 4 w 74"/>
                <a:gd name="T89" fmla="*/ 23 h 28"/>
                <a:gd name="T90" fmla="*/ 2 w 74"/>
                <a:gd name="T91" fmla="*/ 23 h 28"/>
                <a:gd name="T92" fmla="*/ 0 w 74"/>
                <a:gd name="T93" fmla="*/ 22 h 28"/>
                <a:gd name="T94" fmla="*/ 11 w 74"/>
                <a:gd name="T95" fmla="*/ 17 h 28"/>
                <a:gd name="T96" fmla="*/ 16 w 74"/>
                <a:gd name="T97" fmla="*/ 14 h 28"/>
                <a:gd name="T98" fmla="*/ 19 w 74"/>
                <a:gd name="T99" fmla="*/ 14 h 28"/>
                <a:gd name="T100" fmla="*/ 24 w 74"/>
                <a:gd name="T101" fmla="*/ 12 h 28"/>
                <a:gd name="T102" fmla="*/ 26 w 74"/>
                <a:gd name="T103" fmla="*/ 12 h 28"/>
                <a:gd name="T104" fmla="*/ 27 w 74"/>
                <a:gd name="T105" fmla="*/ 12 h 28"/>
                <a:gd name="T106" fmla="*/ 27 w 74"/>
                <a:gd name="T107" fmla="*/ 12 h 28"/>
                <a:gd name="T108" fmla="*/ 30 w 74"/>
                <a:gd name="T109" fmla="*/ 14 h 28"/>
                <a:gd name="T110" fmla="*/ 37 w 74"/>
                <a:gd name="T111" fmla="*/ 14 h 28"/>
                <a:gd name="T112" fmla="*/ 38 w 74"/>
                <a:gd name="T113" fmla="*/ 12 h 28"/>
                <a:gd name="T114" fmla="*/ 38 w 74"/>
                <a:gd name="T115" fmla="*/ 9 h 28"/>
                <a:gd name="T116" fmla="*/ 37 w 74"/>
                <a:gd name="T117" fmla="*/ 8 h 28"/>
                <a:gd name="T118" fmla="*/ 38 w 74"/>
                <a:gd name="T119" fmla="*/ 3 h 28"/>
                <a:gd name="T120" fmla="*/ 43 w 74"/>
                <a:gd name="T121" fmla="*/ 3 h 28"/>
                <a:gd name="T122" fmla="*/ 51 w 74"/>
                <a:gd name="T123" fmla="*/ 0 h 28"/>
                <a:gd name="T124" fmla="*/ 54 w 74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28">
                  <a:moveTo>
                    <a:pt x="54" y="0"/>
                  </a:moveTo>
                  <a:lnTo>
                    <a:pt x="56" y="1"/>
                  </a:lnTo>
                  <a:lnTo>
                    <a:pt x="62" y="0"/>
                  </a:lnTo>
                  <a:lnTo>
                    <a:pt x="63" y="1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4" y="8"/>
                  </a:lnTo>
                  <a:lnTo>
                    <a:pt x="67" y="11"/>
                  </a:lnTo>
                  <a:lnTo>
                    <a:pt x="63" y="14"/>
                  </a:lnTo>
                  <a:lnTo>
                    <a:pt x="54" y="14"/>
                  </a:lnTo>
                  <a:lnTo>
                    <a:pt x="48" y="14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32" y="19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7" y="28"/>
                  </a:lnTo>
                  <a:lnTo>
                    <a:pt x="26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6" y="26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6" y="23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11" y="17"/>
                  </a:lnTo>
                  <a:lnTo>
                    <a:pt x="16" y="14"/>
                  </a:lnTo>
                  <a:lnTo>
                    <a:pt x="19" y="14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30" y="14"/>
                  </a:lnTo>
                  <a:lnTo>
                    <a:pt x="37" y="14"/>
                  </a:lnTo>
                  <a:lnTo>
                    <a:pt x="38" y="12"/>
                  </a:lnTo>
                  <a:lnTo>
                    <a:pt x="38" y="9"/>
                  </a:lnTo>
                  <a:lnTo>
                    <a:pt x="37" y="8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51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5" name="Freeform 161">
              <a:extLst>
                <a:ext uri="{FF2B5EF4-FFF2-40B4-BE49-F238E27FC236}">
                  <a16:creationId xmlns:a16="http://schemas.microsoft.com/office/drawing/2014/main" id="{AD66F5FB-B736-76E3-D745-3CA4A0D85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934" y="1950157"/>
              <a:ext cx="111106" cy="40934"/>
            </a:xfrm>
            <a:custGeom>
              <a:avLst/>
              <a:gdLst>
                <a:gd name="T0" fmla="*/ 33 w 57"/>
                <a:gd name="T1" fmla="*/ 0 h 21"/>
                <a:gd name="T2" fmla="*/ 35 w 57"/>
                <a:gd name="T3" fmla="*/ 0 h 21"/>
                <a:gd name="T4" fmla="*/ 37 w 57"/>
                <a:gd name="T5" fmla="*/ 2 h 21"/>
                <a:gd name="T6" fmla="*/ 43 w 57"/>
                <a:gd name="T7" fmla="*/ 2 h 21"/>
                <a:gd name="T8" fmla="*/ 45 w 57"/>
                <a:gd name="T9" fmla="*/ 2 h 21"/>
                <a:gd name="T10" fmla="*/ 46 w 57"/>
                <a:gd name="T11" fmla="*/ 3 h 21"/>
                <a:gd name="T12" fmla="*/ 48 w 57"/>
                <a:gd name="T13" fmla="*/ 5 h 21"/>
                <a:gd name="T14" fmla="*/ 49 w 57"/>
                <a:gd name="T15" fmla="*/ 5 h 21"/>
                <a:gd name="T16" fmla="*/ 51 w 57"/>
                <a:gd name="T17" fmla="*/ 6 h 21"/>
                <a:gd name="T18" fmla="*/ 52 w 57"/>
                <a:gd name="T19" fmla="*/ 8 h 21"/>
                <a:gd name="T20" fmla="*/ 56 w 57"/>
                <a:gd name="T21" fmla="*/ 10 h 21"/>
                <a:gd name="T22" fmla="*/ 57 w 57"/>
                <a:gd name="T23" fmla="*/ 10 h 21"/>
                <a:gd name="T24" fmla="*/ 57 w 57"/>
                <a:gd name="T25" fmla="*/ 11 h 21"/>
                <a:gd name="T26" fmla="*/ 57 w 57"/>
                <a:gd name="T27" fmla="*/ 13 h 21"/>
                <a:gd name="T28" fmla="*/ 52 w 57"/>
                <a:gd name="T29" fmla="*/ 14 h 21"/>
                <a:gd name="T30" fmla="*/ 49 w 57"/>
                <a:gd name="T31" fmla="*/ 16 h 21"/>
                <a:gd name="T32" fmla="*/ 41 w 57"/>
                <a:gd name="T33" fmla="*/ 16 h 21"/>
                <a:gd name="T34" fmla="*/ 33 w 57"/>
                <a:gd name="T35" fmla="*/ 17 h 21"/>
                <a:gd name="T36" fmla="*/ 29 w 57"/>
                <a:gd name="T37" fmla="*/ 19 h 21"/>
                <a:gd name="T38" fmla="*/ 27 w 57"/>
                <a:gd name="T39" fmla="*/ 19 h 21"/>
                <a:gd name="T40" fmla="*/ 24 w 57"/>
                <a:gd name="T41" fmla="*/ 17 h 21"/>
                <a:gd name="T42" fmla="*/ 21 w 57"/>
                <a:gd name="T43" fmla="*/ 17 h 21"/>
                <a:gd name="T44" fmla="*/ 19 w 57"/>
                <a:gd name="T45" fmla="*/ 17 h 21"/>
                <a:gd name="T46" fmla="*/ 16 w 57"/>
                <a:gd name="T47" fmla="*/ 19 h 21"/>
                <a:gd name="T48" fmla="*/ 8 w 57"/>
                <a:gd name="T49" fmla="*/ 19 h 21"/>
                <a:gd name="T50" fmla="*/ 5 w 57"/>
                <a:gd name="T51" fmla="*/ 21 h 21"/>
                <a:gd name="T52" fmla="*/ 4 w 57"/>
                <a:gd name="T53" fmla="*/ 21 h 21"/>
                <a:gd name="T54" fmla="*/ 2 w 57"/>
                <a:gd name="T55" fmla="*/ 16 h 21"/>
                <a:gd name="T56" fmla="*/ 0 w 57"/>
                <a:gd name="T57" fmla="*/ 16 h 21"/>
                <a:gd name="T58" fmla="*/ 2 w 57"/>
                <a:gd name="T59" fmla="*/ 14 h 21"/>
                <a:gd name="T60" fmla="*/ 4 w 57"/>
                <a:gd name="T61" fmla="*/ 11 h 21"/>
                <a:gd name="T62" fmla="*/ 5 w 57"/>
                <a:gd name="T63" fmla="*/ 11 h 21"/>
                <a:gd name="T64" fmla="*/ 10 w 57"/>
                <a:gd name="T65" fmla="*/ 8 h 21"/>
                <a:gd name="T66" fmla="*/ 15 w 57"/>
                <a:gd name="T67" fmla="*/ 5 h 21"/>
                <a:gd name="T68" fmla="*/ 16 w 57"/>
                <a:gd name="T69" fmla="*/ 5 h 21"/>
                <a:gd name="T70" fmla="*/ 19 w 57"/>
                <a:gd name="T71" fmla="*/ 3 h 21"/>
                <a:gd name="T72" fmla="*/ 21 w 57"/>
                <a:gd name="T73" fmla="*/ 2 h 21"/>
                <a:gd name="T74" fmla="*/ 22 w 57"/>
                <a:gd name="T75" fmla="*/ 2 h 21"/>
                <a:gd name="T76" fmla="*/ 26 w 57"/>
                <a:gd name="T77" fmla="*/ 2 h 21"/>
                <a:gd name="T78" fmla="*/ 27 w 57"/>
                <a:gd name="T79" fmla="*/ 2 h 21"/>
                <a:gd name="T80" fmla="*/ 29 w 57"/>
                <a:gd name="T81" fmla="*/ 2 h 21"/>
                <a:gd name="T82" fmla="*/ 32 w 57"/>
                <a:gd name="T83" fmla="*/ 2 h 21"/>
                <a:gd name="T84" fmla="*/ 33 w 57"/>
                <a:gd name="T8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21">
                  <a:moveTo>
                    <a:pt x="33" y="0"/>
                  </a:moveTo>
                  <a:lnTo>
                    <a:pt x="35" y="0"/>
                  </a:lnTo>
                  <a:lnTo>
                    <a:pt x="37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6" y="3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2" y="14"/>
                  </a:lnTo>
                  <a:lnTo>
                    <a:pt x="49" y="16"/>
                  </a:lnTo>
                  <a:lnTo>
                    <a:pt x="41" y="16"/>
                  </a:lnTo>
                  <a:lnTo>
                    <a:pt x="33" y="17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6" y="19"/>
                  </a:lnTo>
                  <a:lnTo>
                    <a:pt x="8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2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6" name="Freeform 162">
              <a:extLst>
                <a:ext uri="{FF2B5EF4-FFF2-40B4-BE49-F238E27FC236}">
                  <a16:creationId xmlns:a16="http://schemas.microsoft.com/office/drawing/2014/main" id="{D25B938F-2C36-1642-0E34-6199D30B5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131" y="3022229"/>
              <a:ext cx="113055" cy="134497"/>
            </a:xfrm>
            <a:custGeom>
              <a:avLst/>
              <a:gdLst>
                <a:gd name="T0" fmla="*/ 19 w 58"/>
                <a:gd name="T1" fmla="*/ 2 h 69"/>
                <a:gd name="T2" fmla="*/ 22 w 58"/>
                <a:gd name="T3" fmla="*/ 5 h 69"/>
                <a:gd name="T4" fmla="*/ 27 w 58"/>
                <a:gd name="T5" fmla="*/ 8 h 69"/>
                <a:gd name="T6" fmla="*/ 27 w 58"/>
                <a:gd name="T7" fmla="*/ 9 h 69"/>
                <a:gd name="T8" fmla="*/ 27 w 58"/>
                <a:gd name="T9" fmla="*/ 13 h 69"/>
                <a:gd name="T10" fmla="*/ 31 w 58"/>
                <a:gd name="T11" fmla="*/ 16 h 69"/>
                <a:gd name="T12" fmla="*/ 38 w 58"/>
                <a:gd name="T13" fmla="*/ 19 h 69"/>
                <a:gd name="T14" fmla="*/ 36 w 58"/>
                <a:gd name="T15" fmla="*/ 20 h 69"/>
                <a:gd name="T16" fmla="*/ 36 w 58"/>
                <a:gd name="T17" fmla="*/ 22 h 69"/>
                <a:gd name="T18" fmla="*/ 38 w 58"/>
                <a:gd name="T19" fmla="*/ 24 h 69"/>
                <a:gd name="T20" fmla="*/ 38 w 58"/>
                <a:gd name="T21" fmla="*/ 25 h 69"/>
                <a:gd name="T22" fmla="*/ 46 w 58"/>
                <a:gd name="T23" fmla="*/ 28 h 69"/>
                <a:gd name="T24" fmla="*/ 53 w 58"/>
                <a:gd name="T25" fmla="*/ 27 h 69"/>
                <a:gd name="T26" fmla="*/ 53 w 58"/>
                <a:gd name="T27" fmla="*/ 30 h 69"/>
                <a:gd name="T28" fmla="*/ 53 w 58"/>
                <a:gd name="T29" fmla="*/ 33 h 69"/>
                <a:gd name="T30" fmla="*/ 53 w 58"/>
                <a:gd name="T31" fmla="*/ 36 h 69"/>
                <a:gd name="T32" fmla="*/ 50 w 58"/>
                <a:gd name="T33" fmla="*/ 39 h 69"/>
                <a:gd name="T34" fmla="*/ 50 w 58"/>
                <a:gd name="T35" fmla="*/ 46 h 69"/>
                <a:gd name="T36" fmla="*/ 57 w 58"/>
                <a:gd name="T37" fmla="*/ 50 h 69"/>
                <a:gd name="T38" fmla="*/ 58 w 58"/>
                <a:gd name="T39" fmla="*/ 55 h 69"/>
                <a:gd name="T40" fmla="*/ 53 w 58"/>
                <a:gd name="T41" fmla="*/ 58 h 69"/>
                <a:gd name="T42" fmla="*/ 52 w 58"/>
                <a:gd name="T43" fmla="*/ 61 h 69"/>
                <a:gd name="T44" fmla="*/ 52 w 58"/>
                <a:gd name="T45" fmla="*/ 66 h 69"/>
                <a:gd name="T46" fmla="*/ 49 w 58"/>
                <a:gd name="T47" fmla="*/ 68 h 69"/>
                <a:gd name="T48" fmla="*/ 44 w 58"/>
                <a:gd name="T49" fmla="*/ 68 h 69"/>
                <a:gd name="T50" fmla="*/ 38 w 58"/>
                <a:gd name="T51" fmla="*/ 69 h 69"/>
                <a:gd name="T52" fmla="*/ 39 w 58"/>
                <a:gd name="T53" fmla="*/ 66 h 69"/>
                <a:gd name="T54" fmla="*/ 39 w 58"/>
                <a:gd name="T55" fmla="*/ 61 h 69"/>
                <a:gd name="T56" fmla="*/ 33 w 58"/>
                <a:gd name="T57" fmla="*/ 57 h 69"/>
                <a:gd name="T58" fmla="*/ 28 w 58"/>
                <a:gd name="T59" fmla="*/ 54 h 69"/>
                <a:gd name="T60" fmla="*/ 27 w 58"/>
                <a:gd name="T61" fmla="*/ 52 h 69"/>
                <a:gd name="T62" fmla="*/ 25 w 58"/>
                <a:gd name="T63" fmla="*/ 55 h 69"/>
                <a:gd name="T64" fmla="*/ 22 w 58"/>
                <a:gd name="T65" fmla="*/ 58 h 69"/>
                <a:gd name="T66" fmla="*/ 19 w 58"/>
                <a:gd name="T67" fmla="*/ 57 h 69"/>
                <a:gd name="T68" fmla="*/ 11 w 58"/>
                <a:gd name="T69" fmla="*/ 54 h 69"/>
                <a:gd name="T70" fmla="*/ 5 w 58"/>
                <a:gd name="T71" fmla="*/ 49 h 69"/>
                <a:gd name="T72" fmla="*/ 6 w 58"/>
                <a:gd name="T73" fmla="*/ 46 h 69"/>
                <a:gd name="T74" fmla="*/ 8 w 58"/>
                <a:gd name="T75" fmla="*/ 44 h 69"/>
                <a:gd name="T76" fmla="*/ 6 w 58"/>
                <a:gd name="T77" fmla="*/ 39 h 69"/>
                <a:gd name="T78" fmla="*/ 9 w 58"/>
                <a:gd name="T79" fmla="*/ 38 h 69"/>
                <a:gd name="T80" fmla="*/ 3 w 58"/>
                <a:gd name="T81" fmla="*/ 33 h 69"/>
                <a:gd name="T82" fmla="*/ 3 w 58"/>
                <a:gd name="T83" fmla="*/ 30 h 69"/>
                <a:gd name="T84" fmla="*/ 6 w 58"/>
                <a:gd name="T85" fmla="*/ 24 h 69"/>
                <a:gd name="T86" fmla="*/ 1 w 58"/>
                <a:gd name="T87" fmla="*/ 24 h 69"/>
                <a:gd name="T88" fmla="*/ 3 w 58"/>
                <a:gd name="T89" fmla="*/ 22 h 69"/>
                <a:gd name="T90" fmla="*/ 3 w 58"/>
                <a:gd name="T91" fmla="*/ 17 h 69"/>
                <a:gd name="T92" fmla="*/ 8 w 58"/>
                <a:gd name="T93" fmla="*/ 17 h 69"/>
                <a:gd name="T94" fmla="*/ 3 w 58"/>
                <a:gd name="T95" fmla="*/ 16 h 69"/>
                <a:gd name="T96" fmla="*/ 1 w 58"/>
                <a:gd name="T97" fmla="*/ 13 h 69"/>
                <a:gd name="T98" fmla="*/ 0 w 58"/>
                <a:gd name="T99" fmla="*/ 6 h 69"/>
                <a:gd name="T100" fmla="*/ 1 w 58"/>
                <a:gd name="T101" fmla="*/ 5 h 69"/>
                <a:gd name="T102" fmla="*/ 5 w 58"/>
                <a:gd name="T103" fmla="*/ 3 h 69"/>
                <a:gd name="T104" fmla="*/ 8 w 58"/>
                <a:gd name="T105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69">
                  <a:moveTo>
                    <a:pt x="11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2" y="47"/>
                  </a:lnTo>
                  <a:lnTo>
                    <a:pt x="53" y="49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5" y="58"/>
                  </a:lnTo>
                  <a:lnTo>
                    <a:pt x="53" y="58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3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5" y="58"/>
                  </a:lnTo>
                  <a:lnTo>
                    <a:pt x="33" y="58"/>
                  </a:lnTo>
                  <a:lnTo>
                    <a:pt x="33" y="57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2" y="58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8" y="50"/>
                  </a:lnTo>
                  <a:lnTo>
                    <a:pt x="6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9" y="46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6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7" name="Freeform 163">
              <a:extLst>
                <a:ext uri="{FF2B5EF4-FFF2-40B4-BE49-F238E27FC236}">
                  <a16:creationId xmlns:a16="http://schemas.microsoft.com/office/drawing/2014/main" id="{CC1EA8B3-E0D4-8C2A-47A5-3DF6941A8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67" y="2948159"/>
              <a:ext cx="267044" cy="159836"/>
            </a:xfrm>
            <a:custGeom>
              <a:avLst/>
              <a:gdLst>
                <a:gd name="T0" fmla="*/ 98 w 137"/>
                <a:gd name="T1" fmla="*/ 3 h 82"/>
                <a:gd name="T2" fmla="*/ 102 w 137"/>
                <a:gd name="T3" fmla="*/ 10 h 82"/>
                <a:gd name="T4" fmla="*/ 107 w 137"/>
                <a:gd name="T5" fmla="*/ 17 h 82"/>
                <a:gd name="T6" fmla="*/ 112 w 137"/>
                <a:gd name="T7" fmla="*/ 22 h 82"/>
                <a:gd name="T8" fmla="*/ 116 w 137"/>
                <a:gd name="T9" fmla="*/ 32 h 82"/>
                <a:gd name="T10" fmla="*/ 115 w 137"/>
                <a:gd name="T11" fmla="*/ 43 h 82"/>
                <a:gd name="T12" fmla="*/ 115 w 137"/>
                <a:gd name="T13" fmla="*/ 47 h 82"/>
                <a:gd name="T14" fmla="*/ 115 w 137"/>
                <a:gd name="T15" fmla="*/ 51 h 82"/>
                <a:gd name="T16" fmla="*/ 124 w 137"/>
                <a:gd name="T17" fmla="*/ 55 h 82"/>
                <a:gd name="T18" fmla="*/ 126 w 137"/>
                <a:gd name="T19" fmla="*/ 54 h 82"/>
                <a:gd name="T20" fmla="*/ 137 w 137"/>
                <a:gd name="T21" fmla="*/ 54 h 82"/>
                <a:gd name="T22" fmla="*/ 135 w 137"/>
                <a:gd name="T23" fmla="*/ 60 h 82"/>
                <a:gd name="T24" fmla="*/ 128 w 137"/>
                <a:gd name="T25" fmla="*/ 60 h 82"/>
                <a:gd name="T26" fmla="*/ 126 w 137"/>
                <a:gd name="T27" fmla="*/ 63 h 82"/>
                <a:gd name="T28" fmla="*/ 124 w 137"/>
                <a:gd name="T29" fmla="*/ 66 h 82"/>
                <a:gd name="T30" fmla="*/ 123 w 137"/>
                <a:gd name="T31" fmla="*/ 77 h 82"/>
                <a:gd name="T32" fmla="*/ 116 w 137"/>
                <a:gd name="T33" fmla="*/ 81 h 82"/>
                <a:gd name="T34" fmla="*/ 109 w 137"/>
                <a:gd name="T35" fmla="*/ 77 h 82"/>
                <a:gd name="T36" fmla="*/ 99 w 137"/>
                <a:gd name="T37" fmla="*/ 74 h 82"/>
                <a:gd name="T38" fmla="*/ 80 w 137"/>
                <a:gd name="T39" fmla="*/ 81 h 82"/>
                <a:gd name="T40" fmla="*/ 61 w 137"/>
                <a:gd name="T41" fmla="*/ 81 h 82"/>
                <a:gd name="T42" fmla="*/ 39 w 137"/>
                <a:gd name="T43" fmla="*/ 81 h 82"/>
                <a:gd name="T44" fmla="*/ 41 w 137"/>
                <a:gd name="T45" fmla="*/ 77 h 82"/>
                <a:gd name="T46" fmla="*/ 36 w 137"/>
                <a:gd name="T47" fmla="*/ 73 h 82"/>
                <a:gd name="T48" fmla="*/ 33 w 137"/>
                <a:gd name="T49" fmla="*/ 71 h 82"/>
                <a:gd name="T50" fmla="*/ 36 w 137"/>
                <a:gd name="T51" fmla="*/ 68 h 82"/>
                <a:gd name="T52" fmla="*/ 31 w 137"/>
                <a:gd name="T53" fmla="*/ 65 h 82"/>
                <a:gd name="T54" fmla="*/ 22 w 137"/>
                <a:gd name="T55" fmla="*/ 65 h 82"/>
                <a:gd name="T56" fmla="*/ 17 w 137"/>
                <a:gd name="T57" fmla="*/ 62 h 82"/>
                <a:gd name="T58" fmla="*/ 19 w 137"/>
                <a:gd name="T59" fmla="*/ 60 h 82"/>
                <a:gd name="T60" fmla="*/ 17 w 137"/>
                <a:gd name="T61" fmla="*/ 58 h 82"/>
                <a:gd name="T62" fmla="*/ 19 w 137"/>
                <a:gd name="T63" fmla="*/ 57 h 82"/>
                <a:gd name="T64" fmla="*/ 17 w 137"/>
                <a:gd name="T65" fmla="*/ 55 h 82"/>
                <a:gd name="T66" fmla="*/ 11 w 137"/>
                <a:gd name="T67" fmla="*/ 52 h 82"/>
                <a:gd name="T68" fmla="*/ 8 w 137"/>
                <a:gd name="T69" fmla="*/ 51 h 82"/>
                <a:gd name="T70" fmla="*/ 8 w 137"/>
                <a:gd name="T71" fmla="*/ 46 h 82"/>
                <a:gd name="T72" fmla="*/ 6 w 137"/>
                <a:gd name="T73" fmla="*/ 46 h 82"/>
                <a:gd name="T74" fmla="*/ 1 w 137"/>
                <a:gd name="T75" fmla="*/ 41 h 82"/>
                <a:gd name="T76" fmla="*/ 6 w 137"/>
                <a:gd name="T77" fmla="*/ 38 h 82"/>
                <a:gd name="T78" fmla="*/ 9 w 137"/>
                <a:gd name="T79" fmla="*/ 36 h 82"/>
                <a:gd name="T80" fmla="*/ 14 w 137"/>
                <a:gd name="T81" fmla="*/ 35 h 82"/>
                <a:gd name="T82" fmla="*/ 16 w 137"/>
                <a:gd name="T83" fmla="*/ 30 h 82"/>
                <a:gd name="T84" fmla="*/ 19 w 137"/>
                <a:gd name="T85" fmla="*/ 27 h 82"/>
                <a:gd name="T86" fmla="*/ 22 w 137"/>
                <a:gd name="T87" fmla="*/ 22 h 82"/>
                <a:gd name="T88" fmla="*/ 25 w 137"/>
                <a:gd name="T89" fmla="*/ 16 h 82"/>
                <a:gd name="T90" fmla="*/ 30 w 137"/>
                <a:gd name="T91" fmla="*/ 11 h 82"/>
                <a:gd name="T92" fmla="*/ 34 w 137"/>
                <a:gd name="T93" fmla="*/ 10 h 82"/>
                <a:gd name="T94" fmla="*/ 39 w 137"/>
                <a:gd name="T95" fmla="*/ 5 h 82"/>
                <a:gd name="T96" fmla="*/ 46 w 137"/>
                <a:gd name="T97" fmla="*/ 5 h 82"/>
                <a:gd name="T98" fmla="*/ 55 w 137"/>
                <a:gd name="T99" fmla="*/ 6 h 82"/>
                <a:gd name="T100" fmla="*/ 60 w 137"/>
                <a:gd name="T101" fmla="*/ 6 h 82"/>
                <a:gd name="T102" fmla="*/ 68 w 137"/>
                <a:gd name="T103" fmla="*/ 10 h 82"/>
                <a:gd name="T104" fmla="*/ 79 w 137"/>
                <a:gd name="T105" fmla="*/ 6 h 82"/>
                <a:gd name="T106" fmla="*/ 88 w 137"/>
                <a:gd name="T10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82">
                  <a:moveTo>
                    <a:pt x="94" y="0"/>
                  </a:moveTo>
                  <a:lnTo>
                    <a:pt x="94" y="0"/>
                  </a:lnTo>
                  <a:lnTo>
                    <a:pt x="96" y="2"/>
                  </a:lnTo>
                  <a:lnTo>
                    <a:pt x="98" y="2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101" y="6"/>
                  </a:lnTo>
                  <a:lnTo>
                    <a:pt x="101" y="8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1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5" y="14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0" y="21"/>
                  </a:lnTo>
                  <a:lnTo>
                    <a:pt x="110" y="21"/>
                  </a:lnTo>
                  <a:lnTo>
                    <a:pt x="112" y="22"/>
                  </a:lnTo>
                  <a:lnTo>
                    <a:pt x="113" y="24"/>
                  </a:lnTo>
                  <a:lnTo>
                    <a:pt x="115" y="27"/>
                  </a:lnTo>
                  <a:lnTo>
                    <a:pt x="115" y="29"/>
                  </a:lnTo>
                  <a:lnTo>
                    <a:pt x="116" y="30"/>
                  </a:lnTo>
                  <a:lnTo>
                    <a:pt x="116" y="32"/>
                  </a:lnTo>
                  <a:lnTo>
                    <a:pt x="116" y="33"/>
                  </a:lnTo>
                  <a:lnTo>
                    <a:pt x="115" y="35"/>
                  </a:lnTo>
                  <a:lnTo>
                    <a:pt x="115" y="40"/>
                  </a:lnTo>
                  <a:lnTo>
                    <a:pt x="113" y="41"/>
                  </a:lnTo>
                  <a:lnTo>
                    <a:pt x="115" y="43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5" y="46"/>
                  </a:lnTo>
                  <a:lnTo>
                    <a:pt x="115" y="47"/>
                  </a:lnTo>
                  <a:lnTo>
                    <a:pt x="115" y="47"/>
                  </a:lnTo>
                  <a:lnTo>
                    <a:pt x="113" y="49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16" y="54"/>
                  </a:lnTo>
                  <a:lnTo>
                    <a:pt x="120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6" y="54"/>
                  </a:lnTo>
                  <a:lnTo>
                    <a:pt x="128" y="54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5" y="52"/>
                  </a:lnTo>
                  <a:lnTo>
                    <a:pt x="137" y="54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2"/>
                  </a:lnTo>
                  <a:lnTo>
                    <a:pt x="128" y="63"/>
                  </a:lnTo>
                  <a:lnTo>
                    <a:pt x="128" y="63"/>
                  </a:lnTo>
                  <a:lnTo>
                    <a:pt x="128" y="62"/>
                  </a:lnTo>
                  <a:lnTo>
                    <a:pt x="128" y="60"/>
                  </a:lnTo>
                  <a:lnTo>
                    <a:pt x="129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24" y="63"/>
                  </a:lnTo>
                  <a:lnTo>
                    <a:pt x="124" y="65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6" y="66"/>
                  </a:lnTo>
                  <a:lnTo>
                    <a:pt x="124" y="68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23" y="77"/>
                  </a:lnTo>
                  <a:lnTo>
                    <a:pt x="121" y="81"/>
                  </a:lnTo>
                  <a:lnTo>
                    <a:pt x="121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6" y="81"/>
                  </a:lnTo>
                  <a:lnTo>
                    <a:pt x="113" y="81"/>
                  </a:lnTo>
                  <a:lnTo>
                    <a:pt x="112" y="79"/>
                  </a:lnTo>
                  <a:lnTo>
                    <a:pt x="110" y="77"/>
                  </a:lnTo>
                  <a:lnTo>
                    <a:pt x="109" y="77"/>
                  </a:lnTo>
                  <a:lnTo>
                    <a:pt x="109" y="77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104" y="77"/>
                  </a:lnTo>
                  <a:lnTo>
                    <a:pt x="99" y="74"/>
                  </a:lnTo>
                  <a:lnTo>
                    <a:pt x="99" y="74"/>
                  </a:lnTo>
                  <a:lnTo>
                    <a:pt x="96" y="74"/>
                  </a:lnTo>
                  <a:lnTo>
                    <a:pt x="91" y="76"/>
                  </a:lnTo>
                  <a:lnTo>
                    <a:pt x="87" y="77"/>
                  </a:lnTo>
                  <a:lnTo>
                    <a:pt x="83" y="79"/>
                  </a:lnTo>
                  <a:lnTo>
                    <a:pt x="80" y="81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1" y="82"/>
                  </a:lnTo>
                  <a:lnTo>
                    <a:pt x="66" y="82"/>
                  </a:lnTo>
                  <a:lnTo>
                    <a:pt x="61" y="81"/>
                  </a:lnTo>
                  <a:lnTo>
                    <a:pt x="58" y="81"/>
                  </a:lnTo>
                  <a:lnTo>
                    <a:pt x="53" y="81"/>
                  </a:lnTo>
                  <a:lnTo>
                    <a:pt x="49" y="79"/>
                  </a:lnTo>
                  <a:lnTo>
                    <a:pt x="44" y="79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1" y="76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8"/>
                  </a:lnTo>
                  <a:lnTo>
                    <a:pt x="34" y="68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28" y="66"/>
                  </a:lnTo>
                  <a:lnTo>
                    <a:pt x="27" y="68"/>
                  </a:lnTo>
                  <a:lnTo>
                    <a:pt x="27" y="66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5" y="38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4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71" y="10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1" y="0"/>
                  </a:lnTo>
                  <a:lnTo>
                    <a:pt x="93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8" name="Freeform 164">
              <a:extLst>
                <a:ext uri="{FF2B5EF4-FFF2-40B4-BE49-F238E27FC236}">
                  <a16:creationId xmlns:a16="http://schemas.microsoft.com/office/drawing/2014/main" id="{F428FCBD-0BF2-B7B5-ED48-BBF5A9124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473" y="5008486"/>
              <a:ext cx="17544" cy="15594"/>
            </a:xfrm>
            <a:custGeom>
              <a:avLst/>
              <a:gdLst>
                <a:gd name="T0" fmla="*/ 3 w 9"/>
                <a:gd name="T1" fmla="*/ 0 h 8"/>
                <a:gd name="T2" fmla="*/ 5 w 9"/>
                <a:gd name="T3" fmla="*/ 0 h 8"/>
                <a:gd name="T4" fmla="*/ 6 w 9"/>
                <a:gd name="T5" fmla="*/ 0 h 8"/>
                <a:gd name="T6" fmla="*/ 8 w 9"/>
                <a:gd name="T7" fmla="*/ 2 h 8"/>
                <a:gd name="T8" fmla="*/ 9 w 9"/>
                <a:gd name="T9" fmla="*/ 3 h 8"/>
                <a:gd name="T10" fmla="*/ 9 w 9"/>
                <a:gd name="T11" fmla="*/ 7 h 8"/>
                <a:gd name="T12" fmla="*/ 8 w 9"/>
                <a:gd name="T13" fmla="*/ 7 h 8"/>
                <a:gd name="T14" fmla="*/ 6 w 9"/>
                <a:gd name="T15" fmla="*/ 8 h 8"/>
                <a:gd name="T16" fmla="*/ 5 w 9"/>
                <a:gd name="T17" fmla="*/ 8 h 8"/>
                <a:gd name="T18" fmla="*/ 2 w 9"/>
                <a:gd name="T19" fmla="*/ 7 h 8"/>
                <a:gd name="T20" fmla="*/ 2 w 9"/>
                <a:gd name="T21" fmla="*/ 5 h 8"/>
                <a:gd name="T22" fmla="*/ 0 w 9"/>
                <a:gd name="T23" fmla="*/ 3 h 8"/>
                <a:gd name="T24" fmla="*/ 0 w 9"/>
                <a:gd name="T25" fmla="*/ 2 h 8"/>
                <a:gd name="T26" fmla="*/ 2 w 9"/>
                <a:gd name="T27" fmla="*/ 0 h 8"/>
                <a:gd name="T28" fmla="*/ 3 w 9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3"/>
                  </a:lnTo>
                  <a:lnTo>
                    <a:pt x="9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9" name="Freeform 165">
              <a:extLst>
                <a:ext uri="{FF2B5EF4-FFF2-40B4-BE49-F238E27FC236}">
                  <a16:creationId xmlns:a16="http://schemas.microsoft.com/office/drawing/2014/main" id="{CD0C5453-41B4-2546-E1E2-08DB6DAD0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773" y="3667422"/>
              <a:ext cx="25340" cy="48731"/>
            </a:xfrm>
            <a:custGeom>
              <a:avLst/>
              <a:gdLst>
                <a:gd name="T0" fmla="*/ 8 w 13"/>
                <a:gd name="T1" fmla="*/ 0 h 25"/>
                <a:gd name="T2" fmla="*/ 10 w 13"/>
                <a:gd name="T3" fmla="*/ 3 h 25"/>
                <a:gd name="T4" fmla="*/ 11 w 13"/>
                <a:gd name="T5" fmla="*/ 5 h 25"/>
                <a:gd name="T6" fmla="*/ 13 w 13"/>
                <a:gd name="T7" fmla="*/ 6 h 25"/>
                <a:gd name="T8" fmla="*/ 11 w 13"/>
                <a:gd name="T9" fmla="*/ 8 h 25"/>
                <a:gd name="T10" fmla="*/ 11 w 13"/>
                <a:gd name="T11" fmla="*/ 9 h 25"/>
                <a:gd name="T12" fmla="*/ 11 w 13"/>
                <a:gd name="T13" fmla="*/ 11 h 25"/>
                <a:gd name="T14" fmla="*/ 11 w 13"/>
                <a:gd name="T15" fmla="*/ 12 h 25"/>
                <a:gd name="T16" fmla="*/ 11 w 13"/>
                <a:gd name="T17" fmla="*/ 14 h 25"/>
                <a:gd name="T18" fmla="*/ 13 w 13"/>
                <a:gd name="T19" fmla="*/ 16 h 25"/>
                <a:gd name="T20" fmla="*/ 13 w 13"/>
                <a:gd name="T21" fmla="*/ 17 h 25"/>
                <a:gd name="T22" fmla="*/ 13 w 13"/>
                <a:gd name="T23" fmla="*/ 19 h 25"/>
                <a:gd name="T24" fmla="*/ 11 w 13"/>
                <a:gd name="T25" fmla="*/ 20 h 25"/>
                <a:gd name="T26" fmla="*/ 10 w 13"/>
                <a:gd name="T27" fmla="*/ 23 h 25"/>
                <a:gd name="T28" fmla="*/ 10 w 13"/>
                <a:gd name="T29" fmla="*/ 23 h 25"/>
                <a:gd name="T30" fmla="*/ 8 w 13"/>
                <a:gd name="T31" fmla="*/ 23 h 25"/>
                <a:gd name="T32" fmla="*/ 7 w 13"/>
                <a:gd name="T33" fmla="*/ 25 h 25"/>
                <a:gd name="T34" fmla="*/ 5 w 13"/>
                <a:gd name="T35" fmla="*/ 25 h 25"/>
                <a:gd name="T36" fmla="*/ 5 w 13"/>
                <a:gd name="T37" fmla="*/ 25 h 25"/>
                <a:gd name="T38" fmla="*/ 3 w 13"/>
                <a:gd name="T39" fmla="*/ 25 h 25"/>
                <a:gd name="T40" fmla="*/ 3 w 13"/>
                <a:gd name="T41" fmla="*/ 23 h 25"/>
                <a:gd name="T42" fmla="*/ 2 w 13"/>
                <a:gd name="T43" fmla="*/ 23 h 25"/>
                <a:gd name="T44" fmla="*/ 2 w 13"/>
                <a:gd name="T45" fmla="*/ 22 h 25"/>
                <a:gd name="T46" fmla="*/ 2 w 13"/>
                <a:gd name="T47" fmla="*/ 20 h 25"/>
                <a:gd name="T48" fmla="*/ 2 w 13"/>
                <a:gd name="T49" fmla="*/ 20 h 25"/>
                <a:gd name="T50" fmla="*/ 0 w 13"/>
                <a:gd name="T51" fmla="*/ 16 h 25"/>
                <a:gd name="T52" fmla="*/ 0 w 13"/>
                <a:gd name="T53" fmla="*/ 12 h 25"/>
                <a:gd name="T54" fmla="*/ 0 w 13"/>
                <a:gd name="T55" fmla="*/ 11 h 25"/>
                <a:gd name="T56" fmla="*/ 2 w 13"/>
                <a:gd name="T57" fmla="*/ 11 h 25"/>
                <a:gd name="T58" fmla="*/ 2 w 13"/>
                <a:gd name="T59" fmla="*/ 9 h 25"/>
                <a:gd name="T60" fmla="*/ 2 w 13"/>
                <a:gd name="T61" fmla="*/ 6 h 25"/>
                <a:gd name="T62" fmla="*/ 3 w 13"/>
                <a:gd name="T63" fmla="*/ 3 h 25"/>
                <a:gd name="T64" fmla="*/ 5 w 13"/>
                <a:gd name="T65" fmla="*/ 1 h 25"/>
                <a:gd name="T66" fmla="*/ 8 w 13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" h="25">
                  <a:moveTo>
                    <a:pt x="8" y="0"/>
                  </a:moveTo>
                  <a:lnTo>
                    <a:pt x="10" y="3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0" name="Freeform 166">
              <a:extLst>
                <a:ext uri="{FF2B5EF4-FFF2-40B4-BE49-F238E27FC236}">
                  <a16:creationId xmlns:a16="http://schemas.microsoft.com/office/drawing/2014/main" id="{042C70F2-B2AC-F598-E99E-401090C4F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050" y="4963654"/>
              <a:ext cx="239755" cy="245602"/>
            </a:xfrm>
            <a:custGeom>
              <a:avLst/>
              <a:gdLst>
                <a:gd name="T0" fmla="*/ 67 w 123"/>
                <a:gd name="T1" fmla="*/ 8 h 126"/>
                <a:gd name="T2" fmla="*/ 67 w 123"/>
                <a:gd name="T3" fmla="*/ 15 h 126"/>
                <a:gd name="T4" fmla="*/ 68 w 123"/>
                <a:gd name="T5" fmla="*/ 19 h 126"/>
                <a:gd name="T6" fmla="*/ 70 w 123"/>
                <a:gd name="T7" fmla="*/ 22 h 126"/>
                <a:gd name="T8" fmla="*/ 70 w 123"/>
                <a:gd name="T9" fmla="*/ 23 h 126"/>
                <a:gd name="T10" fmla="*/ 70 w 123"/>
                <a:gd name="T11" fmla="*/ 30 h 126"/>
                <a:gd name="T12" fmla="*/ 70 w 123"/>
                <a:gd name="T13" fmla="*/ 34 h 126"/>
                <a:gd name="T14" fmla="*/ 70 w 123"/>
                <a:gd name="T15" fmla="*/ 37 h 126"/>
                <a:gd name="T16" fmla="*/ 68 w 123"/>
                <a:gd name="T17" fmla="*/ 42 h 126"/>
                <a:gd name="T18" fmla="*/ 73 w 123"/>
                <a:gd name="T19" fmla="*/ 42 h 126"/>
                <a:gd name="T20" fmla="*/ 79 w 123"/>
                <a:gd name="T21" fmla="*/ 44 h 126"/>
                <a:gd name="T22" fmla="*/ 86 w 123"/>
                <a:gd name="T23" fmla="*/ 44 h 126"/>
                <a:gd name="T24" fmla="*/ 90 w 123"/>
                <a:gd name="T25" fmla="*/ 42 h 126"/>
                <a:gd name="T26" fmla="*/ 93 w 123"/>
                <a:gd name="T27" fmla="*/ 44 h 126"/>
                <a:gd name="T28" fmla="*/ 100 w 123"/>
                <a:gd name="T29" fmla="*/ 45 h 126"/>
                <a:gd name="T30" fmla="*/ 103 w 123"/>
                <a:gd name="T31" fmla="*/ 50 h 126"/>
                <a:gd name="T32" fmla="*/ 103 w 123"/>
                <a:gd name="T33" fmla="*/ 55 h 126"/>
                <a:gd name="T34" fmla="*/ 103 w 123"/>
                <a:gd name="T35" fmla="*/ 60 h 126"/>
                <a:gd name="T36" fmla="*/ 104 w 123"/>
                <a:gd name="T37" fmla="*/ 64 h 126"/>
                <a:gd name="T38" fmla="*/ 106 w 123"/>
                <a:gd name="T39" fmla="*/ 69 h 126"/>
                <a:gd name="T40" fmla="*/ 112 w 123"/>
                <a:gd name="T41" fmla="*/ 71 h 126"/>
                <a:gd name="T42" fmla="*/ 117 w 123"/>
                <a:gd name="T43" fmla="*/ 67 h 126"/>
                <a:gd name="T44" fmla="*/ 122 w 123"/>
                <a:gd name="T45" fmla="*/ 72 h 126"/>
                <a:gd name="T46" fmla="*/ 120 w 123"/>
                <a:gd name="T47" fmla="*/ 83 h 126"/>
                <a:gd name="T48" fmla="*/ 117 w 123"/>
                <a:gd name="T49" fmla="*/ 94 h 126"/>
                <a:gd name="T50" fmla="*/ 114 w 123"/>
                <a:gd name="T51" fmla="*/ 112 h 126"/>
                <a:gd name="T52" fmla="*/ 109 w 123"/>
                <a:gd name="T53" fmla="*/ 115 h 126"/>
                <a:gd name="T54" fmla="*/ 104 w 123"/>
                <a:gd name="T55" fmla="*/ 118 h 126"/>
                <a:gd name="T56" fmla="*/ 103 w 123"/>
                <a:gd name="T57" fmla="*/ 123 h 126"/>
                <a:gd name="T58" fmla="*/ 97 w 123"/>
                <a:gd name="T59" fmla="*/ 121 h 126"/>
                <a:gd name="T60" fmla="*/ 90 w 123"/>
                <a:gd name="T61" fmla="*/ 126 h 126"/>
                <a:gd name="T62" fmla="*/ 84 w 123"/>
                <a:gd name="T63" fmla="*/ 123 h 126"/>
                <a:gd name="T64" fmla="*/ 67 w 123"/>
                <a:gd name="T65" fmla="*/ 121 h 126"/>
                <a:gd name="T66" fmla="*/ 60 w 123"/>
                <a:gd name="T67" fmla="*/ 116 h 126"/>
                <a:gd name="T68" fmla="*/ 63 w 123"/>
                <a:gd name="T69" fmla="*/ 113 h 126"/>
                <a:gd name="T70" fmla="*/ 65 w 123"/>
                <a:gd name="T71" fmla="*/ 112 h 126"/>
                <a:gd name="T72" fmla="*/ 65 w 123"/>
                <a:gd name="T73" fmla="*/ 105 h 126"/>
                <a:gd name="T74" fmla="*/ 67 w 123"/>
                <a:gd name="T75" fmla="*/ 104 h 126"/>
                <a:gd name="T76" fmla="*/ 71 w 123"/>
                <a:gd name="T77" fmla="*/ 97 h 126"/>
                <a:gd name="T78" fmla="*/ 74 w 123"/>
                <a:gd name="T79" fmla="*/ 94 h 126"/>
                <a:gd name="T80" fmla="*/ 68 w 123"/>
                <a:gd name="T81" fmla="*/ 86 h 126"/>
                <a:gd name="T82" fmla="*/ 62 w 123"/>
                <a:gd name="T83" fmla="*/ 85 h 126"/>
                <a:gd name="T84" fmla="*/ 48 w 123"/>
                <a:gd name="T85" fmla="*/ 77 h 126"/>
                <a:gd name="T86" fmla="*/ 32 w 123"/>
                <a:gd name="T87" fmla="*/ 71 h 126"/>
                <a:gd name="T88" fmla="*/ 19 w 123"/>
                <a:gd name="T89" fmla="*/ 63 h 126"/>
                <a:gd name="T90" fmla="*/ 13 w 123"/>
                <a:gd name="T91" fmla="*/ 58 h 126"/>
                <a:gd name="T92" fmla="*/ 2 w 123"/>
                <a:gd name="T93" fmla="*/ 45 h 126"/>
                <a:gd name="T94" fmla="*/ 2 w 123"/>
                <a:gd name="T95" fmla="*/ 41 h 126"/>
                <a:gd name="T96" fmla="*/ 8 w 123"/>
                <a:gd name="T97" fmla="*/ 15 h 126"/>
                <a:gd name="T98" fmla="*/ 18 w 123"/>
                <a:gd name="T99" fmla="*/ 4 h 126"/>
                <a:gd name="T100" fmla="*/ 46 w 123"/>
                <a:gd name="T10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26">
                  <a:moveTo>
                    <a:pt x="52" y="0"/>
                  </a:moveTo>
                  <a:lnTo>
                    <a:pt x="57" y="3"/>
                  </a:lnTo>
                  <a:lnTo>
                    <a:pt x="62" y="4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7" y="11"/>
                  </a:lnTo>
                  <a:lnTo>
                    <a:pt x="67" y="12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5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9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2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9" y="44"/>
                  </a:lnTo>
                  <a:lnTo>
                    <a:pt x="81" y="44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6" y="44"/>
                  </a:lnTo>
                  <a:lnTo>
                    <a:pt x="86" y="44"/>
                  </a:lnTo>
                  <a:lnTo>
                    <a:pt x="87" y="44"/>
                  </a:lnTo>
                  <a:lnTo>
                    <a:pt x="89" y="44"/>
                  </a:lnTo>
                  <a:lnTo>
                    <a:pt x="89" y="42"/>
                  </a:lnTo>
                  <a:lnTo>
                    <a:pt x="89" y="42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5" y="4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1" y="47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3" y="52"/>
                  </a:lnTo>
                  <a:lnTo>
                    <a:pt x="103" y="52"/>
                  </a:lnTo>
                  <a:lnTo>
                    <a:pt x="103" y="53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3" y="56"/>
                  </a:lnTo>
                  <a:lnTo>
                    <a:pt x="103" y="58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06" y="71"/>
                  </a:lnTo>
                  <a:lnTo>
                    <a:pt x="108" y="71"/>
                  </a:lnTo>
                  <a:lnTo>
                    <a:pt x="109" y="71"/>
                  </a:lnTo>
                  <a:lnTo>
                    <a:pt x="111" y="71"/>
                  </a:lnTo>
                  <a:lnTo>
                    <a:pt x="112" y="71"/>
                  </a:lnTo>
                  <a:lnTo>
                    <a:pt x="112" y="69"/>
                  </a:lnTo>
                  <a:lnTo>
                    <a:pt x="114" y="69"/>
                  </a:lnTo>
                  <a:lnTo>
                    <a:pt x="115" y="69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9" y="69"/>
                  </a:lnTo>
                  <a:lnTo>
                    <a:pt x="120" y="69"/>
                  </a:lnTo>
                  <a:lnTo>
                    <a:pt x="120" y="71"/>
                  </a:lnTo>
                  <a:lnTo>
                    <a:pt x="123" y="71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4"/>
                  </a:lnTo>
                  <a:lnTo>
                    <a:pt x="122" y="75"/>
                  </a:lnTo>
                  <a:lnTo>
                    <a:pt x="122" y="78"/>
                  </a:lnTo>
                  <a:lnTo>
                    <a:pt x="120" y="83"/>
                  </a:lnTo>
                  <a:lnTo>
                    <a:pt x="120" y="86"/>
                  </a:lnTo>
                  <a:lnTo>
                    <a:pt x="120" y="88"/>
                  </a:lnTo>
                  <a:lnTo>
                    <a:pt x="119" y="89"/>
                  </a:lnTo>
                  <a:lnTo>
                    <a:pt x="117" y="93"/>
                  </a:lnTo>
                  <a:lnTo>
                    <a:pt x="117" y="94"/>
                  </a:lnTo>
                  <a:lnTo>
                    <a:pt x="117" y="101"/>
                  </a:lnTo>
                  <a:lnTo>
                    <a:pt x="117" y="105"/>
                  </a:lnTo>
                  <a:lnTo>
                    <a:pt x="115" y="110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2" y="112"/>
                  </a:lnTo>
                  <a:lnTo>
                    <a:pt x="112" y="113"/>
                  </a:lnTo>
                  <a:lnTo>
                    <a:pt x="111" y="113"/>
                  </a:lnTo>
                  <a:lnTo>
                    <a:pt x="111" y="115"/>
                  </a:lnTo>
                  <a:lnTo>
                    <a:pt x="109" y="115"/>
                  </a:lnTo>
                  <a:lnTo>
                    <a:pt x="109" y="115"/>
                  </a:lnTo>
                  <a:lnTo>
                    <a:pt x="109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3"/>
                  </a:lnTo>
                  <a:lnTo>
                    <a:pt x="100" y="123"/>
                  </a:lnTo>
                  <a:lnTo>
                    <a:pt x="98" y="121"/>
                  </a:lnTo>
                  <a:lnTo>
                    <a:pt x="97" y="121"/>
                  </a:lnTo>
                  <a:lnTo>
                    <a:pt x="95" y="121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2" y="124"/>
                  </a:lnTo>
                  <a:lnTo>
                    <a:pt x="90" y="126"/>
                  </a:lnTo>
                  <a:lnTo>
                    <a:pt x="90" y="124"/>
                  </a:lnTo>
                  <a:lnTo>
                    <a:pt x="89" y="124"/>
                  </a:lnTo>
                  <a:lnTo>
                    <a:pt x="87" y="124"/>
                  </a:lnTo>
                  <a:lnTo>
                    <a:pt x="86" y="124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1" y="124"/>
                  </a:lnTo>
                  <a:lnTo>
                    <a:pt x="78" y="123"/>
                  </a:lnTo>
                  <a:lnTo>
                    <a:pt x="71" y="121"/>
                  </a:lnTo>
                  <a:lnTo>
                    <a:pt x="67" y="121"/>
                  </a:lnTo>
                  <a:lnTo>
                    <a:pt x="60" y="121"/>
                  </a:lnTo>
                  <a:lnTo>
                    <a:pt x="59" y="119"/>
                  </a:lnTo>
                  <a:lnTo>
                    <a:pt x="59" y="118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2" y="116"/>
                  </a:lnTo>
                  <a:lnTo>
                    <a:pt x="62" y="115"/>
                  </a:lnTo>
                  <a:lnTo>
                    <a:pt x="63" y="115"/>
                  </a:lnTo>
                  <a:lnTo>
                    <a:pt x="63" y="115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0"/>
                  </a:lnTo>
                  <a:lnTo>
                    <a:pt x="65" y="108"/>
                  </a:lnTo>
                  <a:lnTo>
                    <a:pt x="65" y="107"/>
                  </a:lnTo>
                  <a:lnTo>
                    <a:pt x="65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70" y="102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99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1" y="96"/>
                  </a:lnTo>
                  <a:lnTo>
                    <a:pt x="73" y="96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1"/>
                  </a:lnTo>
                  <a:lnTo>
                    <a:pt x="71" y="88"/>
                  </a:lnTo>
                  <a:lnTo>
                    <a:pt x="68" y="86"/>
                  </a:lnTo>
                  <a:lnTo>
                    <a:pt x="67" y="85"/>
                  </a:lnTo>
                  <a:lnTo>
                    <a:pt x="65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2" y="85"/>
                  </a:lnTo>
                  <a:lnTo>
                    <a:pt x="60" y="83"/>
                  </a:lnTo>
                  <a:lnTo>
                    <a:pt x="57" y="83"/>
                  </a:lnTo>
                  <a:lnTo>
                    <a:pt x="51" y="78"/>
                  </a:lnTo>
                  <a:lnTo>
                    <a:pt x="48" y="77"/>
                  </a:lnTo>
                  <a:lnTo>
                    <a:pt x="48" y="77"/>
                  </a:lnTo>
                  <a:lnTo>
                    <a:pt x="45" y="75"/>
                  </a:lnTo>
                  <a:lnTo>
                    <a:pt x="41" y="72"/>
                  </a:lnTo>
                  <a:lnTo>
                    <a:pt x="38" y="71"/>
                  </a:lnTo>
                  <a:lnTo>
                    <a:pt x="35" y="71"/>
                  </a:lnTo>
                  <a:lnTo>
                    <a:pt x="32" y="71"/>
                  </a:lnTo>
                  <a:lnTo>
                    <a:pt x="27" y="69"/>
                  </a:lnTo>
                  <a:lnTo>
                    <a:pt x="24" y="67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19" y="63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6" y="60"/>
                  </a:lnTo>
                  <a:lnTo>
                    <a:pt x="15" y="60"/>
                  </a:lnTo>
                  <a:lnTo>
                    <a:pt x="13" y="58"/>
                  </a:lnTo>
                  <a:lnTo>
                    <a:pt x="11" y="56"/>
                  </a:lnTo>
                  <a:lnTo>
                    <a:pt x="10" y="53"/>
                  </a:lnTo>
                  <a:lnTo>
                    <a:pt x="7" y="50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4" y="36"/>
                  </a:lnTo>
                  <a:lnTo>
                    <a:pt x="5" y="31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1" y="11"/>
                  </a:lnTo>
                  <a:lnTo>
                    <a:pt x="13" y="8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33" y="1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1" name="Freeform 167">
              <a:extLst>
                <a:ext uri="{FF2B5EF4-FFF2-40B4-BE49-F238E27FC236}">
                  <a16:creationId xmlns:a16="http://schemas.microsoft.com/office/drawing/2014/main" id="{0F0EA479-A2F1-AC80-92E1-F3337B869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8768" y="4201509"/>
              <a:ext cx="99411" cy="132547"/>
            </a:xfrm>
            <a:custGeom>
              <a:avLst/>
              <a:gdLst>
                <a:gd name="T0" fmla="*/ 0 w 51"/>
                <a:gd name="T1" fmla="*/ 66 h 68"/>
                <a:gd name="T2" fmla="*/ 0 w 51"/>
                <a:gd name="T3" fmla="*/ 66 h 68"/>
                <a:gd name="T4" fmla="*/ 0 w 51"/>
                <a:gd name="T5" fmla="*/ 66 h 68"/>
                <a:gd name="T6" fmla="*/ 0 w 51"/>
                <a:gd name="T7" fmla="*/ 66 h 68"/>
                <a:gd name="T8" fmla="*/ 0 w 51"/>
                <a:gd name="T9" fmla="*/ 68 h 68"/>
                <a:gd name="T10" fmla="*/ 0 w 51"/>
                <a:gd name="T11" fmla="*/ 68 h 68"/>
                <a:gd name="T12" fmla="*/ 0 w 51"/>
                <a:gd name="T13" fmla="*/ 66 h 68"/>
                <a:gd name="T14" fmla="*/ 0 w 51"/>
                <a:gd name="T15" fmla="*/ 66 h 68"/>
                <a:gd name="T16" fmla="*/ 0 w 51"/>
                <a:gd name="T17" fmla="*/ 66 h 68"/>
                <a:gd name="T18" fmla="*/ 51 w 51"/>
                <a:gd name="T19" fmla="*/ 0 h 68"/>
                <a:gd name="T20" fmla="*/ 51 w 51"/>
                <a:gd name="T21" fmla="*/ 0 h 68"/>
                <a:gd name="T22" fmla="*/ 51 w 51"/>
                <a:gd name="T23" fmla="*/ 3 h 68"/>
                <a:gd name="T24" fmla="*/ 51 w 51"/>
                <a:gd name="T25" fmla="*/ 3 h 68"/>
                <a:gd name="T26" fmla="*/ 51 w 51"/>
                <a:gd name="T27" fmla="*/ 5 h 68"/>
                <a:gd name="T28" fmla="*/ 49 w 51"/>
                <a:gd name="T29" fmla="*/ 5 h 68"/>
                <a:gd name="T30" fmla="*/ 49 w 51"/>
                <a:gd name="T31" fmla="*/ 3 h 68"/>
                <a:gd name="T32" fmla="*/ 49 w 51"/>
                <a:gd name="T33" fmla="*/ 2 h 68"/>
                <a:gd name="T34" fmla="*/ 49 w 51"/>
                <a:gd name="T35" fmla="*/ 2 h 68"/>
                <a:gd name="T36" fmla="*/ 51 w 51"/>
                <a:gd name="T37" fmla="*/ 2 h 68"/>
                <a:gd name="T38" fmla="*/ 51 w 51"/>
                <a:gd name="T39" fmla="*/ 2 h 68"/>
                <a:gd name="T40" fmla="*/ 51 w 51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68">
                  <a:moveTo>
                    <a:pt x="0" y="66"/>
                  </a:move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51" y="0"/>
                  </a:moveTo>
                  <a:lnTo>
                    <a:pt x="51" y="0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9" y="3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2" name="Freeform 168">
              <a:extLst>
                <a:ext uri="{FF2B5EF4-FFF2-40B4-BE49-F238E27FC236}">
                  <a16:creationId xmlns:a16="http://schemas.microsoft.com/office/drawing/2014/main" id="{D58C48F8-CC62-8B9A-AF09-1A1CD3A0C9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3946" y="3160624"/>
              <a:ext cx="705618" cy="309927"/>
            </a:xfrm>
            <a:custGeom>
              <a:avLst/>
              <a:gdLst>
                <a:gd name="T0" fmla="*/ 211 w 362"/>
                <a:gd name="T1" fmla="*/ 156 h 159"/>
                <a:gd name="T2" fmla="*/ 203 w 362"/>
                <a:gd name="T3" fmla="*/ 156 h 159"/>
                <a:gd name="T4" fmla="*/ 89 w 362"/>
                <a:gd name="T5" fmla="*/ 88 h 159"/>
                <a:gd name="T6" fmla="*/ 88 w 362"/>
                <a:gd name="T7" fmla="*/ 87 h 159"/>
                <a:gd name="T8" fmla="*/ 86 w 362"/>
                <a:gd name="T9" fmla="*/ 74 h 159"/>
                <a:gd name="T10" fmla="*/ 80 w 362"/>
                <a:gd name="T11" fmla="*/ 75 h 159"/>
                <a:gd name="T12" fmla="*/ 41 w 362"/>
                <a:gd name="T13" fmla="*/ 61 h 159"/>
                <a:gd name="T14" fmla="*/ 42 w 362"/>
                <a:gd name="T15" fmla="*/ 64 h 159"/>
                <a:gd name="T16" fmla="*/ 41 w 362"/>
                <a:gd name="T17" fmla="*/ 61 h 159"/>
                <a:gd name="T18" fmla="*/ 37 w 362"/>
                <a:gd name="T19" fmla="*/ 61 h 159"/>
                <a:gd name="T20" fmla="*/ 47 w 362"/>
                <a:gd name="T21" fmla="*/ 60 h 159"/>
                <a:gd name="T22" fmla="*/ 42 w 362"/>
                <a:gd name="T23" fmla="*/ 58 h 159"/>
                <a:gd name="T24" fmla="*/ 61 w 362"/>
                <a:gd name="T25" fmla="*/ 60 h 159"/>
                <a:gd name="T26" fmla="*/ 56 w 362"/>
                <a:gd name="T27" fmla="*/ 58 h 159"/>
                <a:gd name="T28" fmla="*/ 1 w 362"/>
                <a:gd name="T29" fmla="*/ 49 h 159"/>
                <a:gd name="T30" fmla="*/ 332 w 362"/>
                <a:gd name="T31" fmla="*/ 0 h 159"/>
                <a:gd name="T32" fmla="*/ 334 w 362"/>
                <a:gd name="T33" fmla="*/ 3 h 159"/>
                <a:gd name="T34" fmla="*/ 334 w 362"/>
                <a:gd name="T35" fmla="*/ 6 h 159"/>
                <a:gd name="T36" fmla="*/ 340 w 362"/>
                <a:gd name="T37" fmla="*/ 5 h 159"/>
                <a:gd name="T38" fmla="*/ 346 w 362"/>
                <a:gd name="T39" fmla="*/ 5 h 159"/>
                <a:gd name="T40" fmla="*/ 348 w 362"/>
                <a:gd name="T41" fmla="*/ 3 h 159"/>
                <a:gd name="T42" fmla="*/ 354 w 362"/>
                <a:gd name="T43" fmla="*/ 3 h 159"/>
                <a:gd name="T44" fmla="*/ 357 w 362"/>
                <a:gd name="T45" fmla="*/ 6 h 159"/>
                <a:gd name="T46" fmla="*/ 361 w 362"/>
                <a:gd name="T47" fmla="*/ 9 h 159"/>
                <a:gd name="T48" fmla="*/ 361 w 362"/>
                <a:gd name="T49" fmla="*/ 12 h 159"/>
                <a:gd name="T50" fmla="*/ 353 w 362"/>
                <a:gd name="T51" fmla="*/ 19 h 159"/>
                <a:gd name="T52" fmla="*/ 353 w 362"/>
                <a:gd name="T53" fmla="*/ 27 h 159"/>
                <a:gd name="T54" fmla="*/ 353 w 362"/>
                <a:gd name="T55" fmla="*/ 31 h 159"/>
                <a:gd name="T56" fmla="*/ 350 w 362"/>
                <a:gd name="T57" fmla="*/ 35 h 159"/>
                <a:gd name="T58" fmla="*/ 351 w 362"/>
                <a:gd name="T59" fmla="*/ 41 h 159"/>
                <a:gd name="T60" fmla="*/ 343 w 362"/>
                <a:gd name="T61" fmla="*/ 42 h 159"/>
                <a:gd name="T62" fmla="*/ 346 w 362"/>
                <a:gd name="T63" fmla="*/ 49 h 159"/>
                <a:gd name="T64" fmla="*/ 350 w 362"/>
                <a:gd name="T65" fmla="*/ 55 h 159"/>
                <a:gd name="T66" fmla="*/ 346 w 362"/>
                <a:gd name="T67" fmla="*/ 61 h 159"/>
                <a:gd name="T68" fmla="*/ 351 w 362"/>
                <a:gd name="T69" fmla="*/ 68 h 159"/>
                <a:gd name="T70" fmla="*/ 346 w 362"/>
                <a:gd name="T71" fmla="*/ 72 h 159"/>
                <a:gd name="T72" fmla="*/ 343 w 362"/>
                <a:gd name="T73" fmla="*/ 80 h 159"/>
                <a:gd name="T74" fmla="*/ 334 w 362"/>
                <a:gd name="T75" fmla="*/ 87 h 159"/>
                <a:gd name="T76" fmla="*/ 323 w 362"/>
                <a:gd name="T77" fmla="*/ 87 h 159"/>
                <a:gd name="T78" fmla="*/ 324 w 362"/>
                <a:gd name="T79" fmla="*/ 75 h 159"/>
                <a:gd name="T80" fmla="*/ 323 w 362"/>
                <a:gd name="T81" fmla="*/ 63 h 159"/>
                <a:gd name="T82" fmla="*/ 323 w 362"/>
                <a:gd name="T83" fmla="*/ 63 h 159"/>
                <a:gd name="T84" fmla="*/ 318 w 362"/>
                <a:gd name="T85" fmla="*/ 60 h 159"/>
                <a:gd name="T86" fmla="*/ 321 w 362"/>
                <a:gd name="T87" fmla="*/ 55 h 159"/>
                <a:gd name="T88" fmla="*/ 320 w 362"/>
                <a:gd name="T89" fmla="*/ 57 h 159"/>
                <a:gd name="T90" fmla="*/ 315 w 362"/>
                <a:gd name="T91" fmla="*/ 58 h 159"/>
                <a:gd name="T92" fmla="*/ 316 w 362"/>
                <a:gd name="T93" fmla="*/ 50 h 159"/>
                <a:gd name="T94" fmla="*/ 320 w 362"/>
                <a:gd name="T95" fmla="*/ 46 h 159"/>
                <a:gd name="T96" fmla="*/ 323 w 362"/>
                <a:gd name="T97" fmla="*/ 33 h 159"/>
                <a:gd name="T98" fmla="*/ 326 w 362"/>
                <a:gd name="T99" fmla="*/ 20 h 159"/>
                <a:gd name="T100" fmla="*/ 324 w 362"/>
                <a:gd name="T101" fmla="*/ 9 h 159"/>
                <a:gd name="T102" fmla="*/ 324 w 362"/>
                <a:gd name="T103" fmla="*/ 5 h 159"/>
                <a:gd name="T104" fmla="*/ 332 w 362"/>
                <a:gd name="T10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2" h="159">
                  <a:moveTo>
                    <a:pt x="203" y="154"/>
                  </a:moveTo>
                  <a:lnTo>
                    <a:pt x="205" y="156"/>
                  </a:lnTo>
                  <a:lnTo>
                    <a:pt x="208" y="156"/>
                  </a:lnTo>
                  <a:lnTo>
                    <a:pt x="209" y="156"/>
                  </a:lnTo>
                  <a:lnTo>
                    <a:pt x="211" y="156"/>
                  </a:lnTo>
                  <a:lnTo>
                    <a:pt x="209" y="157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203" y="157"/>
                  </a:lnTo>
                  <a:lnTo>
                    <a:pt x="203" y="156"/>
                  </a:lnTo>
                  <a:lnTo>
                    <a:pt x="203" y="156"/>
                  </a:lnTo>
                  <a:lnTo>
                    <a:pt x="203" y="154"/>
                  </a:lnTo>
                  <a:close/>
                  <a:moveTo>
                    <a:pt x="89" y="87"/>
                  </a:move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7"/>
                  </a:lnTo>
                  <a:lnTo>
                    <a:pt x="89" y="87"/>
                  </a:lnTo>
                  <a:close/>
                  <a:moveTo>
                    <a:pt x="78" y="72"/>
                  </a:moveTo>
                  <a:lnTo>
                    <a:pt x="82" y="74"/>
                  </a:lnTo>
                  <a:lnTo>
                    <a:pt x="82" y="74"/>
                  </a:lnTo>
                  <a:lnTo>
                    <a:pt x="86" y="74"/>
                  </a:lnTo>
                  <a:lnTo>
                    <a:pt x="88" y="74"/>
                  </a:lnTo>
                  <a:lnTo>
                    <a:pt x="88" y="75"/>
                  </a:lnTo>
                  <a:lnTo>
                    <a:pt x="86" y="75"/>
                  </a:lnTo>
                  <a:lnTo>
                    <a:pt x="85" y="75"/>
                  </a:lnTo>
                  <a:lnTo>
                    <a:pt x="80" y="75"/>
                  </a:lnTo>
                  <a:lnTo>
                    <a:pt x="78" y="74"/>
                  </a:lnTo>
                  <a:lnTo>
                    <a:pt x="78" y="72"/>
                  </a:lnTo>
                  <a:lnTo>
                    <a:pt x="78" y="72"/>
                  </a:lnTo>
                  <a:lnTo>
                    <a:pt x="78" y="72"/>
                  </a:lnTo>
                  <a:close/>
                  <a:moveTo>
                    <a:pt x="41" y="61"/>
                  </a:moveTo>
                  <a:lnTo>
                    <a:pt x="45" y="63"/>
                  </a:lnTo>
                  <a:lnTo>
                    <a:pt x="47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41" y="61"/>
                  </a:lnTo>
                  <a:close/>
                  <a:moveTo>
                    <a:pt x="37" y="60"/>
                  </a:moveTo>
                  <a:lnTo>
                    <a:pt x="37" y="61"/>
                  </a:lnTo>
                  <a:lnTo>
                    <a:pt x="37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36" y="63"/>
                  </a:lnTo>
                  <a:lnTo>
                    <a:pt x="34" y="61"/>
                  </a:lnTo>
                  <a:lnTo>
                    <a:pt x="37" y="60"/>
                  </a:lnTo>
                  <a:close/>
                  <a:moveTo>
                    <a:pt x="42" y="58"/>
                  </a:moveTo>
                  <a:lnTo>
                    <a:pt x="47" y="60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0"/>
                  </a:lnTo>
                  <a:lnTo>
                    <a:pt x="44" y="60"/>
                  </a:lnTo>
                  <a:lnTo>
                    <a:pt x="42" y="58"/>
                  </a:lnTo>
                  <a:close/>
                  <a:moveTo>
                    <a:pt x="58" y="58"/>
                  </a:moveTo>
                  <a:lnTo>
                    <a:pt x="59" y="58"/>
                  </a:lnTo>
                  <a:lnTo>
                    <a:pt x="61" y="58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59" y="60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8" y="58"/>
                  </a:lnTo>
                  <a:close/>
                  <a:moveTo>
                    <a:pt x="1" y="46"/>
                  </a:moveTo>
                  <a:lnTo>
                    <a:pt x="1" y="46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1" y="46"/>
                  </a:lnTo>
                  <a:close/>
                  <a:moveTo>
                    <a:pt x="332" y="0"/>
                  </a:moveTo>
                  <a:lnTo>
                    <a:pt x="332" y="0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5"/>
                  </a:lnTo>
                  <a:lnTo>
                    <a:pt x="332" y="5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5" y="6"/>
                  </a:lnTo>
                  <a:lnTo>
                    <a:pt x="337" y="6"/>
                  </a:lnTo>
                  <a:lnTo>
                    <a:pt x="337" y="5"/>
                  </a:lnTo>
                  <a:lnTo>
                    <a:pt x="337" y="5"/>
                  </a:lnTo>
                  <a:lnTo>
                    <a:pt x="340" y="5"/>
                  </a:lnTo>
                  <a:lnTo>
                    <a:pt x="342" y="5"/>
                  </a:lnTo>
                  <a:lnTo>
                    <a:pt x="342" y="6"/>
                  </a:lnTo>
                  <a:lnTo>
                    <a:pt x="343" y="6"/>
                  </a:lnTo>
                  <a:lnTo>
                    <a:pt x="345" y="6"/>
                  </a:lnTo>
                  <a:lnTo>
                    <a:pt x="346" y="5"/>
                  </a:lnTo>
                  <a:lnTo>
                    <a:pt x="348" y="5"/>
                  </a:lnTo>
                  <a:lnTo>
                    <a:pt x="348" y="5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50" y="3"/>
                  </a:lnTo>
                  <a:lnTo>
                    <a:pt x="350" y="3"/>
                  </a:lnTo>
                  <a:lnTo>
                    <a:pt x="353" y="5"/>
                  </a:lnTo>
                  <a:lnTo>
                    <a:pt x="353" y="3"/>
                  </a:lnTo>
                  <a:lnTo>
                    <a:pt x="354" y="3"/>
                  </a:lnTo>
                  <a:lnTo>
                    <a:pt x="354" y="5"/>
                  </a:lnTo>
                  <a:lnTo>
                    <a:pt x="356" y="5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7" y="6"/>
                  </a:lnTo>
                  <a:lnTo>
                    <a:pt x="357" y="8"/>
                  </a:lnTo>
                  <a:lnTo>
                    <a:pt x="357" y="9"/>
                  </a:lnTo>
                  <a:lnTo>
                    <a:pt x="357" y="9"/>
                  </a:lnTo>
                  <a:lnTo>
                    <a:pt x="359" y="9"/>
                  </a:lnTo>
                  <a:lnTo>
                    <a:pt x="361" y="9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1" y="12"/>
                  </a:lnTo>
                  <a:lnTo>
                    <a:pt x="359" y="14"/>
                  </a:lnTo>
                  <a:lnTo>
                    <a:pt x="357" y="16"/>
                  </a:lnTo>
                  <a:lnTo>
                    <a:pt x="354" y="17"/>
                  </a:lnTo>
                  <a:lnTo>
                    <a:pt x="354" y="19"/>
                  </a:lnTo>
                  <a:lnTo>
                    <a:pt x="353" y="19"/>
                  </a:lnTo>
                  <a:lnTo>
                    <a:pt x="351" y="19"/>
                  </a:lnTo>
                  <a:lnTo>
                    <a:pt x="351" y="20"/>
                  </a:lnTo>
                  <a:lnTo>
                    <a:pt x="353" y="22"/>
                  </a:lnTo>
                  <a:lnTo>
                    <a:pt x="353" y="23"/>
                  </a:lnTo>
                  <a:lnTo>
                    <a:pt x="353" y="27"/>
                  </a:lnTo>
                  <a:lnTo>
                    <a:pt x="353" y="27"/>
                  </a:lnTo>
                  <a:lnTo>
                    <a:pt x="353" y="28"/>
                  </a:lnTo>
                  <a:lnTo>
                    <a:pt x="353" y="30"/>
                  </a:lnTo>
                  <a:lnTo>
                    <a:pt x="353" y="30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1" y="33"/>
                  </a:lnTo>
                  <a:lnTo>
                    <a:pt x="350" y="33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1" y="36"/>
                  </a:lnTo>
                  <a:lnTo>
                    <a:pt x="353" y="36"/>
                  </a:lnTo>
                  <a:lnTo>
                    <a:pt x="351" y="38"/>
                  </a:lnTo>
                  <a:lnTo>
                    <a:pt x="351" y="41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43" y="42"/>
                  </a:lnTo>
                  <a:lnTo>
                    <a:pt x="343" y="42"/>
                  </a:lnTo>
                  <a:lnTo>
                    <a:pt x="343" y="44"/>
                  </a:lnTo>
                  <a:lnTo>
                    <a:pt x="345" y="46"/>
                  </a:lnTo>
                  <a:lnTo>
                    <a:pt x="345" y="46"/>
                  </a:lnTo>
                  <a:lnTo>
                    <a:pt x="346" y="46"/>
                  </a:lnTo>
                  <a:lnTo>
                    <a:pt x="346" y="49"/>
                  </a:lnTo>
                  <a:lnTo>
                    <a:pt x="348" y="52"/>
                  </a:lnTo>
                  <a:lnTo>
                    <a:pt x="350" y="52"/>
                  </a:lnTo>
                  <a:lnTo>
                    <a:pt x="351" y="53"/>
                  </a:lnTo>
                  <a:lnTo>
                    <a:pt x="351" y="55"/>
                  </a:lnTo>
                  <a:lnTo>
                    <a:pt x="350" y="55"/>
                  </a:lnTo>
                  <a:lnTo>
                    <a:pt x="348" y="57"/>
                  </a:lnTo>
                  <a:lnTo>
                    <a:pt x="348" y="58"/>
                  </a:lnTo>
                  <a:lnTo>
                    <a:pt x="346" y="58"/>
                  </a:lnTo>
                  <a:lnTo>
                    <a:pt x="346" y="60"/>
                  </a:lnTo>
                  <a:lnTo>
                    <a:pt x="346" y="61"/>
                  </a:lnTo>
                  <a:lnTo>
                    <a:pt x="346" y="63"/>
                  </a:lnTo>
                  <a:lnTo>
                    <a:pt x="345" y="63"/>
                  </a:lnTo>
                  <a:lnTo>
                    <a:pt x="350" y="68"/>
                  </a:lnTo>
                  <a:lnTo>
                    <a:pt x="351" y="68"/>
                  </a:lnTo>
                  <a:lnTo>
                    <a:pt x="351" y="68"/>
                  </a:lnTo>
                  <a:lnTo>
                    <a:pt x="351" y="69"/>
                  </a:lnTo>
                  <a:lnTo>
                    <a:pt x="350" y="71"/>
                  </a:lnTo>
                  <a:lnTo>
                    <a:pt x="350" y="71"/>
                  </a:lnTo>
                  <a:lnTo>
                    <a:pt x="348" y="71"/>
                  </a:lnTo>
                  <a:lnTo>
                    <a:pt x="346" y="72"/>
                  </a:lnTo>
                  <a:lnTo>
                    <a:pt x="345" y="74"/>
                  </a:lnTo>
                  <a:lnTo>
                    <a:pt x="345" y="75"/>
                  </a:lnTo>
                  <a:lnTo>
                    <a:pt x="343" y="77"/>
                  </a:lnTo>
                  <a:lnTo>
                    <a:pt x="343" y="79"/>
                  </a:lnTo>
                  <a:lnTo>
                    <a:pt x="343" y="80"/>
                  </a:lnTo>
                  <a:lnTo>
                    <a:pt x="345" y="85"/>
                  </a:lnTo>
                  <a:lnTo>
                    <a:pt x="343" y="85"/>
                  </a:lnTo>
                  <a:lnTo>
                    <a:pt x="339" y="88"/>
                  </a:lnTo>
                  <a:lnTo>
                    <a:pt x="337" y="88"/>
                  </a:lnTo>
                  <a:lnTo>
                    <a:pt x="334" y="87"/>
                  </a:lnTo>
                  <a:lnTo>
                    <a:pt x="329" y="87"/>
                  </a:lnTo>
                  <a:lnTo>
                    <a:pt x="327" y="85"/>
                  </a:lnTo>
                  <a:lnTo>
                    <a:pt x="326" y="87"/>
                  </a:lnTo>
                  <a:lnTo>
                    <a:pt x="324" y="87"/>
                  </a:lnTo>
                  <a:lnTo>
                    <a:pt x="323" y="87"/>
                  </a:lnTo>
                  <a:lnTo>
                    <a:pt x="321" y="87"/>
                  </a:lnTo>
                  <a:lnTo>
                    <a:pt x="323" y="85"/>
                  </a:lnTo>
                  <a:lnTo>
                    <a:pt x="324" y="80"/>
                  </a:lnTo>
                  <a:lnTo>
                    <a:pt x="324" y="77"/>
                  </a:lnTo>
                  <a:lnTo>
                    <a:pt x="324" y="75"/>
                  </a:lnTo>
                  <a:lnTo>
                    <a:pt x="324" y="72"/>
                  </a:lnTo>
                  <a:lnTo>
                    <a:pt x="323" y="72"/>
                  </a:lnTo>
                  <a:lnTo>
                    <a:pt x="324" y="68"/>
                  </a:lnTo>
                  <a:lnTo>
                    <a:pt x="324" y="66"/>
                  </a:lnTo>
                  <a:lnTo>
                    <a:pt x="323" y="63"/>
                  </a:lnTo>
                  <a:lnTo>
                    <a:pt x="326" y="64"/>
                  </a:lnTo>
                  <a:lnTo>
                    <a:pt x="326" y="63"/>
                  </a:lnTo>
                  <a:lnTo>
                    <a:pt x="324" y="63"/>
                  </a:lnTo>
                  <a:lnTo>
                    <a:pt x="324" y="63"/>
                  </a:lnTo>
                  <a:lnTo>
                    <a:pt x="323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18" y="63"/>
                  </a:lnTo>
                  <a:lnTo>
                    <a:pt x="318" y="61"/>
                  </a:lnTo>
                  <a:lnTo>
                    <a:pt x="318" y="60"/>
                  </a:lnTo>
                  <a:lnTo>
                    <a:pt x="320" y="60"/>
                  </a:lnTo>
                  <a:lnTo>
                    <a:pt x="320" y="60"/>
                  </a:lnTo>
                  <a:lnTo>
                    <a:pt x="321" y="58"/>
                  </a:lnTo>
                  <a:lnTo>
                    <a:pt x="321" y="58"/>
                  </a:lnTo>
                  <a:lnTo>
                    <a:pt x="321" y="55"/>
                  </a:lnTo>
                  <a:lnTo>
                    <a:pt x="323" y="53"/>
                  </a:lnTo>
                  <a:lnTo>
                    <a:pt x="324" y="53"/>
                  </a:lnTo>
                  <a:lnTo>
                    <a:pt x="324" y="53"/>
                  </a:lnTo>
                  <a:lnTo>
                    <a:pt x="323" y="53"/>
                  </a:lnTo>
                  <a:lnTo>
                    <a:pt x="320" y="57"/>
                  </a:lnTo>
                  <a:lnTo>
                    <a:pt x="320" y="58"/>
                  </a:lnTo>
                  <a:lnTo>
                    <a:pt x="318" y="58"/>
                  </a:lnTo>
                  <a:lnTo>
                    <a:pt x="316" y="60"/>
                  </a:lnTo>
                  <a:lnTo>
                    <a:pt x="316" y="60"/>
                  </a:lnTo>
                  <a:lnTo>
                    <a:pt x="315" y="58"/>
                  </a:lnTo>
                  <a:lnTo>
                    <a:pt x="315" y="58"/>
                  </a:lnTo>
                  <a:lnTo>
                    <a:pt x="315" y="57"/>
                  </a:lnTo>
                  <a:lnTo>
                    <a:pt x="315" y="55"/>
                  </a:lnTo>
                  <a:lnTo>
                    <a:pt x="315" y="52"/>
                  </a:lnTo>
                  <a:lnTo>
                    <a:pt x="316" y="50"/>
                  </a:lnTo>
                  <a:lnTo>
                    <a:pt x="316" y="49"/>
                  </a:lnTo>
                  <a:lnTo>
                    <a:pt x="316" y="49"/>
                  </a:lnTo>
                  <a:lnTo>
                    <a:pt x="316" y="47"/>
                  </a:lnTo>
                  <a:lnTo>
                    <a:pt x="318" y="47"/>
                  </a:lnTo>
                  <a:lnTo>
                    <a:pt x="320" y="46"/>
                  </a:lnTo>
                  <a:lnTo>
                    <a:pt x="321" y="41"/>
                  </a:lnTo>
                  <a:lnTo>
                    <a:pt x="324" y="35"/>
                  </a:lnTo>
                  <a:lnTo>
                    <a:pt x="324" y="35"/>
                  </a:lnTo>
                  <a:lnTo>
                    <a:pt x="323" y="35"/>
                  </a:lnTo>
                  <a:lnTo>
                    <a:pt x="323" y="33"/>
                  </a:lnTo>
                  <a:lnTo>
                    <a:pt x="324" y="27"/>
                  </a:lnTo>
                  <a:lnTo>
                    <a:pt x="326" y="27"/>
                  </a:lnTo>
                  <a:lnTo>
                    <a:pt x="326" y="25"/>
                  </a:lnTo>
                  <a:lnTo>
                    <a:pt x="326" y="22"/>
                  </a:lnTo>
                  <a:lnTo>
                    <a:pt x="326" y="20"/>
                  </a:lnTo>
                  <a:lnTo>
                    <a:pt x="326" y="19"/>
                  </a:lnTo>
                  <a:lnTo>
                    <a:pt x="326" y="17"/>
                  </a:lnTo>
                  <a:lnTo>
                    <a:pt x="326" y="16"/>
                  </a:lnTo>
                  <a:lnTo>
                    <a:pt x="324" y="11"/>
                  </a:lnTo>
                  <a:lnTo>
                    <a:pt x="324" y="9"/>
                  </a:lnTo>
                  <a:lnTo>
                    <a:pt x="326" y="8"/>
                  </a:lnTo>
                  <a:lnTo>
                    <a:pt x="324" y="8"/>
                  </a:lnTo>
                  <a:lnTo>
                    <a:pt x="323" y="8"/>
                  </a:lnTo>
                  <a:lnTo>
                    <a:pt x="323" y="6"/>
                  </a:lnTo>
                  <a:lnTo>
                    <a:pt x="324" y="5"/>
                  </a:lnTo>
                  <a:lnTo>
                    <a:pt x="326" y="3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1" y="1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3" name="Freeform 169">
              <a:extLst>
                <a:ext uri="{FF2B5EF4-FFF2-40B4-BE49-F238E27FC236}">
                  <a16:creationId xmlns:a16="http://schemas.microsoft.com/office/drawing/2014/main" id="{DB70137D-E4B6-41A1-97D2-896C0FA6C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7910" y="3474448"/>
              <a:ext cx="38984" cy="38984"/>
            </a:xfrm>
            <a:custGeom>
              <a:avLst/>
              <a:gdLst>
                <a:gd name="T0" fmla="*/ 4 w 20"/>
                <a:gd name="T1" fmla="*/ 14 h 20"/>
                <a:gd name="T2" fmla="*/ 4 w 20"/>
                <a:gd name="T3" fmla="*/ 15 h 20"/>
                <a:gd name="T4" fmla="*/ 4 w 20"/>
                <a:gd name="T5" fmla="*/ 15 h 20"/>
                <a:gd name="T6" fmla="*/ 3 w 20"/>
                <a:gd name="T7" fmla="*/ 18 h 20"/>
                <a:gd name="T8" fmla="*/ 3 w 20"/>
                <a:gd name="T9" fmla="*/ 18 h 20"/>
                <a:gd name="T10" fmla="*/ 1 w 20"/>
                <a:gd name="T11" fmla="*/ 20 h 20"/>
                <a:gd name="T12" fmla="*/ 0 w 20"/>
                <a:gd name="T13" fmla="*/ 18 h 20"/>
                <a:gd name="T14" fmla="*/ 0 w 20"/>
                <a:gd name="T15" fmla="*/ 18 h 20"/>
                <a:gd name="T16" fmla="*/ 3 w 20"/>
                <a:gd name="T17" fmla="*/ 15 h 20"/>
                <a:gd name="T18" fmla="*/ 4 w 20"/>
                <a:gd name="T19" fmla="*/ 14 h 20"/>
                <a:gd name="T20" fmla="*/ 14 w 20"/>
                <a:gd name="T21" fmla="*/ 0 h 20"/>
                <a:gd name="T22" fmla="*/ 15 w 20"/>
                <a:gd name="T23" fmla="*/ 0 h 20"/>
                <a:gd name="T24" fmla="*/ 17 w 20"/>
                <a:gd name="T25" fmla="*/ 0 h 20"/>
                <a:gd name="T26" fmla="*/ 17 w 20"/>
                <a:gd name="T27" fmla="*/ 0 h 20"/>
                <a:gd name="T28" fmla="*/ 17 w 20"/>
                <a:gd name="T29" fmla="*/ 1 h 20"/>
                <a:gd name="T30" fmla="*/ 19 w 20"/>
                <a:gd name="T31" fmla="*/ 1 h 20"/>
                <a:gd name="T32" fmla="*/ 20 w 20"/>
                <a:gd name="T33" fmla="*/ 1 h 20"/>
                <a:gd name="T34" fmla="*/ 20 w 20"/>
                <a:gd name="T35" fmla="*/ 4 h 20"/>
                <a:gd name="T36" fmla="*/ 20 w 20"/>
                <a:gd name="T37" fmla="*/ 6 h 20"/>
                <a:gd name="T38" fmla="*/ 20 w 20"/>
                <a:gd name="T39" fmla="*/ 7 h 20"/>
                <a:gd name="T40" fmla="*/ 20 w 20"/>
                <a:gd name="T41" fmla="*/ 12 h 20"/>
                <a:gd name="T42" fmla="*/ 19 w 20"/>
                <a:gd name="T43" fmla="*/ 12 h 20"/>
                <a:gd name="T44" fmla="*/ 19 w 20"/>
                <a:gd name="T45" fmla="*/ 15 h 20"/>
                <a:gd name="T46" fmla="*/ 19 w 20"/>
                <a:gd name="T47" fmla="*/ 15 h 20"/>
                <a:gd name="T48" fmla="*/ 17 w 20"/>
                <a:gd name="T49" fmla="*/ 15 h 20"/>
                <a:gd name="T50" fmla="*/ 15 w 20"/>
                <a:gd name="T51" fmla="*/ 17 h 20"/>
                <a:gd name="T52" fmla="*/ 14 w 20"/>
                <a:gd name="T53" fmla="*/ 18 h 20"/>
                <a:gd name="T54" fmla="*/ 11 w 20"/>
                <a:gd name="T55" fmla="*/ 18 h 20"/>
                <a:gd name="T56" fmla="*/ 11 w 20"/>
                <a:gd name="T57" fmla="*/ 18 h 20"/>
                <a:gd name="T58" fmla="*/ 9 w 20"/>
                <a:gd name="T59" fmla="*/ 17 h 20"/>
                <a:gd name="T60" fmla="*/ 11 w 20"/>
                <a:gd name="T61" fmla="*/ 15 h 20"/>
                <a:gd name="T62" fmla="*/ 11 w 20"/>
                <a:gd name="T63" fmla="*/ 14 h 20"/>
                <a:gd name="T64" fmla="*/ 12 w 20"/>
                <a:gd name="T65" fmla="*/ 12 h 20"/>
                <a:gd name="T66" fmla="*/ 14 w 20"/>
                <a:gd name="T67" fmla="*/ 12 h 20"/>
                <a:gd name="T68" fmla="*/ 15 w 20"/>
                <a:gd name="T69" fmla="*/ 12 h 20"/>
                <a:gd name="T70" fmla="*/ 14 w 20"/>
                <a:gd name="T71" fmla="*/ 11 h 20"/>
                <a:gd name="T72" fmla="*/ 14 w 20"/>
                <a:gd name="T73" fmla="*/ 11 h 20"/>
                <a:gd name="T74" fmla="*/ 12 w 20"/>
                <a:gd name="T75" fmla="*/ 11 h 20"/>
                <a:gd name="T76" fmla="*/ 12 w 20"/>
                <a:gd name="T77" fmla="*/ 11 h 20"/>
                <a:gd name="T78" fmla="*/ 11 w 20"/>
                <a:gd name="T79" fmla="*/ 11 h 20"/>
                <a:gd name="T80" fmla="*/ 11 w 20"/>
                <a:gd name="T81" fmla="*/ 11 h 20"/>
                <a:gd name="T82" fmla="*/ 11 w 20"/>
                <a:gd name="T83" fmla="*/ 11 h 20"/>
                <a:gd name="T84" fmla="*/ 12 w 20"/>
                <a:gd name="T85" fmla="*/ 9 h 20"/>
                <a:gd name="T86" fmla="*/ 11 w 20"/>
                <a:gd name="T87" fmla="*/ 7 h 20"/>
                <a:gd name="T88" fmla="*/ 11 w 20"/>
                <a:gd name="T89" fmla="*/ 6 h 20"/>
                <a:gd name="T90" fmla="*/ 11 w 20"/>
                <a:gd name="T91" fmla="*/ 6 h 20"/>
                <a:gd name="T92" fmla="*/ 12 w 20"/>
                <a:gd name="T93" fmla="*/ 3 h 20"/>
                <a:gd name="T94" fmla="*/ 12 w 20"/>
                <a:gd name="T95" fmla="*/ 3 h 20"/>
                <a:gd name="T96" fmla="*/ 12 w 20"/>
                <a:gd name="T97" fmla="*/ 1 h 20"/>
                <a:gd name="T98" fmla="*/ 14 w 20"/>
                <a:gd name="T9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0">
                  <a:moveTo>
                    <a:pt x="4" y="14"/>
                  </a:moveTo>
                  <a:lnTo>
                    <a:pt x="4" y="15"/>
                  </a:lnTo>
                  <a:lnTo>
                    <a:pt x="4" y="15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4" y="14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4" name="Freeform 170">
              <a:extLst>
                <a:ext uri="{FF2B5EF4-FFF2-40B4-BE49-F238E27FC236}">
                  <a16:creationId xmlns:a16="http://schemas.microsoft.com/office/drawing/2014/main" id="{FBCA55A5-2F96-5317-3CE4-E27515359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0859" y="3891582"/>
              <a:ext cx="74070" cy="17544"/>
            </a:xfrm>
            <a:custGeom>
              <a:avLst/>
              <a:gdLst>
                <a:gd name="T0" fmla="*/ 1 w 38"/>
                <a:gd name="T1" fmla="*/ 6 h 9"/>
                <a:gd name="T2" fmla="*/ 1 w 38"/>
                <a:gd name="T3" fmla="*/ 6 h 9"/>
                <a:gd name="T4" fmla="*/ 1 w 38"/>
                <a:gd name="T5" fmla="*/ 8 h 9"/>
                <a:gd name="T6" fmla="*/ 1 w 38"/>
                <a:gd name="T7" fmla="*/ 8 h 9"/>
                <a:gd name="T8" fmla="*/ 1 w 38"/>
                <a:gd name="T9" fmla="*/ 8 h 9"/>
                <a:gd name="T10" fmla="*/ 0 w 38"/>
                <a:gd name="T11" fmla="*/ 8 h 9"/>
                <a:gd name="T12" fmla="*/ 0 w 38"/>
                <a:gd name="T13" fmla="*/ 8 h 9"/>
                <a:gd name="T14" fmla="*/ 0 w 38"/>
                <a:gd name="T15" fmla="*/ 6 h 9"/>
                <a:gd name="T16" fmla="*/ 0 w 38"/>
                <a:gd name="T17" fmla="*/ 6 h 9"/>
                <a:gd name="T18" fmla="*/ 36 w 38"/>
                <a:gd name="T19" fmla="*/ 6 h 9"/>
                <a:gd name="T20" fmla="*/ 38 w 38"/>
                <a:gd name="T21" fmla="*/ 6 h 9"/>
                <a:gd name="T22" fmla="*/ 36 w 38"/>
                <a:gd name="T23" fmla="*/ 6 h 9"/>
                <a:gd name="T24" fmla="*/ 34 w 38"/>
                <a:gd name="T25" fmla="*/ 6 h 9"/>
                <a:gd name="T26" fmla="*/ 36 w 38"/>
                <a:gd name="T27" fmla="*/ 6 h 9"/>
                <a:gd name="T28" fmla="*/ 15 w 38"/>
                <a:gd name="T29" fmla="*/ 1 h 9"/>
                <a:gd name="T30" fmla="*/ 25 w 38"/>
                <a:gd name="T31" fmla="*/ 1 h 9"/>
                <a:gd name="T32" fmla="*/ 27 w 38"/>
                <a:gd name="T33" fmla="*/ 1 h 9"/>
                <a:gd name="T34" fmla="*/ 27 w 38"/>
                <a:gd name="T35" fmla="*/ 1 h 9"/>
                <a:gd name="T36" fmla="*/ 30 w 38"/>
                <a:gd name="T37" fmla="*/ 1 h 9"/>
                <a:gd name="T38" fmla="*/ 33 w 38"/>
                <a:gd name="T39" fmla="*/ 3 h 9"/>
                <a:gd name="T40" fmla="*/ 31 w 38"/>
                <a:gd name="T41" fmla="*/ 6 h 9"/>
                <a:gd name="T42" fmla="*/ 30 w 38"/>
                <a:gd name="T43" fmla="*/ 8 h 9"/>
                <a:gd name="T44" fmla="*/ 25 w 38"/>
                <a:gd name="T45" fmla="*/ 9 h 9"/>
                <a:gd name="T46" fmla="*/ 23 w 38"/>
                <a:gd name="T47" fmla="*/ 9 h 9"/>
                <a:gd name="T48" fmla="*/ 22 w 38"/>
                <a:gd name="T49" fmla="*/ 9 h 9"/>
                <a:gd name="T50" fmla="*/ 19 w 38"/>
                <a:gd name="T51" fmla="*/ 9 h 9"/>
                <a:gd name="T52" fmla="*/ 15 w 38"/>
                <a:gd name="T53" fmla="*/ 9 h 9"/>
                <a:gd name="T54" fmla="*/ 14 w 38"/>
                <a:gd name="T55" fmla="*/ 9 h 9"/>
                <a:gd name="T56" fmla="*/ 11 w 38"/>
                <a:gd name="T57" fmla="*/ 9 h 9"/>
                <a:gd name="T58" fmla="*/ 11 w 38"/>
                <a:gd name="T59" fmla="*/ 6 h 9"/>
                <a:gd name="T60" fmla="*/ 11 w 38"/>
                <a:gd name="T61" fmla="*/ 5 h 9"/>
                <a:gd name="T62" fmla="*/ 9 w 38"/>
                <a:gd name="T63" fmla="*/ 3 h 9"/>
                <a:gd name="T64" fmla="*/ 11 w 38"/>
                <a:gd name="T65" fmla="*/ 1 h 9"/>
                <a:gd name="T66" fmla="*/ 12 w 38"/>
                <a:gd name="T6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9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close/>
                  <a:moveTo>
                    <a:pt x="36" y="6"/>
                  </a:move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close/>
                  <a:moveTo>
                    <a:pt x="12" y="0"/>
                  </a:moveTo>
                  <a:lnTo>
                    <a:pt x="1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7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5" name="Freeform 171">
              <a:extLst>
                <a:ext uri="{FF2B5EF4-FFF2-40B4-BE49-F238E27FC236}">
                  <a16:creationId xmlns:a16="http://schemas.microsoft.com/office/drawing/2014/main" id="{411684C0-2E2F-5497-3578-A072E3397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239" y="5109846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2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6" name="Freeform 172">
              <a:extLst>
                <a:ext uri="{FF2B5EF4-FFF2-40B4-BE49-F238E27FC236}">
                  <a16:creationId xmlns:a16="http://schemas.microsoft.com/office/drawing/2014/main" id="{FEF82116-1E9A-90A1-F3A2-F96773D7A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6378" y="2991042"/>
              <a:ext cx="5848" cy="13645"/>
            </a:xfrm>
            <a:custGeom>
              <a:avLst/>
              <a:gdLst>
                <a:gd name="T0" fmla="*/ 3 w 3"/>
                <a:gd name="T1" fmla="*/ 5 h 7"/>
                <a:gd name="T2" fmla="*/ 3 w 3"/>
                <a:gd name="T3" fmla="*/ 5 h 7"/>
                <a:gd name="T4" fmla="*/ 3 w 3"/>
                <a:gd name="T5" fmla="*/ 5 h 7"/>
                <a:gd name="T6" fmla="*/ 3 w 3"/>
                <a:gd name="T7" fmla="*/ 5 h 7"/>
                <a:gd name="T8" fmla="*/ 3 w 3"/>
                <a:gd name="T9" fmla="*/ 7 h 7"/>
                <a:gd name="T10" fmla="*/ 1 w 3"/>
                <a:gd name="T11" fmla="*/ 5 h 7"/>
                <a:gd name="T12" fmla="*/ 1 w 3"/>
                <a:gd name="T13" fmla="*/ 5 h 7"/>
                <a:gd name="T14" fmla="*/ 3 w 3"/>
                <a:gd name="T15" fmla="*/ 5 h 7"/>
                <a:gd name="T16" fmla="*/ 3 w 3"/>
                <a:gd name="T17" fmla="*/ 5 h 7"/>
                <a:gd name="T18" fmla="*/ 0 w 3"/>
                <a:gd name="T19" fmla="*/ 0 h 7"/>
                <a:gd name="T20" fmla="*/ 1 w 3"/>
                <a:gd name="T21" fmla="*/ 0 h 7"/>
                <a:gd name="T22" fmla="*/ 1 w 3"/>
                <a:gd name="T23" fmla="*/ 0 h 7"/>
                <a:gd name="T24" fmla="*/ 1 w 3"/>
                <a:gd name="T25" fmla="*/ 2 h 7"/>
                <a:gd name="T26" fmla="*/ 1 w 3"/>
                <a:gd name="T27" fmla="*/ 3 h 7"/>
                <a:gd name="T28" fmla="*/ 1 w 3"/>
                <a:gd name="T29" fmla="*/ 3 h 7"/>
                <a:gd name="T30" fmla="*/ 1 w 3"/>
                <a:gd name="T31" fmla="*/ 5 h 7"/>
                <a:gd name="T32" fmla="*/ 0 w 3"/>
                <a:gd name="T33" fmla="*/ 5 h 7"/>
                <a:gd name="T34" fmla="*/ 0 w 3"/>
                <a:gd name="T35" fmla="*/ 5 h 7"/>
                <a:gd name="T36" fmla="*/ 0 w 3"/>
                <a:gd name="T37" fmla="*/ 3 h 7"/>
                <a:gd name="T38" fmla="*/ 0 w 3"/>
                <a:gd name="T39" fmla="*/ 3 h 7"/>
                <a:gd name="T40" fmla="*/ 0 w 3"/>
                <a:gd name="T41" fmla="*/ 2 h 7"/>
                <a:gd name="T42" fmla="*/ 0 w 3"/>
                <a:gd name="T43" fmla="*/ 0 h 7"/>
                <a:gd name="T44" fmla="*/ 0 w 3"/>
                <a:gd name="T45" fmla="*/ 0 h 7"/>
                <a:gd name="T46" fmla="*/ 0 w 3"/>
                <a:gd name="T4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7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7" name="Freeform 173">
              <a:extLst>
                <a:ext uri="{FF2B5EF4-FFF2-40B4-BE49-F238E27FC236}">
                  <a16:creationId xmlns:a16="http://schemas.microsoft.com/office/drawing/2014/main" id="{9DA550AE-514F-77A4-DA0D-57D854707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686" y="2702557"/>
              <a:ext cx="284586" cy="218313"/>
            </a:xfrm>
            <a:custGeom>
              <a:avLst/>
              <a:gdLst>
                <a:gd name="T0" fmla="*/ 67 w 146"/>
                <a:gd name="T1" fmla="*/ 3 h 112"/>
                <a:gd name="T2" fmla="*/ 68 w 146"/>
                <a:gd name="T3" fmla="*/ 10 h 112"/>
                <a:gd name="T4" fmla="*/ 81 w 146"/>
                <a:gd name="T5" fmla="*/ 8 h 112"/>
                <a:gd name="T6" fmla="*/ 109 w 146"/>
                <a:gd name="T7" fmla="*/ 10 h 112"/>
                <a:gd name="T8" fmla="*/ 128 w 146"/>
                <a:gd name="T9" fmla="*/ 8 h 112"/>
                <a:gd name="T10" fmla="*/ 130 w 146"/>
                <a:gd name="T11" fmla="*/ 11 h 112"/>
                <a:gd name="T12" fmla="*/ 136 w 146"/>
                <a:gd name="T13" fmla="*/ 14 h 112"/>
                <a:gd name="T14" fmla="*/ 141 w 146"/>
                <a:gd name="T15" fmla="*/ 32 h 112"/>
                <a:gd name="T16" fmla="*/ 142 w 146"/>
                <a:gd name="T17" fmla="*/ 41 h 112"/>
                <a:gd name="T18" fmla="*/ 133 w 146"/>
                <a:gd name="T19" fmla="*/ 47 h 112"/>
                <a:gd name="T20" fmla="*/ 135 w 146"/>
                <a:gd name="T21" fmla="*/ 52 h 112"/>
                <a:gd name="T22" fmla="*/ 139 w 146"/>
                <a:gd name="T23" fmla="*/ 55 h 112"/>
                <a:gd name="T24" fmla="*/ 138 w 146"/>
                <a:gd name="T25" fmla="*/ 62 h 112"/>
                <a:gd name="T26" fmla="*/ 139 w 146"/>
                <a:gd name="T27" fmla="*/ 68 h 112"/>
                <a:gd name="T28" fmla="*/ 144 w 146"/>
                <a:gd name="T29" fmla="*/ 76 h 112"/>
                <a:gd name="T30" fmla="*/ 144 w 146"/>
                <a:gd name="T31" fmla="*/ 79 h 112"/>
                <a:gd name="T32" fmla="*/ 146 w 146"/>
                <a:gd name="T33" fmla="*/ 84 h 112"/>
                <a:gd name="T34" fmla="*/ 139 w 146"/>
                <a:gd name="T35" fmla="*/ 87 h 112"/>
                <a:gd name="T36" fmla="*/ 128 w 146"/>
                <a:gd name="T37" fmla="*/ 96 h 112"/>
                <a:gd name="T38" fmla="*/ 125 w 146"/>
                <a:gd name="T39" fmla="*/ 106 h 112"/>
                <a:gd name="T40" fmla="*/ 125 w 146"/>
                <a:gd name="T41" fmla="*/ 110 h 112"/>
                <a:gd name="T42" fmla="*/ 125 w 146"/>
                <a:gd name="T43" fmla="*/ 112 h 112"/>
                <a:gd name="T44" fmla="*/ 116 w 146"/>
                <a:gd name="T45" fmla="*/ 109 h 112"/>
                <a:gd name="T46" fmla="*/ 109 w 146"/>
                <a:gd name="T47" fmla="*/ 104 h 112"/>
                <a:gd name="T48" fmla="*/ 100 w 146"/>
                <a:gd name="T49" fmla="*/ 106 h 112"/>
                <a:gd name="T50" fmla="*/ 95 w 146"/>
                <a:gd name="T51" fmla="*/ 106 h 112"/>
                <a:gd name="T52" fmla="*/ 90 w 146"/>
                <a:gd name="T53" fmla="*/ 106 h 112"/>
                <a:gd name="T54" fmla="*/ 87 w 146"/>
                <a:gd name="T55" fmla="*/ 109 h 112"/>
                <a:gd name="T56" fmla="*/ 82 w 146"/>
                <a:gd name="T57" fmla="*/ 109 h 112"/>
                <a:gd name="T58" fmla="*/ 81 w 146"/>
                <a:gd name="T59" fmla="*/ 106 h 112"/>
                <a:gd name="T60" fmla="*/ 78 w 146"/>
                <a:gd name="T61" fmla="*/ 101 h 112"/>
                <a:gd name="T62" fmla="*/ 73 w 146"/>
                <a:gd name="T63" fmla="*/ 106 h 112"/>
                <a:gd name="T64" fmla="*/ 68 w 146"/>
                <a:gd name="T65" fmla="*/ 103 h 112"/>
                <a:gd name="T66" fmla="*/ 65 w 146"/>
                <a:gd name="T67" fmla="*/ 96 h 112"/>
                <a:gd name="T68" fmla="*/ 60 w 146"/>
                <a:gd name="T69" fmla="*/ 95 h 112"/>
                <a:gd name="T70" fmla="*/ 57 w 146"/>
                <a:gd name="T71" fmla="*/ 93 h 112"/>
                <a:gd name="T72" fmla="*/ 53 w 146"/>
                <a:gd name="T73" fmla="*/ 93 h 112"/>
                <a:gd name="T74" fmla="*/ 53 w 146"/>
                <a:gd name="T75" fmla="*/ 90 h 112"/>
                <a:gd name="T76" fmla="*/ 51 w 146"/>
                <a:gd name="T77" fmla="*/ 88 h 112"/>
                <a:gd name="T78" fmla="*/ 41 w 146"/>
                <a:gd name="T79" fmla="*/ 85 h 112"/>
                <a:gd name="T80" fmla="*/ 41 w 146"/>
                <a:gd name="T81" fmla="*/ 90 h 112"/>
                <a:gd name="T82" fmla="*/ 37 w 146"/>
                <a:gd name="T83" fmla="*/ 91 h 112"/>
                <a:gd name="T84" fmla="*/ 32 w 146"/>
                <a:gd name="T85" fmla="*/ 87 h 112"/>
                <a:gd name="T86" fmla="*/ 34 w 146"/>
                <a:gd name="T87" fmla="*/ 84 h 112"/>
                <a:gd name="T88" fmla="*/ 34 w 146"/>
                <a:gd name="T89" fmla="*/ 82 h 112"/>
                <a:gd name="T90" fmla="*/ 27 w 146"/>
                <a:gd name="T91" fmla="*/ 80 h 112"/>
                <a:gd name="T92" fmla="*/ 21 w 146"/>
                <a:gd name="T93" fmla="*/ 79 h 112"/>
                <a:gd name="T94" fmla="*/ 18 w 146"/>
                <a:gd name="T95" fmla="*/ 76 h 112"/>
                <a:gd name="T96" fmla="*/ 13 w 146"/>
                <a:gd name="T97" fmla="*/ 77 h 112"/>
                <a:gd name="T98" fmla="*/ 13 w 146"/>
                <a:gd name="T99" fmla="*/ 73 h 112"/>
                <a:gd name="T100" fmla="*/ 10 w 146"/>
                <a:gd name="T101" fmla="*/ 65 h 112"/>
                <a:gd name="T102" fmla="*/ 8 w 146"/>
                <a:gd name="T103" fmla="*/ 60 h 112"/>
                <a:gd name="T104" fmla="*/ 10 w 146"/>
                <a:gd name="T105" fmla="*/ 54 h 112"/>
                <a:gd name="T106" fmla="*/ 8 w 146"/>
                <a:gd name="T107" fmla="*/ 51 h 112"/>
                <a:gd name="T108" fmla="*/ 8 w 146"/>
                <a:gd name="T109" fmla="*/ 46 h 112"/>
                <a:gd name="T110" fmla="*/ 2 w 146"/>
                <a:gd name="T111" fmla="*/ 36 h 112"/>
                <a:gd name="T112" fmla="*/ 5 w 146"/>
                <a:gd name="T113" fmla="*/ 30 h 112"/>
                <a:gd name="T114" fmla="*/ 7 w 146"/>
                <a:gd name="T115" fmla="*/ 24 h 112"/>
                <a:gd name="T116" fmla="*/ 7 w 146"/>
                <a:gd name="T117" fmla="*/ 21 h 112"/>
                <a:gd name="T118" fmla="*/ 2 w 146"/>
                <a:gd name="T119" fmla="*/ 17 h 112"/>
                <a:gd name="T120" fmla="*/ 29 w 146"/>
                <a:gd name="T121" fmla="*/ 11 h 112"/>
                <a:gd name="T122" fmla="*/ 37 w 146"/>
                <a:gd name="T123" fmla="*/ 5 h 112"/>
                <a:gd name="T124" fmla="*/ 59 w 146"/>
                <a:gd name="T1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" h="112">
                  <a:moveTo>
                    <a:pt x="62" y="0"/>
                  </a:moveTo>
                  <a:lnTo>
                    <a:pt x="65" y="2"/>
                  </a:lnTo>
                  <a:lnTo>
                    <a:pt x="68" y="3"/>
                  </a:lnTo>
                  <a:lnTo>
                    <a:pt x="68" y="3"/>
                  </a:lnTo>
                  <a:lnTo>
                    <a:pt x="67" y="3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5" y="6"/>
                  </a:lnTo>
                  <a:lnTo>
                    <a:pt x="67" y="8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8" y="10"/>
                  </a:lnTo>
                  <a:lnTo>
                    <a:pt x="79" y="8"/>
                  </a:lnTo>
                  <a:lnTo>
                    <a:pt x="81" y="8"/>
                  </a:lnTo>
                  <a:lnTo>
                    <a:pt x="81" y="8"/>
                  </a:lnTo>
                  <a:lnTo>
                    <a:pt x="84" y="8"/>
                  </a:lnTo>
                  <a:lnTo>
                    <a:pt x="89" y="8"/>
                  </a:lnTo>
                  <a:lnTo>
                    <a:pt x="95" y="8"/>
                  </a:lnTo>
                  <a:lnTo>
                    <a:pt x="103" y="8"/>
                  </a:lnTo>
                  <a:lnTo>
                    <a:pt x="109" y="10"/>
                  </a:lnTo>
                  <a:lnTo>
                    <a:pt x="117" y="10"/>
                  </a:lnTo>
                  <a:lnTo>
                    <a:pt x="125" y="10"/>
                  </a:lnTo>
                  <a:lnTo>
                    <a:pt x="127" y="10"/>
                  </a:lnTo>
                  <a:lnTo>
                    <a:pt x="127" y="8"/>
                  </a:lnTo>
                  <a:lnTo>
                    <a:pt x="128" y="8"/>
                  </a:lnTo>
                  <a:lnTo>
                    <a:pt x="128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3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6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8" y="24"/>
                  </a:lnTo>
                  <a:lnTo>
                    <a:pt x="141" y="32"/>
                  </a:lnTo>
                  <a:lnTo>
                    <a:pt x="142" y="33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2" y="40"/>
                  </a:lnTo>
                  <a:lnTo>
                    <a:pt x="142" y="41"/>
                  </a:lnTo>
                  <a:lnTo>
                    <a:pt x="142" y="43"/>
                  </a:lnTo>
                  <a:lnTo>
                    <a:pt x="141" y="43"/>
                  </a:lnTo>
                  <a:lnTo>
                    <a:pt x="136" y="44"/>
                  </a:lnTo>
                  <a:lnTo>
                    <a:pt x="135" y="46"/>
                  </a:lnTo>
                  <a:lnTo>
                    <a:pt x="133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5" y="52"/>
                  </a:lnTo>
                  <a:lnTo>
                    <a:pt x="136" y="52"/>
                  </a:lnTo>
                  <a:lnTo>
                    <a:pt x="136" y="52"/>
                  </a:lnTo>
                  <a:lnTo>
                    <a:pt x="138" y="54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8" y="63"/>
                  </a:lnTo>
                  <a:lnTo>
                    <a:pt x="138" y="65"/>
                  </a:lnTo>
                  <a:lnTo>
                    <a:pt x="139" y="66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2" y="73"/>
                  </a:lnTo>
                  <a:lnTo>
                    <a:pt x="142" y="74"/>
                  </a:lnTo>
                  <a:lnTo>
                    <a:pt x="144" y="76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80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39" y="87"/>
                  </a:lnTo>
                  <a:lnTo>
                    <a:pt x="139" y="87"/>
                  </a:lnTo>
                  <a:lnTo>
                    <a:pt x="136" y="90"/>
                  </a:lnTo>
                  <a:lnTo>
                    <a:pt x="135" y="90"/>
                  </a:lnTo>
                  <a:lnTo>
                    <a:pt x="133" y="93"/>
                  </a:lnTo>
                  <a:lnTo>
                    <a:pt x="130" y="96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5" y="101"/>
                  </a:lnTo>
                  <a:lnTo>
                    <a:pt x="123" y="103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7" y="110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5" y="112"/>
                  </a:lnTo>
                  <a:lnTo>
                    <a:pt x="123" y="110"/>
                  </a:lnTo>
                  <a:lnTo>
                    <a:pt x="122" y="110"/>
                  </a:lnTo>
                  <a:lnTo>
                    <a:pt x="122" y="110"/>
                  </a:lnTo>
                  <a:lnTo>
                    <a:pt x="117" y="109"/>
                  </a:lnTo>
                  <a:lnTo>
                    <a:pt x="116" y="109"/>
                  </a:lnTo>
                  <a:lnTo>
                    <a:pt x="116" y="107"/>
                  </a:lnTo>
                  <a:lnTo>
                    <a:pt x="114" y="107"/>
                  </a:lnTo>
                  <a:lnTo>
                    <a:pt x="112" y="106"/>
                  </a:lnTo>
                  <a:lnTo>
                    <a:pt x="111" y="106"/>
                  </a:lnTo>
                  <a:lnTo>
                    <a:pt x="109" y="104"/>
                  </a:lnTo>
                  <a:lnTo>
                    <a:pt x="106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101" y="104"/>
                  </a:lnTo>
                  <a:lnTo>
                    <a:pt x="100" y="106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5" y="106"/>
                  </a:lnTo>
                  <a:lnTo>
                    <a:pt x="94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9" y="106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6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9" y="103"/>
                  </a:lnTo>
                  <a:lnTo>
                    <a:pt x="78" y="101"/>
                  </a:lnTo>
                  <a:lnTo>
                    <a:pt x="78" y="101"/>
                  </a:lnTo>
                  <a:lnTo>
                    <a:pt x="78" y="103"/>
                  </a:lnTo>
                  <a:lnTo>
                    <a:pt x="76" y="103"/>
                  </a:lnTo>
                  <a:lnTo>
                    <a:pt x="75" y="103"/>
                  </a:lnTo>
                  <a:lnTo>
                    <a:pt x="73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1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4" y="93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8" y="88"/>
                  </a:lnTo>
                  <a:lnTo>
                    <a:pt x="45" y="87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1" y="87"/>
                  </a:lnTo>
                  <a:lnTo>
                    <a:pt x="43" y="88"/>
                  </a:lnTo>
                  <a:lnTo>
                    <a:pt x="43" y="90"/>
                  </a:lnTo>
                  <a:lnTo>
                    <a:pt x="41" y="90"/>
                  </a:lnTo>
                  <a:lnTo>
                    <a:pt x="40" y="90"/>
                  </a:lnTo>
                  <a:lnTo>
                    <a:pt x="40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35" y="88"/>
                  </a:lnTo>
                  <a:lnTo>
                    <a:pt x="34" y="87"/>
                  </a:lnTo>
                  <a:lnTo>
                    <a:pt x="34" y="87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30" y="85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3" y="79"/>
                  </a:lnTo>
                  <a:lnTo>
                    <a:pt x="21" y="79"/>
                  </a:lnTo>
                  <a:lnTo>
                    <a:pt x="19" y="79"/>
                  </a:lnTo>
                  <a:lnTo>
                    <a:pt x="19" y="79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5" y="74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69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2" y="66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8" y="46"/>
                  </a:lnTo>
                  <a:lnTo>
                    <a:pt x="7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17"/>
                  </a:lnTo>
                  <a:lnTo>
                    <a:pt x="10" y="16"/>
                  </a:lnTo>
                  <a:lnTo>
                    <a:pt x="18" y="14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8" name="Freeform 174">
              <a:extLst>
                <a:ext uri="{FF2B5EF4-FFF2-40B4-BE49-F238E27FC236}">
                  <a16:creationId xmlns:a16="http://schemas.microsoft.com/office/drawing/2014/main" id="{BCB0AA6E-7084-2D1F-2221-659678ECB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9" y="3330206"/>
              <a:ext cx="454169" cy="411286"/>
            </a:xfrm>
            <a:custGeom>
              <a:avLst/>
              <a:gdLst>
                <a:gd name="T0" fmla="*/ 210 w 233"/>
                <a:gd name="T1" fmla="*/ 3 h 211"/>
                <a:gd name="T2" fmla="*/ 218 w 233"/>
                <a:gd name="T3" fmla="*/ 9 h 211"/>
                <a:gd name="T4" fmla="*/ 219 w 233"/>
                <a:gd name="T5" fmla="*/ 17 h 211"/>
                <a:gd name="T6" fmla="*/ 227 w 233"/>
                <a:gd name="T7" fmla="*/ 22 h 211"/>
                <a:gd name="T8" fmla="*/ 233 w 233"/>
                <a:gd name="T9" fmla="*/ 33 h 211"/>
                <a:gd name="T10" fmla="*/ 225 w 233"/>
                <a:gd name="T11" fmla="*/ 37 h 211"/>
                <a:gd name="T12" fmla="*/ 207 w 233"/>
                <a:gd name="T13" fmla="*/ 39 h 211"/>
                <a:gd name="T14" fmla="*/ 189 w 233"/>
                <a:gd name="T15" fmla="*/ 39 h 211"/>
                <a:gd name="T16" fmla="*/ 189 w 233"/>
                <a:gd name="T17" fmla="*/ 47 h 211"/>
                <a:gd name="T18" fmla="*/ 192 w 233"/>
                <a:gd name="T19" fmla="*/ 52 h 211"/>
                <a:gd name="T20" fmla="*/ 192 w 233"/>
                <a:gd name="T21" fmla="*/ 58 h 211"/>
                <a:gd name="T22" fmla="*/ 194 w 233"/>
                <a:gd name="T23" fmla="*/ 66 h 211"/>
                <a:gd name="T24" fmla="*/ 199 w 233"/>
                <a:gd name="T25" fmla="*/ 69 h 211"/>
                <a:gd name="T26" fmla="*/ 208 w 233"/>
                <a:gd name="T27" fmla="*/ 77 h 211"/>
                <a:gd name="T28" fmla="*/ 197 w 233"/>
                <a:gd name="T29" fmla="*/ 86 h 211"/>
                <a:gd name="T30" fmla="*/ 197 w 233"/>
                <a:gd name="T31" fmla="*/ 99 h 211"/>
                <a:gd name="T32" fmla="*/ 189 w 233"/>
                <a:gd name="T33" fmla="*/ 110 h 211"/>
                <a:gd name="T34" fmla="*/ 177 w 233"/>
                <a:gd name="T35" fmla="*/ 124 h 211"/>
                <a:gd name="T36" fmla="*/ 159 w 233"/>
                <a:gd name="T37" fmla="*/ 141 h 211"/>
                <a:gd name="T38" fmla="*/ 142 w 233"/>
                <a:gd name="T39" fmla="*/ 149 h 211"/>
                <a:gd name="T40" fmla="*/ 134 w 233"/>
                <a:gd name="T41" fmla="*/ 146 h 211"/>
                <a:gd name="T42" fmla="*/ 125 w 233"/>
                <a:gd name="T43" fmla="*/ 160 h 211"/>
                <a:gd name="T44" fmla="*/ 134 w 233"/>
                <a:gd name="T45" fmla="*/ 168 h 211"/>
                <a:gd name="T46" fmla="*/ 139 w 233"/>
                <a:gd name="T47" fmla="*/ 181 h 211"/>
                <a:gd name="T48" fmla="*/ 145 w 233"/>
                <a:gd name="T49" fmla="*/ 190 h 211"/>
                <a:gd name="T50" fmla="*/ 147 w 233"/>
                <a:gd name="T51" fmla="*/ 200 h 211"/>
                <a:gd name="T52" fmla="*/ 142 w 233"/>
                <a:gd name="T53" fmla="*/ 203 h 211"/>
                <a:gd name="T54" fmla="*/ 132 w 233"/>
                <a:gd name="T55" fmla="*/ 203 h 211"/>
                <a:gd name="T56" fmla="*/ 118 w 233"/>
                <a:gd name="T57" fmla="*/ 201 h 211"/>
                <a:gd name="T58" fmla="*/ 113 w 233"/>
                <a:gd name="T59" fmla="*/ 203 h 211"/>
                <a:gd name="T60" fmla="*/ 104 w 233"/>
                <a:gd name="T61" fmla="*/ 211 h 211"/>
                <a:gd name="T62" fmla="*/ 98 w 233"/>
                <a:gd name="T63" fmla="*/ 207 h 211"/>
                <a:gd name="T64" fmla="*/ 93 w 233"/>
                <a:gd name="T65" fmla="*/ 201 h 211"/>
                <a:gd name="T66" fmla="*/ 80 w 233"/>
                <a:gd name="T67" fmla="*/ 182 h 211"/>
                <a:gd name="T68" fmla="*/ 79 w 233"/>
                <a:gd name="T69" fmla="*/ 184 h 211"/>
                <a:gd name="T70" fmla="*/ 54 w 233"/>
                <a:gd name="T71" fmla="*/ 187 h 211"/>
                <a:gd name="T72" fmla="*/ 38 w 233"/>
                <a:gd name="T73" fmla="*/ 187 h 211"/>
                <a:gd name="T74" fmla="*/ 19 w 233"/>
                <a:gd name="T75" fmla="*/ 189 h 211"/>
                <a:gd name="T76" fmla="*/ 11 w 233"/>
                <a:gd name="T77" fmla="*/ 182 h 211"/>
                <a:gd name="T78" fmla="*/ 14 w 233"/>
                <a:gd name="T79" fmla="*/ 171 h 211"/>
                <a:gd name="T80" fmla="*/ 25 w 233"/>
                <a:gd name="T81" fmla="*/ 167 h 211"/>
                <a:gd name="T82" fmla="*/ 33 w 233"/>
                <a:gd name="T83" fmla="*/ 160 h 211"/>
                <a:gd name="T84" fmla="*/ 27 w 233"/>
                <a:gd name="T85" fmla="*/ 157 h 211"/>
                <a:gd name="T86" fmla="*/ 27 w 233"/>
                <a:gd name="T87" fmla="*/ 141 h 211"/>
                <a:gd name="T88" fmla="*/ 13 w 233"/>
                <a:gd name="T89" fmla="*/ 135 h 211"/>
                <a:gd name="T90" fmla="*/ 0 w 233"/>
                <a:gd name="T91" fmla="*/ 116 h 211"/>
                <a:gd name="T92" fmla="*/ 47 w 233"/>
                <a:gd name="T93" fmla="*/ 122 h 211"/>
                <a:gd name="T94" fmla="*/ 61 w 233"/>
                <a:gd name="T95" fmla="*/ 119 h 211"/>
                <a:gd name="T96" fmla="*/ 77 w 233"/>
                <a:gd name="T97" fmla="*/ 111 h 211"/>
                <a:gd name="T98" fmla="*/ 82 w 233"/>
                <a:gd name="T99" fmla="*/ 97 h 211"/>
                <a:gd name="T100" fmla="*/ 96 w 233"/>
                <a:gd name="T101" fmla="*/ 92 h 211"/>
                <a:gd name="T102" fmla="*/ 102 w 233"/>
                <a:gd name="T103" fmla="*/ 86 h 211"/>
                <a:gd name="T104" fmla="*/ 113 w 233"/>
                <a:gd name="T105" fmla="*/ 86 h 211"/>
                <a:gd name="T106" fmla="*/ 121 w 233"/>
                <a:gd name="T107" fmla="*/ 74 h 211"/>
                <a:gd name="T108" fmla="*/ 132 w 233"/>
                <a:gd name="T109" fmla="*/ 63 h 211"/>
                <a:gd name="T110" fmla="*/ 136 w 233"/>
                <a:gd name="T111" fmla="*/ 50 h 211"/>
                <a:gd name="T112" fmla="*/ 148 w 233"/>
                <a:gd name="T113" fmla="*/ 44 h 211"/>
                <a:gd name="T114" fmla="*/ 151 w 233"/>
                <a:gd name="T115" fmla="*/ 34 h 211"/>
                <a:gd name="T116" fmla="*/ 154 w 233"/>
                <a:gd name="T117" fmla="*/ 28 h 211"/>
                <a:gd name="T118" fmla="*/ 151 w 233"/>
                <a:gd name="T119" fmla="*/ 18 h 211"/>
                <a:gd name="T120" fmla="*/ 158 w 233"/>
                <a:gd name="T121" fmla="*/ 11 h 211"/>
                <a:gd name="T122" fmla="*/ 170 w 233"/>
                <a:gd name="T123" fmla="*/ 3 h 211"/>
                <a:gd name="T124" fmla="*/ 191 w 233"/>
                <a:gd name="T125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" h="211">
                  <a:moveTo>
                    <a:pt x="199" y="0"/>
                  </a:moveTo>
                  <a:lnTo>
                    <a:pt x="200" y="0"/>
                  </a:lnTo>
                  <a:lnTo>
                    <a:pt x="200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7" y="1"/>
                  </a:lnTo>
                  <a:lnTo>
                    <a:pt x="210" y="3"/>
                  </a:lnTo>
                  <a:lnTo>
                    <a:pt x="210" y="3"/>
                  </a:lnTo>
                  <a:lnTo>
                    <a:pt x="210" y="4"/>
                  </a:lnTo>
                  <a:lnTo>
                    <a:pt x="211" y="6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4" y="6"/>
                  </a:lnTo>
                  <a:lnTo>
                    <a:pt x="216" y="6"/>
                  </a:lnTo>
                  <a:lnTo>
                    <a:pt x="216" y="7"/>
                  </a:lnTo>
                  <a:lnTo>
                    <a:pt x="218" y="9"/>
                  </a:lnTo>
                  <a:lnTo>
                    <a:pt x="218" y="9"/>
                  </a:lnTo>
                  <a:lnTo>
                    <a:pt x="218" y="11"/>
                  </a:lnTo>
                  <a:lnTo>
                    <a:pt x="218" y="14"/>
                  </a:lnTo>
                  <a:lnTo>
                    <a:pt x="218" y="15"/>
                  </a:lnTo>
                  <a:lnTo>
                    <a:pt x="218" y="15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8"/>
                  </a:lnTo>
                  <a:lnTo>
                    <a:pt x="221" y="20"/>
                  </a:lnTo>
                  <a:lnTo>
                    <a:pt x="221" y="20"/>
                  </a:lnTo>
                  <a:lnTo>
                    <a:pt x="222" y="20"/>
                  </a:lnTo>
                  <a:lnTo>
                    <a:pt x="224" y="20"/>
                  </a:lnTo>
                  <a:lnTo>
                    <a:pt x="225" y="18"/>
                  </a:lnTo>
                  <a:lnTo>
                    <a:pt x="227" y="18"/>
                  </a:lnTo>
                  <a:lnTo>
                    <a:pt x="227" y="20"/>
                  </a:lnTo>
                  <a:lnTo>
                    <a:pt x="227" y="22"/>
                  </a:lnTo>
                  <a:lnTo>
                    <a:pt x="229" y="22"/>
                  </a:lnTo>
                  <a:lnTo>
                    <a:pt x="230" y="23"/>
                  </a:lnTo>
                  <a:lnTo>
                    <a:pt x="230" y="25"/>
                  </a:lnTo>
                  <a:lnTo>
                    <a:pt x="232" y="26"/>
                  </a:lnTo>
                  <a:lnTo>
                    <a:pt x="232" y="28"/>
                  </a:lnTo>
                  <a:lnTo>
                    <a:pt x="233" y="29"/>
                  </a:lnTo>
                  <a:lnTo>
                    <a:pt x="233" y="29"/>
                  </a:lnTo>
                  <a:lnTo>
                    <a:pt x="233" y="31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29" y="37"/>
                  </a:lnTo>
                  <a:lnTo>
                    <a:pt x="227" y="37"/>
                  </a:lnTo>
                  <a:lnTo>
                    <a:pt x="225" y="37"/>
                  </a:lnTo>
                  <a:lnTo>
                    <a:pt x="225" y="37"/>
                  </a:lnTo>
                  <a:lnTo>
                    <a:pt x="221" y="39"/>
                  </a:lnTo>
                  <a:lnTo>
                    <a:pt x="219" y="39"/>
                  </a:lnTo>
                  <a:lnTo>
                    <a:pt x="218" y="39"/>
                  </a:lnTo>
                  <a:lnTo>
                    <a:pt x="216" y="40"/>
                  </a:lnTo>
                  <a:lnTo>
                    <a:pt x="214" y="42"/>
                  </a:lnTo>
                  <a:lnTo>
                    <a:pt x="213" y="42"/>
                  </a:lnTo>
                  <a:lnTo>
                    <a:pt x="211" y="40"/>
                  </a:lnTo>
                  <a:lnTo>
                    <a:pt x="208" y="40"/>
                  </a:lnTo>
                  <a:lnTo>
                    <a:pt x="207" y="39"/>
                  </a:lnTo>
                  <a:lnTo>
                    <a:pt x="205" y="39"/>
                  </a:lnTo>
                  <a:lnTo>
                    <a:pt x="203" y="39"/>
                  </a:lnTo>
                  <a:lnTo>
                    <a:pt x="200" y="39"/>
                  </a:lnTo>
                  <a:lnTo>
                    <a:pt x="199" y="37"/>
                  </a:lnTo>
                  <a:lnTo>
                    <a:pt x="197" y="37"/>
                  </a:lnTo>
                  <a:lnTo>
                    <a:pt x="194" y="37"/>
                  </a:lnTo>
                  <a:lnTo>
                    <a:pt x="192" y="37"/>
                  </a:lnTo>
                  <a:lnTo>
                    <a:pt x="191" y="39"/>
                  </a:lnTo>
                  <a:lnTo>
                    <a:pt x="189" y="39"/>
                  </a:lnTo>
                  <a:lnTo>
                    <a:pt x="188" y="40"/>
                  </a:lnTo>
                  <a:lnTo>
                    <a:pt x="188" y="42"/>
                  </a:lnTo>
                  <a:lnTo>
                    <a:pt x="186" y="42"/>
                  </a:lnTo>
                  <a:lnTo>
                    <a:pt x="186" y="44"/>
                  </a:lnTo>
                  <a:lnTo>
                    <a:pt x="186" y="44"/>
                  </a:lnTo>
                  <a:lnTo>
                    <a:pt x="189" y="45"/>
                  </a:lnTo>
                  <a:lnTo>
                    <a:pt x="189" y="45"/>
                  </a:lnTo>
                  <a:lnTo>
                    <a:pt x="189" y="47"/>
                  </a:lnTo>
                  <a:lnTo>
                    <a:pt x="189" y="47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9" y="50"/>
                  </a:lnTo>
                  <a:lnTo>
                    <a:pt x="191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2"/>
                  </a:lnTo>
                  <a:lnTo>
                    <a:pt x="191" y="52"/>
                  </a:lnTo>
                  <a:lnTo>
                    <a:pt x="189" y="53"/>
                  </a:lnTo>
                  <a:lnTo>
                    <a:pt x="189" y="55"/>
                  </a:lnTo>
                  <a:lnTo>
                    <a:pt x="189" y="55"/>
                  </a:lnTo>
                  <a:lnTo>
                    <a:pt x="189" y="56"/>
                  </a:lnTo>
                  <a:lnTo>
                    <a:pt x="191" y="56"/>
                  </a:lnTo>
                  <a:lnTo>
                    <a:pt x="191" y="56"/>
                  </a:lnTo>
                  <a:lnTo>
                    <a:pt x="192" y="58"/>
                  </a:lnTo>
                  <a:lnTo>
                    <a:pt x="192" y="58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1" y="64"/>
                  </a:lnTo>
                  <a:lnTo>
                    <a:pt x="191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6"/>
                  </a:lnTo>
                  <a:lnTo>
                    <a:pt x="194" y="67"/>
                  </a:lnTo>
                  <a:lnTo>
                    <a:pt x="194" y="67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7" y="69"/>
                  </a:lnTo>
                  <a:lnTo>
                    <a:pt x="199" y="70"/>
                  </a:lnTo>
                  <a:lnTo>
                    <a:pt x="199" y="69"/>
                  </a:lnTo>
                  <a:lnTo>
                    <a:pt x="199" y="69"/>
                  </a:lnTo>
                  <a:lnTo>
                    <a:pt x="199" y="72"/>
                  </a:lnTo>
                  <a:lnTo>
                    <a:pt x="199" y="74"/>
                  </a:lnTo>
                  <a:lnTo>
                    <a:pt x="199" y="74"/>
                  </a:lnTo>
                  <a:lnTo>
                    <a:pt x="200" y="75"/>
                  </a:lnTo>
                  <a:lnTo>
                    <a:pt x="203" y="74"/>
                  </a:lnTo>
                  <a:lnTo>
                    <a:pt x="205" y="75"/>
                  </a:lnTo>
                  <a:lnTo>
                    <a:pt x="208" y="75"/>
                  </a:lnTo>
                  <a:lnTo>
                    <a:pt x="208" y="77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8" y="80"/>
                  </a:lnTo>
                  <a:lnTo>
                    <a:pt x="207" y="80"/>
                  </a:lnTo>
                  <a:lnTo>
                    <a:pt x="205" y="80"/>
                  </a:lnTo>
                  <a:lnTo>
                    <a:pt x="200" y="83"/>
                  </a:lnTo>
                  <a:lnTo>
                    <a:pt x="199" y="83"/>
                  </a:lnTo>
                  <a:lnTo>
                    <a:pt x="197" y="85"/>
                  </a:lnTo>
                  <a:lnTo>
                    <a:pt x="197" y="86"/>
                  </a:lnTo>
                  <a:lnTo>
                    <a:pt x="197" y="86"/>
                  </a:lnTo>
                  <a:lnTo>
                    <a:pt x="199" y="89"/>
                  </a:lnTo>
                  <a:lnTo>
                    <a:pt x="199" y="91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6"/>
                  </a:lnTo>
                  <a:lnTo>
                    <a:pt x="199" y="96"/>
                  </a:lnTo>
                  <a:lnTo>
                    <a:pt x="199" y="97"/>
                  </a:lnTo>
                  <a:lnTo>
                    <a:pt x="199" y="97"/>
                  </a:lnTo>
                  <a:lnTo>
                    <a:pt x="197" y="99"/>
                  </a:lnTo>
                  <a:lnTo>
                    <a:pt x="195" y="99"/>
                  </a:lnTo>
                  <a:lnTo>
                    <a:pt x="194" y="99"/>
                  </a:lnTo>
                  <a:lnTo>
                    <a:pt x="192" y="102"/>
                  </a:lnTo>
                  <a:lnTo>
                    <a:pt x="189" y="105"/>
                  </a:lnTo>
                  <a:lnTo>
                    <a:pt x="188" y="107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9" y="108"/>
                  </a:lnTo>
                  <a:lnTo>
                    <a:pt x="189" y="110"/>
                  </a:lnTo>
                  <a:lnTo>
                    <a:pt x="188" y="111"/>
                  </a:lnTo>
                  <a:lnTo>
                    <a:pt x="186" y="111"/>
                  </a:lnTo>
                  <a:lnTo>
                    <a:pt x="184" y="113"/>
                  </a:lnTo>
                  <a:lnTo>
                    <a:pt x="181" y="115"/>
                  </a:lnTo>
                  <a:lnTo>
                    <a:pt x="181" y="115"/>
                  </a:lnTo>
                  <a:lnTo>
                    <a:pt x="180" y="118"/>
                  </a:lnTo>
                  <a:lnTo>
                    <a:pt x="178" y="119"/>
                  </a:lnTo>
                  <a:lnTo>
                    <a:pt x="178" y="121"/>
                  </a:lnTo>
                  <a:lnTo>
                    <a:pt x="177" y="124"/>
                  </a:lnTo>
                  <a:lnTo>
                    <a:pt x="175" y="127"/>
                  </a:lnTo>
                  <a:lnTo>
                    <a:pt x="173" y="129"/>
                  </a:lnTo>
                  <a:lnTo>
                    <a:pt x="170" y="130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4" y="137"/>
                  </a:lnTo>
                  <a:lnTo>
                    <a:pt x="164" y="138"/>
                  </a:lnTo>
                  <a:lnTo>
                    <a:pt x="162" y="140"/>
                  </a:lnTo>
                  <a:lnTo>
                    <a:pt x="159" y="141"/>
                  </a:lnTo>
                  <a:lnTo>
                    <a:pt x="159" y="144"/>
                  </a:lnTo>
                  <a:lnTo>
                    <a:pt x="159" y="146"/>
                  </a:lnTo>
                  <a:lnTo>
                    <a:pt x="156" y="146"/>
                  </a:lnTo>
                  <a:lnTo>
                    <a:pt x="154" y="146"/>
                  </a:lnTo>
                  <a:lnTo>
                    <a:pt x="150" y="148"/>
                  </a:lnTo>
                  <a:lnTo>
                    <a:pt x="148" y="148"/>
                  </a:lnTo>
                  <a:lnTo>
                    <a:pt x="145" y="149"/>
                  </a:lnTo>
                  <a:lnTo>
                    <a:pt x="143" y="149"/>
                  </a:lnTo>
                  <a:lnTo>
                    <a:pt x="142" y="149"/>
                  </a:lnTo>
                  <a:lnTo>
                    <a:pt x="142" y="148"/>
                  </a:lnTo>
                  <a:lnTo>
                    <a:pt x="140" y="148"/>
                  </a:lnTo>
                  <a:lnTo>
                    <a:pt x="140" y="146"/>
                  </a:lnTo>
                  <a:lnTo>
                    <a:pt x="140" y="144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6" y="144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2" y="149"/>
                  </a:lnTo>
                  <a:lnTo>
                    <a:pt x="131" y="152"/>
                  </a:lnTo>
                  <a:lnTo>
                    <a:pt x="128" y="155"/>
                  </a:lnTo>
                  <a:lnTo>
                    <a:pt x="126" y="155"/>
                  </a:lnTo>
                  <a:lnTo>
                    <a:pt x="126" y="157"/>
                  </a:lnTo>
                  <a:lnTo>
                    <a:pt x="126" y="157"/>
                  </a:lnTo>
                  <a:lnTo>
                    <a:pt x="125" y="159"/>
                  </a:lnTo>
                  <a:lnTo>
                    <a:pt x="125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6" y="165"/>
                  </a:lnTo>
                  <a:lnTo>
                    <a:pt x="128" y="167"/>
                  </a:lnTo>
                  <a:lnTo>
                    <a:pt x="131" y="167"/>
                  </a:lnTo>
                  <a:lnTo>
                    <a:pt x="132" y="167"/>
                  </a:lnTo>
                  <a:lnTo>
                    <a:pt x="134" y="167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2" y="174"/>
                  </a:lnTo>
                  <a:lnTo>
                    <a:pt x="132" y="176"/>
                  </a:lnTo>
                  <a:lnTo>
                    <a:pt x="132" y="178"/>
                  </a:lnTo>
                  <a:lnTo>
                    <a:pt x="136" y="181"/>
                  </a:lnTo>
                  <a:lnTo>
                    <a:pt x="137" y="181"/>
                  </a:lnTo>
                  <a:lnTo>
                    <a:pt x="139" y="181"/>
                  </a:lnTo>
                  <a:lnTo>
                    <a:pt x="139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84"/>
                  </a:lnTo>
                  <a:lnTo>
                    <a:pt x="142" y="185"/>
                  </a:lnTo>
                  <a:lnTo>
                    <a:pt x="143" y="189"/>
                  </a:lnTo>
                  <a:lnTo>
                    <a:pt x="145" y="190"/>
                  </a:lnTo>
                  <a:lnTo>
                    <a:pt x="145" y="193"/>
                  </a:lnTo>
                  <a:lnTo>
                    <a:pt x="147" y="195"/>
                  </a:lnTo>
                  <a:lnTo>
                    <a:pt x="147" y="196"/>
                  </a:lnTo>
                  <a:lnTo>
                    <a:pt x="147" y="196"/>
                  </a:lnTo>
                  <a:lnTo>
                    <a:pt x="145" y="196"/>
                  </a:lnTo>
                  <a:lnTo>
                    <a:pt x="145" y="198"/>
                  </a:lnTo>
                  <a:lnTo>
                    <a:pt x="147" y="198"/>
                  </a:lnTo>
                  <a:lnTo>
                    <a:pt x="145" y="198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3" y="203"/>
                  </a:lnTo>
                  <a:lnTo>
                    <a:pt x="143" y="203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0" y="200"/>
                  </a:lnTo>
                  <a:lnTo>
                    <a:pt x="140" y="200"/>
                  </a:lnTo>
                  <a:lnTo>
                    <a:pt x="139" y="200"/>
                  </a:lnTo>
                  <a:lnTo>
                    <a:pt x="136" y="201"/>
                  </a:lnTo>
                  <a:lnTo>
                    <a:pt x="132" y="201"/>
                  </a:lnTo>
                  <a:lnTo>
                    <a:pt x="132" y="203"/>
                  </a:lnTo>
                  <a:lnTo>
                    <a:pt x="132" y="203"/>
                  </a:lnTo>
                  <a:lnTo>
                    <a:pt x="131" y="204"/>
                  </a:lnTo>
                  <a:lnTo>
                    <a:pt x="129" y="204"/>
                  </a:lnTo>
                  <a:lnTo>
                    <a:pt x="128" y="204"/>
                  </a:lnTo>
                  <a:lnTo>
                    <a:pt x="126" y="203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3"/>
                  </a:lnTo>
                  <a:lnTo>
                    <a:pt x="118" y="203"/>
                  </a:lnTo>
                  <a:lnTo>
                    <a:pt x="118" y="201"/>
                  </a:lnTo>
                  <a:lnTo>
                    <a:pt x="117" y="203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3"/>
                  </a:lnTo>
                  <a:lnTo>
                    <a:pt x="113" y="207"/>
                  </a:lnTo>
                  <a:lnTo>
                    <a:pt x="112" y="207"/>
                  </a:lnTo>
                  <a:lnTo>
                    <a:pt x="110" y="207"/>
                  </a:lnTo>
                  <a:lnTo>
                    <a:pt x="109" y="207"/>
                  </a:lnTo>
                  <a:lnTo>
                    <a:pt x="107" y="207"/>
                  </a:lnTo>
                  <a:lnTo>
                    <a:pt x="106" y="207"/>
                  </a:lnTo>
                  <a:lnTo>
                    <a:pt x="106" y="209"/>
                  </a:lnTo>
                  <a:lnTo>
                    <a:pt x="106" y="209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101" y="207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8" y="207"/>
                  </a:lnTo>
                  <a:lnTo>
                    <a:pt x="98" y="207"/>
                  </a:lnTo>
                  <a:lnTo>
                    <a:pt x="96" y="207"/>
                  </a:lnTo>
                  <a:lnTo>
                    <a:pt x="96" y="207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1" y="195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84" y="192"/>
                  </a:lnTo>
                  <a:lnTo>
                    <a:pt x="84" y="189"/>
                  </a:lnTo>
                  <a:lnTo>
                    <a:pt x="84" y="187"/>
                  </a:lnTo>
                  <a:lnTo>
                    <a:pt x="82" y="185"/>
                  </a:lnTo>
                  <a:lnTo>
                    <a:pt x="82" y="184"/>
                  </a:lnTo>
                  <a:lnTo>
                    <a:pt x="80" y="182"/>
                  </a:lnTo>
                  <a:lnTo>
                    <a:pt x="79" y="182"/>
                  </a:lnTo>
                  <a:lnTo>
                    <a:pt x="77" y="182"/>
                  </a:lnTo>
                  <a:lnTo>
                    <a:pt x="76" y="182"/>
                  </a:lnTo>
                  <a:lnTo>
                    <a:pt x="76" y="184"/>
                  </a:lnTo>
                  <a:lnTo>
                    <a:pt x="79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79" y="184"/>
                  </a:lnTo>
                  <a:lnTo>
                    <a:pt x="77" y="184"/>
                  </a:lnTo>
                  <a:lnTo>
                    <a:pt x="72" y="184"/>
                  </a:lnTo>
                  <a:lnTo>
                    <a:pt x="69" y="185"/>
                  </a:lnTo>
                  <a:lnTo>
                    <a:pt x="65" y="185"/>
                  </a:lnTo>
                  <a:lnTo>
                    <a:pt x="60" y="185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4" y="189"/>
                  </a:lnTo>
                  <a:lnTo>
                    <a:pt x="54" y="187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6" y="185"/>
                  </a:lnTo>
                  <a:lnTo>
                    <a:pt x="44" y="185"/>
                  </a:lnTo>
                  <a:lnTo>
                    <a:pt x="44" y="185"/>
                  </a:lnTo>
                  <a:lnTo>
                    <a:pt x="41" y="185"/>
                  </a:lnTo>
                  <a:lnTo>
                    <a:pt x="38" y="185"/>
                  </a:lnTo>
                  <a:lnTo>
                    <a:pt x="38" y="187"/>
                  </a:lnTo>
                  <a:lnTo>
                    <a:pt x="38" y="187"/>
                  </a:lnTo>
                  <a:lnTo>
                    <a:pt x="35" y="187"/>
                  </a:lnTo>
                  <a:lnTo>
                    <a:pt x="33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4" y="187"/>
                  </a:lnTo>
                  <a:lnTo>
                    <a:pt x="22" y="189"/>
                  </a:lnTo>
                  <a:lnTo>
                    <a:pt x="22" y="189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9" y="187"/>
                  </a:lnTo>
                  <a:lnTo>
                    <a:pt x="19" y="187"/>
                  </a:lnTo>
                  <a:lnTo>
                    <a:pt x="17" y="189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1" y="187"/>
                  </a:lnTo>
                  <a:lnTo>
                    <a:pt x="11" y="182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3" y="179"/>
                  </a:lnTo>
                  <a:lnTo>
                    <a:pt x="13" y="178"/>
                  </a:lnTo>
                  <a:lnTo>
                    <a:pt x="13" y="176"/>
                  </a:lnTo>
                  <a:lnTo>
                    <a:pt x="13" y="173"/>
                  </a:lnTo>
                  <a:lnTo>
                    <a:pt x="14" y="173"/>
                  </a:lnTo>
                  <a:lnTo>
                    <a:pt x="14" y="171"/>
                  </a:lnTo>
                  <a:lnTo>
                    <a:pt x="17" y="171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5" y="167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31" y="167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3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3" y="16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0" y="157"/>
                  </a:lnTo>
                  <a:lnTo>
                    <a:pt x="28" y="157"/>
                  </a:lnTo>
                  <a:lnTo>
                    <a:pt x="27" y="157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7" y="154"/>
                  </a:lnTo>
                  <a:lnTo>
                    <a:pt x="28" y="154"/>
                  </a:lnTo>
                  <a:lnTo>
                    <a:pt x="28" y="152"/>
                  </a:lnTo>
                  <a:lnTo>
                    <a:pt x="27" y="148"/>
                  </a:lnTo>
                  <a:lnTo>
                    <a:pt x="27" y="144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0" y="138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4" y="137"/>
                  </a:lnTo>
                  <a:lnTo>
                    <a:pt x="13" y="135"/>
                  </a:lnTo>
                  <a:lnTo>
                    <a:pt x="11" y="132"/>
                  </a:lnTo>
                  <a:lnTo>
                    <a:pt x="9" y="132"/>
                  </a:lnTo>
                  <a:lnTo>
                    <a:pt x="9" y="129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3" y="121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5" y="118"/>
                  </a:lnTo>
                  <a:lnTo>
                    <a:pt x="9" y="119"/>
                  </a:lnTo>
                  <a:lnTo>
                    <a:pt x="16" y="121"/>
                  </a:lnTo>
                  <a:lnTo>
                    <a:pt x="22" y="122"/>
                  </a:lnTo>
                  <a:lnTo>
                    <a:pt x="24" y="122"/>
                  </a:lnTo>
                  <a:lnTo>
                    <a:pt x="39" y="121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47" y="122"/>
                  </a:lnTo>
                  <a:lnTo>
                    <a:pt x="47" y="122"/>
                  </a:lnTo>
                  <a:lnTo>
                    <a:pt x="49" y="121"/>
                  </a:lnTo>
                  <a:lnTo>
                    <a:pt x="50" y="121"/>
                  </a:lnTo>
                  <a:lnTo>
                    <a:pt x="52" y="121"/>
                  </a:lnTo>
                  <a:lnTo>
                    <a:pt x="55" y="121"/>
                  </a:lnTo>
                  <a:lnTo>
                    <a:pt x="57" y="121"/>
                  </a:lnTo>
                  <a:lnTo>
                    <a:pt x="58" y="121"/>
                  </a:lnTo>
                  <a:lnTo>
                    <a:pt x="61" y="121"/>
                  </a:lnTo>
                  <a:lnTo>
                    <a:pt x="61" y="119"/>
                  </a:lnTo>
                  <a:lnTo>
                    <a:pt x="66" y="119"/>
                  </a:lnTo>
                  <a:lnTo>
                    <a:pt x="69" y="118"/>
                  </a:lnTo>
                  <a:lnTo>
                    <a:pt x="74" y="116"/>
                  </a:lnTo>
                  <a:lnTo>
                    <a:pt x="76" y="116"/>
                  </a:lnTo>
                  <a:lnTo>
                    <a:pt x="77" y="116"/>
                  </a:lnTo>
                  <a:lnTo>
                    <a:pt x="77" y="115"/>
                  </a:lnTo>
                  <a:lnTo>
                    <a:pt x="79" y="115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9" y="108"/>
                  </a:lnTo>
                  <a:lnTo>
                    <a:pt x="79" y="105"/>
                  </a:lnTo>
                  <a:lnTo>
                    <a:pt x="77" y="104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80" y="99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7" y="92"/>
                  </a:lnTo>
                  <a:lnTo>
                    <a:pt x="88" y="92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5" y="94"/>
                  </a:lnTo>
                  <a:lnTo>
                    <a:pt x="96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99" y="91"/>
                  </a:lnTo>
                  <a:lnTo>
                    <a:pt x="98" y="91"/>
                  </a:lnTo>
                  <a:lnTo>
                    <a:pt x="98" y="91"/>
                  </a:lnTo>
                  <a:lnTo>
                    <a:pt x="96" y="89"/>
                  </a:lnTo>
                  <a:lnTo>
                    <a:pt x="98" y="89"/>
                  </a:lnTo>
                  <a:lnTo>
                    <a:pt x="99" y="89"/>
                  </a:lnTo>
                  <a:lnTo>
                    <a:pt x="102" y="86"/>
                  </a:lnTo>
                  <a:lnTo>
                    <a:pt x="104" y="86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7" y="86"/>
                  </a:lnTo>
                  <a:lnTo>
                    <a:pt x="109" y="86"/>
                  </a:lnTo>
                  <a:lnTo>
                    <a:pt x="110" y="85"/>
                  </a:lnTo>
                  <a:lnTo>
                    <a:pt x="112" y="85"/>
                  </a:lnTo>
                  <a:lnTo>
                    <a:pt x="112" y="86"/>
                  </a:lnTo>
                  <a:lnTo>
                    <a:pt x="113" y="86"/>
                  </a:lnTo>
                  <a:lnTo>
                    <a:pt x="113" y="88"/>
                  </a:lnTo>
                  <a:lnTo>
                    <a:pt x="115" y="88"/>
                  </a:lnTo>
                  <a:lnTo>
                    <a:pt x="117" y="88"/>
                  </a:lnTo>
                  <a:lnTo>
                    <a:pt x="118" y="86"/>
                  </a:lnTo>
                  <a:lnTo>
                    <a:pt x="120" y="85"/>
                  </a:lnTo>
                  <a:lnTo>
                    <a:pt x="121" y="83"/>
                  </a:lnTo>
                  <a:lnTo>
                    <a:pt x="121" y="78"/>
                  </a:lnTo>
                  <a:lnTo>
                    <a:pt x="121" y="75"/>
                  </a:lnTo>
                  <a:lnTo>
                    <a:pt x="121" y="74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69"/>
                  </a:lnTo>
                  <a:lnTo>
                    <a:pt x="125" y="69"/>
                  </a:lnTo>
                  <a:lnTo>
                    <a:pt x="125" y="66"/>
                  </a:lnTo>
                  <a:lnTo>
                    <a:pt x="126" y="64"/>
                  </a:lnTo>
                  <a:lnTo>
                    <a:pt x="128" y="64"/>
                  </a:lnTo>
                  <a:lnTo>
                    <a:pt x="131" y="64"/>
                  </a:lnTo>
                  <a:lnTo>
                    <a:pt x="132" y="63"/>
                  </a:lnTo>
                  <a:lnTo>
                    <a:pt x="136" y="61"/>
                  </a:lnTo>
                  <a:lnTo>
                    <a:pt x="136" y="59"/>
                  </a:lnTo>
                  <a:lnTo>
                    <a:pt x="136" y="58"/>
                  </a:lnTo>
                  <a:lnTo>
                    <a:pt x="134" y="56"/>
                  </a:lnTo>
                  <a:lnTo>
                    <a:pt x="132" y="55"/>
                  </a:lnTo>
                  <a:lnTo>
                    <a:pt x="129" y="52"/>
                  </a:lnTo>
                  <a:lnTo>
                    <a:pt x="131" y="50"/>
                  </a:lnTo>
                  <a:lnTo>
                    <a:pt x="131" y="48"/>
                  </a:lnTo>
                  <a:lnTo>
                    <a:pt x="136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3" y="50"/>
                  </a:lnTo>
                  <a:lnTo>
                    <a:pt x="147" y="48"/>
                  </a:lnTo>
                  <a:lnTo>
                    <a:pt x="148" y="48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48" y="44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45" y="40"/>
                  </a:lnTo>
                  <a:lnTo>
                    <a:pt x="147" y="40"/>
                  </a:lnTo>
                  <a:lnTo>
                    <a:pt x="147" y="40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6"/>
                  </a:lnTo>
                  <a:lnTo>
                    <a:pt x="151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54" y="25"/>
                  </a:lnTo>
                  <a:lnTo>
                    <a:pt x="153" y="23"/>
                  </a:lnTo>
                  <a:lnTo>
                    <a:pt x="153" y="22"/>
                  </a:lnTo>
                  <a:lnTo>
                    <a:pt x="153" y="20"/>
                  </a:lnTo>
                  <a:lnTo>
                    <a:pt x="151" y="18"/>
                  </a:lnTo>
                  <a:lnTo>
                    <a:pt x="151" y="18"/>
                  </a:lnTo>
                  <a:lnTo>
                    <a:pt x="150" y="17"/>
                  </a:lnTo>
                  <a:lnTo>
                    <a:pt x="148" y="17"/>
                  </a:lnTo>
                  <a:lnTo>
                    <a:pt x="150" y="15"/>
                  </a:lnTo>
                  <a:lnTo>
                    <a:pt x="151" y="14"/>
                  </a:lnTo>
                  <a:lnTo>
                    <a:pt x="153" y="12"/>
                  </a:lnTo>
                  <a:lnTo>
                    <a:pt x="154" y="11"/>
                  </a:lnTo>
                  <a:lnTo>
                    <a:pt x="154" y="11"/>
                  </a:lnTo>
                  <a:lnTo>
                    <a:pt x="156" y="11"/>
                  </a:lnTo>
                  <a:lnTo>
                    <a:pt x="158" y="11"/>
                  </a:lnTo>
                  <a:lnTo>
                    <a:pt x="158" y="9"/>
                  </a:lnTo>
                  <a:lnTo>
                    <a:pt x="159" y="9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4" y="4"/>
                  </a:lnTo>
                  <a:lnTo>
                    <a:pt x="166" y="4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0" y="3"/>
                  </a:lnTo>
                  <a:lnTo>
                    <a:pt x="172" y="3"/>
                  </a:lnTo>
                  <a:lnTo>
                    <a:pt x="175" y="3"/>
                  </a:lnTo>
                  <a:lnTo>
                    <a:pt x="177" y="3"/>
                  </a:lnTo>
                  <a:lnTo>
                    <a:pt x="181" y="3"/>
                  </a:lnTo>
                  <a:lnTo>
                    <a:pt x="186" y="3"/>
                  </a:lnTo>
                  <a:lnTo>
                    <a:pt x="186" y="3"/>
                  </a:lnTo>
                  <a:lnTo>
                    <a:pt x="188" y="3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2" y="3"/>
                  </a:lnTo>
                  <a:lnTo>
                    <a:pt x="195" y="1"/>
                  </a:lnTo>
                  <a:lnTo>
                    <a:pt x="197" y="0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9" name="Freeform 175">
              <a:extLst>
                <a:ext uri="{FF2B5EF4-FFF2-40B4-BE49-F238E27FC236}">
                  <a16:creationId xmlns:a16="http://schemas.microsoft.com/office/drawing/2014/main" id="{1E016A77-53EA-0A9D-AD39-326588CF7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178" y="3823360"/>
              <a:ext cx="270942" cy="452219"/>
            </a:xfrm>
            <a:custGeom>
              <a:avLst/>
              <a:gdLst>
                <a:gd name="T0" fmla="*/ 62 w 139"/>
                <a:gd name="T1" fmla="*/ 218 h 232"/>
                <a:gd name="T2" fmla="*/ 73 w 139"/>
                <a:gd name="T3" fmla="*/ 213 h 232"/>
                <a:gd name="T4" fmla="*/ 86 w 139"/>
                <a:gd name="T5" fmla="*/ 199 h 232"/>
                <a:gd name="T6" fmla="*/ 114 w 139"/>
                <a:gd name="T7" fmla="*/ 172 h 232"/>
                <a:gd name="T8" fmla="*/ 130 w 139"/>
                <a:gd name="T9" fmla="*/ 167 h 232"/>
                <a:gd name="T10" fmla="*/ 136 w 139"/>
                <a:gd name="T11" fmla="*/ 181 h 232"/>
                <a:gd name="T12" fmla="*/ 134 w 139"/>
                <a:gd name="T13" fmla="*/ 214 h 232"/>
                <a:gd name="T14" fmla="*/ 125 w 139"/>
                <a:gd name="T15" fmla="*/ 211 h 232"/>
                <a:gd name="T16" fmla="*/ 108 w 139"/>
                <a:gd name="T17" fmla="*/ 216 h 232"/>
                <a:gd name="T18" fmla="*/ 97 w 139"/>
                <a:gd name="T19" fmla="*/ 192 h 232"/>
                <a:gd name="T20" fmla="*/ 82 w 139"/>
                <a:gd name="T21" fmla="*/ 192 h 232"/>
                <a:gd name="T22" fmla="*/ 79 w 139"/>
                <a:gd name="T23" fmla="*/ 189 h 232"/>
                <a:gd name="T24" fmla="*/ 100 w 139"/>
                <a:gd name="T25" fmla="*/ 183 h 232"/>
                <a:gd name="T26" fmla="*/ 114 w 139"/>
                <a:gd name="T27" fmla="*/ 177 h 232"/>
                <a:gd name="T28" fmla="*/ 133 w 139"/>
                <a:gd name="T29" fmla="*/ 164 h 232"/>
                <a:gd name="T30" fmla="*/ 111 w 139"/>
                <a:gd name="T31" fmla="*/ 162 h 232"/>
                <a:gd name="T32" fmla="*/ 127 w 139"/>
                <a:gd name="T33" fmla="*/ 156 h 232"/>
                <a:gd name="T34" fmla="*/ 43 w 139"/>
                <a:gd name="T35" fmla="*/ 153 h 232"/>
                <a:gd name="T36" fmla="*/ 81 w 139"/>
                <a:gd name="T37" fmla="*/ 151 h 232"/>
                <a:gd name="T38" fmla="*/ 92 w 139"/>
                <a:gd name="T39" fmla="*/ 170 h 232"/>
                <a:gd name="T40" fmla="*/ 82 w 139"/>
                <a:gd name="T41" fmla="*/ 161 h 232"/>
                <a:gd name="T42" fmla="*/ 103 w 139"/>
                <a:gd name="T43" fmla="*/ 145 h 232"/>
                <a:gd name="T44" fmla="*/ 98 w 139"/>
                <a:gd name="T45" fmla="*/ 153 h 232"/>
                <a:gd name="T46" fmla="*/ 38 w 139"/>
                <a:gd name="T47" fmla="*/ 145 h 232"/>
                <a:gd name="T48" fmla="*/ 23 w 139"/>
                <a:gd name="T49" fmla="*/ 172 h 232"/>
                <a:gd name="T50" fmla="*/ 8 w 139"/>
                <a:gd name="T51" fmla="*/ 177 h 232"/>
                <a:gd name="T52" fmla="*/ 34 w 139"/>
                <a:gd name="T53" fmla="*/ 150 h 232"/>
                <a:gd name="T54" fmla="*/ 111 w 139"/>
                <a:gd name="T55" fmla="*/ 140 h 232"/>
                <a:gd name="T56" fmla="*/ 119 w 139"/>
                <a:gd name="T57" fmla="*/ 156 h 232"/>
                <a:gd name="T58" fmla="*/ 111 w 139"/>
                <a:gd name="T59" fmla="*/ 147 h 232"/>
                <a:gd name="T60" fmla="*/ 114 w 139"/>
                <a:gd name="T61" fmla="*/ 137 h 232"/>
                <a:gd name="T62" fmla="*/ 90 w 139"/>
                <a:gd name="T63" fmla="*/ 139 h 232"/>
                <a:gd name="T64" fmla="*/ 73 w 139"/>
                <a:gd name="T65" fmla="*/ 151 h 232"/>
                <a:gd name="T66" fmla="*/ 46 w 139"/>
                <a:gd name="T67" fmla="*/ 134 h 232"/>
                <a:gd name="T68" fmla="*/ 46 w 139"/>
                <a:gd name="T69" fmla="*/ 131 h 232"/>
                <a:gd name="T70" fmla="*/ 81 w 139"/>
                <a:gd name="T71" fmla="*/ 125 h 232"/>
                <a:gd name="T72" fmla="*/ 125 w 139"/>
                <a:gd name="T73" fmla="*/ 142 h 232"/>
                <a:gd name="T74" fmla="*/ 116 w 139"/>
                <a:gd name="T75" fmla="*/ 134 h 232"/>
                <a:gd name="T76" fmla="*/ 101 w 139"/>
                <a:gd name="T77" fmla="*/ 129 h 232"/>
                <a:gd name="T78" fmla="*/ 92 w 139"/>
                <a:gd name="T79" fmla="*/ 126 h 232"/>
                <a:gd name="T80" fmla="*/ 73 w 139"/>
                <a:gd name="T81" fmla="*/ 125 h 232"/>
                <a:gd name="T82" fmla="*/ 87 w 139"/>
                <a:gd name="T83" fmla="*/ 117 h 232"/>
                <a:gd name="T84" fmla="*/ 65 w 139"/>
                <a:gd name="T85" fmla="*/ 118 h 232"/>
                <a:gd name="T86" fmla="*/ 57 w 139"/>
                <a:gd name="T87" fmla="*/ 123 h 232"/>
                <a:gd name="T88" fmla="*/ 71 w 139"/>
                <a:gd name="T89" fmla="*/ 109 h 232"/>
                <a:gd name="T90" fmla="*/ 46 w 139"/>
                <a:gd name="T91" fmla="*/ 104 h 232"/>
                <a:gd name="T92" fmla="*/ 76 w 139"/>
                <a:gd name="T93" fmla="*/ 101 h 232"/>
                <a:gd name="T94" fmla="*/ 71 w 139"/>
                <a:gd name="T95" fmla="*/ 88 h 232"/>
                <a:gd name="T96" fmla="*/ 76 w 139"/>
                <a:gd name="T97" fmla="*/ 47 h 232"/>
                <a:gd name="T98" fmla="*/ 68 w 139"/>
                <a:gd name="T99" fmla="*/ 74 h 232"/>
                <a:gd name="T100" fmla="*/ 70 w 139"/>
                <a:gd name="T101" fmla="*/ 99 h 232"/>
                <a:gd name="T102" fmla="*/ 89 w 139"/>
                <a:gd name="T103" fmla="*/ 101 h 232"/>
                <a:gd name="T104" fmla="*/ 97 w 139"/>
                <a:gd name="T105" fmla="*/ 106 h 232"/>
                <a:gd name="T106" fmla="*/ 100 w 139"/>
                <a:gd name="T107" fmla="*/ 118 h 232"/>
                <a:gd name="T108" fmla="*/ 81 w 139"/>
                <a:gd name="T109" fmla="*/ 106 h 232"/>
                <a:gd name="T110" fmla="*/ 65 w 139"/>
                <a:gd name="T111" fmla="*/ 106 h 232"/>
                <a:gd name="T112" fmla="*/ 52 w 139"/>
                <a:gd name="T113" fmla="*/ 90 h 232"/>
                <a:gd name="T114" fmla="*/ 43 w 139"/>
                <a:gd name="T115" fmla="*/ 74 h 232"/>
                <a:gd name="T116" fmla="*/ 49 w 139"/>
                <a:gd name="T117" fmla="*/ 65 h 232"/>
                <a:gd name="T118" fmla="*/ 73 w 139"/>
                <a:gd name="T119" fmla="*/ 29 h 232"/>
                <a:gd name="T120" fmla="*/ 65 w 139"/>
                <a:gd name="T121" fmla="*/ 2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" h="232">
                  <a:moveTo>
                    <a:pt x="48" y="227"/>
                  </a:moveTo>
                  <a:lnTo>
                    <a:pt x="48" y="229"/>
                  </a:lnTo>
                  <a:lnTo>
                    <a:pt x="48" y="229"/>
                  </a:lnTo>
                  <a:lnTo>
                    <a:pt x="48" y="230"/>
                  </a:lnTo>
                  <a:lnTo>
                    <a:pt x="48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5" y="230"/>
                  </a:lnTo>
                  <a:lnTo>
                    <a:pt x="45" y="232"/>
                  </a:lnTo>
                  <a:lnTo>
                    <a:pt x="43" y="232"/>
                  </a:lnTo>
                  <a:lnTo>
                    <a:pt x="41" y="232"/>
                  </a:lnTo>
                  <a:lnTo>
                    <a:pt x="41" y="230"/>
                  </a:lnTo>
                  <a:lnTo>
                    <a:pt x="45" y="229"/>
                  </a:lnTo>
                  <a:lnTo>
                    <a:pt x="46" y="229"/>
                  </a:lnTo>
                  <a:lnTo>
                    <a:pt x="46" y="227"/>
                  </a:lnTo>
                  <a:lnTo>
                    <a:pt x="48" y="227"/>
                  </a:lnTo>
                  <a:close/>
                  <a:moveTo>
                    <a:pt x="59" y="216"/>
                  </a:moveTo>
                  <a:lnTo>
                    <a:pt x="62" y="218"/>
                  </a:lnTo>
                  <a:lnTo>
                    <a:pt x="62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4" y="221"/>
                  </a:lnTo>
                  <a:lnTo>
                    <a:pt x="62" y="219"/>
                  </a:lnTo>
                  <a:lnTo>
                    <a:pt x="60" y="219"/>
                  </a:lnTo>
                  <a:lnTo>
                    <a:pt x="59" y="219"/>
                  </a:lnTo>
                  <a:lnTo>
                    <a:pt x="57" y="219"/>
                  </a:lnTo>
                  <a:lnTo>
                    <a:pt x="57" y="219"/>
                  </a:lnTo>
                  <a:lnTo>
                    <a:pt x="57" y="218"/>
                  </a:lnTo>
                  <a:lnTo>
                    <a:pt x="59" y="216"/>
                  </a:lnTo>
                  <a:close/>
                  <a:moveTo>
                    <a:pt x="75" y="208"/>
                  </a:moveTo>
                  <a:lnTo>
                    <a:pt x="78" y="210"/>
                  </a:lnTo>
                  <a:lnTo>
                    <a:pt x="78" y="210"/>
                  </a:lnTo>
                  <a:lnTo>
                    <a:pt x="78" y="210"/>
                  </a:lnTo>
                  <a:lnTo>
                    <a:pt x="76" y="211"/>
                  </a:lnTo>
                  <a:lnTo>
                    <a:pt x="75" y="211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1" y="211"/>
                  </a:lnTo>
                  <a:lnTo>
                    <a:pt x="71" y="210"/>
                  </a:lnTo>
                  <a:lnTo>
                    <a:pt x="70" y="210"/>
                  </a:lnTo>
                  <a:lnTo>
                    <a:pt x="71" y="208"/>
                  </a:lnTo>
                  <a:lnTo>
                    <a:pt x="71" y="208"/>
                  </a:lnTo>
                  <a:lnTo>
                    <a:pt x="75" y="208"/>
                  </a:lnTo>
                  <a:close/>
                  <a:moveTo>
                    <a:pt x="127" y="202"/>
                  </a:moveTo>
                  <a:lnTo>
                    <a:pt x="128" y="202"/>
                  </a:lnTo>
                  <a:lnTo>
                    <a:pt x="128" y="205"/>
                  </a:lnTo>
                  <a:lnTo>
                    <a:pt x="128" y="205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2"/>
                  </a:lnTo>
                  <a:close/>
                  <a:moveTo>
                    <a:pt x="87" y="197"/>
                  </a:moveTo>
                  <a:lnTo>
                    <a:pt x="87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7"/>
                  </a:lnTo>
                  <a:lnTo>
                    <a:pt x="86" y="199"/>
                  </a:lnTo>
                  <a:lnTo>
                    <a:pt x="87" y="197"/>
                  </a:lnTo>
                  <a:close/>
                  <a:moveTo>
                    <a:pt x="2" y="188"/>
                  </a:moveTo>
                  <a:lnTo>
                    <a:pt x="2" y="191"/>
                  </a:lnTo>
                  <a:lnTo>
                    <a:pt x="2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2" y="188"/>
                  </a:lnTo>
                  <a:close/>
                  <a:moveTo>
                    <a:pt x="5" y="185"/>
                  </a:moveTo>
                  <a:lnTo>
                    <a:pt x="5" y="185"/>
                  </a:lnTo>
                  <a:lnTo>
                    <a:pt x="7" y="185"/>
                  </a:lnTo>
                  <a:lnTo>
                    <a:pt x="7" y="186"/>
                  </a:lnTo>
                  <a:lnTo>
                    <a:pt x="5" y="186"/>
                  </a:lnTo>
                  <a:lnTo>
                    <a:pt x="5" y="186"/>
                  </a:lnTo>
                  <a:lnTo>
                    <a:pt x="5" y="185"/>
                  </a:lnTo>
                  <a:close/>
                  <a:moveTo>
                    <a:pt x="112" y="172"/>
                  </a:moveTo>
                  <a:lnTo>
                    <a:pt x="112" y="172"/>
                  </a:lnTo>
                  <a:lnTo>
                    <a:pt x="114" y="172"/>
                  </a:lnTo>
                  <a:lnTo>
                    <a:pt x="114" y="173"/>
                  </a:lnTo>
                  <a:lnTo>
                    <a:pt x="114" y="173"/>
                  </a:lnTo>
                  <a:lnTo>
                    <a:pt x="112" y="173"/>
                  </a:lnTo>
                  <a:lnTo>
                    <a:pt x="111" y="172"/>
                  </a:lnTo>
                  <a:lnTo>
                    <a:pt x="112" y="172"/>
                  </a:lnTo>
                  <a:lnTo>
                    <a:pt x="112" y="172"/>
                  </a:lnTo>
                  <a:close/>
                  <a:moveTo>
                    <a:pt x="97" y="170"/>
                  </a:moveTo>
                  <a:lnTo>
                    <a:pt x="98" y="172"/>
                  </a:lnTo>
                  <a:lnTo>
                    <a:pt x="98" y="173"/>
                  </a:lnTo>
                  <a:lnTo>
                    <a:pt x="97" y="173"/>
                  </a:lnTo>
                  <a:lnTo>
                    <a:pt x="95" y="173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7" y="170"/>
                  </a:lnTo>
                  <a:lnTo>
                    <a:pt x="97" y="170"/>
                  </a:lnTo>
                  <a:close/>
                  <a:moveTo>
                    <a:pt x="131" y="164"/>
                  </a:moveTo>
                  <a:lnTo>
                    <a:pt x="131" y="166"/>
                  </a:lnTo>
                  <a:lnTo>
                    <a:pt x="131" y="166"/>
                  </a:lnTo>
                  <a:lnTo>
                    <a:pt x="130" y="167"/>
                  </a:lnTo>
                  <a:lnTo>
                    <a:pt x="130" y="166"/>
                  </a:lnTo>
                  <a:lnTo>
                    <a:pt x="130" y="164"/>
                  </a:lnTo>
                  <a:lnTo>
                    <a:pt x="131" y="164"/>
                  </a:lnTo>
                  <a:close/>
                  <a:moveTo>
                    <a:pt x="125" y="164"/>
                  </a:moveTo>
                  <a:lnTo>
                    <a:pt x="127" y="166"/>
                  </a:lnTo>
                  <a:lnTo>
                    <a:pt x="130" y="167"/>
                  </a:lnTo>
                  <a:lnTo>
                    <a:pt x="131" y="169"/>
                  </a:lnTo>
                  <a:lnTo>
                    <a:pt x="131" y="170"/>
                  </a:lnTo>
                  <a:lnTo>
                    <a:pt x="133" y="170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4" y="173"/>
                  </a:lnTo>
                  <a:lnTo>
                    <a:pt x="136" y="175"/>
                  </a:lnTo>
                  <a:lnTo>
                    <a:pt x="136" y="177"/>
                  </a:lnTo>
                  <a:lnTo>
                    <a:pt x="134" y="178"/>
                  </a:lnTo>
                  <a:lnTo>
                    <a:pt x="134" y="180"/>
                  </a:lnTo>
                  <a:lnTo>
                    <a:pt x="133" y="180"/>
                  </a:lnTo>
                  <a:lnTo>
                    <a:pt x="133" y="181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6" y="183"/>
                  </a:lnTo>
                  <a:lnTo>
                    <a:pt x="136" y="185"/>
                  </a:lnTo>
                  <a:lnTo>
                    <a:pt x="138" y="186"/>
                  </a:lnTo>
                  <a:lnTo>
                    <a:pt x="138" y="188"/>
                  </a:lnTo>
                  <a:lnTo>
                    <a:pt x="138" y="191"/>
                  </a:lnTo>
                  <a:lnTo>
                    <a:pt x="138" y="192"/>
                  </a:lnTo>
                  <a:lnTo>
                    <a:pt x="138" y="192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6"/>
                  </a:lnTo>
                  <a:lnTo>
                    <a:pt x="139" y="199"/>
                  </a:lnTo>
                  <a:lnTo>
                    <a:pt x="139" y="200"/>
                  </a:lnTo>
                  <a:lnTo>
                    <a:pt x="139" y="202"/>
                  </a:lnTo>
                  <a:lnTo>
                    <a:pt x="138" y="203"/>
                  </a:lnTo>
                  <a:lnTo>
                    <a:pt x="136" y="205"/>
                  </a:lnTo>
                  <a:lnTo>
                    <a:pt x="134" y="205"/>
                  </a:lnTo>
                  <a:lnTo>
                    <a:pt x="134" y="207"/>
                  </a:lnTo>
                  <a:lnTo>
                    <a:pt x="134" y="208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3"/>
                  </a:lnTo>
                  <a:lnTo>
                    <a:pt x="133" y="211"/>
                  </a:lnTo>
                  <a:lnTo>
                    <a:pt x="133" y="208"/>
                  </a:lnTo>
                  <a:lnTo>
                    <a:pt x="131" y="207"/>
                  </a:lnTo>
                  <a:lnTo>
                    <a:pt x="131" y="205"/>
                  </a:lnTo>
                  <a:lnTo>
                    <a:pt x="131" y="203"/>
                  </a:lnTo>
                  <a:lnTo>
                    <a:pt x="130" y="202"/>
                  </a:lnTo>
                  <a:lnTo>
                    <a:pt x="128" y="199"/>
                  </a:lnTo>
                  <a:lnTo>
                    <a:pt x="128" y="199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25" y="203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2" y="208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5" y="211"/>
                  </a:lnTo>
                  <a:lnTo>
                    <a:pt x="125" y="211"/>
                  </a:lnTo>
                  <a:lnTo>
                    <a:pt x="127" y="214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2"/>
                  </a:lnTo>
                  <a:lnTo>
                    <a:pt x="122" y="224"/>
                  </a:lnTo>
                  <a:lnTo>
                    <a:pt x="120" y="224"/>
                  </a:lnTo>
                  <a:lnTo>
                    <a:pt x="120" y="222"/>
                  </a:lnTo>
                  <a:lnTo>
                    <a:pt x="120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19" y="218"/>
                  </a:lnTo>
                  <a:lnTo>
                    <a:pt x="117" y="219"/>
                  </a:lnTo>
                  <a:lnTo>
                    <a:pt x="117" y="221"/>
                  </a:lnTo>
                  <a:lnTo>
                    <a:pt x="117" y="221"/>
                  </a:lnTo>
                  <a:lnTo>
                    <a:pt x="116" y="219"/>
                  </a:lnTo>
                  <a:lnTo>
                    <a:pt x="111" y="218"/>
                  </a:lnTo>
                  <a:lnTo>
                    <a:pt x="108" y="216"/>
                  </a:lnTo>
                  <a:lnTo>
                    <a:pt x="106" y="214"/>
                  </a:lnTo>
                  <a:lnTo>
                    <a:pt x="103" y="213"/>
                  </a:lnTo>
                  <a:lnTo>
                    <a:pt x="103" y="210"/>
                  </a:lnTo>
                  <a:lnTo>
                    <a:pt x="103" y="208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3"/>
                  </a:lnTo>
                  <a:lnTo>
                    <a:pt x="103" y="202"/>
                  </a:lnTo>
                  <a:lnTo>
                    <a:pt x="105" y="202"/>
                  </a:lnTo>
                  <a:lnTo>
                    <a:pt x="105" y="200"/>
                  </a:lnTo>
                  <a:lnTo>
                    <a:pt x="105" y="200"/>
                  </a:lnTo>
                  <a:lnTo>
                    <a:pt x="106" y="199"/>
                  </a:lnTo>
                  <a:lnTo>
                    <a:pt x="105" y="199"/>
                  </a:lnTo>
                  <a:lnTo>
                    <a:pt x="105" y="197"/>
                  </a:lnTo>
                  <a:lnTo>
                    <a:pt x="103" y="196"/>
                  </a:lnTo>
                  <a:lnTo>
                    <a:pt x="101" y="194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7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3" y="197"/>
                  </a:lnTo>
                  <a:lnTo>
                    <a:pt x="92" y="197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89" y="194"/>
                  </a:lnTo>
                  <a:lnTo>
                    <a:pt x="89" y="196"/>
                  </a:lnTo>
                  <a:lnTo>
                    <a:pt x="87" y="196"/>
                  </a:lnTo>
                  <a:lnTo>
                    <a:pt x="87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6" y="194"/>
                  </a:lnTo>
                  <a:lnTo>
                    <a:pt x="84" y="192"/>
                  </a:lnTo>
                  <a:lnTo>
                    <a:pt x="82" y="192"/>
                  </a:lnTo>
                  <a:lnTo>
                    <a:pt x="81" y="194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8" y="199"/>
                  </a:lnTo>
                  <a:lnTo>
                    <a:pt x="78" y="202"/>
                  </a:lnTo>
                  <a:lnTo>
                    <a:pt x="76" y="203"/>
                  </a:lnTo>
                  <a:lnTo>
                    <a:pt x="76" y="205"/>
                  </a:lnTo>
                  <a:lnTo>
                    <a:pt x="75" y="205"/>
                  </a:lnTo>
                  <a:lnTo>
                    <a:pt x="75" y="205"/>
                  </a:lnTo>
                  <a:lnTo>
                    <a:pt x="73" y="205"/>
                  </a:lnTo>
                  <a:lnTo>
                    <a:pt x="71" y="203"/>
                  </a:lnTo>
                  <a:lnTo>
                    <a:pt x="73" y="200"/>
                  </a:lnTo>
                  <a:lnTo>
                    <a:pt x="73" y="200"/>
                  </a:lnTo>
                  <a:lnTo>
                    <a:pt x="75" y="199"/>
                  </a:lnTo>
                  <a:lnTo>
                    <a:pt x="75" y="194"/>
                  </a:lnTo>
                  <a:lnTo>
                    <a:pt x="75" y="192"/>
                  </a:lnTo>
                  <a:lnTo>
                    <a:pt x="75" y="192"/>
                  </a:lnTo>
                  <a:lnTo>
                    <a:pt x="76" y="191"/>
                  </a:lnTo>
                  <a:lnTo>
                    <a:pt x="78" y="189"/>
                  </a:lnTo>
                  <a:lnTo>
                    <a:pt x="79" y="189"/>
                  </a:lnTo>
                  <a:lnTo>
                    <a:pt x="82" y="188"/>
                  </a:lnTo>
                  <a:lnTo>
                    <a:pt x="82" y="188"/>
                  </a:lnTo>
                  <a:lnTo>
                    <a:pt x="86" y="188"/>
                  </a:lnTo>
                  <a:lnTo>
                    <a:pt x="87" y="188"/>
                  </a:lnTo>
                  <a:lnTo>
                    <a:pt x="87" y="186"/>
                  </a:lnTo>
                  <a:lnTo>
                    <a:pt x="87" y="185"/>
                  </a:lnTo>
                  <a:lnTo>
                    <a:pt x="87" y="185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3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5" y="180"/>
                  </a:lnTo>
                  <a:lnTo>
                    <a:pt x="97" y="180"/>
                  </a:lnTo>
                  <a:lnTo>
                    <a:pt x="98" y="180"/>
                  </a:lnTo>
                  <a:lnTo>
                    <a:pt x="100" y="181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6"/>
                  </a:lnTo>
                  <a:lnTo>
                    <a:pt x="100" y="188"/>
                  </a:lnTo>
                  <a:lnTo>
                    <a:pt x="98" y="189"/>
                  </a:lnTo>
                  <a:lnTo>
                    <a:pt x="100" y="189"/>
                  </a:lnTo>
                  <a:lnTo>
                    <a:pt x="101" y="188"/>
                  </a:lnTo>
                  <a:lnTo>
                    <a:pt x="103" y="188"/>
                  </a:lnTo>
                  <a:lnTo>
                    <a:pt x="105" y="186"/>
                  </a:lnTo>
                  <a:lnTo>
                    <a:pt x="105" y="186"/>
                  </a:lnTo>
                  <a:lnTo>
                    <a:pt x="106" y="186"/>
                  </a:lnTo>
                  <a:lnTo>
                    <a:pt x="106" y="185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9" y="180"/>
                  </a:lnTo>
                  <a:lnTo>
                    <a:pt x="111" y="181"/>
                  </a:lnTo>
                  <a:lnTo>
                    <a:pt x="112" y="181"/>
                  </a:lnTo>
                  <a:lnTo>
                    <a:pt x="114" y="180"/>
                  </a:lnTo>
                  <a:lnTo>
                    <a:pt x="114" y="177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77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5" y="173"/>
                  </a:lnTo>
                  <a:lnTo>
                    <a:pt x="123" y="170"/>
                  </a:lnTo>
                  <a:lnTo>
                    <a:pt x="123" y="166"/>
                  </a:lnTo>
                  <a:lnTo>
                    <a:pt x="123" y="164"/>
                  </a:lnTo>
                  <a:lnTo>
                    <a:pt x="125" y="164"/>
                  </a:lnTo>
                  <a:close/>
                  <a:moveTo>
                    <a:pt x="133" y="159"/>
                  </a:moveTo>
                  <a:lnTo>
                    <a:pt x="133" y="161"/>
                  </a:lnTo>
                  <a:lnTo>
                    <a:pt x="133" y="162"/>
                  </a:lnTo>
                  <a:lnTo>
                    <a:pt x="133" y="162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1" y="164"/>
                  </a:lnTo>
                  <a:lnTo>
                    <a:pt x="131" y="164"/>
                  </a:lnTo>
                  <a:lnTo>
                    <a:pt x="131" y="162"/>
                  </a:lnTo>
                  <a:lnTo>
                    <a:pt x="131" y="161"/>
                  </a:lnTo>
                  <a:lnTo>
                    <a:pt x="133" y="159"/>
                  </a:lnTo>
                  <a:close/>
                  <a:moveTo>
                    <a:pt x="119" y="158"/>
                  </a:moveTo>
                  <a:lnTo>
                    <a:pt x="119" y="158"/>
                  </a:lnTo>
                  <a:lnTo>
                    <a:pt x="120" y="159"/>
                  </a:lnTo>
                  <a:lnTo>
                    <a:pt x="120" y="161"/>
                  </a:lnTo>
                  <a:lnTo>
                    <a:pt x="120" y="161"/>
                  </a:lnTo>
                  <a:lnTo>
                    <a:pt x="119" y="159"/>
                  </a:lnTo>
                  <a:lnTo>
                    <a:pt x="119" y="158"/>
                  </a:lnTo>
                  <a:close/>
                  <a:moveTo>
                    <a:pt x="108" y="158"/>
                  </a:moveTo>
                  <a:lnTo>
                    <a:pt x="108" y="158"/>
                  </a:lnTo>
                  <a:lnTo>
                    <a:pt x="108" y="159"/>
                  </a:lnTo>
                  <a:lnTo>
                    <a:pt x="108" y="159"/>
                  </a:lnTo>
                  <a:lnTo>
                    <a:pt x="109" y="159"/>
                  </a:lnTo>
                  <a:lnTo>
                    <a:pt x="111" y="159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4"/>
                  </a:lnTo>
                  <a:lnTo>
                    <a:pt x="111" y="164"/>
                  </a:lnTo>
                  <a:lnTo>
                    <a:pt x="109" y="164"/>
                  </a:lnTo>
                  <a:lnTo>
                    <a:pt x="109" y="164"/>
                  </a:lnTo>
                  <a:lnTo>
                    <a:pt x="108" y="166"/>
                  </a:lnTo>
                  <a:lnTo>
                    <a:pt x="108" y="166"/>
                  </a:lnTo>
                  <a:lnTo>
                    <a:pt x="105" y="166"/>
                  </a:lnTo>
                  <a:lnTo>
                    <a:pt x="101" y="166"/>
                  </a:lnTo>
                  <a:lnTo>
                    <a:pt x="100" y="166"/>
                  </a:lnTo>
                  <a:lnTo>
                    <a:pt x="100" y="164"/>
                  </a:lnTo>
                  <a:lnTo>
                    <a:pt x="100" y="162"/>
                  </a:lnTo>
                  <a:lnTo>
                    <a:pt x="100" y="162"/>
                  </a:lnTo>
                  <a:lnTo>
                    <a:pt x="101" y="161"/>
                  </a:lnTo>
                  <a:lnTo>
                    <a:pt x="103" y="161"/>
                  </a:lnTo>
                  <a:lnTo>
                    <a:pt x="103" y="159"/>
                  </a:lnTo>
                  <a:lnTo>
                    <a:pt x="105" y="158"/>
                  </a:lnTo>
                  <a:lnTo>
                    <a:pt x="108" y="158"/>
                  </a:lnTo>
                  <a:close/>
                  <a:moveTo>
                    <a:pt x="127" y="155"/>
                  </a:moveTo>
                  <a:lnTo>
                    <a:pt x="127" y="155"/>
                  </a:lnTo>
                  <a:lnTo>
                    <a:pt x="127" y="156"/>
                  </a:lnTo>
                  <a:lnTo>
                    <a:pt x="127" y="159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2"/>
                  </a:lnTo>
                  <a:lnTo>
                    <a:pt x="127" y="161"/>
                  </a:lnTo>
                  <a:lnTo>
                    <a:pt x="125" y="161"/>
                  </a:lnTo>
                  <a:lnTo>
                    <a:pt x="125" y="159"/>
                  </a:lnTo>
                  <a:lnTo>
                    <a:pt x="123" y="159"/>
                  </a:lnTo>
                  <a:lnTo>
                    <a:pt x="125" y="158"/>
                  </a:lnTo>
                  <a:lnTo>
                    <a:pt x="125" y="156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7" y="155"/>
                  </a:lnTo>
                  <a:lnTo>
                    <a:pt x="127" y="155"/>
                  </a:lnTo>
                  <a:close/>
                  <a:moveTo>
                    <a:pt x="43" y="151"/>
                  </a:moveTo>
                  <a:lnTo>
                    <a:pt x="43" y="151"/>
                  </a:lnTo>
                  <a:lnTo>
                    <a:pt x="45" y="151"/>
                  </a:lnTo>
                  <a:lnTo>
                    <a:pt x="45" y="153"/>
                  </a:lnTo>
                  <a:lnTo>
                    <a:pt x="43" y="153"/>
                  </a:lnTo>
                  <a:lnTo>
                    <a:pt x="41" y="155"/>
                  </a:lnTo>
                  <a:lnTo>
                    <a:pt x="41" y="153"/>
                  </a:lnTo>
                  <a:lnTo>
                    <a:pt x="43" y="151"/>
                  </a:lnTo>
                  <a:close/>
                  <a:moveTo>
                    <a:pt x="108" y="150"/>
                  </a:moveTo>
                  <a:lnTo>
                    <a:pt x="108" y="150"/>
                  </a:lnTo>
                  <a:lnTo>
                    <a:pt x="108" y="150"/>
                  </a:lnTo>
                  <a:lnTo>
                    <a:pt x="108" y="151"/>
                  </a:lnTo>
                  <a:lnTo>
                    <a:pt x="106" y="151"/>
                  </a:lnTo>
                  <a:lnTo>
                    <a:pt x="106" y="151"/>
                  </a:lnTo>
                  <a:lnTo>
                    <a:pt x="108" y="150"/>
                  </a:lnTo>
                  <a:close/>
                  <a:moveTo>
                    <a:pt x="84" y="150"/>
                  </a:moveTo>
                  <a:lnTo>
                    <a:pt x="84" y="150"/>
                  </a:lnTo>
                  <a:lnTo>
                    <a:pt x="84" y="151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1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4" y="150"/>
                  </a:lnTo>
                  <a:close/>
                  <a:moveTo>
                    <a:pt x="92" y="147"/>
                  </a:moveTo>
                  <a:lnTo>
                    <a:pt x="95" y="147"/>
                  </a:lnTo>
                  <a:lnTo>
                    <a:pt x="97" y="148"/>
                  </a:lnTo>
                  <a:lnTo>
                    <a:pt x="97" y="150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3" y="153"/>
                  </a:lnTo>
                  <a:lnTo>
                    <a:pt x="93" y="156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61"/>
                  </a:lnTo>
                  <a:lnTo>
                    <a:pt x="90" y="162"/>
                  </a:lnTo>
                  <a:lnTo>
                    <a:pt x="90" y="164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2" y="173"/>
                  </a:lnTo>
                  <a:lnTo>
                    <a:pt x="90" y="173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6" y="170"/>
                  </a:lnTo>
                  <a:lnTo>
                    <a:pt x="84" y="169"/>
                  </a:lnTo>
                  <a:lnTo>
                    <a:pt x="82" y="169"/>
                  </a:lnTo>
                  <a:lnTo>
                    <a:pt x="82" y="169"/>
                  </a:lnTo>
                  <a:lnTo>
                    <a:pt x="81" y="167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79" y="162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82" y="161"/>
                  </a:lnTo>
                  <a:lnTo>
                    <a:pt x="84" y="161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6"/>
                  </a:lnTo>
                  <a:lnTo>
                    <a:pt x="86" y="155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7" y="150"/>
                  </a:lnTo>
                  <a:lnTo>
                    <a:pt x="87" y="150"/>
                  </a:lnTo>
                  <a:lnTo>
                    <a:pt x="87" y="148"/>
                  </a:lnTo>
                  <a:lnTo>
                    <a:pt x="87" y="148"/>
                  </a:lnTo>
                  <a:lnTo>
                    <a:pt x="89" y="147"/>
                  </a:lnTo>
                  <a:lnTo>
                    <a:pt x="90" y="147"/>
                  </a:lnTo>
                  <a:lnTo>
                    <a:pt x="92" y="147"/>
                  </a:lnTo>
                  <a:close/>
                  <a:moveTo>
                    <a:pt x="103" y="142"/>
                  </a:moveTo>
                  <a:lnTo>
                    <a:pt x="103" y="142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7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101" y="156"/>
                  </a:lnTo>
                  <a:lnTo>
                    <a:pt x="100" y="156"/>
                  </a:lnTo>
                  <a:lnTo>
                    <a:pt x="100" y="158"/>
                  </a:lnTo>
                  <a:lnTo>
                    <a:pt x="98" y="159"/>
                  </a:lnTo>
                  <a:lnTo>
                    <a:pt x="97" y="161"/>
                  </a:lnTo>
                  <a:lnTo>
                    <a:pt x="97" y="161"/>
                  </a:lnTo>
                  <a:lnTo>
                    <a:pt x="95" y="166"/>
                  </a:lnTo>
                  <a:lnTo>
                    <a:pt x="93" y="169"/>
                  </a:lnTo>
                  <a:lnTo>
                    <a:pt x="92" y="169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3" y="162"/>
                  </a:lnTo>
                  <a:lnTo>
                    <a:pt x="93" y="161"/>
                  </a:lnTo>
                  <a:lnTo>
                    <a:pt x="95" y="158"/>
                  </a:lnTo>
                  <a:lnTo>
                    <a:pt x="97" y="156"/>
                  </a:lnTo>
                  <a:lnTo>
                    <a:pt x="98" y="153"/>
                  </a:lnTo>
                  <a:lnTo>
                    <a:pt x="98" y="153"/>
                  </a:lnTo>
                  <a:lnTo>
                    <a:pt x="100" y="150"/>
                  </a:lnTo>
                  <a:lnTo>
                    <a:pt x="101" y="147"/>
                  </a:lnTo>
                  <a:lnTo>
                    <a:pt x="101" y="145"/>
                  </a:lnTo>
                  <a:lnTo>
                    <a:pt x="101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3" y="142"/>
                  </a:lnTo>
                  <a:close/>
                  <a:moveTo>
                    <a:pt x="98" y="142"/>
                  </a:moveTo>
                  <a:lnTo>
                    <a:pt x="100" y="144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close/>
                  <a:moveTo>
                    <a:pt x="37" y="140"/>
                  </a:move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50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8" y="155"/>
                  </a:lnTo>
                  <a:lnTo>
                    <a:pt x="38" y="155"/>
                  </a:lnTo>
                  <a:lnTo>
                    <a:pt x="37" y="155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4" y="158"/>
                  </a:lnTo>
                  <a:lnTo>
                    <a:pt x="34" y="159"/>
                  </a:lnTo>
                  <a:lnTo>
                    <a:pt x="32" y="159"/>
                  </a:lnTo>
                  <a:lnTo>
                    <a:pt x="29" y="161"/>
                  </a:lnTo>
                  <a:lnTo>
                    <a:pt x="27" y="161"/>
                  </a:lnTo>
                  <a:lnTo>
                    <a:pt x="27" y="161"/>
                  </a:lnTo>
                  <a:lnTo>
                    <a:pt x="26" y="162"/>
                  </a:lnTo>
                  <a:lnTo>
                    <a:pt x="27" y="164"/>
                  </a:lnTo>
                  <a:lnTo>
                    <a:pt x="24" y="169"/>
                  </a:lnTo>
                  <a:lnTo>
                    <a:pt x="23" y="170"/>
                  </a:lnTo>
                  <a:lnTo>
                    <a:pt x="23" y="172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8" y="173"/>
                  </a:lnTo>
                  <a:lnTo>
                    <a:pt x="16" y="175"/>
                  </a:lnTo>
                  <a:lnTo>
                    <a:pt x="15" y="177"/>
                  </a:lnTo>
                  <a:lnTo>
                    <a:pt x="15" y="178"/>
                  </a:lnTo>
                  <a:lnTo>
                    <a:pt x="13" y="178"/>
                  </a:lnTo>
                  <a:lnTo>
                    <a:pt x="11" y="180"/>
                  </a:lnTo>
                  <a:lnTo>
                    <a:pt x="10" y="180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7" y="183"/>
                  </a:lnTo>
                  <a:lnTo>
                    <a:pt x="5" y="183"/>
                  </a:lnTo>
                  <a:lnTo>
                    <a:pt x="4" y="185"/>
                  </a:lnTo>
                  <a:lnTo>
                    <a:pt x="5" y="183"/>
                  </a:lnTo>
                  <a:lnTo>
                    <a:pt x="5" y="181"/>
                  </a:lnTo>
                  <a:lnTo>
                    <a:pt x="7" y="180"/>
                  </a:lnTo>
                  <a:lnTo>
                    <a:pt x="7" y="178"/>
                  </a:lnTo>
                  <a:lnTo>
                    <a:pt x="8" y="177"/>
                  </a:lnTo>
                  <a:lnTo>
                    <a:pt x="10" y="175"/>
                  </a:lnTo>
                  <a:lnTo>
                    <a:pt x="11" y="173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6" y="170"/>
                  </a:lnTo>
                  <a:lnTo>
                    <a:pt x="18" y="170"/>
                  </a:lnTo>
                  <a:lnTo>
                    <a:pt x="21" y="166"/>
                  </a:lnTo>
                  <a:lnTo>
                    <a:pt x="23" y="164"/>
                  </a:lnTo>
                  <a:lnTo>
                    <a:pt x="26" y="159"/>
                  </a:lnTo>
                  <a:lnTo>
                    <a:pt x="27" y="159"/>
                  </a:lnTo>
                  <a:lnTo>
                    <a:pt x="27" y="158"/>
                  </a:lnTo>
                  <a:lnTo>
                    <a:pt x="30" y="155"/>
                  </a:lnTo>
                  <a:lnTo>
                    <a:pt x="30" y="155"/>
                  </a:lnTo>
                  <a:lnTo>
                    <a:pt x="32" y="155"/>
                  </a:lnTo>
                  <a:lnTo>
                    <a:pt x="32" y="155"/>
                  </a:lnTo>
                  <a:lnTo>
                    <a:pt x="34" y="153"/>
                  </a:lnTo>
                  <a:lnTo>
                    <a:pt x="34" y="151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5" y="147"/>
                  </a:lnTo>
                  <a:lnTo>
                    <a:pt x="35" y="145"/>
                  </a:lnTo>
                  <a:lnTo>
                    <a:pt x="37" y="142"/>
                  </a:lnTo>
                  <a:lnTo>
                    <a:pt x="37" y="140"/>
                  </a:lnTo>
                  <a:close/>
                  <a:moveTo>
                    <a:pt x="43" y="139"/>
                  </a:moveTo>
                  <a:lnTo>
                    <a:pt x="43" y="139"/>
                  </a:lnTo>
                  <a:lnTo>
                    <a:pt x="43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0" y="139"/>
                  </a:lnTo>
                  <a:lnTo>
                    <a:pt x="40" y="139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3" y="139"/>
                  </a:lnTo>
                  <a:close/>
                  <a:moveTo>
                    <a:pt x="108" y="139"/>
                  </a:moveTo>
                  <a:lnTo>
                    <a:pt x="108" y="139"/>
                  </a:lnTo>
                  <a:lnTo>
                    <a:pt x="109" y="139"/>
                  </a:lnTo>
                  <a:lnTo>
                    <a:pt x="109" y="14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2"/>
                  </a:lnTo>
                  <a:lnTo>
                    <a:pt x="112" y="142"/>
                  </a:lnTo>
                  <a:lnTo>
                    <a:pt x="114" y="140"/>
                  </a:lnTo>
                  <a:lnTo>
                    <a:pt x="116" y="140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7" y="144"/>
                  </a:lnTo>
                  <a:lnTo>
                    <a:pt x="117" y="147"/>
                  </a:lnTo>
                  <a:lnTo>
                    <a:pt x="117" y="148"/>
                  </a:lnTo>
                  <a:lnTo>
                    <a:pt x="117" y="150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9" y="151"/>
                  </a:lnTo>
                  <a:lnTo>
                    <a:pt x="119" y="151"/>
                  </a:lnTo>
                  <a:lnTo>
                    <a:pt x="120" y="153"/>
                  </a:lnTo>
                  <a:lnTo>
                    <a:pt x="120" y="155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19" y="156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7" y="156"/>
                  </a:lnTo>
                  <a:lnTo>
                    <a:pt x="117" y="155"/>
                  </a:lnTo>
                  <a:lnTo>
                    <a:pt x="117" y="158"/>
                  </a:lnTo>
                  <a:lnTo>
                    <a:pt x="117" y="159"/>
                  </a:lnTo>
                  <a:lnTo>
                    <a:pt x="117" y="159"/>
                  </a:lnTo>
                  <a:lnTo>
                    <a:pt x="116" y="159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4" y="156"/>
                  </a:lnTo>
                  <a:lnTo>
                    <a:pt x="114" y="156"/>
                  </a:lnTo>
                  <a:lnTo>
                    <a:pt x="112" y="155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2" y="148"/>
                  </a:lnTo>
                  <a:lnTo>
                    <a:pt x="112" y="147"/>
                  </a:lnTo>
                  <a:lnTo>
                    <a:pt x="111" y="147"/>
                  </a:lnTo>
                  <a:lnTo>
                    <a:pt x="109" y="147"/>
                  </a:lnTo>
                  <a:lnTo>
                    <a:pt x="109" y="147"/>
                  </a:lnTo>
                  <a:lnTo>
                    <a:pt x="108" y="144"/>
                  </a:lnTo>
                  <a:lnTo>
                    <a:pt x="108" y="140"/>
                  </a:lnTo>
                  <a:lnTo>
                    <a:pt x="108" y="140"/>
                  </a:lnTo>
                  <a:lnTo>
                    <a:pt x="106" y="139"/>
                  </a:lnTo>
                  <a:lnTo>
                    <a:pt x="108" y="139"/>
                  </a:lnTo>
                  <a:close/>
                  <a:moveTo>
                    <a:pt x="109" y="136"/>
                  </a:moveTo>
                  <a:lnTo>
                    <a:pt x="109" y="136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9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8" y="136"/>
                  </a:lnTo>
                  <a:lnTo>
                    <a:pt x="109" y="136"/>
                  </a:lnTo>
                  <a:close/>
                  <a:moveTo>
                    <a:pt x="112" y="136"/>
                  </a:moveTo>
                  <a:lnTo>
                    <a:pt x="114" y="136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2" y="136"/>
                  </a:lnTo>
                  <a:lnTo>
                    <a:pt x="112" y="136"/>
                  </a:lnTo>
                  <a:close/>
                  <a:moveTo>
                    <a:pt x="73" y="133"/>
                  </a:moveTo>
                  <a:lnTo>
                    <a:pt x="75" y="133"/>
                  </a:lnTo>
                  <a:lnTo>
                    <a:pt x="75" y="134"/>
                  </a:lnTo>
                  <a:lnTo>
                    <a:pt x="78" y="134"/>
                  </a:lnTo>
                  <a:lnTo>
                    <a:pt x="79" y="136"/>
                  </a:lnTo>
                  <a:lnTo>
                    <a:pt x="81" y="137"/>
                  </a:lnTo>
                  <a:lnTo>
                    <a:pt x="82" y="137"/>
                  </a:lnTo>
                  <a:lnTo>
                    <a:pt x="84" y="137"/>
                  </a:lnTo>
                  <a:lnTo>
                    <a:pt x="86" y="137"/>
                  </a:lnTo>
                  <a:lnTo>
                    <a:pt x="87" y="139"/>
                  </a:lnTo>
                  <a:lnTo>
                    <a:pt x="87" y="139"/>
                  </a:lnTo>
                  <a:lnTo>
                    <a:pt x="86" y="139"/>
                  </a:lnTo>
                  <a:lnTo>
                    <a:pt x="89" y="137"/>
                  </a:lnTo>
                  <a:lnTo>
                    <a:pt x="90" y="139"/>
                  </a:lnTo>
                  <a:lnTo>
                    <a:pt x="90" y="139"/>
                  </a:lnTo>
                  <a:lnTo>
                    <a:pt x="90" y="140"/>
                  </a:lnTo>
                  <a:lnTo>
                    <a:pt x="90" y="142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6" y="147"/>
                  </a:lnTo>
                  <a:lnTo>
                    <a:pt x="84" y="147"/>
                  </a:lnTo>
                  <a:lnTo>
                    <a:pt x="84" y="148"/>
                  </a:lnTo>
                  <a:lnTo>
                    <a:pt x="84" y="148"/>
                  </a:lnTo>
                  <a:lnTo>
                    <a:pt x="82" y="148"/>
                  </a:lnTo>
                  <a:lnTo>
                    <a:pt x="81" y="150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55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3" y="150"/>
                  </a:lnTo>
                  <a:lnTo>
                    <a:pt x="73" y="150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75" y="145"/>
                  </a:lnTo>
                  <a:lnTo>
                    <a:pt x="75" y="140"/>
                  </a:lnTo>
                  <a:lnTo>
                    <a:pt x="75" y="137"/>
                  </a:lnTo>
                  <a:lnTo>
                    <a:pt x="75" y="136"/>
                  </a:lnTo>
                  <a:lnTo>
                    <a:pt x="75" y="136"/>
                  </a:lnTo>
                  <a:lnTo>
                    <a:pt x="73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3" y="133"/>
                  </a:lnTo>
                  <a:close/>
                  <a:moveTo>
                    <a:pt x="43" y="131"/>
                  </a:moveTo>
                  <a:lnTo>
                    <a:pt x="45" y="133"/>
                  </a:lnTo>
                  <a:lnTo>
                    <a:pt x="45" y="133"/>
                  </a:lnTo>
                  <a:lnTo>
                    <a:pt x="45" y="133"/>
                  </a:lnTo>
                  <a:lnTo>
                    <a:pt x="46" y="134"/>
                  </a:lnTo>
                  <a:lnTo>
                    <a:pt x="45" y="134"/>
                  </a:lnTo>
                  <a:lnTo>
                    <a:pt x="46" y="134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3" y="136"/>
                  </a:lnTo>
                  <a:lnTo>
                    <a:pt x="43" y="136"/>
                  </a:lnTo>
                  <a:lnTo>
                    <a:pt x="43" y="134"/>
                  </a:lnTo>
                  <a:lnTo>
                    <a:pt x="43" y="133"/>
                  </a:lnTo>
                  <a:lnTo>
                    <a:pt x="43" y="131"/>
                  </a:lnTo>
                  <a:close/>
                  <a:moveTo>
                    <a:pt x="43" y="126"/>
                  </a:moveTo>
                  <a:lnTo>
                    <a:pt x="45" y="128"/>
                  </a:lnTo>
                  <a:lnTo>
                    <a:pt x="46" y="128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8" y="129"/>
                  </a:lnTo>
                  <a:lnTo>
                    <a:pt x="48" y="128"/>
                  </a:lnTo>
                  <a:lnTo>
                    <a:pt x="48" y="129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6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29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43" y="126"/>
                  </a:lnTo>
                  <a:close/>
                  <a:moveTo>
                    <a:pt x="81" y="125"/>
                  </a:moveTo>
                  <a:lnTo>
                    <a:pt x="82" y="125"/>
                  </a:lnTo>
                  <a:lnTo>
                    <a:pt x="82" y="125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8"/>
                  </a:lnTo>
                  <a:lnTo>
                    <a:pt x="81" y="126"/>
                  </a:lnTo>
                  <a:lnTo>
                    <a:pt x="79" y="125"/>
                  </a:lnTo>
                  <a:lnTo>
                    <a:pt x="79" y="125"/>
                  </a:lnTo>
                  <a:lnTo>
                    <a:pt x="81" y="125"/>
                  </a:lnTo>
                  <a:close/>
                  <a:moveTo>
                    <a:pt x="119" y="123"/>
                  </a:moveTo>
                  <a:lnTo>
                    <a:pt x="120" y="123"/>
                  </a:lnTo>
                  <a:lnTo>
                    <a:pt x="122" y="125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3" y="128"/>
                  </a:lnTo>
                  <a:lnTo>
                    <a:pt x="125" y="128"/>
                  </a:lnTo>
                  <a:lnTo>
                    <a:pt x="123" y="129"/>
                  </a:lnTo>
                  <a:lnTo>
                    <a:pt x="123" y="131"/>
                  </a:lnTo>
                  <a:lnTo>
                    <a:pt x="123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3" y="136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5" y="140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7" y="142"/>
                  </a:lnTo>
                  <a:lnTo>
                    <a:pt x="127" y="144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7" y="144"/>
                  </a:lnTo>
                  <a:lnTo>
                    <a:pt x="127" y="144"/>
                  </a:lnTo>
                  <a:lnTo>
                    <a:pt x="123" y="144"/>
                  </a:lnTo>
                  <a:lnTo>
                    <a:pt x="122" y="144"/>
                  </a:lnTo>
                  <a:lnTo>
                    <a:pt x="120" y="144"/>
                  </a:lnTo>
                  <a:lnTo>
                    <a:pt x="119" y="142"/>
                  </a:lnTo>
                  <a:lnTo>
                    <a:pt x="119" y="142"/>
                  </a:lnTo>
                  <a:lnTo>
                    <a:pt x="117" y="140"/>
                  </a:lnTo>
                  <a:lnTo>
                    <a:pt x="116" y="139"/>
                  </a:lnTo>
                  <a:lnTo>
                    <a:pt x="116" y="137"/>
                  </a:lnTo>
                  <a:lnTo>
                    <a:pt x="117" y="137"/>
                  </a:lnTo>
                  <a:lnTo>
                    <a:pt x="117" y="136"/>
                  </a:lnTo>
                  <a:lnTo>
                    <a:pt x="117" y="134"/>
                  </a:lnTo>
                  <a:lnTo>
                    <a:pt x="116" y="136"/>
                  </a:lnTo>
                  <a:lnTo>
                    <a:pt x="116" y="134"/>
                  </a:lnTo>
                  <a:lnTo>
                    <a:pt x="114" y="134"/>
                  </a:lnTo>
                  <a:lnTo>
                    <a:pt x="114" y="133"/>
                  </a:lnTo>
                  <a:lnTo>
                    <a:pt x="112" y="133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09" y="131"/>
                  </a:lnTo>
                  <a:lnTo>
                    <a:pt x="109" y="129"/>
                  </a:lnTo>
                  <a:lnTo>
                    <a:pt x="108" y="128"/>
                  </a:lnTo>
                  <a:lnTo>
                    <a:pt x="108" y="126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4" y="123"/>
                  </a:lnTo>
                  <a:lnTo>
                    <a:pt x="119" y="123"/>
                  </a:lnTo>
                  <a:close/>
                  <a:moveTo>
                    <a:pt x="92" y="123"/>
                  </a:moveTo>
                  <a:lnTo>
                    <a:pt x="93" y="123"/>
                  </a:lnTo>
                  <a:lnTo>
                    <a:pt x="95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8" y="128"/>
                  </a:lnTo>
                  <a:lnTo>
                    <a:pt x="101" y="129"/>
                  </a:lnTo>
                  <a:lnTo>
                    <a:pt x="103" y="133"/>
                  </a:lnTo>
                  <a:lnTo>
                    <a:pt x="103" y="134"/>
                  </a:lnTo>
                  <a:lnTo>
                    <a:pt x="103" y="136"/>
                  </a:lnTo>
                  <a:lnTo>
                    <a:pt x="101" y="134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7" y="129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3" y="128"/>
                  </a:lnTo>
                  <a:lnTo>
                    <a:pt x="92" y="131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29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5"/>
                  </a:lnTo>
                  <a:lnTo>
                    <a:pt x="92" y="123"/>
                  </a:lnTo>
                  <a:close/>
                  <a:moveTo>
                    <a:pt x="78" y="123"/>
                  </a:moveTo>
                  <a:lnTo>
                    <a:pt x="78" y="123"/>
                  </a:lnTo>
                  <a:lnTo>
                    <a:pt x="78" y="123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8" y="123"/>
                  </a:lnTo>
                  <a:lnTo>
                    <a:pt x="78" y="123"/>
                  </a:lnTo>
                  <a:close/>
                  <a:moveTo>
                    <a:pt x="76" y="121"/>
                  </a:moveTo>
                  <a:lnTo>
                    <a:pt x="75" y="123"/>
                  </a:lnTo>
                  <a:lnTo>
                    <a:pt x="75" y="123"/>
                  </a:lnTo>
                  <a:lnTo>
                    <a:pt x="75" y="126"/>
                  </a:lnTo>
                  <a:lnTo>
                    <a:pt x="73" y="129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6" y="121"/>
                  </a:lnTo>
                  <a:close/>
                  <a:moveTo>
                    <a:pt x="97" y="121"/>
                  </a:moveTo>
                  <a:lnTo>
                    <a:pt x="98" y="123"/>
                  </a:lnTo>
                  <a:lnTo>
                    <a:pt x="100" y="125"/>
                  </a:lnTo>
                  <a:lnTo>
                    <a:pt x="100" y="126"/>
                  </a:lnTo>
                  <a:lnTo>
                    <a:pt x="98" y="126"/>
                  </a:lnTo>
                  <a:lnTo>
                    <a:pt x="97" y="123"/>
                  </a:lnTo>
                  <a:lnTo>
                    <a:pt x="97" y="121"/>
                  </a:lnTo>
                  <a:lnTo>
                    <a:pt x="97" y="121"/>
                  </a:lnTo>
                  <a:close/>
                  <a:moveTo>
                    <a:pt x="89" y="115"/>
                  </a:moveTo>
                  <a:lnTo>
                    <a:pt x="89" y="115"/>
                  </a:lnTo>
                  <a:lnTo>
                    <a:pt x="90" y="118"/>
                  </a:lnTo>
                  <a:lnTo>
                    <a:pt x="92" y="118"/>
                  </a:lnTo>
                  <a:lnTo>
                    <a:pt x="93" y="121"/>
                  </a:lnTo>
                  <a:lnTo>
                    <a:pt x="92" y="120"/>
                  </a:lnTo>
                  <a:lnTo>
                    <a:pt x="90" y="118"/>
                  </a:lnTo>
                  <a:lnTo>
                    <a:pt x="89" y="117"/>
                  </a:lnTo>
                  <a:lnTo>
                    <a:pt x="87" y="117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9" y="115"/>
                  </a:lnTo>
                  <a:close/>
                  <a:moveTo>
                    <a:pt x="51" y="109"/>
                  </a:moveTo>
                  <a:lnTo>
                    <a:pt x="54" y="109"/>
                  </a:lnTo>
                  <a:lnTo>
                    <a:pt x="54" y="110"/>
                  </a:lnTo>
                  <a:lnTo>
                    <a:pt x="56" y="110"/>
                  </a:lnTo>
                  <a:lnTo>
                    <a:pt x="57" y="109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2" y="110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5" y="114"/>
                  </a:lnTo>
                  <a:lnTo>
                    <a:pt x="67" y="115"/>
                  </a:lnTo>
                  <a:lnTo>
                    <a:pt x="67" y="115"/>
                  </a:lnTo>
                  <a:lnTo>
                    <a:pt x="67" y="117"/>
                  </a:lnTo>
                  <a:lnTo>
                    <a:pt x="65" y="118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5" y="125"/>
                  </a:lnTo>
                  <a:lnTo>
                    <a:pt x="65" y="125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8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0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9" y="125"/>
                  </a:lnTo>
                  <a:lnTo>
                    <a:pt x="57" y="125"/>
                  </a:lnTo>
                  <a:lnTo>
                    <a:pt x="57" y="123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18"/>
                  </a:lnTo>
                  <a:lnTo>
                    <a:pt x="56" y="117"/>
                  </a:lnTo>
                  <a:lnTo>
                    <a:pt x="54" y="115"/>
                  </a:lnTo>
                  <a:lnTo>
                    <a:pt x="54" y="114"/>
                  </a:lnTo>
                  <a:lnTo>
                    <a:pt x="52" y="114"/>
                  </a:lnTo>
                  <a:lnTo>
                    <a:pt x="52" y="114"/>
                  </a:lnTo>
                  <a:lnTo>
                    <a:pt x="51" y="112"/>
                  </a:lnTo>
                  <a:lnTo>
                    <a:pt x="51" y="110"/>
                  </a:lnTo>
                  <a:lnTo>
                    <a:pt x="51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9"/>
                  </a:lnTo>
                  <a:lnTo>
                    <a:pt x="51" y="109"/>
                  </a:lnTo>
                  <a:close/>
                  <a:moveTo>
                    <a:pt x="71" y="109"/>
                  </a:moveTo>
                  <a:lnTo>
                    <a:pt x="71" y="109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0"/>
                  </a:lnTo>
                  <a:lnTo>
                    <a:pt x="75" y="110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3" y="114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1" y="110"/>
                  </a:lnTo>
                  <a:lnTo>
                    <a:pt x="71" y="109"/>
                  </a:lnTo>
                  <a:close/>
                  <a:moveTo>
                    <a:pt x="46" y="104"/>
                  </a:moveTo>
                  <a:lnTo>
                    <a:pt x="48" y="104"/>
                  </a:lnTo>
                  <a:lnTo>
                    <a:pt x="48" y="106"/>
                  </a:lnTo>
                  <a:lnTo>
                    <a:pt x="48" y="107"/>
                  </a:lnTo>
                  <a:lnTo>
                    <a:pt x="46" y="106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close/>
                  <a:moveTo>
                    <a:pt x="106" y="101"/>
                  </a:moveTo>
                  <a:lnTo>
                    <a:pt x="106" y="103"/>
                  </a:lnTo>
                  <a:lnTo>
                    <a:pt x="108" y="103"/>
                  </a:lnTo>
                  <a:lnTo>
                    <a:pt x="108" y="104"/>
                  </a:lnTo>
                  <a:lnTo>
                    <a:pt x="108" y="106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08" y="109"/>
                  </a:lnTo>
                  <a:lnTo>
                    <a:pt x="106" y="109"/>
                  </a:lnTo>
                  <a:lnTo>
                    <a:pt x="106" y="109"/>
                  </a:lnTo>
                  <a:lnTo>
                    <a:pt x="105" y="109"/>
                  </a:lnTo>
                  <a:lnTo>
                    <a:pt x="103" y="107"/>
                  </a:lnTo>
                  <a:lnTo>
                    <a:pt x="103" y="107"/>
                  </a:lnTo>
                  <a:lnTo>
                    <a:pt x="105" y="106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6" y="101"/>
                  </a:lnTo>
                  <a:close/>
                  <a:moveTo>
                    <a:pt x="73" y="99"/>
                  </a:moveTo>
                  <a:lnTo>
                    <a:pt x="76" y="101"/>
                  </a:lnTo>
                  <a:lnTo>
                    <a:pt x="76" y="103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close/>
                  <a:moveTo>
                    <a:pt x="73" y="87"/>
                  </a:moveTo>
                  <a:lnTo>
                    <a:pt x="75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88"/>
                  </a:lnTo>
                  <a:lnTo>
                    <a:pt x="73" y="92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71" y="93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3" y="90"/>
                  </a:lnTo>
                  <a:lnTo>
                    <a:pt x="71" y="90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7"/>
                  </a:lnTo>
                  <a:lnTo>
                    <a:pt x="73" y="87"/>
                  </a:lnTo>
                  <a:close/>
                  <a:moveTo>
                    <a:pt x="60" y="35"/>
                  </a:moveTo>
                  <a:lnTo>
                    <a:pt x="62" y="35"/>
                  </a:lnTo>
                  <a:lnTo>
                    <a:pt x="68" y="38"/>
                  </a:lnTo>
                  <a:lnTo>
                    <a:pt x="70" y="38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7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6" y="52"/>
                  </a:lnTo>
                  <a:lnTo>
                    <a:pt x="78" y="52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9" y="55"/>
                  </a:lnTo>
                  <a:lnTo>
                    <a:pt x="79" y="55"/>
                  </a:lnTo>
                  <a:lnTo>
                    <a:pt x="81" y="55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6" y="66"/>
                  </a:lnTo>
                  <a:lnTo>
                    <a:pt x="76" y="68"/>
                  </a:lnTo>
                  <a:lnTo>
                    <a:pt x="75" y="69"/>
                  </a:lnTo>
                  <a:lnTo>
                    <a:pt x="73" y="71"/>
                  </a:lnTo>
                  <a:lnTo>
                    <a:pt x="70" y="71"/>
                  </a:lnTo>
                  <a:lnTo>
                    <a:pt x="68" y="73"/>
                  </a:lnTo>
                  <a:lnTo>
                    <a:pt x="68" y="74"/>
                  </a:lnTo>
                  <a:lnTo>
                    <a:pt x="67" y="76"/>
                  </a:lnTo>
                  <a:lnTo>
                    <a:pt x="67" y="76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7" y="79"/>
                  </a:lnTo>
                  <a:lnTo>
                    <a:pt x="67" y="81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7" y="87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3"/>
                  </a:lnTo>
                  <a:lnTo>
                    <a:pt x="68" y="95"/>
                  </a:lnTo>
                  <a:lnTo>
                    <a:pt x="70" y="99"/>
                  </a:lnTo>
                  <a:lnTo>
                    <a:pt x="70" y="99"/>
                  </a:lnTo>
                  <a:lnTo>
                    <a:pt x="70" y="101"/>
                  </a:lnTo>
                  <a:lnTo>
                    <a:pt x="71" y="101"/>
                  </a:lnTo>
                  <a:lnTo>
                    <a:pt x="71" y="103"/>
                  </a:lnTo>
                  <a:lnTo>
                    <a:pt x="75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8" y="103"/>
                  </a:lnTo>
                  <a:lnTo>
                    <a:pt x="78" y="101"/>
                  </a:lnTo>
                  <a:lnTo>
                    <a:pt x="76" y="101"/>
                  </a:lnTo>
                  <a:lnTo>
                    <a:pt x="76" y="99"/>
                  </a:lnTo>
                  <a:lnTo>
                    <a:pt x="76" y="99"/>
                  </a:lnTo>
                  <a:lnTo>
                    <a:pt x="78" y="99"/>
                  </a:lnTo>
                  <a:lnTo>
                    <a:pt x="79" y="98"/>
                  </a:lnTo>
                  <a:lnTo>
                    <a:pt x="81" y="98"/>
                  </a:lnTo>
                  <a:lnTo>
                    <a:pt x="82" y="98"/>
                  </a:lnTo>
                  <a:lnTo>
                    <a:pt x="84" y="98"/>
                  </a:lnTo>
                  <a:lnTo>
                    <a:pt x="86" y="98"/>
                  </a:lnTo>
                  <a:lnTo>
                    <a:pt x="87" y="99"/>
                  </a:lnTo>
                  <a:lnTo>
                    <a:pt x="89" y="101"/>
                  </a:lnTo>
                  <a:lnTo>
                    <a:pt x="89" y="103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92" y="106"/>
                  </a:lnTo>
                  <a:lnTo>
                    <a:pt x="92" y="104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7" y="104"/>
                  </a:lnTo>
                  <a:lnTo>
                    <a:pt x="98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06"/>
                  </a:lnTo>
                  <a:lnTo>
                    <a:pt x="95" y="107"/>
                  </a:lnTo>
                  <a:lnTo>
                    <a:pt x="97" y="109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100" y="114"/>
                  </a:lnTo>
                  <a:lnTo>
                    <a:pt x="100" y="114"/>
                  </a:lnTo>
                  <a:lnTo>
                    <a:pt x="100" y="115"/>
                  </a:lnTo>
                  <a:lnTo>
                    <a:pt x="100" y="115"/>
                  </a:lnTo>
                  <a:lnTo>
                    <a:pt x="101" y="115"/>
                  </a:lnTo>
                  <a:lnTo>
                    <a:pt x="103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5" y="120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1"/>
                  </a:lnTo>
                  <a:lnTo>
                    <a:pt x="101" y="120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8" y="118"/>
                  </a:lnTo>
                  <a:lnTo>
                    <a:pt x="97" y="118"/>
                  </a:lnTo>
                  <a:lnTo>
                    <a:pt x="93" y="117"/>
                  </a:lnTo>
                  <a:lnTo>
                    <a:pt x="92" y="117"/>
                  </a:lnTo>
                  <a:lnTo>
                    <a:pt x="92" y="115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86" y="109"/>
                  </a:lnTo>
                  <a:lnTo>
                    <a:pt x="86" y="107"/>
                  </a:lnTo>
                  <a:lnTo>
                    <a:pt x="84" y="106"/>
                  </a:lnTo>
                  <a:lnTo>
                    <a:pt x="82" y="104"/>
                  </a:lnTo>
                  <a:lnTo>
                    <a:pt x="81" y="103"/>
                  </a:lnTo>
                  <a:lnTo>
                    <a:pt x="81" y="103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7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10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79" y="109"/>
                  </a:lnTo>
                  <a:lnTo>
                    <a:pt x="79" y="109"/>
                  </a:lnTo>
                  <a:lnTo>
                    <a:pt x="76" y="107"/>
                  </a:lnTo>
                  <a:lnTo>
                    <a:pt x="75" y="106"/>
                  </a:lnTo>
                  <a:lnTo>
                    <a:pt x="70" y="103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7" y="104"/>
                  </a:lnTo>
                  <a:lnTo>
                    <a:pt x="65" y="106"/>
                  </a:lnTo>
                  <a:lnTo>
                    <a:pt x="65" y="106"/>
                  </a:lnTo>
                  <a:lnTo>
                    <a:pt x="64" y="107"/>
                  </a:lnTo>
                  <a:lnTo>
                    <a:pt x="62" y="107"/>
                  </a:lnTo>
                  <a:lnTo>
                    <a:pt x="60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6" y="104"/>
                  </a:lnTo>
                  <a:lnTo>
                    <a:pt x="54" y="106"/>
                  </a:lnTo>
                  <a:lnTo>
                    <a:pt x="54" y="103"/>
                  </a:lnTo>
                  <a:lnTo>
                    <a:pt x="54" y="99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57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2"/>
                  </a:lnTo>
                  <a:lnTo>
                    <a:pt x="56" y="92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3"/>
                  </a:lnTo>
                  <a:lnTo>
                    <a:pt x="52" y="95"/>
                  </a:lnTo>
                  <a:lnTo>
                    <a:pt x="52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5" y="88"/>
                  </a:lnTo>
                  <a:lnTo>
                    <a:pt x="45" y="85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3" y="81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1" y="74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69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3" y="68"/>
                  </a:lnTo>
                  <a:lnTo>
                    <a:pt x="43" y="69"/>
                  </a:lnTo>
                  <a:lnTo>
                    <a:pt x="45" y="69"/>
                  </a:lnTo>
                  <a:lnTo>
                    <a:pt x="45" y="69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8" y="73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49" y="66"/>
                  </a:lnTo>
                  <a:lnTo>
                    <a:pt x="49" y="65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51" y="54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49" y="51"/>
                  </a:lnTo>
                  <a:lnTo>
                    <a:pt x="49" y="49"/>
                  </a:lnTo>
                  <a:lnTo>
                    <a:pt x="52" y="41"/>
                  </a:lnTo>
                  <a:lnTo>
                    <a:pt x="52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4" y="35"/>
                  </a:lnTo>
                  <a:lnTo>
                    <a:pt x="56" y="35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0" y="35"/>
                  </a:lnTo>
                  <a:close/>
                  <a:moveTo>
                    <a:pt x="73" y="29"/>
                  </a:moveTo>
                  <a:lnTo>
                    <a:pt x="73" y="29"/>
                  </a:lnTo>
                  <a:lnTo>
                    <a:pt x="73" y="30"/>
                  </a:lnTo>
                  <a:lnTo>
                    <a:pt x="71" y="32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9"/>
                  </a:lnTo>
                  <a:lnTo>
                    <a:pt x="73" y="29"/>
                  </a:lnTo>
                  <a:close/>
                  <a:moveTo>
                    <a:pt x="62" y="25"/>
                  </a:moveTo>
                  <a:lnTo>
                    <a:pt x="62" y="27"/>
                  </a:lnTo>
                  <a:lnTo>
                    <a:pt x="62" y="27"/>
                  </a:lnTo>
                  <a:lnTo>
                    <a:pt x="62" y="29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5"/>
                  </a:lnTo>
                  <a:close/>
                  <a:moveTo>
                    <a:pt x="65" y="22"/>
                  </a:moveTo>
                  <a:lnTo>
                    <a:pt x="67" y="22"/>
                  </a:lnTo>
                  <a:lnTo>
                    <a:pt x="67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2"/>
                  </a:lnTo>
                  <a:lnTo>
                    <a:pt x="65" y="22"/>
                  </a:lnTo>
                  <a:close/>
                  <a:moveTo>
                    <a:pt x="73" y="6"/>
                  </a:moveTo>
                  <a:lnTo>
                    <a:pt x="75" y="6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3" y="6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2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70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0" name="Freeform 176">
              <a:extLst>
                <a:ext uri="{FF2B5EF4-FFF2-40B4-BE49-F238E27FC236}">
                  <a16:creationId xmlns:a16="http://schemas.microsoft.com/office/drawing/2014/main" id="{69100D13-1893-6EB6-CF09-74C6B303F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3609" y="4452958"/>
              <a:ext cx="426880" cy="288485"/>
            </a:xfrm>
            <a:custGeom>
              <a:avLst/>
              <a:gdLst>
                <a:gd name="T0" fmla="*/ 180 w 219"/>
                <a:gd name="T1" fmla="*/ 147 h 148"/>
                <a:gd name="T2" fmla="*/ 191 w 219"/>
                <a:gd name="T3" fmla="*/ 145 h 148"/>
                <a:gd name="T4" fmla="*/ 145 w 219"/>
                <a:gd name="T5" fmla="*/ 123 h 148"/>
                <a:gd name="T6" fmla="*/ 145 w 219"/>
                <a:gd name="T7" fmla="*/ 125 h 148"/>
                <a:gd name="T8" fmla="*/ 145 w 219"/>
                <a:gd name="T9" fmla="*/ 120 h 148"/>
                <a:gd name="T10" fmla="*/ 140 w 219"/>
                <a:gd name="T11" fmla="*/ 115 h 148"/>
                <a:gd name="T12" fmla="*/ 172 w 219"/>
                <a:gd name="T13" fmla="*/ 110 h 148"/>
                <a:gd name="T14" fmla="*/ 172 w 219"/>
                <a:gd name="T15" fmla="*/ 114 h 148"/>
                <a:gd name="T16" fmla="*/ 38 w 219"/>
                <a:gd name="T17" fmla="*/ 106 h 148"/>
                <a:gd name="T18" fmla="*/ 148 w 219"/>
                <a:gd name="T19" fmla="*/ 104 h 148"/>
                <a:gd name="T20" fmla="*/ 36 w 219"/>
                <a:gd name="T21" fmla="*/ 101 h 148"/>
                <a:gd name="T22" fmla="*/ 101 w 219"/>
                <a:gd name="T23" fmla="*/ 60 h 148"/>
                <a:gd name="T24" fmla="*/ 211 w 219"/>
                <a:gd name="T25" fmla="*/ 69 h 148"/>
                <a:gd name="T26" fmla="*/ 216 w 219"/>
                <a:gd name="T27" fmla="*/ 79 h 148"/>
                <a:gd name="T28" fmla="*/ 205 w 219"/>
                <a:gd name="T29" fmla="*/ 71 h 148"/>
                <a:gd name="T30" fmla="*/ 91 w 219"/>
                <a:gd name="T31" fmla="*/ 60 h 148"/>
                <a:gd name="T32" fmla="*/ 198 w 219"/>
                <a:gd name="T33" fmla="*/ 60 h 148"/>
                <a:gd name="T34" fmla="*/ 72 w 219"/>
                <a:gd name="T35" fmla="*/ 49 h 148"/>
                <a:gd name="T36" fmla="*/ 165 w 219"/>
                <a:gd name="T37" fmla="*/ 43 h 148"/>
                <a:gd name="T38" fmla="*/ 161 w 219"/>
                <a:gd name="T39" fmla="*/ 55 h 148"/>
                <a:gd name="T40" fmla="*/ 151 w 219"/>
                <a:gd name="T41" fmla="*/ 65 h 148"/>
                <a:gd name="T42" fmla="*/ 131 w 219"/>
                <a:gd name="T43" fmla="*/ 71 h 148"/>
                <a:gd name="T44" fmla="*/ 110 w 219"/>
                <a:gd name="T45" fmla="*/ 65 h 148"/>
                <a:gd name="T46" fmla="*/ 121 w 219"/>
                <a:gd name="T47" fmla="*/ 62 h 148"/>
                <a:gd name="T48" fmla="*/ 134 w 219"/>
                <a:gd name="T49" fmla="*/ 55 h 148"/>
                <a:gd name="T50" fmla="*/ 145 w 219"/>
                <a:gd name="T51" fmla="*/ 60 h 148"/>
                <a:gd name="T52" fmla="*/ 154 w 219"/>
                <a:gd name="T53" fmla="*/ 44 h 148"/>
                <a:gd name="T54" fmla="*/ 170 w 219"/>
                <a:gd name="T55" fmla="*/ 27 h 148"/>
                <a:gd name="T56" fmla="*/ 161 w 219"/>
                <a:gd name="T57" fmla="*/ 22 h 148"/>
                <a:gd name="T58" fmla="*/ 4 w 219"/>
                <a:gd name="T59" fmla="*/ 19 h 148"/>
                <a:gd name="T60" fmla="*/ 38 w 219"/>
                <a:gd name="T61" fmla="*/ 30 h 148"/>
                <a:gd name="T62" fmla="*/ 53 w 219"/>
                <a:gd name="T63" fmla="*/ 38 h 148"/>
                <a:gd name="T64" fmla="*/ 71 w 219"/>
                <a:gd name="T65" fmla="*/ 58 h 148"/>
                <a:gd name="T66" fmla="*/ 98 w 219"/>
                <a:gd name="T67" fmla="*/ 69 h 148"/>
                <a:gd name="T68" fmla="*/ 88 w 219"/>
                <a:gd name="T69" fmla="*/ 81 h 148"/>
                <a:gd name="T70" fmla="*/ 105 w 219"/>
                <a:gd name="T71" fmla="*/ 99 h 148"/>
                <a:gd name="T72" fmla="*/ 120 w 219"/>
                <a:gd name="T73" fmla="*/ 110 h 148"/>
                <a:gd name="T74" fmla="*/ 132 w 219"/>
                <a:gd name="T75" fmla="*/ 121 h 148"/>
                <a:gd name="T76" fmla="*/ 137 w 219"/>
                <a:gd name="T77" fmla="*/ 128 h 148"/>
                <a:gd name="T78" fmla="*/ 142 w 219"/>
                <a:gd name="T79" fmla="*/ 134 h 148"/>
                <a:gd name="T80" fmla="*/ 123 w 219"/>
                <a:gd name="T81" fmla="*/ 129 h 148"/>
                <a:gd name="T82" fmla="*/ 102 w 219"/>
                <a:gd name="T83" fmla="*/ 126 h 148"/>
                <a:gd name="T84" fmla="*/ 88 w 219"/>
                <a:gd name="T85" fmla="*/ 112 h 148"/>
                <a:gd name="T86" fmla="*/ 75 w 219"/>
                <a:gd name="T87" fmla="*/ 98 h 148"/>
                <a:gd name="T88" fmla="*/ 58 w 219"/>
                <a:gd name="T89" fmla="*/ 93 h 148"/>
                <a:gd name="T90" fmla="*/ 49 w 219"/>
                <a:gd name="T91" fmla="*/ 93 h 148"/>
                <a:gd name="T92" fmla="*/ 44 w 219"/>
                <a:gd name="T93" fmla="*/ 96 h 148"/>
                <a:gd name="T94" fmla="*/ 30 w 219"/>
                <a:gd name="T95" fmla="*/ 101 h 148"/>
                <a:gd name="T96" fmla="*/ 22 w 219"/>
                <a:gd name="T97" fmla="*/ 99 h 148"/>
                <a:gd name="T98" fmla="*/ 36 w 219"/>
                <a:gd name="T99" fmla="*/ 109 h 148"/>
                <a:gd name="T100" fmla="*/ 12 w 219"/>
                <a:gd name="T101" fmla="*/ 114 h 148"/>
                <a:gd name="T102" fmla="*/ 1 w 219"/>
                <a:gd name="T103" fmla="*/ 81 h 148"/>
                <a:gd name="T104" fmla="*/ 1 w 219"/>
                <a:gd name="T105" fmla="*/ 19 h 148"/>
                <a:gd name="T106" fmla="*/ 164 w 219"/>
                <a:gd name="T107" fmla="*/ 30 h 148"/>
                <a:gd name="T108" fmla="*/ 173 w 219"/>
                <a:gd name="T109" fmla="*/ 49 h 148"/>
                <a:gd name="T110" fmla="*/ 164 w 219"/>
                <a:gd name="T111" fmla="*/ 32 h 148"/>
                <a:gd name="T112" fmla="*/ 145 w 219"/>
                <a:gd name="T113" fmla="*/ 21 h 148"/>
                <a:gd name="T114" fmla="*/ 132 w 219"/>
                <a:gd name="T115" fmla="*/ 17 h 148"/>
                <a:gd name="T116" fmla="*/ 101 w 219"/>
                <a:gd name="T117" fmla="*/ 14 h 148"/>
                <a:gd name="T118" fmla="*/ 91 w 219"/>
                <a:gd name="T119" fmla="*/ 13 h 148"/>
                <a:gd name="T120" fmla="*/ 83 w 219"/>
                <a:gd name="T121" fmla="*/ 10 h 148"/>
                <a:gd name="T122" fmla="*/ 126 w 219"/>
                <a:gd name="T123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" h="148">
                  <a:moveTo>
                    <a:pt x="178" y="145"/>
                  </a:moveTo>
                  <a:lnTo>
                    <a:pt x="180" y="145"/>
                  </a:lnTo>
                  <a:lnTo>
                    <a:pt x="183" y="147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4" y="148"/>
                  </a:lnTo>
                  <a:lnTo>
                    <a:pt x="183" y="148"/>
                  </a:lnTo>
                  <a:lnTo>
                    <a:pt x="181" y="148"/>
                  </a:lnTo>
                  <a:lnTo>
                    <a:pt x="181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78" y="145"/>
                  </a:lnTo>
                  <a:lnTo>
                    <a:pt x="178" y="145"/>
                  </a:lnTo>
                  <a:close/>
                  <a:moveTo>
                    <a:pt x="192" y="145"/>
                  </a:move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2" y="147"/>
                  </a:lnTo>
                  <a:lnTo>
                    <a:pt x="191" y="147"/>
                  </a:lnTo>
                  <a:lnTo>
                    <a:pt x="191" y="145"/>
                  </a:lnTo>
                  <a:lnTo>
                    <a:pt x="191" y="145"/>
                  </a:lnTo>
                  <a:lnTo>
                    <a:pt x="192" y="145"/>
                  </a:lnTo>
                  <a:lnTo>
                    <a:pt x="192" y="145"/>
                  </a:lnTo>
                  <a:close/>
                  <a:moveTo>
                    <a:pt x="145" y="134"/>
                  </a:moveTo>
                  <a:lnTo>
                    <a:pt x="145" y="134"/>
                  </a:lnTo>
                  <a:lnTo>
                    <a:pt x="145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5" y="134"/>
                  </a:lnTo>
                  <a:close/>
                  <a:moveTo>
                    <a:pt x="143" y="121"/>
                  </a:moveTo>
                  <a:lnTo>
                    <a:pt x="143" y="121"/>
                  </a:lnTo>
                  <a:lnTo>
                    <a:pt x="145" y="123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48" y="126"/>
                  </a:lnTo>
                  <a:lnTo>
                    <a:pt x="148" y="126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1" y="125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6" y="126"/>
                  </a:lnTo>
                  <a:lnTo>
                    <a:pt x="146" y="125"/>
                  </a:lnTo>
                  <a:lnTo>
                    <a:pt x="145" y="125"/>
                  </a:lnTo>
                  <a:lnTo>
                    <a:pt x="145" y="123"/>
                  </a:lnTo>
                  <a:lnTo>
                    <a:pt x="143" y="121"/>
                  </a:lnTo>
                  <a:lnTo>
                    <a:pt x="143" y="121"/>
                  </a:lnTo>
                  <a:close/>
                  <a:moveTo>
                    <a:pt x="140" y="115"/>
                  </a:moveTo>
                  <a:lnTo>
                    <a:pt x="140" y="115"/>
                  </a:lnTo>
                  <a:lnTo>
                    <a:pt x="142" y="117"/>
                  </a:lnTo>
                  <a:lnTo>
                    <a:pt x="143" y="117"/>
                  </a:lnTo>
                  <a:lnTo>
                    <a:pt x="143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1"/>
                  </a:lnTo>
                  <a:lnTo>
                    <a:pt x="145" y="120"/>
                  </a:lnTo>
                  <a:lnTo>
                    <a:pt x="143" y="120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9" y="118"/>
                  </a:lnTo>
                  <a:lnTo>
                    <a:pt x="140" y="118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40" y="115"/>
                  </a:lnTo>
                  <a:close/>
                  <a:moveTo>
                    <a:pt x="135" y="114"/>
                  </a:moveTo>
                  <a:lnTo>
                    <a:pt x="137" y="115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7" y="118"/>
                  </a:lnTo>
                  <a:lnTo>
                    <a:pt x="137" y="118"/>
                  </a:lnTo>
                  <a:lnTo>
                    <a:pt x="135" y="118"/>
                  </a:lnTo>
                  <a:lnTo>
                    <a:pt x="134" y="117"/>
                  </a:lnTo>
                  <a:lnTo>
                    <a:pt x="134" y="115"/>
                  </a:lnTo>
                  <a:lnTo>
                    <a:pt x="135" y="114"/>
                  </a:lnTo>
                  <a:close/>
                  <a:moveTo>
                    <a:pt x="170" y="110"/>
                  </a:moveTo>
                  <a:lnTo>
                    <a:pt x="172" y="110"/>
                  </a:lnTo>
                  <a:lnTo>
                    <a:pt x="173" y="110"/>
                  </a:lnTo>
                  <a:lnTo>
                    <a:pt x="173" y="110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3" y="114"/>
                  </a:lnTo>
                  <a:lnTo>
                    <a:pt x="172" y="114"/>
                  </a:lnTo>
                  <a:lnTo>
                    <a:pt x="172" y="114"/>
                  </a:lnTo>
                  <a:lnTo>
                    <a:pt x="172" y="112"/>
                  </a:lnTo>
                  <a:lnTo>
                    <a:pt x="170" y="112"/>
                  </a:lnTo>
                  <a:lnTo>
                    <a:pt x="168" y="110"/>
                  </a:lnTo>
                  <a:lnTo>
                    <a:pt x="170" y="110"/>
                  </a:lnTo>
                  <a:lnTo>
                    <a:pt x="170" y="110"/>
                  </a:lnTo>
                  <a:close/>
                  <a:moveTo>
                    <a:pt x="34" y="103"/>
                  </a:moveTo>
                  <a:lnTo>
                    <a:pt x="34" y="103"/>
                  </a:lnTo>
                  <a:lnTo>
                    <a:pt x="38" y="104"/>
                  </a:lnTo>
                  <a:lnTo>
                    <a:pt x="39" y="106"/>
                  </a:lnTo>
                  <a:lnTo>
                    <a:pt x="39" y="106"/>
                  </a:lnTo>
                  <a:lnTo>
                    <a:pt x="38" y="106"/>
                  </a:lnTo>
                  <a:lnTo>
                    <a:pt x="36" y="104"/>
                  </a:lnTo>
                  <a:lnTo>
                    <a:pt x="34" y="104"/>
                  </a:lnTo>
                  <a:lnTo>
                    <a:pt x="34" y="103"/>
                  </a:lnTo>
                  <a:close/>
                  <a:moveTo>
                    <a:pt x="148" y="103"/>
                  </a:moveTo>
                  <a:lnTo>
                    <a:pt x="148" y="104"/>
                  </a:lnTo>
                  <a:lnTo>
                    <a:pt x="148" y="104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48" y="104"/>
                  </a:lnTo>
                  <a:lnTo>
                    <a:pt x="146" y="104"/>
                  </a:lnTo>
                  <a:lnTo>
                    <a:pt x="148" y="103"/>
                  </a:lnTo>
                  <a:lnTo>
                    <a:pt x="148" y="103"/>
                  </a:lnTo>
                  <a:lnTo>
                    <a:pt x="148" y="103"/>
                  </a:lnTo>
                  <a:close/>
                  <a:moveTo>
                    <a:pt x="36" y="101"/>
                  </a:move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4"/>
                  </a:lnTo>
                  <a:lnTo>
                    <a:pt x="36" y="103"/>
                  </a:lnTo>
                  <a:lnTo>
                    <a:pt x="36" y="101"/>
                  </a:lnTo>
                  <a:close/>
                  <a:moveTo>
                    <a:pt x="101" y="60"/>
                  </a:moveTo>
                  <a:lnTo>
                    <a:pt x="104" y="62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1" y="60"/>
                  </a:lnTo>
                  <a:close/>
                  <a:moveTo>
                    <a:pt x="200" y="60"/>
                  </a:moveTo>
                  <a:lnTo>
                    <a:pt x="202" y="60"/>
                  </a:lnTo>
                  <a:lnTo>
                    <a:pt x="202" y="60"/>
                  </a:lnTo>
                  <a:lnTo>
                    <a:pt x="203" y="60"/>
                  </a:lnTo>
                  <a:lnTo>
                    <a:pt x="205" y="62"/>
                  </a:lnTo>
                  <a:lnTo>
                    <a:pt x="206" y="62"/>
                  </a:lnTo>
                  <a:lnTo>
                    <a:pt x="206" y="65"/>
                  </a:lnTo>
                  <a:lnTo>
                    <a:pt x="208" y="65"/>
                  </a:lnTo>
                  <a:lnTo>
                    <a:pt x="208" y="66"/>
                  </a:lnTo>
                  <a:lnTo>
                    <a:pt x="209" y="66"/>
                  </a:lnTo>
                  <a:lnTo>
                    <a:pt x="209" y="68"/>
                  </a:lnTo>
                  <a:lnTo>
                    <a:pt x="211" y="69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4" y="71"/>
                  </a:lnTo>
                  <a:lnTo>
                    <a:pt x="216" y="71"/>
                  </a:lnTo>
                  <a:lnTo>
                    <a:pt x="216" y="73"/>
                  </a:lnTo>
                  <a:lnTo>
                    <a:pt x="217" y="74"/>
                  </a:lnTo>
                  <a:lnTo>
                    <a:pt x="217" y="76"/>
                  </a:lnTo>
                  <a:lnTo>
                    <a:pt x="219" y="77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6" y="79"/>
                  </a:lnTo>
                  <a:lnTo>
                    <a:pt x="216" y="79"/>
                  </a:lnTo>
                  <a:lnTo>
                    <a:pt x="214" y="81"/>
                  </a:lnTo>
                  <a:lnTo>
                    <a:pt x="213" y="81"/>
                  </a:lnTo>
                  <a:lnTo>
                    <a:pt x="213" y="79"/>
                  </a:lnTo>
                  <a:lnTo>
                    <a:pt x="211" y="79"/>
                  </a:lnTo>
                  <a:lnTo>
                    <a:pt x="209" y="77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4"/>
                  </a:lnTo>
                  <a:lnTo>
                    <a:pt x="208" y="73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3" y="69"/>
                  </a:lnTo>
                  <a:lnTo>
                    <a:pt x="203" y="68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0" y="62"/>
                  </a:lnTo>
                  <a:lnTo>
                    <a:pt x="200" y="60"/>
                  </a:lnTo>
                  <a:close/>
                  <a:moveTo>
                    <a:pt x="91" y="55"/>
                  </a:moveTo>
                  <a:lnTo>
                    <a:pt x="91" y="57"/>
                  </a:lnTo>
                  <a:lnTo>
                    <a:pt x="91" y="58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88" y="57"/>
                  </a:lnTo>
                  <a:lnTo>
                    <a:pt x="90" y="57"/>
                  </a:lnTo>
                  <a:lnTo>
                    <a:pt x="91" y="55"/>
                  </a:lnTo>
                  <a:close/>
                  <a:moveTo>
                    <a:pt x="198" y="54"/>
                  </a:moveTo>
                  <a:lnTo>
                    <a:pt x="200" y="54"/>
                  </a:lnTo>
                  <a:lnTo>
                    <a:pt x="200" y="55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0" y="60"/>
                  </a:lnTo>
                  <a:lnTo>
                    <a:pt x="198" y="60"/>
                  </a:lnTo>
                  <a:lnTo>
                    <a:pt x="198" y="58"/>
                  </a:lnTo>
                  <a:lnTo>
                    <a:pt x="198" y="57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4"/>
                  </a:lnTo>
                  <a:lnTo>
                    <a:pt x="198" y="54"/>
                  </a:lnTo>
                  <a:close/>
                  <a:moveTo>
                    <a:pt x="74" y="46"/>
                  </a:moveTo>
                  <a:lnTo>
                    <a:pt x="75" y="47"/>
                  </a:lnTo>
                  <a:lnTo>
                    <a:pt x="75" y="47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7"/>
                  </a:lnTo>
                  <a:lnTo>
                    <a:pt x="74" y="47"/>
                  </a:lnTo>
                  <a:lnTo>
                    <a:pt x="74" y="46"/>
                  </a:lnTo>
                  <a:close/>
                  <a:moveTo>
                    <a:pt x="157" y="41"/>
                  </a:moveTo>
                  <a:lnTo>
                    <a:pt x="159" y="41"/>
                  </a:lnTo>
                  <a:lnTo>
                    <a:pt x="159" y="43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2" y="41"/>
                  </a:lnTo>
                  <a:lnTo>
                    <a:pt x="164" y="43"/>
                  </a:lnTo>
                  <a:lnTo>
                    <a:pt x="165" y="43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7" y="47"/>
                  </a:lnTo>
                  <a:lnTo>
                    <a:pt x="167" y="49"/>
                  </a:lnTo>
                  <a:lnTo>
                    <a:pt x="165" y="51"/>
                  </a:lnTo>
                  <a:lnTo>
                    <a:pt x="165" y="52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1" y="54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7"/>
                  </a:lnTo>
                  <a:lnTo>
                    <a:pt x="164" y="58"/>
                  </a:lnTo>
                  <a:lnTo>
                    <a:pt x="162" y="60"/>
                  </a:lnTo>
                  <a:lnTo>
                    <a:pt x="161" y="60"/>
                  </a:lnTo>
                  <a:lnTo>
                    <a:pt x="159" y="62"/>
                  </a:lnTo>
                  <a:lnTo>
                    <a:pt x="156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3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1" y="65"/>
                  </a:lnTo>
                  <a:lnTo>
                    <a:pt x="150" y="66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0" y="69"/>
                  </a:lnTo>
                  <a:lnTo>
                    <a:pt x="139" y="71"/>
                  </a:lnTo>
                  <a:lnTo>
                    <a:pt x="139" y="71"/>
                  </a:lnTo>
                  <a:lnTo>
                    <a:pt x="135" y="71"/>
                  </a:lnTo>
                  <a:lnTo>
                    <a:pt x="131" y="71"/>
                  </a:lnTo>
                  <a:lnTo>
                    <a:pt x="129" y="73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4" y="69"/>
                  </a:lnTo>
                  <a:lnTo>
                    <a:pt x="123" y="68"/>
                  </a:lnTo>
                  <a:lnTo>
                    <a:pt x="121" y="68"/>
                  </a:lnTo>
                  <a:lnTo>
                    <a:pt x="120" y="69"/>
                  </a:lnTo>
                  <a:lnTo>
                    <a:pt x="120" y="69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2" y="65"/>
                  </a:lnTo>
                  <a:lnTo>
                    <a:pt x="110" y="65"/>
                  </a:lnTo>
                  <a:lnTo>
                    <a:pt x="109" y="65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10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5" y="60"/>
                  </a:lnTo>
                  <a:lnTo>
                    <a:pt x="118" y="60"/>
                  </a:lnTo>
                  <a:lnTo>
                    <a:pt x="120" y="60"/>
                  </a:lnTo>
                  <a:lnTo>
                    <a:pt x="121" y="62"/>
                  </a:lnTo>
                  <a:lnTo>
                    <a:pt x="123" y="62"/>
                  </a:lnTo>
                  <a:lnTo>
                    <a:pt x="124" y="62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9" y="60"/>
                  </a:lnTo>
                  <a:lnTo>
                    <a:pt x="132" y="60"/>
                  </a:lnTo>
                  <a:lnTo>
                    <a:pt x="132" y="55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5"/>
                  </a:lnTo>
                  <a:lnTo>
                    <a:pt x="134" y="55"/>
                  </a:lnTo>
                  <a:lnTo>
                    <a:pt x="134" y="57"/>
                  </a:lnTo>
                  <a:lnTo>
                    <a:pt x="134" y="60"/>
                  </a:lnTo>
                  <a:lnTo>
                    <a:pt x="135" y="60"/>
                  </a:lnTo>
                  <a:lnTo>
                    <a:pt x="137" y="62"/>
                  </a:lnTo>
                  <a:lnTo>
                    <a:pt x="139" y="60"/>
                  </a:lnTo>
                  <a:lnTo>
                    <a:pt x="140" y="60"/>
                  </a:lnTo>
                  <a:lnTo>
                    <a:pt x="142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8" y="55"/>
                  </a:lnTo>
                  <a:lnTo>
                    <a:pt x="148" y="55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3" y="52"/>
                  </a:lnTo>
                  <a:lnTo>
                    <a:pt x="154" y="52"/>
                  </a:lnTo>
                  <a:lnTo>
                    <a:pt x="156" y="52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4" y="44"/>
                  </a:lnTo>
                  <a:lnTo>
                    <a:pt x="154" y="43"/>
                  </a:lnTo>
                  <a:lnTo>
                    <a:pt x="154" y="43"/>
                  </a:lnTo>
                  <a:lnTo>
                    <a:pt x="156" y="41"/>
                  </a:lnTo>
                  <a:lnTo>
                    <a:pt x="157" y="41"/>
                  </a:lnTo>
                  <a:close/>
                  <a:moveTo>
                    <a:pt x="186" y="40"/>
                  </a:moveTo>
                  <a:lnTo>
                    <a:pt x="184" y="40"/>
                  </a:lnTo>
                  <a:lnTo>
                    <a:pt x="184" y="41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186" y="40"/>
                  </a:lnTo>
                  <a:close/>
                  <a:moveTo>
                    <a:pt x="170" y="25"/>
                  </a:moveTo>
                  <a:lnTo>
                    <a:pt x="170" y="27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8" y="25"/>
                  </a:lnTo>
                  <a:lnTo>
                    <a:pt x="168" y="25"/>
                  </a:lnTo>
                  <a:lnTo>
                    <a:pt x="170" y="25"/>
                  </a:lnTo>
                  <a:close/>
                  <a:moveTo>
                    <a:pt x="161" y="22"/>
                  </a:move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close/>
                  <a:moveTo>
                    <a:pt x="161" y="21"/>
                  </a:moveTo>
                  <a:lnTo>
                    <a:pt x="161" y="21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1"/>
                  </a:lnTo>
                  <a:lnTo>
                    <a:pt x="161" y="21"/>
                  </a:lnTo>
                  <a:close/>
                  <a:moveTo>
                    <a:pt x="1" y="19"/>
                  </a:moveTo>
                  <a:lnTo>
                    <a:pt x="1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5"/>
                  </a:lnTo>
                  <a:lnTo>
                    <a:pt x="25" y="27"/>
                  </a:lnTo>
                  <a:lnTo>
                    <a:pt x="30" y="29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4" y="35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5" y="38"/>
                  </a:lnTo>
                  <a:lnTo>
                    <a:pt x="57" y="40"/>
                  </a:lnTo>
                  <a:lnTo>
                    <a:pt x="58" y="40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61" y="44"/>
                  </a:lnTo>
                  <a:lnTo>
                    <a:pt x="63" y="44"/>
                  </a:lnTo>
                  <a:lnTo>
                    <a:pt x="64" y="44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5"/>
                  </a:lnTo>
                  <a:lnTo>
                    <a:pt x="71" y="58"/>
                  </a:lnTo>
                  <a:lnTo>
                    <a:pt x="72" y="60"/>
                  </a:lnTo>
                  <a:lnTo>
                    <a:pt x="74" y="60"/>
                  </a:lnTo>
                  <a:lnTo>
                    <a:pt x="77" y="62"/>
                  </a:lnTo>
                  <a:lnTo>
                    <a:pt x="80" y="62"/>
                  </a:lnTo>
                  <a:lnTo>
                    <a:pt x="90" y="66"/>
                  </a:lnTo>
                  <a:lnTo>
                    <a:pt x="91" y="66"/>
                  </a:lnTo>
                  <a:lnTo>
                    <a:pt x="93" y="66"/>
                  </a:lnTo>
                  <a:lnTo>
                    <a:pt x="94" y="66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9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99" y="77"/>
                  </a:lnTo>
                  <a:lnTo>
                    <a:pt x="94" y="79"/>
                  </a:lnTo>
                  <a:lnTo>
                    <a:pt x="91" y="77"/>
                  </a:lnTo>
                  <a:lnTo>
                    <a:pt x="88" y="79"/>
                  </a:lnTo>
                  <a:lnTo>
                    <a:pt x="88" y="81"/>
                  </a:lnTo>
                  <a:lnTo>
                    <a:pt x="88" y="81"/>
                  </a:lnTo>
                  <a:lnTo>
                    <a:pt x="90" y="84"/>
                  </a:lnTo>
                  <a:lnTo>
                    <a:pt x="91" y="87"/>
                  </a:lnTo>
                  <a:lnTo>
                    <a:pt x="93" y="88"/>
                  </a:lnTo>
                  <a:lnTo>
                    <a:pt x="94" y="90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101" y="95"/>
                  </a:lnTo>
                  <a:lnTo>
                    <a:pt x="102" y="96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1"/>
                  </a:lnTo>
                  <a:lnTo>
                    <a:pt x="107" y="103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9" y="106"/>
                  </a:lnTo>
                  <a:lnTo>
                    <a:pt x="110" y="106"/>
                  </a:lnTo>
                  <a:lnTo>
                    <a:pt x="110" y="110"/>
                  </a:lnTo>
                  <a:lnTo>
                    <a:pt x="112" y="112"/>
                  </a:lnTo>
                  <a:lnTo>
                    <a:pt x="113" y="112"/>
                  </a:lnTo>
                  <a:lnTo>
                    <a:pt x="115" y="112"/>
                  </a:lnTo>
                  <a:lnTo>
                    <a:pt x="120" y="110"/>
                  </a:lnTo>
                  <a:lnTo>
                    <a:pt x="120" y="110"/>
                  </a:lnTo>
                  <a:lnTo>
                    <a:pt x="121" y="112"/>
                  </a:lnTo>
                  <a:lnTo>
                    <a:pt x="121" y="112"/>
                  </a:lnTo>
                  <a:lnTo>
                    <a:pt x="121" y="114"/>
                  </a:lnTo>
                  <a:lnTo>
                    <a:pt x="121" y="115"/>
                  </a:lnTo>
                  <a:lnTo>
                    <a:pt x="121" y="117"/>
                  </a:lnTo>
                  <a:lnTo>
                    <a:pt x="121" y="118"/>
                  </a:lnTo>
                  <a:lnTo>
                    <a:pt x="124" y="118"/>
                  </a:lnTo>
                  <a:lnTo>
                    <a:pt x="124" y="120"/>
                  </a:lnTo>
                  <a:lnTo>
                    <a:pt x="129" y="120"/>
                  </a:lnTo>
                  <a:lnTo>
                    <a:pt x="131" y="120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5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2" y="126"/>
                  </a:lnTo>
                  <a:lnTo>
                    <a:pt x="134" y="126"/>
                  </a:lnTo>
                  <a:lnTo>
                    <a:pt x="135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2" y="129"/>
                  </a:lnTo>
                  <a:lnTo>
                    <a:pt x="145" y="129"/>
                  </a:lnTo>
                  <a:lnTo>
                    <a:pt x="142" y="129"/>
                  </a:lnTo>
                  <a:lnTo>
                    <a:pt x="142" y="131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39" y="131"/>
                  </a:lnTo>
                  <a:lnTo>
                    <a:pt x="140" y="132"/>
                  </a:lnTo>
                  <a:lnTo>
                    <a:pt x="142" y="132"/>
                  </a:lnTo>
                  <a:lnTo>
                    <a:pt x="142" y="134"/>
                  </a:lnTo>
                  <a:lnTo>
                    <a:pt x="139" y="134"/>
                  </a:lnTo>
                  <a:lnTo>
                    <a:pt x="139" y="134"/>
                  </a:lnTo>
                  <a:lnTo>
                    <a:pt x="137" y="134"/>
                  </a:lnTo>
                  <a:lnTo>
                    <a:pt x="134" y="134"/>
                  </a:lnTo>
                  <a:lnTo>
                    <a:pt x="132" y="134"/>
                  </a:lnTo>
                  <a:lnTo>
                    <a:pt x="132" y="132"/>
                  </a:lnTo>
                  <a:lnTo>
                    <a:pt x="131" y="132"/>
                  </a:lnTo>
                  <a:lnTo>
                    <a:pt x="129" y="131"/>
                  </a:lnTo>
                  <a:lnTo>
                    <a:pt x="129" y="131"/>
                  </a:lnTo>
                  <a:lnTo>
                    <a:pt x="127" y="131"/>
                  </a:lnTo>
                  <a:lnTo>
                    <a:pt x="126" y="131"/>
                  </a:lnTo>
                  <a:lnTo>
                    <a:pt x="123" y="129"/>
                  </a:lnTo>
                  <a:lnTo>
                    <a:pt x="116" y="129"/>
                  </a:lnTo>
                  <a:lnTo>
                    <a:pt x="115" y="129"/>
                  </a:lnTo>
                  <a:lnTo>
                    <a:pt x="113" y="128"/>
                  </a:lnTo>
                  <a:lnTo>
                    <a:pt x="113" y="128"/>
                  </a:lnTo>
                  <a:lnTo>
                    <a:pt x="112" y="128"/>
                  </a:lnTo>
                  <a:lnTo>
                    <a:pt x="110" y="128"/>
                  </a:lnTo>
                  <a:lnTo>
                    <a:pt x="109" y="128"/>
                  </a:lnTo>
                  <a:lnTo>
                    <a:pt x="107" y="128"/>
                  </a:lnTo>
                  <a:lnTo>
                    <a:pt x="105" y="126"/>
                  </a:lnTo>
                  <a:lnTo>
                    <a:pt x="105" y="128"/>
                  </a:lnTo>
                  <a:lnTo>
                    <a:pt x="104" y="128"/>
                  </a:lnTo>
                  <a:lnTo>
                    <a:pt x="102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1"/>
                  </a:lnTo>
                  <a:lnTo>
                    <a:pt x="94" y="120"/>
                  </a:lnTo>
                  <a:lnTo>
                    <a:pt x="93" y="120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88" y="115"/>
                  </a:lnTo>
                  <a:lnTo>
                    <a:pt x="88" y="114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6" y="112"/>
                  </a:lnTo>
                  <a:lnTo>
                    <a:pt x="85" y="110"/>
                  </a:lnTo>
                  <a:lnTo>
                    <a:pt x="83" y="110"/>
                  </a:lnTo>
                  <a:lnTo>
                    <a:pt x="82" y="107"/>
                  </a:lnTo>
                  <a:lnTo>
                    <a:pt x="80" y="106"/>
                  </a:lnTo>
                  <a:lnTo>
                    <a:pt x="79" y="103"/>
                  </a:lnTo>
                  <a:lnTo>
                    <a:pt x="79" y="101"/>
                  </a:lnTo>
                  <a:lnTo>
                    <a:pt x="77" y="99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8"/>
                  </a:lnTo>
                  <a:lnTo>
                    <a:pt x="75" y="98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8" y="96"/>
                  </a:lnTo>
                  <a:lnTo>
                    <a:pt x="66" y="95"/>
                  </a:lnTo>
                  <a:lnTo>
                    <a:pt x="64" y="95"/>
                  </a:lnTo>
                  <a:lnTo>
                    <a:pt x="63" y="95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8" y="93"/>
                  </a:lnTo>
                  <a:lnTo>
                    <a:pt x="58" y="93"/>
                  </a:lnTo>
                  <a:lnTo>
                    <a:pt x="58" y="92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9" y="92"/>
                  </a:lnTo>
                  <a:lnTo>
                    <a:pt x="49" y="93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42" y="90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1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8"/>
                  </a:lnTo>
                  <a:lnTo>
                    <a:pt x="39" y="99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0" y="99"/>
                  </a:lnTo>
                  <a:lnTo>
                    <a:pt x="19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101"/>
                  </a:lnTo>
                  <a:lnTo>
                    <a:pt x="23" y="101"/>
                  </a:lnTo>
                  <a:lnTo>
                    <a:pt x="25" y="101"/>
                  </a:lnTo>
                  <a:lnTo>
                    <a:pt x="28" y="101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4" y="104"/>
                  </a:lnTo>
                  <a:lnTo>
                    <a:pt x="36" y="106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6" y="109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1" y="112"/>
                  </a:lnTo>
                  <a:lnTo>
                    <a:pt x="28" y="114"/>
                  </a:lnTo>
                  <a:lnTo>
                    <a:pt x="27" y="115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2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16" y="114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4"/>
                  </a:lnTo>
                  <a:lnTo>
                    <a:pt x="8" y="114"/>
                  </a:lnTo>
                  <a:lnTo>
                    <a:pt x="6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1" y="112"/>
                  </a:lnTo>
                  <a:lnTo>
                    <a:pt x="1" y="109"/>
                  </a:lnTo>
                  <a:lnTo>
                    <a:pt x="1" y="106"/>
                  </a:lnTo>
                  <a:lnTo>
                    <a:pt x="1" y="92"/>
                  </a:lnTo>
                  <a:lnTo>
                    <a:pt x="1" y="88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1" y="68"/>
                  </a:lnTo>
                  <a:lnTo>
                    <a:pt x="1" y="65"/>
                  </a:lnTo>
                  <a:lnTo>
                    <a:pt x="1" y="47"/>
                  </a:lnTo>
                  <a:lnTo>
                    <a:pt x="1" y="44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19"/>
                  </a:lnTo>
                  <a:close/>
                  <a:moveTo>
                    <a:pt x="145" y="17"/>
                  </a:moveTo>
                  <a:lnTo>
                    <a:pt x="146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1" y="22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6" y="25"/>
                  </a:lnTo>
                  <a:lnTo>
                    <a:pt x="159" y="27"/>
                  </a:lnTo>
                  <a:lnTo>
                    <a:pt x="162" y="29"/>
                  </a:lnTo>
                  <a:lnTo>
                    <a:pt x="162" y="29"/>
                  </a:lnTo>
                  <a:lnTo>
                    <a:pt x="164" y="30"/>
                  </a:lnTo>
                  <a:lnTo>
                    <a:pt x="165" y="32"/>
                  </a:lnTo>
                  <a:lnTo>
                    <a:pt x="167" y="33"/>
                  </a:lnTo>
                  <a:lnTo>
                    <a:pt x="176" y="40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6" y="44"/>
                  </a:lnTo>
                  <a:lnTo>
                    <a:pt x="176" y="46"/>
                  </a:lnTo>
                  <a:lnTo>
                    <a:pt x="176" y="47"/>
                  </a:lnTo>
                  <a:lnTo>
                    <a:pt x="176" y="49"/>
                  </a:lnTo>
                  <a:lnTo>
                    <a:pt x="175" y="49"/>
                  </a:lnTo>
                  <a:lnTo>
                    <a:pt x="173" y="51"/>
                  </a:lnTo>
                  <a:lnTo>
                    <a:pt x="173" y="49"/>
                  </a:lnTo>
                  <a:lnTo>
                    <a:pt x="172" y="49"/>
                  </a:lnTo>
                  <a:lnTo>
                    <a:pt x="172" y="47"/>
                  </a:lnTo>
                  <a:lnTo>
                    <a:pt x="172" y="46"/>
                  </a:lnTo>
                  <a:lnTo>
                    <a:pt x="170" y="44"/>
                  </a:lnTo>
                  <a:lnTo>
                    <a:pt x="172" y="44"/>
                  </a:lnTo>
                  <a:lnTo>
                    <a:pt x="172" y="43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1" y="32"/>
                  </a:lnTo>
                  <a:lnTo>
                    <a:pt x="161" y="32"/>
                  </a:lnTo>
                  <a:lnTo>
                    <a:pt x="159" y="30"/>
                  </a:lnTo>
                  <a:lnTo>
                    <a:pt x="157" y="29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48" y="22"/>
                  </a:lnTo>
                  <a:lnTo>
                    <a:pt x="146" y="21"/>
                  </a:lnTo>
                  <a:lnTo>
                    <a:pt x="145" y="21"/>
                  </a:lnTo>
                  <a:lnTo>
                    <a:pt x="143" y="21"/>
                  </a:lnTo>
                  <a:lnTo>
                    <a:pt x="145" y="21"/>
                  </a:lnTo>
                  <a:lnTo>
                    <a:pt x="145" y="19"/>
                  </a:lnTo>
                  <a:lnTo>
                    <a:pt x="145" y="17"/>
                  </a:lnTo>
                  <a:close/>
                  <a:moveTo>
                    <a:pt x="135" y="16"/>
                  </a:move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5" y="19"/>
                  </a:lnTo>
                  <a:lnTo>
                    <a:pt x="134" y="19"/>
                  </a:lnTo>
                  <a:lnTo>
                    <a:pt x="134" y="19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4" y="16"/>
                  </a:lnTo>
                  <a:lnTo>
                    <a:pt x="135" y="16"/>
                  </a:lnTo>
                  <a:close/>
                  <a:moveTo>
                    <a:pt x="101" y="14"/>
                  </a:moveTo>
                  <a:lnTo>
                    <a:pt x="101" y="14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close/>
                  <a:moveTo>
                    <a:pt x="86" y="10"/>
                  </a:moveTo>
                  <a:lnTo>
                    <a:pt x="90" y="10"/>
                  </a:lnTo>
                  <a:lnTo>
                    <a:pt x="94" y="11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3" y="11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3" y="11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6" y="10"/>
                  </a:lnTo>
                  <a:close/>
                  <a:moveTo>
                    <a:pt x="126" y="0"/>
                  </a:moveTo>
                  <a:lnTo>
                    <a:pt x="127" y="0"/>
                  </a:lnTo>
                  <a:lnTo>
                    <a:pt x="127" y="2"/>
                  </a:lnTo>
                  <a:lnTo>
                    <a:pt x="129" y="3"/>
                  </a:lnTo>
                  <a:lnTo>
                    <a:pt x="129" y="5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1" name="Freeform 177">
              <a:extLst>
                <a:ext uri="{FF2B5EF4-FFF2-40B4-BE49-F238E27FC236}">
                  <a16:creationId xmlns:a16="http://schemas.microsoft.com/office/drawing/2014/main" id="{37215001-7A1B-6D99-29C7-00DD0925A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199" y="4661525"/>
              <a:ext cx="426880" cy="346961"/>
            </a:xfrm>
            <a:custGeom>
              <a:avLst/>
              <a:gdLst>
                <a:gd name="T0" fmla="*/ 187 w 219"/>
                <a:gd name="T1" fmla="*/ 178 h 178"/>
                <a:gd name="T2" fmla="*/ 187 w 219"/>
                <a:gd name="T3" fmla="*/ 177 h 178"/>
                <a:gd name="T4" fmla="*/ 217 w 219"/>
                <a:gd name="T5" fmla="*/ 142 h 178"/>
                <a:gd name="T6" fmla="*/ 219 w 219"/>
                <a:gd name="T7" fmla="*/ 144 h 178"/>
                <a:gd name="T8" fmla="*/ 219 w 219"/>
                <a:gd name="T9" fmla="*/ 144 h 178"/>
                <a:gd name="T10" fmla="*/ 217 w 219"/>
                <a:gd name="T11" fmla="*/ 142 h 178"/>
                <a:gd name="T12" fmla="*/ 217 w 219"/>
                <a:gd name="T13" fmla="*/ 142 h 178"/>
                <a:gd name="T14" fmla="*/ 156 w 219"/>
                <a:gd name="T15" fmla="*/ 142 h 178"/>
                <a:gd name="T16" fmla="*/ 154 w 219"/>
                <a:gd name="T17" fmla="*/ 141 h 178"/>
                <a:gd name="T18" fmla="*/ 210 w 219"/>
                <a:gd name="T19" fmla="*/ 141 h 178"/>
                <a:gd name="T20" fmla="*/ 151 w 219"/>
                <a:gd name="T21" fmla="*/ 136 h 178"/>
                <a:gd name="T22" fmla="*/ 154 w 219"/>
                <a:gd name="T23" fmla="*/ 139 h 178"/>
                <a:gd name="T24" fmla="*/ 153 w 219"/>
                <a:gd name="T25" fmla="*/ 137 h 178"/>
                <a:gd name="T26" fmla="*/ 156 w 219"/>
                <a:gd name="T27" fmla="*/ 131 h 178"/>
                <a:gd name="T28" fmla="*/ 154 w 219"/>
                <a:gd name="T29" fmla="*/ 131 h 178"/>
                <a:gd name="T30" fmla="*/ 154 w 219"/>
                <a:gd name="T31" fmla="*/ 133 h 178"/>
                <a:gd name="T32" fmla="*/ 154 w 219"/>
                <a:gd name="T33" fmla="*/ 134 h 178"/>
                <a:gd name="T34" fmla="*/ 154 w 219"/>
                <a:gd name="T35" fmla="*/ 133 h 178"/>
                <a:gd name="T36" fmla="*/ 156 w 219"/>
                <a:gd name="T37" fmla="*/ 131 h 178"/>
                <a:gd name="T38" fmla="*/ 30 w 219"/>
                <a:gd name="T39" fmla="*/ 128 h 178"/>
                <a:gd name="T40" fmla="*/ 33 w 219"/>
                <a:gd name="T41" fmla="*/ 131 h 178"/>
                <a:gd name="T42" fmla="*/ 31 w 219"/>
                <a:gd name="T43" fmla="*/ 133 h 178"/>
                <a:gd name="T44" fmla="*/ 28 w 219"/>
                <a:gd name="T45" fmla="*/ 131 h 178"/>
                <a:gd name="T46" fmla="*/ 27 w 219"/>
                <a:gd name="T47" fmla="*/ 129 h 178"/>
                <a:gd name="T48" fmla="*/ 23 w 219"/>
                <a:gd name="T49" fmla="*/ 128 h 178"/>
                <a:gd name="T50" fmla="*/ 23 w 219"/>
                <a:gd name="T51" fmla="*/ 129 h 178"/>
                <a:gd name="T52" fmla="*/ 23 w 219"/>
                <a:gd name="T53" fmla="*/ 128 h 178"/>
                <a:gd name="T54" fmla="*/ 0 w 219"/>
                <a:gd name="T55" fmla="*/ 117 h 178"/>
                <a:gd name="T56" fmla="*/ 1 w 219"/>
                <a:gd name="T57" fmla="*/ 118 h 178"/>
                <a:gd name="T58" fmla="*/ 0 w 219"/>
                <a:gd name="T59" fmla="*/ 117 h 178"/>
                <a:gd name="T60" fmla="*/ 117 w 219"/>
                <a:gd name="T61" fmla="*/ 115 h 178"/>
                <a:gd name="T62" fmla="*/ 117 w 219"/>
                <a:gd name="T63" fmla="*/ 115 h 178"/>
                <a:gd name="T64" fmla="*/ 112 w 219"/>
                <a:gd name="T65" fmla="*/ 114 h 178"/>
                <a:gd name="T66" fmla="*/ 115 w 219"/>
                <a:gd name="T67" fmla="*/ 115 h 178"/>
                <a:gd name="T68" fmla="*/ 0 w 219"/>
                <a:gd name="T69" fmla="*/ 114 h 178"/>
                <a:gd name="T70" fmla="*/ 0 w 219"/>
                <a:gd name="T71" fmla="*/ 115 h 178"/>
                <a:gd name="T72" fmla="*/ 0 w 219"/>
                <a:gd name="T73" fmla="*/ 115 h 178"/>
                <a:gd name="T74" fmla="*/ 85 w 219"/>
                <a:gd name="T75" fmla="*/ 109 h 178"/>
                <a:gd name="T76" fmla="*/ 87 w 219"/>
                <a:gd name="T77" fmla="*/ 111 h 178"/>
                <a:gd name="T78" fmla="*/ 87 w 219"/>
                <a:gd name="T79" fmla="*/ 111 h 178"/>
                <a:gd name="T80" fmla="*/ 85 w 219"/>
                <a:gd name="T81" fmla="*/ 109 h 178"/>
                <a:gd name="T82" fmla="*/ 131 w 219"/>
                <a:gd name="T83" fmla="*/ 106 h 178"/>
                <a:gd name="T84" fmla="*/ 129 w 219"/>
                <a:gd name="T85" fmla="*/ 106 h 178"/>
                <a:gd name="T86" fmla="*/ 91 w 219"/>
                <a:gd name="T87" fmla="*/ 103 h 178"/>
                <a:gd name="T88" fmla="*/ 93 w 219"/>
                <a:gd name="T89" fmla="*/ 104 h 178"/>
                <a:gd name="T90" fmla="*/ 184 w 219"/>
                <a:gd name="T91" fmla="*/ 24 h 178"/>
                <a:gd name="T92" fmla="*/ 186 w 219"/>
                <a:gd name="T93" fmla="*/ 25 h 178"/>
                <a:gd name="T94" fmla="*/ 184 w 219"/>
                <a:gd name="T95" fmla="*/ 24 h 178"/>
                <a:gd name="T96" fmla="*/ 180 w 219"/>
                <a:gd name="T97" fmla="*/ 18 h 178"/>
                <a:gd name="T98" fmla="*/ 180 w 219"/>
                <a:gd name="T99" fmla="*/ 18 h 178"/>
                <a:gd name="T100" fmla="*/ 183 w 219"/>
                <a:gd name="T101" fmla="*/ 14 h 178"/>
                <a:gd name="T102" fmla="*/ 180 w 219"/>
                <a:gd name="T103" fmla="*/ 16 h 178"/>
                <a:gd name="T104" fmla="*/ 180 w 219"/>
                <a:gd name="T105" fmla="*/ 14 h 178"/>
                <a:gd name="T106" fmla="*/ 165 w 219"/>
                <a:gd name="T107" fmla="*/ 10 h 178"/>
                <a:gd name="T108" fmla="*/ 164 w 219"/>
                <a:gd name="T109" fmla="*/ 10 h 178"/>
                <a:gd name="T110" fmla="*/ 173 w 219"/>
                <a:gd name="T111" fmla="*/ 2 h 178"/>
                <a:gd name="T112" fmla="*/ 172 w 219"/>
                <a:gd name="T113" fmla="*/ 3 h 178"/>
                <a:gd name="T114" fmla="*/ 172 w 219"/>
                <a:gd name="T115" fmla="*/ 2 h 178"/>
                <a:gd name="T116" fmla="*/ 165 w 219"/>
                <a:gd name="T117" fmla="*/ 0 h 178"/>
                <a:gd name="T118" fmla="*/ 165 w 219"/>
                <a:gd name="T119" fmla="*/ 2 h 178"/>
                <a:gd name="T120" fmla="*/ 162 w 219"/>
                <a:gd name="T121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" h="178">
                  <a:moveTo>
                    <a:pt x="187" y="177"/>
                  </a:moveTo>
                  <a:lnTo>
                    <a:pt x="187" y="177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7"/>
                  </a:lnTo>
                  <a:lnTo>
                    <a:pt x="186" y="177"/>
                  </a:lnTo>
                  <a:lnTo>
                    <a:pt x="187" y="177"/>
                  </a:lnTo>
                  <a:close/>
                  <a:moveTo>
                    <a:pt x="217" y="142"/>
                  </a:moveTo>
                  <a:lnTo>
                    <a:pt x="217" y="142"/>
                  </a:lnTo>
                  <a:lnTo>
                    <a:pt x="219" y="142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7" y="144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close/>
                  <a:moveTo>
                    <a:pt x="154" y="141"/>
                  </a:moveTo>
                  <a:lnTo>
                    <a:pt x="156" y="141"/>
                  </a:lnTo>
                  <a:lnTo>
                    <a:pt x="156" y="142"/>
                  </a:lnTo>
                  <a:lnTo>
                    <a:pt x="156" y="142"/>
                  </a:lnTo>
                  <a:lnTo>
                    <a:pt x="154" y="141"/>
                  </a:lnTo>
                  <a:lnTo>
                    <a:pt x="154" y="141"/>
                  </a:lnTo>
                  <a:close/>
                  <a:moveTo>
                    <a:pt x="208" y="139"/>
                  </a:moveTo>
                  <a:lnTo>
                    <a:pt x="210" y="139"/>
                  </a:lnTo>
                  <a:lnTo>
                    <a:pt x="210" y="141"/>
                  </a:lnTo>
                  <a:lnTo>
                    <a:pt x="210" y="141"/>
                  </a:lnTo>
                  <a:lnTo>
                    <a:pt x="208" y="139"/>
                  </a:lnTo>
                  <a:close/>
                  <a:moveTo>
                    <a:pt x="151" y="136"/>
                  </a:moveTo>
                  <a:lnTo>
                    <a:pt x="153" y="137"/>
                  </a:lnTo>
                  <a:lnTo>
                    <a:pt x="153" y="137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3" y="137"/>
                  </a:lnTo>
                  <a:lnTo>
                    <a:pt x="151" y="136"/>
                  </a:lnTo>
                  <a:close/>
                  <a:moveTo>
                    <a:pt x="156" y="131"/>
                  </a:moveTo>
                  <a:lnTo>
                    <a:pt x="156" y="131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56" y="131"/>
                  </a:lnTo>
                  <a:lnTo>
                    <a:pt x="156" y="131"/>
                  </a:lnTo>
                  <a:close/>
                  <a:moveTo>
                    <a:pt x="28" y="128"/>
                  </a:moveTo>
                  <a:lnTo>
                    <a:pt x="30" y="128"/>
                  </a:lnTo>
                  <a:lnTo>
                    <a:pt x="31" y="129"/>
                  </a:lnTo>
                  <a:lnTo>
                    <a:pt x="31" y="131"/>
                  </a:lnTo>
                  <a:lnTo>
                    <a:pt x="33" y="131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1"/>
                  </a:lnTo>
                  <a:lnTo>
                    <a:pt x="28" y="131"/>
                  </a:lnTo>
                  <a:lnTo>
                    <a:pt x="28" y="131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8" y="128"/>
                  </a:lnTo>
                  <a:close/>
                  <a:moveTo>
                    <a:pt x="23" y="128"/>
                  </a:moveTo>
                  <a:lnTo>
                    <a:pt x="23" y="128"/>
                  </a:lnTo>
                  <a:lnTo>
                    <a:pt x="25" y="128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8"/>
                  </a:lnTo>
                  <a:lnTo>
                    <a:pt x="22" y="128"/>
                  </a:lnTo>
                  <a:lnTo>
                    <a:pt x="23" y="128"/>
                  </a:lnTo>
                  <a:close/>
                  <a:moveTo>
                    <a:pt x="0" y="117"/>
                  </a:moveTo>
                  <a:lnTo>
                    <a:pt x="1" y="117"/>
                  </a:lnTo>
                  <a:lnTo>
                    <a:pt x="1" y="118"/>
                  </a:lnTo>
                  <a:lnTo>
                    <a:pt x="1" y="118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7"/>
                  </a:lnTo>
                  <a:close/>
                  <a:moveTo>
                    <a:pt x="115" y="115"/>
                  </a:move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5" y="115"/>
                  </a:lnTo>
                  <a:lnTo>
                    <a:pt x="115" y="115"/>
                  </a:lnTo>
                  <a:close/>
                  <a:moveTo>
                    <a:pt x="112" y="114"/>
                  </a:moveTo>
                  <a:lnTo>
                    <a:pt x="113" y="114"/>
                  </a:lnTo>
                  <a:lnTo>
                    <a:pt x="113" y="115"/>
                  </a:lnTo>
                  <a:lnTo>
                    <a:pt x="115" y="115"/>
                  </a:lnTo>
                  <a:lnTo>
                    <a:pt x="113" y="115"/>
                  </a:lnTo>
                  <a:lnTo>
                    <a:pt x="112" y="114"/>
                  </a:lnTo>
                  <a:close/>
                  <a:moveTo>
                    <a:pt x="0" y="114"/>
                  </a:move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close/>
                  <a:moveTo>
                    <a:pt x="85" y="107"/>
                  </a:moveTo>
                  <a:lnTo>
                    <a:pt x="85" y="109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7"/>
                  </a:lnTo>
                  <a:lnTo>
                    <a:pt x="85" y="107"/>
                  </a:lnTo>
                  <a:close/>
                  <a:moveTo>
                    <a:pt x="131" y="106"/>
                  </a:moveTo>
                  <a:lnTo>
                    <a:pt x="129" y="107"/>
                  </a:lnTo>
                  <a:lnTo>
                    <a:pt x="129" y="107"/>
                  </a:lnTo>
                  <a:lnTo>
                    <a:pt x="129" y="106"/>
                  </a:lnTo>
                  <a:lnTo>
                    <a:pt x="131" y="106"/>
                  </a:lnTo>
                  <a:close/>
                  <a:moveTo>
                    <a:pt x="91" y="103"/>
                  </a:moveTo>
                  <a:lnTo>
                    <a:pt x="91" y="103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1" y="103"/>
                  </a:lnTo>
                  <a:lnTo>
                    <a:pt x="91" y="103"/>
                  </a:lnTo>
                  <a:close/>
                  <a:moveTo>
                    <a:pt x="184" y="24"/>
                  </a:move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4" y="25"/>
                  </a:lnTo>
                  <a:lnTo>
                    <a:pt x="184" y="24"/>
                  </a:lnTo>
                  <a:close/>
                  <a:moveTo>
                    <a:pt x="180" y="18"/>
                  </a:moveTo>
                  <a:lnTo>
                    <a:pt x="180" y="18"/>
                  </a:lnTo>
                  <a:lnTo>
                    <a:pt x="180" y="18"/>
                  </a:lnTo>
                  <a:lnTo>
                    <a:pt x="178" y="19"/>
                  </a:lnTo>
                  <a:lnTo>
                    <a:pt x="178" y="18"/>
                  </a:lnTo>
                  <a:lnTo>
                    <a:pt x="180" y="18"/>
                  </a:lnTo>
                  <a:close/>
                  <a:moveTo>
                    <a:pt x="180" y="14"/>
                  </a:moveTo>
                  <a:lnTo>
                    <a:pt x="183" y="14"/>
                  </a:lnTo>
                  <a:lnTo>
                    <a:pt x="183" y="14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78" y="14"/>
                  </a:lnTo>
                  <a:lnTo>
                    <a:pt x="180" y="14"/>
                  </a:lnTo>
                  <a:close/>
                  <a:moveTo>
                    <a:pt x="165" y="8"/>
                  </a:moveTo>
                  <a:lnTo>
                    <a:pt x="165" y="8"/>
                  </a:lnTo>
                  <a:lnTo>
                    <a:pt x="165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5" y="8"/>
                  </a:lnTo>
                  <a:close/>
                  <a:moveTo>
                    <a:pt x="172" y="2"/>
                  </a:moveTo>
                  <a:lnTo>
                    <a:pt x="173" y="2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close/>
                  <a:moveTo>
                    <a:pt x="162" y="0"/>
                  </a:moveTo>
                  <a:lnTo>
                    <a:pt x="165" y="0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3"/>
                  </a:lnTo>
                  <a:lnTo>
                    <a:pt x="162" y="3"/>
                  </a:lnTo>
                  <a:lnTo>
                    <a:pt x="162" y="2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2" name="Freeform 178">
              <a:extLst>
                <a:ext uri="{FF2B5EF4-FFF2-40B4-BE49-F238E27FC236}">
                  <a16:creationId xmlns:a16="http://schemas.microsoft.com/office/drawing/2014/main" id="{75AE6C76-0AB5-68DF-A4A6-FAE0B1ACF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710" y="4415923"/>
              <a:ext cx="356708" cy="520443"/>
            </a:xfrm>
            <a:custGeom>
              <a:avLst/>
              <a:gdLst>
                <a:gd name="T0" fmla="*/ 94 w 183"/>
                <a:gd name="T1" fmla="*/ 5 h 267"/>
                <a:gd name="T2" fmla="*/ 102 w 183"/>
                <a:gd name="T3" fmla="*/ 14 h 267"/>
                <a:gd name="T4" fmla="*/ 112 w 183"/>
                <a:gd name="T5" fmla="*/ 21 h 267"/>
                <a:gd name="T6" fmla="*/ 118 w 183"/>
                <a:gd name="T7" fmla="*/ 29 h 267"/>
                <a:gd name="T8" fmla="*/ 126 w 183"/>
                <a:gd name="T9" fmla="*/ 35 h 267"/>
                <a:gd name="T10" fmla="*/ 137 w 183"/>
                <a:gd name="T11" fmla="*/ 32 h 267"/>
                <a:gd name="T12" fmla="*/ 150 w 183"/>
                <a:gd name="T13" fmla="*/ 32 h 267"/>
                <a:gd name="T14" fmla="*/ 162 w 183"/>
                <a:gd name="T15" fmla="*/ 38 h 267"/>
                <a:gd name="T16" fmla="*/ 156 w 183"/>
                <a:gd name="T17" fmla="*/ 55 h 267"/>
                <a:gd name="T18" fmla="*/ 164 w 183"/>
                <a:gd name="T19" fmla="*/ 62 h 267"/>
                <a:gd name="T20" fmla="*/ 154 w 183"/>
                <a:gd name="T21" fmla="*/ 60 h 267"/>
                <a:gd name="T22" fmla="*/ 140 w 183"/>
                <a:gd name="T23" fmla="*/ 65 h 267"/>
                <a:gd name="T24" fmla="*/ 123 w 183"/>
                <a:gd name="T25" fmla="*/ 74 h 267"/>
                <a:gd name="T26" fmla="*/ 118 w 183"/>
                <a:gd name="T27" fmla="*/ 88 h 267"/>
                <a:gd name="T28" fmla="*/ 109 w 183"/>
                <a:gd name="T29" fmla="*/ 101 h 267"/>
                <a:gd name="T30" fmla="*/ 107 w 183"/>
                <a:gd name="T31" fmla="*/ 106 h 267"/>
                <a:gd name="T32" fmla="*/ 110 w 183"/>
                <a:gd name="T33" fmla="*/ 112 h 267"/>
                <a:gd name="T34" fmla="*/ 113 w 183"/>
                <a:gd name="T35" fmla="*/ 120 h 267"/>
                <a:gd name="T36" fmla="*/ 120 w 183"/>
                <a:gd name="T37" fmla="*/ 128 h 267"/>
                <a:gd name="T38" fmla="*/ 131 w 183"/>
                <a:gd name="T39" fmla="*/ 139 h 267"/>
                <a:gd name="T40" fmla="*/ 148 w 183"/>
                <a:gd name="T41" fmla="*/ 142 h 267"/>
                <a:gd name="T42" fmla="*/ 156 w 183"/>
                <a:gd name="T43" fmla="*/ 137 h 267"/>
                <a:gd name="T44" fmla="*/ 156 w 183"/>
                <a:gd name="T45" fmla="*/ 158 h 267"/>
                <a:gd name="T46" fmla="*/ 170 w 183"/>
                <a:gd name="T47" fmla="*/ 158 h 267"/>
                <a:gd name="T48" fmla="*/ 181 w 183"/>
                <a:gd name="T49" fmla="*/ 183 h 267"/>
                <a:gd name="T50" fmla="*/ 178 w 183"/>
                <a:gd name="T51" fmla="*/ 199 h 267"/>
                <a:gd name="T52" fmla="*/ 176 w 183"/>
                <a:gd name="T53" fmla="*/ 210 h 267"/>
                <a:gd name="T54" fmla="*/ 175 w 183"/>
                <a:gd name="T55" fmla="*/ 222 h 267"/>
                <a:gd name="T56" fmla="*/ 167 w 183"/>
                <a:gd name="T57" fmla="*/ 222 h 267"/>
                <a:gd name="T58" fmla="*/ 165 w 183"/>
                <a:gd name="T59" fmla="*/ 227 h 267"/>
                <a:gd name="T60" fmla="*/ 165 w 183"/>
                <a:gd name="T61" fmla="*/ 230 h 267"/>
                <a:gd name="T62" fmla="*/ 167 w 183"/>
                <a:gd name="T63" fmla="*/ 229 h 267"/>
                <a:gd name="T64" fmla="*/ 172 w 183"/>
                <a:gd name="T65" fmla="*/ 233 h 267"/>
                <a:gd name="T66" fmla="*/ 176 w 183"/>
                <a:gd name="T67" fmla="*/ 235 h 267"/>
                <a:gd name="T68" fmla="*/ 178 w 183"/>
                <a:gd name="T69" fmla="*/ 240 h 267"/>
                <a:gd name="T70" fmla="*/ 170 w 183"/>
                <a:gd name="T71" fmla="*/ 249 h 267"/>
                <a:gd name="T72" fmla="*/ 167 w 183"/>
                <a:gd name="T73" fmla="*/ 259 h 267"/>
                <a:gd name="T74" fmla="*/ 153 w 183"/>
                <a:gd name="T75" fmla="*/ 262 h 267"/>
                <a:gd name="T76" fmla="*/ 134 w 183"/>
                <a:gd name="T77" fmla="*/ 246 h 267"/>
                <a:gd name="T78" fmla="*/ 101 w 183"/>
                <a:gd name="T79" fmla="*/ 229 h 267"/>
                <a:gd name="T80" fmla="*/ 74 w 183"/>
                <a:gd name="T81" fmla="*/ 205 h 267"/>
                <a:gd name="T82" fmla="*/ 68 w 183"/>
                <a:gd name="T83" fmla="*/ 185 h 267"/>
                <a:gd name="T84" fmla="*/ 53 w 183"/>
                <a:gd name="T85" fmla="*/ 161 h 267"/>
                <a:gd name="T86" fmla="*/ 38 w 183"/>
                <a:gd name="T87" fmla="*/ 125 h 267"/>
                <a:gd name="T88" fmla="*/ 17 w 183"/>
                <a:gd name="T89" fmla="*/ 96 h 267"/>
                <a:gd name="T90" fmla="*/ 6 w 183"/>
                <a:gd name="T91" fmla="*/ 79 h 267"/>
                <a:gd name="T92" fmla="*/ 9 w 183"/>
                <a:gd name="T93" fmla="*/ 52 h 267"/>
                <a:gd name="T94" fmla="*/ 16 w 183"/>
                <a:gd name="T95" fmla="*/ 54 h 267"/>
                <a:gd name="T96" fmla="*/ 12 w 183"/>
                <a:gd name="T97" fmla="*/ 59 h 267"/>
                <a:gd name="T98" fmla="*/ 16 w 183"/>
                <a:gd name="T99" fmla="*/ 63 h 267"/>
                <a:gd name="T100" fmla="*/ 27 w 183"/>
                <a:gd name="T101" fmla="*/ 68 h 267"/>
                <a:gd name="T102" fmla="*/ 34 w 183"/>
                <a:gd name="T103" fmla="*/ 70 h 267"/>
                <a:gd name="T104" fmla="*/ 39 w 183"/>
                <a:gd name="T105" fmla="*/ 62 h 267"/>
                <a:gd name="T106" fmla="*/ 44 w 183"/>
                <a:gd name="T107" fmla="*/ 49 h 267"/>
                <a:gd name="T108" fmla="*/ 45 w 183"/>
                <a:gd name="T109" fmla="*/ 49 h 267"/>
                <a:gd name="T110" fmla="*/ 68 w 183"/>
                <a:gd name="T111" fmla="*/ 36 h 267"/>
                <a:gd name="T112" fmla="*/ 85 w 183"/>
                <a:gd name="T113" fmla="*/ 14 h 267"/>
                <a:gd name="T114" fmla="*/ 86 w 183"/>
                <a:gd name="T115" fmla="*/ 8 h 267"/>
                <a:gd name="T116" fmla="*/ 88 w 183"/>
                <a:gd name="T117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267">
                  <a:moveTo>
                    <a:pt x="88" y="0"/>
                  </a:moveTo>
                  <a:lnTo>
                    <a:pt x="90" y="0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7"/>
                  </a:lnTo>
                  <a:lnTo>
                    <a:pt x="99" y="7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1" y="1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4" y="14"/>
                  </a:lnTo>
                  <a:lnTo>
                    <a:pt x="105" y="14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12" y="19"/>
                  </a:lnTo>
                  <a:lnTo>
                    <a:pt x="112" y="21"/>
                  </a:lnTo>
                  <a:lnTo>
                    <a:pt x="113" y="21"/>
                  </a:lnTo>
                  <a:lnTo>
                    <a:pt x="113" y="22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6" y="25"/>
                  </a:lnTo>
                  <a:lnTo>
                    <a:pt x="118" y="25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18" y="29"/>
                  </a:lnTo>
                  <a:lnTo>
                    <a:pt x="118" y="30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8" y="33"/>
                  </a:lnTo>
                  <a:lnTo>
                    <a:pt x="120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4" y="35"/>
                  </a:lnTo>
                  <a:lnTo>
                    <a:pt x="126" y="35"/>
                  </a:lnTo>
                  <a:lnTo>
                    <a:pt x="126" y="33"/>
                  </a:lnTo>
                  <a:lnTo>
                    <a:pt x="126" y="35"/>
                  </a:lnTo>
                  <a:lnTo>
                    <a:pt x="127" y="35"/>
                  </a:lnTo>
                  <a:lnTo>
                    <a:pt x="129" y="35"/>
                  </a:lnTo>
                  <a:lnTo>
                    <a:pt x="131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4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7" y="32"/>
                  </a:lnTo>
                  <a:lnTo>
                    <a:pt x="139" y="32"/>
                  </a:lnTo>
                  <a:lnTo>
                    <a:pt x="139" y="32"/>
                  </a:lnTo>
                  <a:lnTo>
                    <a:pt x="140" y="32"/>
                  </a:lnTo>
                  <a:lnTo>
                    <a:pt x="142" y="32"/>
                  </a:lnTo>
                  <a:lnTo>
                    <a:pt x="142" y="33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3"/>
                  </a:lnTo>
                  <a:lnTo>
                    <a:pt x="146" y="33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1" y="32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61" y="38"/>
                  </a:lnTo>
                  <a:lnTo>
                    <a:pt x="162" y="38"/>
                  </a:lnTo>
                  <a:lnTo>
                    <a:pt x="162" y="38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1"/>
                  </a:lnTo>
                  <a:lnTo>
                    <a:pt x="159" y="44"/>
                  </a:lnTo>
                  <a:lnTo>
                    <a:pt x="157" y="48"/>
                  </a:lnTo>
                  <a:lnTo>
                    <a:pt x="154" y="52"/>
                  </a:lnTo>
                  <a:lnTo>
                    <a:pt x="153" y="55"/>
                  </a:lnTo>
                  <a:lnTo>
                    <a:pt x="154" y="55"/>
                  </a:lnTo>
                  <a:lnTo>
                    <a:pt x="156" y="55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1" y="55"/>
                  </a:lnTo>
                  <a:lnTo>
                    <a:pt x="161" y="57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4" y="60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3"/>
                  </a:lnTo>
                  <a:lnTo>
                    <a:pt x="162" y="62"/>
                  </a:lnTo>
                  <a:lnTo>
                    <a:pt x="161" y="62"/>
                  </a:lnTo>
                  <a:lnTo>
                    <a:pt x="161" y="62"/>
                  </a:lnTo>
                  <a:lnTo>
                    <a:pt x="159" y="62"/>
                  </a:lnTo>
                  <a:lnTo>
                    <a:pt x="159" y="60"/>
                  </a:lnTo>
                  <a:lnTo>
                    <a:pt x="157" y="60"/>
                  </a:lnTo>
                  <a:lnTo>
                    <a:pt x="156" y="60"/>
                  </a:lnTo>
                  <a:lnTo>
                    <a:pt x="154" y="60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1" y="62"/>
                  </a:lnTo>
                  <a:lnTo>
                    <a:pt x="151" y="62"/>
                  </a:lnTo>
                  <a:lnTo>
                    <a:pt x="150" y="63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5" y="63"/>
                  </a:lnTo>
                  <a:lnTo>
                    <a:pt x="143" y="63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37" y="65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34" y="66"/>
                  </a:lnTo>
                  <a:lnTo>
                    <a:pt x="131" y="68"/>
                  </a:lnTo>
                  <a:lnTo>
                    <a:pt x="129" y="70"/>
                  </a:lnTo>
                  <a:lnTo>
                    <a:pt x="127" y="71"/>
                  </a:lnTo>
                  <a:lnTo>
                    <a:pt x="126" y="73"/>
                  </a:lnTo>
                  <a:lnTo>
                    <a:pt x="124" y="73"/>
                  </a:lnTo>
                  <a:lnTo>
                    <a:pt x="123" y="73"/>
                  </a:lnTo>
                  <a:lnTo>
                    <a:pt x="123" y="74"/>
                  </a:lnTo>
                  <a:lnTo>
                    <a:pt x="121" y="74"/>
                  </a:lnTo>
                  <a:lnTo>
                    <a:pt x="123" y="74"/>
                  </a:lnTo>
                  <a:lnTo>
                    <a:pt x="121" y="76"/>
                  </a:lnTo>
                  <a:lnTo>
                    <a:pt x="121" y="79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0" y="84"/>
                  </a:lnTo>
                  <a:lnTo>
                    <a:pt x="118" y="85"/>
                  </a:lnTo>
                  <a:lnTo>
                    <a:pt x="118" y="87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8" y="93"/>
                  </a:lnTo>
                  <a:lnTo>
                    <a:pt x="118" y="95"/>
                  </a:lnTo>
                  <a:lnTo>
                    <a:pt x="116" y="95"/>
                  </a:lnTo>
                  <a:lnTo>
                    <a:pt x="116" y="95"/>
                  </a:lnTo>
                  <a:lnTo>
                    <a:pt x="113" y="96"/>
                  </a:lnTo>
                  <a:lnTo>
                    <a:pt x="110" y="98"/>
                  </a:lnTo>
                  <a:lnTo>
                    <a:pt x="110" y="100"/>
                  </a:lnTo>
                  <a:lnTo>
                    <a:pt x="109" y="101"/>
                  </a:lnTo>
                  <a:lnTo>
                    <a:pt x="109" y="103"/>
                  </a:lnTo>
                  <a:lnTo>
                    <a:pt x="109" y="103"/>
                  </a:lnTo>
                  <a:lnTo>
                    <a:pt x="110" y="103"/>
                  </a:lnTo>
                  <a:lnTo>
                    <a:pt x="110" y="104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9" y="112"/>
                  </a:lnTo>
                  <a:lnTo>
                    <a:pt x="110" y="112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10" y="114"/>
                  </a:lnTo>
                  <a:lnTo>
                    <a:pt x="109" y="114"/>
                  </a:lnTo>
                  <a:lnTo>
                    <a:pt x="109" y="114"/>
                  </a:lnTo>
                  <a:lnTo>
                    <a:pt x="110" y="115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2" y="117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113" y="120"/>
                  </a:lnTo>
                  <a:lnTo>
                    <a:pt x="113" y="120"/>
                  </a:lnTo>
                  <a:lnTo>
                    <a:pt x="113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6" y="125"/>
                  </a:lnTo>
                  <a:lnTo>
                    <a:pt x="118" y="126"/>
                  </a:lnTo>
                  <a:lnTo>
                    <a:pt x="118" y="128"/>
                  </a:lnTo>
                  <a:lnTo>
                    <a:pt x="120" y="128"/>
                  </a:lnTo>
                  <a:lnTo>
                    <a:pt x="121" y="129"/>
                  </a:lnTo>
                  <a:lnTo>
                    <a:pt x="121" y="131"/>
                  </a:lnTo>
                  <a:lnTo>
                    <a:pt x="120" y="134"/>
                  </a:lnTo>
                  <a:lnTo>
                    <a:pt x="118" y="136"/>
                  </a:lnTo>
                  <a:lnTo>
                    <a:pt x="120" y="136"/>
                  </a:lnTo>
                  <a:lnTo>
                    <a:pt x="123" y="136"/>
                  </a:lnTo>
                  <a:lnTo>
                    <a:pt x="126" y="136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2" y="142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7" y="144"/>
                  </a:lnTo>
                  <a:lnTo>
                    <a:pt x="140" y="144"/>
                  </a:lnTo>
                  <a:lnTo>
                    <a:pt x="145" y="144"/>
                  </a:lnTo>
                  <a:lnTo>
                    <a:pt x="146" y="144"/>
                  </a:lnTo>
                  <a:lnTo>
                    <a:pt x="148" y="142"/>
                  </a:lnTo>
                  <a:lnTo>
                    <a:pt x="150" y="142"/>
                  </a:lnTo>
                  <a:lnTo>
                    <a:pt x="150" y="140"/>
                  </a:lnTo>
                  <a:lnTo>
                    <a:pt x="151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6"/>
                  </a:lnTo>
                  <a:lnTo>
                    <a:pt x="156" y="136"/>
                  </a:lnTo>
                  <a:lnTo>
                    <a:pt x="156" y="137"/>
                  </a:lnTo>
                  <a:lnTo>
                    <a:pt x="156" y="137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4" y="142"/>
                  </a:lnTo>
                  <a:lnTo>
                    <a:pt x="154" y="144"/>
                  </a:lnTo>
                  <a:lnTo>
                    <a:pt x="154" y="147"/>
                  </a:lnTo>
                  <a:lnTo>
                    <a:pt x="154" y="150"/>
                  </a:lnTo>
                  <a:lnTo>
                    <a:pt x="154" y="153"/>
                  </a:lnTo>
                  <a:lnTo>
                    <a:pt x="154" y="156"/>
                  </a:lnTo>
                  <a:lnTo>
                    <a:pt x="154" y="159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7" y="159"/>
                  </a:lnTo>
                  <a:lnTo>
                    <a:pt x="157" y="159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1" y="159"/>
                  </a:lnTo>
                  <a:lnTo>
                    <a:pt x="162" y="158"/>
                  </a:lnTo>
                  <a:lnTo>
                    <a:pt x="164" y="158"/>
                  </a:lnTo>
                  <a:lnTo>
                    <a:pt x="167" y="158"/>
                  </a:lnTo>
                  <a:lnTo>
                    <a:pt x="168" y="158"/>
                  </a:lnTo>
                  <a:lnTo>
                    <a:pt x="170" y="158"/>
                  </a:lnTo>
                  <a:lnTo>
                    <a:pt x="172" y="161"/>
                  </a:lnTo>
                  <a:lnTo>
                    <a:pt x="173" y="164"/>
                  </a:lnTo>
                  <a:lnTo>
                    <a:pt x="175" y="166"/>
                  </a:lnTo>
                  <a:lnTo>
                    <a:pt x="176" y="169"/>
                  </a:lnTo>
                  <a:lnTo>
                    <a:pt x="178" y="172"/>
                  </a:lnTo>
                  <a:lnTo>
                    <a:pt x="180" y="174"/>
                  </a:lnTo>
                  <a:lnTo>
                    <a:pt x="181" y="177"/>
                  </a:lnTo>
                  <a:lnTo>
                    <a:pt x="183" y="181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81" y="185"/>
                  </a:lnTo>
                  <a:lnTo>
                    <a:pt x="180" y="185"/>
                  </a:lnTo>
                  <a:lnTo>
                    <a:pt x="180" y="185"/>
                  </a:lnTo>
                  <a:lnTo>
                    <a:pt x="178" y="186"/>
                  </a:lnTo>
                  <a:lnTo>
                    <a:pt x="178" y="188"/>
                  </a:lnTo>
                  <a:lnTo>
                    <a:pt x="178" y="194"/>
                  </a:lnTo>
                  <a:lnTo>
                    <a:pt x="178" y="196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9"/>
                  </a:lnTo>
                  <a:lnTo>
                    <a:pt x="178" y="202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80" y="205"/>
                  </a:lnTo>
                  <a:lnTo>
                    <a:pt x="180" y="205"/>
                  </a:lnTo>
                  <a:lnTo>
                    <a:pt x="178" y="207"/>
                  </a:lnTo>
                  <a:lnTo>
                    <a:pt x="178" y="207"/>
                  </a:lnTo>
                  <a:lnTo>
                    <a:pt x="178" y="208"/>
                  </a:lnTo>
                  <a:lnTo>
                    <a:pt x="178" y="208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5" y="211"/>
                  </a:lnTo>
                  <a:lnTo>
                    <a:pt x="175" y="211"/>
                  </a:lnTo>
                  <a:lnTo>
                    <a:pt x="175" y="213"/>
                  </a:lnTo>
                  <a:lnTo>
                    <a:pt x="175" y="213"/>
                  </a:lnTo>
                  <a:lnTo>
                    <a:pt x="173" y="215"/>
                  </a:lnTo>
                  <a:lnTo>
                    <a:pt x="173" y="216"/>
                  </a:lnTo>
                  <a:lnTo>
                    <a:pt x="173" y="216"/>
                  </a:lnTo>
                  <a:lnTo>
                    <a:pt x="173" y="218"/>
                  </a:lnTo>
                  <a:lnTo>
                    <a:pt x="176" y="221"/>
                  </a:lnTo>
                  <a:lnTo>
                    <a:pt x="176" y="221"/>
                  </a:lnTo>
                  <a:lnTo>
                    <a:pt x="175" y="222"/>
                  </a:lnTo>
                  <a:lnTo>
                    <a:pt x="173" y="222"/>
                  </a:lnTo>
                  <a:lnTo>
                    <a:pt x="173" y="224"/>
                  </a:lnTo>
                  <a:lnTo>
                    <a:pt x="173" y="224"/>
                  </a:lnTo>
                  <a:lnTo>
                    <a:pt x="172" y="224"/>
                  </a:lnTo>
                  <a:lnTo>
                    <a:pt x="170" y="222"/>
                  </a:lnTo>
                  <a:lnTo>
                    <a:pt x="168" y="222"/>
                  </a:lnTo>
                  <a:lnTo>
                    <a:pt x="168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4"/>
                  </a:lnTo>
                  <a:lnTo>
                    <a:pt x="165" y="226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5" y="227"/>
                  </a:lnTo>
                  <a:lnTo>
                    <a:pt x="165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30"/>
                  </a:lnTo>
                  <a:lnTo>
                    <a:pt x="164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29"/>
                  </a:lnTo>
                  <a:lnTo>
                    <a:pt x="167" y="229"/>
                  </a:lnTo>
                  <a:lnTo>
                    <a:pt x="167" y="229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2"/>
                  </a:lnTo>
                  <a:lnTo>
                    <a:pt x="170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8"/>
                  </a:lnTo>
                  <a:lnTo>
                    <a:pt x="176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6" y="243"/>
                  </a:lnTo>
                  <a:lnTo>
                    <a:pt x="175" y="243"/>
                  </a:lnTo>
                  <a:lnTo>
                    <a:pt x="175" y="244"/>
                  </a:lnTo>
                  <a:lnTo>
                    <a:pt x="173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0" y="249"/>
                  </a:lnTo>
                  <a:lnTo>
                    <a:pt x="168" y="251"/>
                  </a:lnTo>
                  <a:lnTo>
                    <a:pt x="168" y="251"/>
                  </a:lnTo>
                  <a:lnTo>
                    <a:pt x="170" y="252"/>
                  </a:lnTo>
                  <a:lnTo>
                    <a:pt x="170" y="252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0" y="255"/>
                  </a:lnTo>
                  <a:lnTo>
                    <a:pt x="168" y="255"/>
                  </a:lnTo>
                  <a:lnTo>
                    <a:pt x="167" y="257"/>
                  </a:lnTo>
                  <a:lnTo>
                    <a:pt x="165" y="257"/>
                  </a:lnTo>
                  <a:lnTo>
                    <a:pt x="167" y="259"/>
                  </a:lnTo>
                  <a:lnTo>
                    <a:pt x="167" y="260"/>
                  </a:lnTo>
                  <a:lnTo>
                    <a:pt x="167" y="262"/>
                  </a:lnTo>
                  <a:lnTo>
                    <a:pt x="167" y="263"/>
                  </a:lnTo>
                  <a:lnTo>
                    <a:pt x="165" y="265"/>
                  </a:lnTo>
                  <a:lnTo>
                    <a:pt x="164" y="265"/>
                  </a:lnTo>
                  <a:lnTo>
                    <a:pt x="161" y="267"/>
                  </a:lnTo>
                  <a:lnTo>
                    <a:pt x="159" y="267"/>
                  </a:lnTo>
                  <a:lnTo>
                    <a:pt x="159" y="267"/>
                  </a:lnTo>
                  <a:lnTo>
                    <a:pt x="157" y="267"/>
                  </a:lnTo>
                  <a:lnTo>
                    <a:pt x="157" y="265"/>
                  </a:lnTo>
                  <a:lnTo>
                    <a:pt x="153" y="262"/>
                  </a:lnTo>
                  <a:lnTo>
                    <a:pt x="150" y="260"/>
                  </a:lnTo>
                  <a:lnTo>
                    <a:pt x="148" y="260"/>
                  </a:lnTo>
                  <a:lnTo>
                    <a:pt x="145" y="257"/>
                  </a:lnTo>
                  <a:lnTo>
                    <a:pt x="145" y="255"/>
                  </a:lnTo>
                  <a:lnTo>
                    <a:pt x="143" y="252"/>
                  </a:lnTo>
                  <a:lnTo>
                    <a:pt x="143" y="252"/>
                  </a:lnTo>
                  <a:lnTo>
                    <a:pt x="142" y="251"/>
                  </a:lnTo>
                  <a:lnTo>
                    <a:pt x="139" y="249"/>
                  </a:lnTo>
                  <a:lnTo>
                    <a:pt x="137" y="249"/>
                  </a:lnTo>
                  <a:lnTo>
                    <a:pt x="135" y="248"/>
                  </a:lnTo>
                  <a:lnTo>
                    <a:pt x="134" y="246"/>
                  </a:lnTo>
                  <a:lnTo>
                    <a:pt x="131" y="244"/>
                  </a:lnTo>
                  <a:lnTo>
                    <a:pt x="129" y="243"/>
                  </a:lnTo>
                  <a:lnTo>
                    <a:pt x="127" y="243"/>
                  </a:lnTo>
                  <a:lnTo>
                    <a:pt x="123" y="241"/>
                  </a:lnTo>
                  <a:lnTo>
                    <a:pt x="121" y="240"/>
                  </a:lnTo>
                  <a:lnTo>
                    <a:pt x="116" y="238"/>
                  </a:lnTo>
                  <a:lnTo>
                    <a:pt x="115" y="237"/>
                  </a:lnTo>
                  <a:lnTo>
                    <a:pt x="110" y="235"/>
                  </a:lnTo>
                  <a:lnTo>
                    <a:pt x="109" y="233"/>
                  </a:lnTo>
                  <a:lnTo>
                    <a:pt x="104" y="230"/>
                  </a:lnTo>
                  <a:lnTo>
                    <a:pt x="101" y="229"/>
                  </a:lnTo>
                  <a:lnTo>
                    <a:pt x="98" y="227"/>
                  </a:lnTo>
                  <a:lnTo>
                    <a:pt x="90" y="224"/>
                  </a:lnTo>
                  <a:lnTo>
                    <a:pt x="88" y="222"/>
                  </a:lnTo>
                  <a:lnTo>
                    <a:pt x="88" y="219"/>
                  </a:lnTo>
                  <a:lnTo>
                    <a:pt x="86" y="219"/>
                  </a:lnTo>
                  <a:lnTo>
                    <a:pt x="83" y="216"/>
                  </a:lnTo>
                  <a:lnTo>
                    <a:pt x="80" y="215"/>
                  </a:lnTo>
                  <a:lnTo>
                    <a:pt x="79" y="211"/>
                  </a:lnTo>
                  <a:lnTo>
                    <a:pt x="77" y="210"/>
                  </a:lnTo>
                  <a:lnTo>
                    <a:pt x="75" y="207"/>
                  </a:lnTo>
                  <a:lnTo>
                    <a:pt x="74" y="205"/>
                  </a:lnTo>
                  <a:lnTo>
                    <a:pt x="72" y="205"/>
                  </a:lnTo>
                  <a:lnTo>
                    <a:pt x="72" y="202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4" y="200"/>
                  </a:lnTo>
                  <a:lnTo>
                    <a:pt x="74" y="196"/>
                  </a:lnTo>
                  <a:lnTo>
                    <a:pt x="74" y="194"/>
                  </a:lnTo>
                  <a:lnTo>
                    <a:pt x="71" y="189"/>
                  </a:lnTo>
                  <a:lnTo>
                    <a:pt x="69" y="188"/>
                  </a:lnTo>
                  <a:lnTo>
                    <a:pt x="69" y="185"/>
                  </a:lnTo>
                  <a:lnTo>
                    <a:pt x="68" y="185"/>
                  </a:lnTo>
                  <a:lnTo>
                    <a:pt x="66" y="181"/>
                  </a:lnTo>
                  <a:lnTo>
                    <a:pt x="64" y="178"/>
                  </a:lnTo>
                  <a:lnTo>
                    <a:pt x="63" y="177"/>
                  </a:lnTo>
                  <a:lnTo>
                    <a:pt x="63" y="175"/>
                  </a:lnTo>
                  <a:lnTo>
                    <a:pt x="61" y="175"/>
                  </a:lnTo>
                  <a:lnTo>
                    <a:pt x="60" y="174"/>
                  </a:lnTo>
                  <a:lnTo>
                    <a:pt x="60" y="172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3" y="163"/>
                  </a:lnTo>
                  <a:lnTo>
                    <a:pt x="53" y="161"/>
                  </a:lnTo>
                  <a:lnTo>
                    <a:pt x="53" y="159"/>
                  </a:lnTo>
                  <a:lnTo>
                    <a:pt x="52" y="156"/>
                  </a:lnTo>
                  <a:lnTo>
                    <a:pt x="47" y="148"/>
                  </a:lnTo>
                  <a:lnTo>
                    <a:pt x="45" y="145"/>
                  </a:lnTo>
                  <a:lnTo>
                    <a:pt x="44" y="142"/>
                  </a:lnTo>
                  <a:lnTo>
                    <a:pt x="42" y="139"/>
                  </a:lnTo>
                  <a:lnTo>
                    <a:pt x="42" y="136"/>
                  </a:lnTo>
                  <a:lnTo>
                    <a:pt x="39" y="133"/>
                  </a:lnTo>
                  <a:lnTo>
                    <a:pt x="39" y="129"/>
                  </a:lnTo>
                  <a:lnTo>
                    <a:pt x="38" y="126"/>
                  </a:lnTo>
                  <a:lnTo>
                    <a:pt x="38" y="125"/>
                  </a:lnTo>
                  <a:lnTo>
                    <a:pt x="34" y="122"/>
                  </a:lnTo>
                  <a:lnTo>
                    <a:pt x="33" y="118"/>
                  </a:lnTo>
                  <a:lnTo>
                    <a:pt x="31" y="115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3" y="103"/>
                  </a:lnTo>
                  <a:lnTo>
                    <a:pt x="20" y="100"/>
                  </a:lnTo>
                  <a:lnTo>
                    <a:pt x="19" y="98"/>
                  </a:lnTo>
                  <a:lnTo>
                    <a:pt x="17" y="96"/>
                  </a:lnTo>
                  <a:lnTo>
                    <a:pt x="8" y="90"/>
                  </a:lnTo>
                  <a:lnTo>
                    <a:pt x="4" y="88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1"/>
                  </a:lnTo>
                  <a:lnTo>
                    <a:pt x="6" y="79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6" y="55"/>
                  </a:lnTo>
                  <a:lnTo>
                    <a:pt x="8" y="54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7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4" y="59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4" y="65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2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8" y="70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4" y="71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9" y="63"/>
                  </a:lnTo>
                  <a:lnTo>
                    <a:pt x="38" y="63"/>
                  </a:lnTo>
                  <a:lnTo>
                    <a:pt x="38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41" y="59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48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8" y="41"/>
                  </a:lnTo>
                  <a:lnTo>
                    <a:pt x="60" y="40"/>
                  </a:lnTo>
                  <a:lnTo>
                    <a:pt x="64" y="38"/>
                  </a:lnTo>
                  <a:lnTo>
                    <a:pt x="68" y="36"/>
                  </a:lnTo>
                  <a:lnTo>
                    <a:pt x="69" y="35"/>
                  </a:lnTo>
                  <a:lnTo>
                    <a:pt x="72" y="33"/>
                  </a:lnTo>
                  <a:lnTo>
                    <a:pt x="74" y="32"/>
                  </a:lnTo>
                  <a:lnTo>
                    <a:pt x="75" y="30"/>
                  </a:lnTo>
                  <a:lnTo>
                    <a:pt x="79" y="27"/>
                  </a:lnTo>
                  <a:lnTo>
                    <a:pt x="80" y="25"/>
                  </a:lnTo>
                  <a:lnTo>
                    <a:pt x="82" y="24"/>
                  </a:lnTo>
                  <a:lnTo>
                    <a:pt x="83" y="22"/>
                  </a:lnTo>
                  <a:lnTo>
                    <a:pt x="85" y="19"/>
                  </a:lnTo>
                  <a:lnTo>
                    <a:pt x="85" y="16"/>
                  </a:lnTo>
                  <a:lnTo>
                    <a:pt x="85" y="14"/>
                  </a:lnTo>
                  <a:lnTo>
                    <a:pt x="85" y="13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1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5" y="7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3" y="3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3" name="Freeform 179">
              <a:extLst>
                <a:ext uri="{FF2B5EF4-FFF2-40B4-BE49-F238E27FC236}">
                  <a16:creationId xmlns:a16="http://schemas.microsoft.com/office/drawing/2014/main" id="{D7314DAB-1BE1-8497-82AA-8207F8F56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5929" y="4146930"/>
              <a:ext cx="163735" cy="66274"/>
            </a:xfrm>
            <a:custGeom>
              <a:avLst/>
              <a:gdLst>
                <a:gd name="T0" fmla="*/ 19 w 84"/>
                <a:gd name="T1" fmla="*/ 31 h 34"/>
                <a:gd name="T2" fmla="*/ 19 w 84"/>
                <a:gd name="T3" fmla="*/ 33 h 34"/>
                <a:gd name="T4" fmla="*/ 16 w 84"/>
                <a:gd name="T5" fmla="*/ 31 h 34"/>
                <a:gd name="T6" fmla="*/ 57 w 84"/>
                <a:gd name="T7" fmla="*/ 20 h 34"/>
                <a:gd name="T8" fmla="*/ 57 w 84"/>
                <a:gd name="T9" fmla="*/ 19 h 34"/>
                <a:gd name="T10" fmla="*/ 60 w 84"/>
                <a:gd name="T11" fmla="*/ 19 h 34"/>
                <a:gd name="T12" fmla="*/ 58 w 84"/>
                <a:gd name="T13" fmla="*/ 19 h 34"/>
                <a:gd name="T14" fmla="*/ 11 w 84"/>
                <a:gd name="T15" fmla="*/ 3 h 34"/>
                <a:gd name="T16" fmla="*/ 10 w 84"/>
                <a:gd name="T17" fmla="*/ 3 h 34"/>
                <a:gd name="T18" fmla="*/ 55 w 84"/>
                <a:gd name="T19" fmla="*/ 1 h 34"/>
                <a:gd name="T20" fmla="*/ 58 w 84"/>
                <a:gd name="T21" fmla="*/ 3 h 34"/>
                <a:gd name="T22" fmla="*/ 74 w 84"/>
                <a:gd name="T23" fmla="*/ 7 h 34"/>
                <a:gd name="T24" fmla="*/ 81 w 84"/>
                <a:gd name="T25" fmla="*/ 15 h 34"/>
                <a:gd name="T26" fmla="*/ 82 w 84"/>
                <a:gd name="T27" fmla="*/ 20 h 34"/>
                <a:gd name="T28" fmla="*/ 84 w 84"/>
                <a:gd name="T29" fmla="*/ 25 h 34"/>
                <a:gd name="T30" fmla="*/ 82 w 84"/>
                <a:gd name="T31" fmla="*/ 28 h 34"/>
                <a:gd name="T32" fmla="*/ 77 w 84"/>
                <a:gd name="T33" fmla="*/ 28 h 34"/>
                <a:gd name="T34" fmla="*/ 76 w 84"/>
                <a:gd name="T35" fmla="*/ 28 h 34"/>
                <a:gd name="T36" fmla="*/ 74 w 84"/>
                <a:gd name="T37" fmla="*/ 31 h 34"/>
                <a:gd name="T38" fmla="*/ 66 w 84"/>
                <a:gd name="T39" fmla="*/ 25 h 34"/>
                <a:gd name="T40" fmla="*/ 68 w 84"/>
                <a:gd name="T41" fmla="*/ 22 h 34"/>
                <a:gd name="T42" fmla="*/ 69 w 84"/>
                <a:gd name="T43" fmla="*/ 19 h 34"/>
                <a:gd name="T44" fmla="*/ 74 w 84"/>
                <a:gd name="T45" fmla="*/ 22 h 34"/>
                <a:gd name="T46" fmla="*/ 71 w 84"/>
                <a:gd name="T47" fmla="*/ 17 h 34"/>
                <a:gd name="T48" fmla="*/ 69 w 84"/>
                <a:gd name="T49" fmla="*/ 17 h 34"/>
                <a:gd name="T50" fmla="*/ 66 w 84"/>
                <a:gd name="T51" fmla="*/ 17 h 34"/>
                <a:gd name="T52" fmla="*/ 66 w 84"/>
                <a:gd name="T53" fmla="*/ 19 h 34"/>
                <a:gd name="T54" fmla="*/ 65 w 84"/>
                <a:gd name="T55" fmla="*/ 14 h 34"/>
                <a:gd name="T56" fmla="*/ 62 w 84"/>
                <a:gd name="T57" fmla="*/ 12 h 34"/>
                <a:gd name="T58" fmla="*/ 54 w 84"/>
                <a:gd name="T59" fmla="*/ 9 h 34"/>
                <a:gd name="T60" fmla="*/ 49 w 84"/>
                <a:gd name="T61" fmla="*/ 11 h 34"/>
                <a:gd name="T62" fmla="*/ 46 w 84"/>
                <a:gd name="T63" fmla="*/ 14 h 34"/>
                <a:gd name="T64" fmla="*/ 38 w 84"/>
                <a:gd name="T65" fmla="*/ 19 h 34"/>
                <a:gd name="T66" fmla="*/ 36 w 84"/>
                <a:gd name="T67" fmla="*/ 22 h 34"/>
                <a:gd name="T68" fmla="*/ 43 w 84"/>
                <a:gd name="T69" fmla="*/ 28 h 34"/>
                <a:gd name="T70" fmla="*/ 41 w 84"/>
                <a:gd name="T71" fmla="*/ 31 h 34"/>
                <a:gd name="T72" fmla="*/ 36 w 84"/>
                <a:gd name="T73" fmla="*/ 34 h 34"/>
                <a:gd name="T74" fmla="*/ 30 w 84"/>
                <a:gd name="T75" fmla="*/ 31 h 34"/>
                <a:gd name="T76" fmla="*/ 27 w 84"/>
                <a:gd name="T77" fmla="*/ 25 h 34"/>
                <a:gd name="T78" fmla="*/ 25 w 84"/>
                <a:gd name="T79" fmla="*/ 28 h 34"/>
                <a:gd name="T80" fmla="*/ 19 w 84"/>
                <a:gd name="T81" fmla="*/ 22 h 34"/>
                <a:gd name="T82" fmla="*/ 13 w 84"/>
                <a:gd name="T83" fmla="*/ 20 h 34"/>
                <a:gd name="T84" fmla="*/ 10 w 84"/>
                <a:gd name="T85" fmla="*/ 20 h 34"/>
                <a:gd name="T86" fmla="*/ 2 w 84"/>
                <a:gd name="T87" fmla="*/ 20 h 34"/>
                <a:gd name="T88" fmla="*/ 2 w 84"/>
                <a:gd name="T89" fmla="*/ 20 h 34"/>
                <a:gd name="T90" fmla="*/ 0 w 84"/>
                <a:gd name="T91" fmla="*/ 19 h 34"/>
                <a:gd name="T92" fmla="*/ 2 w 84"/>
                <a:gd name="T93" fmla="*/ 14 h 34"/>
                <a:gd name="T94" fmla="*/ 3 w 84"/>
                <a:gd name="T95" fmla="*/ 11 h 34"/>
                <a:gd name="T96" fmla="*/ 2 w 84"/>
                <a:gd name="T97" fmla="*/ 7 h 34"/>
                <a:gd name="T98" fmla="*/ 2 w 84"/>
                <a:gd name="T99" fmla="*/ 3 h 34"/>
                <a:gd name="T100" fmla="*/ 3 w 84"/>
                <a:gd name="T101" fmla="*/ 0 h 34"/>
                <a:gd name="T102" fmla="*/ 6 w 84"/>
                <a:gd name="T103" fmla="*/ 1 h 34"/>
                <a:gd name="T104" fmla="*/ 10 w 84"/>
                <a:gd name="T105" fmla="*/ 3 h 34"/>
                <a:gd name="T106" fmla="*/ 11 w 84"/>
                <a:gd name="T107" fmla="*/ 6 h 34"/>
                <a:gd name="T108" fmla="*/ 11 w 84"/>
                <a:gd name="T109" fmla="*/ 7 h 34"/>
                <a:gd name="T110" fmla="*/ 16 w 84"/>
                <a:gd name="T111" fmla="*/ 9 h 34"/>
                <a:gd name="T112" fmla="*/ 16 w 84"/>
                <a:gd name="T113" fmla="*/ 7 h 34"/>
                <a:gd name="T114" fmla="*/ 19 w 84"/>
                <a:gd name="T115" fmla="*/ 9 h 34"/>
                <a:gd name="T116" fmla="*/ 28 w 84"/>
                <a:gd name="T117" fmla="*/ 12 h 34"/>
                <a:gd name="T118" fmla="*/ 41 w 84"/>
                <a:gd name="T119" fmla="*/ 6 h 34"/>
                <a:gd name="T120" fmla="*/ 47 w 84"/>
                <a:gd name="T12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4" h="34">
                  <a:moveTo>
                    <a:pt x="17" y="30"/>
                  </a:moveTo>
                  <a:lnTo>
                    <a:pt x="19" y="30"/>
                  </a:lnTo>
                  <a:lnTo>
                    <a:pt x="19" y="30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57" y="19"/>
                  </a:moveTo>
                  <a:lnTo>
                    <a:pt x="57" y="20"/>
                  </a:lnTo>
                  <a:lnTo>
                    <a:pt x="57" y="20"/>
                  </a:lnTo>
                  <a:lnTo>
                    <a:pt x="55" y="20"/>
                  </a:lnTo>
                  <a:lnTo>
                    <a:pt x="57" y="19"/>
                  </a:lnTo>
                  <a:lnTo>
                    <a:pt x="57" y="19"/>
                  </a:lnTo>
                  <a:close/>
                  <a:moveTo>
                    <a:pt x="60" y="17"/>
                  </a:move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60" y="17"/>
                  </a:lnTo>
                  <a:close/>
                  <a:moveTo>
                    <a:pt x="11" y="3"/>
                  </a:move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1" y="3"/>
                  </a:lnTo>
                  <a:close/>
                  <a:moveTo>
                    <a:pt x="49" y="0"/>
                  </a:moveTo>
                  <a:lnTo>
                    <a:pt x="52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71" y="6"/>
                  </a:lnTo>
                  <a:lnTo>
                    <a:pt x="74" y="7"/>
                  </a:lnTo>
                  <a:lnTo>
                    <a:pt x="76" y="11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77" y="30"/>
                  </a:lnTo>
                  <a:lnTo>
                    <a:pt x="77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3" y="34"/>
                  </a:lnTo>
                  <a:lnTo>
                    <a:pt x="69" y="30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0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3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4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1"/>
                  </a:lnTo>
                  <a:lnTo>
                    <a:pt x="58" y="9"/>
                  </a:lnTo>
                  <a:lnTo>
                    <a:pt x="57" y="9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51" y="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6" y="34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0" y="34"/>
                  </a:lnTo>
                  <a:lnTo>
                    <a:pt x="30" y="31"/>
                  </a:lnTo>
                  <a:lnTo>
                    <a:pt x="28" y="28"/>
                  </a:lnTo>
                  <a:lnTo>
                    <a:pt x="28" y="25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41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4" name="Freeform 180">
              <a:extLst>
                <a:ext uri="{FF2B5EF4-FFF2-40B4-BE49-F238E27FC236}">
                  <a16:creationId xmlns:a16="http://schemas.microsoft.com/office/drawing/2014/main" id="{6EB4C181-80F0-BBAD-3D98-520E1DF5E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8859" y="3661574"/>
              <a:ext cx="220263" cy="284586"/>
            </a:xfrm>
            <a:custGeom>
              <a:avLst/>
              <a:gdLst>
                <a:gd name="T0" fmla="*/ 99 w 113"/>
                <a:gd name="T1" fmla="*/ 93 h 146"/>
                <a:gd name="T2" fmla="*/ 96 w 113"/>
                <a:gd name="T3" fmla="*/ 91 h 146"/>
                <a:gd name="T4" fmla="*/ 66 w 113"/>
                <a:gd name="T5" fmla="*/ 25 h 146"/>
                <a:gd name="T6" fmla="*/ 74 w 113"/>
                <a:gd name="T7" fmla="*/ 36 h 146"/>
                <a:gd name="T8" fmla="*/ 90 w 113"/>
                <a:gd name="T9" fmla="*/ 41 h 146"/>
                <a:gd name="T10" fmla="*/ 96 w 113"/>
                <a:gd name="T11" fmla="*/ 41 h 146"/>
                <a:gd name="T12" fmla="*/ 102 w 113"/>
                <a:gd name="T13" fmla="*/ 49 h 146"/>
                <a:gd name="T14" fmla="*/ 108 w 113"/>
                <a:gd name="T15" fmla="*/ 56 h 146"/>
                <a:gd name="T16" fmla="*/ 113 w 113"/>
                <a:gd name="T17" fmla="*/ 60 h 146"/>
                <a:gd name="T18" fmla="*/ 112 w 113"/>
                <a:gd name="T19" fmla="*/ 67 h 146"/>
                <a:gd name="T20" fmla="*/ 102 w 113"/>
                <a:gd name="T21" fmla="*/ 77 h 146"/>
                <a:gd name="T22" fmla="*/ 94 w 113"/>
                <a:gd name="T23" fmla="*/ 91 h 146"/>
                <a:gd name="T24" fmla="*/ 91 w 113"/>
                <a:gd name="T25" fmla="*/ 89 h 146"/>
                <a:gd name="T26" fmla="*/ 86 w 113"/>
                <a:gd name="T27" fmla="*/ 91 h 146"/>
                <a:gd name="T28" fmla="*/ 83 w 113"/>
                <a:gd name="T29" fmla="*/ 99 h 146"/>
                <a:gd name="T30" fmla="*/ 83 w 113"/>
                <a:gd name="T31" fmla="*/ 108 h 146"/>
                <a:gd name="T32" fmla="*/ 83 w 113"/>
                <a:gd name="T33" fmla="*/ 112 h 146"/>
                <a:gd name="T34" fmla="*/ 71 w 113"/>
                <a:gd name="T35" fmla="*/ 115 h 146"/>
                <a:gd name="T36" fmla="*/ 63 w 113"/>
                <a:gd name="T37" fmla="*/ 127 h 146"/>
                <a:gd name="T38" fmla="*/ 47 w 113"/>
                <a:gd name="T39" fmla="*/ 132 h 146"/>
                <a:gd name="T40" fmla="*/ 49 w 113"/>
                <a:gd name="T41" fmla="*/ 137 h 146"/>
                <a:gd name="T42" fmla="*/ 39 w 113"/>
                <a:gd name="T43" fmla="*/ 141 h 146"/>
                <a:gd name="T44" fmla="*/ 28 w 113"/>
                <a:gd name="T45" fmla="*/ 143 h 146"/>
                <a:gd name="T46" fmla="*/ 15 w 113"/>
                <a:gd name="T47" fmla="*/ 146 h 146"/>
                <a:gd name="T48" fmla="*/ 12 w 113"/>
                <a:gd name="T49" fmla="*/ 138 h 146"/>
                <a:gd name="T50" fmla="*/ 9 w 113"/>
                <a:gd name="T51" fmla="*/ 134 h 146"/>
                <a:gd name="T52" fmla="*/ 8 w 113"/>
                <a:gd name="T53" fmla="*/ 127 h 146"/>
                <a:gd name="T54" fmla="*/ 4 w 113"/>
                <a:gd name="T55" fmla="*/ 123 h 146"/>
                <a:gd name="T56" fmla="*/ 3 w 113"/>
                <a:gd name="T57" fmla="*/ 116 h 146"/>
                <a:gd name="T58" fmla="*/ 3 w 113"/>
                <a:gd name="T59" fmla="*/ 112 h 146"/>
                <a:gd name="T60" fmla="*/ 12 w 113"/>
                <a:gd name="T61" fmla="*/ 107 h 146"/>
                <a:gd name="T62" fmla="*/ 22 w 113"/>
                <a:gd name="T63" fmla="*/ 104 h 146"/>
                <a:gd name="T64" fmla="*/ 33 w 113"/>
                <a:gd name="T65" fmla="*/ 101 h 146"/>
                <a:gd name="T66" fmla="*/ 42 w 113"/>
                <a:gd name="T67" fmla="*/ 97 h 146"/>
                <a:gd name="T68" fmla="*/ 45 w 113"/>
                <a:gd name="T69" fmla="*/ 91 h 146"/>
                <a:gd name="T70" fmla="*/ 47 w 113"/>
                <a:gd name="T71" fmla="*/ 85 h 146"/>
                <a:gd name="T72" fmla="*/ 50 w 113"/>
                <a:gd name="T73" fmla="*/ 78 h 146"/>
                <a:gd name="T74" fmla="*/ 52 w 113"/>
                <a:gd name="T75" fmla="*/ 71 h 146"/>
                <a:gd name="T76" fmla="*/ 52 w 113"/>
                <a:gd name="T77" fmla="*/ 64 h 146"/>
                <a:gd name="T78" fmla="*/ 47 w 113"/>
                <a:gd name="T79" fmla="*/ 58 h 146"/>
                <a:gd name="T80" fmla="*/ 47 w 113"/>
                <a:gd name="T81" fmla="*/ 50 h 146"/>
                <a:gd name="T82" fmla="*/ 50 w 113"/>
                <a:gd name="T83" fmla="*/ 41 h 146"/>
                <a:gd name="T84" fmla="*/ 52 w 113"/>
                <a:gd name="T85" fmla="*/ 37 h 146"/>
                <a:gd name="T86" fmla="*/ 55 w 113"/>
                <a:gd name="T87" fmla="*/ 36 h 146"/>
                <a:gd name="T88" fmla="*/ 58 w 113"/>
                <a:gd name="T89" fmla="*/ 34 h 146"/>
                <a:gd name="T90" fmla="*/ 55 w 113"/>
                <a:gd name="T91" fmla="*/ 31 h 146"/>
                <a:gd name="T92" fmla="*/ 55 w 113"/>
                <a:gd name="T93" fmla="*/ 28 h 146"/>
                <a:gd name="T94" fmla="*/ 55 w 113"/>
                <a:gd name="T95" fmla="*/ 23 h 146"/>
                <a:gd name="T96" fmla="*/ 58 w 113"/>
                <a:gd name="T97" fmla="*/ 22 h 146"/>
                <a:gd name="T98" fmla="*/ 58 w 113"/>
                <a:gd name="T99" fmla="*/ 23 h 146"/>
                <a:gd name="T100" fmla="*/ 60 w 113"/>
                <a:gd name="T101" fmla="*/ 25 h 146"/>
                <a:gd name="T102" fmla="*/ 63 w 113"/>
                <a:gd name="T103" fmla="*/ 22 h 146"/>
                <a:gd name="T104" fmla="*/ 63 w 113"/>
                <a:gd name="T105" fmla="*/ 17 h 146"/>
                <a:gd name="T106" fmla="*/ 61 w 113"/>
                <a:gd name="T107" fmla="*/ 17 h 146"/>
                <a:gd name="T108" fmla="*/ 64 w 113"/>
                <a:gd name="T109" fmla="*/ 0 h 146"/>
                <a:gd name="T110" fmla="*/ 64 w 113"/>
                <a:gd name="T111" fmla="*/ 9 h 146"/>
                <a:gd name="T112" fmla="*/ 63 w 113"/>
                <a:gd name="T113" fmla="*/ 11 h 146"/>
                <a:gd name="T114" fmla="*/ 61 w 113"/>
                <a:gd name="T115" fmla="*/ 9 h 146"/>
                <a:gd name="T116" fmla="*/ 60 w 113"/>
                <a:gd name="T117" fmla="*/ 4 h 146"/>
                <a:gd name="T118" fmla="*/ 61 w 113"/>
                <a:gd name="T119" fmla="*/ 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" h="146">
                  <a:moveTo>
                    <a:pt x="101" y="86"/>
                  </a:moveTo>
                  <a:lnTo>
                    <a:pt x="101" y="89"/>
                  </a:lnTo>
                  <a:lnTo>
                    <a:pt x="99" y="89"/>
                  </a:lnTo>
                  <a:lnTo>
                    <a:pt x="99" y="93"/>
                  </a:lnTo>
                  <a:lnTo>
                    <a:pt x="97" y="93"/>
                  </a:lnTo>
                  <a:lnTo>
                    <a:pt x="97" y="94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9" y="89"/>
                  </a:lnTo>
                  <a:lnTo>
                    <a:pt x="101" y="86"/>
                  </a:lnTo>
                  <a:close/>
                  <a:moveTo>
                    <a:pt x="64" y="22"/>
                  </a:moveTo>
                  <a:lnTo>
                    <a:pt x="66" y="25"/>
                  </a:lnTo>
                  <a:lnTo>
                    <a:pt x="67" y="30"/>
                  </a:lnTo>
                  <a:lnTo>
                    <a:pt x="69" y="31"/>
                  </a:lnTo>
                  <a:lnTo>
                    <a:pt x="72" y="34"/>
                  </a:lnTo>
                  <a:lnTo>
                    <a:pt x="74" y="36"/>
                  </a:lnTo>
                  <a:lnTo>
                    <a:pt x="75" y="37"/>
                  </a:lnTo>
                  <a:lnTo>
                    <a:pt x="82" y="39"/>
                  </a:lnTo>
                  <a:lnTo>
                    <a:pt x="85" y="41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4" y="41"/>
                  </a:lnTo>
                  <a:lnTo>
                    <a:pt x="96" y="41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101" y="47"/>
                  </a:lnTo>
                  <a:lnTo>
                    <a:pt x="102" y="49"/>
                  </a:lnTo>
                  <a:lnTo>
                    <a:pt x="102" y="50"/>
                  </a:lnTo>
                  <a:lnTo>
                    <a:pt x="104" y="52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10" y="58"/>
                  </a:lnTo>
                  <a:lnTo>
                    <a:pt x="112" y="58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3" y="61"/>
                  </a:lnTo>
                  <a:lnTo>
                    <a:pt x="113" y="63"/>
                  </a:lnTo>
                  <a:lnTo>
                    <a:pt x="112" y="66"/>
                  </a:lnTo>
                  <a:lnTo>
                    <a:pt x="112" y="67"/>
                  </a:lnTo>
                  <a:lnTo>
                    <a:pt x="108" y="69"/>
                  </a:lnTo>
                  <a:lnTo>
                    <a:pt x="107" y="74"/>
                  </a:lnTo>
                  <a:lnTo>
                    <a:pt x="105" y="75"/>
                  </a:lnTo>
                  <a:lnTo>
                    <a:pt x="102" y="77"/>
                  </a:lnTo>
                  <a:lnTo>
                    <a:pt x="101" y="80"/>
                  </a:lnTo>
                  <a:lnTo>
                    <a:pt x="97" y="85"/>
                  </a:lnTo>
                  <a:lnTo>
                    <a:pt x="94" y="89"/>
                  </a:lnTo>
                  <a:lnTo>
                    <a:pt x="94" y="91"/>
                  </a:lnTo>
                  <a:lnTo>
                    <a:pt x="93" y="91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91" y="89"/>
                  </a:lnTo>
                  <a:lnTo>
                    <a:pt x="91" y="88"/>
                  </a:lnTo>
                  <a:lnTo>
                    <a:pt x="90" y="88"/>
                  </a:lnTo>
                  <a:lnTo>
                    <a:pt x="88" y="88"/>
                  </a:lnTo>
                  <a:lnTo>
                    <a:pt x="86" y="91"/>
                  </a:lnTo>
                  <a:lnTo>
                    <a:pt x="85" y="93"/>
                  </a:lnTo>
                  <a:lnTo>
                    <a:pt x="85" y="94"/>
                  </a:lnTo>
                  <a:lnTo>
                    <a:pt x="85" y="97"/>
                  </a:lnTo>
                  <a:lnTo>
                    <a:pt x="83" y="99"/>
                  </a:lnTo>
                  <a:lnTo>
                    <a:pt x="83" y="102"/>
                  </a:lnTo>
                  <a:lnTo>
                    <a:pt x="83" y="102"/>
                  </a:lnTo>
                  <a:lnTo>
                    <a:pt x="83" y="105"/>
                  </a:lnTo>
                  <a:lnTo>
                    <a:pt x="83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78" y="112"/>
                  </a:lnTo>
                  <a:lnTo>
                    <a:pt x="75" y="113"/>
                  </a:lnTo>
                  <a:lnTo>
                    <a:pt x="72" y="115"/>
                  </a:lnTo>
                  <a:lnTo>
                    <a:pt x="71" y="115"/>
                  </a:lnTo>
                  <a:lnTo>
                    <a:pt x="67" y="118"/>
                  </a:lnTo>
                  <a:lnTo>
                    <a:pt x="66" y="124"/>
                  </a:lnTo>
                  <a:lnTo>
                    <a:pt x="64" y="126"/>
                  </a:lnTo>
                  <a:lnTo>
                    <a:pt x="63" y="127"/>
                  </a:lnTo>
                  <a:lnTo>
                    <a:pt x="58" y="127"/>
                  </a:lnTo>
                  <a:lnTo>
                    <a:pt x="53" y="127"/>
                  </a:lnTo>
                  <a:lnTo>
                    <a:pt x="50" y="129"/>
                  </a:lnTo>
                  <a:lnTo>
                    <a:pt x="47" y="132"/>
                  </a:lnTo>
                  <a:lnTo>
                    <a:pt x="47" y="134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9" y="137"/>
                  </a:lnTo>
                  <a:lnTo>
                    <a:pt x="47" y="138"/>
                  </a:lnTo>
                  <a:lnTo>
                    <a:pt x="45" y="140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7" y="140"/>
                  </a:lnTo>
                  <a:lnTo>
                    <a:pt x="34" y="140"/>
                  </a:lnTo>
                  <a:lnTo>
                    <a:pt x="30" y="141"/>
                  </a:lnTo>
                  <a:lnTo>
                    <a:pt x="28" y="143"/>
                  </a:lnTo>
                  <a:lnTo>
                    <a:pt x="26" y="143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6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14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9" y="134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8" y="129"/>
                  </a:lnTo>
                  <a:lnTo>
                    <a:pt x="8" y="127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3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3" y="119"/>
                  </a:lnTo>
                  <a:lnTo>
                    <a:pt x="3" y="118"/>
                  </a:lnTo>
                  <a:lnTo>
                    <a:pt x="3" y="116"/>
                  </a:lnTo>
                  <a:lnTo>
                    <a:pt x="1" y="115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3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9" y="108"/>
                  </a:lnTo>
                  <a:lnTo>
                    <a:pt x="12" y="107"/>
                  </a:lnTo>
                  <a:lnTo>
                    <a:pt x="14" y="107"/>
                  </a:lnTo>
                  <a:lnTo>
                    <a:pt x="17" y="105"/>
                  </a:lnTo>
                  <a:lnTo>
                    <a:pt x="20" y="105"/>
                  </a:lnTo>
                  <a:lnTo>
                    <a:pt x="22" y="104"/>
                  </a:lnTo>
                  <a:lnTo>
                    <a:pt x="25" y="104"/>
                  </a:lnTo>
                  <a:lnTo>
                    <a:pt x="26" y="102"/>
                  </a:lnTo>
                  <a:lnTo>
                    <a:pt x="30" y="102"/>
                  </a:lnTo>
                  <a:lnTo>
                    <a:pt x="33" y="101"/>
                  </a:lnTo>
                  <a:lnTo>
                    <a:pt x="34" y="99"/>
                  </a:lnTo>
                  <a:lnTo>
                    <a:pt x="37" y="99"/>
                  </a:lnTo>
                  <a:lnTo>
                    <a:pt x="39" y="97"/>
                  </a:lnTo>
                  <a:lnTo>
                    <a:pt x="42" y="97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5" y="93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7" y="88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9" y="83"/>
                  </a:lnTo>
                  <a:lnTo>
                    <a:pt x="49" y="82"/>
                  </a:lnTo>
                  <a:lnTo>
                    <a:pt x="49" y="80"/>
                  </a:lnTo>
                  <a:lnTo>
                    <a:pt x="50" y="78"/>
                  </a:lnTo>
                  <a:lnTo>
                    <a:pt x="50" y="77"/>
                  </a:lnTo>
                  <a:lnTo>
                    <a:pt x="50" y="75"/>
                  </a:lnTo>
                  <a:lnTo>
                    <a:pt x="52" y="74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3" y="67"/>
                  </a:lnTo>
                  <a:lnTo>
                    <a:pt x="53" y="66"/>
                  </a:lnTo>
                  <a:lnTo>
                    <a:pt x="52" y="64"/>
                  </a:lnTo>
                  <a:lnTo>
                    <a:pt x="52" y="63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58"/>
                  </a:lnTo>
                  <a:lnTo>
                    <a:pt x="47" y="56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0"/>
                  </a:lnTo>
                  <a:lnTo>
                    <a:pt x="47" y="49"/>
                  </a:lnTo>
                  <a:lnTo>
                    <a:pt x="49" y="45"/>
                  </a:lnTo>
                  <a:lnTo>
                    <a:pt x="50" y="44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8" y="3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3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22"/>
                  </a:lnTo>
                  <a:close/>
                  <a:moveTo>
                    <a:pt x="61" y="17"/>
                  </a:move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close/>
                  <a:moveTo>
                    <a:pt x="64" y="0"/>
                  </a:moveTo>
                  <a:lnTo>
                    <a:pt x="64" y="0"/>
                  </a:lnTo>
                  <a:lnTo>
                    <a:pt x="64" y="1"/>
                  </a:lnTo>
                  <a:lnTo>
                    <a:pt x="64" y="3"/>
                  </a:lnTo>
                  <a:lnTo>
                    <a:pt x="64" y="4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1" y="8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5" name="Freeform 181">
              <a:extLst>
                <a:ext uri="{FF2B5EF4-FFF2-40B4-BE49-F238E27FC236}">
                  <a16:creationId xmlns:a16="http://schemas.microsoft.com/office/drawing/2014/main" id="{C44310AE-0A6D-480E-A44D-8CD9C87CEF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9227" y="4655677"/>
              <a:ext cx="647141" cy="1387846"/>
            </a:xfrm>
            <a:custGeom>
              <a:avLst/>
              <a:gdLst>
                <a:gd name="T0" fmla="*/ 5 w 332"/>
                <a:gd name="T1" fmla="*/ 674 h 712"/>
                <a:gd name="T2" fmla="*/ 0 w 332"/>
                <a:gd name="T3" fmla="*/ 679 h 712"/>
                <a:gd name="T4" fmla="*/ 32 w 332"/>
                <a:gd name="T5" fmla="*/ 607 h 712"/>
                <a:gd name="T6" fmla="*/ 26 w 332"/>
                <a:gd name="T7" fmla="*/ 610 h 712"/>
                <a:gd name="T8" fmla="*/ 11 w 332"/>
                <a:gd name="T9" fmla="*/ 585 h 712"/>
                <a:gd name="T10" fmla="*/ 16 w 332"/>
                <a:gd name="T11" fmla="*/ 575 h 712"/>
                <a:gd name="T12" fmla="*/ 256 w 332"/>
                <a:gd name="T13" fmla="*/ 550 h 712"/>
                <a:gd name="T14" fmla="*/ 253 w 332"/>
                <a:gd name="T15" fmla="*/ 556 h 712"/>
                <a:gd name="T16" fmla="*/ 117 w 332"/>
                <a:gd name="T17" fmla="*/ 496 h 712"/>
                <a:gd name="T18" fmla="*/ 98 w 332"/>
                <a:gd name="T19" fmla="*/ 496 h 712"/>
                <a:gd name="T20" fmla="*/ 114 w 332"/>
                <a:gd name="T21" fmla="*/ 501 h 712"/>
                <a:gd name="T22" fmla="*/ 116 w 332"/>
                <a:gd name="T23" fmla="*/ 504 h 712"/>
                <a:gd name="T24" fmla="*/ 120 w 332"/>
                <a:gd name="T25" fmla="*/ 504 h 712"/>
                <a:gd name="T26" fmla="*/ 119 w 332"/>
                <a:gd name="T27" fmla="*/ 509 h 712"/>
                <a:gd name="T28" fmla="*/ 114 w 332"/>
                <a:gd name="T29" fmla="*/ 523 h 712"/>
                <a:gd name="T30" fmla="*/ 98 w 332"/>
                <a:gd name="T31" fmla="*/ 542 h 712"/>
                <a:gd name="T32" fmla="*/ 105 w 332"/>
                <a:gd name="T33" fmla="*/ 550 h 712"/>
                <a:gd name="T34" fmla="*/ 95 w 332"/>
                <a:gd name="T35" fmla="*/ 550 h 712"/>
                <a:gd name="T36" fmla="*/ 87 w 332"/>
                <a:gd name="T37" fmla="*/ 553 h 712"/>
                <a:gd name="T38" fmla="*/ 76 w 332"/>
                <a:gd name="T39" fmla="*/ 567 h 712"/>
                <a:gd name="T40" fmla="*/ 71 w 332"/>
                <a:gd name="T41" fmla="*/ 586 h 712"/>
                <a:gd name="T42" fmla="*/ 49 w 332"/>
                <a:gd name="T43" fmla="*/ 600 h 712"/>
                <a:gd name="T44" fmla="*/ 34 w 332"/>
                <a:gd name="T45" fmla="*/ 597 h 712"/>
                <a:gd name="T46" fmla="*/ 13 w 332"/>
                <a:gd name="T47" fmla="*/ 594 h 712"/>
                <a:gd name="T48" fmla="*/ 8 w 332"/>
                <a:gd name="T49" fmla="*/ 586 h 712"/>
                <a:gd name="T50" fmla="*/ 15 w 332"/>
                <a:gd name="T51" fmla="*/ 578 h 712"/>
                <a:gd name="T52" fmla="*/ 16 w 332"/>
                <a:gd name="T53" fmla="*/ 575 h 712"/>
                <a:gd name="T54" fmla="*/ 23 w 332"/>
                <a:gd name="T55" fmla="*/ 567 h 712"/>
                <a:gd name="T56" fmla="*/ 37 w 332"/>
                <a:gd name="T57" fmla="*/ 555 h 712"/>
                <a:gd name="T58" fmla="*/ 56 w 332"/>
                <a:gd name="T59" fmla="*/ 545 h 712"/>
                <a:gd name="T60" fmla="*/ 65 w 332"/>
                <a:gd name="T61" fmla="*/ 539 h 712"/>
                <a:gd name="T62" fmla="*/ 70 w 332"/>
                <a:gd name="T63" fmla="*/ 536 h 712"/>
                <a:gd name="T64" fmla="*/ 78 w 332"/>
                <a:gd name="T65" fmla="*/ 526 h 712"/>
                <a:gd name="T66" fmla="*/ 89 w 332"/>
                <a:gd name="T67" fmla="*/ 509 h 712"/>
                <a:gd name="T68" fmla="*/ 138 w 332"/>
                <a:gd name="T69" fmla="*/ 422 h 712"/>
                <a:gd name="T70" fmla="*/ 105 w 332"/>
                <a:gd name="T71" fmla="*/ 399 h 712"/>
                <a:gd name="T72" fmla="*/ 116 w 332"/>
                <a:gd name="T73" fmla="*/ 402 h 712"/>
                <a:gd name="T74" fmla="*/ 123 w 332"/>
                <a:gd name="T75" fmla="*/ 408 h 712"/>
                <a:gd name="T76" fmla="*/ 128 w 332"/>
                <a:gd name="T77" fmla="*/ 424 h 712"/>
                <a:gd name="T78" fmla="*/ 133 w 332"/>
                <a:gd name="T79" fmla="*/ 433 h 712"/>
                <a:gd name="T80" fmla="*/ 139 w 332"/>
                <a:gd name="T81" fmla="*/ 429 h 712"/>
                <a:gd name="T82" fmla="*/ 146 w 332"/>
                <a:gd name="T83" fmla="*/ 438 h 712"/>
                <a:gd name="T84" fmla="*/ 163 w 332"/>
                <a:gd name="T85" fmla="*/ 451 h 712"/>
                <a:gd name="T86" fmla="*/ 182 w 332"/>
                <a:gd name="T87" fmla="*/ 444 h 712"/>
                <a:gd name="T88" fmla="*/ 174 w 332"/>
                <a:gd name="T89" fmla="*/ 468 h 712"/>
                <a:gd name="T90" fmla="*/ 161 w 332"/>
                <a:gd name="T91" fmla="*/ 473 h 712"/>
                <a:gd name="T92" fmla="*/ 150 w 332"/>
                <a:gd name="T93" fmla="*/ 498 h 712"/>
                <a:gd name="T94" fmla="*/ 134 w 332"/>
                <a:gd name="T95" fmla="*/ 509 h 712"/>
                <a:gd name="T96" fmla="*/ 127 w 332"/>
                <a:gd name="T97" fmla="*/ 507 h 712"/>
                <a:gd name="T98" fmla="*/ 127 w 332"/>
                <a:gd name="T99" fmla="*/ 482 h 712"/>
                <a:gd name="T100" fmla="*/ 119 w 332"/>
                <a:gd name="T101" fmla="*/ 468 h 712"/>
                <a:gd name="T102" fmla="*/ 130 w 332"/>
                <a:gd name="T103" fmla="*/ 448 h 712"/>
                <a:gd name="T104" fmla="*/ 128 w 332"/>
                <a:gd name="T105" fmla="*/ 438 h 712"/>
                <a:gd name="T106" fmla="*/ 122 w 332"/>
                <a:gd name="T107" fmla="*/ 430 h 712"/>
                <a:gd name="T108" fmla="*/ 120 w 332"/>
                <a:gd name="T109" fmla="*/ 421 h 712"/>
                <a:gd name="T110" fmla="*/ 119 w 332"/>
                <a:gd name="T111" fmla="*/ 424 h 712"/>
                <a:gd name="T112" fmla="*/ 108 w 332"/>
                <a:gd name="T113" fmla="*/ 410 h 712"/>
                <a:gd name="T114" fmla="*/ 101 w 332"/>
                <a:gd name="T115" fmla="*/ 396 h 712"/>
                <a:gd name="T116" fmla="*/ 313 w 332"/>
                <a:gd name="T11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2" h="712">
                  <a:moveTo>
                    <a:pt x="46" y="711"/>
                  </a:moveTo>
                  <a:lnTo>
                    <a:pt x="48" y="711"/>
                  </a:lnTo>
                  <a:lnTo>
                    <a:pt x="48" y="712"/>
                  </a:lnTo>
                  <a:lnTo>
                    <a:pt x="46" y="712"/>
                  </a:lnTo>
                  <a:lnTo>
                    <a:pt x="46" y="712"/>
                  </a:lnTo>
                  <a:lnTo>
                    <a:pt x="45" y="711"/>
                  </a:lnTo>
                  <a:lnTo>
                    <a:pt x="45" y="711"/>
                  </a:lnTo>
                  <a:lnTo>
                    <a:pt x="46" y="711"/>
                  </a:lnTo>
                  <a:lnTo>
                    <a:pt x="46" y="711"/>
                  </a:lnTo>
                  <a:close/>
                  <a:moveTo>
                    <a:pt x="5" y="673"/>
                  </a:moveTo>
                  <a:lnTo>
                    <a:pt x="5" y="673"/>
                  </a:lnTo>
                  <a:lnTo>
                    <a:pt x="5" y="673"/>
                  </a:lnTo>
                  <a:lnTo>
                    <a:pt x="5" y="674"/>
                  </a:lnTo>
                  <a:lnTo>
                    <a:pt x="5" y="674"/>
                  </a:lnTo>
                  <a:lnTo>
                    <a:pt x="5" y="676"/>
                  </a:lnTo>
                  <a:lnTo>
                    <a:pt x="5" y="676"/>
                  </a:lnTo>
                  <a:lnTo>
                    <a:pt x="4" y="676"/>
                  </a:lnTo>
                  <a:lnTo>
                    <a:pt x="4" y="678"/>
                  </a:lnTo>
                  <a:lnTo>
                    <a:pt x="5" y="678"/>
                  </a:lnTo>
                  <a:lnTo>
                    <a:pt x="5" y="679"/>
                  </a:lnTo>
                  <a:lnTo>
                    <a:pt x="4" y="679"/>
                  </a:lnTo>
                  <a:lnTo>
                    <a:pt x="2" y="679"/>
                  </a:lnTo>
                  <a:lnTo>
                    <a:pt x="2" y="678"/>
                  </a:lnTo>
                  <a:lnTo>
                    <a:pt x="2" y="678"/>
                  </a:lnTo>
                  <a:lnTo>
                    <a:pt x="0" y="679"/>
                  </a:lnTo>
                  <a:lnTo>
                    <a:pt x="0" y="679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2" y="676"/>
                  </a:lnTo>
                  <a:lnTo>
                    <a:pt x="4" y="674"/>
                  </a:lnTo>
                  <a:lnTo>
                    <a:pt x="4" y="673"/>
                  </a:lnTo>
                  <a:lnTo>
                    <a:pt x="5" y="673"/>
                  </a:lnTo>
                  <a:close/>
                  <a:moveTo>
                    <a:pt x="30" y="602"/>
                  </a:moveTo>
                  <a:lnTo>
                    <a:pt x="32" y="605"/>
                  </a:lnTo>
                  <a:lnTo>
                    <a:pt x="32" y="605"/>
                  </a:lnTo>
                  <a:lnTo>
                    <a:pt x="30" y="605"/>
                  </a:lnTo>
                  <a:lnTo>
                    <a:pt x="30" y="607"/>
                  </a:lnTo>
                  <a:lnTo>
                    <a:pt x="32" y="607"/>
                  </a:lnTo>
                  <a:lnTo>
                    <a:pt x="32" y="607"/>
                  </a:lnTo>
                  <a:lnTo>
                    <a:pt x="34" y="607"/>
                  </a:lnTo>
                  <a:lnTo>
                    <a:pt x="34" y="608"/>
                  </a:lnTo>
                  <a:lnTo>
                    <a:pt x="34" y="608"/>
                  </a:lnTo>
                  <a:lnTo>
                    <a:pt x="34" y="610"/>
                  </a:lnTo>
                  <a:lnTo>
                    <a:pt x="30" y="610"/>
                  </a:lnTo>
                  <a:lnTo>
                    <a:pt x="29" y="611"/>
                  </a:lnTo>
                  <a:lnTo>
                    <a:pt x="27" y="610"/>
                  </a:lnTo>
                  <a:lnTo>
                    <a:pt x="27" y="610"/>
                  </a:lnTo>
                  <a:lnTo>
                    <a:pt x="26" y="611"/>
                  </a:lnTo>
                  <a:lnTo>
                    <a:pt x="24" y="613"/>
                  </a:lnTo>
                  <a:lnTo>
                    <a:pt x="24" y="611"/>
                  </a:lnTo>
                  <a:lnTo>
                    <a:pt x="24" y="611"/>
                  </a:lnTo>
                  <a:lnTo>
                    <a:pt x="26" y="610"/>
                  </a:lnTo>
                  <a:lnTo>
                    <a:pt x="26" y="608"/>
                  </a:lnTo>
                  <a:lnTo>
                    <a:pt x="26" y="608"/>
                  </a:lnTo>
                  <a:lnTo>
                    <a:pt x="27" y="608"/>
                  </a:lnTo>
                  <a:lnTo>
                    <a:pt x="27" y="607"/>
                  </a:lnTo>
                  <a:lnTo>
                    <a:pt x="27" y="605"/>
                  </a:lnTo>
                  <a:lnTo>
                    <a:pt x="27" y="604"/>
                  </a:lnTo>
                  <a:lnTo>
                    <a:pt x="27" y="602"/>
                  </a:lnTo>
                  <a:lnTo>
                    <a:pt x="30" y="602"/>
                  </a:lnTo>
                  <a:close/>
                  <a:moveTo>
                    <a:pt x="11" y="583"/>
                  </a:moveTo>
                  <a:lnTo>
                    <a:pt x="11" y="583"/>
                  </a:lnTo>
                  <a:lnTo>
                    <a:pt x="11" y="583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0" y="585"/>
                  </a:lnTo>
                  <a:lnTo>
                    <a:pt x="10" y="585"/>
                  </a:lnTo>
                  <a:lnTo>
                    <a:pt x="8" y="585"/>
                  </a:lnTo>
                  <a:lnTo>
                    <a:pt x="10" y="583"/>
                  </a:lnTo>
                  <a:lnTo>
                    <a:pt x="11" y="583"/>
                  </a:lnTo>
                  <a:close/>
                  <a:moveTo>
                    <a:pt x="16" y="575"/>
                  </a:moveTo>
                  <a:lnTo>
                    <a:pt x="16" y="577"/>
                  </a:lnTo>
                  <a:lnTo>
                    <a:pt x="15" y="577"/>
                  </a:lnTo>
                  <a:lnTo>
                    <a:pt x="15" y="575"/>
                  </a:lnTo>
                  <a:lnTo>
                    <a:pt x="15" y="575"/>
                  </a:lnTo>
                  <a:lnTo>
                    <a:pt x="16" y="575"/>
                  </a:lnTo>
                  <a:close/>
                  <a:moveTo>
                    <a:pt x="259" y="558"/>
                  </a:moveTo>
                  <a:lnTo>
                    <a:pt x="261" y="558"/>
                  </a:lnTo>
                  <a:lnTo>
                    <a:pt x="259" y="559"/>
                  </a:lnTo>
                  <a:lnTo>
                    <a:pt x="259" y="559"/>
                  </a:lnTo>
                  <a:lnTo>
                    <a:pt x="259" y="558"/>
                  </a:lnTo>
                  <a:lnTo>
                    <a:pt x="259" y="558"/>
                  </a:lnTo>
                  <a:lnTo>
                    <a:pt x="259" y="558"/>
                  </a:lnTo>
                  <a:close/>
                  <a:moveTo>
                    <a:pt x="253" y="548"/>
                  </a:moveTo>
                  <a:lnTo>
                    <a:pt x="259" y="548"/>
                  </a:lnTo>
                  <a:lnTo>
                    <a:pt x="259" y="550"/>
                  </a:lnTo>
                  <a:lnTo>
                    <a:pt x="257" y="550"/>
                  </a:lnTo>
                  <a:lnTo>
                    <a:pt x="256" y="552"/>
                  </a:lnTo>
                  <a:lnTo>
                    <a:pt x="256" y="550"/>
                  </a:lnTo>
                  <a:lnTo>
                    <a:pt x="256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6" y="550"/>
                  </a:lnTo>
                  <a:lnTo>
                    <a:pt x="254" y="552"/>
                  </a:lnTo>
                  <a:lnTo>
                    <a:pt x="256" y="553"/>
                  </a:lnTo>
                  <a:lnTo>
                    <a:pt x="256" y="553"/>
                  </a:lnTo>
                  <a:lnTo>
                    <a:pt x="257" y="555"/>
                  </a:lnTo>
                  <a:lnTo>
                    <a:pt x="257" y="555"/>
                  </a:lnTo>
                  <a:lnTo>
                    <a:pt x="254" y="555"/>
                  </a:lnTo>
                  <a:lnTo>
                    <a:pt x="254" y="556"/>
                  </a:lnTo>
                  <a:lnTo>
                    <a:pt x="253" y="556"/>
                  </a:lnTo>
                  <a:lnTo>
                    <a:pt x="253" y="556"/>
                  </a:lnTo>
                  <a:lnTo>
                    <a:pt x="253" y="555"/>
                  </a:lnTo>
                  <a:lnTo>
                    <a:pt x="253" y="553"/>
                  </a:lnTo>
                  <a:lnTo>
                    <a:pt x="253" y="553"/>
                  </a:lnTo>
                  <a:lnTo>
                    <a:pt x="254" y="552"/>
                  </a:lnTo>
                  <a:lnTo>
                    <a:pt x="254" y="552"/>
                  </a:lnTo>
                  <a:lnTo>
                    <a:pt x="253" y="550"/>
                  </a:lnTo>
                  <a:lnTo>
                    <a:pt x="250" y="550"/>
                  </a:lnTo>
                  <a:lnTo>
                    <a:pt x="250" y="550"/>
                  </a:lnTo>
                  <a:lnTo>
                    <a:pt x="251" y="550"/>
                  </a:lnTo>
                  <a:lnTo>
                    <a:pt x="253" y="550"/>
                  </a:lnTo>
                  <a:lnTo>
                    <a:pt x="253" y="548"/>
                  </a:lnTo>
                  <a:close/>
                  <a:moveTo>
                    <a:pt x="117" y="496"/>
                  </a:moveTo>
                  <a:lnTo>
                    <a:pt x="117" y="498"/>
                  </a:lnTo>
                  <a:lnTo>
                    <a:pt x="116" y="500"/>
                  </a:lnTo>
                  <a:lnTo>
                    <a:pt x="114" y="500"/>
                  </a:lnTo>
                  <a:lnTo>
                    <a:pt x="114" y="500"/>
                  </a:lnTo>
                  <a:lnTo>
                    <a:pt x="114" y="498"/>
                  </a:lnTo>
                  <a:lnTo>
                    <a:pt x="116" y="498"/>
                  </a:lnTo>
                  <a:lnTo>
                    <a:pt x="116" y="496"/>
                  </a:lnTo>
                  <a:lnTo>
                    <a:pt x="117" y="496"/>
                  </a:lnTo>
                  <a:close/>
                  <a:moveTo>
                    <a:pt x="100" y="493"/>
                  </a:moveTo>
                  <a:lnTo>
                    <a:pt x="101" y="493"/>
                  </a:lnTo>
                  <a:lnTo>
                    <a:pt x="98" y="493"/>
                  </a:lnTo>
                  <a:lnTo>
                    <a:pt x="98" y="495"/>
                  </a:lnTo>
                  <a:lnTo>
                    <a:pt x="98" y="496"/>
                  </a:lnTo>
                  <a:lnTo>
                    <a:pt x="98" y="496"/>
                  </a:lnTo>
                  <a:lnTo>
                    <a:pt x="100" y="498"/>
                  </a:lnTo>
                  <a:lnTo>
                    <a:pt x="101" y="498"/>
                  </a:lnTo>
                  <a:lnTo>
                    <a:pt x="103" y="500"/>
                  </a:lnTo>
                  <a:lnTo>
                    <a:pt x="103" y="501"/>
                  </a:lnTo>
                  <a:lnTo>
                    <a:pt x="103" y="503"/>
                  </a:lnTo>
                  <a:lnTo>
                    <a:pt x="103" y="504"/>
                  </a:lnTo>
                  <a:lnTo>
                    <a:pt x="105" y="506"/>
                  </a:lnTo>
                  <a:lnTo>
                    <a:pt x="106" y="506"/>
                  </a:lnTo>
                  <a:lnTo>
                    <a:pt x="108" y="506"/>
                  </a:lnTo>
                  <a:lnTo>
                    <a:pt x="109" y="504"/>
                  </a:lnTo>
                  <a:lnTo>
                    <a:pt x="111" y="503"/>
                  </a:lnTo>
                  <a:lnTo>
                    <a:pt x="114" y="501"/>
                  </a:lnTo>
                  <a:lnTo>
                    <a:pt x="114" y="501"/>
                  </a:lnTo>
                  <a:lnTo>
                    <a:pt x="116" y="501"/>
                  </a:lnTo>
                  <a:lnTo>
                    <a:pt x="116" y="500"/>
                  </a:lnTo>
                  <a:lnTo>
                    <a:pt x="117" y="500"/>
                  </a:lnTo>
                  <a:lnTo>
                    <a:pt x="117" y="501"/>
                  </a:lnTo>
                  <a:lnTo>
                    <a:pt x="116" y="501"/>
                  </a:lnTo>
                  <a:lnTo>
                    <a:pt x="116" y="503"/>
                  </a:lnTo>
                  <a:lnTo>
                    <a:pt x="116" y="503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4" y="506"/>
                  </a:lnTo>
                  <a:lnTo>
                    <a:pt x="116" y="506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20" y="501"/>
                  </a:lnTo>
                  <a:lnTo>
                    <a:pt x="120" y="503"/>
                  </a:lnTo>
                  <a:lnTo>
                    <a:pt x="122" y="501"/>
                  </a:lnTo>
                  <a:lnTo>
                    <a:pt x="120" y="503"/>
                  </a:lnTo>
                  <a:lnTo>
                    <a:pt x="120" y="504"/>
                  </a:lnTo>
                  <a:lnTo>
                    <a:pt x="120" y="504"/>
                  </a:lnTo>
                  <a:lnTo>
                    <a:pt x="119" y="506"/>
                  </a:lnTo>
                  <a:lnTo>
                    <a:pt x="117" y="506"/>
                  </a:lnTo>
                  <a:lnTo>
                    <a:pt x="119" y="506"/>
                  </a:lnTo>
                  <a:lnTo>
                    <a:pt x="122" y="504"/>
                  </a:lnTo>
                  <a:lnTo>
                    <a:pt x="122" y="503"/>
                  </a:lnTo>
                  <a:lnTo>
                    <a:pt x="122" y="504"/>
                  </a:lnTo>
                  <a:lnTo>
                    <a:pt x="122" y="506"/>
                  </a:lnTo>
                  <a:lnTo>
                    <a:pt x="120" y="507"/>
                  </a:lnTo>
                  <a:lnTo>
                    <a:pt x="120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11"/>
                  </a:lnTo>
                  <a:lnTo>
                    <a:pt x="119" y="511"/>
                  </a:lnTo>
                  <a:lnTo>
                    <a:pt x="119" y="514"/>
                  </a:lnTo>
                  <a:lnTo>
                    <a:pt x="120" y="512"/>
                  </a:lnTo>
                  <a:lnTo>
                    <a:pt x="120" y="514"/>
                  </a:lnTo>
                  <a:lnTo>
                    <a:pt x="122" y="514"/>
                  </a:lnTo>
                  <a:lnTo>
                    <a:pt x="120" y="515"/>
                  </a:lnTo>
                  <a:lnTo>
                    <a:pt x="120" y="517"/>
                  </a:lnTo>
                  <a:lnTo>
                    <a:pt x="117" y="518"/>
                  </a:lnTo>
                  <a:lnTo>
                    <a:pt x="117" y="520"/>
                  </a:lnTo>
                  <a:lnTo>
                    <a:pt x="116" y="522"/>
                  </a:lnTo>
                  <a:lnTo>
                    <a:pt x="116" y="523"/>
                  </a:lnTo>
                  <a:lnTo>
                    <a:pt x="114" y="523"/>
                  </a:lnTo>
                  <a:lnTo>
                    <a:pt x="111" y="526"/>
                  </a:lnTo>
                  <a:lnTo>
                    <a:pt x="111" y="528"/>
                  </a:lnTo>
                  <a:lnTo>
                    <a:pt x="108" y="533"/>
                  </a:lnTo>
                  <a:lnTo>
                    <a:pt x="106" y="536"/>
                  </a:lnTo>
                  <a:lnTo>
                    <a:pt x="105" y="536"/>
                  </a:lnTo>
                  <a:lnTo>
                    <a:pt x="103" y="537"/>
                  </a:lnTo>
                  <a:lnTo>
                    <a:pt x="101" y="539"/>
                  </a:lnTo>
                  <a:lnTo>
                    <a:pt x="100" y="539"/>
                  </a:lnTo>
                  <a:lnTo>
                    <a:pt x="98" y="541"/>
                  </a:lnTo>
                  <a:lnTo>
                    <a:pt x="97" y="541"/>
                  </a:lnTo>
                  <a:lnTo>
                    <a:pt x="97" y="542"/>
                  </a:lnTo>
                  <a:lnTo>
                    <a:pt x="98" y="542"/>
                  </a:lnTo>
                  <a:lnTo>
                    <a:pt x="98" y="542"/>
                  </a:lnTo>
                  <a:lnTo>
                    <a:pt x="98" y="544"/>
                  </a:lnTo>
                  <a:lnTo>
                    <a:pt x="97" y="544"/>
                  </a:lnTo>
                  <a:lnTo>
                    <a:pt x="97" y="544"/>
                  </a:lnTo>
                  <a:lnTo>
                    <a:pt x="95" y="544"/>
                  </a:lnTo>
                  <a:lnTo>
                    <a:pt x="98" y="544"/>
                  </a:lnTo>
                  <a:lnTo>
                    <a:pt x="98" y="544"/>
                  </a:lnTo>
                  <a:lnTo>
                    <a:pt x="98" y="545"/>
                  </a:lnTo>
                  <a:lnTo>
                    <a:pt x="100" y="545"/>
                  </a:lnTo>
                  <a:lnTo>
                    <a:pt x="100" y="547"/>
                  </a:lnTo>
                  <a:lnTo>
                    <a:pt x="101" y="548"/>
                  </a:lnTo>
                  <a:lnTo>
                    <a:pt x="103" y="548"/>
                  </a:lnTo>
                  <a:lnTo>
                    <a:pt x="105" y="548"/>
                  </a:lnTo>
                  <a:lnTo>
                    <a:pt x="105" y="550"/>
                  </a:lnTo>
                  <a:lnTo>
                    <a:pt x="105" y="552"/>
                  </a:lnTo>
                  <a:lnTo>
                    <a:pt x="103" y="552"/>
                  </a:lnTo>
                  <a:lnTo>
                    <a:pt x="103" y="552"/>
                  </a:lnTo>
                  <a:lnTo>
                    <a:pt x="101" y="552"/>
                  </a:lnTo>
                  <a:lnTo>
                    <a:pt x="100" y="552"/>
                  </a:lnTo>
                  <a:lnTo>
                    <a:pt x="98" y="550"/>
                  </a:lnTo>
                  <a:lnTo>
                    <a:pt x="97" y="550"/>
                  </a:lnTo>
                  <a:lnTo>
                    <a:pt x="95" y="552"/>
                  </a:lnTo>
                  <a:lnTo>
                    <a:pt x="95" y="550"/>
                  </a:lnTo>
                  <a:lnTo>
                    <a:pt x="97" y="550"/>
                  </a:lnTo>
                  <a:lnTo>
                    <a:pt x="95" y="548"/>
                  </a:lnTo>
                  <a:lnTo>
                    <a:pt x="95" y="548"/>
                  </a:lnTo>
                  <a:lnTo>
                    <a:pt x="95" y="550"/>
                  </a:lnTo>
                  <a:lnTo>
                    <a:pt x="93" y="550"/>
                  </a:lnTo>
                  <a:lnTo>
                    <a:pt x="93" y="550"/>
                  </a:lnTo>
                  <a:lnTo>
                    <a:pt x="93" y="552"/>
                  </a:lnTo>
                  <a:lnTo>
                    <a:pt x="92" y="552"/>
                  </a:lnTo>
                  <a:lnTo>
                    <a:pt x="92" y="550"/>
                  </a:lnTo>
                  <a:lnTo>
                    <a:pt x="90" y="550"/>
                  </a:lnTo>
                  <a:lnTo>
                    <a:pt x="89" y="548"/>
                  </a:lnTo>
                  <a:lnTo>
                    <a:pt x="89" y="548"/>
                  </a:lnTo>
                  <a:lnTo>
                    <a:pt x="90" y="550"/>
                  </a:lnTo>
                  <a:lnTo>
                    <a:pt x="90" y="552"/>
                  </a:lnTo>
                  <a:lnTo>
                    <a:pt x="89" y="553"/>
                  </a:lnTo>
                  <a:lnTo>
                    <a:pt x="87" y="553"/>
                  </a:lnTo>
                  <a:lnTo>
                    <a:pt x="87" y="553"/>
                  </a:lnTo>
                  <a:lnTo>
                    <a:pt x="86" y="555"/>
                  </a:lnTo>
                  <a:lnTo>
                    <a:pt x="84" y="555"/>
                  </a:lnTo>
                  <a:lnTo>
                    <a:pt x="82" y="556"/>
                  </a:lnTo>
                  <a:lnTo>
                    <a:pt x="81" y="556"/>
                  </a:lnTo>
                  <a:lnTo>
                    <a:pt x="81" y="556"/>
                  </a:lnTo>
                  <a:lnTo>
                    <a:pt x="79" y="558"/>
                  </a:lnTo>
                  <a:lnTo>
                    <a:pt x="79" y="558"/>
                  </a:lnTo>
                  <a:lnTo>
                    <a:pt x="78" y="558"/>
                  </a:lnTo>
                  <a:lnTo>
                    <a:pt x="78" y="558"/>
                  </a:lnTo>
                  <a:lnTo>
                    <a:pt x="78" y="559"/>
                  </a:lnTo>
                  <a:lnTo>
                    <a:pt x="78" y="563"/>
                  </a:lnTo>
                  <a:lnTo>
                    <a:pt x="76" y="564"/>
                  </a:lnTo>
                  <a:lnTo>
                    <a:pt x="76" y="567"/>
                  </a:lnTo>
                  <a:lnTo>
                    <a:pt x="76" y="570"/>
                  </a:lnTo>
                  <a:lnTo>
                    <a:pt x="73" y="570"/>
                  </a:lnTo>
                  <a:lnTo>
                    <a:pt x="75" y="570"/>
                  </a:lnTo>
                  <a:lnTo>
                    <a:pt x="76" y="570"/>
                  </a:lnTo>
                  <a:lnTo>
                    <a:pt x="75" y="572"/>
                  </a:lnTo>
                  <a:lnTo>
                    <a:pt x="73" y="574"/>
                  </a:lnTo>
                  <a:lnTo>
                    <a:pt x="73" y="575"/>
                  </a:lnTo>
                  <a:lnTo>
                    <a:pt x="71" y="578"/>
                  </a:lnTo>
                  <a:lnTo>
                    <a:pt x="71" y="580"/>
                  </a:lnTo>
                  <a:lnTo>
                    <a:pt x="70" y="583"/>
                  </a:lnTo>
                  <a:lnTo>
                    <a:pt x="70" y="585"/>
                  </a:lnTo>
                  <a:lnTo>
                    <a:pt x="70" y="585"/>
                  </a:lnTo>
                  <a:lnTo>
                    <a:pt x="71" y="586"/>
                  </a:lnTo>
                  <a:lnTo>
                    <a:pt x="71" y="586"/>
                  </a:lnTo>
                  <a:lnTo>
                    <a:pt x="70" y="586"/>
                  </a:lnTo>
                  <a:lnTo>
                    <a:pt x="70" y="588"/>
                  </a:lnTo>
                  <a:lnTo>
                    <a:pt x="68" y="588"/>
                  </a:lnTo>
                  <a:lnTo>
                    <a:pt x="65" y="588"/>
                  </a:lnTo>
                  <a:lnTo>
                    <a:pt x="64" y="589"/>
                  </a:lnTo>
                  <a:lnTo>
                    <a:pt x="64" y="591"/>
                  </a:lnTo>
                  <a:lnTo>
                    <a:pt x="62" y="593"/>
                  </a:lnTo>
                  <a:lnTo>
                    <a:pt x="59" y="596"/>
                  </a:lnTo>
                  <a:lnTo>
                    <a:pt x="56" y="597"/>
                  </a:lnTo>
                  <a:lnTo>
                    <a:pt x="56" y="599"/>
                  </a:lnTo>
                  <a:lnTo>
                    <a:pt x="54" y="599"/>
                  </a:lnTo>
                  <a:lnTo>
                    <a:pt x="49" y="600"/>
                  </a:lnTo>
                  <a:lnTo>
                    <a:pt x="46" y="600"/>
                  </a:lnTo>
                  <a:lnTo>
                    <a:pt x="45" y="600"/>
                  </a:lnTo>
                  <a:lnTo>
                    <a:pt x="43" y="600"/>
                  </a:lnTo>
                  <a:lnTo>
                    <a:pt x="41" y="599"/>
                  </a:lnTo>
                  <a:lnTo>
                    <a:pt x="40" y="600"/>
                  </a:lnTo>
                  <a:lnTo>
                    <a:pt x="38" y="600"/>
                  </a:lnTo>
                  <a:lnTo>
                    <a:pt x="37" y="600"/>
                  </a:lnTo>
                  <a:lnTo>
                    <a:pt x="35" y="600"/>
                  </a:lnTo>
                  <a:lnTo>
                    <a:pt x="35" y="600"/>
                  </a:lnTo>
                  <a:lnTo>
                    <a:pt x="35" y="599"/>
                  </a:lnTo>
                  <a:lnTo>
                    <a:pt x="35" y="599"/>
                  </a:lnTo>
                  <a:lnTo>
                    <a:pt x="35" y="597"/>
                  </a:lnTo>
                  <a:lnTo>
                    <a:pt x="34" y="597"/>
                  </a:lnTo>
                  <a:lnTo>
                    <a:pt x="34" y="596"/>
                  </a:lnTo>
                  <a:lnTo>
                    <a:pt x="34" y="596"/>
                  </a:lnTo>
                  <a:lnTo>
                    <a:pt x="32" y="596"/>
                  </a:lnTo>
                  <a:lnTo>
                    <a:pt x="29" y="596"/>
                  </a:lnTo>
                  <a:lnTo>
                    <a:pt x="29" y="596"/>
                  </a:lnTo>
                  <a:lnTo>
                    <a:pt x="26" y="594"/>
                  </a:lnTo>
                  <a:lnTo>
                    <a:pt x="26" y="593"/>
                  </a:lnTo>
                  <a:lnTo>
                    <a:pt x="24" y="593"/>
                  </a:lnTo>
                  <a:lnTo>
                    <a:pt x="23" y="593"/>
                  </a:lnTo>
                  <a:lnTo>
                    <a:pt x="23" y="594"/>
                  </a:lnTo>
                  <a:lnTo>
                    <a:pt x="21" y="594"/>
                  </a:lnTo>
                  <a:lnTo>
                    <a:pt x="18" y="594"/>
                  </a:lnTo>
                  <a:lnTo>
                    <a:pt x="13" y="594"/>
                  </a:lnTo>
                  <a:lnTo>
                    <a:pt x="11" y="593"/>
                  </a:lnTo>
                  <a:lnTo>
                    <a:pt x="11" y="591"/>
                  </a:lnTo>
                  <a:lnTo>
                    <a:pt x="15" y="588"/>
                  </a:lnTo>
                  <a:lnTo>
                    <a:pt x="13" y="589"/>
                  </a:lnTo>
                  <a:lnTo>
                    <a:pt x="11" y="591"/>
                  </a:lnTo>
                  <a:lnTo>
                    <a:pt x="11" y="589"/>
                  </a:lnTo>
                  <a:lnTo>
                    <a:pt x="11" y="589"/>
                  </a:lnTo>
                  <a:lnTo>
                    <a:pt x="11" y="588"/>
                  </a:lnTo>
                  <a:lnTo>
                    <a:pt x="11" y="588"/>
                  </a:lnTo>
                  <a:lnTo>
                    <a:pt x="10" y="588"/>
                  </a:lnTo>
                  <a:lnTo>
                    <a:pt x="8" y="589"/>
                  </a:lnTo>
                  <a:lnTo>
                    <a:pt x="8" y="588"/>
                  </a:lnTo>
                  <a:lnTo>
                    <a:pt x="8" y="586"/>
                  </a:lnTo>
                  <a:lnTo>
                    <a:pt x="8" y="586"/>
                  </a:lnTo>
                  <a:lnTo>
                    <a:pt x="13" y="585"/>
                  </a:lnTo>
                  <a:lnTo>
                    <a:pt x="15" y="585"/>
                  </a:lnTo>
                  <a:lnTo>
                    <a:pt x="16" y="585"/>
                  </a:lnTo>
                  <a:lnTo>
                    <a:pt x="13" y="585"/>
                  </a:lnTo>
                  <a:lnTo>
                    <a:pt x="13" y="583"/>
                  </a:lnTo>
                  <a:lnTo>
                    <a:pt x="13" y="581"/>
                  </a:lnTo>
                  <a:lnTo>
                    <a:pt x="16" y="581"/>
                  </a:lnTo>
                  <a:lnTo>
                    <a:pt x="15" y="581"/>
                  </a:lnTo>
                  <a:lnTo>
                    <a:pt x="11" y="581"/>
                  </a:lnTo>
                  <a:lnTo>
                    <a:pt x="11" y="580"/>
                  </a:lnTo>
                  <a:lnTo>
                    <a:pt x="13" y="578"/>
                  </a:lnTo>
                  <a:lnTo>
                    <a:pt x="15" y="578"/>
                  </a:lnTo>
                  <a:lnTo>
                    <a:pt x="15" y="578"/>
                  </a:lnTo>
                  <a:lnTo>
                    <a:pt x="15" y="577"/>
                  </a:lnTo>
                  <a:lnTo>
                    <a:pt x="15" y="577"/>
                  </a:lnTo>
                  <a:lnTo>
                    <a:pt x="16" y="578"/>
                  </a:lnTo>
                  <a:lnTo>
                    <a:pt x="18" y="578"/>
                  </a:lnTo>
                  <a:lnTo>
                    <a:pt x="18" y="578"/>
                  </a:lnTo>
                  <a:lnTo>
                    <a:pt x="18" y="577"/>
                  </a:lnTo>
                  <a:lnTo>
                    <a:pt x="18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8" y="577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4"/>
                  </a:lnTo>
                  <a:lnTo>
                    <a:pt x="18" y="572"/>
                  </a:lnTo>
                  <a:lnTo>
                    <a:pt x="19" y="574"/>
                  </a:lnTo>
                  <a:lnTo>
                    <a:pt x="19" y="574"/>
                  </a:lnTo>
                  <a:lnTo>
                    <a:pt x="19" y="572"/>
                  </a:lnTo>
                  <a:lnTo>
                    <a:pt x="18" y="572"/>
                  </a:lnTo>
                  <a:lnTo>
                    <a:pt x="19" y="570"/>
                  </a:lnTo>
                  <a:lnTo>
                    <a:pt x="23" y="569"/>
                  </a:lnTo>
                  <a:lnTo>
                    <a:pt x="23" y="570"/>
                  </a:lnTo>
                  <a:lnTo>
                    <a:pt x="23" y="570"/>
                  </a:lnTo>
                  <a:lnTo>
                    <a:pt x="23" y="569"/>
                  </a:lnTo>
                  <a:lnTo>
                    <a:pt x="23" y="569"/>
                  </a:lnTo>
                  <a:lnTo>
                    <a:pt x="23" y="567"/>
                  </a:lnTo>
                  <a:lnTo>
                    <a:pt x="23" y="567"/>
                  </a:lnTo>
                  <a:lnTo>
                    <a:pt x="24" y="567"/>
                  </a:lnTo>
                  <a:lnTo>
                    <a:pt x="26" y="566"/>
                  </a:lnTo>
                  <a:lnTo>
                    <a:pt x="27" y="564"/>
                  </a:lnTo>
                  <a:lnTo>
                    <a:pt x="29" y="564"/>
                  </a:lnTo>
                  <a:lnTo>
                    <a:pt x="29" y="566"/>
                  </a:lnTo>
                  <a:lnTo>
                    <a:pt x="29" y="564"/>
                  </a:lnTo>
                  <a:lnTo>
                    <a:pt x="29" y="564"/>
                  </a:lnTo>
                  <a:lnTo>
                    <a:pt x="29" y="563"/>
                  </a:lnTo>
                  <a:lnTo>
                    <a:pt x="30" y="559"/>
                  </a:lnTo>
                  <a:lnTo>
                    <a:pt x="34" y="558"/>
                  </a:lnTo>
                  <a:lnTo>
                    <a:pt x="35" y="555"/>
                  </a:lnTo>
                  <a:lnTo>
                    <a:pt x="37" y="555"/>
                  </a:lnTo>
                  <a:lnTo>
                    <a:pt x="40" y="553"/>
                  </a:lnTo>
                  <a:lnTo>
                    <a:pt x="41" y="553"/>
                  </a:lnTo>
                  <a:lnTo>
                    <a:pt x="41" y="553"/>
                  </a:lnTo>
                  <a:lnTo>
                    <a:pt x="45" y="552"/>
                  </a:lnTo>
                  <a:lnTo>
                    <a:pt x="46" y="552"/>
                  </a:lnTo>
                  <a:lnTo>
                    <a:pt x="46" y="552"/>
                  </a:lnTo>
                  <a:lnTo>
                    <a:pt x="48" y="552"/>
                  </a:lnTo>
                  <a:lnTo>
                    <a:pt x="46" y="550"/>
                  </a:lnTo>
                  <a:lnTo>
                    <a:pt x="48" y="550"/>
                  </a:lnTo>
                  <a:lnTo>
                    <a:pt x="49" y="548"/>
                  </a:lnTo>
                  <a:lnTo>
                    <a:pt x="52" y="547"/>
                  </a:lnTo>
                  <a:lnTo>
                    <a:pt x="54" y="547"/>
                  </a:lnTo>
                  <a:lnTo>
                    <a:pt x="56" y="545"/>
                  </a:lnTo>
                  <a:lnTo>
                    <a:pt x="57" y="545"/>
                  </a:lnTo>
                  <a:lnTo>
                    <a:pt x="57" y="545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9" y="542"/>
                  </a:lnTo>
                  <a:lnTo>
                    <a:pt x="60" y="541"/>
                  </a:lnTo>
                  <a:lnTo>
                    <a:pt x="62" y="541"/>
                  </a:lnTo>
                  <a:lnTo>
                    <a:pt x="62" y="541"/>
                  </a:lnTo>
                  <a:lnTo>
                    <a:pt x="62" y="539"/>
                  </a:lnTo>
                  <a:lnTo>
                    <a:pt x="64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4" y="537"/>
                  </a:lnTo>
                  <a:lnTo>
                    <a:pt x="65" y="537"/>
                  </a:lnTo>
                  <a:lnTo>
                    <a:pt x="65" y="537"/>
                  </a:lnTo>
                  <a:lnTo>
                    <a:pt x="67" y="537"/>
                  </a:lnTo>
                  <a:lnTo>
                    <a:pt x="68" y="537"/>
                  </a:lnTo>
                  <a:lnTo>
                    <a:pt x="67" y="537"/>
                  </a:lnTo>
                  <a:lnTo>
                    <a:pt x="67" y="536"/>
                  </a:lnTo>
                  <a:lnTo>
                    <a:pt x="68" y="536"/>
                  </a:lnTo>
                  <a:lnTo>
                    <a:pt x="68" y="536"/>
                  </a:lnTo>
                  <a:lnTo>
                    <a:pt x="70" y="537"/>
                  </a:lnTo>
                  <a:lnTo>
                    <a:pt x="70" y="536"/>
                  </a:lnTo>
                  <a:lnTo>
                    <a:pt x="70" y="534"/>
                  </a:lnTo>
                  <a:lnTo>
                    <a:pt x="71" y="534"/>
                  </a:lnTo>
                  <a:lnTo>
                    <a:pt x="73" y="531"/>
                  </a:lnTo>
                  <a:lnTo>
                    <a:pt x="75" y="533"/>
                  </a:lnTo>
                  <a:lnTo>
                    <a:pt x="75" y="533"/>
                  </a:lnTo>
                  <a:lnTo>
                    <a:pt x="75" y="534"/>
                  </a:lnTo>
                  <a:lnTo>
                    <a:pt x="75" y="534"/>
                  </a:lnTo>
                  <a:lnTo>
                    <a:pt x="75" y="533"/>
                  </a:lnTo>
                  <a:lnTo>
                    <a:pt x="75" y="531"/>
                  </a:lnTo>
                  <a:lnTo>
                    <a:pt x="76" y="528"/>
                  </a:lnTo>
                  <a:lnTo>
                    <a:pt x="76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5"/>
                  </a:lnTo>
                  <a:lnTo>
                    <a:pt x="78" y="522"/>
                  </a:lnTo>
                  <a:lnTo>
                    <a:pt x="79" y="520"/>
                  </a:lnTo>
                  <a:lnTo>
                    <a:pt x="79" y="518"/>
                  </a:lnTo>
                  <a:lnTo>
                    <a:pt x="81" y="515"/>
                  </a:lnTo>
                  <a:lnTo>
                    <a:pt x="81" y="515"/>
                  </a:lnTo>
                  <a:lnTo>
                    <a:pt x="84" y="514"/>
                  </a:lnTo>
                  <a:lnTo>
                    <a:pt x="84" y="514"/>
                  </a:lnTo>
                  <a:lnTo>
                    <a:pt x="86" y="512"/>
                  </a:lnTo>
                  <a:lnTo>
                    <a:pt x="87" y="511"/>
                  </a:lnTo>
                  <a:lnTo>
                    <a:pt x="89" y="509"/>
                  </a:lnTo>
                  <a:lnTo>
                    <a:pt x="89" y="504"/>
                  </a:lnTo>
                  <a:lnTo>
                    <a:pt x="90" y="501"/>
                  </a:lnTo>
                  <a:lnTo>
                    <a:pt x="92" y="498"/>
                  </a:lnTo>
                  <a:lnTo>
                    <a:pt x="95" y="495"/>
                  </a:lnTo>
                  <a:lnTo>
                    <a:pt x="98" y="493"/>
                  </a:lnTo>
                  <a:lnTo>
                    <a:pt x="98" y="493"/>
                  </a:lnTo>
                  <a:lnTo>
                    <a:pt x="100" y="493"/>
                  </a:lnTo>
                  <a:close/>
                  <a:moveTo>
                    <a:pt x="138" y="419"/>
                  </a:moveTo>
                  <a:lnTo>
                    <a:pt x="138" y="419"/>
                  </a:lnTo>
                  <a:lnTo>
                    <a:pt x="139" y="421"/>
                  </a:lnTo>
                  <a:lnTo>
                    <a:pt x="139" y="422"/>
                  </a:lnTo>
                  <a:lnTo>
                    <a:pt x="139" y="424"/>
                  </a:lnTo>
                  <a:lnTo>
                    <a:pt x="138" y="422"/>
                  </a:lnTo>
                  <a:lnTo>
                    <a:pt x="138" y="422"/>
                  </a:lnTo>
                  <a:lnTo>
                    <a:pt x="136" y="421"/>
                  </a:lnTo>
                  <a:lnTo>
                    <a:pt x="136" y="421"/>
                  </a:lnTo>
                  <a:lnTo>
                    <a:pt x="136" y="419"/>
                  </a:lnTo>
                  <a:lnTo>
                    <a:pt x="138" y="419"/>
                  </a:lnTo>
                  <a:lnTo>
                    <a:pt x="138" y="419"/>
                  </a:lnTo>
                  <a:lnTo>
                    <a:pt x="138" y="419"/>
                  </a:lnTo>
                  <a:close/>
                  <a:moveTo>
                    <a:pt x="103" y="392"/>
                  </a:moveTo>
                  <a:lnTo>
                    <a:pt x="101" y="394"/>
                  </a:lnTo>
                  <a:lnTo>
                    <a:pt x="103" y="394"/>
                  </a:lnTo>
                  <a:lnTo>
                    <a:pt x="103" y="39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8" y="400"/>
                  </a:lnTo>
                  <a:lnTo>
                    <a:pt x="108" y="400"/>
                  </a:lnTo>
                  <a:lnTo>
                    <a:pt x="109" y="399"/>
                  </a:lnTo>
                  <a:lnTo>
                    <a:pt x="109" y="400"/>
                  </a:lnTo>
                  <a:lnTo>
                    <a:pt x="109" y="400"/>
                  </a:lnTo>
                  <a:lnTo>
                    <a:pt x="112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6" y="402"/>
                  </a:lnTo>
                  <a:lnTo>
                    <a:pt x="116" y="402"/>
                  </a:lnTo>
                  <a:lnTo>
                    <a:pt x="119" y="403"/>
                  </a:lnTo>
                  <a:lnTo>
                    <a:pt x="119" y="403"/>
                  </a:lnTo>
                  <a:lnTo>
                    <a:pt x="119" y="405"/>
                  </a:lnTo>
                  <a:lnTo>
                    <a:pt x="119" y="405"/>
                  </a:lnTo>
                  <a:lnTo>
                    <a:pt x="119" y="407"/>
                  </a:lnTo>
                  <a:lnTo>
                    <a:pt x="120" y="407"/>
                  </a:lnTo>
                  <a:lnTo>
                    <a:pt x="122" y="405"/>
                  </a:lnTo>
                  <a:lnTo>
                    <a:pt x="122" y="405"/>
                  </a:lnTo>
                  <a:lnTo>
                    <a:pt x="122" y="407"/>
                  </a:lnTo>
                  <a:lnTo>
                    <a:pt x="123" y="407"/>
                  </a:lnTo>
                  <a:lnTo>
                    <a:pt x="122" y="407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5" y="411"/>
                  </a:lnTo>
                  <a:lnTo>
                    <a:pt x="125" y="411"/>
                  </a:lnTo>
                  <a:lnTo>
                    <a:pt x="125" y="413"/>
                  </a:lnTo>
                  <a:lnTo>
                    <a:pt x="125" y="414"/>
                  </a:lnTo>
                  <a:lnTo>
                    <a:pt x="125" y="414"/>
                  </a:lnTo>
                  <a:lnTo>
                    <a:pt x="123" y="414"/>
                  </a:lnTo>
                  <a:lnTo>
                    <a:pt x="123" y="414"/>
                  </a:lnTo>
                  <a:lnTo>
                    <a:pt x="123" y="416"/>
                  </a:lnTo>
                  <a:lnTo>
                    <a:pt x="125" y="418"/>
                  </a:lnTo>
                  <a:lnTo>
                    <a:pt x="127" y="419"/>
                  </a:lnTo>
                  <a:lnTo>
                    <a:pt x="128" y="422"/>
                  </a:lnTo>
                  <a:lnTo>
                    <a:pt x="128" y="424"/>
                  </a:lnTo>
                  <a:lnTo>
                    <a:pt x="128" y="426"/>
                  </a:lnTo>
                  <a:lnTo>
                    <a:pt x="128" y="426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0"/>
                  </a:lnTo>
                  <a:lnTo>
                    <a:pt x="128" y="430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30" y="432"/>
                  </a:lnTo>
                  <a:lnTo>
                    <a:pt x="130" y="433"/>
                  </a:lnTo>
                  <a:lnTo>
                    <a:pt x="130" y="432"/>
                  </a:lnTo>
                  <a:lnTo>
                    <a:pt x="131" y="432"/>
                  </a:lnTo>
                  <a:lnTo>
                    <a:pt x="133" y="433"/>
                  </a:lnTo>
                  <a:lnTo>
                    <a:pt x="134" y="433"/>
                  </a:lnTo>
                  <a:lnTo>
                    <a:pt x="136" y="433"/>
                  </a:lnTo>
                  <a:lnTo>
                    <a:pt x="136" y="435"/>
                  </a:lnTo>
                  <a:lnTo>
                    <a:pt x="136" y="437"/>
                  </a:lnTo>
                  <a:lnTo>
                    <a:pt x="138" y="438"/>
                  </a:lnTo>
                  <a:lnTo>
                    <a:pt x="138" y="438"/>
                  </a:lnTo>
                  <a:lnTo>
                    <a:pt x="139" y="438"/>
                  </a:lnTo>
                  <a:lnTo>
                    <a:pt x="139" y="437"/>
                  </a:lnTo>
                  <a:lnTo>
                    <a:pt x="139" y="435"/>
                  </a:lnTo>
                  <a:lnTo>
                    <a:pt x="139" y="432"/>
                  </a:lnTo>
                  <a:lnTo>
                    <a:pt x="139" y="430"/>
                  </a:lnTo>
                  <a:lnTo>
                    <a:pt x="139" y="430"/>
                  </a:lnTo>
                  <a:lnTo>
                    <a:pt x="139" y="429"/>
                  </a:lnTo>
                  <a:lnTo>
                    <a:pt x="138" y="429"/>
                  </a:lnTo>
                  <a:lnTo>
                    <a:pt x="138" y="427"/>
                  </a:lnTo>
                  <a:lnTo>
                    <a:pt x="138" y="427"/>
                  </a:lnTo>
                  <a:lnTo>
                    <a:pt x="138" y="426"/>
                  </a:lnTo>
                  <a:lnTo>
                    <a:pt x="138" y="426"/>
                  </a:lnTo>
                  <a:lnTo>
                    <a:pt x="139" y="426"/>
                  </a:lnTo>
                  <a:lnTo>
                    <a:pt x="139" y="427"/>
                  </a:lnTo>
                  <a:lnTo>
                    <a:pt x="141" y="430"/>
                  </a:lnTo>
                  <a:lnTo>
                    <a:pt x="142" y="430"/>
                  </a:lnTo>
                  <a:lnTo>
                    <a:pt x="142" y="430"/>
                  </a:lnTo>
                  <a:lnTo>
                    <a:pt x="144" y="432"/>
                  </a:lnTo>
                  <a:lnTo>
                    <a:pt x="144" y="433"/>
                  </a:lnTo>
                  <a:lnTo>
                    <a:pt x="146" y="438"/>
                  </a:lnTo>
                  <a:lnTo>
                    <a:pt x="146" y="441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9" y="446"/>
                  </a:lnTo>
                  <a:lnTo>
                    <a:pt x="150" y="444"/>
                  </a:lnTo>
                  <a:lnTo>
                    <a:pt x="150" y="446"/>
                  </a:lnTo>
                  <a:lnTo>
                    <a:pt x="155" y="448"/>
                  </a:lnTo>
                  <a:lnTo>
                    <a:pt x="157" y="449"/>
                  </a:lnTo>
                  <a:lnTo>
                    <a:pt x="163" y="451"/>
                  </a:lnTo>
                  <a:lnTo>
                    <a:pt x="164" y="451"/>
                  </a:lnTo>
                  <a:lnTo>
                    <a:pt x="166" y="451"/>
                  </a:lnTo>
                  <a:lnTo>
                    <a:pt x="168" y="451"/>
                  </a:lnTo>
                  <a:lnTo>
                    <a:pt x="169" y="449"/>
                  </a:lnTo>
                  <a:lnTo>
                    <a:pt x="169" y="448"/>
                  </a:lnTo>
                  <a:lnTo>
                    <a:pt x="171" y="446"/>
                  </a:lnTo>
                  <a:lnTo>
                    <a:pt x="172" y="444"/>
                  </a:lnTo>
                  <a:lnTo>
                    <a:pt x="174" y="444"/>
                  </a:lnTo>
                  <a:lnTo>
                    <a:pt x="174" y="444"/>
                  </a:lnTo>
                  <a:lnTo>
                    <a:pt x="175" y="443"/>
                  </a:lnTo>
                  <a:lnTo>
                    <a:pt x="179" y="443"/>
                  </a:lnTo>
                  <a:lnTo>
                    <a:pt x="180" y="444"/>
                  </a:lnTo>
                  <a:lnTo>
                    <a:pt x="182" y="444"/>
                  </a:lnTo>
                  <a:lnTo>
                    <a:pt x="183" y="446"/>
                  </a:lnTo>
                  <a:lnTo>
                    <a:pt x="182" y="446"/>
                  </a:lnTo>
                  <a:lnTo>
                    <a:pt x="182" y="449"/>
                  </a:lnTo>
                  <a:lnTo>
                    <a:pt x="180" y="451"/>
                  </a:lnTo>
                  <a:lnTo>
                    <a:pt x="180" y="454"/>
                  </a:lnTo>
                  <a:lnTo>
                    <a:pt x="180" y="459"/>
                  </a:lnTo>
                  <a:lnTo>
                    <a:pt x="179" y="460"/>
                  </a:lnTo>
                  <a:lnTo>
                    <a:pt x="177" y="462"/>
                  </a:lnTo>
                  <a:lnTo>
                    <a:pt x="175" y="462"/>
                  </a:lnTo>
                  <a:lnTo>
                    <a:pt x="174" y="463"/>
                  </a:lnTo>
                  <a:lnTo>
                    <a:pt x="174" y="465"/>
                  </a:lnTo>
                  <a:lnTo>
                    <a:pt x="174" y="468"/>
                  </a:lnTo>
                  <a:lnTo>
                    <a:pt x="174" y="468"/>
                  </a:lnTo>
                  <a:lnTo>
                    <a:pt x="174" y="470"/>
                  </a:lnTo>
                  <a:lnTo>
                    <a:pt x="174" y="470"/>
                  </a:lnTo>
                  <a:lnTo>
                    <a:pt x="174" y="471"/>
                  </a:lnTo>
                  <a:lnTo>
                    <a:pt x="172" y="471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69" y="470"/>
                  </a:lnTo>
                  <a:lnTo>
                    <a:pt x="168" y="468"/>
                  </a:lnTo>
                  <a:lnTo>
                    <a:pt x="166" y="470"/>
                  </a:lnTo>
                  <a:lnTo>
                    <a:pt x="164" y="470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61" y="473"/>
                  </a:lnTo>
                  <a:lnTo>
                    <a:pt x="160" y="474"/>
                  </a:lnTo>
                  <a:lnTo>
                    <a:pt x="160" y="476"/>
                  </a:lnTo>
                  <a:lnTo>
                    <a:pt x="160" y="478"/>
                  </a:lnTo>
                  <a:lnTo>
                    <a:pt x="160" y="478"/>
                  </a:lnTo>
                  <a:lnTo>
                    <a:pt x="161" y="479"/>
                  </a:lnTo>
                  <a:lnTo>
                    <a:pt x="160" y="482"/>
                  </a:lnTo>
                  <a:lnTo>
                    <a:pt x="158" y="487"/>
                  </a:lnTo>
                  <a:lnTo>
                    <a:pt x="157" y="489"/>
                  </a:lnTo>
                  <a:lnTo>
                    <a:pt x="157" y="490"/>
                  </a:lnTo>
                  <a:lnTo>
                    <a:pt x="155" y="492"/>
                  </a:lnTo>
                  <a:lnTo>
                    <a:pt x="153" y="495"/>
                  </a:lnTo>
                  <a:lnTo>
                    <a:pt x="152" y="496"/>
                  </a:lnTo>
                  <a:lnTo>
                    <a:pt x="150" y="498"/>
                  </a:lnTo>
                  <a:lnTo>
                    <a:pt x="150" y="500"/>
                  </a:lnTo>
                  <a:lnTo>
                    <a:pt x="147" y="503"/>
                  </a:lnTo>
                  <a:lnTo>
                    <a:pt x="147" y="504"/>
                  </a:lnTo>
                  <a:lnTo>
                    <a:pt x="146" y="506"/>
                  </a:lnTo>
                  <a:lnTo>
                    <a:pt x="144" y="507"/>
                  </a:lnTo>
                  <a:lnTo>
                    <a:pt x="141" y="509"/>
                  </a:lnTo>
                  <a:lnTo>
                    <a:pt x="138" y="511"/>
                  </a:lnTo>
                  <a:lnTo>
                    <a:pt x="138" y="512"/>
                  </a:lnTo>
                  <a:lnTo>
                    <a:pt x="136" y="512"/>
                  </a:lnTo>
                  <a:lnTo>
                    <a:pt x="134" y="512"/>
                  </a:lnTo>
                  <a:lnTo>
                    <a:pt x="134" y="511"/>
                  </a:lnTo>
                  <a:lnTo>
                    <a:pt x="134" y="509"/>
                  </a:lnTo>
                  <a:lnTo>
                    <a:pt x="134" y="509"/>
                  </a:lnTo>
                  <a:lnTo>
                    <a:pt x="133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28" y="506"/>
                  </a:lnTo>
                  <a:lnTo>
                    <a:pt x="130" y="506"/>
                  </a:lnTo>
                  <a:lnTo>
                    <a:pt x="128" y="507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30" y="503"/>
                  </a:lnTo>
                  <a:lnTo>
                    <a:pt x="131" y="500"/>
                  </a:lnTo>
                  <a:lnTo>
                    <a:pt x="134" y="495"/>
                  </a:lnTo>
                  <a:lnTo>
                    <a:pt x="134" y="493"/>
                  </a:lnTo>
                  <a:lnTo>
                    <a:pt x="134" y="490"/>
                  </a:lnTo>
                  <a:lnTo>
                    <a:pt x="134" y="489"/>
                  </a:lnTo>
                  <a:lnTo>
                    <a:pt x="134" y="487"/>
                  </a:lnTo>
                  <a:lnTo>
                    <a:pt x="131" y="484"/>
                  </a:lnTo>
                  <a:lnTo>
                    <a:pt x="128" y="482"/>
                  </a:lnTo>
                  <a:lnTo>
                    <a:pt x="127" y="482"/>
                  </a:lnTo>
                  <a:lnTo>
                    <a:pt x="125" y="481"/>
                  </a:lnTo>
                  <a:lnTo>
                    <a:pt x="123" y="481"/>
                  </a:lnTo>
                  <a:lnTo>
                    <a:pt x="122" y="479"/>
                  </a:lnTo>
                  <a:lnTo>
                    <a:pt x="119" y="478"/>
                  </a:lnTo>
                  <a:lnTo>
                    <a:pt x="116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3"/>
                  </a:lnTo>
                  <a:lnTo>
                    <a:pt x="114" y="473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70"/>
                  </a:lnTo>
                  <a:lnTo>
                    <a:pt x="119" y="468"/>
                  </a:lnTo>
                  <a:lnTo>
                    <a:pt x="122" y="466"/>
                  </a:lnTo>
                  <a:lnTo>
                    <a:pt x="122" y="466"/>
                  </a:lnTo>
                  <a:lnTo>
                    <a:pt x="123" y="466"/>
                  </a:lnTo>
                  <a:lnTo>
                    <a:pt x="123" y="466"/>
                  </a:lnTo>
                  <a:lnTo>
                    <a:pt x="125" y="465"/>
                  </a:lnTo>
                  <a:lnTo>
                    <a:pt x="125" y="463"/>
                  </a:lnTo>
                  <a:lnTo>
                    <a:pt x="127" y="460"/>
                  </a:lnTo>
                  <a:lnTo>
                    <a:pt x="127" y="459"/>
                  </a:lnTo>
                  <a:lnTo>
                    <a:pt x="128" y="454"/>
                  </a:lnTo>
                  <a:lnTo>
                    <a:pt x="128" y="452"/>
                  </a:lnTo>
                  <a:lnTo>
                    <a:pt x="130" y="451"/>
                  </a:lnTo>
                  <a:lnTo>
                    <a:pt x="128" y="449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6"/>
                  </a:lnTo>
                  <a:lnTo>
                    <a:pt x="128" y="443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28" y="440"/>
                  </a:lnTo>
                  <a:lnTo>
                    <a:pt x="127" y="440"/>
                  </a:lnTo>
                  <a:lnTo>
                    <a:pt x="127" y="438"/>
                  </a:lnTo>
                  <a:lnTo>
                    <a:pt x="125" y="437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28" y="438"/>
                  </a:lnTo>
                  <a:lnTo>
                    <a:pt x="128" y="437"/>
                  </a:lnTo>
                  <a:lnTo>
                    <a:pt x="128" y="437"/>
                  </a:lnTo>
                  <a:lnTo>
                    <a:pt x="130" y="435"/>
                  </a:lnTo>
                  <a:lnTo>
                    <a:pt x="130" y="435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7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3"/>
                  </a:lnTo>
                  <a:lnTo>
                    <a:pt x="123" y="432"/>
                  </a:lnTo>
                  <a:lnTo>
                    <a:pt x="123" y="430"/>
                  </a:lnTo>
                  <a:lnTo>
                    <a:pt x="122" y="430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3" y="427"/>
                  </a:lnTo>
                  <a:lnTo>
                    <a:pt x="123" y="427"/>
                  </a:lnTo>
                  <a:lnTo>
                    <a:pt x="123" y="426"/>
                  </a:lnTo>
                  <a:lnTo>
                    <a:pt x="123" y="426"/>
                  </a:lnTo>
                  <a:lnTo>
                    <a:pt x="123" y="424"/>
                  </a:lnTo>
                  <a:lnTo>
                    <a:pt x="122" y="424"/>
                  </a:lnTo>
                  <a:lnTo>
                    <a:pt x="122" y="422"/>
                  </a:lnTo>
                  <a:lnTo>
                    <a:pt x="123" y="422"/>
                  </a:lnTo>
                  <a:lnTo>
                    <a:pt x="123" y="422"/>
                  </a:lnTo>
                  <a:lnTo>
                    <a:pt x="122" y="421"/>
                  </a:lnTo>
                  <a:lnTo>
                    <a:pt x="120" y="421"/>
                  </a:lnTo>
                  <a:lnTo>
                    <a:pt x="120" y="421"/>
                  </a:lnTo>
                  <a:lnTo>
                    <a:pt x="122" y="422"/>
                  </a:lnTo>
                  <a:lnTo>
                    <a:pt x="120" y="422"/>
                  </a:lnTo>
                  <a:lnTo>
                    <a:pt x="117" y="419"/>
                  </a:lnTo>
                  <a:lnTo>
                    <a:pt x="117" y="418"/>
                  </a:lnTo>
                  <a:lnTo>
                    <a:pt x="116" y="416"/>
                  </a:lnTo>
                  <a:lnTo>
                    <a:pt x="116" y="418"/>
                  </a:lnTo>
                  <a:lnTo>
                    <a:pt x="116" y="418"/>
                  </a:lnTo>
                  <a:lnTo>
                    <a:pt x="117" y="421"/>
                  </a:lnTo>
                  <a:lnTo>
                    <a:pt x="119" y="422"/>
                  </a:lnTo>
                  <a:lnTo>
                    <a:pt x="119" y="422"/>
                  </a:lnTo>
                  <a:lnTo>
                    <a:pt x="119" y="424"/>
                  </a:lnTo>
                  <a:lnTo>
                    <a:pt x="119" y="424"/>
                  </a:lnTo>
                  <a:lnTo>
                    <a:pt x="117" y="424"/>
                  </a:lnTo>
                  <a:lnTo>
                    <a:pt x="117" y="422"/>
                  </a:lnTo>
                  <a:lnTo>
                    <a:pt x="116" y="421"/>
                  </a:lnTo>
                  <a:lnTo>
                    <a:pt x="109" y="410"/>
                  </a:lnTo>
                  <a:lnTo>
                    <a:pt x="109" y="408"/>
                  </a:lnTo>
                  <a:lnTo>
                    <a:pt x="111" y="408"/>
                  </a:lnTo>
                  <a:lnTo>
                    <a:pt x="111" y="407"/>
                  </a:lnTo>
                  <a:lnTo>
                    <a:pt x="112" y="407"/>
                  </a:lnTo>
                  <a:lnTo>
                    <a:pt x="111" y="407"/>
                  </a:lnTo>
                  <a:lnTo>
                    <a:pt x="111" y="407"/>
                  </a:lnTo>
                  <a:lnTo>
                    <a:pt x="109" y="407"/>
                  </a:lnTo>
                  <a:lnTo>
                    <a:pt x="109" y="408"/>
                  </a:lnTo>
                  <a:lnTo>
                    <a:pt x="108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6" y="403"/>
                  </a:lnTo>
                  <a:lnTo>
                    <a:pt x="106" y="402"/>
                  </a:lnTo>
                  <a:lnTo>
                    <a:pt x="105" y="400"/>
                  </a:lnTo>
                  <a:lnTo>
                    <a:pt x="103" y="399"/>
                  </a:lnTo>
                  <a:lnTo>
                    <a:pt x="101" y="396"/>
                  </a:lnTo>
                  <a:lnTo>
                    <a:pt x="98" y="392"/>
                  </a:lnTo>
                  <a:lnTo>
                    <a:pt x="101" y="392"/>
                  </a:lnTo>
                  <a:lnTo>
                    <a:pt x="103" y="392"/>
                  </a:lnTo>
                  <a:close/>
                  <a:moveTo>
                    <a:pt x="332" y="11"/>
                  </a:moveTo>
                  <a:lnTo>
                    <a:pt x="332" y="11"/>
                  </a:lnTo>
                  <a:lnTo>
                    <a:pt x="332" y="11"/>
                  </a:lnTo>
                  <a:lnTo>
                    <a:pt x="332" y="13"/>
                  </a:lnTo>
                  <a:lnTo>
                    <a:pt x="332" y="13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close/>
                  <a:moveTo>
                    <a:pt x="313" y="0"/>
                  </a:move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6" name="Freeform 182">
              <a:extLst>
                <a:ext uri="{FF2B5EF4-FFF2-40B4-BE49-F238E27FC236}">
                  <a16:creationId xmlns:a16="http://schemas.microsoft.com/office/drawing/2014/main" id="{4B5F30CF-D60E-0771-72B6-B5161E817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12" y="4895431"/>
              <a:ext cx="380099" cy="352810"/>
            </a:xfrm>
            <a:custGeom>
              <a:avLst/>
              <a:gdLst>
                <a:gd name="T0" fmla="*/ 25 w 195"/>
                <a:gd name="T1" fmla="*/ 0 h 181"/>
                <a:gd name="T2" fmla="*/ 30 w 195"/>
                <a:gd name="T3" fmla="*/ 5 h 181"/>
                <a:gd name="T4" fmla="*/ 33 w 195"/>
                <a:gd name="T5" fmla="*/ 6 h 181"/>
                <a:gd name="T6" fmla="*/ 47 w 195"/>
                <a:gd name="T7" fmla="*/ 6 h 181"/>
                <a:gd name="T8" fmla="*/ 69 w 195"/>
                <a:gd name="T9" fmla="*/ 6 h 181"/>
                <a:gd name="T10" fmla="*/ 88 w 195"/>
                <a:gd name="T11" fmla="*/ 6 h 181"/>
                <a:gd name="T12" fmla="*/ 98 w 195"/>
                <a:gd name="T13" fmla="*/ 6 h 181"/>
                <a:gd name="T14" fmla="*/ 102 w 195"/>
                <a:gd name="T15" fmla="*/ 13 h 181"/>
                <a:gd name="T16" fmla="*/ 110 w 195"/>
                <a:gd name="T17" fmla="*/ 13 h 181"/>
                <a:gd name="T18" fmla="*/ 126 w 195"/>
                <a:gd name="T19" fmla="*/ 14 h 181"/>
                <a:gd name="T20" fmla="*/ 132 w 195"/>
                <a:gd name="T21" fmla="*/ 16 h 181"/>
                <a:gd name="T22" fmla="*/ 140 w 195"/>
                <a:gd name="T23" fmla="*/ 16 h 181"/>
                <a:gd name="T24" fmla="*/ 157 w 195"/>
                <a:gd name="T25" fmla="*/ 13 h 181"/>
                <a:gd name="T26" fmla="*/ 175 w 195"/>
                <a:gd name="T27" fmla="*/ 9 h 181"/>
                <a:gd name="T28" fmla="*/ 189 w 195"/>
                <a:gd name="T29" fmla="*/ 8 h 181"/>
                <a:gd name="T30" fmla="*/ 195 w 195"/>
                <a:gd name="T31" fmla="*/ 13 h 181"/>
                <a:gd name="T32" fmla="*/ 186 w 195"/>
                <a:gd name="T33" fmla="*/ 16 h 181"/>
                <a:gd name="T34" fmla="*/ 181 w 195"/>
                <a:gd name="T35" fmla="*/ 16 h 181"/>
                <a:gd name="T36" fmla="*/ 176 w 195"/>
                <a:gd name="T37" fmla="*/ 19 h 181"/>
                <a:gd name="T38" fmla="*/ 172 w 195"/>
                <a:gd name="T39" fmla="*/ 22 h 181"/>
                <a:gd name="T40" fmla="*/ 167 w 195"/>
                <a:gd name="T41" fmla="*/ 16 h 181"/>
                <a:gd name="T42" fmla="*/ 156 w 195"/>
                <a:gd name="T43" fmla="*/ 17 h 181"/>
                <a:gd name="T44" fmla="*/ 134 w 195"/>
                <a:gd name="T45" fmla="*/ 21 h 181"/>
                <a:gd name="T46" fmla="*/ 134 w 195"/>
                <a:gd name="T47" fmla="*/ 41 h 181"/>
                <a:gd name="T48" fmla="*/ 134 w 195"/>
                <a:gd name="T49" fmla="*/ 66 h 181"/>
                <a:gd name="T50" fmla="*/ 120 w 195"/>
                <a:gd name="T51" fmla="*/ 76 h 181"/>
                <a:gd name="T52" fmla="*/ 120 w 195"/>
                <a:gd name="T53" fmla="*/ 91 h 181"/>
                <a:gd name="T54" fmla="*/ 120 w 195"/>
                <a:gd name="T55" fmla="*/ 109 h 181"/>
                <a:gd name="T56" fmla="*/ 118 w 195"/>
                <a:gd name="T57" fmla="*/ 173 h 181"/>
                <a:gd name="T58" fmla="*/ 112 w 195"/>
                <a:gd name="T59" fmla="*/ 178 h 181"/>
                <a:gd name="T60" fmla="*/ 109 w 195"/>
                <a:gd name="T61" fmla="*/ 181 h 181"/>
                <a:gd name="T62" fmla="*/ 99 w 195"/>
                <a:gd name="T63" fmla="*/ 180 h 181"/>
                <a:gd name="T64" fmla="*/ 88 w 195"/>
                <a:gd name="T65" fmla="*/ 180 h 181"/>
                <a:gd name="T66" fmla="*/ 82 w 195"/>
                <a:gd name="T67" fmla="*/ 176 h 181"/>
                <a:gd name="T68" fmla="*/ 82 w 195"/>
                <a:gd name="T69" fmla="*/ 173 h 181"/>
                <a:gd name="T70" fmla="*/ 80 w 195"/>
                <a:gd name="T71" fmla="*/ 170 h 181"/>
                <a:gd name="T72" fmla="*/ 77 w 195"/>
                <a:gd name="T73" fmla="*/ 167 h 181"/>
                <a:gd name="T74" fmla="*/ 74 w 195"/>
                <a:gd name="T75" fmla="*/ 172 h 181"/>
                <a:gd name="T76" fmla="*/ 72 w 195"/>
                <a:gd name="T77" fmla="*/ 175 h 181"/>
                <a:gd name="T78" fmla="*/ 69 w 195"/>
                <a:gd name="T79" fmla="*/ 176 h 181"/>
                <a:gd name="T80" fmla="*/ 58 w 195"/>
                <a:gd name="T81" fmla="*/ 167 h 181"/>
                <a:gd name="T82" fmla="*/ 50 w 195"/>
                <a:gd name="T83" fmla="*/ 148 h 181"/>
                <a:gd name="T84" fmla="*/ 49 w 195"/>
                <a:gd name="T85" fmla="*/ 143 h 181"/>
                <a:gd name="T86" fmla="*/ 46 w 195"/>
                <a:gd name="T87" fmla="*/ 129 h 181"/>
                <a:gd name="T88" fmla="*/ 44 w 195"/>
                <a:gd name="T89" fmla="*/ 118 h 181"/>
                <a:gd name="T90" fmla="*/ 41 w 195"/>
                <a:gd name="T91" fmla="*/ 99 h 181"/>
                <a:gd name="T92" fmla="*/ 39 w 195"/>
                <a:gd name="T93" fmla="*/ 90 h 181"/>
                <a:gd name="T94" fmla="*/ 41 w 195"/>
                <a:gd name="T95" fmla="*/ 87 h 181"/>
                <a:gd name="T96" fmla="*/ 33 w 195"/>
                <a:gd name="T97" fmla="*/ 71 h 181"/>
                <a:gd name="T98" fmla="*/ 23 w 195"/>
                <a:gd name="T99" fmla="*/ 54 h 181"/>
                <a:gd name="T100" fmla="*/ 9 w 195"/>
                <a:gd name="T101" fmla="*/ 27 h 181"/>
                <a:gd name="T102" fmla="*/ 1 w 195"/>
                <a:gd name="T103" fmla="*/ 16 h 181"/>
                <a:gd name="T104" fmla="*/ 3 w 195"/>
                <a:gd name="T105" fmla="*/ 5 h 181"/>
                <a:gd name="T106" fmla="*/ 9 w 195"/>
                <a:gd name="T107" fmla="*/ 3 h 181"/>
                <a:gd name="T108" fmla="*/ 16 w 195"/>
                <a:gd name="T109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5" h="181">
                  <a:moveTo>
                    <a:pt x="20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7" y="6"/>
                  </a:lnTo>
                  <a:lnTo>
                    <a:pt x="53" y="6"/>
                  </a:lnTo>
                  <a:lnTo>
                    <a:pt x="58" y="6"/>
                  </a:lnTo>
                  <a:lnTo>
                    <a:pt x="64" y="6"/>
                  </a:lnTo>
                  <a:lnTo>
                    <a:pt x="69" y="6"/>
                  </a:lnTo>
                  <a:lnTo>
                    <a:pt x="75" y="6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93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1" y="11"/>
                  </a:lnTo>
                  <a:lnTo>
                    <a:pt x="102" y="13"/>
                  </a:lnTo>
                  <a:lnTo>
                    <a:pt x="105" y="13"/>
                  </a:lnTo>
                  <a:lnTo>
                    <a:pt x="107" y="13"/>
                  </a:lnTo>
                  <a:lnTo>
                    <a:pt x="109" y="13"/>
                  </a:lnTo>
                  <a:lnTo>
                    <a:pt x="110" y="13"/>
                  </a:lnTo>
                  <a:lnTo>
                    <a:pt x="115" y="14"/>
                  </a:lnTo>
                  <a:lnTo>
                    <a:pt x="118" y="14"/>
                  </a:lnTo>
                  <a:lnTo>
                    <a:pt x="123" y="13"/>
                  </a:lnTo>
                  <a:lnTo>
                    <a:pt x="126" y="14"/>
                  </a:lnTo>
                  <a:lnTo>
                    <a:pt x="128" y="14"/>
                  </a:lnTo>
                  <a:lnTo>
                    <a:pt x="129" y="16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5" y="14"/>
                  </a:lnTo>
                  <a:lnTo>
                    <a:pt x="139" y="14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45" y="14"/>
                  </a:lnTo>
                  <a:lnTo>
                    <a:pt x="148" y="14"/>
                  </a:lnTo>
                  <a:lnTo>
                    <a:pt x="153" y="13"/>
                  </a:lnTo>
                  <a:lnTo>
                    <a:pt x="157" y="13"/>
                  </a:lnTo>
                  <a:lnTo>
                    <a:pt x="164" y="11"/>
                  </a:lnTo>
                  <a:lnTo>
                    <a:pt x="169" y="9"/>
                  </a:lnTo>
                  <a:lnTo>
                    <a:pt x="172" y="9"/>
                  </a:lnTo>
                  <a:lnTo>
                    <a:pt x="175" y="9"/>
                  </a:lnTo>
                  <a:lnTo>
                    <a:pt x="178" y="8"/>
                  </a:lnTo>
                  <a:lnTo>
                    <a:pt x="181" y="8"/>
                  </a:lnTo>
                  <a:lnTo>
                    <a:pt x="181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6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3" y="16"/>
                  </a:lnTo>
                  <a:lnTo>
                    <a:pt x="181" y="16"/>
                  </a:lnTo>
                  <a:lnTo>
                    <a:pt x="180" y="17"/>
                  </a:lnTo>
                  <a:lnTo>
                    <a:pt x="178" y="17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1"/>
                  </a:lnTo>
                  <a:lnTo>
                    <a:pt x="170" y="19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5" y="16"/>
                  </a:lnTo>
                  <a:lnTo>
                    <a:pt x="159" y="16"/>
                  </a:lnTo>
                  <a:lnTo>
                    <a:pt x="156" y="17"/>
                  </a:lnTo>
                  <a:lnTo>
                    <a:pt x="150" y="19"/>
                  </a:lnTo>
                  <a:lnTo>
                    <a:pt x="142" y="19"/>
                  </a:lnTo>
                  <a:lnTo>
                    <a:pt x="137" y="21"/>
                  </a:lnTo>
                  <a:lnTo>
                    <a:pt x="134" y="21"/>
                  </a:lnTo>
                  <a:lnTo>
                    <a:pt x="134" y="24"/>
                  </a:lnTo>
                  <a:lnTo>
                    <a:pt x="134" y="30"/>
                  </a:lnTo>
                  <a:lnTo>
                    <a:pt x="134" y="35"/>
                  </a:lnTo>
                  <a:lnTo>
                    <a:pt x="134" y="41"/>
                  </a:lnTo>
                  <a:lnTo>
                    <a:pt x="134" y="47"/>
                  </a:lnTo>
                  <a:lnTo>
                    <a:pt x="134" y="54"/>
                  </a:lnTo>
                  <a:lnTo>
                    <a:pt x="134" y="60"/>
                  </a:lnTo>
                  <a:lnTo>
                    <a:pt x="134" y="66"/>
                  </a:lnTo>
                  <a:lnTo>
                    <a:pt x="134" y="72"/>
                  </a:lnTo>
                  <a:lnTo>
                    <a:pt x="134" y="74"/>
                  </a:lnTo>
                  <a:lnTo>
                    <a:pt x="134" y="76"/>
                  </a:lnTo>
                  <a:lnTo>
                    <a:pt x="120" y="76"/>
                  </a:lnTo>
                  <a:lnTo>
                    <a:pt x="120" y="79"/>
                  </a:lnTo>
                  <a:lnTo>
                    <a:pt x="120" y="84"/>
                  </a:lnTo>
                  <a:lnTo>
                    <a:pt x="120" y="88"/>
                  </a:lnTo>
                  <a:lnTo>
                    <a:pt x="120" y="91"/>
                  </a:lnTo>
                  <a:lnTo>
                    <a:pt x="120" y="96"/>
                  </a:lnTo>
                  <a:lnTo>
                    <a:pt x="120" y="101"/>
                  </a:lnTo>
                  <a:lnTo>
                    <a:pt x="120" y="106"/>
                  </a:lnTo>
                  <a:lnTo>
                    <a:pt x="120" y="109"/>
                  </a:lnTo>
                  <a:lnTo>
                    <a:pt x="120" y="113"/>
                  </a:lnTo>
                  <a:lnTo>
                    <a:pt x="120" y="117"/>
                  </a:lnTo>
                  <a:lnTo>
                    <a:pt x="120" y="173"/>
                  </a:lnTo>
                  <a:lnTo>
                    <a:pt x="118" y="173"/>
                  </a:lnTo>
                  <a:lnTo>
                    <a:pt x="115" y="175"/>
                  </a:lnTo>
                  <a:lnTo>
                    <a:pt x="113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0" y="178"/>
                  </a:lnTo>
                  <a:lnTo>
                    <a:pt x="109" y="180"/>
                  </a:lnTo>
                  <a:lnTo>
                    <a:pt x="110" y="180"/>
                  </a:lnTo>
                  <a:lnTo>
                    <a:pt x="109" y="181"/>
                  </a:lnTo>
                  <a:lnTo>
                    <a:pt x="107" y="181"/>
                  </a:lnTo>
                  <a:lnTo>
                    <a:pt x="105" y="181"/>
                  </a:lnTo>
                  <a:lnTo>
                    <a:pt x="104" y="181"/>
                  </a:lnTo>
                  <a:lnTo>
                    <a:pt x="99" y="180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91" y="180"/>
                  </a:lnTo>
                  <a:lnTo>
                    <a:pt x="88" y="180"/>
                  </a:lnTo>
                  <a:lnTo>
                    <a:pt x="87" y="180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76"/>
                  </a:lnTo>
                  <a:lnTo>
                    <a:pt x="82" y="176"/>
                  </a:lnTo>
                  <a:lnTo>
                    <a:pt x="82" y="175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0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7" y="167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4" y="170"/>
                  </a:lnTo>
                  <a:lnTo>
                    <a:pt x="74" y="172"/>
                  </a:lnTo>
                  <a:lnTo>
                    <a:pt x="74" y="172"/>
                  </a:lnTo>
                  <a:lnTo>
                    <a:pt x="74" y="173"/>
                  </a:lnTo>
                  <a:lnTo>
                    <a:pt x="72" y="173"/>
                  </a:lnTo>
                  <a:lnTo>
                    <a:pt x="72" y="175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69" y="176"/>
                  </a:lnTo>
                  <a:lnTo>
                    <a:pt x="69" y="176"/>
                  </a:lnTo>
                  <a:lnTo>
                    <a:pt x="68" y="175"/>
                  </a:lnTo>
                  <a:lnTo>
                    <a:pt x="63" y="170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2" y="158"/>
                  </a:lnTo>
                  <a:lnTo>
                    <a:pt x="52" y="156"/>
                  </a:lnTo>
                  <a:lnTo>
                    <a:pt x="50" y="151"/>
                  </a:lnTo>
                  <a:lnTo>
                    <a:pt x="50" y="148"/>
                  </a:lnTo>
                  <a:lnTo>
                    <a:pt x="49" y="147"/>
                  </a:lnTo>
                  <a:lnTo>
                    <a:pt x="50" y="145"/>
                  </a:lnTo>
                  <a:lnTo>
                    <a:pt x="50" y="143"/>
                  </a:lnTo>
                  <a:lnTo>
                    <a:pt x="49" y="143"/>
                  </a:lnTo>
                  <a:lnTo>
                    <a:pt x="47" y="140"/>
                  </a:lnTo>
                  <a:lnTo>
                    <a:pt x="47" y="136"/>
                  </a:lnTo>
                  <a:lnTo>
                    <a:pt x="46" y="132"/>
                  </a:lnTo>
                  <a:lnTo>
                    <a:pt x="46" y="129"/>
                  </a:lnTo>
                  <a:lnTo>
                    <a:pt x="46" y="126"/>
                  </a:lnTo>
                  <a:lnTo>
                    <a:pt x="46" y="124"/>
                  </a:lnTo>
                  <a:lnTo>
                    <a:pt x="46" y="121"/>
                  </a:lnTo>
                  <a:lnTo>
                    <a:pt x="44" y="118"/>
                  </a:lnTo>
                  <a:lnTo>
                    <a:pt x="42" y="113"/>
                  </a:lnTo>
                  <a:lnTo>
                    <a:pt x="41" y="109"/>
                  </a:lnTo>
                  <a:lnTo>
                    <a:pt x="41" y="106"/>
                  </a:lnTo>
                  <a:lnTo>
                    <a:pt x="41" y="99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9" y="91"/>
                  </a:lnTo>
                  <a:lnTo>
                    <a:pt x="39" y="90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1" y="90"/>
                  </a:lnTo>
                  <a:lnTo>
                    <a:pt x="41" y="87"/>
                  </a:lnTo>
                  <a:lnTo>
                    <a:pt x="41" y="85"/>
                  </a:lnTo>
                  <a:lnTo>
                    <a:pt x="39" y="82"/>
                  </a:lnTo>
                  <a:lnTo>
                    <a:pt x="38" y="79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31" y="68"/>
                  </a:lnTo>
                  <a:lnTo>
                    <a:pt x="25" y="58"/>
                  </a:lnTo>
                  <a:lnTo>
                    <a:pt x="23" y="54"/>
                  </a:lnTo>
                  <a:lnTo>
                    <a:pt x="22" y="47"/>
                  </a:lnTo>
                  <a:lnTo>
                    <a:pt x="19" y="46"/>
                  </a:lnTo>
                  <a:lnTo>
                    <a:pt x="11" y="30"/>
                  </a:lnTo>
                  <a:lnTo>
                    <a:pt x="9" y="27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7" name="Freeform 183">
              <a:extLst>
                <a:ext uri="{FF2B5EF4-FFF2-40B4-BE49-F238E27FC236}">
                  <a16:creationId xmlns:a16="http://schemas.microsoft.com/office/drawing/2014/main" id="{1E18BF66-A27C-1493-0F99-C1CB979B8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9505" y="495390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2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  <a:gd name="T12" fmla="*/ 2 w 3"/>
                <a:gd name="T13" fmla="*/ 0 h 3"/>
                <a:gd name="T14" fmla="*/ 2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8" name="Freeform 184">
              <a:extLst>
                <a:ext uri="{FF2B5EF4-FFF2-40B4-BE49-F238E27FC236}">
                  <a16:creationId xmlns:a16="http://schemas.microsoft.com/office/drawing/2014/main" id="{C30CD036-ABF9-DB40-BF85-5A24AEA59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8465" y="443151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9" name="Freeform 185">
              <a:extLst>
                <a:ext uri="{FF2B5EF4-FFF2-40B4-BE49-F238E27FC236}">
                  <a16:creationId xmlns:a16="http://schemas.microsoft.com/office/drawing/2014/main" id="{69037C1B-6F3F-8E94-B119-E16F77075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243" y="3538773"/>
              <a:ext cx="228060" cy="122802"/>
            </a:xfrm>
            <a:custGeom>
              <a:avLst/>
              <a:gdLst>
                <a:gd name="T0" fmla="*/ 29 w 117"/>
                <a:gd name="T1" fmla="*/ 3 h 63"/>
                <a:gd name="T2" fmla="*/ 35 w 117"/>
                <a:gd name="T3" fmla="*/ 8 h 63"/>
                <a:gd name="T4" fmla="*/ 45 w 117"/>
                <a:gd name="T5" fmla="*/ 12 h 63"/>
                <a:gd name="T6" fmla="*/ 51 w 117"/>
                <a:gd name="T7" fmla="*/ 19 h 63"/>
                <a:gd name="T8" fmla="*/ 57 w 117"/>
                <a:gd name="T9" fmla="*/ 19 h 63"/>
                <a:gd name="T10" fmla="*/ 60 w 117"/>
                <a:gd name="T11" fmla="*/ 23 h 63"/>
                <a:gd name="T12" fmla="*/ 67 w 117"/>
                <a:gd name="T13" fmla="*/ 28 h 63"/>
                <a:gd name="T14" fmla="*/ 68 w 117"/>
                <a:gd name="T15" fmla="*/ 30 h 63"/>
                <a:gd name="T16" fmla="*/ 75 w 117"/>
                <a:gd name="T17" fmla="*/ 28 h 63"/>
                <a:gd name="T18" fmla="*/ 73 w 117"/>
                <a:gd name="T19" fmla="*/ 33 h 63"/>
                <a:gd name="T20" fmla="*/ 82 w 117"/>
                <a:gd name="T21" fmla="*/ 34 h 63"/>
                <a:gd name="T22" fmla="*/ 86 w 117"/>
                <a:gd name="T23" fmla="*/ 39 h 63"/>
                <a:gd name="T24" fmla="*/ 87 w 117"/>
                <a:gd name="T25" fmla="*/ 36 h 63"/>
                <a:gd name="T26" fmla="*/ 92 w 117"/>
                <a:gd name="T27" fmla="*/ 39 h 63"/>
                <a:gd name="T28" fmla="*/ 95 w 117"/>
                <a:gd name="T29" fmla="*/ 36 h 63"/>
                <a:gd name="T30" fmla="*/ 98 w 117"/>
                <a:gd name="T31" fmla="*/ 37 h 63"/>
                <a:gd name="T32" fmla="*/ 105 w 117"/>
                <a:gd name="T33" fmla="*/ 41 h 63"/>
                <a:gd name="T34" fmla="*/ 111 w 117"/>
                <a:gd name="T35" fmla="*/ 41 h 63"/>
                <a:gd name="T36" fmla="*/ 117 w 117"/>
                <a:gd name="T37" fmla="*/ 39 h 63"/>
                <a:gd name="T38" fmla="*/ 117 w 117"/>
                <a:gd name="T39" fmla="*/ 44 h 63"/>
                <a:gd name="T40" fmla="*/ 114 w 117"/>
                <a:gd name="T41" fmla="*/ 52 h 63"/>
                <a:gd name="T42" fmla="*/ 117 w 117"/>
                <a:gd name="T43" fmla="*/ 60 h 63"/>
                <a:gd name="T44" fmla="*/ 112 w 117"/>
                <a:gd name="T45" fmla="*/ 63 h 63"/>
                <a:gd name="T46" fmla="*/ 106 w 117"/>
                <a:gd name="T47" fmla="*/ 63 h 63"/>
                <a:gd name="T48" fmla="*/ 101 w 117"/>
                <a:gd name="T49" fmla="*/ 60 h 63"/>
                <a:gd name="T50" fmla="*/ 94 w 117"/>
                <a:gd name="T51" fmla="*/ 61 h 63"/>
                <a:gd name="T52" fmla="*/ 87 w 117"/>
                <a:gd name="T53" fmla="*/ 60 h 63"/>
                <a:gd name="T54" fmla="*/ 82 w 117"/>
                <a:gd name="T55" fmla="*/ 60 h 63"/>
                <a:gd name="T56" fmla="*/ 79 w 117"/>
                <a:gd name="T57" fmla="*/ 56 h 63"/>
                <a:gd name="T58" fmla="*/ 75 w 117"/>
                <a:gd name="T59" fmla="*/ 56 h 63"/>
                <a:gd name="T60" fmla="*/ 73 w 117"/>
                <a:gd name="T61" fmla="*/ 55 h 63"/>
                <a:gd name="T62" fmla="*/ 67 w 117"/>
                <a:gd name="T63" fmla="*/ 52 h 63"/>
                <a:gd name="T64" fmla="*/ 64 w 117"/>
                <a:gd name="T65" fmla="*/ 48 h 63"/>
                <a:gd name="T66" fmla="*/ 56 w 117"/>
                <a:gd name="T67" fmla="*/ 47 h 63"/>
                <a:gd name="T68" fmla="*/ 49 w 117"/>
                <a:gd name="T69" fmla="*/ 45 h 63"/>
                <a:gd name="T70" fmla="*/ 46 w 117"/>
                <a:gd name="T71" fmla="*/ 47 h 63"/>
                <a:gd name="T72" fmla="*/ 38 w 117"/>
                <a:gd name="T73" fmla="*/ 44 h 63"/>
                <a:gd name="T74" fmla="*/ 32 w 117"/>
                <a:gd name="T75" fmla="*/ 42 h 63"/>
                <a:gd name="T76" fmla="*/ 27 w 117"/>
                <a:gd name="T77" fmla="*/ 39 h 63"/>
                <a:gd name="T78" fmla="*/ 23 w 117"/>
                <a:gd name="T79" fmla="*/ 37 h 63"/>
                <a:gd name="T80" fmla="*/ 16 w 117"/>
                <a:gd name="T81" fmla="*/ 33 h 63"/>
                <a:gd name="T82" fmla="*/ 10 w 117"/>
                <a:gd name="T83" fmla="*/ 30 h 63"/>
                <a:gd name="T84" fmla="*/ 7 w 117"/>
                <a:gd name="T85" fmla="*/ 28 h 63"/>
                <a:gd name="T86" fmla="*/ 4 w 117"/>
                <a:gd name="T87" fmla="*/ 28 h 63"/>
                <a:gd name="T88" fmla="*/ 0 w 117"/>
                <a:gd name="T89" fmla="*/ 25 h 63"/>
                <a:gd name="T90" fmla="*/ 2 w 117"/>
                <a:gd name="T91" fmla="*/ 19 h 63"/>
                <a:gd name="T92" fmla="*/ 5 w 117"/>
                <a:gd name="T93" fmla="*/ 11 h 63"/>
                <a:gd name="T94" fmla="*/ 12 w 117"/>
                <a:gd name="T95" fmla="*/ 4 h 63"/>
                <a:gd name="T96" fmla="*/ 13 w 117"/>
                <a:gd name="T97" fmla="*/ 4 h 63"/>
                <a:gd name="T98" fmla="*/ 18 w 117"/>
                <a:gd name="T99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63">
                  <a:moveTo>
                    <a:pt x="23" y="0"/>
                  </a:moveTo>
                  <a:lnTo>
                    <a:pt x="26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5" y="8"/>
                  </a:lnTo>
                  <a:lnTo>
                    <a:pt x="37" y="9"/>
                  </a:lnTo>
                  <a:lnTo>
                    <a:pt x="40" y="11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6" y="14"/>
                  </a:lnTo>
                  <a:lnTo>
                    <a:pt x="48" y="15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7"/>
                  </a:lnTo>
                  <a:lnTo>
                    <a:pt x="57" y="19"/>
                  </a:lnTo>
                  <a:lnTo>
                    <a:pt x="59" y="19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60" y="23"/>
                  </a:lnTo>
                  <a:lnTo>
                    <a:pt x="62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70" y="30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8" y="33"/>
                  </a:lnTo>
                  <a:lnTo>
                    <a:pt x="81" y="33"/>
                  </a:lnTo>
                  <a:lnTo>
                    <a:pt x="82" y="34"/>
                  </a:lnTo>
                  <a:lnTo>
                    <a:pt x="84" y="36"/>
                  </a:lnTo>
                  <a:lnTo>
                    <a:pt x="84" y="37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7" y="39"/>
                  </a:lnTo>
                  <a:lnTo>
                    <a:pt x="87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9" y="36"/>
                  </a:lnTo>
                  <a:lnTo>
                    <a:pt x="89" y="37"/>
                  </a:lnTo>
                  <a:lnTo>
                    <a:pt x="90" y="39"/>
                  </a:lnTo>
                  <a:lnTo>
                    <a:pt x="92" y="39"/>
                  </a:lnTo>
                  <a:lnTo>
                    <a:pt x="94" y="39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5" y="36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7" y="37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1" y="39"/>
                  </a:lnTo>
                  <a:lnTo>
                    <a:pt x="103" y="41"/>
                  </a:lnTo>
                  <a:lnTo>
                    <a:pt x="105" y="41"/>
                  </a:lnTo>
                  <a:lnTo>
                    <a:pt x="108" y="41"/>
                  </a:lnTo>
                  <a:lnTo>
                    <a:pt x="108" y="41"/>
                  </a:lnTo>
                  <a:lnTo>
                    <a:pt x="109" y="41"/>
                  </a:lnTo>
                  <a:lnTo>
                    <a:pt x="111" y="41"/>
                  </a:lnTo>
                  <a:lnTo>
                    <a:pt x="112" y="39"/>
                  </a:lnTo>
                  <a:lnTo>
                    <a:pt x="114" y="39"/>
                  </a:lnTo>
                  <a:lnTo>
                    <a:pt x="116" y="39"/>
                  </a:lnTo>
                  <a:lnTo>
                    <a:pt x="117" y="39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6" y="44"/>
                  </a:lnTo>
                  <a:lnTo>
                    <a:pt x="116" y="47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7" y="55"/>
                  </a:lnTo>
                  <a:lnTo>
                    <a:pt x="117" y="56"/>
                  </a:lnTo>
                  <a:lnTo>
                    <a:pt x="117" y="58"/>
                  </a:lnTo>
                  <a:lnTo>
                    <a:pt x="117" y="60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108" y="63"/>
                  </a:lnTo>
                  <a:lnTo>
                    <a:pt x="106" y="63"/>
                  </a:lnTo>
                  <a:lnTo>
                    <a:pt x="105" y="63"/>
                  </a:lnTo>
                  <a:lnTo>
                    <a:pt x="103" y="63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4" y="61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6" y="58"/>
                  </a:lnTo>
                  <a:lnTo>
                    <a:pt x="84" y="60"/>
                  </a:lnTo>
                  <a:lnTo>
                    <a:pt x="82" y="60"/>
                  </a:lnTo>
                  <a:lnTo>
                    <a:pt x="82" y="60"/>
                  </a:lnTo>
                  <a:lnTo>
                    <a:pt x="82" y="58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6"/>
                  </a:lnTo>
                  <a:lnTo>
                    <a:pt x="76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5"/>
                  </a:lnTo>
                  <a:lnTo>
                    <a:pt x="70" y="55"/>
                  </a:lnTo>
                  <a:lnTo>
                    <a:pt x="67" y="53"/>
                  </a:lnTo>
                  <a:lnTo>
                    <a:pt x="67" y="52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5" y="48"/>
                  </a:lnTo>
                  <a:lnTo>
                    <a:pt x="64" y="48"/>
                  </a:lnTo>
                  <a:lnTo>
                    <a:pt x="60" y="47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6" y="47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1" y="47"/>
                  </a:lnTo>
                  <a:lnTo>
                    <a:pt x="49" y="45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3" y="47"/>
                  </a:lnTo>
                  <a:lnTo>
                    <a:pt x="41" y="45"/>
                  </a:lnTo>
                  <a:lnTo>
                    <a:pt x="38" y="45"/>
                  </a:lnTo>
                  <a:lnTo>
                    <a:pt x="38" y="44"/>
                  </a:lnTo>
                  <a:lnTo>
                    <a:pt x="38" y="42"/>
                  </a:lnTo>
                  <a:lnTo>
                    <a:pt x="37" y="42"/>
                  </a:lnTo>
                  <a:lnTo>
                    <a:pt x="35" y="42"/>
                  </a:lnTo>
                  <a:lnTo>
                    <a:pt x="32" y="42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7"/>
                  </a:lnTo>
                  <a:lnTo>
                    <a:pt x="21" y="37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5" y="11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8" y="4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0" name="Freeform 186">
              <a:extLst>
                <a:ext uri="{FF2B5EF4-FFF2-40B4-BE49-F238E27FC236}">
                  <a16:creationId xmlns:a16="http://schemas.microsoft.com/office/drawing/2014/main" id="{8079EFC5-5BC3-C4B6-9414-B9568BEEE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697" y="1433614"/>
              <a:ext cx="1204619" cy="1140295"/>
            </a:xfrm>
            <a:custGeom>
              <a:avLst/>
              <a:gdLst>
                <a:gd name="T0" fmla="*/ 260 w 618"/>
                <a:gd name="T1" fmla="*/ 460 h 585"/>
                <a:gd name="T2" fmla="*/ 312 w 618"/>
                <a:gd name="T3" fmla="*/ 410 h 585"/>
                <a:gd name="T4" fmla="*/ 335 w 618"/>
                <a:gd name="T5" fmla="*/ 353 h 585"/>
                <a:gd name="T6" fmla="*/ 345 w 618"/>
                <a:gd name="T7" fmla="*/ 342 h 585"/>
                <a:gd name="T8" fmla="*/ 364 w 618"/>
                <a:gd name="T9" fmla="*/ 341 h 585"/>
                <a:gd name="T10" fmla="*/ 340 w 618"/>
                <a:gd name="T11" fmla="*/ 350 h 585"/>
                <a:gd name="T12" fmla="*/ 378 w 618"/>
                <a:gd name="T13" fmla="*/ 333 h 585"/>
                <a:gd name="T14" fmla="*/ 432 w 618"/>
                <a:gd name="T15" fmla="*/ 301 h 585"/>
                <a:gd name="T16" fmla="*/ 394 w 618"/>
                <a:gd name="T17" fmla="*/ 319 h 585"/>
                <a:gd name="T18" fmla="*/ 422 w 618"/>
                <a:gd name="T19" fmla="*/ 305 h 585"/>
                <a:gd name="T20" fmla="*/ 476 w 618"/>
                <a:gd name="T21" fmla="*/ 289 h 585"/>
                <a:gd name="T22" fmla="*/ 462 w 618"/>
                <a:gd name="T23" fmla="*/ 289 h 585"/>
                <a:gd name="T24" fmla="*/ 556 w 618"/>
                <a:gd name="T25" fmla="*/ 287 h 585"/>
                <a:gd name="T26" fmla="*/ 569 w 618"/>
                <a:gd name="T27" fmla="*/ 311 h 585"/>
                <a:gd name="T28" fmla="*/ 548 w 618"/>
                <a:gd name="T29" fmla="*/ 330 h 585"/>
                <a:gd name="T30" fmla="*/ 503 w 618"/>
                <a:gd name="T31" fmla="*/ 336 h 585"/>
                <a:gd name="T32" fmla="*/ 440 w 618"/>
                <a:gd name="T33" fmla="*/ 327 h 585"/>
                <a:gd name="T34" fmla="*/ 394 w 618"/>
                <a:gd name="T35" fmla="*/ 350 h 585"/>
                <a:gd name="T36" fmla="*/ 343 w 618"/>
                <a:gd name="T37" fmla="*/ 412 h 585"/>
                <a:gd name="T38" fmla="*/ 307 w 618"/>
                <a:gd name="T39" fmla="*/ 478 h 585"/>
                <a:gd name="T40" fmla="*/ 312 w 618"/>
                <a:gd name="T41" fmla="*/ 541 h 585"/>
                <a:gd name="T42" fmla="*/ 283 w 618"/>
                <a:gd name="T43" fmla="*/ 550 h 585"/>
                <a:gd name="T44" fmla="*/ 247 w 618"/>
                <a:gd name="T45" fmla="*/ 583 h 585"/>
                <a:gd name="T46" fmla="*/ 220 w 618"/>
                <a:gd name="T47" fmla="*/ 568 h 585"/>
                <a:gd name="T48" fmla="*/ 209 w 618"/>
                <a:gd name="T49" fmla="*/ 550 h 585"/>
                <a:gd name="T50" fmla="*/ 220 w 618"/>
                <a:gd name="T51" fmla="*/ 536 h 585"/>
                <a:gd name="T52" fmla="*/ 212 w 618"/>
                <a:gd name="T53" fmla="*/ 530 h 585"/>
                <a:gd name="T54" fmla="*/ 238 w 618"/>
                <a:gd name="T55" fmla="*/ 514 h 585"/>
                <a:gd name="T56" fmla="*/ 203 w 618"/>
                <a:gd name="T57" fmla="*/ 501 h 585"/>
                <a:gd name="T58" fmla="*/ 225 w 618"/>
                <a:gd name="T59" fmla="*/ 489 h 585"/>
                <a:gd name="T60" fmla="*/ 233 w 618"/>
                <a:gd name="T61" fmla="*/ 478 h 585"/>
                <a:gd name="T62" fmla="*/ 266 w 618"/>
                <a:gd name="T63" fmla="*/ 464 h 585"/>
                <a:gd name="T64" fmla="*/ 291 w 618"/>
                <a:gd name="T65" fmla="*/ 454 h 585"/>
                <a:gd name="T66" fmla="*/ 296 w 618"/>
                <a:gd name="T67" fmla="*/ 434 h 585"/>
                <a:gd name="T68" fmla="*/ 332 w 618"/>
                <a:gd name="T69" fmla="*/ 401 h 585"/>
                <a:gd name="T70" fmla="*/ 354 w 618"/>
                <a:gd name="T71" fmla="*/ 377 h 585"/>
                <a:gd name="T72" fmla="*/ 350 w 618"/>
                <a:gd name="T73" fmla="*/ 360 h 585"/>
                <a:gd name="T74" fmla="*/ 383 w 618"/>
                <a:gd name="T75" fmla="*/ 349 h 585"/>
                <a:gd name="T76" fmla="*/ 402 w 618"/>
                <a:gd name="T77" fmla="*/ 322 h 585"/>
                <a:gd name="T78" fmla="*/ 432 w 618"/>
                <a:gd name="T79" fmla="*/ 320 h 585"/>
                <a:gd name="T80" fmla="*/ 462 w 618"/>
                <a:gd name="T81" fmla="*/ 298 h 585"/>
                <a:gd name="T82" fmla="*/ 503 w 618"/>
                <a:gd name="T83" fmla="*/ 286 h 585"/>
                <a:gd name="T84" fmla="*/ 526 w 618"/>
                <a:gd name="T85" fmla="*/ 287 h 585"/>
                <a:gd name="T86" fmla="*/ 11 w 618"/>
                <a:gd name="T87" fmla="*/ 278 h 585"/>
                <a:gd name="T88" fmla="*/ 481 w 618"/>
                <a:gd name="T89" fmla="*/ 92 h 585"/>
                <a:gd name="T90" fmla="*/ 444 w 618"/>
                <a:gd name="T91" fmla="*/ 82 h 585"/>
                <a:gd name="T92" fmla="*/ 299 w 618"/>
                <a:gd name="T93" fmla="*/ 65 h 585"/>
                <a:gd name="T94" fmla="*/ 369 w 618"/>
                <a:gd name="T95" fmla="*/ 15 h 585"/>
                <a:gd name="T96" fmla="*/ 405 w 618"/>
                <a:gd name="T97" fmla="*/ 41 h 585"/>
                <a:gd name="T98" fmla="*/ 406 w 618"/>
                <a:gd name="T99" fmla="*/ 78 h 585"/>
                <a:gd name="T100" fmla="*/ 350 w 618"/>
                <a:gd name="T101" fmla="*/ 109 h 585"/>
                <a:gd name="T102" fmla="*/ 331 w 618"/>
                <a:gd name="T103" fmla="*/ 86 h 585"/>
                <a:gd name="T104" fmla="*/ 365 w 618"/>
                <a:gd name="T105" fmla="*/ 63 h 585"/>
                <a:gd name="T106" fmla="*/ 332 w 618"/>
                <a:gd name="T107" fmla="*/ 71 h 585"/>
                <a:gd name="T108" fmla="*/ 307 w 618"/>
                <a:gd name="T109" fmla="*/ 40 h 585"/>
                <a:gd name="T110" fmla="*/ 309 w 618"/>
                <a:gd name="T111" fmla="*/ 24 h 585"/>
                <a:gd name="T112" fmla="*/ 350 w 618"/>
                <a:gd name="T113" fmla="*/ 27 h 585"/>
                <a:gd name="T114" fmla="*/ 403 w 618"/>
                <a:gd name="T115" fmla="*/ 7 h 585"/>
                <a:gd name="T116" fmla="*/ 468 w 618"/>
                <a:gd name="T117" fmla="*/ 4 h 585"/>
                <a:gd name="T118" fmla="*/ 496 w 618"/>
                <a:gd name="T119" fmla="*/ 38 h 585"/>
                <a:gd name="T120" fmla="*/ 416 w 618"/>
                <a:gd name="T121" fmla="*/ 26 h 585"/>
                <a:gd name="T122" fmla="*/ 416 w 618"/>
                <a:gd name="T123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585">
                  <a:moveTo>
                    <a:pt x="205" y="533"/>
                  </a:moveTo>
                  <a:lnTo>
                    <a:pt x="205" y="535"/>
                  </a:lnTo>
                  <a:lnTo>
                    <a:pt x="205" y="536"/>
                  </a:lnTo>
                  <a:lnTo>
                    <a:pt x="205" y="539"/>
                  </a:lnTo>
                  <a:lnTo>
                    <a:pt x="205" y="539"/>
                  </a:lnTo>
                  <a:lnTo>
                    <a:pt x="203" y="538"/>
                  </a:lnTo>
                  <a:lnTo>
                    <a:pt x="203" y="538"/>
                  </a:lnTo>
                  <a:lnTo>
                    <a:pt x="203" y="536"/>
                  </a:lnTo>
                  <a:lnTo>
                    <a:pt x="203" y="535"/>
                  </a:lnTo>
                  <a:lnTo>
                    <a:pt x="203" y="535"/>
                  </a:lnTo>
                  <a:lnTo>
                    <a:pt x="205" y="533"/>
                  </a:lnTo>
                  <a:close/>
                  <a:moveTo>
                    <a:pt x="203" y="517"/>
                  </a:moveTo>
                  <a:lnTo>
                    <a:pt x="203" y="519"/>
                  </a:lnTo>
                  <a:lnTo>
                    <a:pt x="203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201" y="517"/>
                  </a:lnTo>
                  <a:lnTo>
                    <a:pt x="201" y="517"/>
                  </a:lnTo>
                  <a:lnTo>
                    <a:pt x="203" y="517"/>
                  </a:lnTo>
                  <a:close/>
                  <a:moveTo>
                    <a:pt x="249" y="467"/>
                  </a:moveTo>
                  <a:lnTo>
                    <a:pt x="249" y="467"/>
                  </a:lnTo>
                  <a:lnTo>
                    <a:pt x="249" y="468"/>
                  </a:lnTo>
                  <a:lnTo>
                    <a:pt x="249" y="470"/>
                  </a:lnTo>
                  <a:lnTo>
                    <a:pt x="247" y="470"/>
                  </a:lnTo>
                  <a:lnTo>
                    <a:pt x="246" y="468"/>
                  </a:lnTo>
                  <a:lnTo>
                    <a:pt x="244" y="468"/>
                  </a:lnTo>
                  <a:lnTo>
                    <a:pt x="244" y="468"/>
                  </a:lnTo>
                  <a:lnTo>
                    <a:pt x="247" y="467"/>
                  </a:lnTo>
                  <a:lnTo>
                    <a:pt x="249" y="467"/>
                  </a:lnTo>
                  <a:close/>
                  <a:moveTo>
                    <a:pt x="258" y="459"/>
                  </a:moveTo>
                  <a:lnTo>
                    <a:pt x="260" y="459"/>
                  </a:lnTo>
                  <a:lnTo>
                    <a:pt x="260" y="460"/>
                  </a:lnTo>
                  <a:lnTo>
                    <a:pt x="258" y="460"/>
                  </a:lnTo>
                  <a:lnTo>
                    <a:pt x="253" y="462"/>
                  </a:lnTo>
                  <a:lnTo>
                    <a:pt x="252" y="462"/>
                  </a:lnTo>
                  <a:lnTo>
                    <a:pt x="252" y="462"/>
                  </a:lnTo>
                  <a:lnTo>
                    <a:pt x="253" y="460"/>
                  </a:lnTo>
                  <a:lnTo>
                    <a:pt x="258" y="459"/>
                  </a:lnTo>
                  <a:lnTo>
                    <a:pt x="258" y="459"/>
                  </a:lnTo>
                  <a:lnTo>
                    <a:pt x="258" y="459"/>
                  </a:lnTo>
                  <a:close/>
                  <a:moveTo>
                    <a:pt x="291" y="432"/>
                  </a:moveTo>
                  <a:lnTo>
                    <a:pt x="293" y="432"/>
                  </a:lnTo>
                  <a:lnTo>
                    <a:pt x="294" y="434"/>
                  </a:lnTo>
                  <a:lnTo>
                    <a:pt x="294" y="434"/>
                  </a:lnTo>
                  <a:lnTo>
                    <a:pt x="293" y="435"/>
                  </a:lnTo>
                  <a:lnTo>
                    <a:pt x="291" y="434"/>
                  </a:lnTo>
                  <a:lnTo>
                    <a:pt x="288" y="435"/>
                  </a:lnTo>
                  <a:lnTo>
                    <a:pt x="287" y="434"/>
                  </a:lnTo>
                  <a:lnTo>
                    <a:pt x="288" y="432"/>
                  </a:lnTo>
                  <a:lnTo>
                    <a:pt x="291" y="432"/>
                  </a:lnTo>
                  <a:close/>
                  <a:moveTo>
                    <a:pt x="304" y="415"/>
                  </a:moveTo>
                  <a:lnTo>
                    <a:pt x="306" y="415"/>
                  </a:lnTo>
                  <a:lnTo>
                    <a:pt x="306" y="415"/>
                  </a:lnTo>
                  <a:lnTo>
                    <a:pt x="306" y="416"/>
                  </a:lnTo>
                  <a:lnTo>
                    <a:pt x="304" y="416"/>
                  </a:lnTo>
                  <a:lnTo>
                    <a:pt x="302" y="416"/>
                  </a:lnTo>
                  <a:lnTo>
                    <a:pt x="302" y="416"/>
                  </a:lnTo>
                  <a:lnTo>
                    <a:pt x="302" y="415"/>
                  </a:lnTo>
                  <a:lnTo>
                    <a:pt x="304" y="415"/>
                  </a:lnTo>
                  <a:close/>
                  <a:moveTo>
                    <a:pt x="317" y="407"/>
                  </a:moveTo>
                  <a:lnTo>
                    <a:pt x="317" y="407"/>
                  </a:lnTo>
                  <a:lnTo>
                    <a:pt x="315" y="408"/>
                  </a:lnTo>
                  <a:lnTo>
                    <a:pt x="312" y="410"/>
                  </a:lnTo>
                  <a:lnTo>
                    <a:pt x="312" y="410"/>
                  </a:lnTo>
                  <a:lnTo>
                    <a:pt x="312" y="408"/>
                  </a:lnTo>
                  <a:lnTo>
                    <a:pt x="312" y="408"/>
                  </a:lnTo>
                  <a:lnTo>
                    <a:pt x="313" y="407"/>
                  </a:lnTo>
                  <a:lnTo>
                    <a:pt x="315" y="407"/>
                  </a:lnTo>
                  <a:lnTo>
                    <a:pt x="317" y="407"/>
                  </a:lnTo>
                  <a:close/>
                  <a:moveTo>
                    <a:pt x="313" y="402"/>
                  </a:moveTo>
                  <a:lnTo>
                    <a:pt x="313" y="402"/>
                  </a:lnTo>
                  <a:lnTo>
                    <a:pt x="315" y="404"/>
                  </a:lnTo>
                  <a:lnTo>
                    <a:pt x="313" y="405"/>
                  </a:lnTo>
                  <a:lnTo>
                    <a:pt x="312" y="407"/>
                  </a:lnTo>
                  <a:lnTo>
                    <a:pt x="310" y="407"/>
                  </a:lnTo>
                  <a:lnTo>
                    <a:pt x="310" y="405"/>
                  </a:lnTo>
                  <a:lnTo>
                    <a:pt x="312" y="404"/>
                  </a:lnTo>
                  <a:lnTo>
                    <a:pt x="312" y="404"/>
                  </a:lnTo>
                  <a:lnTo>
                    <a:pt x="312" y="402"/>
                  </a:lnTo>
                  <a:lnTo>
                    <a:pt x="313" y="402"/>
                  </a:lnTo>
                  <a:close/>
                  <a:moveTo>
                    <a:pt x="321" y="356"/>
                  </a:moveTo>
                  <a:lnTo>
                    <a:pt x="321" y="356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0"/>
                  </a:lnTo>
                  <a:lnTo>
                    <a:pt x="320" y="361"/>
                  </a:lnTo>
                  <a:lnTo>
                    <a:pt x="317" y="363"/>
                  </a:lnTo>
                  <a:lnTo>
                    <a:pt x="318" y="361"/>
                  </a:lnTo>
                  <a:lnTo>
                    <a:pt x="320" y="358"/>
                  </a:lnTo>
                  <a:lnTo>
                    <a:pt x="321" y="356"/>
                  </a:lnTo>
                  <a:close/>
                  <a:moveTo>
                    <a:pt x="331" y="352"/>
                  </a:moveTo>
                  <a:lnTo>
                    <a:pt x="332" y="352"/>
                  </a:lnTo>
                  <a:lnTo>
                    <a:pt x="334" y="352"/>
                  </a:lnTo>
                  <a:lnTo>
                    <a:pt x="335" y="352"/>
                  </a:lnTo>
                  <a:lnTo>
                    <a:pt x="335" y="352"/>
                  </a:lnTo>
                  <a:lnTo>
                    <a:pt x="335" y="353"/>
                  </a:lnTo>
                  <a:lnTo>
                    <a:pt x="334" y="353"/>
                  </a:lnTo>
                  <a:lnTo>
                    <a:pt x="332" y="355"/>
                  </a:lnTo>
                  <a:lnTo>
                    <a:pt x="332" y="355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8" y="356"/>
                  </a:lnTo>
                  <a:lnTo>
                    <a:pt x="328" y="356"/>
                  </a:lnTo>
                  <a:lnTo>
                    <a:pt x="326" y="356"/>
                  </a:lnTo>
                  <a:lnTo>
                    <a:pt x="326" y="356"/>
                  </a:lnTo>
                  <a:lnTo>
                    <a:pt x="326" y="358"/>
                  </a:lnTo>
                  <a:lnTo>
                    <a:pt x="324" y="358"/>
                  </a:lnTo>
                  <a:lnTo>
                    <a:pt x="323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4" y="355"/>
                  </a:lnTo>
                  <a:lnTo>
                    <a:pt x="324" y="355"/>
                  </a:lnTo>
                  <a:lnTo>
                    <a:pt x="326" y="355"/>
                  </a:lnTo>
                  <a:lnTo>
                    <a:pt x="328" y="352"/>
                  </a:lnTo>
                  <a:lnTo>
                    <a:pt x="329" y="352"/>
                  </a:lnTo>
                  <a:lnTo>
                    <a:pt x="331" y="352"/>
                  </a:lnTo>
                  <a:close/>
                  <a:moveTo>
                    <a:pt x="350" y="333"/>
                  </a:moveTo>
                  <a:lnTo>
                    <a:pt x="350" y="333"/>
                  </a:lnTo>
                  <a:lnTo>
                    <a:pt x="351" y="334"/>
                  </a:lnTo>
                  <a:lnTo>
                    <a:pt x="351" y="334"/>
                  </a:lnTo>
                  <a:lnTo>
                    <a:pt x="353" y="338"/>
                  </a:lnTo>
                  <a:lnTo>
                    <a:pt x="354" y="339"/>
                  </a:lnTo>
                  <a:lnTo>
                    <a:pt x="354" y="342"/>
                  </a:lnTo>
                  <a:lnTo>
                    <a:pt x="351" y="342"/>
                  </a:lnTo>
                  <a:lnTo>
                    <a:pt x="350" y="344"/>
                  </a:lnTo>
                  <a:lnTo>
                    <a:pt x="347" y="344"/>
                  </a:lnTo>
                  <a:lnTo>
                    <a:pt x="347" y="342"/>
                  </a:lnTo>
                  <a:lnTo>
                    <a:pt x="345" y="342"/>
                  </a:lnTo>
                  <a:lnTo>
                    <a:pt x="345" y="341"/>
                  </a:lnTo>
                  <a:lnTo>
                    <a:pt x="343" y="342"/>
                  </a:lnTo>
                  <a:lnTo>
                    <a:pt x="342" y="342"/>
                  </a:lnTo>
                  <a:lnTo>
                    <a:pt x="340" y="342"/>
                  </a:lnTo>
                  <a:lnTo>
                    <a:pt x="340" y="341"/>
                  </a:lnTo>
                  <a:lnTo>
                    <a:pt x="342" y="339"/>
                  </a:lnTo>
                  <a:lnTo>
                    <a:pt x="342" y="338"/>
                  </a:lnTo>
                  <a:lnTo>
                    <a:pt x="343" y="338"/>
                  </a:lnTo>
                  <a:lnTo>
                    <a:pt x="345" y="338"/>
                  </a:lnTo>
                  <a:lnTo>
                    <a:pt x="345" y="339"/>
                  </a:lnTo>
                  <a:lnTo>
                    <a:pt x="347" y="338"/>
                  </a:lnTo>
                  <a:lnTo>
                    <a:pt x="347" y="336"/>
                  </a:lnTo>
                  <a:lnTo>
                    <a:pt x="347" y="336"/>
                  </a:lnTo>
                  <a:lnTo>
                    <a:pt x="350" y="336"/>
                  </a:lnTo>
                  <a:lnTo>
                    <a:pt x="350" y="333"/>
                  </a:lnTo>
                  <a:lnTo>
                    <a:pt x="350" y="333"/>
                  </a:lnTo>
                  <a:close/>
                  <a:moveTo>
                    <a:pt x="362" y="325"/>
                  </a:moveTo>
                  <a:lnTo>
                    <a:pt x="364" y="325"/>
                  </a:lnTo>
                  <a:lnTo>
                    <a:pt x="365" y="327"/>
                  </a:lnTo>
                  <a:lnTo>
                    <a:pt x="365" y="328"/>
                  </a:lnTo>
                  <a:lnTo>
                    <a:pt x="362" y="330"/>
                  </a:lnTo>
                  <a:lnTo>
                    <a:pt x="361" y="333"/>
                  </a:lnTo>
                  <a:lnTo>
                    <a:pt x="361" y="334"/>
                  </a:lnTo>
                  <a:lnTo>
                    <a:pt x="362" y="336"/>
                  </a:lnTo>
                  <a:lnTo>
                    <a:pt x="362" y="338"/>
                  </a:lnTo>
                  <a:lnTo>
                    <a:pt x="362" y="341"/>
                  </a:lnTo>
                  <a:lnTo>
                    <a:pt x="361" y="342"/>
                  </a:lnTo>
                  <a:lnTo>
                    <a:pt x="359" y="344"/>
                  </a:lnTo>
                  <a:lnTo>
                    <a:pt x="359" y="344"/>
                  </a:lnTo>
                  <a:lnTo>
                    <a:pt x="362" y="342"/>
                  </a:lnTo>
                  <a:lnTo>
                    <a:pt x="364" y="341"/>
                  </a:lnTo>
                  <a:lnTo>
                    <a:pt x="364" y="341"/>
                  </a:lnTo>
                  <a:lnTo>
                    <a:pt x="365" y="339"/>
                  </a:lnTo>
                  <a:lnTo>
                    <a:pt x="365" y="338"/>
                  </a:lnTo>
                  <a:lnTo>
                    <a:pt x="365" y="338"/>
                  </a:lnTo>
                  <a:lnTo>
                    <a:pt x="367" y="338"/>
                  </a:lnTo>
                  <a:lnTo>
                    <a:pt x="367" y="336"/>
                  </a:lnTo>
                  <a:lnTo>
                    <a:pt x="367" y="336"/>
                  </a:lnTo>
                  <a:lnTo>
                    <a:pt x="369" y="338"/>
                  </a:lnTo>
                  <a:lnTo>
                    <a:pt x="370" y="338"/>
                  </a:lnTo>
                  <a:lnTo>
                    <a:pt x="370" y="341"/>
                  </a:lnTo>
                  <a:lnTo>
                    <a:pt x="370" y="342"/>
                  </a:lnTo>
                  <a:lnTo>
                    <a:pt x="369" y="344"/>
                  </a:lnTo>
                  <a:lnTo>
                    <a:pt x="365" y="345"/>
                  </a:lnTo>
                  <a:lnTo>
                    <a:pt x="364" y="347"/>
                  </a:lnTo>
                  <a:lnTo>
                    <a:pt x="362" y="349"/>
                  </a:lnTo>
                  <a:lnTo>
                    <a:pt x="362" y="349"/>
                  </a:lnTo>
                  <a:lnTo>
                    <a:pt x="361" y="349"/>
                  </a:lnTo>
                  <a:lnTo>
                    <a:pt x="361" y="349"/>
                  </a:lnTo>
                  <a:lnTo>
                    <a:pt x="359" y="349"/>
                  </a:lnTo>
                  <a:lnTo>
                    <a:pt x="359" y="350"/>
                  </a:lnTo>
                  <a:lnTo>
                    <a:pt x="354" y="350"/>
                  </a:lnTo>
                  <a:lnTo>
                    <a:pt x="353" y="350"/>
                  </a:lnTo>
                  <a:lnTo>
                    <a:pt x="353" y="349"/>
                  </a:lnTo>
                  <a:lnTo>
                    <a:pt x="353" y="349"/>
                  </a:lnTo>
                  <a:lnTo>
                    <a:pt x="351" y="350"/>
                  </a:lnTo>
                  <a:lnTo>
                    <a:pt x="350" y="352"/>
                  </a:lnTo>
                  <a:lnTo>
                    <a:pt x="350" y="352"/>
                  </a:lnTo>
                  <a:lnTo>
                    <a:pt x="348" y="350"/>
                  </a:lnTo>
                  <a:lnTo>
                    <a:pt x="343" y="353"/>
                  </a:lnTo>
                  <a:lnTo>
                    <a:pt x="339" y="353"/>
                  </a:lnTo>
                  <a:lnTo>
                    <a:pt x="339" y="353"/>
                  </a:lnTo>
                  <a:lnTo>
                    <a:pt x="339" y="352"/>
                  </a:lnTo>
                  <a:lnTo>
                    <a:pt x="340" y="350"/>
                  </a:lnTo>
                  <a:lnTo>
                    <a:pt x="343" y="349"/>
                  </a:lnTo>
                  <a:lnTo>
                    <a:pt x="350" y="347"/>
                  </a:lnTo>
                  <a:lnTo>
                    <a:pt x="354" y="342"/>
                  </a:lnTo>
                  <a:lnTo>
                    <a:pt x="356" y="338"/>
                  </a:lnTo>
                  <a:lnTo>
                    <a:pt x="356" y="336"/>
                  </a:lnTo>
                  <a:lnTo>
                    <a:pt x="356" y="336"/>
                  </a:lnTo>
                  <a:lnTo>
                    <a:pt x="354" y="336"/>
                  </a:lnTo>
                  <a:lnTo>
                    <a:pt x="354" y="334"/>
                  </a:lnTo>
                  <a:lnTo>
                    <a:pt x="356" y="333"/>
                  </a:lnTo>
                  <a:lnTo>
                    <a:pt x="358" y="330"/>
                  </a:lnTo>
                  <a:lnTo>
                    <a:pt x="359" y="330"/>
                  </a:lnTo>
                  <a:lnTo>
                    <a:pt x="361" y="327"/>
                  </a:lnTo>
                  <a:lnTo>
                    <a:pt x="362" y="325"/>
                  </a:lnTo>
                  <a:close/>
                  <a:moveTo>
                    <a:pt x="384" y="319"/>
                  </a:moveTo>
                  <a:lnTo>
                    <a:pt x="386" y="320"/>
                  </a:lnTo>
                  <a:lnTo>
                    <a:pt x="388" y="319"/>
                  </a:lnTo>
                  <a:lnTo>
                    <a:pt x="389" y="319"/>
                  </a:lnTo>
                  <a:lnTo>
                    <a:pt x="391" y="319"/>
                  </a:lnTo>
                  <a:lnTo>
                    <a:pt x="391" y="320"/>
                  </a:lnTo>
                  <a:lnTo>
                    <a:pt x="392" y="320"/>
                  </a:lnTo>
                  <a:lnTo>
                    <a:pt x="392" y="322"/>
                  </a:lnTo>
                  <a:lnTo>
                    <a:pt x="394" y="323"/>
                  </a:lnTo>
                  <a:lnTo>
                    <a:pt x="392" y="325"/>
                  </a:lnTo>
                  <a:lnTo>
                    <a:pt x="391" y="325"/>
                  </a:lnTo>
                  <a:lnTo>
                    <a:pt x="391" y="327"/>
                  </a:lnTo>
                  <a:lnTo>
                    <a:pt x="391" y="328"/>
                  </a:lnTo>
                  <a:lnTo>
                    <a:pt x="389" y="330"/>
                  </a:lnTo>
                  <a:lnTo>
                    <a:pt x="386" y="330"/>
                  </a:lnTo>
                  <a:lnTo>
                    <a:pt x="384" y="328"/>
                  </a:lnTo>
                  <a:lnTo>
                    <a:pt x="383" y="330"/>
                  </a:lnTo>
                  <a:lnTo>
                    <a:pt x="380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6" y="331"/>
                  </a:lnTo>
                  <a:lnTo>
                    <a:pt x="375" y="331"/>
                  </a:lnTo>
                  <a:lnTo>
                    <a:pt x="375" y="331"/>
                  </a:lnTo>
                  <a:lnTo>
                    <a:pt x="375" y="330"/>
                  </a:lnTo>
                  <a:lnTo>
                    <a:pt x="376" y="330"/>
                  </a:lnTo>
                  <a:lnTo>
                    <a:pt x="378" y="328"/>
                  </a:lnTo>
                  <a:lnTo>
                    <a:pt x="376" y="327"/>
                  </a:lnTo>
                  <a:lnTo>
                    <a:pt x="378" y="325"/>
                  </a:lnTo>
                  <a:lnTo>
                    <a:pt x="378" y="323"/>
                  </a:lnTo>
                  <a:lnTo>
                    <a:pt x="378" y="323"/>
                  </a:lnTo>
                  <a:lnTo>
                    <a:pt x="383" y="323"/>
                  </a:lnTo>
                  <a:lnTo>
                    <a:pt x="383" y="323"/>
                  </a:lnTo>
                  <a:lnTo>
                    <a:pt x="383" y="322"/>
                  </a:lnTo>
                  <a:lnTo>
                    <a:pt x="381" y="322"/>
                  </a:lnTo>
                  <a:lnTo>
                    <a:pt x="381" y="320"/>
                  </a:lnTo>
                  <a:lnTo>
                    <a:pt x="383" y="320"/>
                  </a:lnTo>
                  <a:lnTo>
                    <a:pt x="384" y="320"/>
                  </a:lnTo>
                  <a:lnTo>
                    <a:pt x="384" y="319"/>
                  </a:lnTo>
                  <a:lnTo>
                    <a:pt x="384" y="319"/>
                  </a:lnTo>
                  <a:lnTo>
                    <a:pt x="384" y="319"/>
                  </a:lnTo>
                  <a:close/>
                  <a:moveTo>
                    <a:pt x="563" y="311"/>
                  </a:moveTo>
                  <a:lnTo>
                    <a:pt x="564" y="311"/>
                  </a:lnTo>
                  <a:lnTo>
                    <a:pt x="566" y="311"/>
                  </a:lnTo>
                  <a:lnTo>
                    <a:pt x="566" y="312"/>
                  </a:lnTo>
                  <a:lnTo>
                    <a:pt x="564" y="312"/>
                  </a:lnTo>
                  <a:lnTo>
                    <a:pt x="563" y="314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1"/>
                  </a:lnTo>
                  <a:close/>
                  <a:moveTo>
                    <a:pt x="430" y="301"/>
                  </a:moveTo>
                  <a:lnTo>
                    <a:pt x="432" y="301"/>
                  </a:lnTo>
                  <a:lnTo>
                    <a:pt x="433" y="303"/>
                  </a:lnTo>
                  <a:lnTo>
                    <a:pt x="432" y="306"/>
                  </a:lnTo>
                  <a:lnTo>
                    <a:pt x="432" y="306"/>
                  </a:lnTo>
                  <a:lnTo>
                    <a:pt x="430" y="306"/>
                  </a:lnTo>
                  <a:lnTo>
                    <a:pt x="430" y="306"/>
                  </a:lnTo>
                  <a:lnTo>
                    <a:pt x="429" y="306"/>
                  </a:lnTo>
                  <a:lnTo>
                    <a:pt x="427" y="306"/>
                  </a:lnTo>
                  <a:lnTo>
                    <a:pt x="427" y="305"/>
                  </a:lnTo>
                  <a:lnTo>
                    <a:pt x="427" y="303"/>
                  </a:lnTo>
                  <a:lnTo>
                    <a:pt x="429" y="303"/>
                  </a:lnTo>
                  <a:lnTo>
                    <a:pt x="430" y="301"/>
                  </a:lnTo>
                  <a:close/>
                  <a:moveTo>
                    <a:pt x="410" y="301"/>
                  </a:moveTo>
                  <a:lnTo>
                    <a:pt x="410" y="303"/>
                  </a:lnTo>
                  <a:lnTo>
                    <a:pt x="410" y="306"/>
                  </a:lnTo>
                  <a:lnTo>
                    <a:pt x="411" y="308"/>
                  </a:lnTo>
                  <a:lnTo>
                    <a:pt x="413" y="308"/>
                  </a:lnTo>
                  <a:lnTo>
                    <a:pt x="413" y="306"/>
                  </a:lnTo>
                  <a:lnTo>
                    <a:pt x="414" y="306"/>
                  </a:lnTo>
                  <a:lnTo>
                    <a:pt x="416" y="308"/>
                  </a:lnTo>
                  <a:lnTo>
                    <a:pt x="414" y="308"/>
                  </a:lnTo>
                  <a:lnTo>
                    <a:pt x="413" y="311"/>
                  </a:lnTo>
                  <a:lnTo>
                    <a:pt x="411" y="312"/>
                  </a:lnTo>
                  <a:lnTo>
                    <a:pt x="410" y="312"/>
                  </a:lnTo>
                  <a:lnTo>
                    <a:pt x="408" y="312"/>
                  </a:lnTo>
                  <a:lnTo>
                    <a:pt x="406" y="314"/>
                  </a:lnTo>
                  <a:lnTo>
                    <a:pt x="405" y="316"/>
                  </a:lnTo>
                  <a:lnTo>
                    <a:pt x="403" y="317"/>
                  </a:lnTo>
                  <a:lnTo>
                    <a:pt x="403" y="317"/>
                  </a:lnTo>
                  <a:lnTo>
                    <a:pt x="403" y="319"/>
                  </a:lnTo>
                  <a:lnTo>
                    <a:pt x="399" y="319"/>
                  </a:lnTo>
                  <a:lnTo>
                    <a:pt x="395" y="320"/>
                  </a:lnTo>
                  <a:lnTo>
                    <a:pt x="394" y="319"/>
                  </a:lnTo>
                  <a:lnTo>
                    <a:pt x="392" y="319"/>
                  </a:lnTo>
                  <a:lnTo>
                    <a:pt x="394" y="317"/>
                  </a:lnTo>
                  <a:lnTo>
                    <a:pt x="395" y="317"/>
                  </a:lnTo>
                  <a:lnTo>
                    <a:pt x="395" y="316"/>
                  </a:lnTo>
                  <a:lnTo>
                    <a:pt x="395" y="316"/>
                  </a:lnTo>
                  <a:lnTo>
                    <a:pt x="397" y="316"/>
                  </a:lnTo>
                  <a:lnTo>
                    <a:pt x="397" y="314"/>
                  </a:lnTo>
                  <a:lnTo>
                    <a:pt x="399" y="314"/>
                  </a:lnTo>
                  <a:lnTo>
                    <a:pt x="400" y="314"/>
                  </a:lnTo>
                  <a:lnTo>
                    <a:pt x="400" y="312"/>
                  </a:lnTo>
                  <a:lnTo>
                    <a:pt x="402" y="312"/>
                  </a:lnTo>
                  <a:lnTo>
                    <a:pt x="402" y="314"/>
                  </a:lnTo>
                  <a:lnTo>
                    <a:pt x="402" y="312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3" y="309"/>
                  </a:lnTo>
                  <a:lnTo>
                    <a:pt x="405" y="308"/>
                  </a:lnTo>
                  <a:lnTo>
                    <a:pt x="406" y="306"/>
                  </a:lnTo>
                  <a:lnTo>
                    <a:pt x="406" y="306"/>
                  </a:lnTo>
                  <a:lnTo>
                    <a:pt x="408" y="306"/>
                  </a:lnTo>
                  <a:lnTo>
                    <a:pt x="406" y="305"/>
                  </a:lnTo>
                  <a:lnTo>
                    <a:pt x="408" y="303"/>
                  </a:lnTo>
                  <a:lnTo>
                    <a:pt x="408" y="301"/>
                  </a:lnTo>
                  <a:lnTo>
                    <a:pt x="410" y="301"/>
                  </a:lnTo>
                  <a:close/>
                  <a:moveTo>
                    <a:pt x="416" y="300"/>
                  </a:moveTo>
                  <a:lnTo>
                    <a:pt x="417" y="301"/>
                  </a:lnTo>
                  <a:lnTo>
                    <a:pt x="417" y="303"/>
                  </a:lnTo>
                  <a:lnTo>
                    <a:pt x="419" y="303"/>
                  </a:lnTo>
                  <a:lnTo>
                    <a:pt x="419" y="303"/>
                  </a:lnTo>
                  <a:lnTo>
                    <a:pt x="421" y="305"/>
                  </a:lnTo>
                  <a:lnTo>
                    <a:pt x="422" y="305"/>
                  </a:lnTo>
                  <a:lnTo>
                    <a:pt x="422" y="305"/>
                  </a:lnTo>
                  <a:lnTo>
                    <a:pt x="421" y="306"/>
                  </a:lnTo>
                  <a:lnTo>
                    <a:pt x="419" y="306"/>
                  </a:lnTo>
                  <a:lnTo>
                    <a:pt x="417" y="306"/>
                  </a:lnTo>
                  <a:lnTo>
                    <a:pt x="417" y="305"/>
                  </a:lnTo>
                  <a:lnTo>
                    <a:pt x="416" y="303"/>
                  </a:lnTo>
                  <a:lnTo>
                    <a:pt x="416" y="301"/>
                  </a:lnTo>
                  <a:lnTo>
                    <a:pt x="414" y="301"/>
                  </a:lnTo>
                  <a:lnTo>
                    <a:pt x="416" y="300"/>
                  </a:lnTo>
                  <a:close/>
                  <a:moveTo>
                    <a:pt x="473" y="292"/>
                  </a:moveTo>
                  <a:lnTo>
                    <a:pt x="473" y="292"/>
                  </a:lnTo>
                  <a:lnTo>
                    <a:pt x="473" y="293"/>
                  </a:lnTo>
                  <a:lnTo>
                    <a:pt x="473" y="295"/>
                  </a:lnTo>
                  <a:lnTo>
                    <a:pt x="474" y="295"/>
                  </a:lnTo>
                  <a:lnTo>
                    <a:pt x="473" y="297"/>
                  </a:lnTo>
                  <a:lnTo>
                    <a:pt x="470" y="298"/>
                  </a:lnTo>
                  <a:lnTo>
                    <a:pt x="470" y="300"/>
                  </a:lnTo>
                  <a:lnTo>
                    <a:pt x="468" y="300"/>
                  </a:lnTo>
                  <a:lnTo>
                    <a:pt x="466" y="300"/>
                  </a:lnTo>
                  <a:lnTo>
                    <a:pt x="466" y="300"/>
                  </a:lnTo>
                  <a:lnTo>
                    <a:pt x="466" y="298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3" y="298"/>
                  </a:lnTo>
                  <a:lnTo>
                    <a:pt x="463" y="297"/>
                  </a:lnTo>
                  <a:lnTo>
                    <a:pt x="463" y="297"/>
                  </a:lnTo>
                  <a:lnTo>
                    <a:pt x="465" y="295"/>
                  </a:lnTo>
                  <a:lnTo>
                    <a:pt x="466" y="293"/>
                  </a:lnTo>
                  <a:lnTo>
                    <a:pt x="468" y="295"/>
                  </a:lnTo>
                  <a:lnTo>
                    <a:pt x="473" y="292"/>
                  </a:lnTo>
                  <a:close/>
                  <a:moveTo>
                    <a:pt x="476" y="289"/>
                  </a:moveTo>
                  <a:lnTo>
                    <a:pt x="476" y="289"/>
                  </a:lnTo>
                  <a:lnTo>
                    <a:pt x="476" y="289"/>
                  </a:lnTo>
                  <a:lnTo>
                    <a:pt x="477" y="289"/>
                  </a:lnTo>
                  <a:lnTo>
                    <a:pt x="481" y="290"/>
                  </a:lnTo>
                  <a:lnTo>
                    <a:pt x="479" y="293"/>
                  </a:lnTo>
                  <a:lnTo>
                    <a:pt x="476" y="293"/>
                  </a:lnTo>
                  <a:lnTo>
                    <a:pt x="474" y="293"/>
                  </a:lnTo>
                  <a:lnTo>
                    <a:pt x="474" y="292"/>
                  </a:lnTo>
                  <a:lnTo>
                    <a:pt x="474" y="290"/>
                  </a:lnTo>
                  <a:lnTo>
                    <a:pt x="474" y="289"/>
                  </a:lnTo>
                  <a:lnTo>
                    <a:pt x="476" y="289"/>
                  </a:lnTo>
                  <a:close/>
                  <a:moveTo>
                    <a:pt x="470" y="286"/>
                  </a:moveTo>
                  <a:lnTo>
                    <a:pt x="471" y="286"/>
                  </a:lnTo>
                  <a:lnTo>
                    <a:pt x="471" y="287"/>
                  </a:lnTo>
                  <a:lnTo>
                    <a:pt x="470" y="289"/>
                  </a:lnTo>
                  <a:lnTo>
                    <a:pt x="468" y="289"/>
                  </a:lnTo>
                  <a:lnTo>
                    <a:pt x="465" y="292"/>
                  </a:lnTo>
                  <a:lnTo>
                    <a:pt x="463" y="293"/>
                  </a:lnTo>
                  <a:lnTo>
                    <a:pt x="463" y="293"/>
                  </a:lnTo>
                  <a:lnTo>
                    <a:pt x="462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5" y="295"/>
                  </a:lnTo>
                  <a:lnTo>
                    <a:pt x="455" y="295"/>
                  </a:lnTo>
                  <a:lnTo>
                    <a:pt x="452" y="293"/>
                  </a:lnTo>
                  <a:lnTo>
                    <a:pt x="451" y="292"/>
                  </a:lnTo>
                  <a:lnTo>
                    <a:pt x="449" y="290"/>
                  </a:lnTo>
                  <a:lnTo>
                    <a:pt x="452" y="290"/>
                  </a:lnTo>
                  <a:lnTo>
                    <a:pt x="454" y="290"/>
                  </a:lnTo>
                  <a:lnTo>
                    <a:pt x="455" y="290"/>
                  </a:lnTo>
                  <a:lnTo>
                    <a:pt x="455" y="289"/>
                  </a:lnTo>
                  <a:lnTo>
                    <a:pt x="458" y="289"/>
                  </a:lnTo>
                  <a:lnTo>
                    <a:pt x="462" y="289"/>
                  </a:lnTo>
                  <a:lnTo>
                    <a:pt x="463" y="289"/>
                  </a:lnTo>
                  <a:lnTo>
                    <a:pt x="468" y="286"/>
                  </a:lnTo>
                  <a:lnTo>
                    <a:pt x="468" y="287"/>
                  </a:lnTo>
                  <a:lnTo>
                    <a:pt x="470" y="286"/>
                  </a:lnTo>
                  <a:close/>
                  <a:moveTo>
                    <a:pt x="531" y="279"/>
                  </a:moveTo>
                  <a:lnTo>
                    <a:pt x="533" y="279"/>
                  </a:lnTo>
                  <a:lnTo>
                    <a:pt x="534" y="279"/>
                  </a:lnTo>
                  <a:lnTo>
                    <a:pt x="539" y="281"/>
                  </a:lnTo>
                  <a:lnTo>
                    <a:pt x="542" y="282"/>
                  </a:lnTo>
                  <a:lnTo>
                    <a:pt x="542" y="286"/>
                  </a:lnTo>
                  <a:lnTo>
                    <a:pt x="540" y="286"/>
                  </a:lnTo>
                  <a:lnTo>
                    <a:pt x="540" y="287"/>
                  </a:lnTo>
                  <a:lnTo>
                    <a:pt x="536" y="289"/>
                  </a:lnTo>
                  <a:lnTo>
                    <a:pt x="536" y="290"/>
                  </a:lnTo>
                  <a:lnTo>
                    <a:pt x="536" y="290"/>
                  </a:lnTo>
                  <a:lnTo>
                    <a:pt x="539" y="289"/>
                  </a:lnTo>
                  <a:lnTo>
                    <a:pt x="540" y="290"/>
                  </a:lnTo>
                  <a:lnTo>
                    <a:pt x="539" y="292"/>
                  </a:lnTo>
                  <a:lnTo>
                    <a:pt x="539" y="297"/>
                  </a:lnTo>
                  <a:lnTo>
                    <a:pt x="539" y="298"/>
                  </a:lnTo>
                  <a:lnTo>
                    <a:pt x="539" y="300"/>
                  </a:lnTo>
                  <a:lnTo>
                    <a:pt x="539" y="301"/>
                  </a:lnTo>
                  <a:lnTo>
                    <a:pt x="540" y="297"/>
                  </a:lnTo>
                  <a:lnTo>
                    <a:pt x="540" y="297"/>
                  </a:lnTo>
                  <a:lnTo>
                    <a:pt x="544" y="295"/>
                  </a:lnTo>
                  <a:lnTo>
                    <a:pt x="544" y="292"/>
                  </a:lnTo>
                  <a:lnTo>
                    <a:pt x="545" y="287"/>
                  </a:lnTo>
                  <a:lnTo>
                    <a:pt x="547" y="286"/>
                  </a:lnTo>
                  <a:lnTo>
                    <a:pt x="548" y="286"/>
                  </a:lnTo>
                  <a:lnTo>
                    <a:pt x="553" y="286"/>
                  </a:lnTo>
                  <a:lnTo>
                    <a:pt x="555" y="286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61" y="289"/>
                  </a:lnTo>
                  <a:lnTo>
                    <a:pt x="561" y="290"/>
                  </a:lnTo>
                  <a:lnTo>
                    <a:pt x="561" y="290"/>
                  </a:lnTo>
                  <a:lnTo>
                    <a:pt x="563" y="290"/>
                  </a:lnTo>
                  <a:lnTo>
                    <a:pt x="564" y="290"/>
                  </a:lnTo>
                  <a:lnTo>
                    <a:pt x="566" y="289"/>
                  </a:lnTo>
                  <a:lnTo>
                    <a:pt x="569" y="292"/>
                  </a:lnTo>
                  <a:lnTo>
                    <a:pt x="569" y="293"/>
                  </a:lnTo>
                  <a:lnTo>
                    <a:pt x="569" y="293"/>
                  </a:lnTo>
                  <a:lnTo>
                    <a:pt x="572" y="293"/>
                  </a:lnTo>
                  <a:lnTo>
                    <a:pt x="574" y="293"/>
                  </a:lnTo>
                  <a:lnTo>
                    <a:pt x="578" y="297"/>
                  </a:lnTo>
                  <a:lnTo>
                    <a:pt x="580" y="298"/>
                  </a:lnTo>
                  <a:lnTo>
                    <a:pt x="578" y="300"/>
                  </a:lnTo>
                  <a:lnTo>
                    <a:pt x="572" y="303"/>
                  </a:lnTo>
                  <a:lnTo>
                    <a:pt x="569" y="305"/>
                  </a:lnTo>
                  <a:lnTo>
                    <a:pt x="564" y="305"/>
                  </a:lnTo>
                  <a:lnTo>
                    <a:pt x="548" y="305"/>
                  </a:lnTo>
                  <a:lnTo>
                    <a:pt x="548" y="305"/>
                  </a:lnTo>
                  <a:lnTo>
                    <a:pt x="559" y="308"/>
                  </a:lnTo>
                  <a:lnTo>
                    <a:pt x="561" y="309"/>
                  </a:lnTo>
                  <a:lnTo>
                    <a:pt x="559" y="311"/>
                  </a:lnTo>
                  <a:lnTo>
                    <a:pt x="559" y="312"/>
                  </a:lnTo>
                  <a:lnTo>
                    <a:pt x="559" y="314"/>
                  </a:lnTo>
                  <a:lnTo>
                    <a:pt x="561" y="314"/>
                  </a:lnTo>
                  <a:lnTo>
                    <a:pt x="563" y="314"/>
                  </a:lnTo>
                  <a:lnTo>
                    <a:pt x="566" y="314"/>
                  </a:lnTo>
                  <a:lnTo>
                    <a:pt x="567" y="316"/>
                  </a:lnTo>
                  <a:lnTo>
                    <a:pt x="567" y="314"/>
                  </a:lnTo>
                  <a:lnTo>
                    <a:pt x="567" y="312"/>
                  </a:lnTo>
                  <a:lnTo>
                    <a:pt x="569" y="311"/>
                  </a:lnTo>
                  <a:lnTo>
                    <a:pt x="570" y="312"/>
                  </a:lnTo>
                  <a:lnTo>
                    <a:pt x="570" y="314"/>
                  </a:lnTo>
                  <a:lnTo>
                    <a:pt x="572" y="316"/>
                  </a:lnTo>
                  <a:lnTo>
                    <a:pt x="572" y="312"/>
                  </a:lnTo>
                  <a:lnTo>
                    <a:pt x="574" y="312"/>
                  </a:lnTo>
                  <a:lnTo>
                    <a:pt x="575" y="312"/>
                  </a:lnTo>
                  <a:lnTo>
                    <a:pt x="578" y="314"/>
                  </a:lnTo>
                  <a:lnTo>
                    <a:pt x="578" y="317"/>
                  </a:lnTo>
                  <a:lnTo>
                    <a:pt x="578" y="317"/>
                  </a:lnTo>
                  <a:lnTo>
                    <a:pt x="578" y="319"/>
                  </a:lnTo>
                  <a:lnTo>
                    <a:pt x="578" y="320"/>
                  </a:lnTo>
                  <a:lnTo>
                    <a:pt x="577" y="320"/>
                  </a:lnTo>
                  <a:lnTo>
                    <a:pt x="574" y="320"/>
                  </a:lnTo>
                  <a:lnTo>
                    <a:pt x="570" y="319"/>
                  </a:lnTo>
                  <a:lnTo>
                    <a:pt x="569" y="317"/>
                  </a:lnTo>
                  <a:lnTo>
                    <a:pt x="567" y="317"/>
                  </a:lnTo>
                  <a:lnTo>
                    <a:pt x="567" y="317"/>
                  </a:lnTo>
                  <a:lnTo>
                    <a:pt x="569" y="319"/>
                  </a:lnTo>
                  <a:lnTo>
                    <a:pt x="569" y="319"/>
                  </a:lnTo>
                  <a:lnTo>
                    <a:pt x="567" y="320"/>
                  </a:lnTo>
                  <a:lnTo>
                    <a:pt x="567" y="322"/>
                  </a:lnTo>
                  <a:lnTo>
                    <a:pt x="567" y="322"/>
                  </a:lnTo>
                  <a:lnTo>
                    <a:pt x="566" y="323"/>
                  </a:lnTo>
                  <a:lnTo>
                    <a:pt x="563" y="323"/>
                  </a:lnTo>
                  <a:lnTo>
                    <a:pt x="556" y="325"/>
                  </a:lnTo>
                  <a:lnTo>
                    <a:pt x="556" y="327"/>
                  </a:lnTo>
                  <a:lnTo>
                    <a:pt x="555" y="331"/>
                  </a:lnTo>
                  <a:lnTo>
                    <a:pt x="553" y="331"/>
                  </a:lnTo>
                  <a:lnTo>
                    <a:pt x="553" y="331"/>
                  </a:lnTo>
                  <a:lnTo>
                    <a:pt x="550" y="333"/>
                  </a:lnTo>
                  <a:lnTo>
                    <a:pt x="550" y="331"/>
                  </a:lnTo>
                  <a:lnTo>
                    <a:pt x="548" y="330"/>
                  </a:lnTo>
                  <a:lnTo>
                    <a:pt x="548" y="328"/>
                  </a:lnTo>
                  <a:lnTo>
                    <a:pt x="552" y="327"/>
                  </a:lnTo>
                  <a:lnTo>
                    <a:pt x="553" y="323"/>
                  </a:lnTo>
                  <a:lnTo>
                    <a:pt x="555" y="323"/>
                  </a:lnTo>
                  <a:lnTo>
                    <a:pt x="556" y="322"/>
                  </a:lnTo>
                  <a:lnTo>
                    <a:pt x="553" y="316"/>
                  </a:lnTo>
                  <a:lnTo>
                    <a:pt x="548" y="314"/>
                  </a:lnTo>
                  <a:lnTo>
                    <a:pt x="542" y="312"/>
                  </a:lnTo>
                  <a:lnTo>
                    <a:pt x="540" y="311"/>
                  </a:lnTo>
                  <a:lnTo>
                    <a:pt x="537" y="308"/>
                  </a:lnTo>
                  <a:lnTo>
                    <a:pt x="534" y="306"/>
                  </a:lnTo>
                  <a:lnTo>
                    <a:pt x="533" y="306"/>
                  </a:lnTo>
                  <a:lnTo>
                    <a:pt x="531" y="306"/>
                  </a:lnTo>
                  <a:lnTo>
                    <a:pt x="528" y="309"/>
                  </a:lnTo>
                  <a:lnTo>
                    <a:pt x="525" y="309"/>
                  </a:lnTo>
                  <a:lnTo>
                    <a:pt x="523" y="311"/>
                  </a:lnTo>
                  <a:lnTo>
                    <a:pt x="523" y="311"/>
                  </a:lnTo>
                  <a:lnTo>
                    <a:pt x="522" y="309"/>
                  </a:lnTo>
                  <a:lnTo>
                    <a:pt x="518" y="309"/>
                  </a:lnTo>
                  <a:lnTo>
                    <a:pt x="517" y="309"/>
                  </a:lnTo>
                  <a:lnTo>
                    <a:pt x="515" y="309"/>
                  </a:lnTo>
                  <a:lnTo>
                    <a:pt x="512" y="314"/>
                  </a:lnTo>
                  <a:lnTo>
                    <a:pt x="511" y="316"/>
                  </a:lnTo>
                  <a:lnTo>
                    <a:pt x="509" y="316"/>
                  </a:lnTo>
                  <a:lnTo>
                    <a:pt x="507" y="317"/>
                  </a:lnTo>
                  <a:lnTo>
                    <a:pt x="507" y="319"/>
                  </a:lnTo>
                  <a:lnTo>
                    <a:pt x="506" y="323"/>
                  </a:lnTo>
                  <a:lnTo>
                    <a:pt x="504" y="327"/>
                  </a:lnTo>
                  <a:lnTo>
                    <a:pt x="504" y="328"/>
                  </a:lnTo>
                  <a:lnTo>
                    <a:pt x="504" y="331"/>
                  </a:lnTo>
                  <a:lnTo>
                    <a:pt x="504" y="333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6"/>
                  </a:lnTo>
                  <a:lnTo>
                    <a:pt x="498" y="336"/>
                  </a:lnTo>
                  <a:lnTo>
                    <a:pt x="496" y="338"/>
                  </a:lnTo>
                  <a:lnTo>
                    <a:pt x="496" y="339"/>
                  </a:lnTo>
                  <a:lnTo>
                    <a:pt x="495" y="342"/>
                  </a:lnTo>
                  <a:lnTo>
                    <a:pt x="492" y="344"/>
                  </a:lnTo>
                  <a:lnTo>
                    <a:pt x="490" y="344"/>
                  </a:lnTo>
                  <a:lnTo>
                    <a:pt x="488" y="342"/>
                  </a:lnTo>
                  <a:lnTo>
                    <a:pt x="485" y="341"/>
                  </a:lnTo>
                  <a:lnTo>
                    <a:pt x="484" y="341"/>
                  </a:lnTo>
                  <a:lnTo>
                    <a:pt x="481" y="339"/>
                  </a:lnTo>
                  <a:lnTo>
                    <a:pt x="479" y="339"/>
                  </a:lnTo>
                  <a:lnTo>
                    <a:pt x="476" y="338"/>
                  </a:lnTo>
                  <a:lnTo>
                    <a:pt x="476" y="339"/>
                  </a:lnTo>
                  <a:lnTo>
                    <a:pt x="474" y="341"/>
                  </a:lnTo>
                  <a:lnTo>
                    <a:pt x="471" y="341"/>
                  </a:lnTo>
                  <a:lnTo>
                    <a:pt x="470" y="342"/>
                  </a:lnTo>
                  <a:lnTo>
                    <a:pt x="466" y="342"/>
                  </a:lnTo>
                  <a:lnTo>
                    <a:pt x="465" y="342"/>
                  </a:lnTo>
                  <a:lnTo>
                    <a:pt x="462" y="341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5" y="339"/>
                  </a:lnTo>
                  <a:lnTo>
                    <a:pt x="454" y="338"/>
                  </a:lnTo>
                  <a:lnTo>
                    <a:pt x="451" y="333"/>
                  </a:lnTo>
                  <a:lnTo>
                    <a:pt x="449" y="333"/>
                  </a:lnTo>
                  <a:lnTo>
                    <a:pt x="447" y="330"/>
                  </a:lnTo>
                  <a:lnTo>
                    <a:pt x="444" y="327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40" y="327"/>
                  </a:lnTo>
                  <a:lnTo>
                    <a:pt x="438" y="327"/>
                  </a:lnTo>
                  <a:lnTo>
                    <a:pt x="436" y="328"/>
                  </a:lnTo>
                  <a:lnTo>
                    <a:pt x="436" y="328"/>
                  </a:lnTo>
                  <a:lnTo>
                    <a:pt x="436" y="331"/>
                  </a:lnTo>
                  <a:lnTo>
                    <a:pt x="436" y="331"/>
                  </a:lnTo>
                  <a:lnTo>
                    <a:pt x="436" y="333"/>
                  </a:lnTo>
                  <a:lnTo>
                    <a:pt x="433" y="331"/>
                  </a:lnTo>
                  <a:lnTo>
                    <a:pt x="430" y="331"/>
                  </a:lnTo>
                  <a:lnTo>
                    <a:pt x="430" y="333"/>
                  </a:lnTo>
                  <a:lnTo>
                    <a:pt x="429" y="333"/>
                  </a:lnTo>
                  <a:lnTo>
                    <a:pt x="422" y="333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9"/>
                  </a:lnTo>
                  <a:lnTo>
                    <a:pt x="424" y="342"/>
                  </a:lnTo>
                  <a:lnTo>
                    <a:pt x="422" y="344"/>
                  </a:lnTo>
                  <a:lnTo>
                    <a:pt x="421" y="345"/>
                  </a:lnTo>
                  <a:lnTo>
                    <a:pt x="424" y="347"/>
                  </a:lnTo>
                  <a:lnTo>
                    <a:pt x="422" y="349"/>
                  </a:lnTo>
                  <a:lnTo>
                    <a:pt x="421" y="350"/>
                  </a:lnTo>
                  <a:lnTo>
                    <a:pt x="419" y="349"/>
                  </a:lnTo>
                  <a:lnTo>
                    <a:pt x="416" y="349"/>
                  </a:lnTo>
                  <a:lnTo>
                    <a:pt x="410" y="347"/>
                  </a:lnTo>
                  <a:lnTo>
                    <a:pt x="406" y="345"/>
                  </a:lnTo>
                  <a:lnTo>
                    <a:pt x="405" y="345"/>
                  </a:lnTo>
                  <a:lnTo>
                    <a:pt x="403" y="345"/>
                  </a:lnTo>
                  <a:lnTo>
                    <a:pt x="397" y="344"/>
                  </a:lnTo>
                  <a:lnTo>
                    <a:pt x="397" y="344"/>
                  </a:lnTo>
                  <a:lnTo>
                    <a:pt x="394" y="345"/>
                  </a:lnTo>
                  <a:lnTo>
                    <a:pt x="394" y="347"/>
                  </a:lnTo>
                  <a:lnTo>
                    <a:pt x="394" y="350"/>
                  </a:lnTo>
                  <a:lnTo>
                    <a:pt x="394" y="353"/>
                  </a:lnTo>
                  <a:lnTo>
                    <a:pt x="394" y="355"/>
                  </a:lnTo>
                  <a:lnTo>
                    <a:pt x="392" y="356"/>
                  </a:lnTo>
                  <a:lnTo>
                    <a:pt x="391" y="360"/>
                  </a:lnTo>
                  <a:lnTo>
                    <a:pt x="386" y="356"/>
                  </a:lnTo>
                  <a:lnTo>
                    <a:pt x="383" y="356"/>
                  </a:lnTo>
                  <a:lnTo>
                    <a:pt x="380" y="358"/>
                  </a:lnTo>
                  <a:lnTo>
                    <a:pt x="375" y="361"/>
                  </a:lnTo>
                  <a:lnTo>
                    <a:pt x="372" y="368"/>
                  </a:lnTo>
                  <a:lnTo>
                    <a:pt x="372" y="368"/>
                  </a:lnTo>
                  <a:lnTo>
                    <a:pt x="370" y="369"/>
                  </a:lnTo>
                  <a:lnTo>
                    <a:pt x="367" y="371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5"/>
                  </a:lnTo>
                  <a:lnTo>
                    <a:pt x="369" y="377"/>
                  </a:lnTo>
                  <a:lnTo>
                    <a:pt x="369" y="379"/>
                  </a:lnTo>
                  <a:lnTo>
                    <a:pt x="369" y="380"/>
                  </a:lnTo>
                  <a:lnTo>
                    <a:pt x="369" y="382"/>
                  </a:lnTo>
                  <a:lnTo>
                    <a:pt x="367" y="383"/>
                  </a:lnTo>
                  <a:lnTo>
                    <a:pt x="361" y="388"/>
                  </a:lnTo>
                  <a:lnTo>
                    <a:pt x="356" y="394"/>
                  </a:lnTo>
                  <a:lnTo>
                    <a:pt x="354" y="396"/>
                  </a:lnTo>
                  <a:lnTo>
                    <a:pt x="356" y="401"/>
                  </a:lnTo>
                  <a:lnTo>
                    <a:pt x="354" y="401"/>
                  </a:lnTo>
                  <a:lnTo>
                    <a:pt x="351" y="402"/>
                  </a:lnTo>
                  <a:lnTo>
                    <a:pt x="350" y="404"/>
                  </a:lnTo>
                  <a:lnTo>
                    <a:pt x="348" y="404"/>
                  </a:lnTo>
                  <a:lnTo>
                    <a:pt x="342" y="404"/>
                  </a:lnTo>
                  <a:lnTo>
                    <a:pt x="343" y="408"/>
                  </a:lnTo>
                  <a:lnTo>
                    <a:pt x="343" y="412"/>
                  </a:lnTo>
                  <a:lnTo>
                    <a:pt x="343" y="412"/>
                  </a:lnTo>
                  <a:lnTo>
                    <a:pt x="343" y="413"/>
                  </a:lnTo>
                  <a:lnTo>
                    <a:pt x="342" y="416"/>
                  </a:lnTo>
                  <a:lnTo>
                    <a:pt x="342" y="424"/>
                  </a:lnTo>
                  <a:lnTo>
                    <a:pt x="340" y="424"/>
                  </a:lnTo>
                  <a:lnTo>
                    <a:pt x="339" y="427"/>
                  </a:lnTo>
                  <a:lnTo>
                    <a:pt x="335" y="432"/>
                  </a:lnTo>
                  <a:lnTo>
                    <a:pt x="332" y="435"/>
                  </a:lnTo>
                  <a:lnTo>
                    <a:pt x="329" y="440"/>
                  </a:lnTo>
                  <a:lnTo>
                    <a:pt x="332" y="442"/>
                  </a:lnTo>
                  <a:lnTo>
                    <a:pt x="335" y="443"/>
                  </a:lnTo>
                  <a:lnTo>
                    <a:pt x="335" y="445"/>
                  </a:lnTo>
                  <a:lnTo>
                    <a:pt x="337" y="448"/>
                  </a:lnTo>
                  <a:lnTo>
                    <a:pt x="335" y="449"/>
                  </a:lnTo>
                  <a:lnTo>
                    <a:pt x="335" y="453"/>
                  </a:lnTo>
                  <a:lnTo>
                    <a:pt x="334" y="453"/>
                  </a:lnTo>
                  <a:lnTo>
                    <a:pt x="334" y="454"/>
                  </a:lnTo>
                  <a:lnTo>
                    <a:pt x="329" y="453"/>
                  </a:lnTo>
                  <a:lnTo>
                    <a:pt x="324" y="453"/>
                  </a:lnTo>
                  <a:lnTo>
                    <a:pt x="323" y="453"/>
                  </a:lnTo>
                  <a:lnTo>
                    <a:pt x="320" y="453"/>
                  </a:lnTo>
                  <a:lnTo>
                    <a:pt x="317" y="454"/>
                  </a:lnTo>
                  <a:lnTo>
                    <a:pt x="315" y="456"/>
                  </a:lnTo>
                  <a:lnTo>
                    <a:pt x="315" y="456"/>
                  </a:lnTo>
                  <a:lnTo>
                    <a:pt x="313" y="457"/>
                  </a:lnTo>
                  <a:lnTo>
                    <a:pt x="310" y="462"/>
                  </a:lnTo>
                  <a:lnTo>
                    <a:pt x="307" y="464"/>
                  </a:lnTo>
                  <a:lnTo>
                    <a:pt x="309" y="465"/>
                  </a:lnTo>
                  <a:lnTo>
                    <a:pt x="306" y="470"/>
                  </a:lnTo>
                  <a:lnTo>
                    <a:pt x="307" y="475"/>
                  </a:lnTo>
                  <a:lnTo>
                    <a:pt x="307" y="475"/>
                  </a:lnTo>
                  <a:lnTo>
                    <a:pt x="309" y="478"/>
                  </a:lnTo>
                  <a:lnTo>
                    <a:pt x="307" y="478"/>
                  </a:lnTo>
                  <a:lnTo>
                    <a:pt x="307" y="479"/>
                  </a:lnTo>
                  <a:lnTo>
                    <a:pt x="307" y="481"/>
                  </a:lnTo>
                  <a:lnTo>
                    <a:pt x="307" y="484"/>
                  </a:lnTo>
                  <a:lnTo>
                    <a:pt x="307" y="484"/>
                  </a:lnTo>
                  <a:lnTo>
                    <a:pt x="307" y="486"/>
                  </a:lnTo>
                  <a:lnTo>
                    <a:pt x="310" y="494"/>
                  </a:lnTo>
                  <a:lnTo>
                    <a:pt x="310" y="495"/>
                  </a:lnTo>
                  <a:lnTo>
                    <a:pt x="309" y="495"/>
                  </a:lnTo>
                  <a:lnTo>
                    <a:pt x="309" y="500"/>
                  </a:lnTo>
                  <a:lnTo>
                    <a:pt x="307" y="506"/>
                  </a:lnTo>
                  <a:lnTo>
                    <a:pt x="309" y="508"/>
                  </a:lnTo>
                  <a:lnTo>
                    <a:pt x="312" y="509"/>
                  </a:lnTo>
                  <a:lnTo>
                    <a:pt x="313" y="509"/>
                  </a:lnTo>
                  <a:lnTo>
                    <a:pt x="317" y="512"/>
                  </a:lnTo>
                  <a:lnTo>
                    <a:pt x="318" y="514"/>
                  </a:lnTo>
                  <a:lnTo>
                    <a:pt x="318" y="516"/>
                  </a:lnTo>
                  <a:lnTo>
                    <a:pt x="317" y="517"/>
                  </a:lnTo>
                  <a:lnTo>
                    <a:pt x="317" y="517"/>
                  </a:lnTo>
                  <a:lnTo>
                    <a:pt x="315" y="519"/>
                  </a:lnTo>
                  <a:lnTo>
                    <a:pt x="315" y="520"/>
                  </a:lnTo>
                  <a:lnTo>
                    <a:pt x="315" y="520"/>
                  </a:lnTo>
                  <a:lnTo>
                    <a:pt x="312" y="520"/>
                  </a:lnTo>
                  <a:lnTo>
                    <a:pt x="310" y="522"/>
                  </a:lnTo>
                  <a:lnTo>
                    <a:pt x="310" y="522"/>
                  </a:lnTo>
                  <a:lnTo>
                    <a:pt x="310" y="524"/>
                  </a:lnTo>
                  <a:lnTo>
                    <a:pt x="312" y="528"/>
                  </a:lnTo>
                  <a:lnTo>
                    <a:pt x="313" y="531"/>
                  </a:lnTo>
                  <a:lnTo>
                    <a:pt x="313" y="533"/>
                  </a:lnTo>
                  <a:lnTo>
                    <a:pt x="313" y="536"/>
                  </a:lnTo>
                  <a:lnTo>
                    <a:pt x="313" y="536"/>
                  </a:lnTo>
                  <a:lnTo>
                    <a:pt x="313" y="538"/>
                  </a:lnTo>
                  <a:lnTo>
                    <a:pt x="312" y="541"/>
                  </a:lnTo>
                  <a:lnTo>
                    <a:pt x="310" y="542"/>
                  </a:lnTo>
                  <a:lnTo>
                    <a:pt x="309" y="544"/>
                  </a:lnTo>
                  <a:lnTo>
                    <a:pt x="307" y="546"/>
                  </a:lnTo>
                  <a:lnTo>
                    <a:pt x="306" y="546"/>
                  </a:lnTo>
                  <a:lnTo>
                    <a:pt x="306" y="546"/>
                  </a:lnTo>
                  <a:lnTo>
                    <a:pt x="304" y="547"/>
                  </a:lnTo>
                  <a:lnTo>
                    <a:pt x="304" y="549"/>
                  </a:lnTo>
                  <a:lnTo>
                    <a:pt x="302" y="550"/>
                  </a:lnTo>
                  <a:lnTo>
                    <a:pt x="299" y="552"/>
                  </a:lnTo>
                  <a:lnTo>
                    <a:pt x="299" y="553"/>
                  </a:lnTo>
                  <a:lnTo>
                    <a:pt x="301" y="555"/>
                  </a:lnTo>
                  <a:lnTo>
                    <a:pt x="302" y="558"/>
                  </a:lnTo>
                  <a:lnTo>
                    <a:pt x="302" y="561"/>
                  </a:lnTo>
                  <a:lnTo>
                    <a:pt x="301" y="564"/>
                  </a:lnTo>
                  <a:lnTo>
                    <a:pt x="299" y="566"/>
                  </a:lnTo>
                  <a:lnTo>
                    <a:pt x="299" y="568"/>
                  </a:lnTo>
                  <a:lnTo>
                    <a:pt x="298" y="568"/>
                  </a:lnTo>
                  <a:lnTo>
                    <a:pt x="296" y="564"/>
                  </a:lnTo>
                  <a:lnTo>
                    <a:pt x="296" y="563"/>
                  </a:lnTo>
                  <a:lnTo>
                    <a:pt x="296" y="563"/>
                  </a:lnTo>
                  <a:lnTo>
                    <a:pt x="293" y="561"/>
                  </a:lnTo>
                  <a:lnTo>
                    <a:pt x="291" y="561"/>
                  </a:lnTo>
                  <a:lnTo>
                    <a:pt x="291" y="561"/>
                  </a:lnTo>
                  <a:lnTo>
                    <a:pt x="290" y="561"/>
                  </a:lnTo>
                  <a:lnTo>
                    <a:pt x="288" y="561"/>
                  </a:lnTo>
                  <a:lnTo>
                    <a:pt x="287" y="558"/>
                  </a:lnTo>
                  <a:lnTo>
                    <a:pt x="285" y="557"/>
                  </a:lnTo>
                  <a:lnTo>
                    <a:pt x="285" y="555"/>
                  </a:lnTo>
                  <a:lnTo>
                    <a:pt x="285" y="552"/>
                  </a:lnTo>
                  <a:lnTo>
                    <a:pt x="285" y="550"/>
                  </a:lnTo>
                  <a:lnTo>
                    <a:pt x="285" y="549"/>
                  </a:lnTo>
                  <a:lnTo>
                    <a:pt x="283" y="550"/>
                  </a:lnTo>
                  <a:lnTo>
                    <a:pt x="285" y="552"/>
                  </a:lnTo>
                  <a:lnTo>
                    <a:pt x="283" y="553"/>
                  </a:lnTo>
                  <a:lnTo>
                    <a:pt x="282" y="553"/>
                  </a:lnTo>
                  <a:lnTo>
                    <a:pt x="282" y="555"/>
                  </a:lnTo>
                  <a:lnTo>
                    <a:pt x="283" y="555"/>
                  </a:lnTo>
                  <a:lnTo>
                    <a:pt x="283" y="557"/>
                  </a:lnTo>
                  <a:lnTo>
                    <a:pt x="282" y="560"/>
                  </a:lnTo>
                  <a:lnTo>
                    <a:pt x="280" y="563"/>
                  </a:lnTo>
                  <a:lnTo>
                    <a:pt x="279" y="564"/>
                  </a:lnTo>
                  <a:lnTo>
                    <a:pt x="279" y="564"/>
                  </a:lnTo>
                  <a:lnTo>
                    <a:pt x="277" y="564"/>
                  </a:lnTo>
                  <a:lnTo>
                    <a:pt x="276" y="566"/>
                  </a:lnTo>
                  <a:lnTo>
                    <a:pt x="274" y="566"/>
                  </a:lnTo>
                  <a:lnTo>
                    <a:pt x="274" y="564"/>
                  </a:lnTo>
                  <a:lnTo>
                    <a:pt x="271" y="563"/>
                  </a:lnTo>
                  <a:lnTo>
                    <a:pt x="269" y="563"/>
                  </a:lnTo>
                  <a:lnTo>
                    <a:pt x="271" y="563"/>
                  </a:lnTo>
                  <a:lnTo>
                    <a:pt x="272" y="564"/>
                  </a:lnTo>
                  <a:lnTo>
                    <a:pt x="271" y="566"/>
                  </a:lnTo>
                  <a:lnTo>
                    <a:pt x="271" y="566"/>
                  </a:lnTo>
                  <a:lnTo>
                    <a:pt x="269" y="566"/>
                  </a:lnTo>
                  <a:lnTo>
                    <a:pt x="266" y="568"/>
                  </a:lnTo>
                  <a:lnTo>
                    <a:pt x="268" y="569"/>
                  </a:lnTo>
                  <a:lnTo>
                    <a:pt x="266" y="571"/>
                  </a:lnTo>
                  <a:lnTo>
                    <a:pt x="265" y="571"/>
                  </a:lnTo>
                  <a:lnTo>
                    <a:pt x="265" y="571"/>
                  </a:lnTo>
                  <a:lnTo>
                    <a:pt x="265" y="572"/>
                  </a:lnTo>
                  <a:lnTo>
                    <a:pt x="261" y="574"/>
                  </a:lnTo>
                  <a:lnTo>
                    <a:pt x="255" y="580"/>
                  </a:lnTo>
                  <a:lnTo>
                    <a:pt x="252" y="582"/>
                  </a:lnTo>
                  <a:lnTo>
                    <a:pt x="250" y="583"/>
                  </a:lnTo>
                  <a:lnTo>
                    <a:pt x="247" y="583"/>
                  </a:lnTo>
                  <a:lnTo>
                    <a:pt x="246" y="585"/>
                  </a:lnTo>
                  <a:lnTo>
                    <a:pt x="239" y="585"/>
                  </a:lnTo>
                  <a:lnTo>
                    <a:pt x="236" y="585"/>
                  </a:lnTo>
                  <a:lnTo>
                    <a:pt x="233" y="585"/>
                  </a:lnTo>
                  <a:lnTo>
                    <a:pt x="231" y="585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0" y="583"/>
                  </a:lnTo>
                  <a:lnTo>
                    <a:pt x="230" y="583"/>
                  </a:lnTo>
                  <a:lnTo>
                    <a:pt x="230" y="585"/>
                  </a:lnTo>
                  <a:lnTo>
                    <a:pt x="230" y="585"/>
                  </a:lnTo>
                  <a:lnTo>
                    <a:pt x="227" y="583"/>
                  </a:lnTo>
                  <a:lnTo>
                    <a:pt x="227" y="583"/>
                  </a:lnTo>
                  <a:lnTo>
                    <a:pt x="227" y="582"/>
                  </a:lnTo>
                  <a:lnTo>
                    <a:pt x="228" y="582"/>
                  </a:lnTo>
                  <a:lnTo>
                    <a:pt x="228" y="582"/>
                  </a:lnTo>
                  <a:lnTo>
                    <a:pt x="228" y="580"/>
                  </a:lnTo>
                  <a:lnTo>
                    <a:pt x="227" y="580"/>
                  </a:lnTo>
                  <a:lnTo>
                    <a:pt x="225" y="580"/>
                  </a:lnTo>
                  <a:lnTo>
                    <a:pt x="224" y="580"/>
                  </a:lnTo>
                  <a:lnTo>
                    <a:pt x="219" y="579"/>
                  </a:lnTo>
                  <a:lnTo>
                    <a:pt x="219" y="577"/>
                  </a:lnTo>
                  <a:lnTo>
                    <a:pt x="214" y="575"/>
                  </a:lnTo>
                  <a:lnTo>
                    <a:pt x="212" y="572"/>
                  </a:lnTo>
                  <a:lnTo>
                    <a:pt x="211" y="571"/>
                  </a:lnTo>
                  <a:lnTo>
                    <a:pt x="211" y="569"/>
                  </a:lnTo>
                  <a:lnTo>
                    <a:pt x="212" y="566"/>
                  </a:lnTo>
                  <a:lnTo>
                    <a:pt x="212" y="564"/>
                  </a:lnTo>
                  <a:lnTo>
                    <a:pt x="216" y="566"/>
                  </a:lnTo>
                  <a:lnTo>
                    <a:pt x="220" y="568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4" y="564"/>
                  </a:lnTo>
                  <a:lnTo>
                    <a:pt x="224" y="564"/>
                  </a:lnTo>
                  <a:lnTo>
                    <a:pt x="220" y="566"/>
                  </a:lnTo>
                  <a:lnTo>
                    <a:pt x="219" y="564"/>
                  </a:lnTo>
                  <a:lnTo>
                    <a:pt x="217" y="563"/>
                  </a:lnTo>
                  <a:lnTo>
                    <a:pt x="217" y="563"/>
                  </a:lnTo>
                  <a:lnTo>
                    <a:pt x="217" y="561"/>
                  </a:lnTo>
                  <a:lnTo>
                    <a:pt x="219" y="561"/>
                  </a:lnTo>
                  <a:lnTo>
                    <a:pt x="217" y="560"/>
                  </a:lnTo>
                  <a:lnTo>
                    <a:pt x="217" y="558"/>
                  </a:lnTo>
                  <a:lnTo>
                    <a:pt x="219" y="557"/>
                  </a:lnTo>
                  <a:lnTo>
                    <a:pt x="222" y="555"/>
                  </a:lnTo>
                  <a:lnTo>
                    <a:pt x="224" y="553"/>
                  </a:lnTo>
                  <a:lnTo>
                    <a:pt x="225" y="553"/>
                  </a:lnTo>
                  <a:lnTo>
                    <a:pt x="225" y="553"/>
                  </a:lnTo>
                  <a:lnTo>
                    <a:pt x="222" y="553"/>
                  </a:lnTo>
                  <a:lnTo>
                    <a:pt x="220" y="555"/>
                  </a:lnTo>
                  <a:lnTo>
                    <a:pt x="219" y="557"/>
                  </a:lnTo>
                  <a:lnTo>
                    <a:pt x="216" y="558"/>
                  </a:lnTo>
                  <a:lnTo>
                    <a:pt x="214" y="558"/>
                  </a:lnTo>
                  <a:lnTo>
                    <a:pt x="214" y="558"/>
                  </a:lnTo>
                  <a:lnTo>
                    <a:pt x="212" y="558"/>
                  </a:lnTo>
                  <a:lnTo>
                    <a:pt x="211" y="561"/>
                  </a:lnTo>
                  <a:lnTo>
                    <a:pt x="209" y="561"/>
                  </a:lnTo>
                  <a:lnTo>
                    <a:pt x="206" y="561"/>
                  </a:lnTo>
                  <a:lnTo>
                    <a:pt x="206" y="560"/>
                  </a:lnTo>
                  <a:lnTo>
                    <a:pt x="206" y="555"/>
                  </a:lnTo>
                  <a:lnTo>
                    <a:pt x="208" y="553"/>
                  </a:lnTo>
                  <a:lnTo>
                    <a:pt x="208" y="552"/>
                  </a:lnTo>
                  <a:lnTo>
                    <a:pt x="209" y="550"/>
                  </a:lnTo>
                  <a:lnTo>
                    <a:pt x="211" y="550"/>
                  </a:lnTo>
                  <a:lnTo>
                    <a:pt x="211" y="550"/>
                  </a:lnTo>
                  <a:lnTo>
                    <a:pt x="212" y="550"/>
                  </a:lnTo>
                  <a:lnTo>
                    <a:pt x="216" y="550"/>
                  </a:lnTo>
                  <a:lnTo>
                    <a:pt x="217" y="549"/>
                  </a:lnTo>
                  <a:lnTo>
                    <a:pt x="219" y="549"/>
                  </a:lnTo>
                  <a:lnTo>
                    <a:pt x="222" y="547"/>
                  </a:lnTo>
                  <a:lnTo>
                    <a:pt x="222" y="547"/>
                  </a:lnTo>
                  <a:lnTo>
                    <a:pt x="219" y="547"/>
                  </a:lnTo>
                  <a:lnTo>
                    <a:pt x="217" y="547"/>
                  </a:lnTo>
                  <a:lnTo>
                    <a:pt x="216" y="547"/>
                  </a:lnTo>
                  <a:lnTo>
                    <a:pt x="216" y="547"/>
                  </a:lnTo>
                  <a:lnTo>
                    <a:pt x="214" y="547"/>
                  </a:lnTo>
                  <a:lnTo>
                    <a:pt x="216" y="546"/>
                  </a:lnTo>
                  <a:lnTo>
                    <a:pt x="219" y="542"/>
                  </a:lnTo>
                  <a:lnTo>
                    <a:pt x="219" y="542"/>
                  </a:lnTo>
                  <a:lnTo>
                    <a:pt x="220" y="541"/>
                  </a:lnTo>
                  <a:lnTo>
                    <a:pt x="220" y="539"/>
                  </a:lnTo>
                  <a:lnTo>
                    <a:pt x="220" y="538"/>
                  </a:lnTo>
                  <a:lnTo>
                    <a:pt x="224" y="536"/>
                  </a:lnTo>
                  <a:lnTo>
                    <a:pt x="227" y="535"/>
                  </a:lnTo>
                  <a:lnTo>
                    <a:pt x="227" y="536"/>
                  </a:lnTo>
                  <a:lnTo>
                    <a:pt x="227" y="539"/>
                  </a:lnTo>
                  <a:lnTo>
                    <a:pt x="227" y="541"/>
                  </a:lnTo>
                  <a:lnTo>
                    <a:pt x="228" y="536"/>
                  </a:lnTo>
                  <a:lnTo>
                    <a:pt x="228" y="535"/>
                  </a:lnTo>
                  <a:lnTo>
                    <a:pt x="230" y="533"/>
                  </a:lnTo>
                  <a:lnTo>
                    <a:pt x="233" y="533"/>
                  </a:lnTo>
                  <a:lnTo>
                    <a:pt x="233" y="533"/>
                  </a:lnTo>
                  <a:lnTo>
                    <a:pt x="230" y="533"/>
                  </a:lnTo>
                  <a:lnTo>
                    <a:pt x="224" y="535"/>
                  </a:lnTo>
                  <a:lnTo>
                    <a:pt x="220" y="536"/>
                  </a:lnTo>
                  <a:lnTo>
                    <a:pt x="220" y="538"/>
                  </a:lnTo>
                  <a:lnTo>
                    <a:pt x="219" y="539"/>
                  </a:lnTo>
                  <a:lnTo>
                    <a:pt x="217" y="541"/>
                  </a:lnTo>
                  <a:lnTo>
                    <a:pt x="217" y="542"/>
                  </a:lnTo>
                  <a:lnTo>
                    <a:pt x="216" y="542"/>
                  </a:lnTo>
                  <a:lnTo>
                    <a:pt x="214" y="544"/>
                  </a:lnTo>
                  <a:lnTo>
                    <a:pt x="212" y="546"/>
                  </a:lnTo>
                  <a:lnTo>
                    <a:pt x="211" y="547"/>
                  </a:lnTo>
                  <a:lnTo>
                    <a:pt x="209" y="549"/>
                  </a:lnTo>
                  <a:lnTo>
                    <a:pt x="208" y="550"/>
                  </a:lnTo>
                  <a:lnTo>
                    <a:pt x="208" y="550"/>
                  </a:lnTo>
                  <a:lnTo>
                    <a:pt x="206" y="552"/>
                  </a:lnTo>
                  <a:lnTo>
                    <a:pt x="206" y="552"/>
                  </a:lnTo>
                  <a:lnTo>
                    <a:pt x="206" y="550"/>
                  </a:lnTo>
                  <a:lnTo>
                    <a:pt x="206" y="549"/>
                  </a:lnTo>
                  <a:lnTo>
                    <a:pt x="206" y="547"/>
                  </a:lnTo>
                  <a:lnTo>
                    <a:pt x="206" y="546"/>
                  </a:lnTo>
                  <a:lnTo>
                    <a:pt x="208" y="544"/>
                  </a:lnTo>
                  <a:lnTo>
                    <a:pt x="206" y="542"/>
                  </a:lnTo>
                  <a:lnTo>
                    <a:pt x="208" y="541"/>
                  </a:lnTo>
                  <a:lnTo>
                    <a:pt x="208" y="542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4" y="541"/>
                  </a:lnTo>
                  <a:lnTo>
                    <a:pt x="214" y="541"/>
                  </a:lnTo>
                  <a:lnTo>
                    <a:pt x="212" y="541"/>
                  </a:lnTo>
                  <a:lnTo>
                    <a:pt x="209" y="541"/>
                  </a:lnTo>
                  <a:lnTo>
                    <a:pt x="208" y="539"/>
                  </a:lnTo>
                  <a:lnTo>
                    <a:pt x="206" y="536"/>
                  </a:lnTo>
                  <a:lnTo>
                    <a:pt x="206" y="535"/>
                  </a:lnTo>
                  <a:lnTo>
                    <a:pt x="206" y="533"/>
                  </a:lnTo>
                  <a:lnTo>
                    <a:pt x="212" y="530"/>
                  </a:lnTo>
                  <a:lnTo>
                    <a:pt x="214" y="528"/>
                  </a:lnTo>
                  <a:lnTo>
                    <a:pt x="212" y="528"/>
                  </a:lnTo>
                  <a:lnTo>
                    <a:pt x="211" y="530"/>
                  </a:lnTo>
                  <a:lnTo>
                    <a:pt x="208" y="531"/>
                  </a:lnTo>
                  <a:lnTo>
                    <a:pt x="206" y="530"/>
                  </a:lnTo>
                  <a:lnTo>
                    <a:pt x="205" y="528"/>
                  </a:lnTo>
                  <a:lnTo>
                    <a:pt x="205" y="525"/>
                  </a:lnTo>
                  <a:lnTo>
                    <a:pt x="205" y="524"/>
                  </a:lnTo>
                  <a:lnTo>
                    <a:pt x="205" y="520"/>
                  </a:lnTo>
                  <a:lnTo>
                    <a:pt x="206" y="520"/>
                  </a:lnTo>
                  <a:lnTo>
                    <a:pt x="206" y="520"/>
                  </a:lnTo>
                  <a:lnTo>
                    <a:pt x="208" y="520"/>
                  </a:lnTo>
                  <a:lnTo>
                    <a:pt x="211" y="520"/>
                  </a:lnTo>
                  <a:lnTo>
                    <a:pt x="219" y="519"/>
                  </a:lnTo>
                  <a:lnTo>
                    <a:pt x="222" y="520"/>
                  </a:lnTo>
                  <a:lnTo>
                    <a:pt x="225" y="520"/>
                  </a:lnTo>
                  <a:lnTo>
                    <a:pt x="227" y="519"/>
                  </a:lnTo>
                  <a:lnTo>
                    <a:pt x="230" y="519"/>
                  </a:lnTo>
                  <a:lnTo>
                    <a:pt x="231" y="519"/>
                  </a:lnTo>
                  <a:lnTo>
                    <a:pt x="233" y="520"/>
                  </a:lnTo>
                  <a:lnTo>
                    <a:pt x="233" y="522"/>
                  </a:lnTo>
                  <a:lnTo>
                    <a:pt x="233" y="524"/>
                  </a:lnTo>
                  <a:lnTo>
                    <a:pt x="235" y="522"/>
                  </a:lnTo>
                  <a:lnTo>
                    <a:pt x="233" y="522"/>
                  </a:lnTo>
                  <a:lnTo>
                    <a:pt x="233" y="520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39" y="517"/>
                  </a:lnTo>
                  <a:lnTo>
                    <a:pt x="238" y="516"/>
                  </a:lnTo>
                  <a:lnTo>
                    <a:pt x="239" y="512"/>
                  </a:lnTo>
                  <a:lnTo>
                    <a:pt x="239" y="512"/>
                  </a:lnTo>
                  <a:lnTo>
                    <a:pt x="238" y="514"/>
                  </a:lnTo>
                  <a:lnTo>
                    <a:pt x="238" y="516"/>
                  </a:lnTo>
                  <a:lnTo>
                    <a:pt x="238" y="517"/>
                  </a:lnTo>
                  <a:lnTo>
                    <a:pt x="238" y="517"/>
                  </a:lnTo>
                  <a:lnTo>
                    <a:pt x="236" y="519"/>
                  </a:lnTo>
                  <a:lnTo>
                    <a:pt x="231" y="519"/>
                  </a:lnTo>
                  <a:lnTo>
                    <a:pt x="230" y="517"/>
                  </a:lnTo>
                  <a:lnTo>
                    <a:pt x="228" y="517"/>
                  </a:lnTo>
                  <a:lnTo>
                    <a:pt x="227" y="517"/>
                  </a:lnTo>
                  <a:lnTo>
                    <a:pt x="228" y="516"/>
                  </a:lnTo>
                  <a:lnTo>
                    <a:pt x="227" y="516"/>
                  </a:lnTo>
                  <a:lnTo>
                    <a:pt x="227" y="516"/>
                  </a:lnTo>
                  <a:lnTo>
                    <a:pt x="225" y="519"/>
                  </a:lnTo>
                  <a:lnTo>
                    <a:pt x="224" y="519"/>
                  </a:lnTo>
                  <a:lnTo>
                    <a:pt x="220" y="519"/>
                  </a:lnTo>
                  <a:lnTo>
                    <a:pt x="214" y="519"/>
                  </a:lnTo>
                  <a:lnTo>
                    <a:pt x="211" y="519"/>
                  </a:lnTo>
                  <a:lnTo>
                    <a:pt x="209" y="519"/>
                  </a:lnTo>
                  <a:lnTo>
                    <a:pt x="206" y="517"/>
                  </a:lnTo>
                  <a:lnTo>
                    <a:pt x="205" y="516"/>
                  </a:lnTo>
                  <a:lnTo>
                    <a:pt x="205" y="514"/>
                  </a:lnTo>
                  <a:lnTo>
                    <a:pt x="205" y="512"/>
                  </a:lnTo>
                  <a:lnTo>
                    <a:pt x="206" y="511"/>
                  </a:lnTo>
                  <a:lnTo>
                    <a:pt x="208" y="511"/>
                  </a:lnTo>
                  <a:lnTo>
                    <a:pt x="209" y="511"/>
                  </a:lnTo>
                  <a:lnTo>
                    <a:pt x="208" y="511"/>
                  </a:lnTo>
                  <a:lnTo>
                    <a:pt x="206" y="509"/>
                  </a:lnTo>
                  <a:lnTo>
                    <a:pt x="206" y="508"/>
                  </a:lnTo>
                  <a:lnTo>
                    <a:pt x="205" y="508"/>
                  </a:lnTo>
                  <a:lnTo>
                    <a:pt x="203" y="506"/>
                  </a:lnTo>
                  <a:lnTo>
                    <a:pt x="203" y="505"/>
                  </a:lnTo>
                  <a:lnTo>
                    <a:pt x="203" y="503"/>
                  </a:lnTo>
                  <a:lnTo>
                    <a:pt x="203" y="501"/>
                  </a:lnTo>
                  <a:lnTo>
                    <a:pt x="206" y="501"/>
                  </a:lnTo>
                  <a:lnTo>
                    <a:pt x="211" y="501"/>
                  </a:lnTo>
                  <a:lnTo>
                    <a:pt x="216" y="503"/>
                  </a:lnTo>
                  <a:lnTo>
                    <a:pt x="219" y="505"/>
                  </a:lnTo>
                  <a:lnTo>
                    <a:pt x="225" y="505"/>
                  </a:lnTo>
                  <a:lnTo>
                    <a:pt x="230" y="503"/>
                  </a:lnTo>
                  <a:lnTo>
                    <a:pt x="228" y="501"/>
                  </a:lnTo>
                  <a:lnTo>
                    <a:pt x="224" y="503"/>
                  </a:lnTo>
                  <a:lnTo>
                    <a:pt x="220" y="503"/>
                  </a:lnTo>
                  <a:lnTo>
                    <a:pt x="214" y="501"/>
                  </a:lnTo>
                  <a:lnTo>
                    <a:pt x="211" y="501"/>
                  </a:lnTo>
                  <a:lnTo>
                    <a:pt x="208" y="501"/>
                  </a:lnTo>
                  <a:lnTo>
                    <a:pt x="206" y="500"/>
                  </a:lnTo>
                  <a:lnTo>
                    <a:pt x="206" y="498"/>
                  </a:lnTo>
                  <a:lnTo>
                    <a:pt x="206" y="497"/>
                  </a:lnTo>
                  <a:lnTo>
                    <a:pt x="208" y="495"/>
                  </a:lnTo>
                  <a:lnTo>
                    <a:pt x="208" y="497"/>
                  </a:lnTo>
                  <a:lnTo>
                    <a:pt x="209" y="497"/>
                  </a:lnTo>
                  <a:lnTo>
                    <a:pt x="211" y="495"/>
                  </a:lnTo>
                  <a:lnTo>
                    <a:pt x="211" y="494"/>
                  </a:lnTo>
                  <a:lnTo>
                    <a:pt x="212" y="492"/>
                  </a:lnTo>
                  <a:lnTo>
                    <a:pt x="214" y="490"/>
                  </a:lnTo>
                  <a:lnTo>
                    <a:pt x="216" y="490"/>
                  </a:lnTo>
                  <a:lnTo>
                    <a:pt x="217" y="490"/>
                  </a:lnTo>
                  <a:lnTo>
                    <a:pt x="219" y="490"/>
                  </a:lnTo>
                  <a:lnTo>
                    <a:pt x="219" y="490"/>
                  </a:lnTo>
                  <a:lnTo>
                    <a:pt x="220" y="492"/>
                  </a:lnTo>
                  <a:lnTo>
                    <a:pt x="222" y="492"/>
                  </a:lnTo>
                  <a:lnTo>
                    <a:pt x="227" y="490"/>
                  </a:lnTo>
                  <a:lnTo>
                    <a:pt x="227" y="490"/>
                  </a:lnTo>
                  <a:lnTo>
                    <a:pt x="228" y="489"/>
                  </a:lnTo>
                  <a:lnTo>
                    <a:pt x="225" y="489"/>
                  </a:lnTo>
                  <a:lnTo>
                    <a:pt x="222" y="490"/>
                  </a:lnTo>
                  <a:lnTo>
                    <a:pt x="220" y="490"/>
                  </a:lnTo>
                  <a:lnTo>
                    <a:pt x="220" y="489"/>
                  </a:lnTo>
                  <a:lnTo>
                    <a:pt x="220" y="489"/>
                  </a:lnTo>
                  <a:lnTo>
                    <a:pt x="222" y="487"/>
                  </a:lnTo>
                  <a:lnTo>
                    <a:pt x="222" y="487"/>
                  </a:lnTo>
                  <a:lnTo>
                    <a:pt x="224" y="486"/>
                  </a:lnTo>
                  <a:lnTo>
                    <a:pt x="225" y="486"/>
                  </a:lnTo>
                  <a:lnTo>
                    <a:pt x="227" y="486"/>
                  </a:lnTo>
                  <a:lnTo>
                    <a:pt x="230" y="486"/>
                  </a:lnTo>
                  <a:lnTo>
                    <a:pt x="233" y="486"/>
                  </a:lnTo>
                  <a:lnTo>
                    <a:pt x="238" y="486"/>
                  </a:lnTo>
                  <a:lnTo>
                    <a:pt x="239" y="487"/>
                  </a:lnTo>
                  <a:lnTo>
                    <a:pt x="241" y="487"/>
                  </a:lnTo>
                  <a:lnTo>
                    <a:pt x="242" y="487"/>
                  </a:lnTo>
                  <a:lnTo>
                    <a:pt x="242" y="486"/>
                  </a:lnTo>
                  <a:lnTo>
                    <a:pt x="241" y="486"/>
                  </a:lnTo>
                  <a:lnTo>
                    <a:pt x="241" y="486"/>
                  </a:lnTo>
                  <a:lnTo>
                    <a:pt x="241" y="484"/>
                  </a:lnTo>
                  <a:lnTo>
                    <a:pt x="244" y="484"/>
                  </a:lnTo>
                  <a:lnTo>
                    <a:pt x="249" y="483"/>
                  </a:lnTo>
                  <a:lnTo>
                    <a:pt x="249" y="483"/>
                  </a:lnTo>
                  <a:lnTo>
                    <a:pt x="239" y="484"/>
                  </a:lnTo>
                  <a:lnTo>
                    <a:pt x="236" y="483"/>
                  </a:lnTo>
                  <a:lnTo>
                    <a:pt x="235" y="483"/>
                  </a:lnTo>
                  <a:lnTo>
                    <a:pt x="233" y="483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3"/>
                  </a:lnTo>
                  <a:lnTo>
                    <a:pt x="231" y="479"/>
                  </a:lnTo>
                  <a:lnTo>
                    <a:pt x="231" y="479"/>
                  </a:lnTo>
                  <a:lnTo>
                    <a:pt x="233" y="478"/>
                  </a:lnTo>
                  <a:lnTo>
                    <a:pt x="239" y="476"/>
                  </a:lnTo>
                  <a:lnTo>
                    <a:pt x="241" y="475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6" y="475"/>
                  </a:lnTo>
                  <a:lnTo>
                    <a:pt x="249" y="475"/>
                  </a:lnTo>
                  <a:lnTo>
                    <a:pt x="250" y="478"/>
                  </a:lnTo>
                  <a:lnTo>
                    <a:pt x="252" y="478"/>
                  </a:lnTo>
                  <a:lnTo>
                    <a:pt x="257" y="481"/>
                  </a:lnTo>
                  <a:lnTo>
                    <a:pt x="257" y="479"/>
                  </a:lnTo>
                  <a:lnTo>
                    <a:pt x="252" y="476"/>
                  </a:lnTo>
                  <a:lnTo>
                    <a:pt x="250" y="475"/>
                  </a:lnTo>
                  <a:lnTo>
                    <a:pt x="250" y="473"/>
                  </a:lnTo>
                  <a:lnTo>
                    <a:pt x="250" y="472"/>
                  </a:lnTo>
                  <a:lnTo>
                    <a:pt x="252" y="470"/>
                  </a:lnTo>
                  <a:lnTo>
                    <a:pt x="255" y="470"/>
                  </a:lnTo>
                  <a:lnTo>
                    <a:pt x="257" y="470"/>
                  </a:lnTo>
                  <a:lnTo>
                    <a:pt x="257" y="468"/>
                  </a:lnTo>
                  <a:lnTo>
                    <a:pt x="257" y="467"/>
                  </a:lnTo>
                  <a:lnTo>
                    <a:pt x="255" y="467"/>
                  </a:lnTo>
                  <a:lnTo>
                    <a:pt x="253" y="467"/>
                  </a:lnTo>
                  <a:lnTo>
                    <a:pt x="252" y="465"/>
                  </a:lnTo>
                  <a:lnTo>
                    <a:pt x="253" y="465"/>
                  </a:lnTo>
                  <a:lnTo>
                    <a:pt x="255" y="464"/>
                  </a:lnTo>
                  <a:lnTo>
                    <a:pt x="257" y="464"/>
                  </a:lnTo>
                  <a:lnTo>
                    <a:pt x="260" y="462"/>
                  </a:lnTo>
                  <a:lnTo>
                    <a:pt x="265" y="464"/>
                  </a:lnTo>
                  <a:lnTo>
                    <a:pt x="265" y="464"/>
                  </a:lnTo>
                  <a:lnTo>
                    <a:pt x="263" y="465"/>
                  </a:lnTo>
                  <a:lnTo>
                    <a:pt x="263" y="467"/>
                  </a:lnTo>
                  <a:lnTo>
                    <a:pt x="265" y="467"/>
                  </a:lnTo>
                  <a:lnTo>
                    <a:pt x="266" y="464"/>
                  </a:lnTo>
                  <a:lnTo>
                    <a:pt x="269" y="464"/>
                  </a:lnTo>
                  <a:lnTo>
                    <a:pt x="271" y="464"/>
                  </a:lnTo>
                  <a:lnTo>
                    <a:pt x="272" y="464"/>
                  </a:lnTo>
                  <a:lnTo>
                    <a:pt x="274" y="465"/>
                  </a:lnTo>
                  <a:lnTo>
                    <a:pt x="274" y="465"/>
                  </a:lnTo>
                  <a:lnTo>
                    <a:pt x="276" y="467"/>
                  </a:lnTo>
                  <a:lnTo>
                    <a:pt x="276" y="468"/>
                  </a:lnTo>
                  <a:lnTo>
                    <a:pt x="277" y="468"/>
                  </a:lnTo>
                  <a:lnTo>
                    <a:pt x="277" y="467"/>
                  </a:lnTo>
                  <a:lnTo>
                    <a:pt x="279" y="467"/>
                  </a:lnTo>
                  <a:lnTo>
                    <a:pt x="282" y="467"/>
                  </a:lnTo>
                  <a:lnTo>
                    <a:pt x="285" y="467"/>
                  </a:lnTo>
                  <a:lnTo>
                    <a:pt x="287" y="467"/>
                  </a:lnTo>
                  <a:lnTo>
                    <a:pt x="287" y="467"/>
                  </a:lnTo>
                  <a:lnTo>
                    <a:pt x="287" y="465"/>
                  </a:lnTo>
                  <a:lnTo>
                    <a:pt x="287" y="464"/>
                  </a:lnTo>
                  <a:lnTo>
                    <a:pt x="287" y="462"/>
                  </a:lnTo>
                  <a:lnTo>
                    <a:pt x="288" y="462"/>
                  </a:lnTo>
                  <a:lnTo>
                    <a:pt x="290" y="460"/>
                  </a:lnTo>
                  <a:lnTo>
                    <a:pt x="293" y="460"/>
                  </a:lnTo>
                  <a:lnTo>
                    <a:pt x="294" y="459"/>
                  </a:lnTo>
                  <a:lnTo>
                    <a:pt x="296" y="459"/>
                  </a:lnTo>
                  <a:lnTo>
                    <a:pt x="296" y="457"/>
                  </a:lnTo>
                  <a:lnTo>
                    <a:pt x="294" y="457"/>
                  </a:lnTo>
                  <a:lnTo>
                    <a:pt x="294" y="457"/>
                  </a:lnTo>
                  <a:lnTo>
                    <a:pt x="293" y="456"/>
                  </a:lnTo>
                  <a:lnTo>
                    <a:pt x="294" y="456"/>
                  </a:lnTo>
                  <a:lnTo>
                    <a:pt x="298" y="454"/>
                  </a:lnTo>
                  <a:lnTo>
                    <a:pt x="298" y="454"/>
                  </a:lnTo>
                  <a:lnTo>
                    <a:pt x="294" y="453"/>
                  </a:lnTo>
                  <a:lnTo>
                    <a:pt x="294" y="454"/>
                  </a:lnTo>
                  <a:lnTo>
                    <a:pt x="291" y="454"/>
                  </a:lnTo>
                  <a:lnTo>
                    <a:pt x="290" y="456"/>
                  </a:lnTo>
                  <a:lnTo>
                    <a:pt x="290" y="456"/>
                  </a:lnTo>
                  <a:lnTo>
                    <a:pt x="291" y="457"/>
                  </a:lnTo>
                  <a:lnTo>
                    <a:pt x="290" y="459"/>
                  </a:lnTo>
                  <a:lnTo>
                    <a:pt x="282" y="464"/>
                  </a:lnTo>
                  <a:lnTo>
                    <a:pt x="277" y="465"/>
                  </a:lnTo>
                  <a:lnTo>
                    <a:pt x="276" y="465"/>
                  </a:lnTo>
                  <a:lnTo>
                    <a:pt x="274" y="464"/>
                  </a:lnTo>
                  <a:lnTo>
                    <a:pt x="274" y="464"/>
                  </a:lnTo>
                  <a:lnTo>
                    <a:pt x="272" y="460"/>
                  </a:lnTo>
                  <a:lnTo>
                    <a:pt x="271" y="460"/>
                  </a:lnTo>
                  <a:lnTo>
                    <a:pt x="271" y="462"/>
                  </a:lnTo>
                  <a:lnTo>
                    <a:pt x="271" y="460"/>
                  </a:lnTo>
                  <a:lnTo>
                    <a:pt x="271" y="459"/>
                  </a:lnTo>
                  <a:lnTo>
                    <a:pt x="272" y="457"/>
                  </a:lnTo>
                  <a:lnTo>
                    <a:pt x="274" y="456"/>
                  </a:lnTo>
                  <a:lnTo>
                    <a:pt x="276" y="454"/>
                  </a:lnTo>
                  <a:lnTo>
                    <a:pt x="277" y="453"/>
                  </a:lnTo>
                  <a:lnTo>
                    <a:pt x="280" y="449"/>
                  </a:lnTo>
                  <a:lnTo>
                    <a:pt x="285" y="445"/>
                  </a:lnTo>
                  <a:lnTo>
                    <a:pt x="288" y="443"/>
                  </a:lnTo>
                  <a:lnTo>
                    <a:pt x="290" y="442"/>
                  </a:lnTo>
                  <a:lnTo>
                    <a:pt x="291" y="440"/>
                  </a:lnTo>
                  <a:lnTo>
                    <a:pt x="294" y="438"/>
                  </a:lnTo>
                  <a:lnTo>
                    <a:pt x="296" y="438"/>
                  </a:lnTo>
                  <a:lnTo>
                    <a:pt x="298" y="437"/>
                  </a:lnTo>
                  <a:lnTo>
                    <a:pt x="299" y="435"/>
                  </a:lnTo>
                  <a:lnTo>
                    <a:pt x="299" y="435"/>
                  </a:lnTo>
                  <a:lnTo>
                    <a:pt x="296" y="437"/>
                  </a:lnTo>
                  <a:lnTo>
                    <a:pt x="294" y="437"/>
                  </a:lnTo>
                  <a:lnTo>
                    <a:pt x="294" y="435"/>
                  </a:lnTo>
                  <a:lnTo>
                    <a:pt x="296" y="434"/>
                  </a:lnTo>
                  <a:lnTo>
                    <a:pt x="298" y="432"/>
                  </a:lnTo>
                  <a:lnTo>
                    <a:pt x="307" y="427"/>
                  </a:lnTo>
                  <a:lnTo>
                    <a:pt x="309" y="427"/>
                  </a:lnTo>
                  <a:lnTo>
                    <a:pt x="310" y="429"/>
                  </a:lnTo>
                  <a:lnTo>
                    <a:pt x="312" y="429"/>
                  </a:lnTo>
                  <a:lnTo>
                    <a:pt x="317" y="426"/>
                  </a:lnTo>
                  <a:lnTo>
                    <a:pt x="318" y="423"/>
                  </a:lnTo>
                  <a:lnTo>
                    <a:pt x="317" y="423"/>
                  </a:lnTo>
                  <a:lnTo>
                    <a:pt x="315" y="424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09" y="424"/>
                  </a:lnTo>
                  <a:lnTo>
                    <a:pt x="309" y="426"/>
                  </a:lnTo>
                  <a:lnTo>
                    <a:pt x="307" y="424"/>
                  </a:lnTo>
                  <a:lnTo>
                    <a:pt x="307" y="423"/>
                  </a:lnTo>
                  <a:lnTo>
                    <a:pt x="309" y="420"/>
                  </a:lnTo>
                  <a:lnTo>
                    <a:pt x="309" y="418"/>
                  </a:lnTo>
                  <a:lnTo>
                    <a:pt x="310" y="416"/>
                  </a:lnTo>
                  <a:lnTo>
                    <a:pt x="315" y="412"/>
                  </a:lnTo>
                  <a:lnTo>
                    <a:pt x="315" y="410"/>
                  </a:lnTo>
                  <a:lnTo>
                    <a:pt x="317" y="408"/>
                  </a:lnTo>
                  <a:lnTo>
                    <a:pt x="320" y="408"/>
                  </a:lnTo>
                  <a:lnTo>
                    <a:pt x="320" y="408"/>
                  </a:lnTo>
                  <a:lnTo>
                    <a:pt x="320" y="407"/>
                  </a:lnTo>
                  <a:lnTo>
                    <a:pt x="317" y="405"/>
                  </a:lnTo>
                  <a:lnTo>
                    <a:pt x="317" y="405"/>
                  </a:lnTo>
                  <a:lnTo>
                    <a:pt x="326" y="402"/>
                  </a:lnTo>
                  <a:lnTo>
                    <a:pt x="329" y="402"/>
                  </a:lnTo>
                  <a:lnTo>
                    <a:pt x="331" y="402"/>
                  </a:lnTo>
                  <a:lnTo>
                    <a:pt x="332" y="401"/>
                  </a:lnTo>
                  <a:lnTo>
                    <a:pt x="334" y="401"/>
                  </a:lnTo>
                  <a:lnTo>
                    <a:pt x="334" y="399"/>
                  </a:lnTo>
                  <a:lnTo>
                    <a:pt x="329" y="401"/>
                  </a:lnTo>
                  <a:lnTo>
                    <a:pt x="328" y="401"/>
                  </a:lnTo>
                  <a:lnTo>
                    <a:pt x="326" y="401"/>
                  </a:lnTo>
                  <a:lnTo>
                    <a:pt x="324" y="402"/>
                  </a:lnTo>
                  <a:lnTo>
                    <a:pt x="321" y="402"/>
                  </a:lnTo>
                  <a:lnTo>
                    <a:pt x="321" y="397"/>
                  </a:lnTo>
                  <a:lnTo>
                    <a:pt x="321" y="394"/>
                  </a:lnTo>
                  <a:lnTo>
                    <a:pt x="323" y="394"/>
                  </a:lnTo>
                  <a:lnTo>
                    <a:pt x="323" y="391"/>
                  </a:lnTo>
                  <a:lnTo>
                    <a:pt x="324" y="390"/>
                  </a:lnTo>
                  <a:lnTo>
                    <a:pt x="326" y="390"/>
                  </a:lnTo>
                  <a:lnTo>
                    <a:pt x="328" y="390"/>
                  </a:lnTo>
                  <a:lnTo>
                    <a:pt x="329" y="388"/>
                  </a:lnTo>
                  <a:lnTo>
                    <a:pt x="331" y="388"/>
                  </a:lnTo>
                  <a:lnTo>
                    <a:pt x="334" y="388"/>
                  </a:lnTo>
                  <a:lnTo>
                    <a:pt x="332" y="388"/>
                  </a:lnTo>
                  <a:lnTo>
                    <a:pt x="329" y="386"/>
                  </a:lnTo>
                  <a:lnTo>
                    <a:pt x="329" y="385"/>
                  </a:lnTo>
                  <a:lnTo>
                    <a:pt x="331" y="385"/>
                  </a:lnTo>
                  <a:lnTo>
                    <a:pt x="331" y="383"/>
                  </a:lnTo>
                  <a:lnTo>
                    <a:pt x="332" y="383"/>
                  </a:lnTo>
                  <a:lnTo>
                    <a:pt x="334" y="382"/>
                  </a:lnTo>
                  <a:lnTo>
                    <a:pt x="335" y="380"/>
                  </a:lnTo>
                  <a:lnTo>
                    <a:pt x="337" y="380"/>
                  </a:lnTo>
                  <a:lnTo>
                    <a:pt x="339" y="379"/>
                  </a:lnTo>
                  <a:lnTo>
                    <a:pt x="340" y="380"/>
                  </a:lnTo>
                  <a:lnTo>
                    <a:pt x="343" y="379"/>
                  </a:lnTo>
                  <a:lnTo>
                    <a:pt x="345" y="379"/>
                  </a:lnTo>
                  <a:lnTo>
                    <a:pt x="354" y="379"/>
                  </a:lnTo>
                  <a:lnTo>
                    <a:pt x="354" y="377"/>
                  </a:lnTo>
                  <a:lnTo>
                    <a:pt x="353" y="377"/>
                  </a:lnTo>
                  <a:lnTo>
                    <a:pt x="347" y="377"/>
                  </a:lnTo>
                  <a:lnTo>
                    <a:pt x="342" y="377"/>
                  </a:lnTo>
                  <a:lnTo>
                    <a:pt x="342" y="377"/>
                  </a:lnTo>
                  <a:lnTo>
                    <a:pt x="340" y="377"/>
                  </a:lnTo>
                  <a:lnTo>
                    <a:pt x="340" y="375"/>
                  </a:lnTo>
                  <a:lnTo>
                    <a:pt x="342" y="375"/>
                  </a:lnTo>
                  <a:lnTo>
                    <a:pt x="342" y="374"/>
                  </a:lnTo>
                  <a:lnTo>
                    <a:pt x="345" y="371"/>
                  </a:lnTo>
                  <a:lnTo>
                    <a:pt x="348" y="369"/>
                  </a:lnTo>
                  <a:lnTo>
                    <a:pt x="350" y="369"/>
                  </a:lnTo>
                  <a:lnTo>
                    <a:pt x="353" y="371"/>
                  </a:lnTo>
                  <a:lnTo>
                    <a:pt x="354" y="371"/>
                  </a:lnTo>
                  <a:lnTo>
                    <a:pt x="356" y="372"/>
                  </a:lnTo>
                  <a:lnTo>
                    <a:pt x="356" y="374"/>
                  </a:lnTo>
                  <a:lnTo>
                    <a:pt x="358" y="374"/>
                  </a:lnTo>
                  <a:lnTo>
                    <a:pt x="358" y="372"/>
                  </a:lnTo>
                  <a:lnTo>
                    <a:pt x="359" y="371"/>
                  </a:lnTo>
                  <a:lnTo>
                    <a:pt x="358" y="369"/>
                  </a:lnTo>
                  <a:lnTo>
                    <a:pt x="356" y="371"/>
                  </a:lnTo>
                  <a:lnTo>
                    <a:pt x="354" y="369"/>
                  </a:lnTo>
                  <a:lnTo>
                    <a:pt x="353" y="368"/>
                  </a:lnTo>
                  <a:lnTo>
                    <a:pt x="351" y="368"/>
                  </a:lnTo>
                  <a:lnTo>
                    <a:pt x="353" y="366"/>
                  </a:lnTo>
                  <a:lnTo>
                    <a:pt x="353" y="364"/>
                  </a:lnTo>
                  <a:lnTo>
                    <a:pt x="353" y="364"/>
                  </a:lnTo>
                  <a:lnTo>
                    <a:pt x="350" y="366"/>
                  </a:lnTo>
                  <a:lnTo>
                    <a:pt x="347" y="368"/>
                  </a:lnTo>
                  <a:lnTo>
                    <a:pt x="345" y="366"/>
                  </a:lnTo>
                  <a:lnTo>
                    <a:pt x="347" y="364"/>
                  </a:lnTo>
                  <a:lnTo>
                    <a:pt x="345" y="363"/>
                  </a:lnTo>
                  <a:lnTo>
                    <a:pt x="350" y="360"/>
                  </a:lnTo>
                  <a:lnTo>
                    <a:pt x="351" y="360"/>
                  </a:lnTo>
                  <a:lnTo>
                    <a:pt x="353" y="360"/>
                  </a:lnTo>
                  <a:lnTo>
                    <a:pt x="354" y="360"/>
                  </a:lnTo>
                  <a:lnTo>
                    <a:pt x="356" y="360"/>
                  </a:lnTo>
                  <a:lnTo>
                    <a:pt x="358" y="360"/>
                  </a:lnTo>
                  <a:lnTo>
                    <a:pt x="358" y="358"/>
                  </a:lnTo>
                  <a:lnTo>
                    <a:pt x="354" y="358"/>
                  </a:lnTo>
                  <a:lnTo>
                    <a:pt x="353" y="358"/>
                  </a:lnTo>
                  <a:lnTo>
                    <a:pt x="353" y="356"/>
                  </a:lnTo>
                  <a:lnTo>
                    <a:pt x="356" y="356"/>
                  </a:lnTo>
                  <a:lnTo>
                    <a:pt x="358" y="355"/>
                  </a:lnTo>
                  <a:lnTo>
                    <a:pt x="361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5" y="358"/>
                  </a:lnTo>
                  <a:lnTo>
                    <a:pt x="367" y="361"/>
                  </a:lnTo>
                  <a:lnTo>
                    <a:pt x="367" y="361"/>
                  </a:lnTo>
                  <a:lnTo>
                    <a:pt x="367" y="358"/>
                  </a:lnTo>
                  <a:lnTo>
                    <a:pt x="367" y="358"/>
                  </a:lnTo>
                  <a:lnTo>
                    <a:pt x="369" y="356"/>
                  </a:lnTo>
                  <a:lnTo>
                    <a:pt x="369" y="356"/>
                  </a:lnTo>
                  <a:lnTo>
                    <a:pt x="367" y="356"/>
                  </a:lnTo>
                  <a:lnTo>
                    <a:pt x="367" y="355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9" y="349"/>
                  </a:lnTo>
                  <a:lnTo>
                    <a:pt x="372" y="349"/>
                  </a:lnTo>
                  <a:lnTo>
                    <a:pt x="375" y="350"/>
                  </a:lnTo>
                  <a:lnTo>
                    <a:pt x="376" y="350"/>
                  </a:lnTo>
                  <a:lnTo>
                    <a:pt x="380" y="349"/>
                  </a:lnTo>
                  <a:lnTo>
                    <a:pt x="383" y="349"/>
                  </a:lnTo>
                  <a:lnTo>
                    <a:pt x="384" y="347"/>
                  </a:lnTo>
                  <a:lnTo>
                    <a:pt x="386" y="347"/>
                  </a:lnTo>
                  <a:lnTo>
                    <a:pt x="386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1" y="347"/>
                  </a:lnTo>
                  <a:lnTo>
                    <a:pt x="372" y="347"/>
                  </a:lnTo>
                  <a:lnTo>
                    <a:pt x="370" y="345"/>
                  </a:lnTo>
                  <a:lnTo>
                    <a:pt x="370" y="345"/>
                  </a:lnTo>
                  <a:lnTo>
                    <a:pt x="372" y="344"/>
                  </a:lnTo>
                  <a:lnTo>
                    <a:pt x="372" y="342"/>
                  </a:lnTo>
                  <a:lnTo>
                    <a:pt x="376" y="341"/>
                  </a:lnTo>
                  <a:lnTo>
                    <a:pt x="380" y="341"/>
                  </a:lnTo>
                  <a:lnTo>
                    <a:pt x="383" y="338"/>
                  </a:lnTo>
                  <a:lnTo>
                    <a:pt x="384" y="336"/>
                  </a:lnTo>
                  <a:lnTo>
                    <a:pt x="386" y="333"/>
                  </a:lnTo>
                  <a:lnTo>
                    <a:pt x="388" y="331"/>
                  </a:lnTo>
                  <a:lnTo>
                    <a:pt x="394" y="330"/>
                  </a:lnTo>
                  <a:lnTo>
                    <a:pt x="394" y="328"/>
                  </a:lnTo>
                  <a:lnTo>
                    <a:pt x="394" y="328"/>
                  </a:lnTo>
                  <a:lnTo>
                    <a:pt x="394" y="325"/>
                  </a:lnTo>
                  <a:lnTo>
                    <a:pt x="395" y="322"/>
                  </a:lnTo>
                  <a:lnTo>
                    <a:pt x="395" y="322"/>
                  </a:lnTo>
                  <a:lnTo>
                    <a:pt x="397" y="322"/>
                  </a:lnTo>
                  <a:lnTo>
                    <a:pt x="397" y="322"/>
                  </a:lnTo>
                  <a:lnTo>
                    <a:pt x="399" y="323"/>
                  </a:lnTo>
                  <a:lnTo>
                    <a:pt x="402" y="325"/>
                  </a:lnTo>
                  <a:lnTo>
                    <a:pt x="405" y="325"/>
                  </a:lnTo>
                  <a:lnTo>
                    <a:pt x="405" y="325"/>
                  </a:lnTo>
                  <a:lnTo>
                    <a:pt x="403" y="323"/>
                  </a:lnTo>
                  <a:lnTo>
                    <a:pt x="402" y="322"/>
                  </a:lnTo>
                  <a:lnTo>
                    <a:pt x="400" y="320"/>
                  </a:lnTo>
                  <a:lnTo>
                    <a:pt x="402" y="320"/>
                  </a:lnTo>
                  <a:lnTo>
                    <a:pt x="403" y="320"/>
                  </a:lnTo>
                  <a:lnTo>
                    <a:pt x="405" y="320"/>
                  </a:lnTo>
                  <a:lnTo>
                    <a:pt x="406" y="319"/>
                  </a:lnTo>
                  <a:lnTo>
                    <a:pt x="406" y="319"/>
                  </a:lnTo>
                  <a:lnTo>
                    <a:pt x="406" y="317"/>
                  </a:lnTo>
                  <a:lnTo>
                    <a:pt x="406" y="317"/>
                  </a:lnTo>
                  <a:lnTo>
                    <a:pt x="410" y="314"/>
                  </a:lnTo>
                  <a:lnTo>
                    <a:pt x="416" y="312"/>
                  </a:lnTo>
                  <a:lnTo>
                    <a:pt x="417" y="314"/>
                  </a:lnTo>
                  <a:lnTo>
                    <a:pt x="416" y="317"/>
                  </a:lnTo>
                  <a:lnTo>
                    <a:pt x="416" y="320"/>
                  </a:lnTo>
                  <a:lnTo>
                    <a:pt x="416" y="322"/>
                  </a:lnTo>
                  <a:lnTo>
                    <a:pt x="417" y="320"/>
                  </a:lnTo>
                  <a:lnTo>
                    <a:pt x="419" y="316"/>
                  </a:lnTo>
                  <a:lnTo>
                    <a:pt x="421" y="312"/>
                  </a:lnTo>
                  <a:lnTo>
                    <a:pt x="422" y="311"/>
                  </a:lnTo>
                  <a:lnTo>
                    <a:pt x="422" y="311"/>
                  </a:lnTo>
                  <a:lnTo>
                    <a:pt x="424" y="309"/>
                  </a:lnTo>
                  <a:lnTo>
                    <a:pt x="425" y="309"/>
                  </a:lnTo>
                  <a:lnTo>
                    <a:pt x="425" y="309"/>
                  </a:lnTo>
                  <a:lnTo>
                    <a:pt x="427" y="311"/>
                  </a:lnTo>
                  <a:lnTo>
                    <a:pt x="425" y="316"/>
                  </a:lnTo>
                  <a:lnTo>
                    <a:pt x="425" y="317"/>
                  </a:lnTo>
                  <a:lnTo>
                    <a:pt x="425" y="320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3"/>
                  </a:lnTo>
                  <a:lnTo>
                    <a:pt x="429" y="319"/>
                  </a:lnTo>
                  <a:lnTo>
                    <a:pt x="432" y="320"/>
                  </a:lnTo>
                  <a:lnTo>
                    <a:pt x="432" y="320"/>
                  </a:lnTo>
                  <a:lnTo>
                    <a:pt x="430" y="319"/>
                  </a:lnTo>
                  <a:lnTo>
                    <a:pt x="429" y="317"/>
                  </a:lnTo>
                  <a:lnTo>
                    <a:pt x="429" y="316"/>
                  </a:lnTo>
                  <a:lnTo>
                    <a:pt x="429" y="311"/>
                  </a:lnTo>
                  <a:lnTo>
                    <a:pt x="430" y="309"/>
                  </a:lnTo>
                  <a:lnTo>
                    <a:pt x="433" y="311"/>
                  </a:lnTo>
                  <a:lnTo>
                    <a:pt x="435" y="309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8"/>
                  </a:lnTo>
                  <a:lnTo>
                    <a:pt x="441" y="308"/>
                  </a:lnTo>
                  <a:lnTo>
                    <a:pt x="444" y="309"/>
                  </a:lnTo>
                  <a:lnTo>
                    <a:pt x="446" y="311"/>
                  </a:lnTo>
                  <a:lnTo>
                    <a:pt x="449" y="312"/>
                  </a:lnTo>
                  <a:lnTo>
                    <a:pt x="449" y="312"/>
                  </a:lnTo>
                  <a:lnTo>
                    <a:pt x="449" y="308"/>
                  </a:lnTo>
                  <a:lnTo>
                    <a:pt x="447" y="306"/>
                  </a:lnTo>
                  <a:lnTo>
                    <a:pt x="444" y="305"/>
                  </a:lnTo>
                  <a:lnTo>
                    <a:pt x="441" y="303"/>
                  </a:lnTo>
                  <a:lnTo>
                    <a:pt x="440" y="303"/>
                  </a:lnTo>
                  <a:lnTo>
                    <a:pt x="441" y="301"/>
                  </a:lnTo>
                  <a:lnTo>
                    <a:pt x="443" y="301"/>
                  </a:lnTo>
                  <a:lnTo>
                    <a:pt x="446" y="301"/>
                  </a:lnTo>
                  <a:lnTo>
                    <a:pt x="449" y="300"/>
                  </a:lnTo>
                  <a:lnTo>
                    <a:pt x="451" y="300"/>
                  </a:lnTo>
                  <a:lnTo>
                    <a:pt x="452" y="300"/>
                  </a:lnTo>
                  <a:lnTo>
                    <a:pt x="454" y="301"/>
                  </a:lnTo>
                  <a:lnTo>
                    <a:pt x="455" y="300"/>
                  </a:lnTo>
                  <a:lnTo>
                    <a:pt x="455" y="298"/>
                  </a:lnTo>
                  <a:lnTo>
                    <a:pt x="460" y="298"/>
                  </a:lnTo>
                  <a:lnTo>
                    <a:pt x="462" y="298"/>
                  </a:lnTo>
                  <a:lnTo>
                    <a:pt x="463" y="300"/>
                  </a:lnTo>
                  <a:lnTo>
                    <a:pt x="463" y="301"/>
                  </a:lnTo>
                  <a:lnTo>
                    <a:pt x="465" y="305"/>
                  </a:lnTo>
                  <a:lnTo>
                    <a:pt x="466" y="308"/>
                  </a:lnTo>
                  <a:lnTo>
                    <a:pt x="468" y="308"/>
                  </a:lnTo>
                  <a:lnTo>
                    <a:pt x="470" y="308"/>
                  </a:lnTo>
                  <a:lnTo>
                    <a:pt x="470" y="308"/>
                  </a:lnTo>
                  <a:lnTo>
                    <a:pt x="468" y="306"/>
                  </a:lnTo>
                  <a:lnTo>
                    <a:pt x="468" y="305"/>
                  </a:lnTo>
                  <a:lnTo>
                    <a:pt x="470" y="303"/>
                  </a:lnTo>
                  <a:lnTo>
                    <a:pt x="470" y="301"/>
                  </a:lnTo>
                  <a:lnTo>
                    <a:pt x="474" y="297"/>
                  </a:lnTo>
                  <a:lnTo>
                    <a:pt x="477" y="295"/>
                  </a:lnTo>
                  <a:lnTo>
                    <a:pt x="479" y="295"/>
                  </a:lnTo>
                  <a:lnTo>
                    <a:pt x="482" y="290"/>
                  </a:lnTo>
                  <a:lnTo>
                    <a:pt x="484" y="290"/>
                  </a:lnTo>
                  <a:lnTo>
                    <a:pt x="485" y="289"/>
                  </a:lnTo>
                  <a:lnTo>
                    <a:pt x="485" y="289"/>
                  </a:lnTo>
                  <a:lnTo>
                    <a:pt x="482" y="287"/>
                  </a:lnTo>
                  <a:lnTo>
                    <a:pt x="482" y="286"/>
                  </a:lnTo>
                  <a:lnTo>
                    <a:pt x="485" y="284"/>
                  </a:lnTo>
                  <a:lnTo>
                    <a:pt x="488" y="281"/>
                  </a:lnTo>
                  <a:lnTo>
                    <a:pt x="490" y="281"/>
                  </a:lnTo>
                  <a:lnTo>
                    <a:pt x="490" y="282"/>
                  </a:lnTo>
                  <a:lnTo>
                    <a:pt x="493" y="284"/>
                  </a:lnTo>
                  <a:lnTo>
                    <a:pt x="496" y="286"/>
                  </a:lnTo>
                  <a:lnTo>
                    <a:pt x="496" y="286"/>
                  </a:lnTo>
                  <a:lnTo>
                    <a:pt x="498" y="286"/>
                  </a:lnTo>
                  <a:lnTo>
                    <a:pt x="498" y="284"/>
                  </a:lnTo>
                  <a:lnTo>
                    <a:pt x="499" y="284"/>
                  </a:lnTo>
                  <a:lnTo>
                    <a:pt x="501" y="284"/>
                  </a:lnTo>
                  <a:lnTo>
                    <a:pt x="503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3" y="287"/>
                  </a:lnTo>
                  <a:lnTo>
                    <a:pt x="499" y="290"/>
                  </a:lnTo>
                  <a:lnTo>
                    <a:pt x="496" y="293"/>
                  </a:lnTo>
                  <a:lnTo>
                    <a:pt x="496" y="295"/>
                  </a:lnTo>
                  <a:lnTo>
                    <a:pt x="495" y="300"/>
                  </a:lnTo>
                  <a:lnTo>
                    <a:pt x="493" y="301"/>
                  </a:lnTo>
                  <a:lnTo>
                    <a:pt x="493" y="305"/>
                  </a:lnTo>
                  <a:lnTo>
                    <a:pt x="493" y="305"/>
                  </a:lnTo>
                  <a:lnTo>
                    <a:pt x="496" y="305"/>
                  </a:lnTo>
                  <a:lnTo>
                    <a:pt x="499" y="301"/>
                  </a:lnTo>
                  <a:lnTo>
                    <a:pt x="499" y="298"/>
                  </a:lnTo>
                  <a:lnTo>
                    <a:pt x="507" y="292"/>
                  </a:lnTo>
                  <a:lnTo>
                    <a:pt x="511" y="287"/>
                  </a:lnTo>
                  <a:lnTo>
                    <a:pt x="515" y="284"/>
                  </a:lnTo>
                  <a:lnTo>
                    <a:pt x="517" y="282"/>
                  </a:lnTo>
                  <a:lnTo>
                    <a:pt x="518" y="286"/>
                  </a:lnTo>
                  <a:lnTo>
                    <a:pt x="517" y="289"/>
                  </a:lnTo>
                  <a:lnTo>
                    <a:pt x="515" y="290"/>
                  </a:lnTo>
                  <a:lnTo>
                    <a:pt x="517" y="290"/>
                  </a:lnTo>
                  <a:lnTo>
                    <a:pt x="517" y="293"/>
                  </a:lnTo>
                  <a:lnTo>
                    <a:pt x="517" y="295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22" y="295"/>
                  </a:lnTo>
                  <a:lnTo>
                    <a:pt x="523" y="292"/>
                  </a:lnTo>
                  <a:lnTo>
                    <a:pt x="525" y="290"/>
                  </a:lnTo>
                  <a:lnTo>
                    <a:pt x="525" y="289"/>
                  </a:lnTo>
                  <a:lnTo>
                    <a:pt x="526" y="287"/>
                  </a:lnTo>
                  <a:lnTo>
                    <a:pt x="529" y="287"/>
                  </a:lnTo>
                  <a:lnTo>
                    <a:pt x="529" y="286"/>
                  </a:lnTo>
                  <a:lnTo>
                    <a:pt x="526" y="284"/>
                  </a:lnTo>
                  <a:lnTo>
                    <a:pt x="525" y="282"/>
                  </a:lnTo>
                  <a:lnTo>
                    <a:pt x="526" y="281"/>
                  </a:lnTo>
                  <a:lnTo>
                    <a:pt x="531" y="279"/>
                  </a:lnTo>
                  <a:close/>
                  <a:moveTo>
                    <a:pt x="501" y="278"/>
                  </a:moveTo>
                  <a:lnTo>
                    <a:pt x="506" y="279"/>
                  </a:lnTo>
                  <a:lnTo>
                    <a:pt x="507" y="279"/>
                  </a:lnTo>
                  <a:lnTo>
                    <a:pt x="509" y="281"/>
                  </a:lnTo>
                  <a:lnTo>
                    <a:pt x="511" y="281"/>
                  </a:lnTo>
                  <a:lnTo>
                    <a:pt x="509" y="281"/>
                  </a:lnTo>
                  <a:lnTo>
                    <a:pt x="507" y="282"/>
                  </a:lnTo>
                  <a:lnTo>
                    <a:pt x="504" y="282"/>
                  </a:lnTo>
                  <a:lnTo>
                    <a:pt x="504" y="282"/>
                  </a:lnTo>
                  <a:lnTo>
                    <a:pt x="501" y="282"/>
                  </a:lnTo>
                  <a:lnTo>
                    <a:pt x="499" y="281"/>
                  </a:lnTo>
                  <a:lnTo>
                    <a:pt x="498" y="281"/>
                  </a:lnTo>
                  <a:lnTo>
                    <a:pt x="498" y="281"/>
                  </a:lnTo>
                  <a:lnTo>
                    <a:pt x="499" y="279"/>
                  </a:lnTo>
                  <a:lnTo>
                    <a:pt x="501" y="278"/>
                  </a:lnTo>
                  <a:close/>
                  <a:moveTo>
                    <a:pt x="15" y="276"/>
                  </a:moveTo>
                  <a:lnTo>
                    <a:pt x="17" y="278"/>
                  </a:lnTo>
                  <a:lnTo>
                    <a:pt x="15" y="281"/>
                  </a:lnTo>
                  <a:lnTo>
                    <a:pt x="12" y="282"/>
                  </a:lnTo>
                  <a:lnTo>
                    <a:pt x="7" y="282"/>
                  </a:lnTo>
                  <a:lnTo>
                    <a:pt x="3" y="286"/>
                  </a:lnTo>
                  <a:lnTo>
                    <a:pt x="1" y="286"/>
                  </a:lnTo>
                  <a:lnTo>
                    <a:pt x="0" y="286"/>
                  </a:lnTo>
                  <a:lnTo>
                    <a:pt x="3" y="284"/>
                  </a:lnTo>
                  <a:lnTo>
                    <a:pt x="9" y="281"/>
                  </a:lnTo>
                  <a:lnTo>
                    <a:pt x="11" y="278"/>
                  </a:lnTo>
                  <a:lnTo>
                    <a:pt x="15" y="276"/>
                  </a:lnTo>
                  <a:close/>
                  <a:moveTo>
                    <a:pt x="410" y="185"/>
                  </a:moveTo>
                  <a:lnTo>
                    <a:pt x="410" y="186"/>
                  </a:lnTo>
                  <a:lnTo>
                    <a:pt x="410" y="186"/>
                  </a:lnTo>
                  <a:lnTo>
                    <a:pt x="410" y="188"/>
                  </a:lnTo>
                  <a:lnTo>
                    <a:pt x="408" y="189"/>
                  </a:lnTo>
                  <a:lnTo>
                    <a:pt x="405" y="188"/>
                  </a:lnTo>
                  <a:lnTo>
                    <a:pt x="403" y="186"/>
                  </a:lnTo>
                  <a:lnTo>
                    <a:pt x="405" y="185"/>
                  </a:lnTo>
                  <a:lnTo>
                    <a:pt x="410" y="185"/>
                  </a:lnTo>
                  <a:close/>
                  <a:moveTo>
                    <a:pt x="441" y="62"/>
                  </a:moveTo>
                  <a:lnTo>
                    <a:pt x="444" y="62"/>
                  </a:lnTo>
                  <a:lnTo>
                    <a:pt x="446" y="62"/>
                  </a:lnTo>
                  <a:lnTo>
                    <a:pt x="451" y="62"/>
                  </a:lnTo>
                  <a:lnTo>
                    <a:pt x="452" y="68"/>
                  </a:lnTo>
                  <a:lnTo>
                    <a:pt x="454" y="73"/>
                  </a:lnTo>
                  <a:lnTo>
                    <a:pt x="457" y="74"/>
                  </a:lnTo>
                  <a:lnTo>
                    <a:pt x="460" y="73"/>
                  </a:lnTo>
                  <a:lnTo>
                    <a:pt x="465" y="73"/>
                  </a:lnTo>
                  <a:lnTo>
                    <a:pt x="466" y="73"/>
                  </a:lnTo>
                  <a:lnTo>
                    <a:pt x="470" y="74"/>
                  </a:lnTo>
                  <a:lnTo>
                    <a:pt x="471" y="76"/>
                  </a:lnTo>
                  <a:lnTo>
                    <a:pt x="470" y="76"/>
                  </a:lnTo>
                  <a:lnTo>
                    <a:pt x="466" y="78"/>
                  </a:lnTo>
                  <a:lnTo>
                    <a:pt x="466" y="81"/>
                  </a:lnTo>
                  <a:lnTo>
                    <a:pt x="470" y="82"/>
                  </a:lnTo>
                  <a:lnTo>
                    <a:pt x="474" y="84"/>
                  </a:lnTo>
                  <a:lnTo>
                    <a:pt x="477" y="84"/>
                  </a:lnTo>
                  <a:lnTo>
                    <a:pt x="482" y="84"/>
                  </a:lnTo>
                  <a:lnTo>
                    <a:pt x="487" y="86"/>
                  </a:lnTo>
                  <a:lnTo>
                    <a:pt x="492" y="89"/>
                  </a:lnTo>
                  <a:lnTo>
                    <a:pt x="481" y="92"/>
                  </a:lnTo>
                  <a:lnTo>
                    <a:pt x="479" y="92"/>
                  </a:lnTo>
                  <a:lnTo>
                    <a:pt x="477" y="95"/>
                  </a:lnTo>
                  <a:lnTo>
                    <a:pt x="476" y="97"/>
                  </a:lnTo>
                  <a:lnTo>
                    <a:pt x="474" y="97"/>
                  </a:lnTo>
                  <a:lnTo>
                    <a:pt x="471" y="100"/>
                  </a:lnTo>
                  <a:lnTo>
                    <a:pt x="470" y="100"/>
                  </a:lnTo>
                  <a:lnTo>
                    <a:pt x="466" y="100"/>
                  </a:lnTo>
                  <a:lnTo>
                    <a:pt x="465" y="100"/>
                  </a:lnTo>
                  <a:lnTo>
                    <a:pt x="463" y="101"/>
                  </a:lnTo>
                  <a:lnTo>
                    <a:pt x="462" y="103"/>
                  </a:lnTo>
                  <a:lnTo>
                    <a:pt x="458" y="103"/>
                  </a:lnTo>
                  <a:lnTo>
                    <a:pt x="455" y="101"/>
                  </a:lnTo>
                  <a:lnTo>
                    <a:pt x="457" y="101"/>
                  </a:lnTo>
                  <a:lnTo>
                    <a:pt x="457" y="100"/>
                  </a:lnTo>
                  <a:lnTo>
                    <a:pt x="457" y="98"/>
                  </a:lnTo>
                  <a:lnTo>
                    <a:pt x="460" y="97"/>
                  </a:lnTo>
                  <a:lnTo>
                    <a:pt x="460" y="95"/>
                  </a:lnTo>
                  <a:lnTo>
                    <a:pt x="460" y="95"/>
                  </a:lnTo>
                  <a:lnTo>
                    <a:pt x="458" y="95"/>
                  </a:lnTo>
                  <a:lnTo>
                    <a:pt x="457" y="93"/>
                  </a:lnTo>
                  <a:lnTo>
                    <a:pt x="455" y="93"/>
                  </a:lnTo>
                  <a:lnTo>
                    <a:pt x="454" y="95"/>
                  </a:lnTo>
                  <a:lnTo>
                    <a:pt x="451" y="97"/>
                  </a:lnTo>
                  <a:lnTo>
                    <a:pt x="447" y="97"/>
                  </a:lnTo>
                  <a:lnTo>
                    <a:pt x="436" y="98"/>
                  </a:lnTo>
                  <a:lnTo>
                    <a:pt x="435" y="97"/>
                  </a:lnTo>
                  <a:lnTo>
                    <a:pt x="433" y="93"/>
                  </a:lnTo>
                  <a:lnTo>
                    <a:pt x="438" y="92"/>
                  </a:lnTo>
                  <a:lnTo>
                    <a:pt x="440" y="90"/>
                  </a:lnTo>
                  <a:lnTo>
                    <a:pt x="440" y="87"/>
                  </a:lnTo>
                  <a:lnTo>
                    <a:pt x="441" y="87"/>
                  </a:lnTo>
                  <a:lnTo>
                    <a:pt x="444" y="82"/>
                  </a:lnTo>
                  <a:lnTo>
                    <a:pt x="444" y="82"/>
                  </a:lnTo>
                  <a:lnTo>
                    <a:pt x="438" y="81"/>
                  </a:lnTo>
                  <a:lnTo>
                    <a:pt x="436" y="79"/>
                  </a:lnTo>
                  <a:lnTo>
                    <a:pt x="433" y="74"/>
                  </a:lnTo>
                  <a:lnTo>
                    <a:pt x="432" y="73"/>
                  </a:lnTo>
                  <a:lnTo>
                    <a:pt x="429" y="70"/>
                  </a:lnTo>
                  <a:lnTo>
                    <a:pt x="429" y="67"/>
                  </a:lnTo>
                  <a:lnTo>
                    <a:pt x="427" y="68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36" y="63"/>
                  </a:lnTo>
                  <a:lnTo>
                    <a:pt x="441" y="62"/>
                  </a:lnTo>
                  <a:close/>
                  <a:moveTo>
                    <a:pt x="517" y="54"/>
                  </a:moveTo>
                  <a:lnTo>
                    <a:pt x="518" y="57"/>
                  </a:lnTo>
                  <a:lnTo>
                    <a:pt x="522" y="59"/>
                  </a:lnTo>
                  <a:lnTo>
                    <a:pt x="520" y="60"/>
                  </a:lnTo>
                  <a:lnTo>
                    <a:pt x="518" y="60"/>
                  </a:lnTo>
                  <a:lnTo>
                    <a:pt x="514" y="57"/>
                  </a:lnTo>
                  <a:lnTo>
                    <a:pt x="514" y="56"/>
                  </a:lnTo>
                  <a:lnTo>
                    <a:pt x="514" y="56"/>
                  </a:lnTo>
                  <a:lnTo>
                    <a:pt x="517" y="54"/>
                  </a:lnTo>
                  <a:close/>
                  <a:moveTo>
                    <a:pt x="285" y="52"/>
                  </a:moveTo>
                  <a:lnTo>
                    <a:pt x="288" y="52"/>
                  </a:lnTo>
                  <a:lnTo>
                    <a:pt x="290" y="54"/>
                  </a:lnTo>
                  <a:lnTo>
                    <a:pt x="293" y="57"/>
                  </a:lnTo>
                  <a:lnTo>
                    <a:pt x="293" y="57"/>
                  </a:lnTo>
                  <a:lnTo>
                    <a:pt x="291" y="59"/>
                  </a:lnTo>
                  <a:lnTo>
                    <a:pt x="293" y="60"/>
                  </a:lnTo>
                  <a:lnTo>
                    <a:pt x="294" y="62"/>
                  </a:lnTo>
                  <a:lnTo>
                    <a:pt x="294" y="63"/>
                  </a:lnTo>
                  <a:lnTo>
                    <a:pt x="298" y="63"/>
                  </a:lnTo>
                  <a:lnTo>
                    <a:pt x="299" y="65"/>
                  </a:lnTo>
                  <a:lnTo>
                    <a:pt x="302" y="67"/>
                  </a:lnTo>
                  <a:lnTo>
                    <a:pt x="304" y="68"/>
                  </a:lnTo>
                  <a:lnTo>
                    <a:pt x="304" y="68"/>
                  </a:lnTo>
                  <a:lnTo>
                    <a:pt x="306" y="71"/>
                  </a:lnTo>
                  <a:lnTo>
                    <a:pt x="307" y="73"/>
                  </a:lnTo>
                  <a:lnTo>
                    <a:pt x="304" y="73"/>
                  </a:lnTo>
                  <a:lnTo>
                    <a:pt x="302" y="70"/>
                  </a:lnTo>
                  <a:lnTo>
                    <a:pt x="299" y="68"/>
                  </a:lnTo>
                  <a:lnTo>
                    <a:pt x="296" y="67"/>
                  </a:lnTo>
                  <a:lnTo>
                    <a:pt x="293" y="67"/>
                  </a:lnTo>
                  <a:lnTo>
                    <a:pt x="293" y="67"/>
                  </a:lnTo>
                  <a:lnTo>
                    <a:pt x="288" y="60"/>
                  </a:lnTo>
                  <a:lnTo>
                    <a:pt x="288" y="59"/>
                  </a:lnTo>
                  <a:lnTo>
                    <a:pt x="285" y="57"/>
                  </a:lnTo>
                  <a:lnTo>
                    <a:pt x="285" y="54"/>
                  </a:lnTo>
                  <a:lnTo>
                    <a:pt x="285" y="52"/>
                  </a:lnTo>
                  <a:close/>
                  <a:moveTo>
                    <a:pt x="548" y="49"/>
                  </a:moveTo>
                  <a:lnTo>
                    <a:pt x="552" y="51"/>
                  </a:lnTo>
                  <a:lnTo>
                    <a:pt x="556" y="52"/>
                  </a:lnTo>
                  <a:lnTo>
                    <a:pt x="561" y="51"/>
                  </a:lnTo>
                  <a:lnTo>
                    <a:pt x="561" y="52"/>
                  </a:lnTo>
                  <a:lnTo>
                    <a:pt x="556" y="54"/>
                  </a:lnTo>
                  <a:lnTo>
                    <a:pt x="550" y="52"/>
                  </a:lnTo>
                  <a:lnTo>
                    <a:pt x="544" y="52"/>
                  </a:lnTo>
                  <a:lnTo>
                    <a:pt x="537" y="54"/>
                  </a:lnTo>
                  <a:lnTo>
                    <a:pt x="534" y="54"/>
                  </a:lnTo>
                  <a:lnTo>
                    <a:pt x="539" y="52"/>
                  </a:lnTo>
                  <a:lnTo>
                    <a:pt x="542" y="51"/>
                  </a:lnTo>
                  <a:lnTo>
                    <a:pt x="542" y="49"/>
                  </a:lnTo>
                  <a:lnTo>
                    <a:pt x="544" y="49"/>
                  </a:lnTo>
                  <a:lnTo>
                    <a:pt x="548" y="49"/>
                  </a:lnTo>
                  <a:close/>
                  <a:moveTo>
                    <a:pt x="369" y="15"/>
                  </a:moveTo>
                  <a:lnTo>
                    <a:pt x="370" y="16"/>
                  </a:lnTo>
                  <a:lnTo>
                    <a:pt x="375" y="19"/>
                  </a:lnTo>
                  <a:lnTo>
                    <a:pt x="375" y="19"/>
                  </a:lnTo>
                  <a:lnTo>
                    <a:pt x="376" y="19"/>
                  </a:lnTo>
                  <a:lnTo>
                    <a:pt x="376" y="18"/>
                  </a:lnTo>
                  <a:lnTo>
                    <a:pt x="376" y="18"/>
                  </a:lnTo>
                  <a:lnTo>
                    <a:pt x="381" y="18"/>
                  </a:lnTo>
                  <a:lnTo>
                    <a:pt x="386" y="19"/>
                  </a:lnTo>
                  <a:lnTo>
                    <a:pt x="388" y="21"/>
                  </a:lnTo>
                  <a:lnTo>
                    <a:pt x="389" y="22"/>
                  </a:lnTo>
                  <a:lnTo>
                    <a:pt x="391" y="26"/>
                  </a:lnTo>
                  <a:lnTo>
                    <a:pt x="391" y="29"/>
                  </a:lnTo>
                  <a:lnTo>
                    <a:pt x="388" y="30"/>
                  </a:lnTo>
                  <a:lnTo>
                    <a:pt x="388" y="32"/>
                  </a:lnTo>
                  <a:lnTo>
                    <a:pt x="388" y="34"/>
                  </a:lnTo>
                  <a:lnTo>
                    <a:pt x="388" y="35"/>
                  </a:lnTo>
                  <a:lnTo>
                    <a:pt x="388" y="37"/>
                  </a:lnTo>
                  <a:lnTo>
                    <a:pt x="391" y="35"/>
                  </a:lnTo>
                  <a:lnTo>
                    <a:pt x="395" y="29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400" y="30"/>
                  </a:lnTo>
                  <a:lnTo>
                    <a:pt x="403" y="34"/>
                  </a:lnTo>
                  <a:lnTo>
                    <a:pt x="403" y="34"/>
                  </a:lnTo>
                  <a:lnTo>
                    <a:pt x="403" y="35"/>
                  </a:lnTo>
                  <a:lnTo>
                    <a:pt x="403" y="37"/>
                  </a:lnTo>
                  <a:lnTo>
                    <a:pt x="403" y="38"/>
                  </a:lnTo>
                  <a:lnTo>
                    <a:pt x="403" y="38"/>
                  </a:lnTo>
                  <a:lnTo>
                    <a:pt x="402" y="40"/>
                  </a:lnTo>
                  <a:lnTo>
                    <a:pt x="402" y="40"/>
                  </a:lnTo>
                  <a:lnTo>
                    <a:pt x="403" y="40"/>
                  </a:lnTo>
                  <a:lnTo>
                    <a:pt x="405" y="41"/>
                  </a:lnTo>
                  <a:lnTo>
                    <a:pt x="406" y="43"/>
                  </a:lnTo>
                  <a:lnTo>
                    <a:pt x="408" y="43"/>
                  </a:lnTo>
                  <a:lnTo>
                    <a:pt x="413" y="43"/>
                  </a:lnTo>
                  <a:lnTo>
                    <a:pt x="417" y="45"/>
                  </a:lnTo>
                  <a:lnTo>
                    <a:pt x="419" y="48"/>
                  </a:lnTo>
                  <a:lnTo>
                    <a:pt x="422" y="46"/>
                  </a:lnTo>
                  <a:lnTo>
                    <a:pt x="422" y="45"/>
                  </a:lnTo>
                  <a:lnTo>
                    <a:pt x="424" y="45"/>
                  </a:lnTo>
                  <a:lnTo>
                    <a:pt x="427" y="45"/>
                  </a:lnTo>
                  <a:lnTo>
                    <a:pt x="430" y="45"/>
                  </a:lnTo>
                  <a:lnTo>
                    <a:pt x="432" y="46"/>
                  </a:lnTo>
                  <a:lnTo>
                    <a:pt x="429" y="49"/>
                  </a:lnTo>
                  <a:lnTo>
                    <a:pt x="432" y="52"/>
                  </a:lnTo>
                  <a:lnTo>
                    <a:pt x="436" y="54"/>
                  </a:lnTo>
                  <a:lnTo>
                    <a:pt x="440" y="56"/>
                  </a:lnTo>
                  <a:lnTo>
                    <a:pt x="441" y="56"/>
                  </a:lnTo>
                  <a:lnTo>
                    <a:pt x="441" y="57"/>
                  </a:lnTo>
                  <a:lnTo>
                    <a:pt x="440" y="59"/>
                  </a:lnTo>
                  <a:lnTo>
                    <a:pt x="436" y="59"/>
                  </a:lnTo>
                  <a:lnTo>
                    <a:pt x="432" y="59"/>
                  </a:lnTo>
                  <a:lnTo>
                    <a:pt x="427" y="60"/>
                  </a:lnTo>
                  <a:lnTo>
                    <a:pt x="417" y="60"/>
                  </a:lnTo>
                  <a:lnTo>
                    <a:pt x="416" y="62"/>
                  </a:lnTo>
                  <a:lnTo>
                    <a:pt x="416" y="62"/>
                  </a:lnTo>
                  <a:lnTo>
                    <a:pt x="416" y="63"/>
                  </a:lnTo>
                  <a:lnTo>
                    <a:pt x="411" y="65"/>
                  </a:lnTo>
                  <a:lnTo>
                    <a:pt x="408" y="68"/>
                  </a:lnTo>
                  <a:lnTo>
                    <a:pt x="406" y="70"/>
                  </a:lnTo>
                  <a:lnTo>
                    <a:pt x="406" y="73"/>
                  </a:lnTo>
                  <a:lnTo>
                    <a:pt x="406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399" y="79"/>
                  </a:lnTo>
                  <a:lnTo>
                    <a:pt x="399" y="81"/>
                  </a:lnTo>
                  <a:lnTo>
                    <a:pt x="399" y="82"/>
                  </a:lnTo>
                  <a:lnTo>
                    <a:pt x="399" y="87"/>
                  </a:lnTo>
                  <a:lnTo>
                    <a:pt x="397" y="90"/>
                  </a:lnTo>
                  <a:lnTo>
                    <a:pt x="397" y="93"/>
                  </a:lnTo>
                  <a:lnTo>
                    <a:pt x="395" y="95"/>
                  </a:lnTo>
                  <a:lnTo>
                    <a:pt x="394" y="97"/>
                  </a:lnTo>
                  <a:lnTo>
                    <a:pt x="389" y="97"/>
                  </a:lnTo>
                  <a:lnTo>
                    <a:pt x="386" y="100"/>
                  </a:lnTo>
                  <a:lnTo>
                    <a:pt x="384" y="104"/>
                  </a:lnTo>
                  <a:lnTo>
                    <a:pt x="383" y="106"/>
                  </a:lnTo>
                  <a:lnTo>
                    <a:pt x="380" y="109"/>
                  </a:lnTo>
                  <a:lnTo>
                    <a:pt x="380" y="111"/>
                  </a:lnTo>
                  <a:lnTo>
                    <a:pt x="381" y="112"/>
                  </a:lnTo>
                  <a:lnTo>
                    <a:pt x="380" y="114"/>
                  </a:lnTo>
                  <a:lnTo>
                    <a:pt x="376" y="117"/>
                  </a:lnTo>
                  <a:lnTo>
                    <a:pt x="376" y="119"/>
                  </a:lnTo>
                  <a:lnTo>
                    <a:pt x="378" y="120"/>
                  </a:lnTo>
                  <a:lnTo>
                    <a:pt x="378" y="122"/>
                  </a:lnTo>
                  <a:lnTo>
                    <a:pt x="376" y="123"/>
                  </a:lnTo>
                  <a:lnTo>
                    <a:pt x="373" y="125"/>
                  </a:lnTo>
                  <a:lnTo>
                    <a:pt x="370" y="123"/>
                  </a:lnTo>
                  <a:lnTo>
                    <a:pt x="369" y="122"/>
                  </a:lnTo>
                  <a:lnTo>
                    <a:pt x="367" y="120"/>
                  </a:lnTo>
                  <a:lnTo>
                    <a:pt x="365" y="119"/>
                  </a:lnTo>
                  <a:lnTo>
                    <a:pt x="364" y="119"/>
                  </a:lnTo>
                  <a:lnTo>
                    <a:pt x="356" y="115"/>
                  </a:lnTo>
                  <a:lnTo>
                    <a:pt x="350" y="109"/>
                  </a:lnTo>
                  <a:lnTo>
                    <a:pt x="345" y="106"/>
                  </a:lnTo>
                  <a:lnTo>
                    <a:pt x="342" y="106"/>
                  </a:lnTo>
                  <a:lnTo>
                    <a:pt x="339" y="104"/>
                  </a:lnTo>
                  <a:lnTo>
                    <a:pt x="337" y="103"/>
                  </a:lnTo>
                  <a:lnTo>
                    <a:pt x="335" y="101"/>
                  </a:lnTo>
                  <a:lnTo>
                    <a:pt x="335" y="100"/>
                  </a:lnTo>
                  <a:lnTo>
                    <a:pt x="334" y="98"/>
                  </a:lnTo>
                  <a:lnTo>
                    <a:pt x="334" y="97"/>
                  </a:lnTo>
                  <a:lnTo>
                    <a:pt x="334" y="95"/>
                  </a:lnTo>
                  <a:lnTo>
                    <a:pt x="335" y="93"/>
                  </a:lnTo>
                  <a:lnTo>
                    <a:pt x="340" y="93"/>
                  </a:lnTo>
                  <a:lnTo>
                    <a:pt x="342" y="93"/>
                  </a:lnTo>
                  <a:lnTo>
                    <a:pt x="343" y="95"/>
                  </a:lnTo>
                  <a:lnTo>
                    <a:pt x="345" y="95"/>
                  </a:lnTo>
                  <a:lnTo>
                    <a:pt x="348" y="90"/>
                  </a:lnTo>
                  <a:lnTo>
                    <a:pt x="365" y="87"/>
                  </a:lnTo>
                  <a:lnTo>
                    <a:pt x="372" y="87"/>
                  </a:lnTo>
                  <a:lnTo>
                    <a:pt x="378" y="87"/>
                  </a:lnTo>
                  <a:lnTo>
                    <a:pt x="376" y="86"/>
                  </a:lnTo>
                  <a:lnTo>
                    <a:pt x="376" y="84"/>
                  </a:lnTo>
                  <a:lnTo>
                    <a:pt x="375" y="84"/>
                  </a:lnTo>
                  <a:lnTo>
                    <a:pt x="370" y="84"/>
                  </a:lnTo>
                  <a:lnTo>
                    <a:pt x="364" y="86"/>
                  </a:lnTo>
                  <a:lnTo>
                    <a:pt x="361" y="86"/>
                  </a:lnTo>
                  <a:lnTo>
                    <a:pt x="358" y="84"/>
                  </a:lnTo>
                  <a:lnTo>
                    <a:pt x="353" y="86"/>
                  </a:lnTo>
                  <a:lnTo>
                    <a:pt x="350" y="87"/>
                  </a:lnTo>
                  <a:lnTo>
                    <a:pt x="347" y="87"/>
                  </a:lnTo>
                  <a:lnTo>
                    <a:pt x="343" y="87"/>
                  </a:lnTo>
                  <a:lnTo>
                    <a:pt x="335" y="87"/>
                  </a:lnTo>
                  <a:lnTo>
                    <a:pt x="334" y="87"/>
                  </a:lnTo>
                  <a:lnTo>
                    <a:pt x="331" y="86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79"/>
                  </a:lnTo>
                  <a:lnTo>
                    <a:pt x="331" y="79"/>
                  </a:lnTo>
                  <a:lnTo>
                    <a:pt x="331" y="78"/>
                  </a:lnTo>
                  <a:lnTo>
                    <a:pt x="332" y="78"/>
                  </a:lnTo>
                  <a:lnTo>
                    <a:pt x="334" y="78"/>
                  </a:lnTo>
                  <a:lnTo>
                    <a:pt x="335" y="78"/>
                  </a:lnTo>
                  <a:lnTo>
                    <a:pt x="339" y="81"/>
                  </a:lnTo>
                  <a:lnTo>
                    <a:pt x="337" y="78"/>
                  </a:lnTo>
                  <a:lnTo>
                    <a:pt x="348" y="76"/>
                  </a:lnTo>
                  <a:lnTo>
                    <a:pt x="353" y="73"/>
                  </a:lnTo>
                  <a:lnTo>
                    <a:pt x="356" y="73"/>
                  </a:lnTo>
                  <a:lnTo>
                    <a:pt x="359" y="73"/>
                  </a:lnTo>
                  <a:lnTo>
                    <a:pt x="358" y="73"/>
                  </a:lnTo>
                  <a:lnTo>
                    <a:pt x="358" y="71"/>
                  </a:lnTo>
                  <a:lnTo>
                    <a:pt x="359" y="70"/>
                  </a:lnTo>
                  <a:lnTo>
                    <a:pt x="361" y="70"/>
                  </a:lnTo>
                  <a:lnTo>
                    <a:pt x="365" y="70"/>
                  </a:lnTo>
                  <a:lnTo>
                    <a:pt x="375" y="70"/>
                  </a:lnTo>
                  <a:lnTo>
                    <a:pt x="378" y="68"/>
                  </a:lnTo>
                  <a:lnTo>
                    <a:pt x="380" y="67"/>
                  </a:lnTo>
                  <a:lnTo>
                    <a:pt x="378" y="68"/>
                  </a:lnTo>
                  <a:lnTo>
                    <a:pt x="375" y="68"/>
                  </a:lnTo>
                  <a:lnTo>
                    <a:pt x="373" y="68"/>
                  </a:lnTo>
                  <a:lnTo>
                    <a:pt x="370" y="67"/>
                  </a:lnTo>
                  <a:lnTo>
                    <a:pt x="370" y="65"/>
                  </a:lnTo>
                  <a:lnTo>
                    <a:pt x="373" y="62"/>
                  </a:lnTo>
                  <a:lnTo>
                    <a:pt x="375" y="59"/>
                  </a:lnTo>
                  <a:lnTo>
                    <a:pt x="370" y="60"/>
                  </a:lnTo>
                  <a:lnTo>
                    <a:pt x="370" y="60"/>
                  </a:lnTo>
                  <a:lnTo>
                    <a:pt x="365" y="63"/>
                  </a:lnTo>
                  <a:lnTo>
                    <a:pt x="362" y="65"/>
                  </a:lnTo>
                  <a:lnTo>
                    <a:pt x="359" y="65"/>
                  </a:lnTo>
                  <a:lnTo>
                    <a:pt x="354" y="65"/>
                  </a:lnTo>
                  <a:lnTo>
                    <a:pt x="354" y="65"/>
                  </a:lnTo>
                  <a:lnTo>
                    <a:pt x="353" y="63"/>
                  </a:lnTo>
                  <a:lnTo>
                    <a:pt x="353" y="62"/>
                  </a:lnTo>
                  <a:lnTo>
                    <a:pt x="353" y="62"/>
                  </a:lnTo>
                  <a:lnTo>
                    <a:pt x="354" y="60"/>
                  </a:lnTo>
                  <a:lnTo>
                    <a:pt x="354" y="57"/>
                  </a:lnTo>
                  <a:lnTo>
                    <a:pt x="354" y="56"/>
                  </a:lnTo>
                  <a:lnTo>
                    <a:pt x="353" y="56"/>
                  </a:lnTo>
                  <a:lnTo>
                    <a:pt x="351" y="57"/>
                  </a:lnTo>
                  <a:lnTo>
                    <a:pt x="351" y="59"/>
                  </a:lnTo>
                  <a:lnTo>
                    <a:pt x="348" y="60"/>
                  </a:lnTo>
                  <a:lnTo>
                    <a:pt x="347" y="60"/>
                  </a:lnTo>
                  <a:lnTo>
                    <a:pt x="347" y="59"/>
                  </a:lnTo>
                  <a:lnTo>
                    <a:pt x="345" y="59"/>
                  </a:lnTo>
                  <a:lnTo>
                    <a:pt x="345" y="57"/>
                  </a:lnTo>
                  <a:lnTo>
                    <a:pt x="343" y="57"/>
                  </a:lnTo>
                  <a:lnTo>
                    <a:pt x="342" y="59"/>
                  </a:lnTo>
                  <a:lnTo>
                    <a:pt x="340" y="59"/>
                  </a:lnTo>
                  <a:lnTo>
                    <a:pt x="342" y="60"/>
                  </a:lnTo>
                  <a:lnTo>
                    <a:pt x="342" y="62"/>
                  </a:lnTo>
                  <a:lnTo>
                    <a:pt x="340" y="63"/>
                  </a:lnTo>
                  <a:lnTo>
                    <a:pt x="340" y="65"/>
                  </a:lnTo>
                  <a:lnTo>
                    <a:pt x="342" y="67"/>
                  </a:lnTo>
                  <a:lnTo>
                    <a:pt x="343" y="68"/>
                  </a:lnTo>
                  <a:lnTo>
                    <a:pt x="342" y="68"/>
                  </a:lnTo>
                  <a:lnTo>
                    <a:pt x="339" y="70"/>
                  </a:lnTo>
                  <a:lnTo>
                    <a:pt x="337" y="71"/>
                  </a:lnTo>
                  <a:lnTo>
                    <a:pt x="335" y="71"/>
                  </a:lnTo>
                  <a:lnTo>
                    <a:pt x="332" y="71"/>
                  </a:lnTo>
                  <a:lnTo>
                    <a:pt x="329" y="73"/>
                  </a:lnTo>
                  <a:lnTo>
                    <a:pt x="321" y="73"/>
                  </a:lnTo>
                  <a:lnTo>
                    <a:pt x="318" y="71"/>
                  </a:lnTo>
                  <a:lnTo>
                    <a:pt x="318" y="70"/>
                  </a:lnTo>
                  <a:lnTo>
                    <a:pt x="317" y="70"/>
                  </a:lnTo>
                  <a:lnTo>
                    <a:pt x="315" y="68"/>
                  </a:lnTo>
                  <a:lnTo>
                    <a:pt x="312" y="65"/>
                  </a:lnTo>
                  <a:lnTo>
                    <a:pt x="309" y="62"/>
                  </a:lnTo>
                  <a:lnTo>
                    <a:pt x="307" y="62"/>
                  </a:lnTo>
                  <a:lnTo>
                    <a:pt x="304" y="60"/>
                  </a:lnTo>
                  <a:lnTo>
                    <a:pt x="304" y="59"/>
                  </a:lnTo>
                  <a:lnTo>
                    <a:pt x="302" y="57"/>
                  </a:lnTo>
                  <a:lnTo>
                    <a:pt x="301" y="56"/>
                  </a:lnTo>
                  <a:lnTo>
                    <a:pt x="302" y="54"/>
                  </a:lnTo>
                  <a:lnTo>
                    <a:pt x="304" y="54"/>
                  </a:lnTo>
                  <a:lnTo>
                    <a:pt x="299" y="52"/>
                  </a:lnTo>
                  <a:lnTo>
                    <a:pt x="296" y="51"/>
                  </a:lnTo>
                  <a:lnTo>
                    <a:pt x="298" y="49"/>
                  </a:lnTo>
                  <a:lnTo>
                    <a:pt x="299" y="49"/>
                  </a:lnTo>
                  <a:lnTo>
                    <a:pt x="309" y="52"/>
                  </a:lnTo>
                  <a:lnTo>
                    <a:pt x="310" y="51"/>
                  </a:lnTo>
                  <a:lnTo>
                    <a:pt x="312" y="51"/>
                  </a:lnTo>
                  <a:lnTo>
                    <a:pt x="310" y="49"/>
                  </a:lnTo>
                  <a:lnTo>
                    <a:pt x="309" y="49"/>
                  </a:lnTo>
                  <a:lnTo>
                    <a:pt x="307" y="49"/>
                  </a:lnTo>
                  <a:lnTo>
                    <a:pt x="306" y="49"/>
                  </a:lnTo>
                  <a:lnTo>
                    <a:pt x="306" y="48"/>
                  </a:lnTo>
                  <a:lnTo>
                    <a:pt x="304" y="46"/>
                  </a:lnTo>
                  <a:lnTo>
                    <a:pt x="304" y="45"/>
                  </a:lnTo>
                  <a:lnTo>
                    <a:pt x="304" y="45"/>
                  </a:lnTo>
                  <a:lnTo>
                    <a:pt x="306" y="41"/>
                  </a:lnTo>
                  <a:lnTo>
                    <a:pt x="307" y="40"/>
                  </a:lnTo>
                  <a:lnTo>
                    <a:pt x="306" y="40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299" y="41"/>
                  </a:lnTo>
                  <a:lnTo>
                    <a:pt x="298" y="45"/>
                  </a:lnTo>
                  <a:lnTo>
                    <a:pt x="296" y="45"/>
                  </a:lnTo>
                  <a:lnTo>
                    <a:pt x="294" y="45"/>
                  </a:lnTo>
                  <a:lnTo>
                    <a:pt x="293" y="41"/>
                  </a:lnTo>
                  <a:lnTo>
                    <a:pt x="290" y="38"/>
                  </a:lnTo>
                  <a:lnTo>
                    <a:pt x="290" y="37"/>
                  </a:lnTo>
                  <a:lnTo>
                    <a:pt x="290" y="35"/>
                  </a:lnTo>
                  <a:lnTo>
                    <a:pt x="288" y="34"/>
                  </a:lnTo>
                  <a:lnTo>
                    <a:pt x="287" y="32"/>
                  </a:lnTo>
                  <a:lnTo>
                    <a:pt x="287" y="30"/>
                  </a:lnTo>
                  <a:lnTo>
                    <a:pt x="287" y="30"/>
                  </a:lnTo>
                  <a:lnTo>
                    <a:pt x="288" y="27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91" y="24"/>
                  </a:lnTo>
                  <a:lnTo>
                    <a:pt x="293" y="26"/>
                  </a:lnTo>
                  <a:lnTo>
                    <a:pt x="293" y="26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301" y="22"/>
                  </a:lnTo>
                  <a:lnTo>
                    <a:pt x="307" y="24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4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13" y="24"/>
                  </a:lnTo>
                  <a:lnTo>
                    <a:pt x="317" y="24"/>
                  </a:lnTo>
                  <a:lnTo>
                    <a:pt x="321" y="21"/>
                  </a:lnTo>
                  <a:lnTo>
                    <a:pt x="329" y="21"/>
                  </a:lnTo>
                  <a:lnTo>
                    <a:pt x="332" y="22"/>
                  </a:lnTo>
                  <a:lnTo>
                    <a:pt x="332" y="22"/>
                  </a:lnTo>
                  <a:lnTo>
                    <a:pt x="332" y="24"/>
                  </a:lnTo>
                  <a:lnTo>
                    <a:pt x="332" y="24"/>
                  </a:lnTo>
                  <a:lnTo>
                    <a:pt x="331" y="26"/>
                  </a:lnTo>
                  <a:lnTo>
                    <a:pt x="320" y="27"/>
                  </a:lnTo>
                  <a:lnTo>
                    <a:pt x="313" y="30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4"/>
                  </a:lnTo>
                  <a:lnTo>
                    <a:pt x="326" y="34"/>
                  </a:lnTo>
                  <a:lnTo>
                    <a:pt x="328" y="34"/>
                  </a:lnTo>
                  <a:lnTo>
                    <a:pt x="331" y="35"/>
                  </a:lnTo>
                  <a:lnTo>
                    <a:pt x="332" y="37"/>
                  </a:lnTo>
                  <a:lnTo>
                    <a:pt x="334" y="38"/>
                  </a:lnTo>
                  <a:lnTo>
                    <a:pt x="334" y="38"/>
                  </a:lnTo>
                  <a:lnTo>
                    <a:pt x="335" y="37"/>
                  </a:lnTo>
                  <a:lnTo>
                    <a:pt x="334" y="35"/>
                  </a:lnTo>
                  <a:lnTo>
                    <a:pt x="334" y="34"/>
                  </a:lnTo>
                  <a:lnTo>
                    <a:pt x="334" y="32"/>
                  </a:lnTo>
                  <a:lnTo>
                    <a:pt x="335" y="30"/>
                  </a:lnTo>
                  <a:lnTo>
                    <a:pt x="337" y="29"/>
                  </a:lnTo>
                  <a:lnTo>
                    <a:pt x="340" y="26"/>
                  </a:lnTo>
                  <a:lnTo>
                    <a:pt x="343" y="22"/>
                  </a:lnTo>
                  <a:lnTo>
                    <a:pt x="347" y="24"/>
                  </a:lnTo>
                  <a:lnTo>
                    <a:pt x="350" y="27"/>
                  </a:lnTo>
                  <a:lnTo>
                    <a:pt x="353" y="30"/>
                  </a:lnTo>
                  <a:lnTo>
                    <a:pt x="354" y="35"/>
                  </a:lnTo>
                  <a:lnTo>
                    <a:pt x="358" y="41"/>
                  </a:lnTo>
                  <a:lnTo>
                    <a:pt x="359" y="43"/>
                  </a:lnTo>
                  <a:lnTo>
                    <a:pt x="361" y="43"/>
                  </a:lnTo>
                  <a:lnTo>
                    <a:pt x="367" y="49"/>
                  </a:lnTo>
                  <a:lnTo>
                    <a:pt x="369" y="49"/>
                  </a:lnTo>
                  <a:lnTo>
                    <a:pt x="367" y="45"/>
                  </a:lnTo>
                  <a:lnTo>
                    <a:pt x="364" y="38"/>
                  </a:lnTo>
                  <a:lnTo>
                    <a:pt x="361" y="32"/>
                  </a:lnTo>
                  <a:lnTo>
                    <a:pt x="361" y="30"/>
                  </a:lnTo>
                  <a:lnTo>
                    <a:pt x="361" y="27"/>
                  </a:lnTo>
                  <a:lnTo>
                    <a:pt x="361" y="26"/>
                  </a:lnTo>
                  <a:lnTo>
                    <a:pt x="361" y="26"/>
                  </a:lnTo>
                  <a:lnTo>
                    <a:pt x="362" y="21"/>
                  </a:lnTo>
                  <a:lnTo>
                    <a:pt x="364" y="19"/>
                  </a:lnTo>
                  <a:lnTo>
                    <a:pt x="364" y="18"/>
                  </a:lnTo>
                  <a:lnTo>
                    <a:pt x="364" y="16"/>
                  </a:lnTo>
                  <a:lnTo>
                    <a:pt x="367" y="15"/>
                  </a:lnTo>
                  <a:lnTo>
                    <a:pt x="369" y="15"/>
                  </a:lnTo>
                  <a:close/>
                  <a:moveTo>
                    <a:pt x="615" y="8"/>
                  </a:moveTo>
                  <a:lnTo>
                    <a:pt x="618" y="8"/>
                  </a:lnTo>
                  <a:lnTo>
                    <a:pt x="616" y="10"/>
                  </a:lnTo>
                  <a:lnTo>
                    <a:pt x="602" y="11"/>
                  </a:lnTo>
                  <a:lnTo>
                    <a:pt x="588" y="13"/>
                  </a:lnTo>
                  <a:lnTo>
                    <a:pt x="586" y="13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5" y="8"/>
                  </a:lnTo>
                  <a:close/>
                  <a:moveTo>
                    <a:pt x="395" y="4"/>
                  </a:moveTo>
                  <a:lnTo>
                    <a:pt x="400" y="5"/>
                  </a:lnTo>
                  <a:lnTo>
                    <a:pt x="403" y="7"/>
                  </a:lnTo>
                  <a:lnTo>
                    <a:pt x="400" y="8"/>
                  </a:lnTo>
                  <a:lnTo>
                    <a:pt x="394" y="7"/>
                  </a:lnTo>
                  <a:lnTo>
                    <a:pt x="395" y="5"/>
                  </a:lnTo>
                  <a:lnTo>
                    <a:pt x="395" y="4"/>
                  </a:lnTo>
                  <a:close/>
                  <a:moveTo>
                    <a:pt x="417" y="0"/>
                  </a:moveTo>
                  <a:lnTo>
                    <a:pt x="419" y="0"/>
                  </a:lnTo>
                  <a:lnTo>
                    <a:pt x="422" y="2"/>
                  </a:lnTo>
                  <a:lnTo>
                    <a:pt x="425" y="2"/>
                  </a:lnTo>
                  <a:lnTo>
                    <a:pt x="429" y="4"/>
                  </a:lnTo>
                  <a:lnTo>
                    <a:pt x="432" y="7"/>
                  </a:lnTo>
                  <a:lnTo>
                    <a:pt x="433" y="8"/>
                  </a:lnTo>
                  <a:lnTo>
                    <a:pt x="435" y="8"/>
                  </a:lnTo>
                  <a:lnTo>
                    <a:pt x="443" y="8"/>
                  </a:lnTo>
                  <a:lnTo>
                    <a:pt x="444" y="8"/>
                  </a:lnTo>
                  <a:lnTo>
                    <a:pt x="446" y="11"/>
                  </a:lnTo>
                  <a:lnTo>
                    <a:pt x="446" y="11"/>
                  </a:lnTo>
                  <a:lnTo>
                    <a:pt x="449" y="11"/>
                  </a:lnTo>
                  <a:lnTo>
                    <a:pt x="452" y="15"/>
                  </a:lnTo>
                  <a:lnTo>
                    <a:pt x="454" y="15"/>
                  </a:lnTo>
                  <a:lnTo>
                    <a:pt x="455" y="13"/>
                  </a:lnTo>
                  <a:lnTo>
                    <a:pt x="457" y="10"/>
                  </a:lnTo>
                  <a:lnTo>
                    <a:pt x="457" y="5"/>
                  </a:lnTo>
                  <a:lnTo>
                    <a:pt x="455" y="4"/>
                  </a:lnTo>
                  <a:lnTo>
                    <a:pt x="457" y="2"/>
                  </a:lnTo>
                  <a:lnTo>
                    <a:pt x="458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3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68" y="4"/>
                  </a:lnTo>
                  <a:lnTo>
                    <a:pt x="468" y="5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4" y="10"/>
                  </a:lnTo>
                  <a:lnTo>
                    <a:pt x="476" y="8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2" y="7"/>
                  </a:lnTo>
                  <a:lnTo>
                    <a:pt x="482" y="5"/>
                  </a:lnTo>
                  <a:lnTo>
                    <a:pt x="484" y="4"/>
                  </a:lnTo>
                  <a:lnTo>
                    <a:pt x="485" y="4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490" y="7"/>
                  </a:lnTo>
                  <a:lnTo>
                    <a:pt x="490" y="7"/>
                  </a:lnTo>
                  <a:lnTo>
                    <a:pt x="492" y="7"/>
                  </a:lnTo>
                  <a:lnTo>
                    <a:pt x="499" y="8"/>
                  </a:lnTo>
                  <a:lnTo>
                    <a:pt x="503" y="10"/>
                  </a:lnTo>
                  <a:lnTo>
                    <a:pt x="504" y="10"/>
                  </a:lnTo>
                  <a:lnTo>
                    <a:pt x="506" y="10"/>
                  </a:lnTo>
                  <a:lnTo>
                    <a:pt x="514" y="10"/>
                  </a:lnTo>
                  <a:lnTo>
                    <a:pt x="520" y="11"/>
                  </a:lnTo>
                  <a:lnTo>
                    <a:pt x="522" y="11"/>
                  </a:lnTo>
                  <a:lnTo>
                    <a:pt x="525" y="15"/>
                  </a:lnTo>
                  <a:lnTo>
                    <a:pt x="525" y="19"/>
                  </a:lnTo>
                  <a:lnTo>
                    <a:pt x="523" y="21"/>
                  </a:lnTo>
                  <a:lnTo>
                    <a:pt x="511" y="27"/>
                  </a:lnTo>
                  <a:lnTo>
                    <a:pt x="507" y="29"/>
                  </a:lnTo>
                  <a:lnTo>
                    <a:pt x="506" y="30"/>
                  </a:lnTo>
                  <a:lnTo>
                    <a:pt x="504" y="35"/>
                  </a:lnTo>
                  <a:lnTo>
                    <a:pt x="503" y="35"/>
                  </a:lnTo>
                  <a:lnTo>
                    <a:pt x="496" y="38"/>
                  </a:lnTo>
                  <a:lnTo>
                    <a:pt x="495" y="38"/>
                  </a:lnTo>
                  <a:lnTo>
                    <a:pt x="492" y="37"/>
                  </a:lnTo>
                  <a:lnTo>
                    <a:pt x="490" y="37"/>
                  </a:lnTo>
                  <a:lnTo>
                    <a:pt x="484" y="38"/>
                  </a:lnTo>
                  <a:lnTo>
                    <a:pt x="482" y="40"/>
                  </a:lnTo>
                  <a:lnTo>
                    <a:pt x="481" y="41"/>
                  </a:lnTo>
                  <a:lnTo>
                    <a:pt x="477" y="43"/>
                  </a:lnTo>
                  <a:lnTo>
                    <a:pt x="476" y="41"/>
                  </a:lnTo>
                  <a:lnTo>
                    <a:pt x="463" y="41"/>
                  </a:lnTo>
                  <a:lnTo>
                    <a:pt x="462" y="40"/>
                  </a:lnTo>
                  <a:lnTo>
                    <a:pt x="460" y="38"/>
                  </a:lnTo>
                  <a:lnTo>
                    <a:pt x="462" y="35"/>
                  </a:lnTo>
                  <a:lnTo>
                    <a:pt x="449" y="37"/>
                  </a:lnTo>
                  <a:lnTo>
                    <a:pt x="433" y="35"/>
                  </a:lnTo>
                  <a:lnTo>
                    <a:pt x="433" y="35"/>
                  </a:lnTo>
                  <a:lnTo>
                    <a:pt x="432" y="35"/>
                  </a:lnTo>
                  <a:lnTo>
                    <a:pt x="427" y="34"/>
                  </a:lnTo>
                  <a:lnTo>
                    <a:pt x="422" y="34"/>
                  </a:lnTo>
                  <a:lnTo>
                    <a:pt x="419" y="32"/>
                  </a:lnTo>
                  <a:lnTo>
                    <a:pt x="416" y="29"/>
                  </a:lnTo>
                  <a:lnTo>
                    <a:pt x="417" y="29"/>
                  </a:lnTo>
                  <a:lnTo>
                    <a:pt x="419" y="29"/>
                  </a:lnTo>
                  <a:lnTo>
                    <a:pt x="421" y="27"/>
                  </a:lnTo>
                  <a:lnTo>
                    <a:pt x="424" y="29"/>
                  </a:lnTo>
                  <a:lnTo>
                    <a:pt x="429" y="29"/>
                  </a:lnTo>
                  <a:lnTo>
                    <a:pt x="429" y="26"/>
                  </a:lnTo>
                  <a:lnTo>
                    <a:pt x="430" y="26"/>
                  </a:lnTo>
                  <a:lnTo>
                    <a:pt x="432" y="24"/>
                  </a:lnTo>
                  <a:lnTo>
                    <a:pt x="427" y="24"/>
                  </a:lnTo>
                  <a:lnTo>
                    <a:pt x="422" y="24"/>
                  </a:lnTo>
                  <a:lnTo>
                    <a:pt x="419" y="24"/>
                  </a:lnTo>
                  <a:lnTo>
                    <a:pt x="416" y="26"/>
                  </a:lnTo>
                  <a:lnTo>
                    <a:pt x="413" y="26"/>
                  </a:lnTo>
                  <a:lnTo>
                    <a:pt x="405" y="24"/>
                  </a:lnTo>
                  <a:lnTo>
                    <a:pt x="402" y="24"/>
                  </a:lnTo>
                  <a:lnTo>
                    <a:pt x="399" y="22"/>
                  </a:lnTo>
                  <a:lnTo>
                    <a:pt x="397" y="21"/>
                  </a:lnTo>
                  <a:lnTo>
                    <a:pt x="395" y="19"/>
                  </a:lnTo>
                  <a:lnTo>
                    <a:pt x="395" y="18"/>
                  </a:lnTo>
                  <a:lnTo>
                    <a:pt x="400" y="18"/>
                  </a:lnTo>
                  <a:lnTo>
                    <a:pt x="402" y="16"/>
                  </a:lnTo>
                  <a:lnTo>
                    <a:pt x="405" y="15"/>
                  </a:lnTo>
                  <a:lnTo>
                    <a:pt x="397" y="15"/>
                  </a:lnTo>
                  <a:lnTo>
                    <a:pt x="394" y="13"/>
                  </a:lnTo>
                  <a:lnTo>
                    <a:pt x="391" y="11"/>
                  </a:lnTo>
                  <a:lnTo>
                    <a:pt x="394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08" y="11"/>
                  </a:lnTo>
                  <a:lnTo>
                    <a:pt x="411" y="13"/>
                  </a:lnTo>
                  <a:lnTo>
                    <a:pt x="414" y="11"/>
                  </a:lnTo>
                  <a:lnTo>
                    <a:pt x="411" y="10"/>
                  </a:lnTo>
                  <a:lnTo>
                    <a:pt x="410" y="7"/>
                  </a:lnTo>
                  <a:lnTo>
                    <a:pt x="408" y="7"/>
                  </a:lnTo>
                  <a:lnTo>
                    <a:pt x="410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4" y="8"/>
                  </a:lnTo>
                  <a:lnTo>
                    <a:pt x="417" y="8"/>
                  </a:lnTo>
                  <a:lnTo>
                    <a:pt x="417" y="7"/>
                  </a:lnTo>
                  <a:lnTo>
                    <a:pt x="417" y="5"/>
                  </a:lnTo>
                  <a:lnTo>
                    <a:pt x="417" y="4"/>
                  </a:lnTo>
                  <a:lnTo>
                    <a:pt x="416" y="2"/>
                  </a:lnTo>
                  <a:lnTo>
                    <a:pt x="416" y="0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1" name="Freeform 187">
              <a:extLst>
                <a:ext uri="{FF2B5EF4-FFF2-40B4-BE49-F238E27FC236}">
                  <a16:creationId xmlns:a16="http://schemas.microsoft.com/office/drawing/2014/main" id="{3B6EB6CC-700C-C544-EB93-B936A017A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0505" y="2749338"/>
              <a:ext cx="107208" cy="107208"/>
            </a:xfrm>
            <a:custGeom>
              <a:avLst/>
              <a:gdLst>
                <a:gd name="T0" fmla="*/ 9 w 55"/>
                <a:gd name="T1" fmla="*/ 44 h 55"/>
                <a:gd name="T2" fmla="*/ 8 w 55"/>
                <a:gd name="T3" fmla="*/ 47 h 55"/>
                <a:gd name="T4" fmla="*/ 3 w 55"/>
                <a:gd name="T5" fmla="*/ 45 h 55"/>
                <a:gd name="T6" fmla="*/ 0 w 55"/>
                <a:gd name="T7" fmla="*/ 45 h 55"/>
                <a:gd name="T8" fmla="*/ 8 w 55"/>
                <a:gd name="T9" fmla="*/ 36 h 55"/>
                <a:gd name="T10" fmla="*/ 6 w 55"/>
                <a:gd name="T11" fmla="*/ 38 h 55"/>
                <a:gd name="T12" fmla="*/ 33 w 55"/>
                <a:gd name="T13" fmla="*/ 20 h 55"/>
                <a:gd name="T14" fmla="*/ 35 w 55"/>
                <a:gd name="T15" fmla="*/ 22 h 55"/>
                <a:gd name="T16" fmla="*/ 30 w 55"/>
                <a:gd name="T17" fmla="*/ 27 h 55"/>
                <a:gd name="T18" fmla="*/ 31 w 55"/>
                <a:gd name="T19" fmla="*/ 20 h 55"/>
                <a:gd name="T20" fmla="*/ 24 w 55"/>
                <a:gd name="T21" fmla="*/ 14 h 55"/>
                <a:gd name="T22" fmla="*/ 27 w 55"/>
                <a:gd name="T23" fmla="*/ 19 h 55"/>
                <a:gd name="T24" fmla="*/ 24 w 55"/>
                <a:gd name="T25" fmla="*/ 23 h 55"/>
                <a:gd name="T26" fmla="*/ 28 w 55"/>
                <a:gd name="T27" fmla="*/ 27 h 55"/>
                <a:gd name="T28" fmla="*/ 35 w 55"/>
                <a:gd name="T29" fmla="*/ 20 h 55"/>
                <a:gd name="T30" fmla="*/ 31 w 55"/>
                <a:gd name="T31" fmla="*/ 17 h 55"/>
                <a:gd name="T32" fmla="*/ 28 w 55"/>
                <a:gd name="T33" fmla="*/ 14 h 55"/>
                <a:gd name="T34" fmla="*/ 22 w 55"/>
                <a:gd name="T35" fmla="*/ 11 h 55"/>
                <a:gd name="T36" fmla="*/ 22 w 55"/>
                <a:gd name="T37" fmla="*/ 9 h 55"/>
                <a:gd name="T38" fmla="*/ 24 w 55"/>
                <a:gd name="T39" fmla="*/ 6 h 55"/>
                <a:gd name="T40" fmla="*/ 55 w 55"/>
                <a:gd name="T41" fmla="*/ 6 h 55"/>
                <a:gd name="T42" fmla="*/ 52 w 55"/>
                <a:gd name="T43" fmla="*/ 17 h 55"/>
                <a:gd name="T44" fmla="*/ 47 w 55"/>
                <a:gd name="T45" fmla="*/ 20 h 55"/>
                <a:gd name="T46" fmla="*/ 49 w 55"/>
                <a:gd name="T47" fmla="*/ 23 h 55"/>
                <a:gd name="T48" fmla="*/ 52 w 55"/>
                <a:gd name="T49" fmla="*/ 25 h 55"/>
                <a:gd name="T50" fmla="*/ 49 w 55"/>
                <a:gd name="T51" fmla="*/ 30 h 55"/>
                <a:gd name="T52" fmla="*/ 49 w 55"/>
                <a:gd name="T53" fmla="*/ 31 h 55"/>
                <a:gd name="T54" fmla="*/ 44 w 55"/>
                <a:gd name="T55" fmla="*/ 34 h 55"/>
                <a:gd name="T56" fmla="*/ 39 w 55"/>
                <a:gd name="T57" fmla="*/ 34 h 55"/>
                <a:gd name="T58" fmla="*/ 38 w 55"/>
                <a:gd name="T59" fmla="*/ 38 h 55"/>
                <a:gd name="T60" fmla="*/ 41 w 55"/>
                <a:gd name="T61" fmla="*/ 42 h 55"/>
                <a:gd name="T62" fmla="*/ 39 w 55"/>
                <a:gd name="T63" fmla="*/ 47 h 55"/>
                <a:gd name="T64" fmla="*/ 36 w 55"/>
                <a:gd name="T65" fmla="*/ 50 h 55"/>
                <a:gd name="T66" fmla="*/ 36 w 55"/>
                <a:gd name="T67" fmla="*/ 52 h 55"/>
                <a:gd name="T68" fmla="*/ 35 w 55"/>
                <a:gd name="T69" fmla="*/ 55 h 55"/>
                <a:gd name="T70" fmla="*/ 33 w 55"/>
                <a:gd name="T71" fmla="*/ 53 h 55"/>
                <a:gd name="T72" fmla="*/ 35 w 55"/>
                <a:gd name="T73" fmla="*/ 49 h 55"/>
                <a:gd name="T74" fmla="*/ 31 w 55"/>
                <a:gd name="T75" fmla="*/ 45 h 55"/>
                <a:gd name="T76" fmla="*/ 27 w 55"/>
                <a:gd name="T77" fmla="*/ 45 h 55"/>
                <a:gd name="T78" fmla="*/ 24 w 55"/>
                <a:gd name="T79" fmla="*/ 42 h 55"/>
                <a:gd name="T80" fmla="*/ 20 w 55"/>
                <a:gd name="T81" fmla="*/ 42 h 55"/>
                <a:gd name="T82" fmla="*/ 16 w 55"/>
                <a:gd name="T83" fmla="*/ 42 h 55"/>
                <a:gd name="T84" fmla="*/ 14 w 55"/>
                <a:gd name="T85" fmla="*/ 44 h 55"/>
                <a:gd name="T86" fmla="*/ 6 w 55"/>
                <a:gd name="T87" fmla="*/ 42 h 55"/>
                <a:gd name="T88" fmla="*/ 2 w 55"/>
                <a:gd name="T89" fmla="*/ 39 h 55"/>
                <a:gd name="T90" fmla="*/ 11 w 55"/>
                <a:gd name="T91" fmla="*/ 42 h 55"/>
                <a:gd name="T92" fmla="*/ 9 w 55"/>
                <a:gd name="T93" fmla="*/ 39 h 55"/>
                <a:gd name="T94" fmla="*/ 8 w 55"/>
                <a:gd name="T95" fmla="*/ 34 h 55"/>
                <a:gd name="T96" fmla="*/ 14 w 55"/>
                <a:gd name="T97" fmla="*/ 28 h 55"/>
                <a:gd name="T98" fmla="*/ 20 w 55"/>
                <a:gd name="T99" fmla="*/ 14 h 55"/>
                <a:gd name="T100" fmla="*/ 30 w 55"/>
                <a:gd name="T101" fmla="*/ 8 h 55"/>
                <a:gd name="T102" fmla="*/ 46 w 55"/>
                <a:gd name="T103" fmla="*/ 3 h 55"/>
                <a:gd name="T104" fmla="*/ 27 w 55"/>
                <a:gd name="T105" fmla="*/ 4 h 55"/>
                <a:gd name="T106" fmla="*/ 36 w 55"/>
                <a:gd name="T107" fmla="*/ 3 h 55"/>
                <a:gd name="T108" fmla="*/ 33 w 55"/>
                <a:gd name="T109" fmla="*/ 3 h 55"/>
                <a:gd name="T110" fmla="*/ 39 w 55"/>
                <a:gd name="T111" fmla="*/ 3 h 55"/>
                <a:gd name="T112" fmla="*/ 49 w 55"/>
                <a:gd name="T113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" h="55">
                  <a:moveTo>
                    <a:pt x="3" y="44"/>
                  </a:moveTo>
                  <a:lnTo>
                    <a:pt x="5" y="44"/>
                  </a:lnTo>
                  <a:lnTo>
                    <a:pt x="6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11" y="45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3" y="44"/>
                  </a:lnTo>
                  <a:close/>
                  <a:moveTo>
                    <a:pt x="6" y="36"/>
                  </a:moveTo>
                  <a:lnTo>
                    <a:pt x="8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6" y="36"/>
                  </a:lnTo>
                  <a:close/>
                  <a:moveTo>
                    <a:pt x="33" y="20"/>
                  </a:moveTo>
                  <a:lnTo>
                    <a:pt x="33" y="20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8" y="22"/>
                  </a:lnTo>
                  <a:lnTo>
                    <a:pt x="31" y="20"/>
                  </a:lnTo>
                  <a:lnTo>
                    <a:pt x="33" y="20"/>
                  </a:lnTo>
                  <a:close/>
                  <a:moveTo>
                    <a:pt x="28" y="11"/>
                  </a:moveTo>
                  <a:lnTo>
                    <a:pt x="27" y="12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6"/>
                  </a:lnTo>
                  <a:lnTo>
                    <a:pt x="25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5" y="23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1"/>
                  </a:lnTo>
                  <a:lnTo>
                    <a:pt x="28" y="11"/>
                  </a:lnTo>
                  <a:close/>
                  <a:moveTo>
                    <a:pt x="22" y="9"/>
                  </a:moveTo>
                  <a:lnTo>
                    <a:pt x="22" y="11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9"/>
                  </a:lnTo>
                  <a:close/>
                  <a:moveTo>
                    <a:pt x="24" y="6"/>
                  </a:moveTo>
                  <a:lnTo>
                    <a:pt x="25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4" y="6"/>
                  </a:lnTo>
                  <a:close/>
                  <a:moveTo>
                    <a:pt x="49" y="3"/>
                  </a:moveTo>
                  <a:lnTo>
                    <a:pt x="50" y="4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4" y="14"/>
                  </a:lnTo>
                  <a:lnTo>
                    <a:pt x="52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0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6" y="34"/>
                  </a:lnTo>
                  <a:lnTo>
                    <a:pt x="44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39" y="44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9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5" y="50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11" y="41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4" y="28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9" y="3"/>
                  </a:lnTo>
                  <a:close/>
                  <a:moveTo>
                    <a:pt x="31" y="3"/>
                  </a:moveTo>
                  <a:lnTo>
                    <a:pt x="31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1" y="3"/>
                  </a:lnTo>
                  <a:close/>
                  <a:moveTo>
                    <a:pt x="36" y="3"/>
                  </a:moveTo>
                  <a:lnTo>
                    <a:pt x="36" y="3"/>
                  </a:lnTo>
                  <a:lnTo>
                    <a:pt x="36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close/>
                  <a:moveTo>
                    <a:pt x="41" y="1"/>
                  </a:moveTo>
                  <a:lnTo>
                    <a:pt x="43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2" name="Freeform 188">
              <a:extLst>
                <a:ext uri="{FF2B5EF4-FFF2-40B4-BE49-F238E27FC236}">
                  <a16:creationId xmlns:a16="http://schemas.microsoft.com/office/drawing/2014/main" id="{C62655D4-1488-EB9C-0855-0C58EEE73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6" y="3918871"/>
              <a:ext cx="9747" cy="3898"/>
            </a:xfrm>
            <a:custGeom>
              <a:avLst/>
              <a:gdLst>
                <a:gd name="T0" fmla="*/ 4 w 5"/>
                <a:gd name="T1" fmla="*/ 2 h 2"/>
                <a:gd name="T2" fmla="*/ 4 w 5"/>
                <a:gd name="T3" fmla="*/ 2 h 2"/>
                <a:gd name="T4" fmla="*/ 4 w 5"/>
                <a:gd name="T5" fmla="*/ 2 h 2"/>
                <a:gd name="T6" fmla="*/ 5 w 5"/>
                <a:gd name="T7" fmla="*/ 2 h 2"/>
                <a:gd name="T8" fmla="*/ 5 w 5"/>
                <a:gd name="T9" fmla="*/ 2 h 2"/>
                <a:gd name="T10" fmla="*/ 5 w 5"/>
                <a:gd name="T11" fmla="*/ 2 h 2"/>
                <a:gd name="T12" fmla="*/ 4 w 5"/>
                <a:gd name="T13" fmla="*/ 2 h 2"/>
                <a:gd name="T14" fmla="*/ 4 w 5"/>
                <a:gd name="T15" fmla="*/ 2 h 2"/>
                <a:gd name="T16" fmla="*/ 4 w 5"/>
                <a:gd name="T17" fmla="*/ 2 h 2"/>
                <a:gd name="T18" fmla="*/ 0 w 5"/>
                <a:gd name="T19" fmla="*/ 0 h 2"/>
                <a:gd name="T20" fmla="*/ 0 w 5"/>
                <a:gd name="T21" fmla="*/ 0 h 2"/>
                <a:gd name="T22" fmla="*/ 0 w 5"/>
                <a:gd name="T23" fmla="*/ 0 h 2"/>
                <a:gd name="T24" fmla="*/ 0 w 5"/>
                <a:gd name="T25" fmla="*/ 0 h 2"/>
                <a:gd name="T26" fmla="*/ 0 w 5"/>
                <a:gd name="T27" fmla="*/ 0 h 2"/>
                <a:gd name="T28" fmla="*/ 0 w 5"/>
                <a:gd name="T29" fmla="*/ 0 h 2"/>
                <a:gd name="T30" fmla="*/ 0 w 5"/>
                <a:gd name="T31" fmla="*/ 0 h 2"/>
                <a:gd name="T32" fmla="*/ 0 w 5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3" name="Freeform 189">
              <a:extLst>
                <a:ext uri="{FF2B5EF4-FFF2-40B4-BE49-F238E27FC236}">
                  <a16:creationId xmlns:a16="http://schemas.microsoft.com/office/drawing/2014/main" id="{A62E325E-2C25-D0DB-1908-7CEFF8B87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3382" y="3992941"/>
              <a:ext cx="126700" cy="122802"/>
            </a:xfrm>
            <a:custGeom>
              <a:avLst/>
              <a:gdLst>
                <a:gd name="T0" fmla="*/ 26 w 65"/>
                <a:gd name="T1" fmla="*/ 44 h 63"/>
                <a:gd name="T2" fmla="*/ 26 w 65"/>
                <a:gd name="T3" fmla="*/ 49 h 63"/>
                <a:gd name="T4" fmla="*/ 27 w 65"/>
                <a:gd name="T5" fmla="*/ 49 h 63"/>
                <a:gd name="T6" fmla="*/ 27 w 65"/>
                <a:gd name="T7" fmla="*/ 52 h 63"/>
                <a:gd name="T8" fmla="*/ 30 w 65"/>
                <a:gd name="T9" fmla="*/ 55 h 63"/>
                <a:gd name="T10" fmla="*/ 35 w 65"/>
                <a:gd name="T11" fmla="*/ 57 h 63"/>
                <a:gd name="T12" fmla="*/ 40 w 65"/>
                <a:gd name="T13" fmla="*/ 58 h 63"/>
                <a:gd name="T14" fmla="*/ 43 w 65"/>
                <a:gd name="T15" fmla="*/ 57 h 63"/>
                <a:gd name="T16" fmla="*/ 40 w 65"/>
                <a:gd name="T17" fmla="*/ 53 h 63"/>
                <a:gd name="T18" fmla="*/ 33 w 65"/>
                <a:gd name="T19" fmla="*/ 47 h 63"/>
                <a:gd name="T20" fmla="*/ 29 w 65"/>
                <a:gd name="T21" fmla="*/ 44 h 63"/>
                <a:gd name="T22" fmla="*/ 19 w 65"/>
                <a:gd name="T23" fmla="*/ 38 h 63"/>
                <a:gd name="T24" fmla="*/ 16 w 65"/>
                <a:gd name="T25" fmla="*/ 39 h 63"/>
                <a:gd name="T26" fmla="*/ 18 w 65"/>
                <a:gd name="T27" fmla="*/ 41 h 63"/>
                <a:gd name="T28" fmla="*/ 21 w 65"/>
                <a:gd name="T29" fmla="*/ 41 h 63"/>
                <a:gd name="T30" fmla="*/ 22 w 65"/>
                <a:gd name="T31" fmla="*/ 42 h 63"/>
                <a:gd name="T32" fmla="*/ 22 w 65"/>
                <a:gd name="T33" fmla="*/ 39 h 63"/>
                <a:gd name="T34" fmla="*/ 19 w 65"/>
                <a:gd name="T35" fmla="*/ 38 h 63"/>
                <a:gd name="T36" fmla="*/ 65 w 65"/>
                <a:gd name="T37" fmla="*/ 1 h 63"/>
                <a:gd name="T38" fmla="*/ 63 w 65"/>
                <a:gd name="T39" fmla="*/ 1 h 63"/>
                <a:gd name="T40" fmla="*/ 63 w 65"/>
                <a:gd name="T41" fmla="*/ 5 h 63"/>
                <a:gd name="T42" fmla="*/ 63 w 65"/>
                <a:gd name="T43" fmla="*/ 12 h 63"/>
                <a:gd name="T44" fmla="*/ 60 w 65"/>
                <a:gd name="T45" fmla="*/ 25 h 63"/>
                <a:gd name="T46" fmla="*/ 60 w 65"/>
                <a:gd name="T47" fmla="*/ 38 h 63"/>
                <a:gd name="T48" fmla="*/ 59 w 65"/>
                <a:gd name="T49" fmla="*/ 36 h 63"/>
                <a:gd name="T50" fmla="*/ 59 w 65"/>
                <a:gd name="T51" fmla="*/ 36 h 63"/>
                <a:gd name="T52" fmla="*/ 57 w 65"/>
                <a:gd name="T53" fmla="*/ 38 h 63"/>
                <a:gd name="T54" fmla="*/ 59 w 65"/>
                <a:gd name="T55" fmla="*/ 44 h 63"/>
                <a:gd name="T56" fmla="*/ 57 w 65"/>
                <a:gd name="T57" fmla="*/ 44 h 63"/>
                <a:gd name="T58" fmla="*/ 57 w 65"/>
                <a:gd name="T59" fmla="*/ 47 h 63"/>
                <a:gd name="T60" fmla="*/ 59 w 65"/>
                <a:gd name="T61" fmla="*/ 50 h 63"/>
                <a:gd name="T62" fmla="*/ 55 w 65"/>
                <a:gd name="T63" fmla="*/ 53 h 63"/>
                <a:gd name="T64" fmla="*/ 57 w 65"/>
                <a:gd name="T65" fmla="*/ 60 h 63"/>
                <a:gd name="T66" fmla="*/ 55 w 65"/>
                <a:gd name="T67" fmla="*/ 63 h 63"/>
                <a:gd name="T68" fmla="*/ 51 w 65"/>
                <a:gd name="T69" fmla="*/ 61 h 63"/>
                <a:gd name="T70" fmla="*/ 48 w 65"/>
                <a:gd name="T71" fmla="*/ 60 h 63"/>
                <a:gd name="T72" fmla="*/ 41 w 65"/>
                <a:gd name="T73" fmla="*/ 58 h 63"/>
                <a:gd name="T74" fmla="*/ 32 w 65"/>
                <a:gd name="T75" fmla="*/ 57 h 63"/>
                <a:gd name="T76" fmla="*/ 29 w 65"/>
                <a:gd name="T77" fmla="*/ 58 h 63"/>
                <a:gd name="T78" fmla="*/ 29 w 65"/>
                <a:gd name="T79" fmla="*/ 58 h 63"/>
                <a:gd name="T80" fmla="*/ 14 w 65"/>
                <a:gd name="T81" fmla="*/ 44 h 63"/>
                <a:gd name="T82" fmla="*/ 7 w 65"/>
                <a:gd name="T83" fmla="*/ 38 h 63"/>
                <a:gd name="T84" fmla="*/ 2 w 65"/>
                <a:gd name="T85" fmla="*/ 30 h 63"/>
                <a:gd name="T86" fmla="*/ 5 w 65"/>
                <a:gd name="T87" fmla="*/ 31 h 63"/>
                <a:gd name="T88" fmla="*/ 10 w 65"/>
                <a:gd name="T89" fmla="*/ 30 h 63"/>
                <a:gd name="T90" fmla="*/ 11 w 65"/>
                <a:gd name="T91" fmla="*/ 27 h 63"/>
                <a:gd name="T92" fmla="*/ 14 w 65"/>
                <a:gd name="T93" fmla="*/ 25 h 63"/>
                <a:gd name="T94" fmla="*/ 13 w 65"/>
                <a:gd name="T95" fmla="*/ 19 h 63"/>
                <a:gd name="T96" fmla="*/ 19 w 65"/>
                <a:gd name="T97" fmla="*/ 19 h 63"/>
                <a:gd name="T98" fmla="*/ 24 w 65"/>
                <a:gd name="T99" fmla="*/ 14 h 63"/>
                <a:gd name="T100" fmla="*/ 29 w 65"/>
                <a:gd name="T101" fmla="*/ 17 h 63"/>
                <a:gd name="T102" fmla="*/ 30 w 65"/>
                <a:gd name="T103" fmla="*/ 14 h 63"/>
                <a:gd name="T104" fmla="*/ 37 w 65"/>
                <a:gd name="T105" fmla="*/ 11 h 63"/>
                <a:gd name="T106" fmla="*/ 37 w 65"/>
                <a:gd name="T107" fmla="*/ 8 h 63"/>
                <a:gd name="T108" fmla="*/ 38 w 65"/>
                <a:gd name="T109" fmla="*/ 6 h 63"/>
                <a:gd name="T110" fmla="*/ 41 w 65"/>
                <a:gd name="T111" fmla="*/ 3 h 63"/>
                <a:gd name="T112" fmla="*/ 48 w 65"/>
                <a:gd name="T113" fmla="*/ 6 h 63"/>
                <a:gd name="T114" fmla="*/ 49 w 65"/>
                <a:gd name="T115" fmla="*/ 5 h 63"/>
                <a:gd name="T116" fmla="*/ 51 w 65"/>
                <a:gd name="T117" fmla="*/ 5 h 63"/>
                <a:gd name="T118" fmla="*/ 52 w 65"/>
                <a:gd name="T119" fmla="*/ 3 h 63"/>
                <a:gd name="T120" fmla="*/ 59 w 65"/>
                <a:gd name="T121" fmla="*/ 3 h 63"/>
                <a:gd name="T122" fmla="*/ 62 w 65"/>
                <a:gd name="T12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5" h="63">
                  <a:moveTo>
                    <a:pt x="27" y="42"/>
                  </a:moveTo>
                  <a:lnTo>
                    <a:pt x="27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1" y="53"/>
                  </a:lnTo>
                  <a:lnTo>
                    <a:pt x="40" y="53"/>
                  </a:lnTo>
                  <a:lnTo>
                    <a:pt x="38" y="52"/>
                  </a:lnTo>
                  <a:lnTo>
                    <a:pt x="37" y="49"/>
                  </a:lnTo>
                  <a:lnTo>
                    <a:pt x="35" y="47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0" y="44"/>
                  </a:lnTo>
                  <a:lnTo>
                    <a:pt x="29" y="44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7" y="42"/>
                  </a:lnTo>
                  <a:close/>
                  <a:moveTo>
                    <a:pt x="19" y="38"/>
                  </a:moveTo>
                  <a:lnTo>
                    <a:pt x="19" y="38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19" y="38"/>
                  </a:lnTo>
                  <a:close/>
                  <a:moveTo>
                    <a:pt x="62" y="0"/>
                  </a:moveTo>
                  <a:lnTo>
                    <a:pt x="65" y="0"/>
                  </a:lnTo>
                  <a:lnTo>
                    <a:pt x="65" y="1"/>
                  </a:lnTo>
                  <a:lnTo>
                    <a:pt x="65" y="1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3" y="12"/>
                  </a:lnTo>
                  <a:lnTo>
                    <a:pt x="63" y="14"/>
                  </a:lnTo>
                  <a:lnTo>
                    <a:pt x="62" y="16"/>
                  </a:lnTo>
                  <a:lnTo>
                    <a:pt x="60" y="19"/>
                  </a:lnTo>
                  <a:lnTo>
                    <a:pt x="60" y="25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8"/>
                  </a:lnTo>
                  <a:lnTo>
                    <a:pt x="57" y="38"/>
                  </a:lnTo>
                  <a:lnTo>
                    <a:pt x="59" y="39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5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7" y="5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7" y="61"/>
                  </a:lnTo>
                  <a:lnTo>
                    <a:pt x="55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2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3"/>
                  </a:lnTo>
                  <a:lnTo>
                    <a:pt x="18" y="49"/>
                  </a:lnTo>
                  <a:lnTo>
                    <a:pt x="14" y="44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3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3" y="12"/>
                  </a:lnTo>
                  <a:lnTo>
                    <a:pt x="35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4" name="Freeform 190">
              <a:extLst>
                <a:ext uri="{FF2B5EF4-FFF2-40B4-BE49-F238E27FC236}">
                  <a16:creationId xmlns:a16="http://schemas.microsoft.com/office/drawing/2014/main" id="{7C19F9A5-0CAF-D0D2-4C43-CFB697CAB9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9065" y="4026079"/>
              <a:ext cx="337216" cy="270942"/>
            </a:xfrm>
            <a:custGeom>
              <a:avLst/>
              <a:gdLst>
                <a:gd name="T0" fmla="*/ 65 w 173"/>
                <a:gd name="T1" fmla="*/ 137 h 139"/>
                <a:gd name="T2" fmla="*/ 54 w 173"/>
                <a:gd name="T3" fmla="*/ 3 h 139"/>
                <a:gd name="T4" fmla="*/ 61 w 173"/>
                <a:gd name="T5" fmla="*/ 13 h 139"/>
                <a:gd name="T6" fmla="*/ 66 w 173"/>
                <a:gd name="T7" fmla="*/ 11 h 139"/>
                <a:gd name="T8" fmla="*/ 83 w 173"/>
                <a:gd name="T9" fmla="*/ 11 h 139"/>
                <a:gd name="T10" fmla="*/ 107 w 173"/>
                <a:gd name="T11" fmla="*/ 10 h 139"/>
                <a:gd name="T12" fmla="*/ 128 w 173"/>
                <a:gd name="T13" fmla="*/ 8 h 139"/>
                <a:gd name="T14" fmla="*/ 142 w 173"/>
                <a:gd name="T15" fmla="*/ 10 h 139"/>
                <a:gd name="T16" fmla="*/ 154 w 173"/>
                <a:gd name="T17" fmla="*/ 3 h 139"/>
                <a:gd name="T18" fmla="*/ 167 w 173"/>
                <a:gd name="T19" fmla="*/ 19 h 139"/>
                <a:gd name="T20" fmla="*/ 170 w 173"/>
                <a:gd name="T21" fmla="*/ 22 h 139"/>
                <a:gd name="T22" fmla="*/ 173 w 173"/>
                <a:gd name="T23" fmla="*/ 27 h 139"/>
                <a:gd name="T24" fmla="*/ 172 w 173"/>
                <a:gd name="T25" fmla="*/ 35 h 139"/>
                <a:gd name="T26" fmla="*/ 162 w 173"/>
                <a:gd name="T27" fmla="*/ 40 h 139"/>
                <a:gd name="T28" fmla="*/ 153 w 173"/>
                <a:gd name="T29" fmla="*/ 57 h 139"/>
                <a:gd name="T30" fmla="*/ 150 w 173"/>
                <a:gd name="T31" fmla="*/ 63 h 139"/>
                <a:gd name="T32" fmla="*/ 147 w 173"/>
                <a:gd name="T33" fmla="*/ 74 h 139"/>
                <a:gd name="T34" fmla="*/ 139 w 173"/>
                <a:gd name="T35" fmla="*/ 81 h 139"/>
                <a:gd name="T36" fmla="*/ 132 w 173"/>
                <a:gd name="T37" fmla="*/ 95 h 139"/>
                <a:gd name="T38" fmla="*/ 132 w 173"/>
                <a:gd name="T39" fmla="*/ 99 h 139"/>
                <a:gd name="T40" fmla="*/ 128 w 173"/>
                <a:gd name="T41" fmla="*/ 106 h 139"/>
                <a:gd name="T42" fmla="*/ 121 w 173"/>
                <a:gd name="T43" fmla="*/ 107 h 139"/>
                <a:gd name="T44" fmla="*/ 115 w 173"/>
                <a:gd name="T45" fmla="*/ 99 h 139"/>
                <a:gd name="T46" fmla="*/ 110 w 173"/>
                <a:gd name="T47" fmla="*/ 101 h 139"/>
                <a:gd name="T48" fmla="*/ 104 w 173"/>
                <a:gd name="T49" fmla="*/ 103 h 139"/>
                <a:gd name="T50" fmla="*/ 99 w 173"/>
                <a:gd name="T51" fmla="*/ 109 h 139"/>
                <a:gd name="T52" fmla="*/ 91 w 173"/>
                <a:gd name="T53" fmla="*/ 117 h 139"/>
                <a:gd name="T54" fmla="*/ 87 w 173"/>
                <a:gd name="T55" fmla="*/ 131 h 139"/>
                <a:gd name="T56" fmla="*/ 82 w 173"/>
                <a:gd name="T57" fmla="*/ 131 h 139"/>
                <a:gd name="T58" fmla="*/ 74 w 173"/>
                <a:gd name="T59" fmla="*/ 136 h 139"/>
                <a:gd name="T60" fmla="*/ 69 w 173"/>
                <a:gd name="T61" fmla="*/ 136 h 139"/>
                <a:gd name="T62" fmla="*/ 65 w 173"/>
                <a:gd name="T63" fmla="*/ 134 h 139"/>
                <a:gd name="T64" fmla="*/ 60 w 173"/>
                <a:gd name="T65" fmla="*/ 134 h 139"/>
                <a:gd name="T66" fmla="*/ 61 w 173"/>
                <a:gd name="T67" fmla="*/ 137 h 139"/>
                <a:gd name="T68" fmla="*/ 57 w 173"/>
                <a:gd name="T69" fmla="*/ 136 h 139"/>
                <a:gd name="T70" fmla="*/ 52 w 173"/>
                <a:gd name="T71" fmla="*/ 139 h 139"/>
                <a:gd name="T72" fmla="*/ 50 w 173"/>
                <a:gd name="T73" fmla="*/ 139 h 139"/>
                <a:gd name="T74" fmla="*/ 41 w 173"/>
                <a:gd name="T75" fmla="*/ 131 h 139"/>
                <a:gd name="T76" fmla="*/ 39 w 173"/>
                <a:gd name="T77" fmla="*/ 126 h 139"/>
                <a:gd name="T78" fmla="*/ 42 w 173"/>
                <a:gd name="T79" fmla="*/ 123 h 139"/>
                <a:gd name="T80" fmla="*/ 38 w 173"/>
                <a:gd name="T81" fmla="*/ 120 h 139"/>
                <a:gd name="T82" fmla="*/ 39 w 173"/>
                <a:gd name="T83" fmla="*/ 118 h 139"/>
                <a:gd name="T84" fmla="*/ 35 w 173"/>
                <a:gd name="T85" fmla="*/ 117 h 139"/>
                <a:gd name="T86" fmla="*/ 13 w 173"/>
                <a:gd name="T87" fmla="*/ 109 h 139"/>
                <a:gd name="T88" fmla="*/ 13 w 173"/>
                <a:gd name="T89" fmla="*/ 107 h 139"/>
                <a:gd name="T90" fmla="*/ 1 w 173"/>
                <a:gd name="T91" fmla="*/ 106 h 139"/>
                <a:gd name="T92" fmla="*/ 1 w 173"/>
                <a:gd name="T93" fmla="*/ 99 h 139"/>
                <a:gd name="T94" fmla="*/ 1 w 173"/>
                <a:gd name="T95" fmla="*/ 93 h 139"/>
                <a:gd name="T96" fmla="*/ 1 w 173"/>
                <a:gd name="T97" fmla="*/ 85 h 139"/>
                <a:gd name="T98" fmla="*/ 1 w 173"/>
                <a:gd name="T99" fmla="*/ 69 h 139"/>
                <a:gd name="T100" fmla="*/ 8 w 173"/>
                <a:gd name="T101" fmla="*/ 63 h 139"/>
                <a:gd name="T102" fmla="*/ 13 w 173"/>
                <a:gd name="T103" fmla="*/ 58 h 139"/>
                <a:gd name="T104" fmla="*/ 14 w 173"/>
                <a:gd name="T105" fmla="*/ 51 h 139"/>
                <a:gd name="T106" fmla="*/ 17 w 173"/>
                <a:gd name="T107" fmla="*/ 47 h 139"/>
                <a:gd name="T108" fmla="*/ 16 w 173"/>
                <a:gd name="T109" fmla="*/ 40 h 139"/>
                <a:gd name="T110" fmla="*/ 14 w 173"/>
                <a:gd name="T111" fmla="*/ 32 h 139"/>
                <a:gd name="T112" fmla="*/ 14 w 173"/>
                <a:gd name="T113" fmla="*/ 29 h 139"/>
                <a:gd name="T114" fmla="*/ 16 w 173"/>
                <a:gd name="T115" fmla="*/ 19 h 139"/>
                <a:gd name="T116" fmla="*/ 24 w 173"/>
                <a:gd name="T117" fmla="*/ 5 h 139"/>
                <a:gd name="T118" fmla="*/ 36 w 173"/>
                <a:gd name="T11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139">
                  <a:moveTo>
                    <a:pt x="66" y="136"/>
                  </a:moveTo>
                  <a:lnTo>
                    <a:pt x="66" y="136"/>
                  </a:lnTo>
                  <a:lnTo>
                    <a:pt x="68" y="136"/>
                  </a:lnTo>
                  <a:lnTo>
                    <a:pt x="68" y="137"/>
                  </a:lnTo>
                  <a:lnTo>
                    <a:pt x="66" y="137"/>
                  </a:lnTo>
                  <a:lnTo>
                    <a:pt x="65" y="137"/>
                  </a:lnTo>
                  <a:lnTo>
                    <a:pt x="66" y="136"/>
                  </a:lnTo>
                  <a:close/>
                  <a:moveTo>
                    <a:pt x="41" y="0"/>
                  </a:moveTo>
                  <a:lnTo>
                    <a:pt x="46" y="2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5" y="13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79" y="8"/>
                  </a:lnTo>
                  <a:lnTo>
                    <a:pt x="83" y="11"/>
                  </a:lnTo>
                  <a:lnTo>
                    <a:pt x="88" y="14"/>
                  </a:lnTo>
                  <a:lnTo>
                    <a:pt x="91" y="14"/>
                  </a:lnTo>
                  <a:lnTo>
                    <a:pt x="95" y="16"/>
                  </a:lnTo>
                  <a:lnTo>
                    <a:pt x="101" y="16"/>
                  </a:lnTo>
                  <a:lnTo>
                    <a:pt x="106" y="11"/>
                  </a:lnTo>
                  <a:lnTo>
                    <a:pt x="107" y="10"/>
                  </a:lnTo>
                  <a:lnTo>
                    <a:pt x="109" y="10"/>
                  </a:lnTo>
                  <a:lnTo>
                    <a:pt x="110" y="8"/>
                  </a:lnTo>
                  <a:lnTo>
                    <a:pt x="113" y="8"/>
                  </a:lnTo>
                  <a:lnTo>
                    <a:pt x="120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29" y="8"/>
                  </a:lnTo>
                  <a:lnTo>
                    <a:pt x="136" y="10"/>
                  </a:lnTo>
                  <a:lnTo>
                    <a:pt x="137" y="11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0"/>
                  </a:lnTo>
                  <a:lnTo>
                    <a:pt x="145" y="8"/>
                  </a:lnTo>
                  <a:lnTo>
                    <a:pt x="147" y="6"/>
                  </a:lnTo>
                  <a:lnTo>
                    <a:pt x="148" y="6"/>
                  </a:lnTo>
                  <a:lnTo>
                    <a:pt x="150" y="5"/>
                  </a:lnTo>
                  <a:lnTo>
                    <a:pt x="153" y="5"/>
                  </a:lnTo>
                  <a:lnTo>
                    <a:pt x="154" y="3"/>
                  </a:lnTo>
                  <a:lnTo>
                    <a:pt x="156" y="3"/>
                  </a:lnTo>
                  <a:lnTo>
                    <a:pt x="159" y="2"/>
                  </a:lnTo>
                  <a:lnTo>
                    <a:pt x="161" y="5"/>
                  </a:lnTo>
                  <a:lnTo>
                    <a:pt x="164" y="10"/>
                  </a:lnTo>
                  <a:lnTo>
                    <a:pt x="165" y="11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7" y="22"/>
                  </a:lnTo>
                  <a:lnTo>
                    <a:pt x="169" y="22"/>
                  </a:lnTo>
                  <a:lnTo>
                    <a:pt x="170" y="22"/>
                  </a:lnTo>
                  <a:lnTo>
                    <a:pt x="172" y="22"/>
                  </a:lnTo>
                  <a:lnTo>
                    <a:pt x="172" y="24"/>
                  </a:lnTo>
                  <a:lnTo>
                    <a:pt x="173" y="24"/>
                  </a:lnTo>
                  <a:lnTo>
                    <a:pt x="173" y="25"/>
                  </a:lnTo>
                  <a:lnTo>
                    <a:pt x="173" y="25"/>
                  </a:lnTo>
                  <a:lnTo>
                    <a:pt x="173" y="27"/>
                  </a:lnTo>
                  <a:lnTo>
                    <a:pt x="173" y="30"/>
                  </a:lnTo>
                  <a:lnTo>
                    <a:pt x="172" y="32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6"/>
                  </a:lnTo>
                  <a:lnTo>
                    <a:pt x="167" y="38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0"/>
                  </a:lnTo>
                  <a:lnTo>
                    <a:pt x="162" y="40"/>
                  </a:lnTo>
                  <a:lnTo>
                    <a:pt x="159" y="44"/>
                  </a:lnTo>
                  <a:lnTo>
                    <a:pt x="158" y="47"/>
                  </a:lnTo>
                  <a:lnTo>
                    <a:pt x="156" y="51"/>
                  </a:lnTo>
                  <a:lnTo>
                    <a:pt x="156" y="54"/>
                  </a:lnTo>
                  <a:lnTo>
                    <a:pt x="153" y="55"/>
                  </a:lnTo>
                  <a:lnTo>
                    <a:pt x="153" y="57"/>
                  </a:lnTo>
                  <a:lnTo>
                    <a:pt x="153" y="57"/>
                  </a:lnTo>
                  <a:lnTo>
                    <a:pt x="153" y="58"/>
                  </a:lnTo>
                  <a:lnTo>
                    <a:pt x="153" y="62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0" y="63"/>
                  </a:lnTo>
                  <a:lnTo>
                    <a:pt x="148" y="65"/>
                  </a:lnTo>
                  <a:lnTo>
                    <a:pt x="148" y="66"/>
                  </a:lnTo>
                  <a:lnTo>
                    <a:pt x="148" y="68"/>
                  </a:lnTo>
                  <a:lnTo>
                    <a:pt x="147" y="71"/>
                  </a:lnTo>
                  <a:lnTo>
                    <a:pt x="147" y="73"/>
                  </a:lnTo>
                  <a:lnTo>
                    <a:pt x="147" y="74"/>
                  </a:lnTo>
                  <a:lnTo>
                    <a:pt x="147" y="74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42" y="77"/>
                  </a:lnTo>
                  <a:lnTo>
                    <a:pt x="140" y="79"/>
                  </a:lnTo>
                  <a:lnTo>
                    <a:pt x="139" y="81"/>
                  </a:lnTo>
                  <a:lnTo>
                    <a:pt x="139" y="82"/>
                  </a:lnTo>
                  <a:lnTo>
                    <a:pt x="137" y="87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8"/>
                  </a:lnTo>
                  <a:lnTo>
                    <a:pt x="134" y="98"/>
                  </a:lnTo>
                  <a:lnTo>
                    <a:pt x="132" y="99"/>
                  </a:lnTo>
                  <a:lnTo>
                    <a:pt x="129" y="101"/>
                  </a:lnTo>
                  <a:lnTo>
                    <a:pt x="129" y="101"/>
                  </a:lnTo>
                  <a:lnTo>
                    <a:pt x="129" y="103"/>
                  </a:lnTo>
                  <a:lnTo>
                    <a:pt x="129" y="104"/>
                  </a:lnTo>
                  <a:lnTo>
                    <a:pt x="128" y="104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26" y="107"/>
                  </a:lnTo>
                  <a:lnTo>
                    <a:pt x="124" y="107"/>
                  </a:lnTo>
                  <a:lnTo>
                    <a:pt x="123" y="107"/>
                  </a:lnTo>
                  <a:lnTo>
                    <a:pt x="123" y="107"/>
                  </a:lnTo>
                  <a:lnTo>
                    <a:pt x="121" y="107"/>
                  </a:lnTo>
                  <a:lnTo>
                    <a:pt x="121" y="104"/>
                  </a:lnTo>
                  <a:lnTo>
                    <a:pt x="121" y="104"/>
                  </a:lnTo>
                  <a:lnTo>
                    <a:pt x="120" y="103"/>
                  </a:lnTo>
                  <a:lnTo>
                    <a:pt x="118" y="101"/>
                  </a:lnTo>
                  <a:lnTo>
                    <a:pt x="117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3" y="101"/>
                  </a:lnTo>
                  <a:lnTo>
                    <a:pt x="113" y="101"/>
                  </a:lnTo>
                  <a:lnTo>
                    <a:pt x="112" y="101"/>
                  </a:lnTo>
                  <a:lnTo>
                    <a:pt x="110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7" y="101"/>
                  </a:lnTo>
                  <a:lnTo>
                    <a:pt x="104" y="103"/>
                  </a:lnTo>
                  <a:lnTo>
                    <a:pt x="104" y="103"/>
                  </a:lnTo>
                  <a:lnTo>
                    <a:pt x="102" y="103"/>
                  </a:lnTo>
                  <a:lnTo>
                    <a:pt x="102" y="104"/>
                  </a:lnTo>
                  <a:lnTo>
                    <a:pt x="101" y="106"/>
                  </a:lnTo>
                  <a:lnTo>
                    <a:pt x="101" y="107"/>
                  </a:lnTo>
                  <a:lnTo>
                    <a:pt x="99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5" y="112"/>
                  </a:lnTo>
                  <a:lnTo>
                    <a:pt x="93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0" y="120"/>
                  </a:lnTo>
                  <a:lnTo>
                    <a:pt x="90" y="121"/>
                  </a:lnTo>
                  <a:lnTo>
                    <a:pt x="88" y="126"/>
                  </a:lnTo>
                  <a:lnTo>
                    <a:pt x="88" y="128"/>
                  </a:lnTo>
                  <a:lnTo>
                    <a:pt x="87" y="129"/>
                  </a:lnTo>
                  <a:lnTo>
                    <a:pt x="87" y="131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3" y="133"/>
                  </a:lnTo>
                  <a:lnTo>
                    <a:pt x="83" y="131"/>
                  </a:lnTo>
                  <a:lnTo>
                    <a:pt x="82" y="131"/>
                  </a:lnTo>
                  <a:lnTo>
                    <a:pt x="80" y="129"/>
                  </a:lnTo>
                  <a:lnTo>
                    <a:pt x="80" y="129"/>
                  </a:lnTo>
                  <a:lnTo>
                    <a:pt x="82" y="134"/>
                  </a:lnTo>
                  <a:lnTo>
                    <a:pt x="82" y="136"/>
                  </a:lnTo>
                  <a:lnTo>
                    <a:pt x="77" y="136"/>
                  </a:lnTo>
                  <a:lnTo>
                    <a:pt x="74" y="136"/>
                  </a:lnTo>
                  <a:lnTo>
                    <a:pt x="72" y="136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69" y="136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3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60" y="133"/>
                  </a:lnTo>
                  <a:lnTo>
                    <a:pt x="60" y="133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0" y="136"/>
                  </a:lnTo>
                  <a:lnTo>
                    <a:pt x="61" y="137"/>
                  </a:lnTo>
                  <a:lnTo>
                    <a:pt x="60" y="137"/>
                  </a:lnTo>
                  <a:lnTo>
                    <a:pt x="58" y="137"/>
                  </a:lnTo>
                  <a:lnTo>
                    <a:pt x="58" y="139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7" y="136"/>
                  </a:lnTo>
                  <a:lnTo>
                    <a:pt x="57" y="137"/>
                  </a:lnTo>
                  <a:lnTo>
                    <a:pt x="55" y="139"/>
                  </a:lnTo>
                  <a:lnTo>
                    <a:pt x="55" y="139"/>
                  </a:lnTo>
                  <a:lnTo>
                    <a:pt x="54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9"/>
                  </a:lnTo>
                  <a:lnTo>
                    <a:pt x="50" y="139"/>
                  </a:lnTo>
                  <a:lnTo>
                    <a:pt x="50" y="139"/>
                  </a:lnTo>
                  <a:lnTo>
                    <a:pt x="49" y="139"/>
                  </a:lnTo>
                  <a:lnTo>
                    <a:pt x="47" y="137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42" y="133"/>
                  </a:lnTo>
                  <a:lnTo>
                    <a:pt x="41" y="131"/>
                  </a:lnTo>
                  <a:lnTo>
                    <a:pt x="41" y="129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1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39" y="123"/>
                  </a:lnTo>
                  <a:lnTo>
                    <a:pt x="38" y="121"/>
                  </a:lnTo>
                  <a:lnTo>
                    <a:pt x="36" y="121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20"/>
                  </a:lnTo>
                  <a:lnTo>
                    <a:pt x="41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18"/>
                  </a:lnTo>
                  <a:lnTo>
                    <a:pt x="38" y="118"/>
                  </a:lnTo>
                  <a:lnTo>
                    <a:pt x="38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1" y="114"/>
                  </a:lnTo>
                  <a:lnTo>
                    <a:pt x="28" y="110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13" y="109"/>
                  </a:lnTo>
                  <a:lnTo>
                    <a:pt x="11" y="107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3" y="107"/>
                  </a:lnTo>
                  <a:lnTo>
                    <a:pt x="11" y="107"/>
                  </a:lnTo>
                  <a:lnTo>
                    <a:pt x="9" y="109"/>
                  </a:lnTo>
                  <a:lnTo>
                    <a:pt x="1" y="109"/>
                  </a:lnTo>
                  <a:lnTo>
                    <a:pt x="1" y="109"/>
                  </a:lnTo>
                  <a:lnTo>
                    <a:pt x="1" y="107"/>
                  </a:lnTo>
                  <a:lnTo>
                    <a:pt x="1" y="106"/>
                  </a:lnTo>
                  <a:lnTo>
                    <a:pt x="1" y="104"/>
                  </a:lnTo>
                  <a:lnTo>
                    <a:pt x="1" y="104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8"/>
                  </a:lnTo>
                  <a:lnTo>
                    <a:pt x="1" y="95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1" y="92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4"/>
                  </a:lnTo>
                  <a:lnTo>
                    <a:pt x="1" y="69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6" y="68"/>
                  </a:lnTo>
                  <a:lnTo>
                    <a:pt x="8" y="66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5" name="Freeform 191">
              <a:extLst>
                <a:ext uri="{FF2B5EF4-FFF2-40B4-BE49-F238E27FC236}">
                  <a16:creationId xmlns:a16="http://schemas.microsoft.com/office/drawing/2014/main" id="{4DC3319C-A29F-9F8D-F4C9-3C8BD882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754" y="5252138"/>
              <a:ext cx="1950" cy="19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6" name="Freeform 192">
              <a:extLst>
                <a:ext uri="{FF2B5EF4-FFF2-40B4-BE49-F238E27FC236}">
                  <a16:creationId xmlns:a16="http://schemas.microsoft.com/office/drawing/2014/main" id="{F06898AA-525B-4F9E-8D1D-63FA63999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893" y="3747339"/>
              <a:ext cx="444422" cy="341114"/>
            </a:xfrm>
            <a:custGeom>
              <a:avLst/>
              <a:gdLst>
                <a:gd name="T0" fmla="*/ 192 w 228"/>
                <a:gd name="T1" fmla="*/ 5 h 175"/>
                <a:gd name="T2" fmla="*/ 203 w 228"/>
                <a:gd name="T3" fmla="*/ 12 h 175"/>
                <a:gd name="T4" fmla="*/ 216 w 228"/>
                <a:gd name="T5" fmla="*/ 16 h 175"/>
                <a:gd name="T6" fmla="*/ 217 w 228"/>
                <a:gd name="T7" fmla="*/ 30 h 175"/>
                <a:gd name="T8" fmla="*/ 224 w 228"/>
                <a:gd name="T9" fmla="*/ 41 h 175"/>
                <a:gd name="T10" fmla="*/ 228 w 228"/>
                <a:gd name="T11" fmla="*/ 49 h 175"/>
                <a:gd name="T12" fmla="*/ 224 w 228"/>
                <a:gd name="T13" fmla="*/ 64 h 175"/>
                <a:gd name="T14" fmla="*/ 222 w 228"/>
                <a:gd name="T15" fmla="*/ 91 h 175"/>
                <a:gd name="T16" fmla="*/ 206 w 228"/>
                <a:gd name="T17" fmla="*/ 115 h 175"/>
                <a:gd name="T18" fmla="*/ 194 w 228"/>
                <a:gd name="T19" fmla="*/ 134 h 175"/>
                <a:gd name="T20" fmla="*/ 192 w 228"/>
                <a:gd name="T21" fmla="*/ 146 h 175"/>
                <a:gd name="T22" fmla="*/ 184 w 228"/>
                <a:gd name="T23" fmla="*/ 149 h 175"/>
                <a:gd name="T24" fmla="*/ 178 w 228"/>
                <a:gd name="T25" fmla="*/ 154 h 175"/>
                <a:gd name="T26" fmla="*/ 165 w 228"/>
                <a:gd name="T27" fmla="*/ 151 h 175"/>
                <a:gd name="T28" fmla="*/ 149 w 228"/>
                <a:gd name="T29" fmla="*/ 151 h 175"/>
                <a:gd name="T30" fmla="*/ 142 w 228"/>
                <a:gd name="T31" fmla="*/ 154 h 175"/>
                <a:gd name="T32" fmla="*/ 124 w 228"/>
                <a:gd name="T33" fmla="*/ 157 h 175"/>
                <a:gd name="T34" fmla="*/ 112 w 228"/>
                <a:gd name="T35" fmla="*/ 151 h 175"/>
                <a:gd name="T36" fmla="*/ 102 w 228"/>
                <a:gd name="T37" fmla="*/ 154 h 175"/>
                <a:gd name="T38" fmla="*/ 97 w 228"/>
                <a:gd name="T39" fmla="*/ 156 h 175"/>
                <a:gd name="T40" fmla="*/ 93 w 228"/>
                <a:gd name="T41" fmla="*/ 149 h 175"/>
                <a:gd name="T42" fmla="*/ 88 w 228"/>
                <a:gd name="T43" fmla="*/ 146 h 175"/>
                <a:gd name="T44" fmla="*/ 75 w 228"/>
                <a:gd name="T45" fmla="*/ 143 h 175"/>
                <a:gd name="T46" fmla="*/ 69 w 228"/>
                <a:gd name="T47" fmla="*/ 145 h 175"/>
                <a:gd name="T48" fmla="*/ 61 w 228"/>
                <a:gd name="T49" fmla="*/ 146 h 175"/>
                <a:gd name="T50" fmla="*/ 56 w 228"/>
                <a:gd name="T51" fmla="*/ 154 h 175"/>
                <a:gd name="T52" fmla="*/ 50 w 228"/>
                <a:gd name="T53" fmla="*/ 162 h 175"/>
                <a:gd name="T54" fmla="*/ 50 w 228"/>
                <a:gd name="T55" fmla="*/ 172 h 175"/>
                <a:gd name="T56" fmla="*/ 50 w 228"/>
                <a:gd name="T57" fmla="*/ 173 h 175"/>
                <a:gd name="T58" fmla="*/ 49 w 228"/>
                <a:gd name="T59" fmla="*/ 173 h 175"/>
                <a:gd name="T60" fmla="*/ 45 w 228"/>
                <a:gd name="T61" fmla="*/ 170 h 175"/>
                <a:gd name="T62" fmla="*/ 39 w 228"/>
                <a:gd name="T63" fmla="*/ 165 h 175"/>
                <a:gd name="T64" fmla="*/ 36 w 228"/>
                <a:gd name="T65" fmla="*/ 167 h 175"/>
                <a:gd name="T66" fmla="*/ 33 w 228"/>
                <a:gd name="T67" fmla="*/ 170 h 175"/>
                <a:gd name="T68" fmla="*/ 28 w 228"/>
                <a:gd name="T69" fmla="*/ 167 h 175"/>
                <a:gd name="T70" fmla="*/ 28 w 228"/>
                <a:gd name="T71" fmla="*/ 165 h 175"/>
                <a:gd name="T72" fmla="*/ 30 w 228"/>
                <a:gd name="T73" fmla="*/ 162 h 175"/>
                <a:gd name="T74" fmla="*/ 26 w 228"/>
                <a:gd name="T75" fmla="*/ 160 h 175"/>
                <a:gd name="T76" fmla="*/ 22 w 228"/>
                <a:gd name="T77" fmla="*/ 162 h 175"/>
                <a:gd name="T78" fmla="*/ 14 w 228"/>
                <a:gd name="T79" fmla="*/ 156 h 175"/>
                <a:gd name="T80" fmla="*/ 12 w 228"/>
                <a:gd name="T81" fmla="*/ 151 h 175"/>
                <a:gd name="T82" fmla="*/ 15 w 228"/>
                <a:gd name="T83" fmla="*/ 151 h 175"/>
                <a:gd name="T84" fmla="*/ 11 w 228"/>
                <a:gd name="T85" fmla="*/ 148 h 175"/>
                <a:gd name="T86" fmla="*/ 9 w 228"/>
                <a:gd name="T87" fmla="*/ 146 h 175"/>
                <a:gd name="T88" fmla="*/ 4 w 228"/>
                <a:gd name="T89" fmla="*/ 142 h 175"/>
                <a:gd name="T90" fmla="*/ 3 w 228"/>
                <a:gd name="T91" fmla="*/ 137 h 175"/>
                <a:gd name="T92" fmla="*/ 1 w 228"/>
                <a:gd name="T93" fmla="*/ 129 h 175"/>
                <a:gd name="T94" fmla="*/ 1 w 228"/>
                <a:gd name="T95" fmla="*/ 127 h 175"/>
                <a:gd name="T96" fmla="*/ 12 w 228"/>
                <a:gd name="T97" fmla="*/ 127 h 175"/>
                <a:gd name="T98" fmla="*/ 25 w 228"/>
                <a:gd name="T99" fmla="*/ 123 h 175"/>
                <a:gd name="T100" fmla="*/ 41 w 228"/>
                <a:gd name="T101" fmla="*/ 121 h 175"/>
                <a:gd name="T102" fmla="*/ 45 w 228"/>
                <a:gd name="T103" fmla="*/ 121 h 175"/>
                <a:gd name="T104" fmla="*/ 53 w 228"/>
                <a:gd name="T105" fmla="*/ 116 h 175"/>
                <a:gd name="T106" fmla="*/ 55 w 228"/>
                <a:gd name="T107" fmla="*/ 113 h 175"/>
                <a:gd name="T108" fmla="*/ 58 w 228"/>
                <a:gd name="T109" fmla="*/ 107 h 175"/>
                <a:gd name="T110" fmla="*/ 60 w 228"/>
                <a:gd name="T111" fmla="*/ 97 h 175"/>
                <a:gd name="T112" fmla="*/ 60 w 228"/>
                <a:gd name="T113" fmla="*/ 80 h 175"/>
                <a:gd name="T114" fmla="*/ 60 w 228"/>
                <a:gd name="T115" fmla="*/ 66 h 175"/>
                <a:gd name="T116" fmla="*/ 75 w 228"/>
                <a:gd name="T117" fmla="*/ 63 h 175"/>
                <a:gd name="T118" fmla="*/ 88 w 228"/>
                <a:gd name="T119" fmla="*/ 55 h 175"/>
                <a:gd name="T120" fmla="*/ 102 w 228"/>
                <a:gd name="T121" fmla="*/ 42 h 175"/>
                <a:gd name="T122" fmla="*/ 126 w 228"/>
                <a:gd name="T123" fmla="*/ 27 h 175"/>
                <a:gd name="T124" fmla="*/ 156 w 228"/>
                <a:gd name="T125" fmla="*/ 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175">
                  <a:moveTo>
                    <a:pt x="172" y="0"/>
                  </a:moveTo>
                  <a:lnTo>
                    <a:pt x="178" y="1"/>
                  </a:lnTo>
                  <a:lnTo>
                    <a:pt x="186" y="3"/>
                  </a:lnTo>
                  <a:lnTo>
                    <a:pt x="192" y="5"/>
                  </a:lnTo>
                  <a:lnTo>
                    <a:pt x="194" y="6"/>
                  </a:lnTo>
                  <a:lnTo>
                    <a:pt x="198" y="9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8" y="11"/>
                  </a:lnTo>
                  <a:lnTo>
                    <a:pt x="214" y="8"/>
                  </a:lnTo>
                  <a:lnTo>
                    <a:pt x="216" y="16"/>
                  </a:lnTo>
                  <a:lnTo>
                    <a:pt x="217" y="23"/>
                  </a:lnTo>
                  <a:lnTo>
                    <a:pt x="217" y="28"/>
                  </a:lnTo>
                  <a:lnTo>
                    <a:pt x="217" y="30"/>
                  </a:lnTo>
                  <a:lnTo>
                    <a:pt x="217" y="30"/>
                  </a:lnTo>
                  <a:lnTo>
                    <a:pt x="219" y="31"/>
                  </a:lnTo>
                  <a:lnTo>
                    <a:pt x="224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8" y="47"/>
                  </a:lnTo>
                  <a:lnTo>
                    <a:pt x="228" y="47"/>
                  </a:lnTo>
                  <a:lnTo>
                    <a:pt x="228" y="49"/>
                  </a:lnTo>
                  <a:lnTo>
                    <a:pt x="225" y="53"/>
                  </a:lnTo>
                  <a:lnTo>
                    <a:pt x="225" y="53"/>
                  </a:lnTo>
                  <a:lnTo>
                    <a:pt x="225" y="60"/>
                  </a:lnTo>
                  <a:lnTo>
                    <a:pt x="224" y="64"/>
                  </a:lnTo>
                  <a:lnTo>
                    <a:pt x="224" y="71"/>
                  </a:lnTo>
                  <a:lnTo>
                    <a:pt x="224" y="77"/>
                  </a:lnTo>
                  <a:lnTo>
                    <a:pt x="222" y="83"/>
                  </a:lnTo>
                  <a:lnTo>
                    <a:pt x="222" y="91"/>
                  </a:lnTo>
                  <a:lnTo>
                    <a:pt x="222" y="99"/>
                  </a:lnTo>
                  <a:lnTo>
                    <a:pt x="217" y="102"/>
                  </a:lnTo>
                  <a:lnTo>
                    <a:pt x="211" y="110"/>
                  </a:lnTo>
                  <a:lnTo>
                    <a:pt x="206" y="115"/>
                  </a:lnTo>
                  <a:lnTo>
                    <a:pt x="203" y="120"/>
                  </a:lnTo>
                  <a:lnTo>
                    <a:pt x="197" y="127"/>
                  </a:lnTo>
                  <a:lnTo>
                    <a:pt x="195" y="132"/>
                  </a:lnTo>
                  <a:lnTo>
                    <a:pt x="194" y="134"/>
                  </a:lnTo>
                  <a:lnTo>
                    <a:pt x="192" y="135"/>
                  </a:lnTo>
                  <a:lnTo>
                    <a:pt x="194" y="138"/>
                  </a:lnTo>
                  <a:lnTo>
                    <a:pt x="195" y="145"/>
                  </a:lnTo>
                  <a:lnTo>
                    <a:pt x="192" y="146"/>
                  </a:lnTo>
                  <a:lnTo>
                    <a:pt x="190" y="146"/>
                  </a:lnTo>
                  <a:lnTo>
                    <a:pt x="189" y="148"/>
                  </a:lnTo>
                  <a:lnTo>
                    <a:pt x="186" y="148"/>
                  </a:lnTo>
                  <a:lnTo>
                    <a:pt x="184" y="149"/>
                  </a:lnTo>
                  <a:lnTo>
                    <a:pt x="183" y="149"/>
                  </a:lnTo>
                  <a:lnTo>
                    <a:pt x="181" y="151"/>
                  </a:lnTo>
                  <a:lnTo>
                    <a:pt x="178" y="153"/>
                  </a:lnTo>
                  <a:lnTo>
                    <a:pt x="178" y="154"/>
                  </a:lnTo>
                  <a:lnTo>
                    <a:pt x="176" y="154"/>
                  </a:lnTo>
                  <a:lnTo>
                    <a:pt x="173" y="154"/>
                  </a:lnTo>
                  <a:lnTo>
                    <a:pt x="172" y="153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2" y="151"/>
                  </a:lnTo>
                  <a:lnTo>
                    <a:pt x="156" y="151"/>
                  </a:lnTo>
                  <a:lnTo>
                    <a:pt x="149" y="151"/>
                  </a:lnTo>
                  <a:lnTo>
                    <a:pt x="146" y="151"/>
                  </a:lnTo>
                  <a:lnTo>
                    <a:pt x="145" y="153"/>
                  </a:lnTo>
                  <a:lnTo>
                    <a:pt x="143" y="153"/>
                  </a:lnTo>
                  <a:lnTo>
                    <a:pt x="142" y="154"/>
                  </a:lnTo>
                  <a:lnTo>
                    <a:pt x="137" y="159"/>
                  </a:lnTo>
                  <a:lnTo>
                    <a:pt x="131" y="159"/>
                  </a:lnTo>
                  <a:lnTo>
                    <a:pt x="127" y="157"/>
                  </a:lnTo>
                  <a:lnTo>
                    <a:pt x="124" y="157"/>
                  </a:lnTo>
                  <a:lnTo>
                    <a:pt x="119" y="154"/>
                  </a:lnTo>
                  <a:lnTo>
                    <a:pt x="115" y="151"/>
                  </a:lnTo>
                  <a:lnTo>
                    <a:pt x="113" y="151"/>
                  </a:lnTo>
                  <a:lnTo>
                    <a:pt x="112" y="151"/>
                  </a:lnTo>
                  <a:lnTo>
                    <a:pt x="110" y="151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1" y="156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56"/>
                  </a:lnTo>
                  <a:lnTo>
                    <a:pt x="97" y="156"/>
                  </a:lnTo>
                  <a:lnTo>
                    <a:pt x="96" y="154"/>
                  </a:lnTo>
                  <a:lnTo>
                    <a:pt x="94" y="151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0" y="146"/>
                  </a:lnTo>
                  <a:lnTo>
                    <a:pt x="90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2" y="145"/>
                  </a:lnTo>
                  <a:lnTo>
                    <a:pt x="77" y="143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69" y="145"/>
                  </a:lnTo>
                  <a:lnTo>
                    <a:pt x="67" y="145"/>
                  </a:lnTo>
                  <a:lnTo>
                    <a:pt x="66" y="145"/>
                  </a:lnTo>
                  <a:lnTo>
                    <a:pt x="64" y="145"/>
                  </a:lnTo>
                  <a:lnTo>
                    <a:pt x="61" y="146"/>
                  </a:lnTo>
                  <a:lnTo>
                    <a:pt x="60" y="148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54"/>
                  </a:lnTo>
                  <a:lnTo>
                    <a:pt x="56" y="157"/>
                  </a:lnTo>
                  <a:lnTo>
                    <a:pt x="55" y="159"/>
                  </a:lnTo>
                  <a:lnTo>
                    <a:pt x="52" y="162"/>
                  </a:lnTo>
                  <a:lnTo>
                    <a:pt x="50" y="162"/>
                  </a:lnTo>
                  <a:lnTo>
                    <a:pt x="50" y="165"/>
                  </a:lnTo>
                  <a:lnTo>
                    <a:pt x="50" y="167"/>
                  </a:lnTo>
                  <a:lnTo>
                    <a:pt x="50" y="170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5"/>
                  </a:lnTo>
                  <a:lnTo>
                    <a:pt x="50" y="175"/>
                  </a:lnTo>
                  <a:lnTo>
                    <a:pt x="49" y="173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4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6" y="165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3" y="167"/>
                  </a:lnTo>
                  <a:lnTo>
                    <a:pt x="31" y="167"/>
                  </a:lnTo>
                  <a:lnTo>
                    <a:pt x="31" y="168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1" y="172"/>
                  </a:lnTo>
                  <a:lnTo>
                    <a:pt x="30" y="168"/>
                  </a:lnTo>
                  <a:lnTo>
                    <a:pt x="28" y="167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2"/>
                  </a:lnTo>
                  <a:lnTo>
                    <a:pt x="30" y="160"/>
                  </a:lnTo>
                  <a:lnTo>
                    <a:pt x="28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2"/>
                  </a:lnTo>
                  <a:lnTo>
                    <a:pt x="20" y="160"/>
                  </a:lnTo>
                  <a:lnTo>
                    <a:pt x="20" y="160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2" y="15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4" y="151"/>
                  </a:lnTo>
                  <a:lnTo>
                    <a:pt x="15" y="151"/>
                  </a:lnTo>
                  <a:lnTo>
                    <a:pt x="15" y="151"/>
                  </a:lnTo>
                  <a:lnTo>
                    <a:pt x="14" y="149"/>
                  </a:lnTo>
                  <a:lnTo>
                    <a:pt x="12" y="149"/>
                  </a:lnTo>
                  <a:lnTo>
                    <a:pt x="12" y="148"/>
                  </a:lnTo>
                  <a:lnTo>
                    <a:pt x="11" y="148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9" y="146"/>
                  </a:lnTo>
                  <a:lnTo>
                    <a:pt x="9" y="146"/>
                  </a:lnTo>
                  <a:lnTo>
                    <a:pt x="8" y="146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3" y="140"/>
                  </a:lnTo>
                  <a:lnTo>
                    <a:pt x="3" y="138"/>
                  </a:lnTo>
                  <a:lnTo>
                    <a:pt x="3" y="137"/>
                  </a:lnTo>
                  <a:lnTo>
                    <a:pt x="3" y="137"/>
                  </a:lnTo>
                  <a:lnTo>
                    <a:pt x="1" y="135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29"/>
                  </a:lnTo>
                  <a:lnTo>
                    <a:pt x="1" y="129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4" y="127"/>
                  </a:lnTo>
                  <a:lnTo>
                    <a:pt x="8" y="127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4" y="124"/>
                  </a:lnTo>
                  <a:lnTo>
                    <a:pt x="17" y="123"/>
                  </a:lnTo>
                  <a:lnTo>
                    <a:pt x="20" y="123"/>
                  </a:lnTo>
                  <a:lnTo>
                    <a:pt x="25" y="123"/>
                  </a:lnTo>
                  <a:lnTo>
                    <a:pt x="28" y="123"/>
                  </a:lnTo>
                  <a:lnTo>
                    <a:pt x="33" y="121"/>
                  </a:lnTo>
                  <a:lnTo>
                    <a:pt x="36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45" y="121"/>
                  </a:lnTo>
                  <a:lnTo>
                    <a:pt x="49" y="121"/>
                  </a:lnTo>
                  <a:lnTo>
                    <a:pt x="49" y="120"/>
                  </a:lnTo>
                  <a:lnTo>
                    <a:pt x="52" y="116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15"/>
                  </a:lnTo>
                  <a:lnTo>
                    <a:pt x="55" y="115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5" y="112"/>
                  </a:lnTo>
                  <a:lnTo>
                    <a:pt x="56" y="108"/>
                  </a:lnTo>
                  <a:lnTo>
                    <a:pt x="58" y="107"/>
                  </a:lnTo>
                  <a:lnTo>
                    <a:pt x="58" y="104"/>
                  </a:lnTo>
                  <a:lnTo>
                    <a:pt x="58" y="101"/>
                  </a:lnTo>
                  <a:lnTo>
                    <a:pt x="58" y="97"/>
                  </a:lnTo>
                  <a:lnTo>
                    <a:pt x="60" y="97"/>
                  </a:lnTo>
                  <a:lnTo>
                    <a:pt x="60" y="93"/>
                  </a:lnTo>
                  <a:lnTo>
                    <a:pt x="60" y="88"/>
                  </a:lnTo>
                  <a:lnTo>
                    <a:pt x="60" y="85"/>
                  </a:lnTo>
                  <a:lnTo>
                    <a:pt x="60" y="80"/>
                  </a:lnTo>
                  <a:lnTo>
                    <a:pt x="60" y="75"/>
                  </a:lnTo>
                  <a:lnTo>
                    <a:pt x="60" y="72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3" y="64"/>
                  </a:lnTo>
                  <a:lnTo>
                    <a:pt x="66" y="64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80" y="61"/>
                  </a:lnTo>
                  <a:lnTo>
                    <a:pt x="82" y="60"/>
                  </a:lnTo>
                  <a:lnTo>
                    <a:pt x="86" y="57"/>
                  </a:lnTo>
                  <a:lnTo>
                    <a:pt x="88" y="55"/>
                  </a:lnTo>
                  <a:lnTo>
                    <a:pt x="93" y="52"/>
                  </a:lnTo>
                  <a:lnTo>
                    <a:pt x="96" y="49"/>
                  </a:lnTo>
                  <a:lnTo>
                    <a:pt x="99" y="45"/>
                  </a:lnTo>
                  <a:lnTo>
                    <a:pt x="102" y="42"/>
                  </a:lnTo>
                  <a:lnTo>
                    <a:pt x="105" y="39"/>
                  </a:lnTo>
                  <a:lnTo>
                    <a:pt x="112" y="36"/>
                  </a:lnTo>
                  <a:lnTo>
                    <a:pt x="118" y="31"/>
                  </a:lnTo>
                  <a:lnTo>
                    <a:pt x="126" y="27"/>
                  </a:lnTo>
                  <a:lnTo>
                    <a:pt x="134" y="22"/>
                  </a:lnTo>
                  <a:lnTo>
                    <a:pt x="142" y="19"/>
                  </a:lnTo>
                  <a:lnTo>
                    <a:pt x="148" y="14"/>
                  </a:lnTo>
                  <a:lnTo>
                    <a:pt x="156" y="9"/>
                  </a:lnTo>
                  <a:lnTo>
                    <a:pt x="164" y="5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7" name="Freeform 193">
              <a:extLst>
                <a:ext uri="{FF2B5EF4-FFF2-40B4-BE49-F238E27FC236}">
                  <a16:creationId xmlns:a16="http://schemas.microsoft.com/office/drawing/2014/main" id="{741E1F82-F293-D8E5-6F79-666AECBBE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1594" y="4957807"/>
              <a:ext cx="230008" cy="103309"/>
            </a:xfrm>
            <a:custGeom>
              <a:avLst/>
              <a:gdLst>
                <a:gd name="T0" fmla="*/ 110 w 118"/>
                <a:gd name="T1" fmla="*/ 52 h 53"/>
                <a:gd name="T2" fmla="*/ 109 w 118"/>
                <a:gd name="T3" fmla="*/ 53 h 53"/>
                <a:gd name="T4" fmla="*/ 109 w 118"/>
                <a:gd name="T5" fmla="*/ 53 h 53"/>
                <a:gd name="T6" fmla="*/ 109 w 118"/>
                <a:gd name="T7" fmla="*/ 52 h 53"/>
                <a:gd name="T8" fmla="*/ 116 w 118"/>
                <a:gd name="T9" fmla="*/ 34 h 53"/>
                <a:gd name="T10" fmla="*/ 116 w 118"/>
                <a:gd name="T11" fmla="*/ 34 h 53"/>
                <a:gd name="T12" fmla="*/ 118 w 118"/>
                <a:gd name="T13" fmla="*/ 34 h 53"/>
                <a:gd name="T14" fmla="*/ 116 w 118"/>
                <a:gd name="T15" fmla="*/ 37 h 53"/>
                <a:gd name="T16" fmla="*/ 115 w 118"/>
                <a:gd name="T17" fmla="*/ 37 h 53"/>
                <a:gd name="T18" fmla="*/ 115 w 118"/>
                <a:gd name="T19" fmla="*/ 36 h 53"/>
                <a:gd name="T20" fmla="*/ 115 w 118"/>
                <a:gd name="T21" fmla="*/ 34 h 53"/>
                <a:gd name="T22" fmla="*/ 105 w 118"/>
                <a:gd name="T23" fmla="*/ 23 h 53"/>
                <a:gd name="T24" fmla="*/ 107 w 118"/>
                <a:gd name="T25" fmla="*/ 25 h 53"/>
                <a:gd name="T26" fmla="*/ 107 w 118"/>
                <a:gd name="T27" fmla="*/ 28 h 53"/>
                <a:gd name="T28" fmla="*/ 109 w 118"/>
                <a:gd name="T29" fmla="*/ 29 h 53"/>
                <a:gd name="T30" fmla="*/ 107 w 118"/>
                <a:gd name="T31" fmla="*/ 31 h 53"/>
                <a:gd name="T32" fmla="*/ 104 w 118"/>
                <a:gd name="T33" fmla="*/ 29 h 53"/>
                <a:gd name="T34" fmla="*/ 102 w 118"/>
                <a:gd name="T35" fmla="*/ 26 h 53"/>
                <a:gd name="T36" fmla="*/ 105 w 118"/>
                <a:gd name="T37" fmla="*/ 25 h 53"/>
                <a:gd name="T38" fmla="*/ 102 w 118"/>
                <a:gd name="T39" fmla="*/ 25 h 53"/>
                <a:gd name="T40" fmla="*/ 105 w 118"/>
                <a:gd name="T41" fmla="*/ 23 h 53"/>
                <a:gd name="T42" fmla="*/ 96 w 118"/>
                <a:gd name="T43" fmla="*/ 20 h 53"/>
                <a:gd name="T44" fmla="*/ 96 w 118"/>
                <a:gd name="T45" fmla="*/ 20 h 53"/>
                <a:gd name="T46" fmla="*/ 96 w 118"/>
                <a:gd name="T47" fmla="*/ 22 h 53"/>
                <a:gd name="T48" fmla="*/ 96 w 118"/>
                <a:gd name="T49" fmla="*/ 23 h 53"/>
                <a:gd name="T50" fmla="*/ 94 w 118"/>
                <a:gd name="T51" fmla="*/ 23 h 53"/>
                <a:gd name="T52" fmla="*/ 96 w 118"/>
                <a:gd name="T53" fmla="*/ 22 h 53"/>
                <a:gd name="T54" fmla="*/ 96 w 118"/>
                <a:gd name="T55" fmla="*/ 20 h 53"/>
                <a:gd name="T56" fmla="*/ 61 w 118"/>
                <a:gd name="T57" fmla="*/ 17 h 53"/>
                <a:gd name="T58" fmla="*/ 64 w 118"/>
                <a:gd name="T59" fmla="*/ 17 h 53"/>
                <a:gd name="T60" fmla="*/ 72 w 118"/>
                <a:gd name="T61" fmla="*/ 23 h 53"/>
                <a:gd name="T62" fmla="*/ 75 w 118"/>
                <a:gd name="T63" fmla="*/ 25 h 53"/>
                <a:gd name="T64" fmla="*/ 77 w 118"/>
                <a:gd name="T65" fmla="*/ 26 h 53"/>
                <a:gd name="T66" fmla="*/ 79 w 118"/>
                <a:gd name="T67" fmla="*/ 28 h 53"/>
                <a:gd name="T68" fmla="*/ 80 w 118"/>
                <a:gd name="T69" fmla="*/ 29 h 53"/>
                <a:gd name="T70" fmla="*/ 83 w 118"/>
                <a:gd name="T71" fmla="*/ 33 h 53"/>
                <a:gd name="T72" fmla="*/ 85 w 118"/>
                <a:gd name="T73" fmla="*/ 34 h 53"/>
                <a:gd name="T74" fmla="*/ 86 w 118"/>
                <a:gd name="T75" fmla="*/ 34 h 53"/>
                <a:gd name="T76" fmla="*/ 91 w 118"/>
                <a:gd name="T77" fmla="*/ 37 h 53"/>
                <a:gd name="T78" fmla="*/ 96 w 118"/>
                <a:gd name="T79" fmla="*/ 40 h 53"/>
                <a:gd name="T80" fmla="*/ 99 w 118"/>
                <a:gd name="T81" fmla="*/ 44 h 53"/>
                <a:gd name="T82" fmla="*/ 102 w 118"/>
                <a:gd name="T83" fmla="*/ 47 h 53"/>
                <a:gd name="T84" fmla="*/ 101 w 118"/>
                <a:gd name="T85" fmla="*/ 48 h 53"/>
                <a:gd name="T86" fmla="*/ 99 w 118"/>
                <a:gd name="T87" fmla="*/ 48 h 53"/>
                <a:gd name="T88" fmla="*/ 94 w 118"/>
                <a:gd name="T89" fmla="*/ 47 h 53"/>
                <a:gd name="T90" fmla="*/ 94 w 118"/>
                <a:gd name="T91" fmla="*/ 47 h 53"/>
                <a:gd name="T92" fmla="*/ 91 w 118"/>
                <a:gd name="T93" fmla="*/ 45 h 53"/>
                <a:gd name="T94" fmla="*/ 90 w 118"/>
                <a:gd name="T95" fmla="*/ 44 h 53"/>
                <a:gd name="T96" fmla="*/ 90 w 118"/>
                <a:gd name="T97" fmla="*/ 42 h 53"/>
                <a:gd name="T98" fmla="*/ 85 w 118"/>
                <a:gd name="T99" fmla="*/ 40 h 53"/>
                <a:gd name="T100" fmla="*/ 82 w 118"/>
                <a:gd name="T101" fmla="*/ 39 h 53"/>
                <a:gd name="T102" fmla="*/ 77 w 118"/>
                <a:gd name="T103" fmla="*/ 37 h 53"/>
                <a:gd name="T104" fmla="*/ 74 w 118"/>
                <a:gd name="T105" fmla="*/ 33 h 53"/>
                <a:gd name="T106" fmla="*/ 71 w 118"/>
                <a:gd name="T107" fmla="*/ 31 h 53"/>
                <a:gd name="T108" fmla="*/ 66 w 118"/>
                <a:gd name="T109" fmla="*/ 26 h 53"/>
                <a:gd name="T110" fmla="*/ 64 w 118"/>
                <a:gd name="T111" fmla="*/ 25 h 53"/>
                <a:gd name="T112" fmla="*/ 61 w 118"/>
                <a:gd name="T113" fmla="*/ 20 h 53"/>
                <a:gd name="T114" fmla="*/ 61 w 118"/>
                <a:gd name="T115" fmla="*/ 18 h 53"/>
                <a:gd name="T116" fmla="*/ 60 w 118"/>
                <a:gd name="T117" fmla="*/ 17 h 53"/>
                <a:gd name="T118" fmla="*/ 60 w 118"/>
                <a:gd name="T119" fmla="*/ 15 h 53"/>
                <a:gd name="T120" fmla="*/ 0 w 118"/>
                <a:gd name="T121" fmla="*/ 0 h 53"/>
                <a:gd name="T122" fmla="*/ 0 w 118"/>
                <a:gd name="T123" fmla="*/ 3 h 53"/>
                <a:gd name="T124" fmla="*/ 0 w 118"/>
                <a:gd name="T12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53">
                  <a:moveTo>
                    <a:pt x="109" y="52"/>
                  </a:moveTo>
                  <a:lnTo>
                    <a:pt x="110" y="52"/>
                  </a:lnTo>
                  <a:lnTo>
                    <a:pt x="110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2"/>
                  </a:lnTo>
                  <a:close/>
                  <a:moveTo>
                    <a:pt x="116" y="33"/>
                  </a:move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8" y="34"/>
                  </a:lnTo>
                  <a:lnTo>
                    <a:pt x="118" y="37"/>
                  </a:lnTo>
                  <a:lnTo>
                    <a:pt x="116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6"/>
                  </a:lnTo>
                  <a:lnTo>
                    <a:pt x="113" y="34"/>
                  </a:lnTo>
                  <a:lnTo>
                    <a:pt x="115" y="34"/>
                  </a:lnTo>
                  <a:lnTo>
                    <a:pt x="116" y="33"/>
                  </a:lnTo>
                  <a:close/>
                  <a:moveTo>
                    <a:pt x="105" y="23"/>
                  </a:moveTo>
                  <a:lnTo>
                    <a:pt x="105" y="23"/>
                  </a:lnTo>
                  <a:lnTo>
                    <a:pt x="107" y="25"/>
                  </a:lnTo>
                  <a:lnTo>
                    <a:pt x="105" y="26"/>
                  </a:lnTo>
                  <a:lnTo>
                    <a:pt x="107" y="28"/>
                  </a:lnTo>
                  <a:lnTo>
                    <a:pt x="109" y="29"/>
                  </a:lnTo>
                  <a:lnTo>
                    <a:pt x="109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5" y="29"/>
                  </a:lnTo>
                  <a:lnTo>
                    <a:pt x="104" y="29"/>
                  </a:lnTo>
                  <a:lnTo>
                    <a:pt x="102" y="28"/>
                  </a:lnTo>
                  <a:lnTo>
                    <a:pt x="102" y="26"/>
                  </a:lnTo>
                  <a:lnTo>
                    <a:pt x="104" y="26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5" y="23"/>
                  </a:lnTo>
                  <a:close/>
                  <a:moveTo>
                    <a:pt x="96" y="20"/>
                  </a:moveTo>
                  <a:lnTo>
                    <a:pt x="96" y="20"/>
                  </a:lnTo>
                  <a:lnTo>
                    <a:pt x="97" y="20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3"/>
                  </a:lnTo>
                  <a:lnTo>
                    <a:pt x="96" y="23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2"/>
                  </a:lnTo>
                  <a:lnTo>
                    <a:pt x="96" y="20"/>
                  </a:lnTo>
                  <a:lnTo>
                    <a:pt x="96" y="20"/>
                  </a:lnTo>
                  <a:close/>
                  <a:moveTo>
                    <a:pt x="60" y="15"/>
                  </a:moveTo>
                  <a:lnTo>
                    <a:pt x="61" y="17"/>
                  </a:lnTo>
                  <a:lnTo>
                    <a:pt x="63" y="18"/>
                  </a:lnTo>
                  <a:lnTo>
                    <a:pt x="64" y="17"/>
                  </a:lnTo>
                  <a:lnTo>
                    <a:pt x="68" y="18"/>
                  </a:lnTo>
                  <a:lnTo>
                    <a:pt x="72" y="23"/>
                  </a:lnTo>
                  <a:lnTo>
                    <a:pt x="74" y="25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31"/>
                  </a:lnTo>
                  <a:lnTo>
                    <a:pt x="83" y="33"/>
                  </a:lnTo>
                  <a:lnTo>
                    <a:pt x="85" y="33"/>
                  </a:lnTo>
                  <a:lnTo>
                    <a:pt x="85" y="34"/>
                  </a:lnTo>
                  <a:lnTo>
                    <a:pt x="86" y="34"/>
                  </a:lnTo>
                  <a:lnTo>
                    <a:pt x="86" y="34"/>
                  </a:lnTo>
                  <a:lnTo>
                    <a:pt x="88" y="36"/>
                  </a:lnTo>
                  <a:lnTo>
                    <a:pt x="91" y="37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9" y="48"/>
                  </a:lnTo>
                  <a:lnTo>
                    <a:pt x="96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3" y="47"/>
                  </a:lnTo>
                  <a:lnTo>
                    <a:pt x="91" y="45"/>
                  </a:lnTo>
                  <a:lnTo>
                    <a:pt x="90" y="45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86" y="42"/>
                  </a:lnTo>
                  <a:lnTo>
                    <a:pt x="85" y="40"/>
                  </a:lnTo>
                  <a:lnTo>
                    <a:pt x="83" y="40"/>
                  </a:lnTo>
                  <a:lnTo>
                    <a:pt x="82" y="39"/>
                  </a:lnTo>
                  <a:lnTo>
                    <a:pt x="79" y="37"/>
                  </a:lnTo>
                  <a:lnTo>
                    <a:pt x="77" y="37"/>
                  </a:lnTo>
                  <a:lnTo>
                    <a:pt x="77" y="36"/>
                  </a:lnTo>
                  <a:lnTo>
                    <a:pt x="74" y="33"/>
                  </a:lnTo>
                  <a:lnTo>
                    <a:pt x="72" y="33"/>
                  </a:lnTo>
                  <a:lnTo>
                    <a:pt x="71" y="31"/>
                  </a:lnTo>
                  <a:lnTo>
                    <a:pt x="68" y="28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3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18"/>
                  </a:lnTo>
                  <a:lnTo>
                    <a:pt x="60" y="18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close/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8" name="Freeform 194">
              <a:extLst>
                <a:ext uri="{FF2B5EF4-FFF2-40B4-BE49-F238E27FC236}">
                  <a16:creationId xmlns:a16="http://schemas.microsoft.com/office/drawing/2014/main" id="{2CA63026-6A47-1827-9203-314FD4460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803" y="4710255"/>
              <a:ext cx="298231" cy="477560"/>
            </a:xfrm>
            <a:custGeom>
              <a:avLst/>
              <a:gdLst>
                <a:gd name="T0" fmla="*/ 148 w 153"/>
                <a:gd name="T1" fmla="*/ 8 h 245"/>
                <a:gd name="T2" fmla="*/ 148 w 153"/>
                <a:gd name="T3" fmla="*/ 19 h 245"/>
                <a:gd name="T4" fmla="*/ 150 w 153"/>
                <a:gd name="T5" fmla="*/ 32 h 245"/>
                <a:gd name="T6" fmla="*/ 150 w 153"/>
                <a:gd name="T7" fmla="*/ 38 h 245"/>
                <a:gd name="T8" fmla="*/ 150 w 153"/>
                <a:gd name="T9" fmla="*/ 54 h 245"/>
                <a:gd name="T10" fmla="*/ 151 w 153"/>
                <a:gd name="T11" fmla="*/ 57 h 245"/>
                <a:gd name="T12" fmla="*/ 153 w 153"/>
                <a:gd name="T13" fmla="*/ 64 h 245"/>
                <a:gd name="T14" fmla="*/ 150 w 153"/>
                <a:gd name="T15" fmla="*/ 73 h 245"/>
                <a:gd name="T16" fmla="*/ 139 w 153"/>
                <a:gd name="T17" fmla="*/ 86 h 245"/>
                <a:gd name="T18" fmla="*/ 124 w 153"/>
                <a:gd name="T19" fmla="*/ 97 h 245"/>
                <a:gd name="T20" fmla="*/ 113 w 153"/>
                <a:gd name="T21" fmla="*/ 100 h 245"/>
                <a:gd name="T22" fmla="*/ 96 w 153"/>
                <a:gd name="T23" fmla="*/ 112 h 245"/>
                <a:gd name="T24" fmla="*/ 87 w 153"/>
                <a:gd name="T25" fmla="*/ 123 h 245"/>
                <a:gd name="T26" fmla="*/ 68 w 153"/>
                <a:gd name="T27" fmla="*/ 138 h 245"/>
                <a:gd name="T28" fmla="*/ 65 w 153"/>
                <a:gd name="T29" fmla="*/ 147 h 245"/>
                <a:gd name="T30" fmla="*/ 72 w 153"/>
                <a:gd name="T31" fmla="*/ 166 h 245"/>
                <a:gd name="T32" fmla="*/ 76 w 153"/>
                <a:gd name="T33" fmla="*/ 172 h 245"/>
                <a:gd name="T34" fmla="*/ 77 w 153"/>
                <a:gd name="T35" fmla="*/ 185 h 245"/>
                <a:gd name="T36" fmla="*/ 77 w 153"/>
                <a:gd name="T37" fmla="*/ 197 h 245"/>
                <a:gd name="T38" fmla="*/ 47 w 153"/>
                <a:gd name="T39" fmla="*/ 218 h 245"/>
                <a:gd name="T40" fmla="*/ 36 w 153"/>
                <a:gd name="T41" fmla="*/ 234 h 245"/>
                <a:gd name="T42" fmla="*/ 38 w 153"/>
                <a:gd name="T43" fmla="*/ 243 h 245"/>
                <a:gd name="T44" fmla="*/ 27 w 153"/>
                <a:gd name="T45" fmla="*/ 238 h 245"/>
                <a:gd name="T46" fmla="*/ 25 w 153"/>
                <a:gd name="T47" fmla="*/ 231 h 245"/>
                <a:gd name="T48" fmla="*/ 25 w 153"/>
                <a:gd name="T49" fmla="*/ 210 h 245"/>
                <a:gd name="T50" fmla="*/ 20 w 153"/>
                <a:gd name="T51" fmla="*/ 196 h 245"/>
                <a:gd name="T52" fmla="*/ 16 w 153"/>
                <a:gd name="T53" fmla="*/ 180 h 245"/>
                <a:gd name="T54" fmla="*/ 25 w 153"/>
                <a:gd name="T55" fmla="*/ 166 h 245"/>
                <a:gd name="T56" fmla="*/ 33 w 153"/>
                <a:gd name="T57" fmla="*/ 150 h 245"/>
                <a:gd name="T58" fmla="*/ 39 w 153"/>
                <a:gd name="T59" fmla="*/ 138 h 245"/>
                <a:gd name="T60" fmla="*/ 38 w 153"/>
                <a:gd name="T61" fmla="*/ 127 h 245"/>
                <a:gd name="T62" fmla="*/ 38 w 153"/>
                <a:gd name="T63" fmla="*/ 120 h 245"/>
                <a:gd name="T64" fmla="*/ 39 w 153"/>
                <a:gd name="T65" fmla="*/ 108 h 245"/>
                <a:gd name="T66" fmla="*/ 38 w 153"/>
                <a:gd name="T67" fmla="*/ 92 h 245"/>
                <a:gd name="T68" fmla="*/ 17 w 153"/>
                <a:gd name="T69" fmla="*/ 82 h 245"/>
                <a:gd name="T70" fmla="*/ 1 w 153"/>
                <a:gd name="T71" fmla="*/ 73 h 245"/>
                <a:gd name="T72" fmla="*/ 5 w 153"/>
                <a:gd name="T73" fmla="*/ 64 h 245"/>
                <a:gd name="T74" fmla="*/ 25 w 153"/>
                <a:gd name="T75" fmla="*/ 57 h 245"/>
                <a:gd name="T76" fmla="*/ 44 w 153"/>
                <a:gd name="T77" fmla="*/ 52 h 245"/>
                <a:gd name="T78" fmla="*/ 55 w 153"/>
                <a:gd name="T79" fmla="*/ 59 h 245"/>
                <a:gd name="T80" fmla="*/ 63 w 153"/>
                <a:gd name="T81" fmla="*/ 67 h 245"/>
                <a:gd name="T82" fmla="*/ 58 w 153"/>
                <a:gd name="T83" fmla="*/ 79 h 245"/>
                <a:gd name="T84" fmla="*/ 61 w 153"/>
                <a:gd name="T85" fmla="*/ 86 h 245"/>
                <a:gd name="T86" fmla="*/ 69 w 153"/>
                <a:gd name="T87" fmla="*/ 97 h 245"/>
                <a:gd name="T88" fmla="*/ 72 w 153"/>
                <a:gd name="T89" fmla="*/ 90 h 245"/>
                <a:gd name="T90" fmla="*/ 77 w 153"/>
                <a:gd name="T91" fmla="*/ 82 h 245"/>
                <a:gd name="T92" fmla="*/ 82 w 153"/>
                <a:gd name="T93" fmla="*/ 65 h 245"/>
                <a:gd name="T94" fmla="*/ 68 w 153"/>
                <a:gd name="T95" fmla="*/ 45 h 245"/>
                <a:gd name="T96" fmla="*/ 66 w 153"/>
                <a:gd name="T97" fmla="*/ 37 h 245"/>
                <a:gd name="T98" fmla="*/ 65 w 153"/>
                <a:gd name="T99" fmla="*/ 26 h 245"/>
                <a:gd name="T100" fmla="*/ 68 w 153"/>
                <a:gd name="T101" fmla="*/ 18 h 245"/>
                <a:gd name="T102" fmla="*/ 77 w 153"/>
                <a:gd name="T103" fmla="*/ 16 h 245"/>
                <a:gd name="T104" fmla="*/ 91 w 153"/>
                <a:gd name="T105" fmla="*/ 18 h 245"/>
                <a:gd name="T106" fmla="*/ 102 w 153"/>
                <a:gd name="T107" fmla="*/ 18 h 245"/>
                <a:gd name="T108" fmla="*/ 115 w 153"/>
                <a:gd name="T109" fmla="*/ 12 h 245"/>
                <a:gd name="T110" fmla="*/ 132 w 153"/>
                <a:gd name="T111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3" h="245">
                  <a:moveTo>
                    <a:pt x="148" y="0"/>
                  </a:moveTo>
                  <a:lnTo>
                    <a:pt x="148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48" y="4"/>
                  </a:lnTo>
                  <a:lnTo>
                    <a:pt x="150" y="5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6" y="12"/>
                  </a:lnTo>
                  <a:lnTo>
                    <a:pt x="146" y="13"/>
                  </a:lnTo>
                  <a:lnTo>
                    <a:pt x="148" y="15"/>
                  </a:lnTo>
                  <a:lnTo>
                    <a:pt x="146" y="18"/>
                  </a:lnTo>
                  <a:lnTo>
                    <a:pt x="148" y="19"/>
                  </a:lnTo>
                  <a:lnTo>
                    <a:pt x="148" y="21"/>
                  </a:lnTo>
                  <a:lnTo>
                    <a:pt x="148" y="23"/>
                  </a:lnTo>
                  <a:lnTo>
                    <a:pt x="148" y="24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50" y="30"/>
                  </a:lnTo>
                  <a:lnTo>
                    <a:pt x="150" y="3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8" y="35"/>
                  </a:lnTo>
                  <a:lnTo>
                    <a:pt x="146" y="37"/>
                  </a:lnTo>
                  <a:lnTo>
                    <a:pt x="148" y="37"/>
                  </a:lnTo>
                  <a:lnTo>
                    <a:pt x="150" y="37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50" y="40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3"/>
                  </a:lnTo>
                  <a:lnTo>
                    <a:pt x="150" y="45"/>
                  </a:lnTo>
                  <a:lnTo>
                    <a:pt x="150" y="46"/>
                  </a:lnTo>
                  <a:lnTo>
                    <a:pt x="150" y="49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4"/>
                  </a:lnTo>
                  <a:lnTo>
                    <a:pt x="151" y="56"/>
                  </a:lnTo>
                  <a:lnTo>
                    <a:pt x="150" y="57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1" y="57"/>
                  </a:lnTo>
                  <a:lnTo>
                    <a:pt x="153" y="57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3" y="62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5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0" y="67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70"/>
                  </a:lnTo>
                  <a:lnTo>
                    <a:pt x="150" y="73"/>
                  </a:lnTo>
                  <a:lnTo>
                    <a:pt x="145" y="78"/>
                  </a:lnTo>
                  <a:lnTo>
                    <a:pt x="143" y="79"/>
                  </a:lnTo>
                  <a:lnTo>
                    <a:pt x="142" y="81"/>
                  </a:lnTo>
                  <a:lnTo>
                    <a:pt x="143" y="81"/>
                  </a:lnTo>
                  <a:lnTo>
                    <a:pt x="142" y="82"/>
                  </a:lnTo>
                  <a:lnTo>
                    <a:pt x="140" y="84"/>
                  </a:lnTo>
                  <a:lnTo>
                    <a:pt x="139" y="84"/>
                  </a:lnTo>
                  <a:lnTo>
                    <a:pt x="139" y="86"/>
                  </a:lnTo>
                  <a:lnTo>
                    <a:pt x="139" y="87"/>
                  </a:lnTo>
                  <a:lnTo>
                    <a:pt x="137" y="87"/>
                  </a:lnTo>
                  <a:lnTo>
                    <a:pt x="135" y="89"/>
                  </a:lnTo>
                  <a:lnTo>
                    <a:pt x="131" y="92"/>
                  </a:lnTo>
                  <a:lnTo>
                    <a:pt x="129" y="93"/>
                  </a:lnTo>
                  <a:lnTo>
                    <a:pt x="128" y="95"/>
                  </a:lnTo>
                  <a:lnTo>
                    <a:pt x="126" y="95"/>
                  </a:lnTo>
                  <a:lnTo>
                    <a:pt x="124" y="97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8" y="98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0" y="101"/>
                  </a:lnTo>
                  <a:lnTo>
                    <a:pt x="105" y="104"/>
                  </a:lnTo>
                  <a:lnTo>
                    <a:pt x="101" y="106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6"/>
                  </a:lnTo>
                  <a:lnTo>
                    <a:pt x="91" y="119"/>
                  </a:lnTo>
                  <a:lnTo>
                    <a:pt x="90" y="119"/>
                  </a:lnTo>
                  <a:lnTo>
                    <a:pt x="90" y="120"/>
                  </a:lnTo>
                  <a:lnTo>
                    <a:pt x="90" y="122"/>
                  </a:lnTo>
                  <a:lnTo>
                    <a:pt x="88" y="122"/>
                  </a:lnTo>
                  <a:lnTo>
                    <a:pt x="87" y="122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3" y="123"/>
                  </a:lnTo>
                  <a:lnTo>
                    <a:pt x="80" y="125"/>
                  </a:lnTo>
                  <a:lnTo>
                    <a:pt x="79" y="128"/>
                  </a:lnTo>
                  <a:lnTo>
                    <a:pt x="74" y="133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66" y="138"/>
                  </a:lnTo>
                  <a:lnTo>
                    <a:pt x="65" y="136"/>
                  </a:lnTo>
                  <a:lnTo>
                    <a:pt x="63" y="136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9"/>
                  </a:lnTo>
                  <a:lnTo>
                    <a:pt x="65" y="14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68" y="150"/>
                  </a:lnTo>
                  <a:lnTo>
                    <a:pt x="68" y="152"/>
                  </a:lnTo>
                  <a:lnTo>
                    <a:pt x="71" y="158"/>
                  </a:lnTo>
                  <a:lnTo>
                    <a:pt x="71" y="161"/>
                  </a:lnTo>
                  <a:lnTo>
                    <a:pt x="72" y="164"/>
                  </a:lnTo>
                  <a:lnTo>
                    <a:pt x="72" y="166"/>
                  </a:lnTo>
                  <a:lnTo>
                    <a:pt x="74" y="171"/>
                  </a:lnTo>
                  <a:lnTo>
                    <a:pt x="74" y="174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5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4"/>
                  </a:lnTo>
                  <a:lnTo>
                    <a:pt x="77" y="174"/>
                  </a:lnTo>
                  <a:lnTo>
                    <a:pt x="77" y="175"/>
                  </a:lnTo>
                  <a:lnTo>
                    <a:pt x="77" y="175"/>
                  </a:lnTo>
                  <a:lnTo>
                    <a:pt x="76" y="180"/>
                  </a:lnTo>
                  <a:lnTo>
                    <a:pt x="76" y="182"/>
                  </a:lnTo>
                  <a:lnTo>
                    <a:pt x="77" y="185"/>
                  </a:lnTo>
                  <a:lnTo>
                    <a:pt x="76" y="188"/>
                  </a:lnTo>
                  <a:lnTo>
                    <a:pt x="74" y="196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7" y="197"/>
                  </a:lnTo>
                  <a:lnTo>
                    <a:pt x="76" y="202"/>
                  </a:lnTo>
                  <a:lnTo>
                    <a:pt x="76" y="204"/>
                  </a:lnTo>
                  <a:lnTo>
                    <a:pt x="72" y="207"/>
                  </a:lnTo>
                  <a:lnTo>
                    <a:pt x="71" y="208"/>
                  </a:lnTo>
                  <a:lnTo>
                    <a:pt x="69" y="210"/>
                  </a:lnTo>
                  <a:lnTo>
                    <a:pt x="63" y="213"/>
                  </a:lnTo>
                  <a:lnTo>
                    <a:pt x="52" y="216"/>
                  </a:lnTo>
                  <a:lnTo>
                    <a:pt x="47" y="218"/>
                  </a:lnTo>
                  <a:lnTo>
                    <a:pt x="46" y="219"/>
                  </a:lnTo>
                  <a:lnTo>
                    <a:pt x="39" y="223"/>
                  </a:lnTo>
                  <a:lnTo>
                    <a:pt x="36" y="226"/>
                  </a:lnTo>
                  <a:lnTo>
                    <a:pt x="36" y="229"/>
                  </a:lnTo>
                  <a:lnTo>
                    <a:pt x="35" y="229"/>
                  </a:lnTo>
                  <a:lnTo>
                    <a:pt x="35" y="231"/>
                  </a:lnTo>
                  <a:lnTo>
                    <a:pt x="35" y="232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8" y="235"/>
                  </a:lnTo>
                  <a:lnTo>
                    <a:pt x="38" y="235"/>
                  </a:lnTo>
                  <a:lnTo>
                    <a:pt x="38" y="234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39" y="235"/>
                  </a:lnTo>
                  <a:lnTo>
                    <a:pt x="38" y="243"/>
                  </a:lnTo>
                  <a:lnTo>
                    <a:pt x="38" y="245"/>
                  </a:lnTo>
                  <a:lnTo>
                    <a:pt x="36" y="245"/>
                  </a:lnTo>
                  <a:lnTo>
                    <a:pt x="35" y="245"/>
                  </a:lnTo>
                  <a:lnTo>
                    <a:pt x="33" y="245"/>
                  </a:lnTo>
                  <a:lnTo>
                    <a:pt x="30" y="245"/>
                  </a:lnTo>
                  <a:lnTo>
                    <a:pt x="28" y="245"/>
                  </a:lnTo>
                  <a:lnTo>
                    <a:pt x="27" y="245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7"/>
                  </a:lnTo>
                  <a:lnTo>
                    <a:pt x="27" y="235"/>
                  </a:lnTo>
                  <a:lnTo>
                    <a:pt x="27" y="234"/>
                  </a:lnTo>
                  <a:lnTo>
                    <a:pt x="27" y="232"/>
                  </a:lnTo>
                  <a:lnTo>
                    <a:pt x="27" y="232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29"/>
                  </a:lnTo>
                  <a:lnTo>
                    <a:pt x="24" y="227"/>
                  </a:lnTo>
                  <a:lnTo>
                    <a:pt x="25" y="226"/>
                  </a:lnTo>
                  <a:lnTo>
                    <a:pt x="25" y="221"/>
                  </a:lnTo>
                  <a:lnTo>
                    <a:pt x="25" y="219"/>
                  </a:lnTo>
                  <a:lnTo>
                    <a:pt x="25" y="216"/>
                  </a:lnTo>
                  <a:lnTo>
                    <a:pt x="25" y="213"/>
                  </a:lnTo>
                  <a:lnTo>
                    <a:pt x="25" y="210"/>
                  </a:lnTo>
                  <a:lnTo>
                    <a:pt x="25" y="207"/>
                  </a:lnTo>
                  <a:lnTo>
                    <a:pt x="25" y="207"/>
                  </a:lnTo>
                  <a:lnTo>
                    <a:pt x="25" y="205"/>
                  </a:lnTo>
                  <a:lnTo>
                    <a:pt x="24" y="204"/>
                  </a:lnTo>
                  <a:lnTo>
                    <a:pt x="24" y="201"/>
                  </a:lnTo>
                  <a:lnTo>
                    <a:pt x="22" y="199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20" y="196"/>
                  </a:lnTo>
                  <a:lnTo>
                    <a:pt x="20" y="194"/>
                  </a:lnTo>
                  <a:lnTo>
                    <a:pt x="19" y="193"/>
                  </a:lnTo>
                  <a:lnTo>
                    <a:pt x="19" y="191"/>
                  </a:lnTo>
                  <a:lnTo>
                    <a:pt x="19" y="190"/>
                  </a:lnTo>
                  <a:lnTo>
                    <a:pt x="17" y="185"/>
                  </a:lnTo>
                  <a:lnTo>
                    <a:pt x="17" y="183"/>
                  </a:lnTo>
                  <a:lnTo>
                    <a:pt x="16" y="180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7" y="175"/>
                  </a:lnTo>
                  <a:lnTo>
                    <a:pt x="19" y="172"/>
                  </a:lnTo>
                  <a:lnTo>
                    <a:pt x="22" y="171"/>
                  </a:lnTo>
                  <a:lnTo>
                    <a:pt x="24" y="167"/>
                  </a:lnTo>
                  <a:lnTo>
                    <a:pt x="25" y="166"/>
                  </a:lnTo>
                  <a:lnTo>
                    <a:pt x="28" y="163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0" y="156"/>
                  </a:lnTo>
                  <a:lnTo>
                    <a:pt x="33" y="155"/>
                  </a:lnTo>
                  <a:lnTo>
                    <a:pt x="33" y="153"/>
                  </a:lnTo>
                  <a:lnTo>
                    <a:pt x="33" y="150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5" y="149"/>
                  </a:lnTo>
                  <a:lnTo>
                    <a:pt x="36" y="145"/>
                  </a:lnTo>
                  <a:lnTo>
                    <a:pt x="38" y="144"/>
                  </a:lnTo>
                  <a:lnTo>
                    <a:pt x="39" y="141"/>
                  </a:lnTo>
                  <a:lnTo>
                    <a:pt x="39" y="139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38" y="136"/>
                  </a:lnTo>
                  <a:lnTo>
                    <a:pt x="38" y="133"/>
                  </a:lnTo>
                  <a:lnTo>
                    <a:pt x="36" y="131"/>
                  </a:lnTo>
                  <a:lnTo>
                    <a:pt x="38" y="128"/>
                  </a:lnTo>
                  <a:lnTo>
                    <a:pt x="38" y="128"/>
                  </a:lnTo>
                  <a:lnTo>
                    <a:pt x="38" y="127"/>
                  </a:lnTo>
                  <a:lnTo>
                    <a:pt x="38" y="127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8" y="122"/>
                  </a:lnTo>
                  <a:lnTo>
                    <a:pt x="38" y="122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17"/>
                  </a:lnTo>
                  <a:lnTo>
                    <a:pt x="39" y="116"/>
                  </a:lnTo>
                  <a:lnTo>
                    <a:pt x="39" y="116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39" y="112"/>
                  </a:lnTo>
                  <a:lnTo>
                    <a:pt x="39" y="108"/>
                  </a:lnTo>
                  <a:lnTo>
                    <a:pt x="39" y="101"/>
                  </a:lnTo>
                  <a:lnTo>
                    <a:pt x="39" y="100"/>
                  </a:lnTo>
                  <a:lnTo>
                    <a:pt x="38" y="97"/>
                  </a:lnTo>
                  <a:lnTo>
                    <a:pt x="38" y="93"/>
                  </a:lnTo>
                  <a:lnTo>
                    <a:pt x="39" y="92"/>
                  </a:lnTo>
                  <a:lnTo>
                    <a:pt x="39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1" y="89"/>
                  </a:lnTo>
                  <a:lnTo>
                    <a:pt x="28" y="87"/>
                  </a:lnTo>
                  <a:lnTo>
                    <a:pt x="25" y="87"/>
                  </a:lnTo>
                  <a:lnTo>
                    <a:pt x="20" y="84"/>
                  </a:lnTo>
                  <a:lnTo>
                    <a:pt x="17" y="84"/>
                  </a:lnTo>
                  <a:lnTo>
                    <a:pt x="17" y="82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6" y="81"/>
                  </a:lnTo>
                  <a:lnTo>
                    <a:pt x="3" y="81"/>
                  </a:lnTo>
                  <a:lnTo>
                    <a:pt x="3" y="81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65"/>
                  </a:lnTo>
                  <a:lnTo>
                    <a:pt x="5" y="64"/>
                  </a:lnTo>
                  <a:lnTo>
                    <a:pt x="6" y="64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6" y="60"/>
                  </a:lnTo>
                  <a:lnTo>
                    <a:pt x="19" y="60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5" y="57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8" y="54"/>
                  </a:lnTo>
                  <a:lnTo>
                    <a:pt x="39" y="52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47" y="57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1" y="60"/>
                  </a:lnTo>
                  <a:lnTo>
                    <a:pt x="61" y="62"/>
                  </a:lnTo>
                  <a:lnTo>
                    <a:pt x="63" y="65"/>
                  </a:lnTo>
                  <a:lnTo>
                    <a:pt x="63" y="67"/>
                  </a:lnTo>
                  <a:lnTo>
                    <a:pt x="63" y="68"/>
                  </a:lnTo>
                  <a:lnTo>
                    <a:pt x="61" y="70"/>
                  </a:lnTo>
                  <a:lnTo>
                    <a:pt x="60" y="73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8" y="92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71" y="93"/>
                  </a:lnTo>
                  <a:lnTo>
                    <a:pt x="71" y="95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71" y="97"/>
                  </a:lnTo>
                  <a:lnTo>
                    <a:pt x="71" y="98"/>
                  </a:lnTo>
                  <a:lnTo>
                    <a:pt x="72" y="98"/>
                  </a:lnTo>
                  <a:lnTo>
                    <a:pt x="72" y="97"/>
                  </a:lnTo>
                  <a:lnTo>
                    <a:pt x="72" y="97"/>
                  </a:lnTo>
                  <a:lnTo>
                    <a:pt x="72" y="93"/>
                  </a:lnTo>
                  <a:lnTo>
                    <a:pt x="72" y="90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2" y="87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2"/>
                  </a:lnTo>
                  <a:lnTo>
                    <a:pt x="80" y="81"/>
                  </a:lnTo>
                  <a:lnTo>
                    <a:pt x="80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2" y="65"/>
                  </a:lnTo>
                  <a:lnTo>
                    <a:pt x="82" y="64"/>
                  </a:lnTo>
                  <a:lnTo>
                    <a:pt x="80" y="62"/>
                  </a:lnTo>
                  <a:lnTo>
                    <a:pt x="79" y="59"/>
                  </a:lnTo>
                  <a:lnTo>
                    <a:pt x="76" y="54"/>
                  </a:lnTo>
                  <a:lnTo>
                    <a:pt x="74" y="52"/>
                  </a:lnTo>
                  <a:lnTo>
                    <a:pt x="72" y="49"/>
                  </a:lnTo>
                  <a:lnTo>
                    <a:pt x="69" y="46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7"/>
                  </a:lnTo>
                  <a:lnTo>
                    <a:pt x="66" y="35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27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4"/>
                  </a:lnTo>
                  <a:lnTo>
                    <a:pt x="66" y="24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3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71" y="16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0" y="15"/>
                  </a:lnTo>
                  <a:lnTo>
                    <a:pt x="82" y="15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8"/>
                  </a:lnTo>
                  <a:lnTo>
                    <a:pt x="88" y="18"/>
                  </a:lnTo>
                  <a:lnTo>
                    <a:pt x="91" y="18"/>
                  </a:lnTo>
                  <a:lnTo>
                    <a:pt x="93" y="18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9" y="16"/>
                  </a:lnTo>
                  <a:lnTo>
                    <a:pt x="99" y="18"/>
                  </a:lnTo>
                  <a:lnTo>
                    <a:pt x="101" y="18"/>
                  </a:lnTo>
                  <a:lnTo>
                    <a:pt x="102" y="18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0" y="15"/>
                  </a:lnTo>
                  <a:lnTo>
                    <a:pt x="110" y="13"/>
                  </a:lnTo>
                  <a:lnTo>
                    <a:pt x="110" y="13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5" y="12"/>
                  </a:lnTo>
                  <a:lnTo>
                    <a:pt x="117" y="13"/>
                  </a:lnTo>
                  <a:lnTo>
                    <a:pt x="120" y="13"/>
                  </a:lnTo>
                  <a:lnTo>
                    <a:pt x="121" y="13"/>
                  </a:lnTo>
                  <a:lnTo>
                    <a:pt x="123" y="12"/>
                  </a:lnTo>
                  <a:lnTo>
                    <a:pt x="126" y="10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2" y="8"/>
                  </a:lnTo>
                  <a:lnTo>
                    <a:pt x="135" y="7"/>
                  </a:lnTo>
                  <a:lnTo>
                    <a:pt x="137" y="7"/>
                  </a:lnTo>
                  <a:lnTo>
                    <a:pt x="139" y="7"/>
                  </a:lnTo>
                  <a:lnTo>
                    <a:pt x="140" y="5"/>
                  </a:lnTo>
                  <a:lnTo>
                    <a:pt x="143" y="4"/>
                  </a:lnTo>
                  <a:lnTo>
                    <a:pt x="146" y="2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9" name="Freeform 195">
              <a:extLst>
                <a:ext uri="{FF2B5EF4-FFF2-40B4-BE49-F238E27FC236}">
                  <a16:creationId xmlns:a16="http://schemas.microsoft.com/office/drawing/2014/main" id="{3274DB54-DA8C-C088-5FDA-D0060BB19C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1357" y="3597250"/>
              <a:ext cx="253399" cy="541884"/>
            </a:xfrm>
            <a:custGeom>
              <a:avLst/>
              <a:gdLst>
                <a:gd name="T0" fmla="*/ 89 w 130"/>
                <a:gd name="T1" fmla="*/ 266 h 278"/>
                <a:gd name="T2" fmla="*/ 89 w 130"/>
                <a:gd name="T3" fmla="*/ 252 h 278"/>
                <a:gd name="T4" fmla="*/ 90 w 130"/>
                <a:gd name="T5" fmla="*/ 253 h 278"/>
                <a:gd name="T6" fmla="*/ 92 w 130"/>
                <a:gd name="T7" fmla="*/ 247 h 278"/>
                <a:gd name="T8" fmla="*/ 86 w 130"/>
                <a:gd name="T9" fmla="*/ 245 h 278"/>
                <a:gd name="T10" fmla="*/ 86 w 130"/>
                <a:gd name="T11" fmla="*/ 242 h 278"/>
                <a:gd name="T12" fmla="*/ 89 w 130"/>
                <a:gd name="T13" fmla="*/ 230 h 278"/>
                <a:gd name="T14" fmla="*/ 38 w 130"/>
                <a:gd name="T15" fmla="*/ 190 h 278"/>
                <a:gd name="T16" fmla="*/ 78 w 130"/>
                <a:gd name="T17" fmla="*/ 182 h 278"/>
                <a:gd name="T18" fmla="*/ 19 w 130"/>
                <a:gd name="T19" fmla="*/ 146 h 278"/>
                <a:gd name="T20" fmla="*/ 23 w 130"/>
                <a:gd name="T21" fmla="*/ 137 h 278"/>
                <a:gd name="T22" fmla="*/ 12 w 130"/>
                <a:gd name="T23" fmla="*/ 129 h 278"/>
                <a:gd name="T24" fmla="*/ 86 w 130"/>
                <a:gd name="T25" fmla="*/ 7 h 278"/>
                <a:gd name="T26" fmla="*/ 95 w 130"/>
                <a:gd name="T27" fmla="*/ 23 h 278"/>
                <a:gd name="T28" fmla="*/ 94 w 130"/>
                <a:gd name="T29" fmla="*/ 41 h 278"/>
                <a:gd name="T30" fmla="*/ 81 w 130"/>
                <a:gd name="T31" fmla="*/ 52 h 278"/>
                <a:gd name="T32" fmla="*/ 79 w 130"/>
                <a:gd name="T33" fmla="*/ 67 h 278"/>
                <a:gd name="T34" fmla="*/ 97 w 130"/>
                <a:gd name="T35" fmla="*/ 67 h 278"/>
                <a:gd name="T36" fmla="*/ 97 w 130"/>
                <a:gd name="T37" fmla="*/ 82 h 278"/>
                <a:gd name="T38" fmla="*/ 101 w 130"/>
                <a:gd name="T39" fmla="*/ 96 h 278"/>
                <a:gd name="T40" fmla="*/ 112 w 130"/>
                <a:gd name="T41" fmla="*/ 104 h 278"/>
                <a:gd name="T42" fmla="*/ 128 w 130"/>
                <a:gd name="T43" fmla="*/ 104 h 278"/>
                <a:gd name="T44" fmla="*/ 122 w 130"/>
                <a:gd name="T45" fmla="*/ 115 h 278"/>
                <a:gd name="T46" fmla="*/ 114 w 130"/>
                <a:gd name="T47" fmla="*/ 124 h 278"/>
                <a:gd name="T48" fmla="*/ 105 w 130"/>
                <a:gd name="T49" fmla="*/ 129 h 278"/>
                <a:gd name="T50" fmla="*/ 92 w 130"/>
                <a:gd name="T51" fmla="*/ 134 h 278"/>
                <a:gd name="T52" fmla="*/ 81 w 130"/>
                <a:gd name="T53" fmla="*/ 146 h 278"/>
                <a:gd name="T54" fmla="*/ 79 w 130"/>
                <a:gd name="T55" fmla="*/ 156 h 278"/>
                <a:gd name="T56" fmla="*/ 92 w 130"/>
                <a:gd name="T57" fmla="*/ 176 h 278"/>
                <a:gd name="T58" fmla="*/ 92 w 130"/>
                <a:gd name="T59" fmla="*/ 190 h 278"/>
                <a:gd name="T60" fmla="*/ 89 w 130"/>
                <a:gd name="T61" fmla="*/ 208 h 278"/>
                <a:gd name="T62" fmla="*/ 101 w 130"/>
                <a:gd name="T63" fmla="*/ 233 h 278"/>
                <a:gd name="T64" fmla="*/ 108 w 130"/>
                <a:gd name="T65" fmla="*/ 252 h 278"/>
                <a:gd name="T66" fmla="*/ 95 w 130"/>
                <a:gd name="T67" fmla="*/ 272 h 278"/>
                <a:gd name="T68" fmla="*/ 95 w 130"/>
                <a:gd name="T69" fmla="*/ 256 h 278"/>
                <a:gd name="T70" fmla="*/ 95 w 130"/>
                <a:gd name="T71" fmla="*/ 247 h 278"/>
                <a:gd name="T72" fmla="*/ 92 w 130"/>
                <a:gd name="T73" fmla="*/ 228 h 278"/>
                <a:gd name="T74" fmla="*/ 84 w 130"/>
                <a:gd name="T75" fmla="*/ 208 h 278"/>
                <a:gd name="T76" fmla="*/ 81 w 130"/>
                <a:gd name="T77" fmla="*/ 181 h 278"/>
                <a:gd name="T78" fmla="*/ 68 w 130"/>
                <a:gd name="T79" fmla="*/ 170 h 278"/>
                <a:gd name="T80" fmla="*/ 59 w 130"/>
                <a:gd name="T81" fmla="*/ 178 h 278"/>
                <a:gd name="T82" fmla="*/ 49 w 130"/>
                <a:gd name="T83" fmla="*/ 192 h 278"/>
                <a:gd name="T84" fmla="*/ 40 w 130"/>
                <a:gd name="T85" fmla="*/ 187 h 278"/>
                <a:gd name="T86" fmla="*/ 37 w 130"/>
                <a:gd name="T87" fmla="*/ 182 h 278"/>
                <a:gd name="T88" fmla="*/ 34 w 130"/>
                <a:gd name="T89" fmla="*/ 171 h 278"/>
                <a:gd name="T90" fmla="*/ 27 w 130"/>
                <a:gd name="T91" fmla="*/ 140 h 278"/>
                <a:gd name="T92" fmla="*/ 24 w 130"/>
                <a:gd name="T93" fmla="*/ 141 h 278"/>
                <a:gd name="T94" fmla="*/ 21 w 130"/>
                <a:gd name="T95" fmla="*/ 130 h 278"/>
                <a:gd name="T96" fmla="*/ 13 w 130"/>
                <a:gd name="T97" fmla="*/ 124 h 278"/>
                <a:gd name="T98" fmla="*/ 8 w 130"/>
                <a:gd name="T99" fmla="*/ 122 h 278"/>
                <a:gd name="T100" fmla="*/ 2 w 130"/>
                <a:gd name="T101" fmla="*/ 108 h 278"/>
                <a:gd name="T102" fmla="*/ 7 w 130"/>
                <a:gd name="T103" fmla="*/ 97 h 278"/>
                <a:gd name="T104" fmla="*/ 13 w 130"/>
                <a:gd name="T105" fmla="*/ 91 h 278"/>
                <a:gd name="T106" fmla="*/ 18 w 130"/>
                <a:gd name="T107" fmla="*/ 74 h 278"/>
                <a:gd name="T108" fmla="*/ 29 w 130"/>
                <a:gd name="T109" fmla="*/ 70 h 278"/>
                <a:gd name="T110" fmla="*/ 35 w 130"/>
                <a:gd name="T111" fmla="*/ 50 h 278"/>
                <a:gd name="T112" fmla="*/ 43 w 130"/>
                <a:gd name="T113" fmla="*/ 37 h 278"/>
                <a:gd name="T114" fmla="*/ 59 w 130"/>
                <a:gd name="T115" fmla="*/ 18 h 278"/>
                <a:gd name="T116" fmla="*/ 70 w 130"/>
                <a:gd name="T117" fmla="*/ 12 h 278"/>
                <a:gd name="T118" fmla="*/ 78 w 130"/>
                <a:gd name="T119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" h="278">
                  <a:moveTo>
                    <a:pt x="89" y="275"/>
                  </a:moveTo>
                  <a:lnTo>
                    <a:pt x="89" y="277"/>
                  </a:lnTo>
                  <a:lnTo>
                    <a:pt x="87" y="277"/>
                  </a:lnTo>
                  <a:lnTo>
                    <a:pt x="87" y="277"/>
                  </a:lnTo>
                  <a:lnTo>
                    <a:pt x="86" y="278"/>
                  </a:lnTo>
                  <a:lnTo>
                    <a:pt x="86" y="278"/>
                  </a:lnTo>
                  <a:lnTo>
                    <a:pt x="87" y="277"/>
                  </a:lnTo>
                  <a:lnTo>
                    <a:pt x="87" y="275"/>
                  </a:lnTo>
                  <a:lnTo>
                    <a:pt x="89" y="275"/>
                  </a:lnTo>
                  <a:close/>
                  <a:moveTo>
                    <a:pt x="87" y="263"/>
                  </a:moveTo>
                  <a:lnTo>
                    <a:pt x="87" y="263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7" y="264"/>
                  </a:lnTo>
                  <a:lnTo>
                    <a:pt x="87" y="263"/>
                  </a:lnTo>
                  <a:lnTo>
                    <a:pt x="86" y="264"/>
                  </a:lnTo>
                  <a:lnTo>
                    <a:pt x="87" y="263"/>
                  </a:lnTo>
                  <a:lnTo>
                    <a:pt x="87" y="263"/>
                  </a:lnTo>
                  <a:close/>
                  <a:moveTo>
                    <a:pt x="92" y="261"/>
                  </a:move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1"/>
                  </a:lnTo>
                  <a:close/>
                  <a:moveTo>
                    <a:pt x="89" y="250"/>
                  </a:moveTo>
                  <a:lnTo>
                    <a:pt x="89" y="252"/>
                  </a:lnTo>
                  <a:lnTo>
                    <a:pt x="89" y="253"/>
                  </a:lnTo>
                  <a:lnTo>
                    <a:pt x="89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3"/>
                  </a:lnTo>
                  <a:lnTo>
                    <a:pt x="87" y="253"/>
                  </a:lnTo>
                  <a:lnTo>
                    <a:pt x="89" y="250"/>
                  </a:lnTo>
                  <a:lnTo>
                    <a:pt x="89" y="250"/>
                  </a:lnTo>
                  <a:close/>
                  <a:moveTo>
                    <a:pt x="92" y="250"/>
                  </a:moveTo>
                  <a:lnTo>
                    <a:pt x="92" y="252"/>
                  </a:lnTo>
                  <a:lnTo>
                    <a:pt x="92" y="255"/>
                  </a:lnTo>
                  <a:lnTo>
                    <a:pt x="90" y="253"/>
                  </a:lnTo>
                  <a:lnTo>
                    <a:pt x="90" y="253"/>
                  </a:lnTo>
                  <a:lnTo>
                    <a:pt x="90" y="252"/>
                  </a:lnTo>
                  <a:lnTo>
                    <a:pt x="90" y="252"/>
                  </a:lnTo>
                  <a:lnTo>
                    <a:pt x="90" y="250"/>
                  </a:lnTo>
                  <a:lnTo>
                    <a:pt x="92" y="250"/>
                  </a:lnTo>
                  <a:close/>
                  <a:moveTo>
                    <a:pt x="84" y="250"/>
                  </a:moveTo>
                  <a:lnTo>
                    <a:pt x="86" y="252"/>
                  </a:lnTo>
                  <a:lnTo>
                    <a:pt x="86" y="252"/>
                  </a:lnTo>
                  <a:lnTo>
                    <a:pt x="86" y="252"/>
                  </a:lnTo>
                  <a:lnTo>
                    <a:pt x="86" y="253"/>
                  </a:lnTo>
                  <a:lnTo>
                    <a:pt x="84" y="252"/>
                  </a:lnTo>
                  <a:lnTo>
                    <a:pt x="84" y="250"/>
                  </a:lnTo>
                  <a:close/>
                  <a:moveTo>
                    <a:pt x="90" y="245"/>
                  </a:moveTo>
                  <a:lnTo>
                    <a:pt x="92" y="247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0" y="247"/>
                  </a:lnTo>
                  <a:lnTo>
                    <a:pt x="90" y="245"/>
                  </a:lnTo>
                  <a:close/>
                  <a:moveTo>
                    <a:pt x="86" y="244"/>
                  </a:move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close/>
                  <a:moveTo>
                    <a:pt x="86" y="242"/>
                  </a:moveTo>
                  <a:lnTo>
                    <a:pt x="86" y="242"/>
                  </a:lnTo>
                  <a:lnTo>
                    <a:pt x="86" y="242"/>
                  </a:lnTo>
                  <a:lnTo>
                    <a:pt x="84" y="244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6" y="242"/>
                  </a:lnTo>
                  <a:lnTo>
                    <a:pt x="86" y="242"/>
                  </a:lnTo>
                  <a:close/>
                  <a:moveTo>
                    <a:pt x="89" y="237"/>
                  </a:moveTo>
                  <a:lnTo>
                    <a:pt x="90" y="237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2" y="239"/>
                  </a:lnTo>
                  <a:lnTo>
                    <a:pt x="90" y="241"/>
                  </a:lnTo>
                  <a:lnTo>
                    <a:pt x="90" y="242"/>
                  </a:lnTo>
                  <a:lnTo>
                    <a:pt x="89" y="242"/>
                  </a:lnTo>
                  <a:lnTo>
                    <a:pt x="89" y="242"/>
                  </a:lnTo>
                  <a:lnTo>
                    <a:pt x="89" y="241"/>
                  </a:lnTo>
                  <a:lnTo>
                    <a:pt x="89" y="239"/>
                  </a:lnTo>
                  <a:lnTo>
                    <a:pt x="89" y="237"/>
                  </a:lnTo>
                  <a:close/>
                  <a:moveTo>
                    <a:pt x="89" y="230"/>
                  </a:moveTo>
                  <a:lnTo>
                    <a:pt x="89" y="230"/>
                  </a:lnTo>
                  <a:lnTo>
                    <a:pt x="89" y="231"/>
                  </a:lnTo>
                  <a:lnTo>
                    <a:pt x="89" y="231"/>
                  </a:lnTo>
                  <a:lnTo>
                    <a:pt x="89" y="234"/>
                  </a:lnTo>
                  <a:lnTo>
                    <a:pt x="89" y="233"/>
                  </a:lnTo>
                  <a:lnTo>
                    <a:pt x="89" y="231"/>
                  </a:lnTo>
                  <a:lnTo>
                    <a:pt x="89" y="230"/>
                  </a:lnTo>
                  <a:lnTo>
                    <a:pt x="89" y="230"/>
                  </a:lnTo>
                  <a:close/>
                  <a:moveTo>
                    <a:pt x="38" y="190"/>
                  </a:moveTo>
                  <a:lnTo>
                    <a:pt x="38" y="190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7" y="192"/>
                  </a:lnTo>
                  <a:lnTo>
                    <a:pt x="38" y="190"/>
                  </a:lnTo>
                  <a:close/>
                  <a:moveTo>
                    <a:pt x="35" y="185"/>
                  </a:moveTo>
                  <a:lnTo>
                    <a:pt x="35" y="187"/>
                  </a:lnTo>
                  <a:lnTo>
                    <a:pt x="35" y="189"/>
                  </a:lnTo>
                  <a:lnTo>
                    <a:pt x="34" y="190"/>
                  </a:lnTo>
                  <a:lnTo>
                    <a:pt x="32" y="192"/>
                  </a:lnTo>
                  <a:lnTo>
                    <a:pt x="32" y="189"/>
                  </a:lnTo>
                  <a:lnTo>
                    <a:pt x="34" y="187"/>
                  </a:lnTo>
                  <a:lnTo>
                    <a:pt x="35" y="187"/>
                  </a:lnTo>
                  <a:lnTo>
                    <a:pt x="35" y="185"/>
                  </a:lnTo>
                  <a:close/>
                  <a:moveTo>
                    <a:pt x="78" y="181"/>
                  </a:moveTo>
                  <a:lnTo>
                    <a:pt x="78" y="182"/>
                  </a:lnTo>
                  <a:lnTo>
                    <a:pt x="78" y="182"/>
                  </a:lnTo>
                  <a:lnTo>
                    <a:pt x="79" y="182"/>
                  </a:lnTo>
                  <a:lnTo>
                    <a:pt x="78" y="182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6" y="184"/>
                  </a:lnTo>
                  <a:lnTo>
                    <a:pt x="76" y="182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21" y="146"/>
                  </a:moveTo>
                  <a:lnTo>
                    <a:pt x="23" y="146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1" y="148"/>
                  </a:lnTo>
                  <a:lnTo>
                    <a:pt x="19" y="146"/>
                  </a:lnTo>
                  <a:lnTo>
                    <a:pt x="21" y="146"/>
                  </a:lnTo>
                  <a:close/>
                  <a:moveTo>
                    <a:pt x="23" y="137"/>
                  </a:moveTo>
                  <a:lnTo>
                    <a:pt x="24" y="137"/>
                  </a:lnTo>
                  <a:lnTo>
                    <a:pt x="24" y="137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40"/>
                  </a:lnTo>
                  <a:lnTo>
                    <a:pt x="24" y="140"/>
                  </a:lnTo>
                  <a:lnTo>
                    <a:pt x="23" y="140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21" y="137"/>
                  </a:lnTo>
                  <a:lnTo>
                    <a:pt x="23" y="137"/>
                  </a:lnTo>
                  <a:lnTo>
                    <a:pt x="23" y="137"/>
                  </a:lnTo>
                  <a:close/>
                  <a:moveTo>
                    <a:pt x="18" y="130"/>
                  </a:moveTo>
                  <a:lnTo>
                    <a:pt x="19" y="130"/>
                  </a:lnTo>
                  <a:lnTo>
                    <a:pt x="19" y="134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0"/>
                  </a:lnTo>
                  <a:close/>
                  <a:moveTo>
                    <a:pt x="12" y="129"/>
                  </a:moveTo>
                  <a:lnTo>
                    <a:pt x="12" y="129"/>
                  </a:lnTo>
                  <a:lnTo>
                    <a:pt x="12" y="130"/>
                  </a:lnTo>
                  <a:lnTo>
                    <a:pt x="13" y="132"/>
                  </a:lnTo>
                  <a:lnTo>
                    <a:pt x="12" y="132"/>
                  </a:lnTo>
                  <a:lnTo>
                    <a:pt x="12" y="129"/>
                  </a:lnTo>
                  <a:lnTo>
                    <a:pt x="12" y="129"/>
                  </a:lnTo>
                  <a:close/>
                  <a:moveTo>
                    <a:pt x="79" y="0"/>
                  </a:moveTo>
                  <a:lnTo>
                    <a:pt x="79" y="0"/>
                  </a:lnTo>
                  <a:lnTo>
                    <a:pt x="79" y="1"/>
                  </a:lnTo>
                  <a:lnTo>
                    <a:pt x="81" y="1"/>
                  </a:lnTo>
                  <a:lnTo>
                    <a:pt x="81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4" y="3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7" y="12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7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95" y="23"/>
                  </a:lnTo>
                  <a:lnTo>
                    <a:pt x="95" y="25"/>
                  </a:lnTo>
                  <a:lnTo>
                    <a:pt x="95" y="26"/>
                  </a:lnTo>
                  <a:lnTo>
                    <a:pt x="95" y="28"/>
                  </a:lnTo>
                  <a:lnTo>
                    <a:pt x="95" y="30"/>
                  </a:lnTo>
                  <a:lnTo>
                    <a:pt x="95" y="33"/>
                  </a:lnTo>
                  <a:lnTo>
                    <a:pt x="94" y="34"/>
                  </a:lnTo>
                  <a:lnTo>
                    <a:pt x="95" y="36"/>
                  </a:lnTo>
                  <a:lnTo>
                    <a:pt x="94" y="36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0" y="42"/>
                  </a:lnTo>
                  <a:lnTo>
                    <a:pt x="90" y="4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1" y="52"/>
                  </a:lnTo>
                  <a:lnTo>
                    <a:pt x="81" y="53"/>
                  </a:lnTo>
                  <a:lnTo>
                    <a:pt x="81" y="55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3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1" y="66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8" y="70"/>
                  </a:lnTo>
                  <a:lnTo>
                    <a:pt x="79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7" y="67"/>
                  </a:lnTo>
                  <a:lnTo>
                    <a:pt x="90" y="67"/>
                  </a:lnTo>
                  <a:lnTo>
                    <a:pt x="92" y="67"/>
                  </a:lnTo>
                  <a:lnTo>
                    <a:pt x="92" y="67"/>
                  </a:lnTo>
                  <a:lnTo>
                    <a:pt x="94" y="69"/>
                  </a:lnTo>
                  <a:lnTo>
                    <a:pt x="95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5" y="70"/>
                  </a:lnTo>
                  <a:lnTo>
                    <a:pt x="94" y="70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5" y="74"/>
                  </a:lnTo>
                  <a:lnTo>
                    <a:pt x="97" y="74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2"/>
                  </a:lnTo>
                  <a:lnTo>
                    <a:pt x="100" y="83"/>
                  </a:lnTo>
                  <a:lnTo>
                    <a:pt x="101" y="83"/>
                  </a:lnTo>
                  <a:lnTo>
                    <a:pt x="105" y="83"/>
                  </a:lnTo>
                  <a:lnTo>
                    <a:pt x="105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6" y="86"/>
                  </a:lnTo>
                  <a:lnTo>
                    <a:pt x="105" y="86"/>
                  </a:lnTo>
                  <a:lnTo>
                    <a:pt x="103" y="89"/>
                  </a:lnTo>
                  <a:lnTo>
                    <a:pt x="105" y="91"/>
                  </a:lnTo>
                  <a:lnTo>
                    <a:pt x="103" y="93"/>
                  </a:lnTo>
                  <a:lnTo>
                    <a:pt x="103" y="94"/>
                  </a:lnTo>
                  <a:lnTo>
                    <a:pt x="101" y="96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3" y="97"/>
                  </a:lnTo>
                  <a:lnTo>
                    <a:pt x="103" y="97"/>
                  </a:lnTo>
                  <a:lnTo>
                    <a:pt x="105" y="97"/>
                  </a:lnTo>
                  <a:lnTo>
                    <a:pt x="108" y="99"/>
                  </a:lnTo>
                  <a:lnTo>
                    <a:pt x="111" y="99"/>
                  </a:lnTo>
                  <a:lnTo>
                    <a:pt x="112" y="99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2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4" y="104"/>
                  </a:lnTo>
                  <a:lnTo>
                    <a:pt x="114" y="105"/>
                  </a:lnTo>
                  <a:lnTo>
                    <a:pt x="116" y="105"/>
                  </a:lnTo>
                  <a:lnTo>
                    <a:pt x="114" y="107"/>
                  </a:lnTo>
                  <a:lnTo>
                    <a:pt x="116" y="107"/>
                  </a:lnTo>
                  <a:lnTo>
                    <a:pt x="116" y="107"/>
                  </a:lnTo>
                  <a:lnTo>
                    <a:pt x="117" y="108"/>
                  </a:lnTo>
                  <a:lnTo>
                    <a:pt x="119" y="107"/>
                  </a:lnTo>
                  <a:lnTo>
                    <a:pt x="120" y="107"/>
                  </a:lnTo>
                  <a:lnTo>
                    <a:pt x="120" y="108"/>
                  </a:lnTo>
                  <a:lnTo>
                    <a:pt x="122" y="107"/>
                  </a:lnTo>
                  <a:lnTo>
                    <a:pt x="123" y="107"/>
                  </a:lnTo>
                  <a:lnTo>
                    <a:pt x="125" y="105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5"/>
                  </a:lnTo>
                  <a:lnTo>
                    <a:pt x="130" y="107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5" y="110"/>
                  </a:lnTo>
                  <a:lnTo>
                    <a:pt x="123" y="110"/>
                  </a:lnTo>
                  <a:lnTo>
                    <a:pt x="123" y="111"/>
                  </a:lnTo>
                  <a:lnTo>
                    <a:pt x="123" y="113"/>
                  </a:lnTo>
                  <a:lnTo>
                    <a:pt x="122" y="113"/>
                  </a:lnTo>
                  <a:lnTo>
                    <a:pt x="122" y="115"/>
                  </a:lnTo>
                  <a:lnTo>
                    <a:pt x="120" y="115"/>
                  </a:lnTo>
                  <a:lnTo>
                    <a:pt x="120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8"/>
                  </a:lnTo>
                  <a:lnTo>
                    <a:pt x="120" y="118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7" y="119"/>
                  </a:lnTo>
                  <a:lnTo>
                    <a:pt x="116" y="121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2" y="122"/>
                  </a:lnTo>
                  <a:lnTo>
                    <a:pt x="111" y="124"/>
                  </a:lnTo>
                  <a:lnTo>
                    <a:pt x="109" y="124"/>
                  </a:lnTo>
                  <a:lnTo>
                    <a:pt x="109" y="124"/>
                  </a:lnTo>
                  <a:lnTo>
                    <a:pt x="108" y="124"/>
                  </a:lnTo>
                  <a:lnTo>
                    <a:pt x="106" y="124"/>
                  </a:lnTo>
                  <a:lnTo>
                    <a:pt x="106" y="124"/>
                  </a:lnTo>
                  <a:lnTo>
                    <a:pt x="105" y="124"/>
                  </a:lnTo>
                  <a:lnTo>
                    <a:pt x="106" y="126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5" y="129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1" y="127"/>
                  </a:lnTo>
                  <a:lnTo>
                    <a:pt x="101" y="127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7" y="134"/>
                  </a:lnTo>
                  <a:lnTo>
                    <a:pt x="97" y="134"/>
                  </a:lnTo>
                  <a:lnTo>
                    <a:pt x="95" y="134"/>
                  </a:lnTo>
                  <a:lnTo>
                    <a:pt x="92" y="134"/>
                  </a:lnTo>
                  <a:lnTo>
                    <a:pt x="90" y="134"/>
                  </a:lnTo>
                  <a:lnTo>
                    <a:pt x="90" y="134"/>
                  </a:lnTo>
                  <a:lnTo>
                    <a:pt x="89" y="134"/>
                  </a:lnTo>
                  <a:lnTo>
                    <a:pt x="87" y="134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84" y="134"/>
                  </a:lnTo>
                  <a:lnTo>
                    <a:pt x="84" y="135"/>
                  </a:lnTo>
                  <a:lnTo>
                    <a:pt x="82" y="135"/>
                  </a:lnTo>
                  <a:lnTo>
                    <a:pt x="82" y="138"/>
                  </a:lnTo>
                  <a:lnTo>
                    <a:pt x="81" y="140"/>
                  </a:lnTo>
                  <a:lnTo>
                    <a:pt x="81" y="143"/>
                  </a:lnTo>
                  <a:lnTo>
                    <a:pt x="81" y="145"/>
                  </a:lnTo>
                  <a:lnTo>
                    <a:pt x="81" y="146"/>
                  </a:lnTo>
                  <a:lnTo>
                    <a:pt x="81" y="149"/>
                  </a:lnTo>
                  <a:lnTo>
                    <a:pt x="81" y="151"/>
                  </a:lnTo>
                  <a:lnTo>
                    <a:pt x="81" y="151"/>
                  </a:lnTo>
                  <a:lnTo>
                    <a:pt x="79" y="151"/>
                  </a:lnTo>
                  <a:lnTo>
                    <a:pt x="78" y="151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6" y="152"/>
                  </a:lnTo>
                  <a:lnTo>
                    <a:pt x="76" y="154"/>
                  </a:lnTo>
                  <a:lnTo>
                    <a:pt x="78" y="156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9" y="157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79" y="162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1" y="163"/>
                  </a:lnTo>
                  <a:lnTo>
                    <a:pt x="84" y="167"/>
                  </a:lnTo>
                  <a:lnTo>
                    <a:pt x="86" y="168"/>
                  </a:lnTo>
                  <a:lnTo>
                    <a:pt x="87" y="170"/>
                  </a:lnTo>
                  <a:lnTo>
                    <a:pt x="89" y="171"/>
                  </a:lnTo>
                  <a:lnTo>
                    <a:pt x="90" y="174"/>
                  </a:lnTo>
                  <a:lnTo>
                    <a:pt x="92" y="176"/>
                  </a:lnTo>
                  <a:lnTo>
                    <a:pt x="92" y="178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4" y="189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2" y="195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0" y="198"/>
                  </a:lnTo>
                  <a:lnTo>
                    <a:pt x="89" y="200"/>
                  </a:lnTo>
                  <a:lnTo>
                    <a:pt x="89" y="200"/>
                  </a:lnTo>
                  <a:lnTo>
                    <a:pt x="87" y="200"/>
                  </a:lnTo>
                  <a:lnTo>
                    <a:pt x="87" y="201"/>
                  </a:lnTo>
                  <a:lnTo>
                    <a:pt x="87" y="201"/>
                  </a:lnTo>
                  <a:lnTo>
                    <a:pt x="87" y="204"/>
                  </a:lnTo>
                  <a:lnTo>
                    <a:pt x="87" y="206"/>
                  </a:lnTo>
                  <a:lnTo>
                    <a:pt x="89" y="208"/>
                  </a:lnTo>
                  <a:lnTo>
                    <a:pt x="90" y="209"/>
                  </a:lnTo>
                  <a:lnTo>
                    <a:pt x="92" y="211"/>
                  </a:lnTo>
                  <a:lnTo>
                    <a:pt x="92" y="212"/>
                  </a:lnTo>
                  <a:lnTo>
                    <a:pt x="95" y="215"/>
                  </a:lnTo>
                  <a:lnTo>
                    <a:pt x="98" y="217"/>
                  </a:lnTo>
                  <a:lnTo>
                    <a:pt x="100" y="219"/>
                  </a:lnTo>
                  <a:lnTo>
                    <a:pt x="100" y="220"/>
                  </a:lnTo>
                  <a:lnTo>
                    <a:pt x="101" y="222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01" y="230"/>
                  </a:lnTo>
                  <a:lnTo>
                    <a:pt x="101" y="230"/>
                  </a:lnTo>
                  <a:lnTo>
                    <a:pt x="100" y="231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4"/>
                  </a:lnTo>
                  <a:lnTo>
                    <a:pt x="101" y="236"/>
                  </a:lnTo>
                  <a:lnTo>
                    <a:pt x="103" y="237"/>
                  </a:lnTo>
                  <a:lnTo>
                    <a:pt x="105" y="239"/>
                  </a:lnTo>
                  <a:lnTo>
                    <a:pt x="105" y="239"/>
                  </a:lnTo>
                  <a:lnTo>
                    <a:pt x="105" y="241"/>
                  </a:lnTo>
                  <a:lnTo>
                    <a:pt x="105" y="242"/>
                  </a:lnTo>
                  <a:lnTo>
                    <a:pt x="105" y="242"/>
                  </a:lnTo>
                  <a:lnTo>
                    <a:pt x="106" y="244"/>
                  </a:lnTo>
                  <a:lnTo>
                    <a:pt x="106" y="245"/>
                  </a:lnTo>
                  <a:lnTo>
                    <a:pt x="108" y="250"/>
                  </a:lnTo>
                  <a:lnTo>
                    <a:pt x="108" y="252"/>
                  </a:lnTo>
                  <a:lnTo>
                    <a:pt x="108" y="252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5" y="253"/>
                  </a:lnTo>
                  <a:lnTo>
                    <a:pt x="105" y="256"/>
                  </a:lnTo>
                  <a:lnTo>
                    <a:pt x="101" y="261"/>
                  </a:lnTo>
                  <a:lnTo>
                    <a:pt x="100" y="263"/>
                  </a:lnTo>
                  <a:lnTo>
                    <a:pt x="97" y="264"/>
                  </a:lnTo>
                  <a:lnTo>
                    <a:pt x="95" y="266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69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2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2" y="275"/>
                  </a:lnTo>
                  <a:lnTo>
                    <a:pt x="92" y="275"/>
                  </a:lnTo>
                  <a:lnTo>
                    <a:pt x="92" y="274"/>
                  </a:lnTo>
                  <a:lnTo>
                    <a:pt x="92" y="271"/>
                  </a:lnTo>
                  <a:lnTo>
                    <a:pt x="90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4" y="264"/>
                  </a:lnTo>
                  <a:lnTo>
                    <a:pt x="94" y="263"/>
                  </a:lnTo>
                  <a:lnTo>
                    <a:pt x="94" y="260"/>
                  </a:lnTo>
                  <a:lnTo>
                    <a:pt x="95" y="258"/>
                  </a:lnTo>
                  <a:lnTo>
                    <a:pt x="95" y="256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5" y="253"/>
                  </a:lnTo>
                  <a:lnTo>
                    <a:pt x="95" y="252"/>
                  </a:lnTo>
                  <a:lnTo>
                    <a:pt x="97" y="252"/>
                  </a:lnTo>
                  <a:lnTo>
                    <a:pt x="97" y="252"/>
                  </a:lnTo>
                  <a:lnTo>
                    <a:pt x="97" y="250"/>
                  </a:lnTo>
                  <a:lnTo>
                    <a:pt x="95" y="252"/>
                  </a:lnTo>
                  <a:lnTo>
                    <a:pt x="94" y="252"/>
                  </a:lnTo>
                  <a:lnTo>
                    <a:pt x="94" y="250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5" y="249"/>
                  </a:lnTo>
                  <a:lnTo>
                    <a:pt x="95" y="247"/>
                  </a:lnTo>
                  <a:lnTo>
                    <a:pt x="94" y="245"/>
                  </a:lnTo>
                  <a:lnTo>
                    <a:pt x="95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4" y="242"/>
                  </a:lnTo>
                  <a:lnTo>
                    <a:pt x="94" y="242"/>
                  </a:lnTo>
                  <a:lnTo>
                    <a:pt x="94" y="241"/>
                  </a:lnTo>
                  <a:lnTo>
                    <a:pt x="94" y="239"/>
                  </a:lnTo>
                  <a:lnTo>
                    <a:pt x="94" y="237"/>
                  </a:lnTo>
                  <a:lnTo>
                    <a:pt x="94" y="236"/>
                  </a:lnTo>
                  <a:lnTo>
                    <a:pt x="94" y="234"/>
                  </a:lnTo>
                  <a:lnTo>
                    <a:pt x="94" y="233"/>
                  </a:lnTo>
                  <a:lnTo>
                    <a:pt x="94" y="231"/>
                  </a:lnTo>
                  <a:lnTo>
                    <a:pt x="92" y="228"/>
                  </a:lnTo>
                  <a:lnTo>
                    <a:pt x="90" y="226"/>
                  </a:lnTo>
                  <a:lnTo>
                    <a:pt x="87" y="222"/>
                  </a:lnTo>
                  <a:lnTo>
                    <a:pt x="89" y="220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87" y="223"/>
                  </a:lnTo>
                  <a:lnTo>
                    <a:pt x="86" y="222"/>
                  </a:lnTo>
                  <a:lnTo>
                    <a:pt x="86" y="220"/>
                  </a:lnTo>
                  <a:lnTo>
                    <a:pt x="86" y="219"/>
                  </a:lnTo>
                  <a:lnTo>
                    <a:pt x="86" y="215"/>
                  </a:lnTo>
                  <a:lnTo>
                    <a:pt x="84" y="214"/>
                  </a:lnTo>
                  <a:lnTo>
                    <a:pt x="84" y="211"/>
                  </a:lnTo>
                  <a:lnTo>
                    <a:pt x="82" y="209"/>
                  </a:lnTo>
                  <a:lnTo>
                    <a:pt x="84" y="208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1" y="201"/>
                  </a:lnTo>
                  <a:lnTo>
                    <a:pt x="81" y="200"/>
                  </a:lnTo>
                  <a:lnTo>
                    <a:pt x="81" y="197"/>
                  </a:lnTo>
                  <a:lnTo>
                    <a:pt x="81" y="190"/>
                  </a:lnTo>
                  <a:lnTo>
                    <a:pt x="78" y="189"/>
                  </a:lnTo>
                  <a:lnTo>
                    <a:pt x="79" y="187"/>
                  </a:lnTo>
                  <a:lnTo>
                    <a:pt x="79" y="185"/>
                  </a:lnTo>
                  <a:lnTo>
                    <a:pt x="79" y="182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79" y="181"/>
                  </a:lnTo>
                  <a:lnTo>
                    <a:pt x="79" y="181"/>
                  </a:lnTo>
                  <a:lnTo>
                    <a:pt x="78" y="181"/>
                  </a:lnTo>
                  <a:lnTo>
                    <a:pt x="76" y="181"/>
                  </a:lnTo>
                  <a:lnTo>
                    <a:pt x="75" y="179"/>
                  </a:lnTo>
                  <a:lnTo>
                    <a:pt x="75" y="178"/>
                  </a:lnTo>
                  <a:lnTo>
                    <a:pt x="73" y="176"/>
                  </a:lnTo>
                  <a:lnTo>
                    <a:pt x="73" y="173"/>
                  </a:lnTo>
                  <a:lnTo>
                    <a:pt x="73" y="173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0"/>
                  </a:lnTo>
                  <a:lnTo>
                    <a:pt x="68" y="168"/>
                  </a:lnTo>
                  <a:lnTo>
                    <a:pt x="68" y="170"/>
                  </a:lnTo>
                  <a:lnTo>
                    <a:pt x="68" y="170"/>
                  </a:lnTo>
                  <a:lnTo>
                    <a:pt x="68" y="171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0" y="181"/>
                  </a:lnTo>
                  <a:lnTo>
                    <a:pt x="59" y="181"/>
                  </a:lnTo>
                  <a:lnTo>
                    <a:pt x="59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9"/>
                  </a:lnTo>
                  <a:lnTo>
                    <a:pt x="59" y="181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7" y="184"/>
                  </a:lnTo>
                  <a:lnTo>
                    <a:pt x="57" y="184"/>
                  </a:lnTo>
                  <a:lnTo>
                    <a:pt x="56" y="184"/>
                  </a:lnTo>
                  <a:lnTo>
                    <a:pt x="56" y="184"/>
                  </a:lnTo>
                  <a:lnTo>
                    <a:pt x="56" y="185"/>
                  </a:lnTo>
                  <a:lnTo>
                    <a:pt x="53" y="187"/>
                  </a:lnTo>
                  <a:lnTo>
                    <a:pt x="51" y="187"/>
                  </a:lnTo>
                  <a:lnTo>
                    <a:pt x="51" y="189"/>
                  </a:lnTo>
                  <a:lnTo>
                    <a:pt x="49" y="192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5" y="192"/>
                  </a:lnTo>
                  <a:lnTo>
                    <a:pt x="46" y="190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6" y="189"/>
                  </a:lnTo>
                  <a:lnTo>
                    <a:pt x="45" y="190"/>
                  </a:lnTo>
                  <a:lnTo>
                    <a:pt x="43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40" y="189"/>
                  </a:lnTo>
                  <a:lnTo>
                    <a:pt x="40" y="189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89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37" y="185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2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34" y="185"/>
                  </a:lnTo>
                  <a:lnTo>
                    <a:pt x="34" y="187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30" y="187"/>
                  </a:lnTo>
                  <a:lnTo>
                    <a:pt x="30" y="181"/>
                  </a:lnTo>
                  <a:lnTo>
                    <a:pt x="32" y="181"/>
                  </a:lnTo>
                  <a:lnTo>
                    <a:pt x="32" y="179"/>
                  </a:lnTo>
                  <a:lnTo>
                    <a:pt x="32" y="176"/>
                  </a:lnTo>
                  <a:lnTo>
                    <a:pt x="34" y="174"/>
                  </a:lnTo>
                  <a:lnTo>
                    <a:pt x="34" y="171"/>
                  </a:lnTo>
                  <a:lnTo>
                    <a:pt x="34" y="171"/>
                  </a:lnTo>
                  <a:lnTo>
                    <a:pt x="35" y="170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4" y="162"/>
                  </a:lnTo>
                  <a:lnTo>
                    <a:pt x="34" y="156"/>
                  </a:lnTo>
                  <a:lnTo>
                    <a:pt x="30" y="152"/>
                  </a:lnTo>
                  <a:lnTo>
                    <a:pt x="30" y="151"/>
                  </a:lnTo>
                  <a:lnTo>
                    <a:pt x="29" y="148"/>
                  </a:lnTo>
                  <a:lnTo>
                    <a:pt x="30" y="148"/>
                  </a:lnTo>
                  <a:lnTo>
                    <a:pt x="27" y="146"/>
                  </a:lnTo>
                  <a:lnTo>
                    <a:pt x="27" y="146"/>
                  </a:lnTo>
                  <a:lnTo>
                    <a:pt x="27" y="143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1"/>
                  </a:lnTo>
                  <a:lnTo>
                    <a:pt x="26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26" y="146"/>
                  </a:lnTo>
                  <a:lnTo>
                    <a:pt x="24" y="145"/>
                  </a:lnTo>
                  <a:lnTo>
                    <a:pt x="23" y="145"/>
                  </a:lnTo>
                  <a:lnTo>
                    <a:pt x="21" y="141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21" y="138"/>
                  </a:lnTo>
                  <a:lnTo>
                    <a:pt x="23" y="140"/>
                  </a:lnTo>
                  <a:lnTo>
                    <a:pt x="24" y="141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7" y="138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4" y="137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4"/>
                  </a:lnTo>
                  <a:lnTo>
                    <a:pt x="23" y="134"/>
                  </a:lnTo>
                  <a:lnTo>
                    <a:pt x="21" y="134"/>
                  </a:lnTo>
                  <a:lnTo>
                    <a:pt x="21" y="132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6" y="129"/>
                  </a:lnTo>
                  <a:lnTo>
                    <a:pt x="15" y="129"/>
                  </a:lnTo>
                  <a:lnTo>
                    <a:pt x="15" y="130"/>
                  </a:lnTo>
                  <a:lnTo>
                    <a:pt x="15" y="132"/>
                  </a:lnTo>
                  <a:lnTo>
                    <a:pt x="15" y="132"/>
                  </a:lnTo>
                  <a:lnTo>
                    <a:pt x="12" y="129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2" y="126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8" y="122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8" y="122"/>
                  </a:lnTo>
                  <a:lnTo>
                    <a:pt x="8" y="126"/>
                  </a:lnTo>
                  <a:lnTo>
                    <a:pt x="7" y="122"/>
                  </a:lnTo>
                  <a:lnTo>
                    <a:pt x="4" y="119"/>
                  </a:lnTo>
                  <a:lnTo>
                    <a:pt x="2" y="118"/>
                  </a:lnTo>
                  <a:lnTo>
                    <a:pt x="2" y="116"/>
                  </a:lnTo>
                  <a:lnTo>
                    <a:pt x="2" y="116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5" y="108"/>
                  </a:lnTo>
                  <a:lnTo>
                    <a:pt x="5" y="110"/>
                  </a:lnTo>
                  <a:lnTo>
                    <a:pt x="5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07"/>
                  </a:lnTo>
                  <a:lnTo>
                    <a:pt x="7" y="105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7" y="99"/>
                  </a:lnTo>
                  <a:lnTo>
                    <a:pt x="7" y="99"/>
                  </a:lnTo>
                  <a:lnTo>
                    <a:pt x="7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0" y="99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8" y="80"/>
                  </a:lnTo>
                  <a:lnTo>
                    <a:pt x="18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6" y="69"/>
                  </a:lnTo>
                  <a:lnTo>
                    <a:pt x="16" y="69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3" y="69"/>
                  </a:lnTo>
                  <a:lnTo>
                    <a:pt x="24" y="70"/>
                  </a:lnTo>
                  <a:lnTo>
                    <a:pt x="27" y="70"/>
                  </a:lnTo>
                  <a:lnTo>
                    <a:pt x="27" y="70"/>
                  </a:lnTo>
                  <a:lnTo>
                    <a:pt x="29" y="70"/>
                  </a:lnTo>
                  <a:lnTo>
                    <a:pt x="29" y="69"/>
                  </a:lnTo>
                  <a:lnTo>
                    <a:pt x="30" y="67"/>
                  </a:lnTo>
                  <a:lnTo>
                    <a:pt x="30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3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7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0" y="44"/>
                  </a:lnTo>
                  <a:lnTo>
                    <a:pt x="41" y="42"/>
                  </a:lnTo>
                  <a:lnTo>
                    <a:pt x="41" y="41"/>
                  </a:lnTo>
                  <a:lnTo>
                    <a:pt x="41" y="39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1" y="36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5" y="28"/>
                  </a:lnTo>
                  <a:lnTo>
                    <a:pt x="46" y="28"/>
                  </a:lnTo>
                  <a:lnTo>
                    <a:pt x="48" y="26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4" y="23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5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8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8" y="15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0" name="Freeform 196">
              <a:extLst>
                <a:ext uri="{FF2B5EF4-FFF2-40B4-BE49-F238E27FC236}">
                  <a16:creationId xmlns:a16="http://schemas.microsoft.com/office/drawing/2014/main" id="{7ACDB9C8-B3BF-DA72-0D5E-B3D1D5BF8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1873" y="4211254"/>
              <a:ext cx="553579" cy="181278"/>
            </a:xfrm>
            <a:custGeom>
              <a:avLst/>
              <a:gdLst>
                <a:gd name="T0" fmla="*/ 168 w 284"/>
                <a:gd name="T1" fmla="*/ 71 h 93"/>
                <a:gd name="T2" fmla="*/ 64 w 284"/>
                <a:gd name="T3" fmla="*/ 66 h 93"/>
                <a:gd name="T4" fmla="*/ 23 w 284"/>
                <a:gd name="T5" fmla="*/ 61 h 93"/>
                <a:gd name="T6" fmla="*/ 260 w 284"/>
                <a:gd name="T7" fmla="*/ 44 h 93"/>
                <a:gd name="T8" fmla="*/ 8 w 284"/>
                <a:gd name="T9" fmla="*/ 26 h 93"/>
                <a:gd name="T10" fmla="*/ 1 w 284"/>
                <a:gd name="T11" fmla="*/ 15 h 93"/>
                <a:gd name="T12" fmla="*/ 9 w 284"/>
                <a:gd name="T13" fmla="*/ 9 h 93"/>
                <a:gd name="T14" fmla="*/ 17 w 284"/>
                <a:gd name="T15" fmla="*/ 14 h 93"/>
                <a:gd name="T16" fmla="*/ 20 w 284"/>
                <a:gd name="T17" fmla="*/ 22 h 93"/>
                <a:gd name="T18" fmla="*/ 23 w 284"/>
                <a:gd name="T19" fmla="*/ 22 h 93"/>
                <a:gd name="T20" fmla="*/ 31 w 284"/>
                <a:gd name="T21" fmla="*/ 22 h 93"/>
                <a:gd name="T22" fmla="*/ 39 w 284"/>
                <a:gd name="T23" fmla="*/ 17 h 93"/>
                <a:gd name="T24" fmla="*/ 55 w 284"/>
                <a:gd name="T25" fmla="*/ 39 h 93"/>
                <a:gd name="T26" fmla="*/ 55 w 284"/>
                <a:gd name="T27" fmla="*/ 63 h 93"/>
                <a:gd name="T28" fmla="*/ 68 w 284"/>
                <a:gd name="T29" fmla="*/ 85 h 93"/>
                <a:gd name="T30" fmla="*/ 63 w 284"/>
                <a:gd name="T31" fmla="*/ 82 h 93"/>
                <a:gd name="T32" fmla="*/ 55 w 284"/>
                <a:gd name="T33" fmla="*/ 85 h 93"/>
                <a:gd name="T34" fmla="*/ 31 w 284"/>
                <a:gd name="T35" fmla="*/ 69 h 93"/>
                <a:gd name="T36" fmla="*/ 22 w 284"/>
                <a:gd name="T37" fmla="*/ 55 h 93"/>
                <a:gd name="T38" fmla="*/ 15 w 284"/>
                <a:gd name="T39" fmla="*/ 45 h 93"/>
                <a:gd name="T40" fmla="*/ 8 w 284"/>
                <a:gd name="T41" fmla="*/ 14 h 93"/>
                <a:gd name="T42" fmla="*/ 249 w 284"/>
                <a:gd name="T43" fmla="*/ 8 h 93"/>
                <a:gd name="T44" fmla="*/ 254 w 284"/>
                <a:gd name="T45" fmla="*/ 4 h 93"/>
                <a:gd name="T46" fmla="*/ 260 w 284"/>
                <a:gd name="T47" fmla="*/ 12 h 93"/>
                <a:gd name="T48" fmla="*/ 260 w 284"/>
                <a:gd name="T49" fmla="*/ 20 h 93"/>
                <a:gd name="T50" fmla="*/ 265 w 284"/>
                <a:gd name="T51" fmla="*/ 22 h 93"/>
                <a:gd name="T52" fmla="*/ 273 w 284"/>
                <a:gd name="T53" fmla="*/ 23 h 93"/>
                <a:gd name="T54" fmla="*/ 282 w 284"/>
                <a:gd name="T55" fmla="*/ 28 h 93"/>
                <a:gd name="T56" fmla="*/ 279 w 284"/>
                <a:gd name="T57" fmla="*/ 33 h 93"/>
                <a:gd name="T58" fmla="*/ 274 w 284"/>
                <a:gd name="T59" fmla="*/ 41 h 93"/>
                <a:gd name="T60" fmla="*/ 266 w 284"/>
                <a:gd name="T61" fmla="*/ 44 h 93"/>
                <a:gd name="T62" fmla="*/ 258 w 284"/>
                <a:gd name="T63" fmla="*/ 45 h 93"/>
                <a:gd name="T64" fmla="*/ 244 w 284"/>
                <a:gd name="T65" fmla="*/ 42 h 93"/>
                <a:gd name="T66" fmla="*/ 235 w 284"/>
                <a:gd name="T67" fmla="*/ 42 h 93"/>
                <a:gd name="T68" fmla="*/ 230 w 284"/>
                <a:gd name="T69" fmla="*/ 53 h 93"/>
                <a:gd name="T70" fmla="*/ 228 w 284"/>
                <a:gd name="T71" fmla="*/ 61 h 93"/>
                <a:gd name="T72" fmla="*/ 224 w 284"/>
                <a:gd name="T73" fmla="*/ 66 h 93"/>
                <a:gd name="T74" fmla="*/ 224 w 284"/>
                <a:gd name="T75" fmla="*/ 71 h 93"/>
                <a:gd name="T76" fmla="*/ 220 w 284"/>
                <a:gd name="T77" fmla="*/ 77 h 93"/>
                <a:gd name="T78" fmla="*/ 216 w 284"/>
                <a:gd name="T79" fmla="*/ 83 h 93"/>
                <a:gd name="T80" fmla="*/ 205 w 284"/>
                <a:gd name="T81" fmla="*/ 85 h 93"/>
                <a:gd name="T82" fmla="*/ 194 w 284"/>
                <a:gd name="T83" fmla="*/ 85 h 93"/>
                <a:gd name="T84" fmla="*/ 183 w 284"/>
                <a:gd name="T85" fmla="*/ 85 h 93"/>
                <a:gd name="T86" fmla="*/ 175 w 284"/>
                <a:gd name="T87" fmla="*/ 91 h 93"/>
                <a:gd name="T88" fmla="*/ 159 w 284"/>
                <a:gd name="T89" fmla="*/ 93 h 93"/>
                <a:gd name="T90" fmla="*/ 150 w 284"/>
                <a:gd name="T91" fmla="*/ 86 h 93"/>
                <a:gd name="T92" fmla="*/ 143 w 284"/>
                <a:gd name="T93" fmla="*/ 78 h 93"/>
                <a:gd name="T94" fmla="*/ 154 w 284"/>
                <a:gd name="T95" fmla="*/ 82 h 93"/>
                <a:gd name="T96" fmla="*/ 167 w 284"/>
                <a:gd name="T97" fmla="*/ 85 h 93"/>
                <a:gd name="T98" fmla="*/ 167 w 284"/>
                <a:gd name="T99" fmla="*/ 78 h 93"/>
                <a:gd name="T100" fmla="*/ 168 w 284"/>
                <a:gd name="T101" fmla="*/ 71 h 93"/>
                <a:gd name="T102" fmla="*/ 173 w 284"/>
                <a:gd name="T103" fmla="*/ 64 h 93"/>
                <a:gd name="T104" fmla="*/ 198 w 284"/>
                <a:gd name="T105" fmla="*/ 55 h 93"/>
                <a:gd name="T106" fmla="*/ 208 w 284"/>
                <a:gd name="T107" fmla="*/ 39 h 93"/>
                <a:gd name="T108" fmla="*/ 213 w 284"/>
                <a:gd name="T109" fmla="*/ 44 h 93"/>
                <a:gd name="T110" fmla="*/ 219 w 284"/>
                <a:gd name="T111" fmla="*/ 47 h 93"/>
                <a:gd name="T112" fmla="*/ 219 w 284"/>
                <a:gd name="T113" fmla="*/ 41 h 93"/>
                <a:gd name="T114" fmla="*/ 222 w 284"/>
                <a:gd name="T115" fmla="*/ 38 h 93"/>
                <a:gd name="T116" fmla="*/ 227 w 284"/>
                <a:gd name="T117" fmla="*/ 41 h 93"/>
                <a:gd name="T118" fmla="*/ 230 w 284"/>
                <a:gd name="T119" fmla="*/ 33 h 93"/>
                <a:gd name="T120" fmla="*/ 232 w 284"/>
                <a:gd name="T121" fmla="*/ 26 h 93"/>
                <a:gd name="T122" fmla="*/ 244 w 284"/>
                <a:gd name="T123" fmla="*/ 12 h 93"/>
                <a:gd name="T124" fmla="*/ 254 w 284"/>
                <a:gd name="T12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4" h="93">
                  <a:moveTo>
                    <a:pt x="168" y="66"/>
                  </a:moveTo>
                  <a:lnTo>
                    <a:pt x="170" y="66"/>
                  </a:lnTo>
                  <a:lnTo>
                    <a:pt x="170" y="66"/>
                  </a:lnTo>
                  <a:lnTo>
                    <a:pt x="170" y="69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8" y="66"/>
                  </a:lnTo>
                  <a:lnTo>
                    <a:pt x="168" y="66"/>
                  </a:lnTo>
                  <a:close/>
                  <a:moveTo>
                    <a:pt x="66" y="64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6" y="64"/>
                  </a:lnTo>
                  <a:lnTo>
                    <a:pt x="66" y="64"/>
                  </a:lnTo>
                  <a:close/>
                  <a:moveTo>
                    <a:pt x="25" y="61"/>
                  </a:moveTo>
                  <a:lnTo>
                    <a:pt x="25" y="61"/>
                  </a:lnTo>
                  <a:lnTo>
                    <a:pt x="25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1"/>
                  </a:lnTo>
                  <a:lnTo>
                    <a:pt x="25" y="61"/>
                  </a:lnTo>
                  <a:close/>
                  <a:moveTo>
                    <a:pt x="261" y="44"/>
                  </a:moveTo>
                  <a:lnTo>
                    <a:pt x="261" y="44"/>
                  </a:lnTo>
                  <a:lnTo>
                    <a:pt x="265" y="45"/>
                  </a:lnTo>
                  <a:lnTo>
                    <a:pt x="261" y="45"/>
                  </a:lnTo>
                  <a:lnTo>
                    <a:pt x="260" y="45"/>
                  </a:lnTo>
                  <a:lnTo>
                    <a:pt x="261" y="45"/>
                  </a:lnTo>
                  <a:lnTo>
                    <a:pt x="260" y="44"/>
                  </a:lnTo>
                  <a:lnTo>
                    <a:pt x="261" y="44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1" y="28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8" y="30"/>
                  </a:lnTo>
                  <a:lnTo>
                    <a:pt x="8" y="26"/>
                  </a:lnTo>
                  <a:lnTo>
                    <a:pt x="9" y="26"/>
                  </a:lnTo>
                  <a:close/>
                  <a:moveTo>
                    <a:pt x="3" y="12"/>
                  </a:moveTo>
                  <a:lnTo>
                    <a:pt x="4" y="14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3" y="12"/>
                  </a:lnTo>
                  <a:lnTo>
                    <a:pt x="3" y="12"/>
                  </a:lnTo>
                  <a:close/>
                  <a:moveTo>
                    <a:pt x="9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2" y="19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9" y="17"/>
                  </a:lnTo>
                  <a:lnTo>
                    <a:pt x="42" y="22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9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5" y="36"/>
                  </a:lnTo>
                  <a:lnTo>
                    <a:pt x="55" y="39"/>
                  </a:lnTo>
                  <a:lnTo>
                    <a:pt x="55" y="42"/>
                  </a:lnTo>
                  <a:lnTo>
                    <a:pt x="55" y="49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63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3" y="72"/>
                  </a:lnTo>
                  <a:lnTo>
                    <a:pt x="66" y="80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6" y="86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3" y="83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58" y="85"/>
                  </a:lnTo>
                  <a:lnTo>
                    <a:pt x="56" y="86"/>
                  </a:lnTo>
                  <a:lnTo>
                    <a:pt x="55" y="86"/>
                  </a:lnTo>
                  <a:lnTo>
                    <a:pt x="55" y="85"/>
                  </a:lnTo>
                  <a:lnTo>
                    <a:pt x="55" y="83"/>
                  </a:lnTo>
                  <a:lnTo>
                    <a:pt x="53" y="83"/>
                  </a:lnTo>
                  <a:lnTo>
                    <a:pt x="47" y="80"/>
                  </a:lnTo>
                  <a:lnTo>
                    <a:pt x="45" y="78"/>
                  </a:lnTo>
                  <a:lnTo>
                    <a:pt x="42" y="75"/>
                  </a:lnTo>
                  <a:lnTo>
                    <a:pt x="36" y="74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27" y="67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5" y="63"/>
                  </a:lnTo>
                  <a:lnTo>
                    <a:pt x="25" y="60"/>
                  </a:lnTo>
                  <a:lnTo>
                    <a:pt x="23" y="58"/>
                  </a:lnTo>
                  <a:lnTo>
                    <a:pt x="22" y="55"/>
                  </a:lnTo>
                  <a:lnTo>
                    <a:pt x="20" y="53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7" y="49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5" y="45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2" y="33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9" y="17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9"/>
                  </a:lnTo>
                  <a:close/>
                  <a:moveTo>
                    <a:pt x="247" y="4"/>
                  </a:moveTo>
                  <a:lnTo>
                    <a:pt x="249" y="6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9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0" y="9"/>
                  </a:lnTo>
                  <a:lnTo>
                    <a:pt x="252" y="8"/>
                  </a:lnTo>
                  <a:lnTo>
                    <a:pt x="252" y="6"/>
                  </a:lnTo>
                  <a:lnTo>
                    <a:pt x="254" y="4"/>
                  </a:lnTo>
                  <a:lnTo>
                    <a:pt x="255" y="6"/>
                  </a:lnTo>
                  <a:lnTo>
                    <a:pt x="255" y="6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1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0" y="17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60" y="20"/>
                  </a:lnTo>
                  <a:lnTo>
                    <a:pt x="258" y="20"/>
                  </a:lnTo>
                  <a:lnTo>
                    <a:pt x="263" y="20"/>
                  </a:lnTo>
                  <a:lnTo>
                    <a:pt x="265" y="20"/>
                  </a:lnTo>
                  <a:lnTo>
                    <a:pt x="266" y="19"/>
                  </a:lnTo>
                  <a:lnTo>
                    <a:pt x="266" y="20"/>
                  </a:lnTo>
                  <a:lnTo>
                    <a:pt x="268" y="22"/>
                  </a:lnTo>
                  <a:lnTo>
                    <a:pt x="266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71" y="22"/>
                  </a:lnTo>
                  <a:lnTo>
                    <a:pt x="273" y="23"/>
                  </a:lnTo>
                  <a:lnTo>
                    <a:pt x="273" y="23"/>
                  </a:lnTo>
                  <a:lnTo>
                    <a:pt x="274" y="23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9" y="28"/>
                  </a:lnTo>
                  <a:lnTo>
                    <a:pt x="280" y="28"/>
                  </a:lnTo>
                  <a:lnTo>
                    <a:pt x="280" y="28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4" y="28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1"/>
                  </a:lnTo>
                  <a:lnTo>
                    <a:pt x="284" y="31"/>
                  </a:lnTo>
                  <a:lnTo>
                    <a:pt x="282" y="33"/>
                  </a:lnTo>
                  <a:lnTo>
                    <a:pt x="279" y="33"/>
                  </a:lnTo>
                  <a:lnTo>
                    <a:pt x="276" y="34"/>
                  </a:lnTo>
                  <a:lnTo>
                    <a:pt x="274" y="34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69" y="34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4" y="41"/>
                  </a:lnTo>
                  <a:lnTo>
                    <a:pt x="274" y="41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4"/>
                  </a:lnTo>
                  <a:lnTo>
                    <a:pt x="268" y="44"/>
                  </a:lnTo>
                  <a:lnTo>
                    <a:pt x="266" y="44"/>
                  </a:lnTo>
                  <a:lnTo>
                    <a:pt x="265" y="44"/>
                  </a:lnTo>
                  <a:lnTo>
                    <a:pt x="261" y="44"/>
                  </a:lnTo>
                  <a:lnTo>
                    <a:pt x="261" y="42"/>
                  </a:lnTo>
                  <a:lnTo>
                    <a:pt x="260" y="44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5" y="44"/>
                  </a:lnTo>
                  <a:lnTo>
                    <a:pt x="252" y="44"/>
                  </a:lnTo>
                  <a:lnTo>
                    <a:pt x="249" y="44"/>
                  </a:lnTo>
                  <a:lnTo>
                    <a:pt x="247" y="42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3" y="44"/>
                  </a:lnTo>
                  <a:lnTo>
                    <a:pt x="243" y="44"/>
                  </a:lnTo>
                  <a:lnTo>
                    <a:pt x="241" y="42"/>
                  </a:lnTo>
                  <a:lnTo>
                    <a:pt x="239" y="42"/>
                  </a:lnTo>
                  <a:lnTo>
                    <a:pt x="238" y="42"/>
                  </a:lnTo>
                  <a:lnTo>
                    <a:pt x="236" y="44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4"/>
                  </a:lnTo>
                  <a:lnTo>
                    <a:pt x="233" y="44"/>
                  </a:lnTo>
                  <a:lnTo>
                    <a:pt x="232" y="45"/>
                  </a:lnTo>
                  <a:lnTo>
                    <a:pt x="232" y="47"/>
                  </a:lnTo>
                  <a:lnTo>
                    <a:pt x="232" y="49"/>
                  </a:lnTo>
                  <a:lnTo>
                    <a:pt x="230" y="49"/>
                  </a:lnTo>
                  <a:lnTo>
                    <a:pt x="230" y="52"/>
                  </a:lnTo>
                  <a:lnTo>
                    <a:pt x="230" y="53"/>
                  </a:lnTo>
                  <a:lnTo>
                    <a:pt x="230" y="55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0" y="58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30" y="61"/>
                  </a:lnTo>
                  <a:lnTo>
                    <a:pt x="228" y="61"/>
                  </a:lnTo>
                  <a:lnTo>
                    <a:pt x="228" y="63"/>
                  </a:lnTo>
                  <a:lnTo>
                    <a:pt x="227" y="63"/>
                  </a:lnTo>
                  <a:lnTo>
                    <a:pt x="225" y="61"/>
                  </a:lnTo>
                  <a:lnTo>
                    <a:pt x="225" y="63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5" y="69"/>
                  </a:lnTo>
                  <a:lnTo>
                    <a:pt x="225" y="69"/>
                  </a:lnTo>
                  <a:lnTo>
                    <a:pt x="224" y="69"/>
                  </a:lnTo>
                  <a:lnTo>
                    <a:pt x="224" y="71"/>
                  </a:lnTo>
                  <a:lnTo>
                    <a:pt x="222" y="72"/>
                  </a:lnTo>
                  <a:lnTo>
                    <a:pt x="220" y="72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5"/>
                  </a:lnTo>
                  <a:lnTo>
                    <a:pt x="219" y="77"/>
                  </a:lnTo>
                  <a:lnTo>
                    <a:pt x="220" y="77"/>
                  </a:lnTo>
                  <a:lnTo>
                    <a:pt x="219" y="77"/>
                  </a:lnTo>
                  <a:lnTo>
                    <a:pt x="219" y="78"/>
                  </a:lnTo>
                  <a:lnTo>
                    <a:pt x="219" y="78"/>
                  </a:lnTo>
                  <a:lnTo>
                    <a:pt x="217" y="78"/>
                  </a:lnTo>
                  <a:lnTo>
                    <a:pt x="217" y="78"/>
                  </a:lnTo>
                  <a:lnTo>
                    <a:pt x="217" y="82"/>
                  </a:lnTo>
                  <a:lnTo>
                    <a:pt x="217" y="82"/>
                  </a:lnTo>
                  <a:lnTo>
                    <a:pt x="216" y="83"/>
                  </a:lnTo>
                  <a:lnTo>
                    <a:pt x="216" y="85"/>
                  </a:lnTo>
                  <a:lnTo>
                    <a:pt x="216" y="85"/>
                  </a:lnTo>
                  <a:lnTo>
                    <a:pt x="213" y="83"/>
                  </a:lnTo>
                  <a:lnTo>
                    <a:pt x="211" y="85"/>
                  </a:lnTo>
                  <a:lnTo>
                    <a:pt x="209" y="85"/>
                  </a:lnTo>
                  <a:lnTo>
                    <a:pt x="208" y="85"/>
                  </a:lnTo>
                  <a:lnTo>
                    <a:pt x="206" y="85"/>
                  </a:lnTo>
                  <a:lnTo>
                    <a:pt x="205" y="85"/>
                  </a:lnTo>
                  <a:lnTo>
                    <a:pt x="205" y="86"/>
                  </a:lnTo>
                  <a:lnTo>
                    <a:pt x="203" y="88"/>
                  </a:lnTo>
                  <a:lnTo>
                    <a:pt x="202" y="88"/>
                  </a:lnTo>
                  <a:lnTo>
                    <a:pt x="200" y="86"/>
                  </a:lnTo>
                  <a:lnTo>
                    <a:pt x="200" y="86"/>
                  </a:lnTo>
                  <a:lnTo>
                    <a:pt x="198" y="86"/>
                  </a:lnTo>
                  <a:lnTo>
                    <a:pt x="195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3"/>
                  </a:lnTo>
                  <a:lnTo>
                    <a:pt x="186" y="83"/>
                  </a:lnTo>
                  <a:lnTo>
                    <a:pt x="184" y="83"/>
                  </a:lnTo>
                  <a:lnTo>
                    <a:pt x="183" y="85"/>
                  </a:lnTo>
                  <a:lnTo>
                    <a:pt x="181" y="85"/>
                  </a:lnTo>
                  <a:lnTo>
                    <a:pt x="181" y="86"/>
                  </a:lnTo>
                  <a:lnTo>
                    <a:pt x="181" y="88"/>
                  </a:lnTo>
                  <a:lnTo>
                    <a:pt x="179" y="89"/>
                  </a:lnTo>
                  <a:lnTo>
                    <a:pt x="178" y="89"/>
                  </a:lnTo>
                  <a:lnTo>
                    <a:pt x="176" y="91"/>
                  </a:lnTo>
                  <a:lnTo>
                    <a:pt x="175" y="91"/>
                  </a:lnTo>
                  <a:lnTo>
                    <a:pt x="175" y="91"/>
                  </a:lnTo>
                  <a:lnTo>
                    <a:pt x="173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8" y="91"/>
                  </a:lnTo>
                  <a:lnTo>
                    <a:pt x="165" y="89"/>
                  </a:lnTo>
                  <a:lnTo>
                    <a:pt x="164" y="91"/>
                  </a:lnTo>
                  <a:lnTo>
                    <a:pt x="164" y="91"/>
                  </a:lnTo>
                  <a:lnTo>
                    <a:pt x="159" y="93"/>
                  </a:lnTo>
                  <a:lnTo>
                    <a:pt x="157" y="93"/>
                  </a:lnTo>
                  <a:lnTo>
                    <a:pt x="156" y="93"/>
                  </a:lnTo>
                  <a:lnTo>
                    <a:pt x="156" y="93"/>
                  </a:lnTo>
                  <a:lnTo>
                    <a:pt x="154" y="91"/>
                  </a:lnTo>
                  <a:lnTo>
                    <a:pt x="151" y="88"/>
                  </a:lnTo>
                  <a:lnTo>
                    <a:pt x="151" y="88"/>
                  </a:lnTo>
                  <a:lnTo>
                    <a:pt x="150" y="86"/>
                  </a:lnTo>
                  <a:lnTo>
                    <a:pt x="150" y="86"/>
                  </a:lnTo>
                  <a:lnTo>
                    <a:pt x="148" y="85"/>
                  </a:lnTo>
                  <a:lnTo>
                    <a:pt x="148" y="85"/>
                  </a:lnTo>
                  <a:lnTo>
                    <a:pt x="146" y="83"/>
                  </a:lnTo>
                  <a:lnTo>
                    <a:pt x="145" y="82"/>
                  </a:lnTo>
                  <a:lnTo>
                    <a:pt x="145" y="80"/>
                  </a:lnTo>
                  <a:lnTo>
                    <a:pt x="143" y="80"/>
                  </a:lnTo>
                  <a:lnTo>
                    <a:pt x="143" y="78"/>
                  </a:lnTo>
                  <a:lnTo>
                    <a:pt x="143" y="78"/>
                  </a:lnTo>
                  <a:lnTo>
                    <a:pt x="145" y="77"/>
                  </a:lnTo>
                  <a:lnTo>
                    <a:pt x="145" y="78"/>
                  </a:lnTo>
                  <a:lnTo>
                    <a:pt x="146" y="78"/>
                  </a:lnTo>
                  <a:lnTo>
                    <a:pt x="148" y="80"/>
                  </a:lnTo>
                  <a:lnTo>
                    <a:pt x="150" y="80"/>
                  </a:lnTo>
                  <a:lnTo>
                    <a:pt x="151" y="82"/>
                  </a:lnTo>
                  <a:lnTo>
                    <a:pt x="153" y="82"/>
                  </a:lnTo>
                  <a:lnTo>
                    <a:pt x="154" y="82"/>
                  </a:lnTo>
                  <a:lnTo>
                    <a:pt x="154" y="80"/>
                  </a:lnTo>
                  <a:lnTo>
                    <a:pt x="156" y="82"/>
                  </a:lnTo>
                  <a:lnTo>
                    <a:pt x="159" y="83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4" y="83"/>
                  </a:lnTo>
                  <a:lnTo>
                    <a:pt x="165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5" y="85"/>
                  </a:lnTo>
                  <a:lnTo>
                    <a:pt x="165" y="83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7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4"/>
                  </a:lnTo>
                  <a:lnTo>
                    <a:pt x="167" y="72"/>
                  </a:lnTo>
                  <a:lnTo>
                    <a:pt x="167" y="71"/>
                  </a:lnTo>
                  <a:lnTo>
                    <a:pt x="168" y="71"/>
                  </a:lnTo>
                  <a:lnTo>
                    <a:pt x="168" y="71"/>
                  </a:lnTo>
                  <a:lnTo>
                    <a:pt x="170" y="72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2" y="71"/>
                  </a:lnTo>
                  <a:lnTo>
                    <a:pt x="170" y="69"/>
                  </a:lnTo>
                  <a:lnTo>
                    <a:pt x="170" y="67"/>
                  </a:lnTo>
                  <a:lnTo>
                    <a:pt x="172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81" y="64"/>
                  </a:lnTo>
                  <a:lnTo>
                    <a:pt x="189" y="61"/>
                  </a:lnTo>
                  <a:lnTo>
                    <a:pt x="192" y="61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5" y="58"/>
                  </a:lnTo>
                  <a:lnTo>
                    <a:pt x="198" y="55"/>
                  </a:lnTo>
                  <a:lnTo>
                    <a:pt x="200" y="52"/>
                  </a:lnTo>
                  <a:lnTo>
                    <a:pt x="203" y="49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8" y="42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9" y="39"/>
                  </a:lnTo>
                  <a:lnTo>
                    <a:pt x="209" y="41"/>
                  </a:lnTo>
                  <a:lnTo>
                    <a:pt x="211" y="41"/>
                  </a:lnTo>
                  <a:lnTo>
                    <a:pt x="211" y="42"/>
                  </a:lnTo>
                  <a:lnTo>
                    <a:pt x="213" y="42"/>
                  </a:lnTo>
                  <a:lnTo>
                    <a:pt x="213" y="44"/>
                  </a:lnTo>
                  <a:lnTo>
                    <a:pt x="213" y="44"/>
                  </a:lnTo>
                  <a:lnTo>
                    <a:pt x="214" y="44"/>
                  </a:lnTo>
                  <a:lnTo>
                    <a:pt x="214" y="45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7" y="47"/>
                  </a:lnTo>
                  <a:lnTo>
                    <a:pt x="219" y="47"/>
                  </a:lnTo>
                  <a:lnTo>
                    <a:pt x="219" y="45"/>
                  </a:lnTo>
                  <a:lnTo>
                    <a:pt x="219" y="44"/>
                  </a:lnTo>
                  <a:lnTo>
                    <a:pt x="219" y="44"/>
                  </a:lnTo>
                  <a:lnTo>
                    <a:pt x="220" y="42"/>
                  </a:lnTo>
                  <a:lnTo>
                    <a:pt x="220" y="42"/>
                  </a:lnTo>
                  <a:lnTo>
                    <a:pt x="219" y="42"/>
                  </a:lnTo>
                  <a:lnTo>
                    <a:pt x="219" y="41"/>
                  </a:lnTo>
                  <a:lnTo>
                    <a:pt x="219" y="41"/>
                  </a:lnTo>
                  <a:lnTo>
                    <a:pt x="219" y="39"/>
                  </a:lnTo>
                  <a:lnTo>
                    <a:pt x="219" y="38"/>
                  </a:lnTo>
                  <a:lnTo>
                    <a:pt x="219" y="38"/>
                  </a:lnTo>
                  <a:lnTo>
                    <a:pt x="220" y="36"/>
                  </a:lnTo>
                  <a:lnTo>
                    <a:pt x="222" y="36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2" y="38"/>
                  </a:lnTo>
                  <a:lnTo>
                    <a:pt x="224" y="39"/>
                  </a:lnTo>
                  <a:lnTo>
                    <a:pt x="224" y="42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1"/>
                  </a:lnTo>
                  <a:lnTo>
                    <a:pt x="227" y="39"/>
                  </a:lnTo>
                  <a:lnTo>
                    <a:pt x="225" y="38"/>
                  </a:lnTo>
                  <a:lnTo>
                    <a:pt x="225" y="36"/>
                  </a:lnTo>
                  <a:lnTo>
                    <a:pt x="224" y="34"/>
                  </a:lnTo>
                  <a:lnTo>
                    <a:pt x="228" y="34"/>
                  </a:lnTo>
                  <a:lnTo>
                    <a:pt x="228" y="34"/>
                  </a:lnTo>
                  <a:lnTo>
                    <a:pt x="230" y="33"/>
                  </a:lnTo>
                  <a:lnTo>
                    <a:pt x="230" y="33"/>
                  </a:lnTo>
                  <a:lnTo>
                    <a:pt x="230" y="31"/>
                  </a:lnTo>
                  <a:lnTo>
                    <a:pt x="228" y="30"/>
                  </a:lnTo>
                  <a:lnTo>
                    <a:pt x="228" y="28"/>
                  </a:lnTo>
                  <a:lnTo>
                    <a:pt x="228" y="28"/>
                  </a:lnTo>
                  <a:lnTo>
                    <a:pt x="230" y="25"/>
                  </a:lnTo>
                  <a:lnTo>
                    <a:pt x="232" y="25"/>
                  </a:lnTo>
                  <a:lnTo>
                    <a:pt x="232" y="25"/>
                  </a:lnTo>
                  <a:lnTo>
                    <a:pt x="232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5" y="25"/>
                  </a:lnTo>
                  <a:lnTo>
                    <a:pt x="235" y="23"/>
                  </a:lnTo>
                  <a:lnTo>
                    <a:pt x="238" y="20"/>
                  </a:lnTo>
                  <a:lnTo>
                    <a:pt x="238" y="19"/>
                  </a:lnTo>
                  <a:lnTo>
                    <a:pt x="239" y="17"/>
                  </a:lnTo>
                  <a:lnTo>
                    <a:pt x="244" y="12"/>
                  </a:lnTo>
                  <a:lnTo>
                    <a:pt x="244" y="11"/>
                  </a:lnTo>
                  <a:lnTo>
                    <a:pt x="247" y="4"/>
                  </a:lnTo>
                  <a:lnTo>
                    <a:pt x="247" y="4"/>
                  </a:lnTo>
                  <a:close/>
                  <a:moveTo>
                    <a:pt x="255" y="0"/>
                  </a:moveTo>
                  <a:lnTo>
                    <a:pt x="255" y="1"/>
                  </a:lnTo>
                  <a:lnTo>
                    <a:pt x="255" y="1"/>
                  </a:lnTo>
                  <a:lnTo>
                    <a:pt x="255" y="3"/>
                  </a:lnTo>
                  <a:lnTo>
                    <a:pt x="254" y="3"/>
                  </a:lnTo>
                  <a:lnTo>
                    <a:pt x="252" y="3"/>
                  </a:lnTo>
                  <a:lnTo>
                    <a:pt x="252" y="3"/>
                  </a:lnTo>
                  <a:lnTo>
                    <a:pt x="252" y="1"/>
                  </a:lnTo>
                  <a:lnTo>
                    <a:pt x="254" y="0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1" name="Freeform 197">
              <a:extLst>
                <a:ext uri="{FF2B5EF4-FFF2-40B4-BE49-F238E27FC236}">
                  <a16:creationId xmlns:a16="http://schemas.microsoft.com/office/drawing/2014/main" id="{8599C8C8-ABDC-FB36-DACD-85EF30E8E4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7927" y="3466652"/>
              <a:ext cx="892743" cy="541884"/>
            </a:xfrm>
            <a:custGeom>
              <a:avLst/>
              <a:gdLst>
                <a:gd name="T0" fmla="*/ 457 w 458"/>
                <a:gd name="T1" fmla="*/ 188 h 278"/>
                <a:gd name="T2" fmla="*/ 457 w 458"/>
                <a:gd name="T3" fmla="*/ 177 h 278"/>
                <a:gd name="T4" fmla="*/ 123 w 458"/>
                <a:gd name="T5" fmla="*/ 133 h 278"/>
                <a:gd name="T6" fmla="*/ 112 w 458"/>
                <a:gd name="T7" fmla="*/ 120 h 278"/>
                <a:gd name="T8" fmla="*/ 89 w 458"/>
                <a:gd name="T9" fmla="*/ 122 h 278"/>
                <a:gd name="T10" fmla="*/ 47 w 458"/>
                <a:gd name="T11" fmla="*/ 74 h 278"/>
                <a:gd name="T12" fmla="*/ 89 w 458"/>
                <a:gd name="T13" fmla="*/ 56 h 278"/>
                <a:gd name="T14" fmla="*/ 75 w 458"/>
                <a:gd name="T15" fmla="*/ 57 h 278"/>
                <a:gd name="T16" fmla="*/ 53 w 458"/>
                <a:gd name="T17" fmla="*/ 0 h 278"/>
                <a:gd name="T18" fmla="*/ 137 w 458"/>
                <a:gd name="T19" fmla="*/ 22 h 278"/>
                <a:gd name="T20" fmla="*/ 176 w 458"/>
                <a:gd name="T21" fmla="*/ 19 h 278"/>
                <a:gd name="T22" fmla="*/ 205 w 458"/>
                <a:gd name="T23" fmla="*/ 51 h 278"/>
                <a:gd name="T24" fmla="*/ 228 w 458"/>
                <a:gd name="T25" fmla="*/ 48 h 278"/>
                <a:gd name="T26" fmla="*/ 252 w 458"/>
                <a:gd name="T27" fmla="*/ 52 h 278"/>
                <a:gd name="T28" fmla="*/ 268 w 458"/>
                <a:gd name="T29" fmla="*/ 76 h 278"/>
                <a:gd name="T30" fmla="*/ 279 w 458"/>
                <a:gd name="T31" fmla="*/ 97 h 278"/>
                <a:gd name="T32" fmla="*/ 304 w 458"/>
                <a:gd name="T33" fmla="*/ 108 h 278"/>
                <a:gd name="T34" fmla="*/ 299 w 458"/>
                <a:gd name="T35" fmla="*/ 153 h 278"/>
                <a:gd name="T36" fmla="*/ 304 w 458"/>
                <a:gd name="T37" fmla="*/ 174 h 278"/>
                <a:gd name="T38" fmla="*/ 318 w 458"/>
                <a:gd name="T39" fmla="*/ 199 h 278"/>
                <a:gd name="T40" fmla="*/ 328 w 458"/>
                <a:gd name="T41" fmla="*/ 215 h 278"/>
                <a:gd name="T42" fmla="*/ 369 w 458"/>
                <a:gd name="T43" fmla="*/ 219 h 278"/>
                <a:gd name="T44" fmla="*/ 391 w 458"/>
                <a:gd name="T45" fmla="*/ 218 h 278"/>
                <a:gd name="T46" fmla="*/ 400 w 458"/>
                <a:gd name="T47" fmla="*/ 201 h 278"/>
                <a:gd name="T48" fmla="*/ 432 w 458"/>
                <a:gd name="T49" fmla="*/ 174 h 278"/>
                <a:gd name="T50" fmla="*/ 451 w 458"/>
                <a:gd name="T51" fmla="*/ 174 h 278"/>
                <a:gd name="T52" fmla="*/ 455 w 458"/>
                <a:gd name="T53" fmla="*/ 185 h 278"/>
                <a:gd name="T54" fmla="*/ 447 w 458"/>
                <a:gd name="T55" fmla="*/ 202 h 278"/>
                <a:gd name="T56" fmla="*/ 443 w 458"/>
                <a:gd name="T57" fmla="*/ 219 h 278"/>
                <a:gd name="T58" fmla="*/ 433 w 458"/>
                <a:gd name="T59" fmla="*/ 219 h 278"/>
                <a:gd name="T60" fmla="*/ 397 w 458"/>
                <a:gd name="T61" fmla="*/ 232 h 278"/>
                <a:gd name="T62" fmla="*/ 403 w 458"/>
                <a:gd name="T63" fmla="*/ 249 h 278"/>
                <a:gd name="T64" fmla="*/ 380 w 458"/>
                <a:gd name="T65" fmla="*/ 267 h 278"/>
                <a:gd name="T66" fmla="*/ 369 w 458"/>
                <a:gd name="T67" fmla="*/ 267 h 278"/>
                <a:gd name="T68" fmla="*/ 353 w 458"/>
                <a:gd name="T69" fmla="*/ 256 h 278"/>
                <a:gd name="T70" fmla="*/ 339 w 458"/>
                <a:gd name="T71" fmla="*/ 252 h 278"/>
                <a:gd name="T72" fmla="*/ 283 w 458"/>
                <a:gd name="T73" fmla="*/ 248 h 278"/>
                <a:gd name="T74" fmla="*/ 238 w 458"/>
                <a:gd name="T75" fmla="*/ 227 h 278"/>
                <a:gd name="T76" fmla="*/ 192 w 458"/>
                <a:gd name="T77" fmla="*/ 204 h 278"/>
                <a:gd name="T78" fmla="*/ 187 w 458"/>
                <a:gd name="T79" fmla="*/ 185 h 278"/>
                <a:gd name="T80" fmla="*/ 176 w 458"/>
                <a:gd name="T81" fmla="*/ 150 h 278"/>
                <a:gd name="T82" fmla="*/ 153 w 458"/>
                <a:gd name="T83" fmla="*/ 128 h 278"/>
                <a:gd name="T84" fmla="*/ 140 w 458"/>
                <a:gd name="T85" fmla="*/ 114 h 278"/>
                <a:gd name="T86" fmla="*/ 130 w 458"/>
                <a:gd name="T87" fmla="*/ 109 h 278"/>
                <a:gd name="T88" fmla="*/ 123 w 458"/>
                <a:gd name="T89" fmla="*/ 92 h 278"/>
                <a:gd name="T90" fmla="*/ 107 w 458"/>
                <a:gd name="T91" fmla="*/ 76 h 278"/>
                <a:gd name="T92" fmla="*/ 86 w 458"/>
                <a:gd name="T93" fmla="*/ 52 h 278"/>
                <a:gd name="T94" fmla="*/ 77 w 458"/>
                <a:gd name="T95" fmla="*/ 27 h 278"/>
                <a:gd name="T96" fmla="*/ 60 w 458"/>
                <a:gd name="T97" fmla="*/ 19 h 278"/>
                <a:gd name="T98" fmla="*/ 55 w 458"/>
                <a:gd name="T99" fmla="*/ 40 h 278"/>
                <a:gd name="T100" fmla="*/ 74 w 458"/>
                <a:gd name="T101" fmla="*/ 62 h 278"/>
                <a:gd name="T102" fmla="*/ 89 w 458"/>
                <a:gd name="T103" fmla="*/ 87 h 278"/>
                <a:gd name="T104" fmla="*/ 101 w 458"/>
                <a:gd name="T105" fmla="*/ 98 h 278"/>
                <a:gd name="T106" fmla="*/ 112 w 458"/>
                <a:gd name="T107" fmla="*/ 131 h 278"/>
                <a:gd name="T108" fmla="*/ 124 w 458"/>
                <a:gd name="T109" fmla="*/ 137 h 278"/>
                <a:gd name="T110" fmla="*/ 118 w 458"/>
                <a:gd name="T111" fmla="*/ 144 h 278"/>
                <a:gd name="T112" fmla="*/ 91 w 458"/>
                <a:gd name="T113" fmla="*/ 120 h 278"/>
                <a:gd name="T114" fmla="*/ 74 w 458"/>
                <a:gd name="T115" fmla="*/ 93 h 278"/>
                <a:gd name="T116" fmla="*/ 52 w 458"/>
                <a:gd name="T117" fmla="*/ 81 h 278"/>
                <a:gd name="T118" fmla="*/ 61 w 458"/>
                <a:gd name="T119" fmla="*/ 76 h 278"/>
                <a:gd name="T120" fmla="*/ 39 w 458"/>
                <a:gd name="T121" fmla="*/ 48 h 278"/>
                <a:gd name="T122" fmla="*/ 25 w 458"/>
                <a:gd name="T123" fmla="*/ 19 h 278"/>
                <a:gd name="T124" fmla="*/ 39 w 458"/>
                <a:gd name="T125" fmla="*/ 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8" h="278">
                  <a:moveTo>
                    <a:pt x="388" y="215"/>
                  </a:moveTo>
                  <a:lnTo>
                    <a:pt x="388" y="215"/>
                  </a:lnTo>
                  <a:lnTo>
                    <a:pt x="389" y="215"/>
                  </a:lnTo>
                  <a:lnTo>
                    <a:pt x="388" y="216"/>
                  </a:lnTo>
                  <a:lnTo>
                    <a:pt x="386" y="216"/>
                  </a:lnTo>
                  <a:lnTo>
                    <a:pt x="384" y="216"/>
                  </a:lnTo>
                  <a:lnTo>
                    <a:pt x="384" y="216"/>
                  </a:lnTo>
                  <a:lnTo>
                    <a:pt x="388" y="215"/>
                  </a:lnTo>
                  <a:close/>
                  <a:moveTo>
                    <a:pt x="107" y="213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07" y="216"/>
                  </a:lnTo>
                  <a:lnTo>
                    <a:pt x="107" y="215"/>
                  </a:lnTo>
                  <a:lnTo>
                    <a:pt x="107" y="215"/>
                  </a:lnTo>
                  <a:lnTo>
                    <a:pt x="107" y="213"/>
                  </a:lnTo>
                  <a:close/>
                  <a:moveTo>
                    <a:pt x="457" y="188"/>
                  </a:moveTo>
                  <a:lnTo>
                    <a:pt x="457" y="188"/>
                  </a:lnTo>
                  <a:lnTo>
                    <a:pt x="457" y="189"/>
                  </a:lnTo>
                  <a:lnTo>
                    <a:pt x="455" y="193"/>
                  </a:lnTo>
                  <a:lnTo>
                    <a:pt x="454" y="193"/>
                  </a:lnTo>
                  <a:lnTo>
                    <a:pt x="454" y="191"/>
                  </a:lnTo>
                  <a:lnTo>
                    <a:pt x="454" y="189"/>
                  </a:lnTo>
                  <a:lnTo>
                    <a:pt x="455" y="188"/>
                  </a:lnTo>
                  <a:lnTo>
                    <a:pt x="457" y="188"/>
                  </a:lnTo>
                  <a:lnTo>
                    <a:pt x="457" y="188"/>
                  </a:lnTo>
                  <a:close/>
                  <a:moveTo>
                    <a:pt x="458" y="177"/>
                  </a:moveTo>
                  <a:lnTo>
                    <a:pt x="458" y="177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7" y="177"/>
                  </a:lnTo>
                  <a:lnTo>
                    <a:pt x="458" y="177"/>
                  </a:lnTo>
                  <a:close/>
                  <a:moveTo>
                    <a:pt x="171" y="171"/>
                  </a:moveTo>
                  <a:lnTo>
                    <a:pt x="171" y="172"/>
                  </a:lnTo>
                  <a:lnTo>
                    <a:pt x="171" y="172"/>
                  </a:lnTo>
                  <a:lnTo>
                    <a:pt x="171" y="172"/>
                  </a:lnTo>
                  <a:lnTo>
                    <a:pt x="171" y="174"/>
                  </a:lnTo>
                  <a:lnTo>
                    <a:pt x="170" y="174"/>
                  </a:lnTo>
                  <a:lnTo>
                    <a:pt x="170" y="172"/>
                  </a:lnTo>
                  <a:lnTo>
                    <a:pt x="170" y="171"/>
                  </a:lnTo>
                  <a:lnTo>
                    <a:pt x="171" y="171"/>
                  </a:lnTo>
                  <a:close/>
                  <a:moveTo>
                    <a:pt x="123" y="131"/>
                  </a:moveTo>
                  <a:lnTo>
                    <a:pt x="124" y="133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3" y="133"/>
                  </a:lnTo>
                  <a:lnTo>
                    <a:pt x="123" y="131"/>
                  </a:lnTo>
                  <a:lnTo>
                    <a:pt x="123" y="131"/>
                  </a:lnTo>
                  <a:close/>
                  <a:moveTo>
                    <a:pt x="94" y="128"/>
                  </a:moveTo>
                  <a:lnTo>
                    <a:pt x="94" y="128"/>
                  </a:lnTo>
                  <a:lnTo>
                    <a:pt x="97" y="130"/>
                  </a:lnTo>
                  <a:lnTo>
                    <a:pt x="97" y="131"/>
                  </a:lnTo>
                  <a:lnTo>
                    <a:pt x="93" y="128"/>
                  </a:lnTo>
                  <a:lnTo>
                    <a:pt x="94" y="128"/>
                  </a:lnTo>
                  <a:close/>
                  <a:moveTo>
                    <a:pt x="112" y="120"/>
                  </a:moveTo>
                  <a:lnTo>
                    <a:pt x="113" y="120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3" y="122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close/>
                  <a:moveTo>
                    <a:pt x="91" y="117"/>
                  </a:moveTo>
                  <a:lnTo>
                    <a:pt x="91" y="117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6"/>
                  </a:lnTo>
                  <a:lnTo>
                    <a:pt x="91" y="128"/>
                  </a:lnTo>
                  <a:lnTo>
                    <a:pt x="93" y="128"/>
                  </a:lnTo>
                  <a:lnTo>
                    <a:pt x="91" y="128"/>
                  </a:lnTo>
                  <a:lnTo>
                    <a:pt x="91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8" y="125"/>
                  </a:lnTo>
                  <a:lnTo>
                    <a:pt x="89" y="122"/>
                  </a:lnTo>
                  <a:lnTo>
                    <a:pt x="91" y="117"/>
                  </a:lnTo>
                  <a:close/>
                  <a:moveTo>
                    <a:pt x="105" y="104"/>
                  </a:move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close/>
                  <a:moveTo>
                    <a:pt x="45" y="70"/>
                  </a:moveTo>
                  <a:lnTo>
                    <a:pt x="47" y="70"/>
                  </a:lnTo>
                  <a:lnTo>
                    <a:pt x="47" y="71"/>
                  </a:lnTo>
                  <a:lnTo>
                    <a:pt x="47" y="73"/>
                  </a:lnTo>
                  <a:lnTo>
                    <a:pt x="47" y="74"/>
                  </a:lnTo>
                  <a:lnTo>
                    <a:pt x="44" y="73"/>
                  </a:lnTo>
                  <a:lnTo>
                    <a:pt x="45" y="71"/>
                  </a:lnTo>
                  <a:lnTo>
                    <a:pt x="45" y="70"/>
                  </a:lnTo>
                  <a:lnTo>
                    <a:pt x="45" y="70"/>
                  </a:lnTo>
                  <a:close/>
                  <a:moveTo>
                    <a:pt x="1" y="56"/>
                  </a:moveTo>
                  <a:lnTo>
                    <a:pt x="1" y="56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6"/>
                  </a:lnTo>
                  <a:close/>
                  <a:moveTo>
                    <a:pt x="88" y="56"/>
                  </a:moveTo>
                  <a:lnTo>
                    <a:pt x="89" y="56"/>
                  </a:lnTo>
                  <a:lnTo>
                    <a:pt x="89" y="57"/>
                  </a:lnTo>
                  <a:lnTo>
                    <a:pt x="89" y="59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5" y="62"/>
                  </a:lnTo>
                  <a:lnTo>
                    <a:pt x="85" y="60"/>
                  </a:lnTo>
                  <a:lnTo>
                    <a:pt x="86" y="57"/>
                  </a:lnTo>
                  <a:lnTo>
                    <a:pt x="86" y="56"/>
                  </a:lnTo>
                  <a:lnTo>
                    <a:pt x="88" y="56"/>
                  </a:lnTo>
                  <a:close/>
                  <a:moveTo>
                    <a:pt x="69" y="51"/>
                  </a:moveTo>
                  <a:lnTo>
                    <a:pt x="71" y="51"/>
                  </a:lnTo>
                  <a:lnTo>
                    <a:pt x="72" y="51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5" y="57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9" y="51"/>
                  </a:lnTo>
                  <a:close/>
                  <a:moveTo>
                    <a:pt x="53" y="15"/>
                  </a:move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3" y="15"/>
                  </a:lnTo>
                  <a:close/>
                  <a:moveTo>
                    <a:pt x="53" y="0"/>
                  </a:moveTo>
                  <a:lnTo>
                    <a:pt x="52" y="2"/>
                  </a:lnTo>
                  <a:lnTo>
                    <a:pt x="52" y="4"/>
                  </a:lnTo>
                  <a:lnTo>
                    <a:pt x="58" y="7"/>
                  </a:lnTo>
                  <a:lnTo>
                    <a:pt x="66" y="8"/>
                  </a:lnTo>
                  <a:lnTo>
                    <a:pt x="72" y="11"/>
                  </a:lnTo>
                  <a:lnTo>
                    <a:pt x="78" y="13"/>
                  </a:lnTo>
                  <a:lnTo>
                    <a:pt x="86" y="16"/>
                  </a:lnTo>
                  <a:lnTo>
                    <a:pt x="93" y="18"/>
                  </a:lnTo>
                  <a:lnTo>
                    <a:pt x="99" y="21"/>
                  </a:lnTo>
                  <a:lnTo>
                    <a:pt x="107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2" y="22"/>
                  </a:lnTo>
                  <a:lnTo>
                    <a:pt x="148" y="22"/>
                  </a:lnTo>
                  <a:lnTo>
                    <a:pt x="148" y="21"/>
                  </a:lnTo>
                  <a:lnTo>
                    <a:pt x="148" y="19"/>
                  </a:lnTo>
                  <a:lnTo>
                    <a:pt x="148" y="18"/>
                  </a:lnTo>
                  <a:lnTo>
                    <a:pt x="148" y="15"/>
                  </a:lnTo>
                  <a:lnTo>
                    <a:pt x="151" y="15"/>
                  </a:lnTo>
                  <a:lnTo>
                    <a:pt x="160" y="15"/>
                  </a:lnTo>
                  <a:lnTo>
                    <a:pt x="164" y="15"/>
                  </a:lnTo>
                  <a:lnTo>
                    <a:pt x="167" y="15"/>
                  </a:lnTo>
                  <a:lnTo>
                    <a:pt x="170" y="15"/>
                  </a:lnTo>
                  <a:lnTo>
                    <a:pt x="173" y="15"/>
                  </a:lnTo>
                  <a:lnTo>
                    <a:pt x="173" y="16"/>
                  </a:lnTo>
                  <a:lnTo>
                    <a:pt x="173" y="16"/>
                  </a:lnTo>
                  <a:lnTo>
                    <a:pt x="175" y="16"/>
                  </a:lnTo>
                  <a:lnTo>
                    <a:pt x="176" y="19"/>
                  </a:lnTo>
                  <a:lnTo>
                    <a:pt x="178" y="21"/>
                  </a:lnTo>
                  <a:lnTo>
                    <a:pt x="179" y="21"/>
                  </a:lnTo>
                  <a:lnTo>
                    <a:pt x="183" y="24"/>
                  </a:lnTo>
                  <a:lnTo>
                    <a:pt x="186" y="27"/>
                  </a:lnTo>
                  <a:lnTo>
                    <a:pt x="190" y="30"/>
                  </a:lnTo>
                  <a:lnTo>
                    <a:pt x="192" y="32"/>
                  </a:lnTo>
                  <a:lnTo>
                    <a:pt x="194" y="34"/>
                  </a:lnTo>
                  <a:lnTo>
                    <a:pt x="195" y="34"/>
                  </a:lnTo>
                  <a:lnTo>
                    <a:pt x="197" y="37"/>
                  </a:lnTo>
                  <a:lnTo>
                    <a:pt x="198" y="41"/>
                  </a:lnTo>
                  <a:lnTo>
                    <a:pt x="198" y="43"/>
                  </a:lnTo>
                  <a:lnTo>
                    <a:pt x="200" y="46"/>
                  </a:lnTo>
                  <a:lnTo>
                    <a:pt x="201" y="49"/>
                  </a:lnTo>
                  <a:lnTo>
                    <a:pt x="203" y="51"/>
                  </a:lnTo>
                  <a:lnTo>
                    <a:pt x="205" y="51"/>
                  </a:lnTo>
                  <a:lnTo>
                    <a:pt x="205" y="51"/>
                  </a:lnTo>
                  <a:lnTo>
                    <a:pt x="206" y="52"/>
                  </a:lnTo>
                  <a:lnTo>
                    <a:pt x="208" y="54"/>
                  </a:lnTo>
                  <a:lnTo>
                    <a:pt x="211" y="54"/>
                  </a:lnTo>
                  <a:lnTo>
                    <a:pt x="212" y="56"/>
                  </a:lnTo>
                  <a:lnTo>
                    <a:pt x="217" y="59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2" y="59"/>
                  </a:lnTo>
                  <a:lnTo>
                    <a:pt x="222" y="57"/>
                  </a:lnTo>
                  <a:lnTo>
                    <a:pt x="224" y="56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5" y="54"/>
                  </a:lnTo>
                  <a:lnTo>
                    <a:pt x="225" y="52"/>
                  </a:lnTo>
                  <a:lnTo>
                    <a:pt x="227" y="49"/>
                  </a:lnTo>
                  <a:lnTo>
                    <a:pt x="228" y="48"/>
                  </a:lnTo>
                  <a:lnTo>
                    <a:pt x="230" y="48"/>
                  </a:lnTo>
                  <a:lnTo>
                    <a:pt x="231" y="46"/>
                  </a:lnTo>
                  <a:lnTo>
                    <a:pt x="233" y="46"/>
                  </a:lnTo>
                  <a:lnTo>
                    <a:pt x="233" y="46"/>
                  </a:lnTo>
                  <a:lnTo>
                    <a:pt x="235" y="46"/>
                  </a:lnTo>
                  <a:lnTo>
                    <a:pt x="238" y="46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8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47" y="49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3" y="54"/>
                  </a:lnTo>
                  <a:lnTo>
                    <a:pt x="255" y="56"/>
                  </a:lnTo>
                  <a:lnTo>
                    <a:pt x="257" y="59"/>
                  </a:lnTo>
                  <a:lnTo>
                    <a:pt x="257" y="60"/>
                  </a:lnTo>
                  <a:lnTo>
                    <a:pt x="258" y="62"/>
                  </a:lnTo>
                  <a:lnTo>
                    <a:pt x="260" y="65"/>
                  </a:lnTo>
                  <a:lnTo>
                    <a:pt x="261" y="67"/>
                  </a:lnTo>
                  <a:lnTo>
                    <a:pt x="261" y="67"/>
                  </a:lnTo>
                  <a:lnTo>
                    <a:pt x="261" y="68"/>
                  </a:lnTo>
                  <a:lnTo>
                    <a:pt x="261" y="70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66" y="74"/>
                  </a:lnTo>
                  <a:lnTo>
                    <a:pt x="268" y="76"/>
                  </a:lnTo>
                  <a:lnTo>
                    <a:pt x="269" y="79"/>
                  </a:lnTo>
                  <a:lnTo>
                    <a:pt x="272" y="81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4"/>
                  </a:lnTo>
                  <a:lnTo>
                    <a:pt x="274" y="85"/>
                  </a:lnTo>
                  <a:lnTo>
                    <a:pt x="274" y="85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90"/>
                  </a:lnTo>
                  <a:lnTo>
                    <a:pt x="276" y="92"/>
                  </a:lnTo>
                  <a:lnTo>
                    <a:pt x="277" y="93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9" y="98"/>
                  </a:lnTo>
                  <a:lnTo>
                    <a:pt x="280" y="100"/>
                  </a:lnTo>
                  <a:lnTo>
                    <a:pt x="282" y="100"/>
                  </a:lnTo>
                  <a:lnTo>
                    <a:pt x="283" y="100"/>
                  </a:lnTo>
                  <a:lnTo>
                    <a:pt x="285" y="101"/>
                  </a:lnTo>
                  <a:lnTo>
                    <a:pt x="287" y="101"/>
                  </a:lnTo>
                  <a:lnTo>
                    <a:pt x="288" y="103"/>
                  </a:lnTo>
                  <a:lnTo>
                    <a:pt x="290" y="103"/>
                  </a:lnTo>
                  <a:lnTo>
                    <a:pt x="291" y="104"/>
                  </a:lnTo>
                  <a:lnTo>
                    <a:pt x="294" y="104"/>
                  </a:lnTo>
                  <a:lnTo>
                    <a:pt x="298" y="104"/>
                  </a:lnTo>
                  <a:lnTo>
                    <a:pt x="301" y="106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6" y="106"/>
                  </a:lnTo>
                  <a:lnTo>
                    <a:pt x="307" y="106"/>
                  </a:lnTo>
                  <a:lnTo>
                    <a:pt x="307" y="109"/>
                  </a:lnTo>
                  <a:lnTo>
                    <a:pt x="306" y="112"/>
                  </a:lnTo>
                  <a:lnTo>
                    <a:pt x="304" y="117"/>
                  </a:lnTo>
                  <a:lnTo>
                    <a:pt x="302" y="120"/>
                  </a:lnTo>
                  <a:lnTo>
                    <a:pt x="299" y="130"/>
                  </a:lnTo>
                  <a:lnTo>
                    <a:pt x="299" y="136"/>
                  </a:lnTo>
                  <a:lnTo>
                    <a:pt x="299" y="139"/>
                  </a:lnTo>
                  <a:lnTo>
                    <a:pt x="299" y="139"/>
                  </a:lnTo>
                  <a:lnTo>
                    <a:pt x="299" y="141"/>
                  </a:lnTo>
                  <a:lnTo>
                    <a:pt x="299" y="147"/>
                  </a:lnTo>
                  <a:lnTo>
                    <a:pt x="299" y="152"/>
                  </a:lnTo>
                  <a:lnTo>
                    <a:pt x="299" y="153"/>
                  </a:lnTo>
                  <a:lnTo>
                    <a:pt x="298" y="155"/>
                  </a:lnTo>
                  <a:lnTo>
                    <a:pt x="298" y="156"/>
                  </a:lnTo>
                  <a:lnTo>
                    <a:pt x="298" y="158"/>
                  </a:lnTo>
                  <a:lnTo>
                    <a:pt x="298" y="160"/>
                  </a:lnTo>
                  <a:lnTo>
                    <a:pt x="298" y="163"/>
                  </a:lnTo>
                  <a:lnTo>
                    <a:pt x="299" y="164"/>
                  </a:lnTo>
                  <a:lnTo>
                    <a:pt x="301" y="169"/>
                  </a:lnTo>
                  <a:lnTo>
                    <a:pt x="302" y="171"/>
                  </a:lnTo>
                  <a:lnTo>
                    <a:pt x="304" y="172"/>
                  </a:lnTo>
                  <a:lnTo>
                    <a:pt x="306" y="174"/>
                  </a:lnTo>
                  <a:lnTo>
                    <a:pt x="304" y="175"/>
                  </a:lnTo>
                  <a:lnTo>
                    <a:pt x="304" y="175"/>
                  </a:lnTo>
                  <a:lnTo>
                    <a:pt x="304" y="177"/>
                  </a:lnTo>
                  <a:lnTo>
                    <a:pt x="304" y="177"/>
                  </a:lnTo>
                  <a:lnTo>
                    <a:pt x="304" y="175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2" y="172"/>
                  </a:lnTo>
                  <a:lnTo>
                    <a:pt x="301" y="171"/>
                  </a:lnTo>
                  <a:lnTo>
                    <a:pt x="299" y="166"/>
                  </a:lnTo>
                  <a:lnTo>
                    <a:pt x="301" y="172"/>
                  </a:lnTo>
                  <a:lnTo>
                    <a:pt x="301" y="174"/>
                  </a:lnTo>
                  <a:lnTo>
                    <a:pt x="301" y="174"/>
                  </a:lnTo>
                  <a:lnTo>
                    <a:pt x="302" y="174"/>
                  </a:lnTo>
                  <a:lnTo>
                    <a:pt x="302" y="175"/>
                  </a:lnTo>
                  <a:lnTo>
                    <a:pt x="302" y="175"/>
                  </a:lnTo>
                  <a:lnTo>
                    <a:pt x="304" y="180"/>
                  </a:lnTo>
                  <a:lnTo>
                    <a:pt x="307" y="185"/>
                  </a:lnTo>
                  <a:lnTo>
                    <a:pt x="307" y="186"/>
                  </a:lnTo>
                  <a:lnTo>
                    <a:pt x="307" y="188"/>
                  </a:lnTo>
                  <a:lnTo>
                    <a:pt x="313" y="194"/>
                  </a:lnTo>
                  <a:lnTo>
                    <a:pt x="318" y="199"/>
                  </a:lnTo>
                  <a:lnTo>
                    <a:pt x="318" y="204"/>
                  </a:lnTo>
                  <a:lnTo>
                    <a:pt x="320" y="204"/>
                  </a:lnTo>
                  <a:lnTo>
                    <a:pt x="320" y="207"/>
                  </a:lnTo>
                  <a:lnTo>
                    <a:pt x="323" y="208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6" y="213"/>
                  </a:lnTo>
                  <a:lnTo>
                    <a:pt x="328" y="215"/>
                  </a:lnTo>
                  <a:lnTo>
                    <a:pt x="326" y="215"/>
                  </a:lnTo>
                  <a:lnTo>
                    <a:pt x="324" y="213"/>
                  </a:lnTo>
                  <a:lnTo>
                    <a:pt x="324" y="215"/>
                  </a:lnTo>
                  <a:lnTo>
                    <a:pt x="326" y="215"/>
                  </a:lnTo>
                  <a:lnTo>
                    <a:pt x="329" y="216"/>
                  </a:lnTo>
                  <a:lnTo>
                    <a:pt x="331" y="216"/>
                  </a:lnTo>
                  <a:lnTo>
                    <a:pt x="329" y="216"/>
                  </a:lnTo>
                  <a:lnTo>
                    <a:pt x="328" y="215"/>
                  </a:lnTo>
                  <a:lnTo>
                    <a:pt x="328" y="215"/>
                  </a:lnTo>
                  <a:lnTo>
                    <a:pt x="331" y="216"/>
                  </a:lnTo>
                  <a:lnTo>
                    <a:pt x="335" y="216"/>
                  </a:lnTo>
                  <a:lnTo>
                    <a:pt x="339" y="218"/>
                  </a:lnTo>
                  <a:lnTo>
                    <a:pt x="342" y="218"/>
                  </a:lnTo>
                  <a:lnTo>
                    <a:pt x="343" y="221"/>
                  </a:lnTo>
                  <a:lnTo>
                    <a:pt x="345" y="224"/>
                  </a:lnTo>
                  <a:lnTo>
                    <a:pt x="347" y="224"/>
                  </a:lnTo>
                  <a:lnTo>
                    <a:pt x="347" y="224"/>
                  </a:lnTo>
                  <a:lnTo>
                    <a:pt x="350" y="224"/>
                  </a:lnTo>
                  <a:lnTo>
                    <a:pt x="354" y="221"/>
                  </a:lnTo>
                  <a:lnTo>
                    <a:pt x="356" y="221"/>
                  </a:lnTo>
                  <a:lnTo>
                    <a:pt x="359" y="219"/>
                  </a:lnTo>
                  <a:lnTo>
                    <a:pt x="364" y="219"/>
                  </a:lnTo>
                  <a:lnTo>
                    <a:pt x="365" y="219"/>
                  </a:lnTo>
                  <a:lnTo>
                    <a:pt x="369" y="219"/>
                  </a:lnTo>
                  <a:lnTo>
                    <a:pt x="370" y="218"/>
                  </a:lnTo>
                  <a:lnTo>
                    <a:pt x="372" y="218"/>
                  </a:lnTo>
                  <a:lnTo>
                    <a:pt x="372" y="218"/>
                  </a:lnTo>
                  <a:lnTo>
                    <a:pt x="375" y="216"/>
                  </a:lnTo>
                  <a:lnTo>
                    <a:pt x="375" y="216"/>
                  </a:lnTo>
                  <a:lnTo>
                    <a:pt x="378" y="216"/>
                  </a:lnTo>
                  <a:lnTo>
                    <a:pt x="380" y="216"/>
                  </a:lnTo>
                  <a:lnTo>
                    <a:pt x="383" y="216"/>
                  </a:lnTo>
                  <a:lnTo>
                    <a:pt x="383" y="216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4" y="219"/>
                  </a:lnTo>
                  <a:lnTo>
                    <a:pt x="388" y="219"/>
                  </a:lnTo>
                  <a:lnTo>
                    <a:pt x="389" y="219"/>
                  </a:lnTo>
                  <a:lnTo>
                    <a:pt x="391" y="218"/>
                  </a:lnTo>
                  <a:lnTo>
                    <a:pt x="392" y="216"/>
                  </a:lnTo>
                  <a:lnTo>
                    <a:pt x="392" y="216"/>
                  </a:lnTo>
                  <a:lnTo>
                    <a:pt x="392" y="215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1" y="213"/>
                  </a:lnTo>
                  <a:lnTo>
                    <a:pt x="391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91" y="213"/>
                  </a:lnTo>
                  <a:lnTo>
                    <a:pt x="394" y="212"/>
                  </a:lnTo>
                  <a:lnTo>
                    <a:pt x="395" y="210"/>
                  </a:lnTo>
                  <a:lnTo>
                    <a:pt x="397" y="208"/>
                  </a:lnTo>
                  <a:lnTo>
                    <a:pt x="400" y="207"/>
                  </a:lnTo>
                  <a:lnTo>
                    <a:pt x="400" y="201"/>
                  </a:lnTo>
                  <a:lnTo>
                    <a:pt x="402" y="199"/>
                  </a:lnTo>
                  <a:lnTo>
                    <a:pt x="403" y="197"/>
                  </a:lnTo>
                  <a:lnTo>
                    <a:pt x="403" y="197"/>
                  </a:lnTo>
                  <a:lnTo>
                    <a:pt x="403" y="196"/>
                  </a:lnTo>
                  <a:lnTo>
                    <a:pt x="403" y="193"/>
                  </a:lnTo>
                  <a:lnTo>
                    <a:pt x="403" y="191"/>
                  </a:lnTo>
                  <a:lnTo>
                    <a:pt x="403" y="188"/>
                  </a:lnTo>
                  <a:lnTo>
                    <a:pt x="405" y="186"/>
                  </a:lnTo>
                  <a:lnTo>
                    <a:pt x="405" y="185"/>
                  </a:lnTo>
                  <a:lnTo>
                    <a:pt x="405" y="182"/>
                  </a:lnTo>
                  <a:lnTo>
                    <a:pt x="408" y="180"/>
                  </a:lnTo>
                  <a:lnTo>
                    <a:pt x="413" y="178"/>
                  </a:lnTo>
                  <a:lnTo>
                    <a:pt x="413" y="177"/>
                  </a:lnTo>
                  <a:lnTo>
                    <a:pt x="427" y="175"/>
                  </a:lnTo>
                  <a:lnTo>
                    <a:pt x="429" y="175"/>
                  </a:lnTo>
                  <a:lnTo>
                    <a:pt x="432" y="174"/>
                  </a:lnTo>
                  <a:lnTo>
                    <a:pt x="433" y="174"/>
                  </a:lnTo>
                  <a:lnTo>
                    <a:pt x="436" y="174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8" y="172"/>
                  </a:lnTo>
                  <a:lnTo>
                    <a:pt x="440" y="172"/>
                  </a:lnTo>
                  <a:lnTo>
                    <a:pt x="443" y="174"/>
                  </a:lnTo>
                  <a:lnTo>
                    <a:pt x="444" y="174"/>
                  </a:lnTo>
                  <a:lnTo>
                    <a:pt x="447" y="174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51" y="174"/>
                  </a:lnTo>
                  <a:lnTo>
                    <a:pt x="452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49" y="174"/>
                  </a:lnTo>
                  <a:lnTo>
                    <a:pt x="449" y="172"/>
                  </a:lnTo>
                  <a:lnTo>
                    <a:pt x="451" y="174"/>
                  </a:lnTo>
                  <a:lnTo>
                    <a:pt x="451" y="172"/>
                  </a:lnTo>
                  <a:lnTo>
                    <a:pt x="452" y="172"/>
                  </a:lnTo>
                  <a:lnTo>
                    <a:pt x="454" y="172"/>
                  </a:lnTo>
                  <a:lnTo>
                    <a:pt x="455" y="175"/>
                  </a:lnTo>
                  <a:lnTo>
                    <a:pt x="457" y="175"/>
                  </a:lnTo>
                  <a:lnTo>
                    <a:pt x="457" y="178"/>
                  </a:lnTo>
                  <a:lnTo>
                    <a:pt x="457" y="178"/>
                  </a:lnTo>
                  <a:lnTo>
                    <a:pt x="457" y="180"/>
                  </a:lnTo>
                  <a:lnTo>
                    <a:pt x="457" y="182"/>
                  </a:lnTo>
                  <a:lnTo>
                    <a:pt x="455" y="183"/>
                  </a:lnTo>
                  <a:lnTo>
                    <a:pt x="455" y="185"/>
                  </a:lnTo>
                  <a:lnTo>
                    <a:pt x="454" y="186"/>
                  </a:lnTo>
                  <a:lnTo>
                    <a:pt x="451" y="189"/>
                  </a:lnTo>
                  <a:lnTo>
                    <a:pt x="447" y="193"/>
                  </a:lnTo>
                  <a:lnTo>
                    <a:pt x="447" y="194"/>
                  </a:lnTo>
                  <a:lnTo>
                    <a:pt x="447" y="196"/>
                  </a:lnTo>
                  <a:lnTo>
                    <a:pt x="447" y="197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6" y="201"/>
                  </a:lnTo>
                  <a:lnTo>
                    <a:pt x="444" y="202"/>
                  </a:lnTo>
                  <a:lnTo>
                    <a:pt x="444" y="202"/>
                  </a:lnTo>
                  <a:lnTo>
                    <a:pt x="444" y="204"/>
                  </a:lnTo>
                  <a:lnTo>
                    <a:pt x="446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4"/>
                  </a:lnTo>
                  <a:lnTo>
                    <a:pt x="447" y="205"/>
                  </a:lnTo>
                  <a:lnTo>
                    <a:pt x="447" y="205"/>
                  </a:lnTo>
                  <a:lnTo>
                    <a:pt x="446" y="205"/>
                  </a:lnTo>
                  <a:lnTo>
                    <a:pt x="444" y="205"/>
                  </a:lnTo>
                  <a:lnTo>
                    <a:pt x="444" y="207"/>
                  </a:lnTo>
                  <a:lnTo>
                    <a:pt x="444" y="207"/>
                  </a:lnTo>
                  <a:lnTo>
                    <a:pt x="446" y="208"/>
                  </a:lnTo>
                  <a:lnTo>
                    <a:pt x="446" y="207"/>
                  </a:lnTo>
                  <a:lnTo>
                    <a:pt x="447" y="207"/>
                  </a:lnTo>
                  <a:lnTo>
                    <a:pt x="447" y="207"/>
                  </a:lnTo>
                  <a:lnTo>
                    <a:pt x="446" y="210"/>
                  </a:lnTo>
                  <a:lnTo>
                    <a:pt x="444" y="215"/>
                  </a:lnTo>
                  <a:lnTo>
                    <a:pt x="443" y="216"/>
                  </a:lnTo>
                  <a:lnTo>
                    <a:pt x="443" y="219"/>
                  </a:lnTo>
                  <a:lnTo>
                    <a:pt x="443" y="221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8"/>
                  </a:lnTo>
                  <a:lnTo>
                    <a:pt x="440" y="215"/>
                  </a:lnTo>
                  <a:lnTo>
                    <a:pt x="440" y="213"/>
                  </a:lnTo>
                  <a:lnTo>
                    <a:pt x="438" y="213"/>
                  </a:lnTo>
                  <a:lnTo>
                    <a:pt x="438" y="215"/>
                  </a:lnTo>
                  <a:lnTo>
                    <a:pt x="436" y="216"/>
                  </a:lnTo>
                  <a:lnTo>
                    <a:pt x="436" y="216"/>
                  </a:lnTo>
                  <a:lnTo>
                    <a:pt x="436" y="218"/>
                  </a:lnTo>
                  <a:lnTo>
                    <a:pt x="435" y="219"/>
                  </a:lnTo>
                  <a:lnTo>
                    <a:pt x="435" y="219"/>
                  </a:lnTo>
                  <a:lnTo>
                    <a:pt x="433" y="219"/>
                  </a:lnTo>
                  <a:lnTo>
                    <a:pt x="432" y="219"/>
                  </a:lnTo>
                  <a:lnTo>
                    <a:pt x="432" y="223"/>
                  </a:lnTo>
                  <a:lnTo>
                    <a:pt x="429" y="226"/>
                  </a:lnTo>
                  <a:lnTo>
                    <a:pt x="429" y="227"/>
                  </a:lnTo>
                  <a:lnTo>
                    <a:pt x="427" y="227"/>
                  </a:lnTo>
                  <a:lnTo>
                    <a:pt x="427" y="227"/>
                  </a:lnTo>
                  <a:lnTo>
                    <a:pt x="425" y="227"/>
                  </a:lnTo>
                  <a:lnTo>
                    <a:pt x="424" y="226"/>
                  </a:lnTo>
                  <a:lnTo>
                    <a:pt x="424" y="227"/>
                  </a:lnTo>
                  <a:lnTo>
                    <a:pt x="422" y="227"/>
                  </a:lnTo>
                  <a:lnTo>
                    <a:pt x="422" y="229"/>
                  </a:lnTo>
                  <a:lnTo>
                    <a:pt x="414" y="229"/>
                  </a:lnTo>
                  <a:lnTo>
                    <a:pt x="408" y="229"/>
                  </a:lnTo>
                  <a:lnTo>
                    <a:pt x="402" y="229"/>
                  </a:lnTo>
                  <a:lnTo>
                    <a:pt x="397" y="229"/>
                  </a:lnTo>
                  <a:lnTo>
                    <a:pt x="397" y="232"/>
                  </a:lnTo>
                  <a:lnTo>
                    <a:pt x="397" y="235"/>
                  </a:lnTo>
                  <a:lnTo>
                    <a:pt x="397" y="237"/>
                  </a:lnTo>
                  <a:lnTo>
                    <a:pt x="394" y="237"/>
                  </a:lnTo>
                  <a:lnTo>
                    <a:pt x="391" y="237"/>
                  </a:lnTo>
                  <a:lnTo>
                    <a:pt x="391" y="238"/>
                  </a:lnTo>
                  <a:lnTo>
                    <a:pt x="392" y="238"/>
                  </a:lnTo>
                  <a:lnTo>
                    <a:pt x="392" y="240"/>
                  </a:lnTo>
                  <a:lnTo>
                    <a:pt x="395" y="241"/>
                  </a:lnTo>
                  <a:lnTo>
                    <a:pt x="397" y="243"/>
                  </a:lnTo>
                  <a:lnTo>
                    <a:pt x="399" y="245"/>
                  </a:lnTo>
                  <a:lnTo>
                    <a:pt x="400" y="245"/>
                  </a:lnTo>
                  <a:lnTo>
                    <a:pt x="402" y="246"/>
                  </a:lnTo>
                  <a:lnTo>
                    <a:pt x="402" y="248"/>
                  </a:lnTo>
                  <a:lnTo>
                    <a:pt x="402" y="248"/>
                  </a:lnTo>
                  <a:lnTo>
                    <a:pt x="402" y="249"/>
                  </a:lnTo>
                  <a:lnTo>
                    <a:pt x="403" y="249"/>
                  </a:lnTo>
                  <a:lnTo>
                    <a:pt x="405" y="249"/>
                  </a:lnTo>
                  <a:lnTo>
                    <a:pt x="405" y="251"/>
                  </a:lnTo>
                  <a:lnTo>
                    <a:pt x="405" y="252"/>
                  </a:lnTo>
                  <a:lnTo>
                    <a:pt x="403" y="254"/>
                  </a:lnTo>
                  <a:lnTo>
                    <a:pt x="405" y="254"/>
                  </a:lnTo>
                  <a:lnTo>
                    <a:pt x="403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2" y="254"/>
                  </a:lnTo>
                  <a:lnTo>
                    <a:pt x="391" y="254"/>
                  </a:lnTo>
                  <a:lnTo>
                    <a:pt x="386" y="254"/>
                  </a:lnTo>
                  <a:lnTo>
                    <a:pt x="384" y="257"/>
                  </a:lnTo>
                  <a:lnTo>
                    <a:pt x="383" y="260"/>
                  </a:lnTo>
                  <a:lnTo>
                    <a:pt x="381" y="264"/>
                  </a:lnTo>
                  <a:lnTo>
                    <a:pt x="380" y="265"/>
                  </a:lnTo>
                  <a:lnTo>
                    <a:pt x="380" y="267"/>
                  </a:lnTo>
                  <a:lnTo>
                    <a:pt x="380" y="267"/>
                  </a:lnTo>
                  <a:lnTo>
                    <a:pt x="381" y="270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80" y="271"/>
                  </a:lnTo>
                  <a:lnTo>
                    <a:pt x="380" y="271"/>
                  </a:lnTo>
                  <a:lnTo>
                    <a:pt x="380" y="273"/>
                  </a:lnTo>
                  <a:lnTo>
                    <a:pt x="380" y="275"/>
                  </a:lnTo>
                  <a:lnTo>
                    <a:pt x="380" y="275"/>
                  </a:lnTo>
                  <a:lnTo>
                    <a:pt x="380" y="276"/>
                  </a:lnTo>
                  <a:lnTo>
                    <a:pt x="378" y="276"/>
                  </a:lnTo>
                  <a:lnTo>
                    <a:pt x="378" y="278"/>
                  </a:lnTo>
                  <a:lnTo>
                    <a:pt x="378" y="276"/>
                  </a:lnTo>
                  <a:lnTo>
                    <a:pt x="375" y="273"/>
                  </a:lnTo>
                  <a:lnTo>
                    <a:pt x="370" y="268"/>
                  </a:lnTo>
                  <a:lnTo>
                    <a:pt x="369" y="267"/>
                  </a:lnTo>
                  <a:lnTo>
                    <a:pt x="367" y="267"/>
                  </a:lnTo>
                  <a:lnTo>
                    <a:pt x="365" y="264"/>
                  </a:lnTo>
                  <a:lnTo>
                    <a:pt x="359" y="259"/>
                  </a:lnTo>
                  <a:lnTo>
                    <a:pt x="356" y="257"/>
                  </a:lnTo>
                  <a:lnTo>
                    <a:pt x="354" y="256"/>
                  </a:lnTo>
                  <a:lnTo>
                    <a:pt x="351" y="254"/>
                  </a:lnTo>
                  <a:lnTo>
                    <a:pt x="350" y="252"/>
                  </a:lnTo>
                  <a:lnTo>
                    <a:pt x="348" y="252"/>
                  </a:lnTo>
                  <a:lnTo>
                    <a:pt x="348" y="251"/>
                  </a:lnTo>
                  <a:lnTo>
                    <a:pt x="347" y="251"/>
                  </a:lnTo>
                  <a:lnTo>
                    <a:pt x="347" y="252"/>
                  </a:lnTo>
                  <a:lnTo>
                    <a:pt x="348" y="252"/>
                  </a:lnTo>
                  <a:lnTo>
                    <a:pt x="348" y="254"/>
                  </a:lnTo>
                  <a:lnTo>
                    <a:pt x="350" y="254"/>
                  </a:lnTo>
                  <a:lnTo>
                    <a:pt x="350" y="254"/>
                  </a:lnTo>
                  <a:lnTo>
                    <a:pt x="353" y="256"/>
                  </a:lnTo>
                  <a:lnTo>
                    <a:pt x="353" y="256"/>
                  </a:lnTo>
                  <a:lnTo>
                    <a:pt x="347" y="252"/>
                  </a:lnTo>
                  <a:lnTo>
                    <a:pt x="343" y="252"/>
                  </a:lnTo>
                  <a:lnTo>
                    <a:pt x="343" y="252"/>
                  </a:lnTo>
                  <a:lnTo>
                    <a:pt x="345" y="251"/>
                  </a:lnTo>
                  <a:lnTo>
                    <a:pt x="343" y="251"/>
                  </a:lnTo>
                  <a:lnTo>
                    <a:pt x="343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49"/>
                  </a:lnTo>
                  <a:lnTo>
                    <a:pt x="340" y="249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2"/>
                  </a:lnTo>
                  <a:lnTo>
                    <a:pt x="340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39" y="252"/>
                  </a:lnTo>
                  <a:lnTo>
                    <a:pt x="337" y="252"/>
                  </a:lnTo>
                  <a:lnTo>
                    <a:pt x="332" y="256"/>
                  </a:lnTo>
                  <a:lnTo>
                    <a:pt x="328" y="257"/>
                  </a:lnTo>
                  <a:lnTo>
                    <a:pt x="321" y="260"/>
                  </a:lnTo>
                  <a:lnTo>
                    <a:pt x="318" y="260"/>
                  </a:lnTo>
                  <a:lnTo>
                    <a:pt x="317" y="260"/>
                  </a:lnTo>
                  <a:lnTo>
                    <a:pt x="312" y="260"/>
                  </a:lnTo>
                  <a:lnTo>
                    <a:pt x="307" y="257"/>
                  </a:lnTo>
                  <a:lnTo>
                    <a:pt x="299" y="256"/>
                  </a:lnTo>
                  <a:lnTo>
                    <a:pt x="293" y="252"/>
                  </a:lnTo>
                  <a:lnTo>
                    <a:pt x="288" y="251"/>
                  </a:lnTo>
                  <a:lnTo>
                    <a:pt x="283" y="248"/>
                  </a:lnTo>
                  <a:lnTo>
                    <a:pt x="282" y="248"/>
                  </a:lnTo>
                  <a:lnTo>
                    <a:pt x="280" y="248"/>
                  </a:lnTo>
                  <a:lnTo>
                    <a:pt x="276" y="246"/>
                  </a:lnTo>
                  <a:lnTo>
                    <a:pt x="271" y="245"/>
                  </a:lnTo>
                  <a:lnTo>
                    <a:pt x="266" y="241"/>
                  </a:lnTo>
                  <a:lnTo>
                    <a:pt x="263" y="241"/>
                  </a:lnTo>
                  <a:lnTo>
                    <a:pt x="260" y="240"/>
                  </a:lnTo>
                  <a:lnTo>
                    <a:pt x="253" y="238"/>
                  </a:lnTo>
                  <a:lnTo>
                    <a:pt x="252" y="237"/>
                  </a:lnTo>
                  <a:lnTo>
                    <a:pt x="250" y="235"/>
                  </a:lnTo>
                  <a:lnTo>
                    <a:pt x="246" y="234"/>
                  </a:lnTo>
                  <a:lnTo>
                    <a:pt x="244" y="232"/>
                  </a:lnTo>
                  <a:lnTo>
                    <a:pt x="242" y="232"/>
                  </a:lnTo>
                  <a:lnTo>
                    <a:pt x="241" y="229"/>
                  </a:lnTo>
                  <a:lnTo>
                    <a:pt x="239" y="227"/>
                  </a:lnTo>
                  <a:lnTo>
                    <a:pt x="238" y="227"/>
                  </a:lnTo>
                  <a:lnTo>
                    <a:pt x="238" y="227"/>
                  </a:lnTo>
                  <a:lnTo>
                    <a:pt x="235" y="227"/>
                  </a:lnTo>
                  <a:lnTo>
                    <a:pt x="230" y="226"/>
                  </a:lnTo>
                  <a:lnTo>
                    <a:pt x="227" y="226"/>
                  </a:lnTo>
                  <a:lnTo>
                    <a:pt x="222" y="224"/>
                  </a:lnTo>
                  <a:lnTo>
                    <a:pt x="216" y="221"/>
                  </a:lnTo>
                  <a:lnTo>
                    <a:pt x="214" y="219"/>
                  </a:lnTo>
                  <a:lnTo>
                    <a:pt x="212" y="216"/>
                  </a:lnTo>
                  <a:lnTo>
                    <a:pt x="209" y="215"/>
                  </a:lnTo>
                  <a:lnTo>
                    <a:pt x="208" y="213"/>
                  </a:lnTo>
                  <a:lnTo>
                    <a:pt x="205" y="212"/>
                  </a:lnTo>
                  <a:lnTo>
                    <a:pt x="203" y="210"/>
                  </a:lnTo>
                  <a:lnTo>
                    <a:pt x="200" y="208"/>
                  </a:lnTo>
                  <a:lnTo>
                    <a:pt x="195" y="207"/>
                  </a:lnTo>
                  <a:lnTo>
                    <a:pt x="194" y="205"/>
                  </a:lnTo>
                  <a:lnTo>
                    <a:pt x="192" y="204"/>
                  </a:lnTo>
                  <a:lnTo>
                    <a:pt x="190" y="201"/>
                  </a:lnTo>
                  <a:lnTo>
                    <a:pt x="187" y="197"/>
                  </a:lnTo>
                  <a:lnTo>
                    <a:pt x="186" y="196"/>
                  </a:lnTo>
                  <a:lnTo>
                    <a:pt x="186" y="193"/>
                  </a:lnTo>
                  <a:lnTo>
                    <a:pt x="186" y="191"/>
                  </a:lnTo>
                  <a:lnTo>
                    <a:pt x="184" y="191"/>
                  </a:lnTo>
                  <a:lnTo>
                    <a:pt x="184" y="189"/>
                  </a:lnTo>
                  <a:lnTo>
                    <a:pt x="186" y="189"/>
                  </a:lnTo>
                  <a:lnTo>
                    <a:pt x="189" y="189"/>
                  </a:lnTo>
                  <a:lnTo>
                    <a:pt x="190" y="188"/>
                  </a:lnTo>
                  <a:lnTo>
                    <a:pt x="190" y="186"/>
                  </a:lnTo>
                  <a:lnTo>
                    <a:pt x="190" y="186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3"/>
                  </a:lnTo>
                  <a:lnTo>
                    <a:pt x="189" y="183"/>
                  </a:lnTo>
                  <a:lnTo>
                    <a:pt x="189" y="182"/>
                  </a:lnTo>
                  <a:lnTo>
                    <a:pt x="190" y="180"/>
                  </a:lnTo>
                  <a:lnTo>
                    <a:pt x="190" y="178"/>
                  </a:lnTo>
                  <a:lnTo>
                    <a:pt x="190" y="175"/>
                  </a:lnTo>
                  <a:lnTo>
                    <a:pt x="190" y="174"/>
                  </a:lnTo>
                  <a:lnTo>
                    <a:pt x="187" y="172"/>
                  </a:lnTo>
                  <a:lnTo>
                    <a:pt x="187" y="172"/>
                  </a:lnTo>
                  <a:lnTo>
                    <a:pt x="186" y="169"/>
                  </a:lnTo>
                  <a:lnTo>
                    <a:pt x="184" y="167"/>
                  </a:lnTo>
                  <a:lnTo>
                    <a:pt x="184" y="161"/>
                  </a:lnTo>
                  <a:lnTo>
                    <a:pt x="183" y="156"/>
                  </a:lnTo>
                  <a:lnTo>
                    <a:pt x="181" y="155"/>
                  </a:lnTo>
                  <a:lnTo>
                    <a:pt x="179" y="153"/>
                  </a:lnTo>
                  <a:lnTo>
                    <a:pt x="176" y="150"/>
                  </a:lnTo>
                  <a:lnTo>
                    <a:pt x="173" y="149"/>
                  </a:lnTo>
                  <a:lnTo>
                    <a:pt x="171" y="144"/>
                  </a:lnTo>
                  <a:lnTo>
                    <a:pt x="168" y="141"/>
                  </a:lnTo>
                  <a:lnTo>
                    <a:pt x="165" y="137"/>
                  </a:lnTo>
                  <a:lnTo>
                    <a:pt x="164" y="136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7" y="130"/>
                  </a:lnTo>
                  <a:lnTo>
                    <a:pt x="157" y="128"/>
                  </a:lnTo>
                  <a:lnTo>
                    <a:pt x="157" y="12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4" y="128"/>
                  </a:lnTo>
                  <a:lnTo>
                    <a:pt x="153" y="128"/>
                  </a:lnTo>
                  <a:lnTo>
                    <a:pt x="151" y="126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48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5" y="119"/>
                  </a:lnTo>
                  <a:lnTo>
                    <a:pt x="143" y="117"/>
                  </a:lnTo>
                  <a:lnTo>
                    <a:pt x="140" y="115"/>
                  </a:lnTo>
                  <a:lnTo>
                    <a:pt x="140" y="114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4"/>
                  </a:lnTo>
                  <a:lnTo>
                    <a:pt x="135" y="114"/>
                  </a:lnTo>
                  <a:lnTo>
                    <a:pt x="135" y="112"/>
                  </a:lnTo>
                  <a:lnTo>
                    <a:pt x="135" y="112"/>
                  </a:lnTo>
                  <a:lnTo>
                    <a:pt x="137" y="112"/>
                  </a:lnTo>
                  <a:lnTo>
                    <a:pt x="138" y="111"/>
                  </a:lnTo>
                  <a:lnTo>
                    <a:pt x="138" y="109"/>
                  </a:lnTo>
                  <a:lnTo>
                    <a:pt x="137" y="111"/>
                  </a:lnTo>
                  <a:lnTo>
                    <a:pt x="135" y="111"/>
                  </a:lnTo>
                  <a:lnTo>
                    <a:pt x="135" y="112"/>
                  </a:lnTo>
                  <a:lnTo>
                    <a:pt x="134" y="112"/>
                  </a:lnTo>
                  <a:lnTo>
                    <a:pt x="132" y="112"/>
                  </a:lnTo>
                  <a:lnTo>
                    <a:pt x="132" y="111"/>
                  </a:lnTo>
                  <a:lnTo>
                    <a:pt x="130" y="109"/>
                  </a:lnTo>
                  <a:lnTo>
                    <a:pt x="130" y="104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0"/>
                  </a:lnTo>
                  <a:lnTo>
                    <a:pt x="132" y="100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29" y="95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4" y="93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89"/>
                  </a:lnTo>
                  <a:lnTo>
                    <a:pt x="118" y="87"/>
                  </a:lnTo>
                  <a:lnTo>
                    <a:pt x="116" y="87"/>
                  </a:lnTo>
                  <a:lnTo>
                    <a:pt x="115" y="85"/>
                  </a:lnTo>
                  <a:lnTo>
                    <a:pt x="115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1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0" y="76"/>
                  </a:lnTo>
                  <a:lnTo>
                    <a:pt x="110" y="76"/>
                  </a:lnTo>
                  <a:lnTo>
                    <a:pt x="108" y="76"/>
                  </a:lnTo>
                  <a:lnTo>
                    <a:pt x="107" y="76"/>
                  </a:lnTo>
                  <a:lnTo>
                    <a:pt x="105" y="74"/>
                  </a:lnTo>
                  <a:lnTo>
                    <a:pt x="104" y="73"/>
                  </a:lnTo>
                  <a:lnTo>
                    <a:pt x="101" y="68"/>
                  </a:lnTo>
                  <a:lnTo>
                    <a:pt x="97" y="67"/>
                  </a:lnTo>
                  <a:lnTo>
                    <a:pt x="96" y="67"/>
                  </a:lnTo>
                  <a:lnTo>
                    <a:pt x="96" y="65"/>
                  </a:lnTo>
                  <a:lnTo>
                    <a:pt x="94" y="6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0"/>
                  </a:lnTo>
                  <a:lnTo>
                    <a:pt x="91" y="59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6" y="51"/>
                  </a:lnTo>
                  <a:lnTo>
                    <a:pt x="85" y="48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2" y="43"/>
                  </a:lnTo>
                  <a:lnTo>
                    <a:pt x="82" y="41"/>
                  </a:lnTo>
                  <a:lnTo>
                    <a:pt x="80" y="38"/>
                  </a:lnTo>
                  <a:lnTo>
                    <a:pt x="78" y="35"/>
                  </a:lnTo>
                  <a:lnTo>
                    <a:pt x="77" y="34"/>
                  </a:lnTo>
                  <a:lnTo>
                    <a:pt x="77" y="30"/>
                  </a:lnTo>
                  <a:lnTo>
                    <a:pt x="77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9" y="21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3" y="19"/>
                  </a:lnTo>
                  <a:lnTo>
                    <a:pt x="61" y="19"/>
                  </a:lnTo>
                  <a:lnTo>
                    <a:pt x="60" y="19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9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5" y="35"/>
                  </a:lnTo>
                  <a:lnTo>
                    <a:pt x="55" y="40"/>
                  </a:lnTo>
                  <a:lnTo>
                    <a:pt x="55" y="41"/>
                  </a:lnTo>
                  <a:lnTo>
                    <a:pt x="56" y="43"/>
                  </a:lnTo>
                  <a:lnTo>
                    <a:pt x="58" y="45"/>
                  </a:lnTo>
                  <a:lnTo>
                    <a:pt x="58" y="46"/>
                  </a:lnTo>
                  <a:lnTo>
                    <a:pt x="61" y="48"/>
                  </a:lnTo>
                  <a:lnTo>
                    <a:pt x="63" y="49"/>
                  </a:lnTo>
                  <a:lnTo>
                    <a:pt x="66" y="52"/>
                  </a:lnTo>
                  <a:lnTo>
                    <a:pt x="67" y="54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7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5" y="81"/>
                  </a:lnTo>
                  <a:lnTo>
                    <a:pt x="88" y="82"/>
                  </a:lnTo>
                  <a:lnTo>
                    <a:pt x="88" y="85"/>
                  </a:lnTo>
                  <a:lnTo>
                    <a:pt x="89" y="87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3" y="90"/>
                  </a:lnTo>
                  <a:lnTo>
                    <a:pt x="93" y="90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6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6" y="95"/>
                  </a:lnTo>
                  <a:lnTo>
                    <a:pt x="96" y="93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99" y="97"/>
                  </a:lnTo>
                  <a:lnTo>
                    <a:pt x="101" y="98"/>
                  </a:lnTo>
                  <a:lnTo>
                    <a:pt x="101" y="100"/>
                  </a:lnTo>
                  <a:lnTo>
                    <a:pt x="101" y="100"/>
                  </a:lnTo>
                  <a:lnTo>
                    <a:pt x="101" y="101"/>
                  </a:lnTo>
                  <a:lnTo>
                    <a:pt x="102" y="104"/>
                  </a:lnTo>
                  <a:lnTo>
                    <a:pt x="102" y="106"/>
                  </a:lnTo>
                  <a:lnTo>
                    <a:pt x="104" y="109"/>
                  </a:lnTo>
                  <a:lnTo>
                    <a:pt x="105" y="112"/>
                  </a:lnTo>
                  <a:lnTo>
                    <a:pt x="107" y="112"/>
                  </a:lnTo>
                  <a:lnTo>
                    <a:pt x="107" y="114"/>
                  </a:lnTo>
                  <a:lnTo>
                    <a:pt x="108" y="119"/>
                  </a:lnTo>
                  <a:lnTo>
                    <a:pt x="110" y="122"/>
                  </a:lnTo>
                  <a:lnTo>
                    <a:pt x="112" y="123"/>
                  </a:lnTo>
                  <a:lnTo>
                    <a:pt x="112" y="125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3" y="133"/>
                  </a:lnTo>
                  <a:lnTo>
                    <a:pt x="115" y="133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3"/>
                  </a:lnTo>
                  <a:lnTo>
                    <a:pt x="116" y="133"/>
                  </a:lnTo>
                  <a:lnTo>
                    <a:pt x="116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21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4" y="137"/>
                  </a:lnTo>
                  <a:lnTo>
                    <a:pt x="124" y="137"/>
                  </a:lnTo>
                  <a:lnTo>
                    <a:pt x="126" y="139"/>
                  </a:lnTo>
                  <a:lnTo>
                    <a:pt x="126" y="141"/>
                  </a:lnTo>
                  <a:lnTo>
                    <a:pt x="129" y="142"/>
                  </a:lnTo>
                  <a:lnTo>
                    <a:pt x="130" y="144"/>
                  </a:lnTo>
                  <a:lnTo>
                    <a:pt x="130" y="145"/>
                  </a:lnTo>
                  <a:lnTo>
                    <a:pt x="129" y="149"/>
                  </a:lnTo>
                  <a:lnTo>
                    <a:pt x="129" y="149"/>
                  </a:lnTo>
                  <a:lnTo>
                    <a:pt x="127" y="150"/>
                  </a:lnTo>
                  <a:lnTo>
                    <a:pt x="126" y="152"/>
                  </a:lnTo>
                  <a:lnTo>
                    <a:pt x="124" y="153"/>
                  </a:lnTo>
                  <a:lnTo>
                    <a:pt x="123" y="153"/>
                  </a:lnTo>
                  <a:lnTo>
                    <a:pt x="121" y="153"/>
                  </a:lnTo>
                  <a:lnTo>
                    <a:pt x="121" y="152"/>
                  </a:lnTo>
                  <a:lnTo>
                    <a:pt x="119" y="147"/>
                  </a:lnTo>
                  <a:lnTo>
                    <a:pt x="118" y="145"/>
                  </a:lnTo>
                  <a:lnTo>
                    <a:pt x="118" y="144"/>
                  </a:lnTo>
                  <a:lnTo>
                    <a:pt x="116" y="141"/>
                  </a:lnTo>
                  <a:lnTo>
                    <a:pt x="113" y="141"/>
                  </a:lnTo>
                  <a:lnTo>
                    <a:pt x="110" y="137"/>
                  </a:lnTo>
                  <a:lnTo>
                    <a:pt x="108" y="136"/>
                  </a:lnTo>
                  <a:lnTo>
                    <a:pt x="107" y="134"/>
                  </a:lnTo>
                  <a:lnTo>
                    <a:pt x="101" y="131"/>
                  </a:lnTo>
                  <a:lnTo>
                    <a:pt x="99" y="130"/>
                  </a:lnTo>
                  <a:lnTo>
                    <a:pt x="97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91" y="123"/>
                  </a:lnTo>
                  <a:lnTo>
                    <a:pt x="91" y="122"/>
                  </a:lnTo>
                  <a:lnTo>
                    <a:pt x="91" y="120"/>
                  </a:lnTo>
                  <a:lnTo>
                    <a:pt x="91" y="115"/>
                  </a:lnTo>
                  <a:lnTo>
                    <a:pt x="93" y="114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1"/>
                  </a:lnTo>
                  <a:lnTo>
                    <a:pt x="91" y="109"/>
                  </a:lnTo>
                  <a:lnTo>
                    <a:pt x="89" y="108"/>
                  </a:lnTo>
                  <a:lnTo>
                    <a:pt x="88" y="103"/>
                  </a:lnTo>
                  <a:lnTo>
                    <a:pt x="85" y="101"/>
                  </a:lnTo>
                  <a:lnTo>
                    <a:pt x="83" y="101"/>
                  </a:lnTo>
                  <a:lnTo>
                    <a:pt x="78" y="97"/>
                  </a:lnTo>
                  <a:lnTo>
                    <a:pt x="77" y="95"/>
                  </a:lnTo>
                  <a:lnTo>
                    <a:pt x="77" y="93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5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53" y="82"/>
                  </a:lnTo>
                  <a:lnTo>
                    <a:pt x="52" y="81"/>
                  </a:lnTo>
                  <a:lnTo>
                    <a:pt x="50" y="79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63" y="79"/>
                  </a:lnTo>
                  <a:lnTo>
                    <a:pt x="61" y="79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61" y="74"/>
                  </a:lnTo>
                  <a:lnTo>
                    <a:pt x="63" y="71"/>
                  </a:lnTo>
                  <a:lnTo>
                    <a:pt x="63" y="68"/>
                  </a:lnTo>
                  <a:lnTo>
                    <a:pt x="61" y="65"/>
                  </a:lnTo>
                  <a:lnTo>
                    <a:pt x="60" y="63"/>
                  </a:lnTo>
                  <a:lnTo>
                    <a:pt x="55" y="57"/>
                  </a:lnTo>
                  <a:lnTo>
                    <a:pt x="52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47" y="52"/>
                  </a:lnTo>
                  <a:lnTo>
                    <a:pt x="45" y="51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7"/>
                  </a:lnTo>
                  <a:lnTo>
                    <a:pt x="34" y="35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3" y="11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6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2" name="Freeform 198">
              <a:extLst>
                <a:ext uri="{FF2B5EF4-FFF2-40B4-BE49-F238E27FC236}">
                  <a16:creationId xmlns:a16="http://schemas.microsoft.com/office/drawing/2014/main" id="{07339C4C-FF42-9A06-4BEF-2786497B1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027" y="4681017"/>
              <a:ext cx="91614" cy="220263"/>
            </a:xfrm>
            <a:custGeom>
              <a:avLst/>
              <a:gdLst>
                <a:gd name="T0" fmla="*/ 30 w 47"/>
                <a:gd name="T1" fmla="*/ 39 h 113"/>
                <a:gd name="T2" fmla="*/ 30 w 47"/>
                <a:gd name="T3" fmla="*/ 38 h 113"/>
                <a:gd name="T4" fmla="*/ 28 w 47"/>
                <a:gd name="T5" fmla="*/ 38 h 113"/>
                <a:gd name="T6" fmla="*/ 33 w 47"/>
                <a:gd name="T7" fmla="*/ 31 h 113"/>
                <a:gd name="T8" fmla="*/ 4 w 47"/>
                <a:gd name="T9" fmla="*/ 0 h 113"/>
                <a:gd name="T10" fmla="*/ 12 w 47"/>
                <a:gd name="T11" fmla="*/ 3 h 113"/>
                <a:gd name="T12" fmla="*/ 17 w 47"/>
                <a:gd name="T13" fmla="*/ 3 h 113"/>
                <a:gd name="T14" fmla="*/ 18 w 47"/>
                <a:gd name="T15" fmla="*/ 6 h 113"/>
                <a:gd name="T16" fmla="*/ 20 w 47"/>
                <a:gd name="T17" fmla="*/ 11 h 113"/>
                <a:gd name="T18" fmla="*/ 23 w 47"/>
                <a:gd name="T19" fmla="*/ 15 h 113"/>
                <a:gd name="T20" fmla="*/ 22 w 47"/>
                <a:gd name="T21" fmla="*/ 17 h 113"/>
                <a:gd name="T22" fmla="*/ 23 w 47"/>
                <a:gd name="T23" fmla="*/ 25 h 113"/>
                <a:gd name="T24" fmla="*/ 23 w 47"/>
                <a:gd name="T25" fmla="*/ 33 h 113"/>
                <a:gd name="T26" fmla="*/ 20 w 47"/>
                <a:gd name="T27" fmla="*/ 38 h 113"/>
                <a:gd name="T28" fmla="*/ 20 w 47"/>
                <a:gd name="T29" fmla="*/ 42 h 113"/>
                <a:gd name="T30" fmla="*/ 22 w 47"/>
                <a:gd name="T31" fmla="*/ 47 h 113"/>
                <a:gd name="T32" fmla="*/ 23 w 47"/>
                <a:gd name="T33" fmla="*/ 49 h 113"/>
                <a:gd name="T34" fmla="*/ 25 w 47"/>
                <a:gd name="T35" fmla="*/ 56 h 113"/>
                <a:gd name="T36" fmla="*/ 26 w 47"/>
                <a:gd name="T37" fmla="*/ 60 h 113"/>
                <a:gd name="T38" fmla="*/ 28 w 47"/>
                <a:gd name="T39" fmla="*/ 64 h 113"/>
                <a:gd name="T40" fmla="*/ 28 w 47"/>
                <a:gd name="T41" fmla="*/ 67 h 113"/>
                <a:gd name="T42" fmla="*/ 30 w 47"/>
                <a:gd name="T43" fmla="*/ 71 h 113"/>
                <a:gd name="T44" fmla="*/ 31 w 47"/>
                <a:gd name="T45" fmla="*/ 69 h 113"/>
                <a:gd name="T46" fmla="*/ 31 w 47"/>
                <a:gd name="T47" fmla="*/ 67 h 113"/>
                <a:gd name="T48" fmla="*/ 33 w 47"/>
                <a:gd name="T49" fmla="*/ 69 h 113"/>
                <a:gd name="T50" fmla="*/ 36 w 47"/>
                <a:gd name="T51" fmla="*/ 72 h 113"/>
                <a:gd name="T52" fmla="*/ 37 w 47"/>
                <a:gd name="T53" fmla="*/ 71 h 113"/>
                <a:gd name="T54" fmla="*/ 34 w 47"/>
                <a:gd name="T55" fmla="*/ 63 h 113"/>
                <a:gd name="T56" fmla="*/ 33 w 47"/>
                <a:gd name="T57" fmla="*/ 60 h 113"/>
                <a:gd name="T58" fmla="*/ 44 w 47"/>
                <a:gd name="T59" fmla="*/ 74 h 113"/>
                <a:gd name="T60" fmla="*/ 45 w 47"/>
                <a:gd name="T61" fmla="*/ 85 h 113"/>
                <a:gd name="T62" fmla="*/ 44 w 47"/>
                <a:gd name="T63" fmla="*/ 97 h 113"/>
                <a:gd name="T64" fmla="*/ 37 w 47"/>
                <a:gd name="T65" fmla="*/ 102 h 113"/>
                <a:gd name="T66" fmla="*/ 37 w 47"/>
                <a:gd name="T67" fmla="*/ 108 h 113"/>
                <a:gd name="T68" fmla="*/ 36 w 47"/>
                <a:gd name="T69" fmla="*/ 112 h 113"/>
                <a:gd name="T70" fmla="*/ 34 w 47"/>
                <a:gd name="T71" fmla="*/ 108 h 113"/>
                <a:gd name="T72" fmla="*/ 26 w 47"/>
                <a:gd name="T73" fmla="*/ 101 h 113"/>
                <a:gd name="T74" fmla="*/ 25 w 47"/>
                <a:gd name="T75" fmla="*/ 97 h 113"/>
                <a:gd name="T76" fmla="*/ 23 w 47"/>
                <a:gd name="T77" fmla="*/ 93 h 113"/>
                <a:gd name="T78" fmla="*/ 28 w 47"/>
                <a:gd name="T79" fmla="*/ 83 h 113"/>
                <a:gd name="T80" fmla="*/ 25 w 47"/>
                <a:gd name="T81" fmla="*/ 72 h 113"/>
                <a:gd name="T82" fmla="*/ 18 w 47"/>
                <a:gd name="T83" fmla="*/ 74 h 113"/>
                <a:gd name="T84" fmla="*/ 12 w 47"/>
                <a:gd name="T85" fmla="*/ 72 h 113"/>
                <a:gd name="T86" fmla="*/ 6 w 47"/>
                <a:gd name="T87" fmla="*/ 66 h 113"/>
                <a:gd name="T88" fmla="*/ 4 w 47"/>
                <a:gd name="T89" fmla="*/ 66 h 113"/>
                <a:gd name="T90" fmla="*/ 1 w 47"/>
                <a:gd name="T91" fmla="*/ 63 h 113"/>
                <a:gd name="T92" fmla="*/ 0 w 47"/>
                <a:gd name="T93" fmla="*/ 61 h 113"/>
                <a:gd name="T94" fmla="*/ 4 w 47"/>
                <a:gd name="T95" fmla="*/ 55 h 113"/>
                <a:gd name="T96" fmla="*/ 4 w 47"/>
                <a:gd name="T97" fmla="*/ 50 h 113"/>
                <a:gd name="T98" fmla="*/ 9 w 47"/>
                <a:gd name="T99" fmla="*/ 45 h 113"/>
                <a:gd name="T100" fmla="*/ 12 w 47"/>
                <a:gd name="T101" fmla="*/ 42 h 113"/>
                <a:gd name="T102" fmla="*/ 9 w 47"/>
                <a:gd name="T103" fmla="*/ 34 h 113"/>
                <a:gd name="T104" fmla="*/ 7 w 47"/>
                <a:gd name="T105" fmla="*/ 28 h 113"/>
                <a:gd name="T106" fmla="*/ 9 w 47"/>
                <a:gd name="T107" fmla="*/ 22 h 113"/>
                <a:gd name="T108" fmla="*/ 11 w 47"/>
                <a:gd name="T109" fmla="*/ 20 h 113"/>
                <a:gd name="T110" fmla="*/ 12 w 47"/>
                <a:gd name="T111" fmla="*/ 14 h 113"/>
                <a:gd name="T112" fmla="*/ 9 w 47"/>
                <a:gd name="T113" fmla="*/ 9 h 113"/>
                <a:gd name="T114" fmla="*/ 7 w 47"/>
                <a:gd name="T115" fmla="*/ 4 h 113"/>
                <a:gd name="T116" fmla="*/ 6 w 47"/>
                <a:gd name="T117" fmla="*/ 3 h 113"/>
                <a:gd name="T118" fmla="*/ 4 w 47"/>
                <a:gd name="T1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113">
                  <a:moveTo>
                    <a:pt x="30" y="38"/>
                  </a:move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close/>
                  <a:moveTo>
                    <a:pt x="28" y="38"/>
                  </a:move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28" y="38"/>
                  </a:lnTo>
                  <a:close/>
                  <a:moveTo>
                    <a:pt x="33" y="31"/>
                  </a:move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close/>
                  <a:moveTo>
                    <a:pt x="4" y="0"/>
                  </a:moveTo>
                  <a:lnTo>
                    <a:pt x="7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3" y="28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5" y="52"/>
                  </a:lnTo>
                  <a:lnTo>
                    <a:pt x="25" y="55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3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30" y="69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6" y="71"/>
                  </a:lnTo>
                  <a:lnTo>
                    <a:pt x="36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1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36" y="64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4" y="61"/>
                  </a:lnTo>
                  <a:lnTo>
                    <a:pt x="37" y="64"/>
                  </a:lnTo>
                  <a:lnTo>
                    <a:pt x="39" y="67"/>
                  </a:lnTo>
                  <a:lnTo>
                    <a:pt x="41" y="69"/>
                  </a:lnTo>
                  <a:lnTo>
                    <a:pt x="44" y="74"/>
                  </a:lnTo>
                  <a:lnTo>
                    <a:pt x="45" y="77"/>
                  </a:lnTo>
                  <a:lnTo>
                    <a:pt x="47" y="79"/>
                  </a:lnTo>
                  <a:lnTo>
                    <a:pt x="47" y="80"/>
                  </a:lnTo>
                  <a:lnTo>
                    <a:pt x="45" y="82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5" y="91"/>
                  </a:lnTo>
                  <a:lnTo>
                    <a:pt x="45" y="96"/>
                  </a:lnTo>
                  <a:lnTo>
                    <a:pt x="45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9" y="99"/>
                  </a:lnTo>
                  <a:lnTo>
                    <a:pt x="39" y="99"/>
                  </a:lnTo>
                  <a:lnTo>
                    <a:pt x="37" y="99"/>
                  </a:lnTo>
                  <a:lnTo>
                    <a:pt x="37" y="102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7" y="105"/>
                  </a:lnTo>
                  <a:lnTo>
                    <a:pt x="37" y="108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7" y="113"/>
                  </a:lnTo>
                  <a:lnTo>
                    <a:pt x="36" y="113"/>
                  </a:lnTo>
                  <a:lnTo>
                    <a:pt x="36" y="112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6" y="110"/>
                  </a:lnTo>
                  <a:lnTo>
                    <a:pt x="36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3" y="107"/>
                  </a:lnTo>
                  <a:lnTo>
                    <a:pt x="30" y="104"/>
                  </a:lnTo>
                  <a:lnTo>
                    <a:pt x="28" y="102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5" y="99"/>
                  </a:lnTo>
                  <a:lnTo>
                    <a:pt x="25" y="99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6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5" y="91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6" y="85"/>
                  </a:lnTo>
                  <a:lnTo>
                    <a:pt x="28" y="83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26" y="77"/>
                  </a:lnTo>
                  <a:lnTo>
                    <a:pt x="26" y="75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2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2" y="72"/>
                  </a:lnTo>
                  <a:lnTo>
                    <a:pt x="11" y="71"/>
                  </a:lnTo>
                  <a:lnTo>
                    <a:pt x="9" y="67"/>
                  </a:lnTo>
                  <a:lnTo>
                    <a:pt x="7" y="67"/>
                  </a:lnTo>
                  <a:lnTo>
                    <a:pt x="7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1" y="61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6" y="47"/>
                  </a:lnTo>
                  <a:lnTo>
                    <a:pt x="9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9" y="8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3" name="Freeform 199">
              <a:extLst>
                <a:ext uri="{FF2B5EF4-FFF2-40B4-BE49-F238E27FC236}">
                  <a16:creationId xmlns:a16="http://schemas.microsoft.com/office/drawing/2014/main" id="{6DEF945D-FFC0-7775-18E0-8CD58B4C0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3117" y="4297020"/>
              <a:ext cx="3898" cy="31188"/>
            </a:xfrm>
            <a:custGeom>
              <a:avLst/>
              <a:gdLst>
                <a:gd name="T0" fmla="*/ 0 w 2"/>
                <a:gd name="T1" fmla="*/ 14 h 16"/>
                <a:gd name="T2" fmla="*/ 0 w 2"/>
                <a:gd name="T3" fmla="*/ 14 h 16"/>
                <a:gd name="T4" fmla="*/ 0 w 2"/>
                <a:gd name="T5" fmla="*/ 14 h 16"/>
                <a:gd name="T6" fmla="*/ 0 w 2"/>
                <a:gd name="T7" fmla="*/ 16 h 16"/>
                <a:gd name="T8" fmla="*/ 0 w 2"/>
                <a:gd name="T9" fmla="*/ 16 h 16"/>
                <a:gd name="T10" fmla="*/ 0 w 2"/>
                <a:gd name="T11" fmla="*/ 14 h 16"/>
                <a:gd name="T12" fmla="*/ 0 w 2"/>
                <a:gd name="T13" fmla="*/ 14 h 16"/>
                <a:gd name="T14" fmla="*/ 0 w 2"/>
                <a:gd name="T15" fmla="*/ 14 h 16"/>
                <a:gd name="T16" fmla="*/ 0 w 2"/>
                <a:gd name="T17" fmla="*/ 14 h 16"/>
                <a:gd name="T18" fmla="*/ 2 w 2"/>
                <a:gd name="T19" fmla="*/ 0 h 16"/>
                <a:gd name="T20" fmla="*/ 2 w 2"/>
                <a:gd name="T21" fmla="*/ 0 h 16"/>
                <a:gd name="T22" fmla="*/ 2 w 2"/>
                <a:gd name="T23" fmla="*/ 1 h 16"/>
                <a:gd name="T24" fmla="*/ 2 w 2"/>
                <a:gd name="T25" fmla="*/ 1 h 16"/>
                <a:gd name="T26" fmla="*/ 2 w 2"/>
                <a:gd name="T27" fmla="*/ 1 h 16"/>
                <a:gd name="T28" fmla="*/ 2 w 2"/>
                <a:gd name="T29" fmla="*/ 1 h 16"/>
                <a:gd name="T30" fmla="*/ 2 w 2"/>
                <a:gd name="T31" fmla="*/ 1 h 16"/>
                <a:gd name="T32" fmla="*/ 0 w 2"/>
                <a:gd name="T33" fmla="*/ 1 h 16"/>
                <a:gd name="T34" fmla="*/ 0 w 2"/>
                <a:gd name="T35" fmla="*/ 1 h 16"/>
                <a:gd name="T36" fmla="*/ 0 w 2"/>
                <a:gd name="T37" fmla="*/ 1 h 16"/>
                <a:gd name="T38" fmla="*/ 2 w 2"/>
                <a:gd name="T39" fmla="*/ 1 h 16"/>
                <a:gd name="T40" fmla="*/ 2 w 2"/>
                <a:gd name="T41" fmla="*/ 0 h 16"/>
                <a:gd name="T42" fmla="*/ 2 w 2"/>
                <a:gd name="T4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16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4" name="Freeform 200">
              <a:extLst>
                <a:ext uri="{FF2B5EF4-FFF2-40B4-BE49-F238E27FC236}">
                  <a16:creationId xmlns:a16="http://schemas.microsoft.com/office/drawing/2014/main" id="{D8303B1C-347D-9F29-C6D9-83E24D925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49" y="4985096"/>
              <a:ext cx="15594" cy="15594"/>
            </a:xfrm>
            <a:custGeom>
              <a:avLst/>
              <a:gdLst>
                <a:gd name="T0" fmla="*/ 5 w 8"/>
                <a:gd name="T1" fmla="*/ 0 h 8"/>
                <a:gd name="T2" fmla="*/ 6 w 8"/>
                <a:gd name="T3" fmla="*/ 1 h 8"/>
                <a:gd name="T4" fmla="*/ 8 w 8"/>
                <a:gd name="T5" fmla="*/ 3 h 8"/>
                <a:gd name="T6" fmla="*/ 8 w 8"/>
                <a:gd name="T7" fmla="*/ 4 h 8"/>
                <a:gd name="T8" fmla="*/ 6 w 8"/>
                <a:gd name="T9" fmla="*/ 4 h 8"/>
                <a:gd name="T10" fmla="*/ 6 w 8"/>
                <a:gd name="T11" fmla="*/ 6 h 8"/>
                <a:gd name="T12" fmla="*/ 5 w 8"/>
                <a:gd name="T13" fmla="*/ 6 h 8"/>
                <a:gd name="T14" fmla="*/ 3 w 8"/>
                <a:gd name="T15" fmla="*/ 8 h 8"/>
                <a:gd name="T16" fmla="*/ 1 w 8"/>
                <a:gd name="T17" fmla="*/ 6 h 8"/>
                <a:gd name="T18" fmla="*/ 0 w 8"/>
                <a:gd name="T19" fmla="*/ 6 h 8"/>
                <a:gd name="T20" fmla="*/ 0 w 8"/>
                <a:gd name="T21" fmla="*/ 6 h 8"/>
                <a:gd name="T22" fmla="*/ 1 w 8"/>
                <a:gd name="T23" fmla="*/ 6 h 8"/>
                <a:gd name="T24" fmla="*/ 1 w 8"/>
                <a:gd name="T25" fmla="*/ 4 h 8"/>
                <a:gd name="T26" fmla="*/ 1 w 8"/>
                <a:gd name="T27" fmla="*/ 3 h 8"/>
                <a:gd name="T28" fmla="*/ 1 w 8"/>
                <a:gd name="T29" fmla="*/ 1 h 8"/>
                <a:gd name="T30" fmla="*/ 3 w 8"/>
                <a:gd name="T31" fmla="*/ 1 h 8"/>
                <a:gd name="T32" fmla="*/ 3 w 8"/>
                <a:gd name="T33" fmla="*/ 0 h 8"/>
                <a:gd name="T34" fmla="*/ 5 w 8"/>
                <a:gd name="T35" fmla="*/ 0 h 8"/>
                <a:gd name="T36" fmla="*/ 5 w 8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lnTo>
                    <a:pt x="6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5" name="Freeform 201">
              <a:extLst>
                <a:ext uri="{FF2B5EF4-FFF2-40B4-BE49-F238E27FC236}">
                  <a16:creationId xmlns:a16="http://schemas.microsoft.com/office/drawing/2014/main" id="{821FBCE9-20B2-2237-246A-CAE9CF774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4584" y="3359445"/>
              <a:ext cx="9747" cy="9747"/>
            </a:xfrm>
            <a:custGeom>
              <a:avLst/>
              <a:gdLst>
                <a:gd name="T0" fmla="*/ 2 w 5"/>
                <a:gd name="T1" fmla="*/ 2 h 5"/>
                <a:gd name="T2" fmla="*/ 3 w 5"/>
                <a:gd name="T3" fmla="*/ 3 h 5"/>
                <a:gd name="T4" fmla="*/ 5 w 5"/>
                <a:gd name="T5" fmla="*/ 3 h 5"/>
                <a:gd name="T6" fmla="*/ 5 w 5"/>
                <a:gd name="T7" fmla="*/ 5 h 5"/>
                <a:gd name="T8" fmla="*/ 5 w 5"/>
                <a:gd name="T9" fmla="*/ 5 h 5"/>
                <a:gd name="T10" fmla="*/ 3 w 5"/>
                <a:gd name="T11" fmla="*/ 5 h 5"/>
                <a:gd name="T12" fmla="*/ 2 w 5"/>
                <a:gd name="T13" fmla="*/ 3 h 5"/>
                <a:gd name="T14" fmla="*/ 2 w 5"/>
                <a:gd name="T15" fmla="*/ 2 h 5"/>
                <a:gd name="T16" fmla="*/ 2 w 5"/>
                <a:gd name="T17" fmla="*/ 0 h 5"/>
                <a:gd name="T18" fmla="*/ 2 w 5"/>
                <a:gd name="T19" fmla="*/ 0 h 5"/>
                <a:gd name="T20" fmla="*/ 2 w 5"/>
                <a:gd name="T21" fmla="*/ 2 h 5"/>
                <a:gd name="T22" fmla="*/ 2 w 5"/>
                <a:gd name="T23" fmla="*/ 2 h 5"/>
                <a:gd name="T24" fmla="*/ 0 w 5"/>
                <a:gd name="T25" fmla="*/ 2 h 5"/>
                <a:gd name="T26" fmla="*/ 0 w 5"/>
                <a:gd name="T27" fmla="*/ 2 h 5"/>
                <a:gd name="T28" fmla="*/ 0 w 5"/>
                <a:gd name="T29" fmla="*/ 0 h 5"/>
                <a:gd name="T30" fmla="*/ 2 w 5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2" y="2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6" name="Freeform 202">
              <a:extLst>
                <a:ext uri="{FF2B5EF4-FFF2-40B4-BE49-F238E27FC236}">
                  <a16:creationId xmlns:a16="http://schemas.microsoft.com/office/drawing/2014/main" id="{A987C75C-FA56-B3A4-F879-B10EE54F3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695" y="3944211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7" name="Freeform 203">
              <a:extLst>
                <a:ext uri="{FF2B5EF4-FFF2-40B4-BE49-F238E27FC236}">
                  <a16:creationId xmlns:a16="http://schemas.microsoft.com/office/drawing/2014/main" id="{58851B7E-4695-B457-2657-918A32B68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536" y="3632336"/>
              <a:ext cx="346961" cy="370352"/>
            </a:xfrm>
            <a:custGeom>
              <a:avLst/>
              <a:gdLst>
                <a:gd name="T0" fmla="*/ 9 w 178"/>
                <a:gd name="T1" fmla="*/ 116 h 190"/>
                <a:gd name="T2" fmla="*/ 124 w 178"/>
                <a:gd name="T3" fmla="*/ 2 h 190"/>
                <a:gd name="T4" fmla="*/ 138 w 178"/>
                <a:gd name="T5" fmla="*/ 12 h 190"/>
                <a:gd name="T6" fmla="*/ 151 w 178"/>
                <a:gd name="T7" fmla="*/ 19 h 190"/>
                <a:gd name="T8" fmla="*/ 165 w 178"/>
                <a:gd name="T9" fmla="*/ 27 h 190"/>
                <a:gd name="T10" fmla="*/ 171 w 178"/>
                <a:gd name="T11" fmla="*/ 37 h 190"/>
                <a:gd name="T12" fmla="*/ 152 w 178"/>
                <a:gd name="T13" fmla="*/ 43 h 190"/>
                <a:gd name="T14" fmla="*/ 154 w 178"/>
                <a:gd name="T15" fmla="*/ 62 h 190"/>
                <a:gd name="T16" fmla="*/ 156 w 178"/>
                <a:gd name="T17" fmla="*/ 81 h 190"/>
                <a:gd name="T18" fmla="*/ 159 w 178"/>
                <a:gd name="T19" fmla="*/ 100 h 190"/>
                <a:gd name="T20" fmla="*/ 160 w 178"/>
                <a:gd name="T21" fmla="*/ 119 h 190"/>
                <a:gd name="T22" fmla="*/ 162 w 178"/>
                <a:gd name="T23" fmla="*/ 138 h 190"/>
                <a:gd name="T24" fmla="*/ 165 w 178"/>
                <a:gd name="T25" fmla="*/ 155 h 190"/>
                <a:gd name="T26" fmla="*/ 168 w 178"/>
                <a:gd name="T27" fmla="*/ 171 h 190"/>
                <a:gd name="T28" fmla="*/ 111 w 178"/>
                <a:gd name="T29" fmla="*/ 179 h 190"/>
                <a:gd name="T30" fmla="*/ 110 w 178"/>
                <a:gd name="T31" fmla="*/ 179 h 190"/>
                <a:gd name="T32" fmla="*/ 100 w 178"/>
                <a:gd name="T33" fmla="*/ 180 h 190"/>
                <a:gd name="T34" fmla="*/ 94 w 178"/>
                <a:gd name="T35" fmla="*/ 179 h 190"/>
                <a:gd name="T36" fmla="*/ 88 w 178"/>
                <a:gd name="T37" fmla="*/ 183 h 190"/>
                <a:gd name="T38" fmla="*/ 80 w 178"/>
                <a:gd name="T39" fmla="*/ 175 h 190"/>
                <a:gd name="T40" fmla="*/ 75 w 178"/>
                <a:gd name="T41" fmla="*/ 182 h 190"/>
                <a:gd name="T42" fmla="*/ 72 w 178"/>
                <a:gd name="T43" fmla="*/ 190 h 190"/>
                <a:gd name="T44" fmla="*/ 67 w 178"/>
                <a:gd name="T45" fmla="*/ 186 h 190"/>
                <a:gd name="T46" fmla="*/ 61 w 178"/>
                <a:gd name="T47" fmla="*/ 182 h 190"/>
                <a:gd name="T48" fmla="*/ 59 w 178"/>
                <a:gd name="T49" fmla="*/ 179 h 190"/>
                <a:gd name="T50" fmla="*/ 58 w 178"/>
                <a:gd name="T51" fmla="*/ 177 h 190"/>
                <a:gd name="T52" fmla="*/ 53 w 178"/>
                <a:gd name="T53" fmla="*/ 171 h 190"/>
                <a:gd name="T54" fmla="*/ 52 w 178"/>
                <a:gd name="T55" fmla="*/ 169 h 190"/>
                <a:gd name="T56" fmla="*/ 48 w 178"/>
                <a:gd name="T57" fmla="*/ 167 h 190"/>
                <a:gd name="T58" fmla="*/ 45 w 178"/>
                <a:gd name="T59" fmla="*/ 166 h 190"/>
                <a:gd name="T60" fmla="*/ 31 w 178"/>
                <a:gd name="T61" fmla="*/ 161 h 190"/>
                <a:gd name="T62" fmla="*/ 28 w 178"/>
                <a:gd name="T63" fmla="*/ 161 h 190"/>
                <a:gd name="T64" fmla="*/ 23 w 178"/>
                <a:gd name="T65" fmla="*/ 163 h 190"/>
                <a:gd name="T66" fmla="*/ 14 w 178"/>
                <a:gd name="T67" fmla="*/ 163 h 190"/>
                <a:gd name="T68" fmla="*/ 9 w 178"/>
                <a:gd name="T69" fmla="*/ 167 h 190"/>
                <a:gd name="T70" fmla="*/ 7 w 178"/>
                <a:gd name="T71" fmla="*/ 166 h 190"/>
                <a:gd name="T72" fmla="*/ 14 w 178"/>
                <a:gd name="T73" fmla="*/ 149 h 190"/>
                <a:gd name="T74" fmla="*/ 12 w 178"/>
                <a:gd name="T75" fmla="*/ 127 h 190"/>
                <a:gd name="T76" fmla="*/ 11 w 178"/>
                <a:gd name="T77" fmla="*/ 120 h 190"/>
                <a:gd name="T78" fmla="*/ 12 w 178"/>
                <a:gd name="T79" fmla="*/ 109 h 190"/>
                <a:gd name="T80" fmla="*/ 7 w 178"/>
                <a:gd name="T81" fmla="*/ 101 h 190"/>
                <a:gd name="T82" fmla="*/ 3 w 178"/>
                <a:gd name="T83" fmla="*/ 95 h 190"/>
                <a:gd name="T84" fmla="*/ 0 w 178"/>
                <a:gd name="T85" fmla="*/ 98 h 190"/>
                <a:gd name="T86" fmla="*/ 11 w 178"/>
                <a:gd name="T87" fmla="*/ 92 h 190"/>
                <a:gd name="T88" fmla="*/ 26 w 178"/>
                <a:gd name="T89" fmla="*/ 92 h 190"/>
                <a:gd name="T90" fmla="*/ 47 w 178"/>
                <a:gd name="T91" fmla="*/ 92 h 190"/>
                <a:gd name="T92" fmla="*/ 58 w 178"/>
                <a:gd name="T93" fmla="*/ 87 h 190"/>
                <a:gd name="T94" fmla="*/ 58 w 178"/>
                <a:gd name="T95" fmla="*/ 78 h 190"/>
                <a:gd name="T96" fmla="*/ 56 w 178"/>
                <a:gd name="T97" fmla="*/ 70 h 190"/>
                <a:gd name="T98" fmla="*/ 63 w 178"/>
                <a:gd name="T99" fmla="*/ 64 h 190"/>
                <a:gd name="T100" fmla="*/ 72 w 178"/>
                <a:gd name="T101" fmla="*/ 60 h 190"/>
                <a:gd name="T102" fmla="*/ 121 w 178"/>
                <a:gd name="T103" fmla="*/ 19 h 190"/>
                <a:gd name="T104" fmla="*/ 121 w 178"/>
                <a:gd name="T105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90">
                  <a:moveTo>
                    <a:pt x="11" y="114"/>
                  </a:moveTo>
                  <a:lnTo>
                    <a:pt x="11" y="116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6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114"/>
                  </a:lnTo>
                  <a:close/>
                  <a:moveTo>
                    <a:pt x="121" y="0"/>
                  </a:moveTo>
                  <a:lnTo>
                    <a:pt x="124" y="2"/>
                  </a:lnTo>
                  <a:lnTo>
                    <a:pt x="127" y="4"/>
                  </a:lnTo>
                  <a:lnTo>
                    <a:pt x="129" y="5"/>
                  </a:lnTo>
                  <a:lnTo>
                    <a:pt x="132" y="8"/>
                  </a:lnTo>
                  <a:lnTo>
                    <a:pt x="135" y="10"/>
                  </a:lnTo>
                  <a:lnTo>
                    <a:pt x="138" y="12"/>
                  </a:lnTo>
                  <a:lnTo>
                    <a:pt x="140" y="13"/>
                  </a:lnTo>
                  <a:lnTo>
                    <a:pt x="143" y="15"/>
                  </a:lnTo>
                  <a:lnTo>
                    <a:pt x="146" y="16"/>
                  </a:lnTo>
                  <a:lnTo>
                    <a:pt x="148" y="18"/>
                  </a:lnTo>
                  <a:lnTo>
                    <a:pt x="151" y="19"/>
                  </a:lnTo>
                  <a:lnTo>
                    <a:pt x="154" y="21"/>
                  </a:lnTo>
                  <a:lnTo>
                    <a:pt x="157" y="23"/>
                  </a:lnTo>
                  <a:lnTo>
                    <a:pt x="159" y="24"/>
                  </a:lnTo>
                  <a:lnTo>
                    <a:pt x="162" y="26"/>
                  </a:lnTo>
                  <a:lnTo>
                    <a:pt x="165" y="27"/>
                  </a:lnTo>
                  <a:lnTo>
                    <a:pt x="167" y="29"/>
                  </a:lnTo>
                  <a:lnTo>
                    <a:pt x="170" y="32"/>
                  </a:lnTo>
                  <a:lnTo>
                    <a:pt x="175" y="34"/>
                  </a:lnTo>
                  <a:lnTo>
                    <a:pt x="178" y="37"/>
                  </a:lnTo>
                  <a:lnTo>
                    <a:pt x="171" y="37"/>
                  </a:lnTo>
                  <a:lnTo>
                    <a:pt x="165" y="37"/>
                  </a:lnTo>
                  <a:lnTo>
                    <a:pt x="156" y="37"/>
                  </a:lnTo>
                  <a:lnTo>
                    <a:pt x="151" y="37"/>
                  </a:lnTo>
                  <a:lnTo>
                    <a:pt x="152" y="40"/>
                  </a:lnTo>
                  <a:lnTo>
                    <a:pt x="152" y="43"/>
                  </a:lnTo>
                  <a:lnTo>
                    <a:pt x="152" y="48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4" y="59"/>
                  </a:lnTo>
                  <a:lnTo>
                    <a:pt x="154" y="62"/>
                  </a:lnTo>
                  <a:lnTo>
                    <a:pt x="154" y="67"/>
                  </a:lnTo>
                  <a:lnTo>
                    <a:pt x="156" y="70"/>
                  </a:lnTo>
                  <a:lnTo>
                    <a:pt x="156" y="73"/>
                  </a:lnTo>
                  <a:lnTo>
                    <a:pt x="156" y="78"/>
                  </a:lnTo>
                  <a:lnTo>
                    <a:pt x="156" y="81"/>
                  </a:lnTo>
                  <a:lnTo>
                    <a:pt x="157" y="84"/>
                  </a:lnTo>
                  <a:lnTo>
                    <a:pt x="157" y="89"/>
                  </a:lnTo>
                  <a:lnTo>
                    <a:pt x="157" y="92"/>
                  </a:lnTo>
                  <a:lnTo>
                    <a:pt x="159" y="97"/>
                  </a:lnTo>
                  <a:lnTo>
                    <a:pt x="159" y="100"/>
                  </a:lnTo>
                  <a:lnTo>
                    <a:pt x="159" y="103"/>
                  </a:lnTo>
                  <a:lnTo>
                    <a:pt x="159" y="108"/>
                  </a:lnTo>
                  <a:lnTo>
                    <a:pt x="160" y="111"/>
                  </a:lnTo>
                  <a:lnTo>
                    <a:pt x="160" y="114"/>
                  </a:lnTo>
                  <a:lnTo>
                    <a:pt x="160" y="119"/>
                  </a:lnTo>
                  <a:lnTo>
                    <a:pt x="160" y="122"/>
                  </a:lnTo>
                  <a:lnTo>
                    <a:pt x="162" y="125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62" y="138"/>
                  </a:lnTo>
                  <a:lnTo>
                    <a:pt x="163" y="141"/>
                  </a:lnTo>
                  <a:lnTo>
                    <a:pt x="163" y="144"/>
                  </a:lnTo>
                  <a:lnTo>
                    <a:pt x="163" y="149"/>
                  </a:lnTo>
                  <a:lnTo>
                    <a:pt x="163" y="152"/>
                  </a:lnTo>
                  <a:lnTo>
                    <a:pt x="165" y="155"/>
                  </a:lnTo>
                  <a:lnTo>
                    <a:pt x="165" y="160"/>
                  </a:lnTo>
                  <a:lnTo>
                    <a:pt x="165" y="163"/>
                  </a:lnTo>
                  <a:lnTo>
                    <a:pt x="167" y="164"/>
                  </a:lnTo>
                  <a:lnTo>
                    <a:pt x="170" y="166"/>
                  </a:lnTo>
                  <a:lnTo>
                    <a:pt x="168" y="171"/>
                  </a:lnTo>
                  <a:lnTo>
                    <a:pt x="168" y="174"/>
                  </a:lnTo>
                  <a:lnTo>
                    <a:pt x="167" y="179"/>
                  </a:lnTo>
                  <a:lnTo>
                    <a:pt x="115" y="179"/>
                  </a:lnTo>
                  <a:lnTo>
                    <a:pt x="113" y="179"/>
                  </a:lnTo>
                  <a:lnTo>
                    <a:pt x="111" y="179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8" y="179"/>
                  </a:lnTo>
                  <a:lnTo>
                    <a:pt x="105" y="180"/>
                  </a:lnTo>
                  <a:lnTo>
                    <a:pt x="104" y="180"/>
                  </a:lnTo>
                  <a:lnTo>
                    <a:pt x="100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6" y="179"/>
                  </a:lnTo>
                  <a:lnTo>
                    <a:pt x="96" y="179"/>
                  </a:lnTo>
                  <a:lnTo>
                    <a:pt x="94" y="179"/>
                  </a:lnTo>
                  <a:lnTo>
                    <a:pt x="93" y="179"/>
                  </a:lnTo>
                  <a:lnTo>
                    <a:pt x="91" y="180"/>
                  </a:lnTo>
                  <a:lnTo>
                    <a:pt x="91" y="182"/>
                  </a:lnTo>
                  <a:lnTo>
                    <a:pt x="89" y="183"/>
                  </a:lnTo>
                  <a:lnTo>
                    <a:pt x="88" y="183"/>
                  </a:lnTo>
                  <a:lnTo>
                    <a:pt x="88" y="182"/>
                  </a:lnTo>
                  <a:lnTo>
                    <a:pt x="85" y="180"/>
                  </a:lnTo>
                  <a:lnTo>
                    <a:pt x="83" y="177"/>
                  </a:lnTo>
                  <a:lnTo>
                    <a:pt x="81" y="177"/>
                  </a:lnTo>
                  <a:lnTo>
                    <a:pt x="80" y="175"/>
                  </a:lnTo>
                  <a:lnTo>
                    <a:pt x="78" y="177"/>
                  </a:lnTo>
                  <a:lnTo>
                    <a:pt x="78" y="179"/>
                  </a:lnTo>
                  <a:lnTo>
                    <a:pt x="77" y="179"/>
                  </a:lnTo>
                  <a:lnTo>
                    <a:pt x="77" y="180"/>
                  </a:lnTo>
                  <a:lnTo>
                    <a:pt x="75" y="182"/>
                  </a:lnTo>
                  <a:lnTo>
                    <a:pt x="75" y="183"/>
                  </a:lnTo>
                  <a:lnTo>
                    <a:pt x="75" y="185"/>
                  </a:lnTo>
                  <a:lnTo>
                    <a:pt x="74" y="186"/>
                  </a:lnTo>
                  <a:lnTo>
                    <a:pt x="74" y="188"/>
                  </a:lnTo>
                  <a:lnTo>
                    <a:pt x="72" y="190"/>
                  </a:lnTo>
                  <a:lnTo>
                    <a:pt x="72" y="190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7" y="186"/>
                  </a:lnTo>
                  <a:lnTo>
                    <a:pt x="67" y="186"/>
                  </a:lnTo>
                  <a:lnTo>
                    <a:pt x="66" y="185"/>
                  </a:lnTo>
                  <a:lnTo>
                    <a:pt x="64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0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58" y="179"/>
                  </a:lnTo>
                  <a:lnTo>
                    <a:pt x="58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5" y="175"/>
                  </a:lnTo>
                  <a:lnTo>
                    <a:pt x="55" y="172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8" y="169"/>
                  </a:lnTo>
                  <a:lnTo>
                    <a:pt x="48" y="169"/>
                  </a:lnTo>
                  <a:lnTo>
                    <a:pt x="48" y="167"/>
                  </a:lnTo>
                  <a:lnTo>
                    <a:pt x="47" y="169"/>
                  </a:lnTo>
                  <a:lnTo>
                    <a:pt x="47" y="169"/>
                  </a:lnTo>
                  <a:lnTo>
                    <a:pt x="45" y="167"/>
                  </a:lnTo>
                  <a:lnTo>
                    <a:pt x="45" y="167"/>
                  </a:lnTo>
                  <a:lnTo>
                    <a:pt x="45" y="166"/>
                  </a:lnTo>
                  <a:lnTo>
                    <a:pt x="44" y="164"/>
                  </a:lnTo>
                  <a:lnTo>
                    <a:pt x="41" y="163"/>
                  </a:lnTo>
                  <a:lnTo>
                    <a:pt x="37" y="161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6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18" y="164"/>
                  </a:lnTo>
                  <a:lnTo>
                    <a:pt x="15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9"/>
                  </a:lnTo>
                  <a:lnTo>
                    <a:pt x="9" y="172"/>
                  </a:lnTo>
                  <a:lnTo>
                    <a:pt x="7" y="174"/>
                  </a:lnTo>
                  <a:lnTo>
                    <a:pt x="7" y="166"/>
                  </a:lnTo>
                  <a:lnTo>
                    <a:pt x="9" y="164"/>
                  </a:lnTo>
                  <a:lnTo>
                    <a:pt x="9" y="161"/>
                  </a:lnTo>
                  <a:lnTo>
                    <a:pt x="11" y="156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2"/>
                  </a:lnTo>
                  <a:lnTo>
                    <a:pt x="15" y="138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2" y="127"/>
                  </a:lnTo>
                  <a:lnTo>
                    <a:pt x="11" y="123"/>
                  </a:lnTo>
                  <a:lnTo>
                    <a:pt x="9" y="122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11" y="120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12" y="114"/>
                  </a:lnTo>
                  <a:lnTo>
                    <a:pt x="12" y="111"/>
                  </a:lnTo>
                  <a:lnTo>
                    <a:pt x="12" y="109"/>
                  </a:lnTo>
                  <a:lnTo>
                    <a:pt x="12" y="108"/>
                  </a:lnTo>
                  <a:lnTo>
                    <a:pt x="11" y="106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7" y="103"/>
                  </a:lnTo>
                  <a:lnTo>
                    <a:pt x="6" y="101"/>
                  </a:lnTo>
                  <a:lnTo>
                    <a:pt x="4" y="100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1" y="97"/>
                  </a:lnTo>
                  <a:lnTo>
                    <a:pt x="1" y="95"/>
                  </a:lnTo>
                  <a:lnTo>
                    <a:pt x="1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4" y="92"/>
                  </a:lnTo>
                  <a:lnTo>
                    <a:pt x="17" y="92"/>
                  </a:lnTo>
                  <a:lnTo>
                    <a:pt x="20" y="92"/>
                  </a:lnTo>
                  <a:lnTo>
                    <a:pt x="23" y="92"/>
                  </a:lnTo>
                  <a:lnTo>
                    <a:pt x="26" y="92"/>
                  </a:lnTo>
                  <a:lnTo>
                    <a:pt x="29" y="92"/>
                  </a:lnTo>
                  <a:lnTo>
                    <a:pt x="33" y="92"/>
                  </a:lnTo>
                  <a:lnTo>
                    <a:pt x="36" y="92"/>
                  </a:lnTo>
                  <a:lnTo>
                    <a:pt x="41" y="92"/>
                  </a:lnTo>
                  <a:lnTo>
                    <a:pt x="47" y="92"/>
                  </a:lnTo>
                  <a:lnTo>
                    <a:pt x="50" y="92"/>
                  </a:lnTo>
                  <a:lnTo>
                    <a:pt x="53" y="92"/>
                  </a:lnTo>
                  <a:lnTo>
                    <a:pt x="58" y="92"/>
                  </a:lnTo>
                  <a:lnTo>
                    <a:pt x="58" y="90"/>
                  </a:lnTo>
                  <a:lnTo>
                    <a:pt x="58" y="87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8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58" y="73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8" y="68"/>
                  </a:lnTo>
                  <a:lnTo>
                    <a:pt x="58" y="67"/>
                  </a:lnTo>
                  <a:lnTo>
                    <a:pt x="61" y="65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7" y="62"/>
                  </a:lnTo>
                  <a:lnTo>
                    <a:pt x="70" y="60"/>
                  </a:lnTo>
                  <a:lnTo>
                    <a:pt x="72" y="60"/>
                  </a:lnTo>
                  <a:lnTo>
                    <a:pt x="74" y="59"/>
                  </a:lnTo>
                  <a:lnTo>
                    <a:pt x="74" y="57"/>
                  </a:lnTo>
                  <a:lnTo>
                    <a:pt x="74" y="21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1" y="16"/>
                  </a:lnTo>
                  <a:lnTo>
                    <a:pt x="121" y="13"/>
                  </a:lnTo>
                  <a:lnTo>
                    <a:pt x="121" y="10"/>
                  </a:lnTo>
                  <a:lnTo>
                    <a:pt x="121" y="7"/>
                  </a:lnTo>
                  <a:lnTo>
                    <a:pt x="121" y="4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8" name="Freeform 204">
              <a:extLst>
                <a:ext uri="{FF2B5EF4-FFF2-40B4-BE49-F238E27FC236}">
                  <a16:creationId xmlns:a16="http://schemas.microsoft.com/office/drawing/2014/main" id="{23FF45D7-5DE4-6C1E-6735-8B5332411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933" y="3998790"/>
              <a:ext cx="9747" cy="11695"/>
            </a:xfrm>
            <a:custGeom>
              <a:avLst/>
              <a:gdLst>
                <a:gd name="T0" fmla="*/ 0 w 5"/>
                <a:gd name="T1" fmla="*/ 0 h 6"/>
                <a:gd name="T2" fmla="*/ 2 w 5"/>
                <a:gd name="T3" fmla="*/ 0 h 6"/>
                <a:gd name="T4" fmla="*/ 4 w 5"/>
                <a:gd name="T5" fmla="*/ 2 h 6"/>
                <a:gd name="T6" fmla="*/ 4 w 5"/>
                <a:gd name="T7" fmla="*/ 2 h 6"/>
                <a:gd name="T8" fmla="*/ 4 w 5"/>
                <a:gd name="T9" fmla="*/ 2 h 6"/>
                <a:gd name="T10" fmla="*/ 4 w 5"/>
                <a:gd name="T11" fmla="*/ 2 h 6"/>
                <a:gd name="T12" fmla="*/ 5 w 5"/>
                <a:gd name="T13" fmla="*/ 3 h 6"/>
                <a:gd name="T14" fmla="*/ 5 w 5"/>
                <a:gd name="T15" fmla="*/ 3 h 6"/>
                <a:gd name="T16" fmla="*/ 5 w 5"/>
                <a:gd name="T17" fmla="*/ 5 h 6"/>
                <a:gd name="T18" fmla="*/ 5 w 5"/>
                <a:gd name="T19" fmla="*/ 6 h 6"/>
                <a:gd name="T20" fmla="*/ 5 w 5"/>
                <a:gd name="T21" fmla="*/ 6 h 6"/>
                <a:gd name="T22" fmla="*/ 4 w 5"/>
                <a:gd name="T23" fmla="*/ 5 h 6"/>
                <a:gd name="T24" fmla="*/ 2 w 5"/>
                <a:gd name="T25" fmla="*/ 5 h 6"/>
                <a:gd name="T26" fmla="*/ 2 w 5"/>
                <a:gd name="T27" fmla="*/ 5 h 6"/>
                <a:gd name="T28" fmla="*/ 2 w 5"/>
                <a:gd name="T29" fmla="*/ 5 h 6"/>
                <a:gd name="T30" fmla="*/ 2 w 5"/>
                <a:gd name="T31" fmla="*/ 3 h 6"/>
                <a:gd name="T32" fmla="*/ 2 w 5"/>
                <a:gd name="T33" fmla="*/ 3 h 6"/>
                <a:gd name="T34" fmla="*/ 0 w 5"/>
                <a:gd name="T35" fmla="*/ 3 h 6"/>
                <a:gd name="T36" fmla="*/ 0 w 5"/>
                <a:gd name="T37" fmla="*/ 0 h 6"/>
                <a:gd name="T38" fmla="*/ 0 w 5"/>
                <a:gd name="T39" fmla="*/ 0 h 6"/>
                <a:gd name="T40" fmla="*/ 0 w 5"/>
                <a:gd name="T41" fmla="*/ 0 h 6"/>
                <a:gd name="T42" fmla="*/ 0 w 5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9" name="Freeform 205">
              <a:extLst>
                <a:ext uri="{FF2B5EF4-FFF2-40B4-BE49-F238E27FC236}">
                  <a16:creationId xmlns:a16="http://schemas.microsoft.com/office/drawing/2014/main" id="{498C5E2B-5ED0-3814-D7D3-77160780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2511" y="3885735"/>
              <a:ext cx="21442" cy="134497"/>
            </a:xfrm>
            <a:custGeom>
              <a:avLst/>
              <a:gdLst>
                <a:gd name="T0" fmla="*/ 2 w 11"/>
                <a:gd name="T1" fmla="*/ 67 h 69"/>
                <a:gd name="T2" fmla="*/ 3 w 11"/>
                <a:gd name="T3" fmla="*/ 67 h 69"/>
                <a:gd name="T4" fmla="*/ 3 w 11"/>
                <a:gd name="T5" fmla="*/ 67 h 69"/>
                <a:gd name="T6" fmla="*/ 2 w 11"/>
                <a:gd name="T7" fmla="*/ 69 h 69"/>
                <a:gd name="T8" fmla="*/ 2 w 11"/>
                <a:gd name="T9" fmla="*/ 69 h 69"/>
                <a:gd name="T10" fmla="*/ 2 w 11"/>
                <a:gd name="T11" fmla="*/ 67 h 69"/>
                <a:gd name="T12" fmla="*/ 0 w 11"/>
                <a:gd name="T13" fmla="*/ 67 h 69"/>
                <a:gd name="T14" fmla="*/ 2 w 11"/>
                <a:gd name="T15" fmla="*/ 67 h 69"/>
                <a:gd name="T16" fmla="*/ 8 w 11"/>
                <a:gd name="T17" fmla="*/ 55 h 69"/>
                <a:gd name="T18" fmla="*/ 8 w 11"/>
                <a:gd name="T19" fmla="*/ 55 h 69"/>
                <a:gd name="T20" fmla="*/ 8 w 11"/>
                <a:gd name="T21" fmla="*/ 56 h 69"/>
                <a:gd name="T22" fmla="*/ 8 w 11"/>
                <a:gd name="T23" fmla="*/ 56 h 69"/>
                <a:gd name="T24" fmla="*/ 8 w 11"/>
                <a:gd name="T25" fmla="*/ 55 h 69"/>
                <a:gd name="T26" fmla="*/ 7 w 11"/>
                <a:gd name="T27" fmla="*/ 55 h 69"/>
                <a:gd name="T28" fmla="*/ 8 w 11"/>
                <a:gd name="T29" fmla="*/ 55 h 69"/>
                <a:gd name="T30" fmla="*/ 11 w 11"/>
                <a:gd name="T31" fmla="*/ 52 h 69"/>
                <a:gd name="T32" fmla="*/ 10 w 11"/>
                <a:gd name="T33" fmla="*/ 52 h 69"/>
                <a:gd name="T34" fmla="*/ 10 w 11"/>
                <a:gd name="T35" fmla="*/ 53 h 69"/>
                <a:gd name="T36" fmla="*/ 10 w 11"/>
                <a:gd name="T37" fmla="*/ 53 h 69"/>
                <a:gd name="T38" fmla="*/ 10 w 11"/>
                <a:gd name="T39" fmla="*/ 53 h 69"/>
                <a:gd name="T40" fmla="*/ 10 w 11"/>
                <a:gd name="T41" fmla="*/ 53 h 69"/>
                <a:gd name="T42" fmla="*/ 8 w 11"/>
                <a:gd name="T43" fmla="*/ 53 h 69"/>
                <a:gd name="T44" fmla="*/ 10 w 11"/>
                <a:gd name="T45" fmla="*/ 52 h 69"/>
                <a:gd name="T46" fmla="*/ 10 w 11"/>
                <a:gd name="T47" fmla="*/ 52 h 69"/>
                <a:gd name="T48" fmla="*/ 11 w 11"/>
                <a:gd name="T49" fmla="*/ 52 h 69"/>
                <a:gd name="T50" fmla="*/ 8 w 11"/>
                <a:gd name="T51" fmla="*/ 36 h 69"/>
                <a:gd name="T52" fmla="*/ 10 w 11"/>
                <a:gd name="T53" fmla="*/ 36 h 69"/>
                <a:gd name="T54" fmla="*/ 10 w 11"/>
                <a:gd name="T55" fmla="*/ 36 h 69"/>
                <a:gd name="T56" fmla="*/ 8 w 11"/>
                <a:gd name="T57" fmla="*/ 36 h 69"/>
                <a:gd name="T58" fmla="*/ 8 w 11"/>
                <a:gd name="T59" fmla="*/ 36 h 69"/>
                <a:gd name="T60" fmla="*/ 8 w 11"/>
                <a:gd name="T61" fmla="*/ 36 h 69"/>
                <a:gd name="T62" fmla="*/ 8 w 11"/>
                <a:gd name="T63" fmla="*/ 36 h 69"/>
                <a:gd name="T64" fmla="*/ 8 w 11"/>
                <a:gd name="T65" fmla="*/ 36 h 69"/>
                <a:gd name="T66" fmla="*/ 11 w 11"/>
                <a:gd name="T67" fmla="*/ 9 h 69"/>
                <a:gd name="T68" fmla="*/ 11 w 11"/>
                <a:gd name="T69" fmla="*/ 9 h 69"/>
                <a:gd name="T70" fmla="*/ 10 w 11"/>
                <a:gd name="T71" fmla="*/ 11 h 69"/>
                <a:gd name="T72" fmla="*/ 10 w 11"/>
                <a:gd name="T73" fmla="*/ 11 h 69"/>
                <a:gd name="T74" fmla="*/ 10 w 11"/>
                <a:gd name="T75" fmla="*/ 9 h 69"/>
                <a:gd name="T76" fmla="*/ 11 w 11"/>
                <a:gd name="T77" fmla="*/ 9 h 69"/>
                <a:gd name="T78" fmla="*/ 8 w 11"/>
                <a:gd name="T79" fmla="*/ 0 h 69"/>
                <a:gd name="T80" fmla="*/ 8 w 11"/>
                <a:gd name="T81" fmla="*/ 0 h 69"/>
                <a:gd name="T82" fmla="*/ 10 w 11"/>
                <a:gd name="T83" fmla="*/ 0 h 69"/>
                <a:gd name="T84" fmla="*/ 10 w 11"/>
                <a:gd name="T85" fmla="*/ 0 h 69"/>
                <a:gd name="T86" fmla="*/ 8 w 11"/>
                <a:gd name="T87" fmla="*/ 1 h 69"/>
                <a:gd name="T88" fmla="*/ 8 w 11"/>
                <a:gd name="T89" fmla="*/ 0 h 69"/>
                <a:gd name="T90" fmla="*/ 8 w 11"/>
                <a:gd name="T9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69">
                  <a:moveTo>
                    <a:pt x="2" y="67"/>
                  </a:moveTo>
                  <a:lnTo>
                    <a:pt x="3" y="67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0" y="67"/>
                  </a:lnTo>
                  <a:lnTo>
                    <a:pt x="2" y="67"/>
                  </a:lnTo>
                  <a:close/>
                  <a:moveTo>
                    <a:pt x="8" y="55"/>
                  </a:moveTo>
                  <a:lnTo>
                    <a:pt x="8" y="55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8" y="55"/>
                  </a:lnTo>
                  <a:close/>
                  <a:moveTo>
                    <a:pt x="11" y="52"/>
                  </a:moveTo>
                  <a:lnTo>
                    <a:pt x="10" y="52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8" y="53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1" y="52"/>
                  </a:lnTo>
                  <a:close/>
                  <a:moveTo>
                    <a:pt x="8" y="36"/>
                  </a:move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9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0" name="Freeform 207">
              <a:extLst>
                <a:ext uri="{FF2B5EF4-FFF2-40B4-BE49-F238E27FC236}">
                  <a16:creationId xmlns:a16="http://schemas.microsoft.com/office/drawing/2014/main" id="{DF73D058-6F67-C109-85CE-85C142D54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717" y="3784375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0 w 2"/>
                <a:gd name="T13" fmla="*/ 0 h 1"/>
                <a:gd name="T14" fmla="*/ 0 w 2"/>
                <a:gd name="T15" fmla="*/ 0 h 1"/>
                <a:gd name="T16" fmla="*/ 2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1" name="Freeform 208">
              <a:extLst>
                <a:ext uri="{FF2B5EF4-FFF2-40B4-BE49-F238E27FC236}">
                  <a16:creationId xmlns:a16="http://schemas.microsoft.com/office/drawing/2014/main" id="{271ED0EE-C583-6BC9-92F6-95CE753A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6607" y="2807815"/>
              <a:ext cx="906389" cy="370352"/>
            </a:xfrm>
            <a:custGeom>
              <a:avLst/>
              <a:gdLst>
                <a:gd name="T0" fmla="*/ 178 w 465"/>
                <a:gd name="T1" fmla="*/ 6 h 190"/>
                <a:gd name="T2" fmla="*/ 203 w 465"/>
                <a:gd name="T3" fmla="*/ 12 h 190"/>
                <a:gd name="T4" fmla="*/ 210 w 465"/>
                <a:gd name="T5" fmla="*/ 25 h 190"/>
                <a:gd name="T6" fmla="*/ 221 w 465"/>
                <a:gd name="T7" fmla="*/ 34 h 190"/>
                <a:gd name="T8" fmla="*/ 238 w 465"/>
                <a:gd name="T9" fmla="*/ 36 h 190"/>
                <a:gd name="T10" fmla="*/ 260 w 465"/>
                <a:gd name="T11" fmla="*/ 31 h 190"/>
                <a:gd name="T12" fmla="*/ 282 w 465"/>
                <a:gd name="T13" fmla="*/ 41 h 190"/>
                <a:gd name="T14" fmla="*/ 295 w 465"/>
                <a:gd name="T15" fmla="*/ 49 h 190"/>
                <a:gd name="T16" fmla="*/ 325 w 465"/>
                <a:gd name="T17" fmla="*/ 55 h 190"/>
                <a:gd name="T18" fmla="*/ 347 w 465"/>
                <a:gd name="T19" fmla="*/ 52 h 190"/>
                <a:gd name="T20" fmla="*/ 370 w 465"/>
                <a:gd name="T21" fmla="*/ 42 h 190"/>
                <a:gd name="T22" fmla="*/ 392 w 465"/>
                <a:gd name="T23" fmla="*/ 36 h 190"/>
                <a:gd name="T24" fmla="*/ 413 w 465"/>
                <a:gd name="T25" fmla="*/ 41 h 190"/>
                <a:gd name="T26" fmla="*/ 407 w 465"/>
                <a:gd name="T27" fmla="*/ 66 h 190"/>
                <a:gd name="T28" fmla="*/ 410 w 465"/>
                <a:gd name="T29" fmla="*/ 80 h 190"/>
                <a:gd name="T30" fmla="*/ 429 w 465"/>
                <a:gd name="T31" fmla="*/ 83 h 190"/>
                <a:gd name="T32" fmla="*/ 446 w 465"/>
                <a:gd name="T33" fmla="*/ 78 h 190"/>
                <a:gd name="T34" fmla="*/ 457 w 465"/>
                <a:gd name="T35" fmla="*/ 88 h 190"/>
                <a:gd name="T36" fmla="*/ 465 w 465"/>
                <a:gd name="T37" fmla="*/ 101 h 190"/>
                <a:gd name="T38" fmla="*/ 448 w 465"/>
                <a:gd name="T39" fmla="*/ 101 h 190"/>
                <a:gd name="T40" fmla="*/ 430 w 465"/>
                <a:gd name="T41" fmla="*/ 102 h 190"/>
                <a:gd name="T42" fmla="*/ 419 w 465"/>
                <a:gd name="T43" fmla="*/ 107 h 190"/>
                <a:gd name="T44" fmla="*/ 410 w 465"/>
                <a:gd name="T45" fmla="*/ 119 h 190"/>
                <a:gd name="T46" fmla="*/ 388 w 465"/>
                <a:gd name="T47" fmla="*/ 124 h 190"/>
                <a:gd name="T48" fmla="*/ 374 w 465"/>
                <a:gd name="T49" fmla="*/ 135 h 190"/>
                <a:gd name="T50" fmla="*/ 351 w 465"/>
                <a:gd name="T51" fmla="*/ 130 h 190"/>
                <a:gd name="T52" fmla="*/ 344 w 465"/>
                <a:gd name="T53" fmla="*/ 146 h 190"/>
                <a:gd name="T54" fmla="*/ 344 w 465"/>
                <a:gd name="T55" fmla="*/ 157 h 190"/>
                <a:gd name="T56" fmla="*/ 328 w 465"/>
                <a:gd name="T57" fmla="*/ 170 h 190"/>
                <a:gd name="T58" fmla="*/ 306 w 465"/>
                <a:gd name="T59" fmla="*/ 176 h 190"/>
                <a:gd name="T60" fmla="*/ 274 w 465"/>
                <a:gd name="T61" fmla="*/ 179 h 190"/>
                <a:gd name="T62" fmla="*/ 247 w 465"/>
                <a:gd name="T63" fmla="*/ 190 h 190"/>
                <a:gd name="T64" fmla="*/ 208 w 465"/>
                <a:gd name="T65" fmla="*/ 181 h 190"/>
                <a:gd name="T66" fmla="*/ 176 w 465"/>
                <a:gd name="T67" fmla="*/ 171 h 190"/>
                <a:gd name="T68" fmla="*/ 124 w 465"/>
                <a:gd name="T69" fmla="*/ 170 h 190"/>
                <a:gd name="T70" fmla="*/ 110 w 465"/>
                <a:gd name="T71" fmla="*/ 149 h 190"/>
                <a:gd name="T72" fmla="*/ 90 w 465"/>
                <a:gd name="T73" fmla="*/ 137 h 190"/>
                <a:gd name="T74" fmla="*/ 60 w 465"/>
                <a:gd name="T75" fmla="*/ 130 h 190"/>
                <a:gd name="T76" fmla="*/ 46 w 465"/>
                <a:gd name="T77" fmla="*/ 127 h 190"/>
                <a:gd name="T78" fmla="*/ 47 w 465"/>
                <a:gd name="T79" fmla="*/ 112 h 190"/>
                <a:gd name="T80" fmla="*/ 44 w 465"/>
                <a:gd name="T81" fmla="*/ 96 h 190"/>
                <a:gd name="T82" fmla="*/ 36 w 465"/>
                <a:gd name="T83" fmla="*/ 83 h 190"/>
                <a:gd name="T84" fmla="*/ 27 w 465"/>
                <a:gd name="T85" fmla="*/ 77 h 190"/>
                <a:gd name="T86" fmla="*/ 11 w 465"/>
                <a:gd name="T87" fmla="*/ 71 h 190"/>
                <a:gd name="T88" fmla="*/ 3 w 465"/>
                <a:gd name="T89" fmla="*/ 63 h 190"/>
                <a:gd name="T90" fmla="*/ 1 w 465"/>
                <a:gd name="T91" fmla="*/ 55 h 190"/>
                <a:gd name="T92" fmla="*/ 12 w 465"/>
                <a:gd name="T93" fmla="*/ 50 h 190"/>
                <a:gd name="T94" fmla="*/ 22 w 465"/>
                <a:gd name="T95" fmla="*/ 47 h 190"/>
                <a:gd name="T96" fmla="*/ 33 w 465"/>
                <a:gd name="T97" fmla="*/ 41 h 190"/>
                <a:gd name="T98" fmla="*/ 46 w 465"/>
                <a:gd name="T99" fmla="*/ 33 h 190"/>
                <a:gd name="T100" fmla="*/ 58 w 465"/>
                <a:gd name="T101" fmla="*/ 26 h 190"/>
                <a:gd name="T102" fmla="*/ 71 w 465"/>
                <a:gd name="T103" fmla="*/ 26 h 190"/>
                <a:gd name="T104" fmla="*/ 83 w 465"/>
                <a:gd name="T105" fmla="*/ 28 h 190"/>
                <a:gd name="T106" fmla="*/ 98 w 465"/>
                <a:gd name="T107" fmla="*/ 36 h 190"/>
                <a:gd name="T108" fmla="*/ 110 w 465"/>
                <a:gd name="T109" fmla="*/ 41 h 190"/>
                <a:gd name="T110" fmla="*/ 120 w 465"/>
                <a:gd name="T111" fmla="*/ 39 h 190"/>
                <a:gd name="T112" fmla="*/ 135 w 465"/>
                <a:gd name="T113" fmla="*/ 42 h 190"/>
                <a:gd name="T114" fmla="*/ 148 w 465"/>
                <a:gd name="T115" fmla="*/ 39 h 190"/>
                <a:gd name="T116" fmla="*/ 150 w 465"/>
                <a:gd name="T117" fmla="*/ 28 h 190"/>
                <a:gd name="T118" fmla="*/ 148 w 465"/>
                <a:gd name="T119" fmla="*/ 15 h 190"/>
                <a:gd name="T120" fmla="*/ 158 w 465"/>
                <a:gd name="T121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90">
                  <a:moveTo>
                    <a:pt x="161" y="0"/>
                  </a:moveTo>
                  <a:lnTo>
                    <a:pt x="162" y="0"/>
                  </a:lnTo>
                  <a:lnTo>
                    <a:pt x="164" y="1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9" y="3"/>
                  </a:lnTo>
                  <a:lnTo>
                    <a:pt x="170" y="3"/>
                  </a:lnTo>
                  <a:lnTo>
                    <a:pt x="172" y="4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6"/>
                  </a:lnTo>
                  <a:lnTo>
                    <a:pt x="178" y="6"/>
                  </a:lnTo>
                  <a:lnTo>
                    <a:pt x="181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7" y="8"/>
                  </a:lnTo>
                  <a:lnTo>
                    <a:pt x="191" y="9"/>
                  </a:lnTo>
                  <a:lnTo>
                    <a:pt x="194" y="11"/>
                  </a:lnTo>
                  <a:lnTo>
                    <a:pt x="195" y="11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9" y="12"/>
                  </a:lnTo>
                  <a:lnTo>
                    <a:pt x="200" y="12"/>
                  </a:lnTo>
                  <a:lnTo>
                    <a:pt x="203" y="12"/>
                  </a:lnTo>
                  <a:lnTo>
                    <a:pt x="206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08" y="15"/>
                  </a:lnTo>
                  <a:lnTo>
                    <a:pt x="208" y="17"/>
                  </a:lnTo>
                  <a:lnTo>
                    <a:pt x="208" y="19"/>
                  </a:lnTo>
                  <a:lnTo>
                    <a:pt x="210" y="20"/>
                  </a:lnTo>
                  <a:lnTo>
                    <a:pt x="210" y="22"/>
                  </a:lnTo>
                  <a:lnTo>
                    <a:pt x="210" y="23"/>
                  </a:lnTo>
                  <a:lnTo>
                    <a:pt x="210" y="23"/>
                  </a:lnTo>
                  <a:lnTo>
                    <a:pt x="210" y="25"/>
                  </a:lnTo>
                  <a:lnTo>
                    <a:pt x="210" y="25"/>
                  </a:lnTo>
                  <a:lnTo>
                    <a:pt x="211" y="26"/>
                  </a:lnTo>
                  <a:lnTo>
                    <a:pt x="211" y="26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30"/>
                  </a:lnTo>
                  <a:lnTo>
                    <a:pt x="213" y="30"/>
                  </a:lnTo>
                  <a:lnTo>
                    <a:pt x="213" y="30"/>
                  </a:lnTo>
                  <a:lnTo>
                    <a:pt x="214" y="31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9" y="33"/>
                  </a:lnTo>
                  <a:lnTo>
                    <a:pt x="221" y="34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25" y="36"/>
                  </a:lnTo>
                  <a:lnTo>
                    <a:pt x="227" y="36"/>
                  </a:lnTo>
                  <a:lnTo>
                    <a:pt x="228" y="36"/>
                  </a:lnTo>
                  <a:lnTo>
                    <a:pt x="230" y="37"/>
                  </a:lnTo>
                  <a:lnTo>
                    <a:pt x="232" y="37"/>
                  </a:lnTo>
                  <a:lnTo>
                    <a:pt x="232" y="36"/>
                  </a:lnTo>
                  <a:lnTo>
                    <a:pt x="233" y="36"/>
                  </a:lnTo>
                  <a:lnTo>
                    <a:pt x="235" y="37"/>
                  </a:lnTo>
                  <a:lnTo>
                    <a:pt x="236" y="37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0" y="34"/>
                  </a:lnTo>
                  <a:lnTo>
                    <a:pt x="243" y="34"/>
                  </a:lnTo>
                  <a:lnTo>
                    <a:pt x="244" y="34"/>
                  </a:lnTo>
                  <a:lnTo>
                    <a:pt x="246" y="33"/>
                  </a:lnTo>
                  <a:lnTo>
                    <a:pt x="249" y="33"/>
                  </a:lnTo>
                  <a:lnTo>
                    <a:pt x="251" y="33"/>
                  </a:lnTo>
                  <a:lnTo>
                    <a:pt x="252" y="31"/>
                  </a:lnTo>
                  <a:lnTo>
                    <a:pt x="254" y="31"/>
                  </a:lnTo>
                  <a:lnTo>
                    <a:pt x="255" y="31"/>
                  </a:lnTo>
                  <a:lnTo>
                    <a:pt x="257" y="31"/>
                  </a:lnTo>
                  <a:lnTo>
                    <a:pt x="260" y="31"/>
                  </a:lnTo>
                  <a:lnTo>
                    <a:pt x="262" y="33"/>
                  </a:lnTo>
                  <a:lnTo>
                    <a:pt x="265" y="33"/>
                  </a:lnTo>
                  <a:lnTo>
                    <a:pt x="265" y="33"/>
                  </a:lnTo>
                  <a:lnTo>
                    <a:pt x="268" y="34"/>
                  </a:lnTo>
                  <a:lnTo>
                    <a:pt x="269" y="34"/>
                  </a:lnTo>
                  <a:lnTo>
                    <a:pt x="273" y="33"/>
                  </a:lnTo>
                  <a:lnTo>
                    <a:pt x="274" y="34"/>
                  </a:lnTo>
                  <a:lnTo>
                    <a:pt x="276" y="34"/>
                  </a:lnTo>
                  <a:lnTo>
                    <a:pt x="277" y="36"/>
                  </a:lnTo>
                  <a:lnTo>
                    <a:pt x="279" y="37"/>
                  </a:lnTo>
                  <a:lnTo>
                    <a:pt x="281" y="39"/>
                  </a:lnTo>
                  <a:lnTo>
                    <a:pt x="282" y="41"/>
                  </a:lnTo>
                  <a:lnTo>
                    <a:pt x="284" y="41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2" y="41"/>
                  </a:lnTo>
                  <a:lnTo>
                    <a:pt x="292" y="41"/>
                  </a:lnTo>
                  <a:lnTo>
                    <a:pt x="292" y="42"/>
                  </a:lnTo>
                  <a:lnTo>
                    <a:pt x="292" y="45"/>
                  </a:lnTo>
                  <a:lnTo>
                    <a:pt x="292" y="45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5" y="49"/>
                  </a:lnTo>
                  <a:lnTo>
                    <a:pt x="296" y="49"/>
                  </a:lnTo>
                  <a:lnTo>
                    <a:pt x="299" y="52"/>
                  </a:lnTo>
                  <a:lnTo>
                    <a:pt x="301" y="52"/>
                  </a:lnTo>
                  <a:lnTo>
                    <a:pt x="303" y="52"/>
                  </a:lnTo>
                  <a:lnTo>
                    <a:pt x="304" y="52"/>
                  </a:lnTo>
                  <a:lnTo>
                    <a:pt x="306" y="52"/>
                  </a:lnTo>
                  <a:lnTo>
                    <a:pt x="310" y="52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8" y="53"/>
                  </a:lnTo>
                  <a:lnTo>
                    <a:pt x="322" y="55"/>
                  </a:lnTo>
                  <a:lnTo>
                    <a:pt x="325" y="55"/>
                  </a:lnTo>
                  <a:lnTo>
                    <a:pt x="326" y="55"/>
                  </a:lnTo>
                  <a:lnTo>
                    <a:pt x="328" y="55"/>
                  </a:lnTo>
                  <a:lnTo>
                    <a:pt x="329" y="55"/>
                  </a:lnTo>
                  <a:lnTo>
                    <a:pt x="331" y="56"/>
                  </a:lnTo>
                  <a:lnTo>
                    <a:pt x="333" y="56"/>
                  </a:lnTo>
                  <a:lnTo>
                    <a:pt x="334" y="55"/>
                  </a:lnTo>
                  <a:lnTo>
                    <a:pt x="339" y="53"/>
                  </a:lnTo>
                  <a:lnTo>
                    <a:pt x="340" y="52"/>
                  </a:lnTo>
                  <a:lnTo>
                    <a:pt x="342" y="52"/>
                  </a:lnTo>
                  <a:lnTo>
                    <a:pt x="344" y="52"/>
                  </a:lnTo>
                  <a:lnTo>
                    <a:pt x="345" y="52"/>
                  </a:lnTo>
                  <a:lnTo>
                    <a:pt x="347" y="52"/>
                  </a:lnTo>
                  <a:lnTo>
                    <a:pt x="348" y="52"/>
                  </a:lnTo>
                  <a:lnTo>
                    <a:pt x="350" y="50"/>
                  </a:lnTo>
                  <a:lnTo>
                    <a:pt x="351" y="50"/>
                  </a:lnTo>
                  <a:lnTo>
                    <a:pt x="356" y="49"/>
                  </a:lnTo>
                  <a:lnTo>
                    <a:pt x="358" y="49"/>
                  </a:lnTo>
                  <a:lnTo>
                    <a:pt x="361" y="49"/>
                  </a:lnTo>
                  <a:lnTo>
                    <a:pt x="363" y="49"/>
                  </a:lnTo>
                  <a:lnTo>
                    <a:pt x="364" y="49"/>
                  </a:lnTo>
                  <a:lnTo>
                    <a:pt x="366" y="47"/>
                  </a:lnTo>
                  <a:lnTo>
                    <a:pt x="367" y="45"/>
                  </a:lnTo>
                  <a:lnTo>
                    <a:pt x="367" y="44"/>
                  </a:lnTo>
                  <a:lnTo>
                    <a:pt x="370" y="42"/>
                  </a:lnTo>
                  <a:lnTo>
                    <a:pt x="372" y="41"/>
                  </a:lnTo>
                  <a:lnTo>
                    <a:pt x="374" y="39"/>
                  </a:lnTo>
                  <a:lnTo>
                    <a:pt x="375" y="39"/>
                  </a:lnTo>
                  <a:lnTo>
                    <a:pt x="378" y="37"/>
                  </a:lnTo>
                  <a:lnTo>
                    <a:pt x="381" y="36"/>
                  </a:lnTo>
                  <a:lnTo>
                    <a:pt x="383" y="34"/>
                  </a:lnTo>
                  <a:lnTo>
                    <a:pt x="385" y="34"/>
                  </a:lnTo>
                  <a:lnTo>
                    <a:pt x="385" y="34"/>
                  </a:lnTo>
                  <a:lnTo>
                    <a:pt x="388" y="36"/>
                  </a:lnTo>
                  <a:lnTo>
                    <a:pt x="389" y="34"/>
                  </a:lnTo>
                  <a:lnTo>
                    <a:pt x="391" y="36"/>
                  </a:lnTo>
                  <a:lnTo>
                    <a:pt x="392" y="36"/>
                  </a:lnTo>
                  <a:lnTo>
                    <a:pt x="394" y="37"/>
                  </a:lnTo>
                  <a:lnTo>
                    <a:pt x="396" y="39"/>
                  </a:lnTo>
                  <a:lnTo>
                    <a:pt x="399" y="41"/>
                  </a:lnTo>
                  <a:lnTo>
                    <a:pt x="399" y="41"/>
                  </a:lnTo>
                  <a:lnTo>
                    <a:pt x="400" y="42"/>
                  </a:lnTo>
                  <a:lnTo>
                    <a:pt x="402" y="42"/>
                  </a:lnTo>
                  <a:lnTo>
                    <a:pt x="405" y="42"/>
                  </a:lnTo>
                  <a:lnTo>
                    <a:pt x="405" y="42"/>
                  </a:lnTo>
                  <a:lnTo>
                    <a:pt x="408" y="41"/>
                  </a:lnTo>
                  <a:lnTo>
                    <a:pt x="410" y="39"/>
                  </a:lnTo>
                  <a:lnTo>
                    <a:pt x="411" y="39"/>
                  </a:lnTo>
                  <a:lnTo>
                    <a:pt x="413" y="41"/>
                  </a:lnTo>
                  <a:lnTo>
                    <a:pt x="416" y="41"/>
                  </a:lnTo>
                  <a:lnTo>
                    <a:pt x="418" y="42"/>
                  </a:lnTo>
                  <a:lnTo>
                    <a:pt x="419" y="44"/>
                  </a:lnTo>
                  <a:lnTo>
                    <a:pt x="418" y="45"/>
                  </a:lnTo>
                  <a:lnTo>
                    <a:pt x="415" y="50"/>
                  </a:lnTo>
                  <a:lnTo>
                    <a:pt x="411" y="55"/>
                  </a:lnTo>
                  <a:lnTo>
                    <a:pt x="411" y="58"/>
                  </a:lnTo>
                  <a:lnTo>
                    <a:pt x="410" y="60"/>
                  </a:lnTo>
                  <a:lnTo>
                    <a:pt x="410" y="61"/>
                  </a:lnTo>
                  <a:lnTo>
                    <a:pt x="408" y="63"/>
                  </a:lnTo>
                  <a:lnTo>
                    <a:pt x="408" y="64"/>
                  </a:lnTo>
                  <a:lnTo>
                    <a:pt x="407" y="66"/>
                  </a:lnTo>
                  <a:lnTo>
                    <a:pt x="405" y="69"/>
                  </a:lnTo>
                  <a:lnTo>
                    <a:pt x="405" y="71"/>
                  </a:lnTo>
                  <a:lnTo>
                    <a:pt x="405" y="72"/>
                  </a:lnTo>
                  <a:lnTo>
                    <a:pt x="404" y="74"/>
                  </a:lnTo>
                  <a:lnTo>
                    <a:pt x="402" y="75"/>
                  </a:lnTo>
                  <a:lnTo>
                    <a:pt x="402" y="78"/>
                  </a:lnTo>
                  <a:lnTo>
                    <a:pt x="404" y="80"/>
                  </a:lnTo>
                  <a:lnTo>
                    <a:pt x="405" y="80"/>
                  </a:lnTo>
                  <a:lnTo>
                    <a:pt x="407" y="82"/>
                  </a:lnTo>
                  <a:lnTo>
                    <a:pt x="407" y="83"/>
                  </a:lnTo>
                  <a:lnTo>
                    <a:pt x="408" y="82"/>
                  </a:lnTo>
                  <a:lnTo>
                    <a:pt x="410" y="80"/>
                  </a:lnTo>
                  <a:lnTo>
                    <a:pt x="411" y="80"/>
                  </a:lnTo>
                  <a:lnTo>
                    <a:pt x="413" y="80"/>
                  </a:lnTo>
                  <a:lnTo>
                    <a:pt x="415" y="80"/>
                  </a:lnTo>
                  <a:lnTo>
                    <a:pt x="416" y="80"/>
                  </a:lnTo>
                  <a:lnTo>
                    <a:pt x="418" y="80"/>
                  </a:lnTo>
                  <a:lnTo>
                    <a:pt x="419" y="80"/>
                  </a:lnTo>
                  <a:lnTo>
                    <a:pt x="422" y="80"/>
                  </a:lnTo>
                  <a:lnTo>
                    <a:pt x="422" y="80"/>
                  </a:lnTo>
                  <a:lnTo>
                    <a:pt x="424" y="80"/>
                  </a:lnTo>
                  <a:lnTo>
                    <a:pt x="426" y="82"/>
                  </a:lnTo>
                  <a:lnTo>
                    <a:pt x="427" y="83"/>
                  </a:lnTo>
                  <a:lnTo>
                    <a:pt x="429" y="83"/>
                  </a:lnTo>
                  <a:lnTo>
                    <a:pt x="429" y="83"/>
                  </a:lnTo>
                  <a:lnTo>
                    <a:pt x="430" y="82"/>
                  </a:lnTo>
                  <a:lnTo>
                    <a:pt x="430" y="80"/>
                  </a:lnTo>
                  <a:lnTo>
                    <a:pt x="433" y="78"/>
                  </a:lnTo>
                  <a:lnTo>
                    <a:pt x="433" y="77"/>
                  </a:lnTo>
                  <a:lnTo>
                    <a:pt x="435" y="77"/>
                  </a:lnTo>
                  <a:lnTo>
                    <a:pt x="437" y="77"/>
                  </a:lnTo>
                  <a:lnTo>
                    <a:pt x="438" y="77"/>
                  </a:lnTo>
                  <a:lnTo>
                    <a:pt x="440" y="77"/>
                  </a:lnTo>
                  <a:lnTo>
                    <a:pt x="441" y="77"/>
                  </a:lnTo>
                  <a:lnTo>
                    <a:pt x="445" y="77"/>
                  </a:lnTo>
                  <a:lnTo>
                    <a:pt x="446" y="78"/>
                  </a:lnTo>
                  <a:lnTo>
                    <a:pt x="448" y="80"/>
                  </a:lnTo>
                  <a:lnTo>
                    <a:pt x="449" y="82"/>
                  </a:lnTo>
                  <a:lnTo>
                    <a:pt x="451" y="82"/>
                  </a:lnTo>
                  <a:lnTo>
                    <a:pt x="451" y="83"/>
                  </a:lnTo>
                  <a:lnTo>
                    <a:pt x="452" y="83"/>
                  </a:lnTo>
                  <a:lnTo>
                    <a:pt x="452" y="8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54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60" y="91"/>
                  </a:lnTo>
                  <a:lnTo>
                    <a:pt x="460" y="91"/>
                  </a:lnTo>
                  <a:lnTo>
                    <a:pt x="462" y="93"/>
                  </a:lnTo>
                  <a:lnTo>
                    <a:pt x="463" y="94"/>
                  </a:lnTo>
                  <a:lnTo>
                    <a:pt x="463" y="94"/>
                  </a:lnTo>
                  <a:lnTo>
                    <a:pt x="463" y="96"/>
                  </a:lnTo>
                  <a:lnTo>
                    <a:pt x="465" y="97"/>
                  </a:lnTo>
                  <a:lnTo>
                    <a:pt x="465" y="97"/>
                  </a:lnTo>
                  <a:lnTo>
                    <a:pt x="465" y="99"/>
                  </a:lnTo>
                  <a:lnTo>
                    <a:pt x="465" y="101"/>
                  </a:lnTo>
                  <a:lnTo>
                    <a:pt x="465" y="101"/>
                  </a:lnTo>
                  <a:lnTo>
                    <a:pt x="463" y="102"/>
                  </a:lnTo>
                  <a:lnTo>
                    <a:pt x="462" y="102"/>
                  </a:lnTo>
                  <a:lnTo>
                    <a:pt x="460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4" y="102"/>
                  </a:lnTo>
                  <a:lnTo>
                    <a:pt x="452" y="101"/>
                  </a:lnTo>
                  <a:lnTo>
                    <a:pt x="451" y="101"/>
                  </a:lnTo>
                  <a:lnTo>
                    <a:pt x="449" y="99"/>
                  </a:lnTo>
                  <a:lnTo>
                    <a:pt x="449" y="101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6" y="101"/>
                  </a:lnTo>
                  <a:lnTo>
                    <a:pt x="443" y="101"/>
                  </a:lnTo>
                  <a:lnTo>
                    <a:pt x="441" y="101"/>
                  </a:lnTo>
                  <a:lnTo>
                    <a:pt x="440" y="101"/>
                  </a:lnTo>
                  <a:lnTo>
                    <a:pt x="438" y="102"/>
                  </a:lnTo>
                  <a:lnTo>
                    <a:pt x="437" y="102"/>
                  </a:lnTo>
                  <a:lnTo>
                    <a:pt x="435" y="104"/>
                  </a:lnTo>
                  <a:lnTo>
                    <a:pt x="433" y="104"/>
                  </a:lnTo>
                  <a:lnTo>
                    <a:pt x="433" y="104"/>
                  </a:lnTo>
                  <a:lnTo>
                    <a:pt x="432" y="104"/>
                  </a:lnTo>
                  <a:lnTo>
                    <a:pt x="430" y="102"/>
                  </a:lnTo>
                  <a:lnTo>
                    <a:pt x="429" y="102"/>
                  </a:lnTo>
                  <a:lnTo>
                    <a:pt x="429" y="104"/>
                  </a:lnTo>
                  <a:lnTo>
                    <a:pt x="429" y="104"/>
                  </a:lnTo>
                  <a:lnTo>
                    <a:pt x="429" y="105"/>
                  </a:lnTo>
                  <a:lnTo>
                    <a:pt x="429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6" y="107"/>
                  </a:lnTo>
                  <a:lnTo>
                    <a:pt x="422" y="107"/>
                  </a:lnTo>
                  <a:lnTo>
                    <a:pt x="421" y="107"/>
                  </a:lnTo>
                  <a:lnTo>
                    <a:pt x="419" y="107"/>
                  </a:lnTo>
                  <a:lnTo>
                    <a:pt x="419" y="107"/>
                  </a:lnTo>
                  <a:lnTo>
                    <a:pt x="418" y="108"/>
                  </a:lnTo>
                  <a:lnTo>
                    <a:pt x="416" y="108"/>
                  </a:lnTo>
                  <a:lnTo>
                    <a:pt x="416" y="110"/>
                  </a:lnTo>
                  <a:lnTo>
                    <a:pt x="415" y="110"/>
                  </a:lnTo>
                  <a:lnTo>
                    <a:pt x="415" y="112"/>
                  </a:lnTo>
                  <a:lnTo>
                    <a:pt x="413" y="115"/>
                  </a:lnTo>
                  <a:lnTo>
                    <a:pt x="411" y="115"/>
                  </a:lnTo>
                  <a:lnTo>
                    <a:pt x="411" y="116"/>
                  </a:lnTo>
                  <a:lnTo>
                    <a:pt x="411" y="116"/>
                  </a:lnTo>
                  <a:lnTo>
                    <a:pt x="411" y="118"/>
                  </a:lnTo>
                  <a:lnTo>
                    <a:pt x="410" y="119"/>
                  </a:lnTo>
                  <a:lnTo>
                    <a:pt x="410" y="119"/>
                  </a:lnTo>
                  <a:lnTo>
                    <a:pt x="408" y="119"/>
                  </a:lnTo>
                  <a:lnTo>
                    <a:pt x="405" y="121"/>
                  </a:lnTo>
                  <a:lnTo>
                    <a:pt x="404" y="123"/>
                  </a:lnTo>
                  <a:lnTo>
                    <a:pt x="402" y="124"/>
                  </a:lnTo>
                  <a:lnTo>
                    <a:pt x="400" y="124"/>
                  </a:lnTo>
                  <a:lnTo>
                    <a:pt x="397" y="124"/>
                  </a:lnTo>
                  <a:lnTo>
                    <a:pt x="397" y="124"/>
                  </a:lnTo>
                  <a:lnTo>
                    <a:pt x="392" y="124"/>
                  </a:lnTo>
                  <a:lnTo>
                    <a:pt x="391" y="124"/>
                  </a:lnTo>
                  <a:lnTo>
                    <a:pt x="389" y="124"/>
                  </a:lnTo>
                  <a:lnTo>
                    <a:pt x="388" y="124"/>
                  </a:lnTo>
                  <a:lnTo>
                    <a:pt x="388" y="124"/>
                  </a:lnTo>
                  <a:lnTo>
                    <a:pt x="388" y="126"/>
                  </a:lnTo>
                  <a:lnTo>
                    <a:pt x="386" y="126"/>
                  </a:lnTo>
                  <a:lnTo>
                    <a:pt x="386" y="127"/>
                  </a:lnTo>
                  <a:lnTo>
                    <a:pt x="383" y="129"/>
                  </a:lnTo>
                  <a:lnTo>
                    <a:pt x="381" y="130"/>
                  </a:lnTo>
                  <a:lnTo>
                    <a:pt x="381" y="132"/>
                  </a:lnTo>
                  <a:lnTo>
                    <a:pt x="380" y="132"/>
                  </a:lnTo>
                  <a:lnTo>
                    <a:pt x="378" y="134"/>
                  </a:lnTo>
                  <a:lnTo>
                    <a:pt x="378" y="134"/>
                  </a:lnTo>
                  <a:lnTo>
                    <a:pt x="377" y="134"/>
                  </a:lnTo>
                  <a:lnTo>
                    <a:pt x="375" y="135"/>
                  </a:lnTo>
                  <a:lnTo>
                    <a:pt x="374" y="135"/>
                  </a:lnTo>
                  <a:lnTo>
                    <a:pt x="372" y="135"/>
                  </a:lnTo>
                  <a:lnTo>
                    <a:pt x="372" y="135"/>
                  </a:lnTo>
                  <a:lnTo>
                    <a:pt x="369" y="135"/>
                  </a:lnTo>
                  <a:lnTo>
                    <a:pt x="369" y="135"/>
                  </a:lnTo>
                  <a:lnTo>
                    <a:pt x="366" y="135"/>
                  </a:lnTo>
                  <a:lnTo>
                    <a:pt x="361" y="134"/>
                  </a:lnTo>
                  <a:lnTo>
                    <a:pt x="359" y="132"/>
                  </a:lnTo>
                  <a:lnTo>
                    <a:pt x="358" y="130"/>
                  </a:lnTo>
                  <a:lnTo>
                    <a:pt x="356" y="130"/>
                  </a:lnTo>
                  <a:lnTo>
                    <a:pt x="355" y="130"/>
                  </a:lnTo>
                  <a:lnTo>
                    <a:pt x="353" y="130"/>
                  </a:lnTo>
                  <a:lnTo>
                    <a:pt x="351" y="130"/>
                  </a:lnTo>
                  <a:lnTo>
                    <a:pt x="350" y="130"/>
                  </a:lnTo>
                  <a:lnTo>
                    <a:pt x="347" y="132"/>
                  </a:lnTo>
                  <a:lnTo>
                    <a:pt x="347" y="134"/>
                  </a:lnTo>
                  <a:lnTo>
                    <a:pt x="345" y="134"/>
                  </a:lnTo>
                  <a:lnTo>
                    <a:pt x="344" y="137"/>
                  </a:lnTo>
                  <a:lnTo>
                    <a:pt x="344" y="138"/>
                  </a:lnTo>
                  <a:lnTo>
                    <a:pt x="344" y="140"/>
                  </a:lnTo>
                  <a:lnTo>
                    <a:pt x="342" y="141"/>
                  </a:lnTo>
                  <a:lnTo>
                    <a:pt x="342" y="143"/>
                  </a:lnTo>
                  <a:lnTo>
                    <a:pt x="342" y="143"/>
                  </a:lnTo>
                  <a:lnTo>
                    <a:pt x="344" y="145"/>
                  </a:lnTo>
                  <a:lnTo>
                    <a:pt x="344" y="146"/>
                  </a:lnTo>
                  <a:lnTo>
                    <a:pt x="345" y="148"/>
                  </a:lnTo>
                  <a:lnTo>
                    <a:pt x="347" y="148"/>
                  </a:lnTo>
                  <a:lnTo>
                    <a:pt x="348" y="151"/>
                  </a:lnTo>
                  <a:lnTo>
                    <a:pt x="348" y="151"/>
                  </a:lnTo>
                  <a:lnTo>
                    <a:pt x="350" y="153"/>
                  </a:lnTo>
                  <a:lnTo>
                    <a:pt x="350" y="154"/>
                  </a:lnTo>
                  <a:lnTo>
                    <a:pt x="350" y="154"/>
                  </a:lnTo>
                  <a:lnTo>
                    <a:pt x="348" y="154"/>
                  </a:lnTo>
                  <a:lnTo>
                    <a:pt x="347" y="156"/>
                  </a:lnTo>
                  <a:lnTo>
                    <a:pt x="347" y="156"/>
                  </a:lnTo>
                  <a:lnTo>
                    <a:pt x="345" y="157"/>
                  </a:lnTo>
                  <a:lnTo>
                    <a:pt x="344" y="157"/>
                  </a:lnTo>
                  <a:lnTo>
                    <a:pt x="344" y="157"/>
                  </a:lnTo>
                  <a:lnTo>
                    <a:pt x="344" y="159"/>
                  </a:lnTo>
                  <a:lnTo>
                    <a:pt x="339" y="160"/>
                  </a:lnTo>
                  <a:lnTo>
                    <a:pt x="337" y="160"/>
                  </a:lnTo>
                  <a:lnTo>
                    <a:pt x="336" y="160"/>
                  </a:lnTo>
                  <a:lnTo>
                    <a:pt x="336" y="162"/>
                  </a:lnTo>
                  <a:lnTo>
                    <a:pt x="334" y="164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1" y="167"/>
                  </a:lnTo>
                  <a:lnTo>
                    <a:pt x="329" y="168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6" y="171"/>
                  </a:lnTo>
                  <a:lnTo>
                    <a:pt x="325" y="171"/>
                  </a:lnTo>
                  <a:lnTo>
                    <a:pt x="323" y="173"/>
                  </a:lnTo>
                  <a:lnTo>
                    <a:pt x="320" y="173"/>
                  </a:lnTo>
                  <a:lnTo>
                    <a:pt x="317" y="175"/>
                  </a:lnTo>
                  <a:lnTo>
                    <a:pt x="317" y="175"/>
                  </a:lnTo>
                  <a:lnTo>
                    <a:pt x="314" y="176"/>
                  </a:lnTo>
                  <a:lnTo>
                    <a:pt x="312" y="176"/>
                  </a:lnTo>
                  <a:lnTo>
                    <a:pt x="309" y="176"/>
                  </a:lnTo>
                  <a:lnTo>
                    <a:pt x="306" y="176"/>
                  </a:lnTo>
                  <a:lnTo>
                    <a:pt x="303" y="176"/>
                  </a:lnTo>
                  <a:lnTo>
                    <a:pt x="301" y="176"/>
                  </a:lnTo>
                  <a:lnTo>
                    <a:pt x="298" y="176"/>
                  </a:lnTo>
                  <a:lnTo>
                    <a:pt x="295" y="176"/>
                  </a:lnTo>
                  <a:lnTo>
                    <a:pt x="293" y="176"/>
                  </a:lnTo>
                  <a:lnTo>
                    <a:pt x="290" y="176"/>
                  </a:lnTo>
                  <a:lnTo>
                    <a:pt x="290" y="178"/>
                  </a:lnTo>
                  <a:lnTo>
                    <a:pt x="282" y="178"/>
                  </a:lnTo>
                  <a:lnTo>
                    <a:pt x="281" y="178"/>
                  </a:lnTo>
                  <a:lnTo>
                    <a:pt x="277" y="179"/>
                  </a:lnTo>
                  <a:lnTo>
                    <a:pt x="276" y="179"/>
                  </a:lnTo>
                  <a:lnTo>
                    <a:pt x="274" y="179"/>
                  </a:lnTo>
                  <a:lnTo>
                    <a:pt x="273" y="179"/>
                  </a:lnTo>
                  <a:lnTo>
                    <a:pt x="271" y="181"/>
                  </a:lnTo>
                  <a:lnTo>
                    <a:pt x="268" y="181"/>
                  </a:lnTo>
                  <a:lnTo>
                    <a:pt x="262" y="184"/>
                  </a:lnTo>
                  <a:lnTo>
                    <a:pt x="258" y="186"/>
                  </a:lnTo>
                  <a:lnTo>
                    <a:pt x="257" y="187"/>
                  </a:lnTo>
                  <a:lnTo>
                    <a:pt x="254" y="187"/>
                  </a:lnTo>
                  <a:lnTo>
                    <a:pt x="252" y="189"/>
                  </a:lnTo>
                  <a:lnTo>
                    <a:pt x="251" y="190"/>
                  </a:lnTo>
                  <a:lnTo>
                    <a:pt x="251" y="190"/>
                  </a:lnTo>
                  <a:lnTo>
                    <a:pt x="249" y="190"/>
                  </a:lnTo>
                  <a:lnTo>
                    <a:pt x="247" y="190"/>
                  </a:lnTo>
                  <a:lnTo>
                    <a:pt x="246" y="190"/>
                  </a:lnTo>
                  <a:lnTo>
                    <a:pt x="243" y="190"/>
                  </a:lnTo>
                  <a:lnTo>
                    <a:pt x="243" y="186"/>
                  </a:lnTo>
                  <a:lnTo>
                    <a:pt x="240" y="187"/>
                  </a:lnTo>
                  <a:lnTo>
                    <a:pt x="235" y="187"/>
                  </a:lnTo>
                  <a:lnTo>
                    <a:pt x="232" y="189"/>
                  </a:lnTo>
                  <a:lnTo>
                    <a:pt x="227" y="187"/>
                  </a:lnTo>
                  <a:lnTo>
                    <a:pt x="224" y="186"/>
                  </a:lnTo>
                  <a:lnTo>
                    <a:pt x="222" y="184"/>
                  </a:lnTo>
                  <a:lnTo>
                    <a:pt x="217" y="182"/>
                  </a:lnTo>
                  <a:lnTo>
                    <a:pt x="214" y="182"/>
                  </a:lnTo>
                  <a:lnTo>
                    <a:pt x="208" y="181"/>
                  </a:lnTo>
                  <a:lnTo>
                    <a:pt x="206" y="181"/>
                  </a:lnTo>
                  <a:lnTo>
                    <a:pt x="205" y="179"/>
                  </a:lnTo>
                  <a:lnTo>
                    <a:pt x="202" y="176"/>
                  </a:lnTo>
                  <a:lnTo>
                    <a:pt x="202" y="175"/>
                  </a:lnTo>
                  <a:lnTo>
                    <a:pt x="200" y="175"/>
                  </a:lnTo>
                  <a:lnTo>
                    <a:pt x="199" y="175"/>
                  </a:lnTo>
                  <a:lnTo>
                    <a:pt x="197" y="175"/>
                  </a:lnTo>
                  <a:lnTo>
                    <a:pt x="194" y="175"/>
                  </a:lnTo>
                  <a:lnTo>
                    <a:pt x="189" y="173"/>
                  </a:lnTo>
                  <a:lnTo>
                    <a:pt x="184" y="173"/>
                  </a:lnTo>
                  <a:lnTo>
                    <a:pt x="178" y="173"/>
                  </a:lnTo>
                  <a:lnTo>
                    <a:pt x="176" y="171"/>
                  </a:lnTo>
                  <a:lnTo>
                    <a:pt x="173" y="173"/>
                  </a:lnTo>
                  <a:lnTo>
                    <a:pt x="170" y="175"/>
                  </a:lnTo>
                  <a:lnTo>
                    <a:pt x="162" y="173"/>
                  </a:lnTo>
                  <a:lnTo>
                    <a:pt x="159" y="173"/>
                  </a:lnTo>
                  <a:lnTo>
                    <a:pt x="151" y="171"/>
                  </a:lnTo>
                  <a:lnTo>
                    <a:pt x="145" y="171"/>
                  </a:lnTo>
                  <a:lnTo>
                    <a:pt x="137" y="170"/>
                  </a:lnTo>
                  <a:lnTo>
                    <a:pt x="132" y="171"/>
                  </a:lnTo>
                  <a:lnTo>
                    <a:pt x="129" y="171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1" y="167"/>
                  </a:lnTo>
                  <a:lnTo>
                    <a:pt x="121" y="165"/>
                  </a:lnTo>
                  <a:lnTo>
                    <a:pt x="118" y="164"/>
                  </a:lnTo>
                  <a:lnTo>
                    <a:pt x="118" y="162"/>
                  </a:lnTo>
                  <a:lnTo>
                    <a:pt x="117" y="160"/>
                  </a:lnTo>
                  <a:lnTo>
                    <a:pt x="115" y="156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13" y="149"/>
                  </a:lnTo>
                  <a:lnTo>
                    <a:pt x="112" y="149"/>
                  </a:lnTo>
                  <a:lnTo>
                    <a:pt x="110" y="149"/>
                  </a:lnTo>
                  <a:lnTo>
                    <a:pt x="110" y="148"/>
                  </a:lnTo>
                  <a:lnTo>
                    <a:pt x="110" y="148"/>
                  </a:lnTo>
                  <a:lnTo>
                    <a:pt x="110" y="146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05" y="145"/>
                  </a:lnTo>
                  <a:lnTo>
                    <a:pt x="102" y="143"/>
                  </a:lnTo>
                  <a:lnTo>
                    <a:pt x="101" y="143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3" y="138"/>
                  </a:lnTo>
                  <a:lnTo>
                    <a:pt x="90" y="137"/>
                  </a:lnTo>
                  <a:lnTo>
                    <a:pt x="88" y="137"/>
                  </a:lnTo>
                  <a:lnTo>
                    <a:pt x="87" y="134"/>
                  </a:lnTo>
                  <a:lnTo>
                    <a:pt x="85" y="134"/>
                  </a:lnTo>
                  <a:lnTo>
                    <a:pt x="83" y="132"/>
                  </a:lnTo>
                  <a:lnTo>
                    <a:pt x="80" y="132"/>
                  </a:lnTo>
                  <a:lnTo>
                    <a:pt x="76" y="130"/>
                  </a:lnTo>
                  <a:lnTo>
                    <a:pt x="72" y="130"/>
                  </a:lnTo>
                  <a:lnTo>
                    <a:pt x="71" y="130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1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5" y="129"/>
                  </a:lnTo>
                  <a:lnTo>
                    <a:pt x="53" y="129"/>
                  </a:lnTo>
                  <a:lnTo>
                    <a:pt x="52" y="129"/>
                  </a:lnTo>
                  <a:lnTo>
                    <a:pt x="50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7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4" y="124"/>
                  </a:lnTo>
                  <a:lnTo>
                    <a:pt x="44" y="124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7" y="113"/>
                  </a:lnTo>
                  <a:lnTo>
                    <a:pt x="47" y="113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6" y="108"/>
                  </a:lnTo>
                  <a:lnTo>
                    <a:pt x="46" y="107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7" y="102"/>
                  </a:lnTo>
                  <a:lnTo>
                    <a:pt x="47" y="101"/>
                  </a:lnTo>
                  <a:lnTo>
                    <a:pt x="46" y="97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1" y="91"/>
                  </a:lnTo>
                  <a:lnTo>
                    <a:pt x="39" y="89"/>
                  </a:lnTo>
                  <a:lnTo>
                    <a:pt x="39" y="89"/>
                  </a:lnTo>
                  <a:lnTo>
                    <a:pt x="39" y="88"/>
                  </a:lnTo>
                  <a:lnTo>
                    <a:pt x="39" y="86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6" y="83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22" y="77"/>
                  </a:lnTo>
                  <a:lnTo>
                    <a:pt x="20" y="77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4" y="74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1" y="71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1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49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42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3" y="39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6" y="37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4" y="34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3" y="31"/>
                  </a:lnTo>
                  <a:lnTo>
                    <a:pt x="53" y="30"/>
                  </a:lnTo>
                  <a:lnTo>
                    <a:pt x="55" y="30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26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2" y="26"/>
                  </a:lnTo>
                  <a:lnTo>
                    <a:pt x="72" y="25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88" y="28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4" y="33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99" y="39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5" y="39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0" y="41"/>
                  </a:lnTo>
                  <a:lnTo>
                    <a:pt x="120" y="39"/>
                  </a:lnTo>
                  <a:lnTo>
                    <a:pt x="120" y="39"/>
                  </a:lnTo>
                  <a:lnTo>
                    <a:pt x="121" y="41"/>
                  </a:lnTo>
                  <a:lnTo>
                    <a:pt x="123" y="41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6" y="41"/>
                  </a:lnTo>
                  <a:lnTo>
                    <a:pt x="128" y="41"/>
                  </a:lnTo>
                  <a:lnTo>
                    <a:pt x="128" y="42"/>
                  </a:lnTo>
                  <a:lnTo>
                    <a:pt x="128" y="42"/>
                  </a:lnTo>
                  <a:lnTo>
                    <a:pt x="129" y="42"/>
                  </a:lnTo>
                  <a:lnTo>
                    <a:pt x="129" y="41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5" y="44"/>
                  </a:lnTo>
                  <a:lnTo>
                    <a:pt x="135" y="44"/>
                  </a:lnTo>
                  <a:lnTo>
                    <a:pt x="137" y="45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7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3" y="34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3" y="30"/>
                  </a:lnTo>
                  <a:lnTo>
                    <a:pt x="151" y="30"/>
                  </a:lnTo>
                  <a:lnTo>
                    <a:pt x="151" y="30"/>
                  </a:lnTo>
                  <a:lnTo>
                    <a:pt x="150" y="28"/>
                  </a:lnTo>
                  <a:lnTo>
                    <a:pt x="148" y="28"/>
                  </a:lnTo>
                  <a:lnTo>
                    <a:pt x="148" y="26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3"/>
                  </a:lnTo>
                  <a:lnTo>
                    <a:pt x="146" y="23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46" y="20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1" y="11"/>
                  </a:lnTo>
                  <a:lnTo>
                    <a:pt x="151" y="11"/>
                  </a:lnTo>
                  <a:lnTo>
                    <a:pt x="151" y="9"/>
                  </a:lnTo>
                  <a:lnTo>
                    <a:pt x="153" y="9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8" y="6"/>
                  </a:lnTo>
                  <a:lnTo>
                    <a:pt x="159" y="3"/>
                  </a:lnTo>
                  <a:lnTo>
                    <a:pt x="161" y="3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2" name="Freeform 209">
              <a:extLst>
                <a:ext uri="{FF2B5EF4-FFF2-40B4-BE49-F238E27FC236}">
                  <a16:creationId xmlns:a16="http://schemas.microsoft.com/office/drawing/2014/main" id="{8BF32805-6F44-87F7-6613-DA218F0B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033" y="3704457"/>
              <a:ext cx="467813" cy="426880"/>
            </a:xfrm>
            <a:custGeom>
              <a:avLst/>
              <a:gdLst>
                <a:gd name="T0" fmla="*/ 135 w 240"/>
                <a:gd name="T1" fmla="*/ 17 h 219"/>
                <a:gd name="T2" fmla="*/ 173 w 240"/>
                <a:gd name="T3" fmla="*/ 44 h 219"/>
                <a:gd name="T4" fmla="*/ 194 w 240"/>
                <a:gd name="T5" fmla="*/ 61 h 219"/>
                <a:gd name="T6" fmla="*/ 203 w 240"/>
                <a:gd name="T7" fmla="*/ 69 h 219"/>
                <a:gd name="T8" fmla="*/ 219 w 240"/>
                <a:gd name="T9" fmla="*/ 75 h 219"/>
                <a:gd name="T10" fmla="*/ 224 w 240"/>
                <a:gd name="T11" fmla="*/ 82 h 219"/>
                <a:gd name="T12" fmla="*/ 222 w 240"/>
                <a:gd name="T13" fmla="*/ 88 h 219"/>
                <a:gd name="T14" fmla="*/ 235 w 240"/>
                <a:gd name="T15" fmla="*/ 88 h 219"/>
                <a:gd name="T16" fmla="*/ 240 w 240"/>
                <a:gd name="T17" fmla="*/ 115 h 219"/>
                <a:gd name="T18" fmla="*/ 235 w 240"/>
                <a:gd name="T19" fmla="*/ 135 h 219"/>
                <a:gd name="T20" fmla="*/ 229 w 240"/>
                <a:gd name="T21" fmla="*/ 143 h 219"/>
                <a:gd name="T22" fmla="*/ 208 w 240"/>
                <a:gd name="T23" fmla="*/ 145 h 219"/>
                <a:gd name="T24" fmla="*/ 184 w 240"/>
                <a:gd name="T25" fmla="*/ 149 h 219"/>
                <a:gd name="T26" fmla="*/ 172 w 240"/>
                <a:gd name="T27" fmla="*/ 148 h 219"/>
                <a:gd name="T28" fmla="*/ 156 w 240"/>
                <a:gd name="T29" fmla="*/ 154 h 219"/>
                <a:gd name="T30" fmla="*/ 142 w 240"/>
                <a:gd name="T31" fmla="*/ 159 h 219"/>
                <a:gd name="T32" fmla="*/ 135 w 240"/>
                <a:gd name="T33" fmla="*/ 168 h 219"/>
                <a:gd name="T34" fmla="*/ 129 w 240"/>
                <a:gd name="T35" fmla="*/ 175 h 219"/>
                <a:gd name="T36" fmla="*/ 117 w 240"/>
                <a:gd name="T37" fmla="*/ 175 h 219"/>
                <a:gd name="T38" fmla="*/ 113 w 240"/>
                <a:gd name="T39" fmla="*/ 182 h 219"/>
                <a:gd name="T40" fmla="*/ 110 w 240"/>
                <a:gd name="T41" fmla="*/ 192 h 219"/>
                <a:gd name="T42" fmla="*/ 101 w 240"/>
                <a:gd name="T43" fmla="*/ 197 h 219"/>
                <a:gd name="T44" fmla="*/ 98 w 240"/>
                <a:gd name="T45" fmla="*/ 206 h 219"/>
                <a:gd name="T46" fmla="*/ 96 w 240"/>
                <a:gd name="T47" fmla="*/ 216 h 219"/>
                <a:gd name="T48" fmla="*/ 88 w 240"/>
                <a:gd name="T49" fmla="*/ 219 h 219"/>
                <a:gd name="T50" fmla="*/ 88 w 240"/>
                <a:gd name="T51" fmla="*/ 212 h 219"/>
                <a:gd name="T52" fmla="*/ 85 w 240"/>
                <a:gd name="T53" fmla="*/ 214 h 219"/>
                <a:gd name="T54" fmla="*/ 80 w 240"/>
                <a:gd name="T55" fmla="*/ 216 h 219"/>
                <a:gd name="T56" fmla="*/ 77 w 240"/>
                <a:gd name="T57" fmla="*/ 219 h 219"/>
                <a:gd name="T58" fmla="*/ 71 w 240"/>
                <a:gd name="T59" fmla="*/ 217 h 219"/>
                <a:gd name="T60" fmla="*/ 65 w 240"/>
                <a:gd name="T61" fmla="*/ 219 h 219"/>
                <a:gd name="T62" fmla="*/ 58 w 240"/>
                <a:gd name="T63" fmla="*/ 212 h 219"/>
                <a:gd name="T64" fmla="*/ 53 w 240"/>
                <a:gd name="T65" fmla="*/ 208 h 219"/>
                <a:gd name="T66" fmla="*/ 57 w 240"/>
                <a:gd name="T67" fmla="*/ 203 h 219"/>
                <a:gd name="T68" fmla="*/ 52 w 240"/>
                <a:gd name="T69" fmla="*/ 198 h 219"/>
                <a:gd name="T70" fmla="*/ 47 w 240"/>
                <a:gd name="T71" fmla="*/ 187 h 219"/>
                <a:gd name="T72" fmla="*/ 42 w 240"/>
                <a:gd name="T73" fmla="*/ 187 h 219"/>
                <a:gd name="T74" fmla="*/ 38 w 240"/>
                <a:gd name="T75" fmla="*/ 192 h 219"/>
                <a:gd name="T76" fmla="*/ 27 w 240"/>
                <a:gd name="T77" fmla="*/ 190 h 219"/>
                <a:gd name="T78" fmla="*/ 22 w 240"/>
                <a:gd name="T79" fmla="*/ 192 h 219"/>
                <a:gd name="T80" fmla="*/ 14 w 240"/>
                <a:gd name="T81" fmla="*/ 192 h 219"/>
                <a:gd name="T82" fmla="*/ 12 w 240"/>
                <a:gd name="T83" fmla="*/ 186 h 219"/>
                <a:gd name="T84" fmla="*/ 12 w 240"/>
                <a:gd name="T85" fmla="*/ 178 h 219"/>
                <a:gd name="T86" fmla="*/ 8 w 240"/>
                <a:gd name="T87" fmla="*/ 173 h 219"/>
                <a:gd name="T88" fmla="*/ 3 w 240"/>
                <a:gd name="T89" fmla="*/ 167 h 219"/>
                <a:gd name="T90" fmla="*/ 3 w 240"/>
                <a:gd name="T91" fmla="*/ 159 h 219"/>
                <a:gd name="T92" fmla="*/ 3 w 240"/>
                <a:gd name="T93" fmla="*/ 153 h 219"/>
                <a:gd name="T94" fmla="*/ 9 w 240"/>
                <a:gd name="T95" fmla="*/ 142 h 219"/>
                <a:gd name="T96" fmla="*/ 20 w 240"/>
                <a:gd name="T97" fmla="*/ 146 h 219"/>
                <a:gd name="T98" fmla="*/ 30 w 240"/>
                <a:gd name="T99" fmla="*/ 143 h 219"/>
                <a:gd name="T100" fmla="*/ 41 w 240"/>
                <a:gd name="T101" fmla="*/ 140 h 219"/>
                <a:gd name="T102" fmla="*/ 99 w 240"/>
                <a:gd name="T103" fmla="*/ 134 h 219"/>
                <a:gd name="T104" fmla="*/ 94 w 240"/>
                <a:gd name="T105" fmla="*/ 107 h 219"/>
                <a:gd name="T106" fmla="*/ 91 w 240"/>
                <a:gd name="T107" fmla="*/ 77 h 219"/>
                <a:gd name="T108" fmla="*/ 88 w 240"/>
                <a:gd name="T109" fmla="*/ 47 h 219"/>
                <a:gd name="T110" fmla="*/ 85 w 240"/>
                <a:gd name="T111" fmla="*/ 17 h 219"/>
                <a:gd name="T112" fmla="*/ 102 w 240"/>
                <a:gd name="T1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0" h="219">
                  <a:moveTo>
                    <a:pt x="102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7" y="4"/>
                  </a:lnTo>
                  <a:lnTo>
                    <a:pt x="121" y="8"/>
                  </a:lnTo>
                  <a:lnTo>
                    <a:pt x="126" y="11"/>
                  </a:lnTo>
                  <a:lnTo>
                    <a:pt x="131" y="14"/>
                  </a:lnTo>
                  <a:lnTo>
                    <a:pt x="135" y="17"/>
                  </a:lnTo>
                  <a:lnTo>
                    <a:pt x="140" y="20"/>
                  </a:lnTo>
                  <a:lnTo>
                    <a:pt x="145" y="25"/>
                  </a:lnTo>
                  <a:lnTo>
                    <a:pt x="150" y="28"/>
                  </a:lnTo>
                  <a:lnTo>
                    <a:pt x="154" y="31"/>
                  </a:lnTo>
                  <a:lnTo>
                    <a:pt x="159" y="34"/>
                  </a:lnTo>
                  <a:lnTo>
                    <a:pt x="164" y="38"/>
                  </a:lnTo>
                  <a:lnTo>
                    <a:pt x="169" y="41"/>
                  </a:lnTo>
                  <a:lnTo>
                    <a:pt x="173" y="44"/>
                  </a:lnTo>
                  <a:lnTo>
                    <a:pt x="178" y="47"/>
                  </a:lnTo>
                  <a:lnTo>
                    <a:pt x="183" y="50"/>
                  </a:lnTo>
                  <a:lnTo>
                    <a:pt x="188" y="53"/>
                  </a:lnTo>
                  <a:lnTo>
                    <a:pt x="192" y="56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5" y="60"/>
                  </a:lnTo>
                  <a:lnTo>
                    <a:pt x="194" y="61"/>
                  </a:lnTo>
                  <a:lnTo>
                    <a:pt x="194" y="63"/>
                  </a:lnTo>
                  <a:lnTo>
                    <a:pt x="195" y="63"/>
                  </a:lnTo>
                  <a:lnTo>
                    <a:pt x="197" y="64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7"/>
                  </a:lnTo>
                  <a:lnTo>
                    <a:pt x="202" y="69"/>
                  </a:lnTo>
                  <a:lnTo>
                    <a:pt x="203" y="69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10" y="71"/>
                  </a:lnTo>
                  <a:lnTo>
                    <a:pt x="211" y="71"/>
                  </a:lnTo>
                  <a:lnTo>
                    <a:pt x="213" y="74"/>
                  </a:lnTo>
                  <a:lnTo>
                    <a:pt x="213" y="74"/>
                  </a:lnTo>
                  <a:lnTo>
                    <a:pt x="216" y="75"/>
                  </a:lnTo>
                  <a:lnTo>
                    <a:pt x="219" y="75"/>
                  </a:lnTo>
                  <a:lnTo>
                    <a:pt x="219" y="75"/>
                  </a:lnTo>
                  <a:lnTo>
                    <a:pt x="221" y="75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5" y="83"/>
                  </a:lnTo>
                  <a:lnTo>
                    <a:pt x="225" y="83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32" y="90"/>
                  </a:lnTo>
                  <a:lnTo>
                    <a:pt x="235" y="88"/>
                  </a:lnTo>
                  <a:lnTo>
                    <a:pt x="240" y="88"/>
                  </a:lnTo>
                  <a:lnTo>
                    <a:pt x="240" y="90"/>
                  </a:lnTo>
                  <a:lnTo>
                    <a:pt x="240" y="94"/>
                  </a:lnTo>
                  <a:lnTo>
                    <a:pt x="240" y="97"/>
                  </a:lnTo>
                  <a:lnTo>
                    <a:pt x="240" y="102"/>
                  </a:lnTo>
                  <a:lnTo>
                    <a:pt x="240" y="107"/>
                  </a:lnTo>
                  <a:lnTo>
                    <a:pt x="240" y="110"/>
                  </a:lnTo>
                  <a:lnTo>
                    <a:pt x="240" y="115"/>
                  </a:lnTo>
                  <a:lnTo>
                    <a:pt x="240" y="119"/>
                  </a:lnTo>
                  <a:lnTo>
                    <a:pt x="238" y="119"/>
                  </a:lnTo>
                  <a:lnTo>
                    <a:pt x="238" y="123"/>
                  </a:lnTo>
                  <a:lnTo>
                    <a:pt x="238" y="126"/>
                  </a:lnTo>
                  <a:lnTo>
                    <a:pt x="238" y="129"/>
                  </a:lnTo>
                  <a:lnTo>
                    <a:pt x="236" y="130"/>
                  </a:lnTo>
                  <a:lnTo>
                    <a:pt x="235" y="134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35" y="137"/>
                  </a:lnTo>
                  <a:lnTo>
                    <a:pt x="233" y="137"/>
                  </a:lnTo>
                  <a:lnTo>
                    <a:pt x="233" y="138"/>
                  </a:lnTo>
                  <a:lnTo>
                    <a:pt x="233" y="138"/>
                  </a:lnTo>
                  <a:lnTo>
                    <a:pt x="232" y="138"/>
                  </a:lnTo>
                  <a:lnTo>
                    <a:pt x="229" y="142"/>
                  </a:lnTo>
                  <a:lnTo>
                    <a:pt x="229" y="143"/>
                  </a:lnTo>
                  <a:lnTo>
                    <a:pt x="225" y="143"/>
                  </a:lnTo>
                  <a:lnTo>
                    <a:pt x="222" y="142"/>
                  </a:lnTo>
                  <a:lnTo>
                    <a:pt x="222" y="142"/>
                  </a:lnTo>
                  <a:lnTo>
                    <a:pt x="221" y="143"/>
                  </a:lnTo>
                  <a:lnTo>
                    <a:pt x="221" y="143"/>
                  </a:lnTo>
                  <a:lnTo>
                    <a:pt x="216" y="143"/>
                  </a:lnTo>
                  <a:lnTo>
                    <a:pt x="213" y="143"/>
                  </a:lnTo>
                  <a:lnTo>
                    <a:pt x="208" y="145"/>
                  </a:lnTo>
                  <a:lnTo>
                    <a:pt x="205" y="145"/>
                  </a:lnTo>
                  <a:lnTo>
                    <a:pt x="200" y="145"/>
                  </a:lnTo>
                  <a:lnTo>
                    <a:pt x="197" y="145"/>
                  </a:lnTo>
                  <a:lnTo>
                    <a:pt x="194" y="146"/>
                  </a:lnTo>
                  <a:lnTo>
                    <a:pt x="192" y="149"/>
                  </a:lnTo>
                  <a:lnTo>
                    <a:pt x="191" y="149"/>
                  </a:lnTo>
                  <a:lnTo>
                    <a:pt x="188" y="149"/>
                  </a:lnTo>
                  <a:lnTo>
                    <a:pt x="184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78" y="149"/>
                  </a:lnTo>
                  <a:lnTo>
                    <a:pt x="175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0" y="148"/>
                  </a:lnTo>
                  <a:lnTo>
                    <a:pt x="169" y="148"/>
                  </a:lnTo>
                  <a:lnTo>
                    <a:pt x="167" y="148"/>
                  </a:lnTo>
                  <a:lnTo>
                    <a:pt x="164" y="149"/>
                  </a:lnTo>
                  <a:lnTo>
                    <a:pt x="162" y="151"/>
                  </a:lnTo>
                  <a:lnTo>
                    <a:pt x="162" y="151"/>
                  </a:lnTo>
                  <a:lnTo>
                    <a:pt x="161" y="153"/>
                  </a:lnTo>
                  <a:lnTo>
                    <a:pt x="156" y="154"/>
                  </a:lnTo>
                  <a:lnTo>
                    <a:pt x="154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1" y="156"/>
                  </a:lnTo>
                  <a:lnTo>
                    <a:pt x="150" y="156"/>
                  </a:lnTo>
                  <a:lnTo>
                    <a:pt x="148" y="160"/>
                  </a:lnTo>
                  <a:lnTo>
                    <a:pt x="147" y="160"/>
                  </a:lnTo>
                  <a:lnTo>
                    <a:pt x="142" y="159"/>
                  </a:lnTo>
                  <a:lnTo>
                    <a:pt x="142" y="159"/>
                  </a:lnTo>
                  <a:lnTo>
                    <a:pt x="140" y="160"/>
                  </a:lnTo>
                  <a:lnTo>
                    <a:pt x="137" y="162"/>
                  </a:lnTo>
                  <a:lnTo>
                    <a:pt x="135" y="164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8"/>
                  </a:lnTo>
                  <a:lnTo>
                    <a:pt x="135" y="168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1" y="168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5"/>
                  </a:lnTo>
                  <a:lnTo>
                    <a:pt x="128" y="175"/>
                  </a:lnTo>
                  <a:lnTo>
                    <a:pt x="126" y="175"/>
                  </a:lnTo>
                  <a:lnTo>
                    <a:pt x="126" y="175"/>
                  </a:lnTo>
                  <a:lnTo>
                    <a:pt x="121" y="173"/>
                  </a:lnTo>
                  <a:lnTo>
                    <a:pt x="121" y="171"/>
                  </a:lnTo>
                  <a:lnTo>
                    <a:pt x="120" y="171"/>
                  </a:lnTo>
                  <a:lnTo>
                    <a:pt x="118" y="173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5" y="176"/>
                  </a:lnTo>
                  <a:lnTo>
                    <a:pt x="115" y="178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7" y="181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4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2" y="189"/>
                  </a:lnTo>
                  <a:lnTo>
                    <a:pt x="112" y="190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09" y="192"/>
                  </a:lnTo>
                  <a:lnTo>
                    <a:pt x="106" y="192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4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7"/>
                  </a:lnTo>
                  <a:lnTo>
                    <a:pt x="101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201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99" y="206"/>
                  </a:lnTo>
                  <a:lnTo>
                    <a:pt x="98" y="206"/>
                  </a:lnTo>
                  <a:lnTo>
                    <a:pt x="99" y="208"/>
                  </a:lnTo>
                  <a:lnTo>
                    <a:pt x="99" y="211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4"/>
                  </a:lnTo>
                  <a:lnTo>
                    <a:pt x="98" y="216"/>
                  </a:lnTo>
                  <a:lnTo>
                    <a:pt x="98" y="216"/>
                  </a:lnTo>
                  <a:lnTo>
                    <a:pt x="96" y="216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3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0" y="219"/>
                  </a:lnTo>
                  <a:lnTo>
                    <a:pt x="90" y="219"/>
                  </a:lnTo>
                  <a:lnTo>
                    <a:pt x="88" y="219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1"/>
                  </a:lnTo>
                  <a:lnTo>
                    <a:pt x="87" y="211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4"/>
                  </a:lnTo>
                  <a:lnTo>
                    <a:pt x="83" y="214"/>
                  </a:lnTo>
                  <a:lnTo>
                    <a:pt x="83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0" y="214"/>
                  </a:lnTo>
                  <a:lnTo>
                    <a:pt x="82" y="216"/>
                  </a:lnTo>
                  <a:lnTo>
                    <a:pt x="80" y="216"/>
                  </a:lnTo>
                  <a:lnTo>
                    <a:pt x="80" y="216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4" y="219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6" y="217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7"/>
                  </a:lnTo>
                  <a:lnTo>
                    <a:pt x="61" y="217"/>
                  </a:lnTo>
                  <a:lnTo>
                    <a:pt x="58" y="216"/>
                  </a:lnTo>
                  <a:lnTo>
                    <a:pt x="58" y="214"/>
                  </a:lnTo>
                  <a:lnTo>
                    <a:pt x="58" y="212"/>
                  </a:lnTo>
                  <a:lnTo>
                    <a:pt x="57" y="211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57" y="208"/>
                  </a:lnTo>
                  <a:lnTo>
                    <a:pt x="57" y="206"/>
                  </a:lnTo>
                  <a:lnTo>
                    <a:pt x="55" y="206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3" y="205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5" y="201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2" y="200"/>
                  </a:lnTo>
                  <a:lnTo>
                    <a:pt x="52" y="198"/>
                  </a:lnTo>
                  <a:lnTo>
                    <a:pt x="52" y="198"/>
                  </a:lnTo>
                  <a:lnTo>
                    <a:pt x="50" y="198"/>
                  </a:lnTo>
                  <a:lnTo>
                    <a:pt x="50" y="197"/>
                  </a:lnTo>
                  <a:lnTo>
                    <a:pt x="50" y="195"/>
                  </a:lnTo>
                  <a:lnTo>
                    <a:pt x="50" y="194"/>
                  </a:lnTo>
                  <a:lnTo>
                    <a:pt x="49" y="190"/>
                  </a:lnTo>
                  <a:lnTo>
                    <a:pt x="49" y="189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6" y="186"/>
                  </a:lnTo>
                  <a:lnTo>
                    <a:pt x="44" y="186"/>
                  </a:lnTo>
                  <a:lnTo>
                    <a:pt x="44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7"/>
                  </a:lnTo>
                  <a:lnTo>
                    <a:pt x="42" y="187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1" y="189"/>
                  </a:lnTo>
                  <a:lnTo>
                    <a:pt x="39" y="190"/>
                  </a:lnTo>
                  <a:lnTo>
                    <a:pt x="38" y="190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3" y="190"/>
                  </a:lnTo>
                  <a:lnTo>
                    <a:pt x="31" y="190"/>
                  </a:lnTo>
                  <a:lnTo>
                    <a:pt x="30" y="189"/>
                  </a:lnTo>
                  <a:lnTo>
                    <a:pt x="28" y="189"/>
                  </a:lnTo>
                  <a:lnTo>
                    <a:pt x="28" y="190"/>
                  </a:lnTo>
                  <a:lnTo>
                    <a:pt x="27" y="190"/>
                  </a:lnTo>
                  <a:lnTo>
                    <a:pt x="25" y="192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22" y="192"/>
                  </a:lnTo>
                  <a:lnTo>
                    <a:pt x="20" y="190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6" y="192"/>
                  </a:lnTo>
                  <a:lnTo>
                    <a:pt x="16" y="192"/>
                  </a:lnTo>
                  <a:lnTo>
                    <a:pt x="14" y="192"/>
                  </a:lnTo>
                  <a:lnTo>
                    <a:pt x="12" y="190"/>
                  </a:lnTo>
                  <a:lnTo>
                    <a:pt x="11" y="190"/>
                  </a:lnTo>
                  <a:lnTo>
                    <a:pt x="11" y="189"/>
                  </a:lnTo>
                  <a:lnTo>
                    <a:pt x="12" y="189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6"/>
                  </a:lnTo>
                  <a:lnTo>
                    <a:pt x="12" y="184"/>
                  </a:lnTo>
                  <a:lnTo>
                    <a:pt x="12" y="184"/>
                  </a:lnTo>
                  <a:lnTo>
                    <a:pt x="12" y="182"/>
                  </a:lnTo>
                  <a:lnTo>
                    <a:pt x="12" y="181"/>
                  </a:lnTo>
                  <a:lnTo>
                    <a:pt x="12" y="181"/>
                  </a:lnTo>
                  <a:lnTo>
                    <a:pt x="12" y="179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1" y="176"/>
                  </a:lnTo>
                  <a:lnTo>
                    <a:pt x="11" y="175"/>
                  </a:lnTo>
                  <a:lnTo>
                    <a:pt x="11" y="175"/>
                  </a:lnTo>
                  <a:lnTo>
                    <a:pt x="11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71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6" y="173"/>
                  </a:lnTo>
                  <a:lnTo>
                    <a:pt x="6" y="173"/>
                  </a:lnTo>
                  <a:lnTo>
                    <a:pt x="6" y="171"/>
                  </a:lnTo>
                  <a:lnTo>
                    <a:pt x="6" y="171"/>
                  </a:lnTo>
                  <a:lnTo>
                    <a:pt x="5" y="170"/>
                  </a:lnTo>
                  <a:lnTo>
                    <a:pt x="3" y="168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2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1" y="157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1"/>
                  </a:lnTo>
                  <a:lnTo>
                    <a:pt x="3" y="153"/>
                  </a:lnTo>
                  <a:lnTo>
                    <a:pt x="3" y="153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6" y="145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9" y="142"/>
                  </a:lnTo>
                  <a:lnTo>
                    <a:pt x="9" y="140"/>
                  </a:lnTo>
                  <a:lnTo>
                    <a:pt x="11" y="138"/>
                  </a:lnTo>
                  <a:lnTo>
                    <a:pt x="12" y="140"/>
                  </a:lnTo>
                  <a:lnTo>
                    <a:pt x="14" y="140"/>
                  </a:lnTo>
                  <a:lnTo>
                    <a:pt x="16" y="143"/>
                  </a:lnTo>
                  <a:lnTo>
                    <a:pt x="19" y="145"/>
                  </a:lnTo>
                  <a:lnTo>
                    <a:pt x="19" y="146"/>
                  </a:lnTo>
                  <a:lnTo>
                    <a:pt x="20" y="146"/>
                  </a:lnTo>
                  <a:lnTo>
                    <a:pt x="22" y="145"/>
                  </a:lnTo>
                  <a:lnTo>
                    <a:pt x="22" y="143"/>
                  </a:lnTo>
                  <a:lnTo>
                    <a:pt x="24" y="142"/>
                  </a:lnTo>
                  <a:lnTo>
                    <a:pt x="25" y="142"/>
                  </a:lnTo>
                  <a:lnTo>
                    <a:pt x="27" y="142"/>
                  </a:lnTo>
                  <a:lnTo>
                    <a:pt x="27" y="142"/>
                  </a:lnTo>
                  <a:lnTo>
                    <a:pt x="30" y="143"/>
                  </a:lnTo>
                  <a:lnTo>
                    <a:pt x="30" y="143"/>
                  </a:lnTo>
                  <a:lnTo>
                    <a:pt x="31" y="143"/>
                  </a:lnTo>
                  <a:lnTo>
                    <a:pt x="35" y="143"/>
                  </a:lnTo>
                  <a:lnTo>
                    <a:pt x="36" y="143"/>
                  </a:lnTo>
                  <a:lnTo>
                    <a:pt x="39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42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98" y="142"/>
                  </a:lnTo>
                  <a:lnTo>
                    <a:pt x="99" y="137"/>
                  </a:lnTo>
                  <a:lnTo>
                    <a:pt x="99" y="134"/>
                  </a:lnTo>
                  <a:lnTo>
                    <a:pt x="101" y="129"/>
                  </a:lnTo>
                  <a:lnTo>
                    <a:pt x="98" y="127"/>
                  </a:lnTo>
                  <a:lnTo>
                    <a:pt x="96" y="126"/>
                  </a:lnTo>
                  <a:lnTo>
                    <a:pt x="96" y="123"/>
                  </a:lnTo>
                  <a:lnTo>
                    <a:pt x="96" y="118"/>
                  </a:lnTo>
                  <a:lnTo>
                    <a:pt x="94" y="115"/>
                  </a:lnTo>
                  <a:lnTo>
                    <a:pt x="94" y="112"/>
                  </a:lnTo>
                  <a:lnTo>
                    <a:pt x="94" y="107"/>
                  </a:lnTo>
                  <a:lnTo>
                    <a:pt x="94" y="104"/>
                  </a:lnTo>
                  <a:lnTo>
                    <a:pt x="93" y="101"/>
                  </a:lnTo>
                  <a:lnTo>
                    <a:pt x="93" y="96"/>
                  </a:lnTo>
                  <a:lnTo>
                    <a:pt x="93" y="93"/>
                  </a:lnTo>
                  <a:lnTo>
                    <a:pt x="93" y="88"/>
                  </a:lnTo>
                  <a:lnTo>
                    <a:pt x="91" y="85"/>
                  </a:lnTo>
                  <a:lnTo>
                    <a:pt x="91" y="82"/>
                  </a:lnTo>
                  <a:lnTo>
                    <a:pt x="91" y="77"/>
                  </a:lnTo>
                  <a:lnTo>
                    <a:pt x="91" y="74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90" y="63"/>
                  </a:lnTo>
                  <a:lnTo>
                    <a:pt x="90" y="60"/>
                  </a:lnTo>
                  <a:lnTo>
                    <a:pt x="88" y="55"/>
                  </a:lnTo>
                  <a:lnTo>
                    <a:pt x="88" y="52"/>
                  </a:lnTo>
                  <a:lnTo>
                    <a:pt x="88" y="47"/>
                  </a:lnTo>
                  <a:lnTo>
                    <a:pt x="87" y="44"/>
                  </a:lnTo>
                  <a:lnTo>
                    <a:pt x="87" y="41"/>
                  </a:lnTo>
                  <a:lnTo>
                    <a:pt x="87" y="36"/>
                  </a:lnTo>
                  <a:lnTo>
                    <a:pt x="87" y="33"/>
                  </a:lnTo>
                  <a:lnTo>
                    <a:pt x="85" y="30"/>
                  </a:lnTo>
                  <a:lnTo>
                    <a:pt x="85" y="25"/>
                  </a:lnTo>
                  <a:lnTo>
                    <a:pt x="85" y="22"/>
                  </a:lnTo>
                  <a:lnTo>
                    <a:pt x="85" y="17"/>
                  </a:lnTo>
                  <a:lnTo>
                    <a:pt x="83" y="14"/>
                  </a:lnTo>
                  <a:lnTo>
                    <a:pt x="83" y="11"/>
                  </a:lnTo>
                  <a:lnTo>
                    <a:pt x="83" y="6"/>
                  </a:lnTo>
                  <a:lnTo>
                    <a:pt x="83" y="3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6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3" name="Freeform 210">
              <a:extLst>
                <a:ext uri="{FF2B5EF4-FFF2-40B4-BE49-F238E27FC236}">
                  <a16:creationId xmlns:a16="http://schemas.microsoft.com/office/drawing/2014/main" id="{9D6A83D0-BBA8-0B74-16C3-40E9899E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014" y="3154776"/>
              <a:ext cx="74070" cy="50680"/>
            </a:xfrm>
            <a:custGeom>
              <a:avLst/>
              <a:gdLst>
                <a:gd name="T0" fmla="*/ 27 w 38"/>
                <a:gd name="T1" fmla="*/ 0 h 26"/>
                <a:gd name="T2" fmla="*/ 28 w 38"/>
                <a:gd name="T3" fmla="*/ 0 h 26"/>
                <a:gd name="T4" fmla="*/ 31 w 38"/>
                <a:gd name="T5" fmla="*/ 4 h 26"/>
                <a:gd name="T6" fmla="*/ 35 w 38"/>
                <a:gd name="T7" fmla="*/ 6 h 26"/>
                <a:gd name="T8" fmla="*/ 36 w 38"/>
                <a:gd name="T9" fmla="*/ 9 h 26"/>
                <a:gd name="T10" fmla="*/ 38 w 38"/>
                <a:gd name="T11" fmla="*/ 11 h 26"/>
                <a:gd name="T12" fmla="*/ 38 w 38"/>
                <a:gd name="T13" fmla="*/ 11 h 26"/>
                <a:gd name="T14" fmla="*/ 36 w 38"/>
                <a:gd name="T15" fmla="*/ 17 h 26"/>
                <a:gd name="T16" fmla="*/ 35 w 38"/>
                <a:gd name="T17" fmla="*/ 17 h 26"/>
                <a:gd name="T18" fmla="*/ 33 w 38"/>
                <a:gd name="T19" fmla="*/ 17 h 26"/>
                <a:gd name="T20" fmla="*/ 31 w 38"/>
                <a:gd name="T21" fmla="*/ 20 h 26"/>
                <a:gd name="T22" fmla="*/ 28 w 38"/>
                <a:gd name="T23" fmla="*/ 22 h 26"/>
                <a:gd name="T24" fmla="*/ 25 w 38"/>
                <a:gd name="T25" fmla="*/ 20 h 26"/>
                <a:gd name="T26" fmla="*/ 22 w 38"/>
                <a:gd name="T27" fmla="*/ 20 h 26"/>
                <a:gd name="T28" fmla="*/ 19 w 38"/>
                <a:gd name="T29" fmla="*/ 23 h 26"/>
                <a:gd name="T30" fmla="*/ 17 w 38"/>
                <a:gd name="T31" fmla="*/ 25 h 26"/>
                <a:gd name="T32" fmla="*/ 14 w 38"/>
                <a:gd name="T33" fmla="*/ 25 h 26"/>
                <a:gd name="T34" fmla="*/ 11 w 38"/>
                <a:gd name="T35" fmla="*/ 25 h 26"/>
                <a:gd name="T36" fmla="*/ 8 w 38"/>
                <a:gd name="T37" fmla="*/ 26 h 26"/>
                <a:gd name="T38" fmla="*/ 8 w 38"/>
                <a:gd name="T39" fmla="*/ 25 h 26"/>
                <a:gd name="T40" fmla="*/ 5 w 38"/>
                <a:gd name="T41" fmla="*/ 25 h 26"/>
                <a:gd name="T42" fmla="*/ 3 w 38"/>
                <a:gd name="T43" fmla="*/ 22 h 26"/>
                <a:gd name="T44" fmla="*/ 2 w 38"/>
                <a:gd name="T45" fmla="*/ 20 h 26"/>
                <a:gd name="T46" fmla="*/ 2 w 38"/>
                <a:gd name="T47" fmla="*/ 17 h 26"/>
                <a:gd name="T48" fmla="*/ 0 w 38"/>
                <a:gd name="T49" fmla="*/ 14 h 26"/>
                <a:gd name="T50" fmla="*/ 2 w 38"/>
                <a:gd name="T51" fmla="*/ 14 h 26"/>
                <a:gd name="T52" fmla="*/ 2 w 38"/>
                <a:gd name="T53" fmla="*/ 11 h 26"/>
                <a:gd name="T54" fmla="*/ 2 w 38"/>
                <a:gd name="T55" fmla="*/ 8 h 26"/>
                <a:gd name="T56" fmla="*/ 5 w 38"/>
                <a:gd name="T57" fmla="*/ 9 h 26"/>
                <a:gd name="T58" fmla="*/ 5 w 38"/>
                <a:gd name="T59" fmla="*/ 8 h 26"/>
                <a:gd name="T60" fmla="*/ 5 w 38"/>
                <a:gd name="T61" fmla="*/ 4 h 26"/>
                <a:gd name="T62" fmla="*/ 11 w 38"/>
                <a:gd name="T63" fmla="*/ 3 h 26"/>
                <a:gd name="T64" fmla="*/ 13 w 38"/>
                <a:gd name="T65" fmla="*/ 4 h 26"/>
                <a:gd name="T66" fmla="*/ 13 w 38"/>
                <a:gd name="T67" fmla="*/ 4 h 26"/>
                <a:gd name="T68" fmla="*/ 14 w 38"/>
                <a:gd name="T69" fmla="*/ 3 h 26"/>
                <a:gd name="T70" fmla="*/ 16 w 38"/>
                <a:gd name="T71" fmla="*/ 1 h 26"/>
                <a:gd name="T72" fmla="*/ 19 w 38"/>
                <a:gd name="T73" fmla="*/ 1 h 26"/>
                <a:gd name="T74" fmla="*/ 20 w 38"/>
                <a:gd name="T75" fmla="*/ 1 h 26"/>
                <a:gd name="T76" fmla="*/ 22 w 38"/>
                <a:gd name="T77" fmla="*/ 0 h 26"/>
                <a:gd name="T78" fmla="*/ 25 w 38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8" h="26"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19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9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4" name="Freeform 211">
              <a:extLst>
                <a:ext uri="{FF2B5EF4-FFF2-40B4-BE49-F238E27FC236}">
                  <a16:creationId xmlns:a16="http://schemas.microsoft.com/office/drawing/2014/main" id="{78F42A74-61AA-81C9-DC27-5D5FF012F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4566" y="4104048"/>
              <a:ext cx="138395" cy="150091"/>
            </a:xfrm>
            <a:custGeom>
              <a:avLst/>
              <a:gdLst>
                <a:gd name="T0" fmla="*/ 43 w 71"/>
                <a:gd name="T1" fmla="*/ 74 h 77"/>
                <a:gd name="T2" fmla="*/ 43 w 71"/>
                <a:gd name="T3" fmla="*/ 75 h 77"/>
                <a:gd name="T4" fmla="*/ 41 w 71"/>
                <a:gd name="T5" fmla="*/ 75 h 77"/>
                <a:gd name="T6" fmla="*/ 41 w 71"/>
                <a:gd name="T7" fmla="*/ 77 h 77"/>
                <a:gd name="T8" fmla="*/ 41 w 71"/>
                <a:gd name="T9" fmla="*/ 77 h 77"/>
                <a:gd name="T10" fmla="*/ 41 w 71"/>
                <a:gd name="T11" fmla="*/ 77 h 77"/>
                <a:gd name="T12" fmla="*/ 41 w 71"/>
                <a:gd name="T13" fmla="*/ 77 h 77"/>
                <a:gd name="T14" fmla="*/ 41 w 71"/>
                <a:gd name="T15" fmla="*/ 77 h 77"/>
                <a:gd name="T16" fmla="*/ 41 w 71"/>
                <a:gd name="T17" fmla="*/ 75 h 77"/>
                <a:gd name="T18" fmla="*/ 43 w 71"/>
                <a:gd name="T19" fmla="*/ 75 h 77"/>
                <a:gd name="T20" fmla="*/ 43 w 71"/>
                <a:gd name="T21" fmla="*/ 74 h 77"/>
                <a:gd name="T22" fmla="*/ 69 w 71"/>
                <a:gd name="T23" fmla="*/ 59 h 77"/>
                <a:gd name="T24" fmla="*/ 69 w 71"/>
                <a:gd name="T25" fmla="*/ 59 h 77"/>
                <a:gd name="T26" fmla="*/ 71 w 71"/>
                <a:gd name="T27" fmla="*/ 59 h 77"/>
                <a:gd name="T28" fmla="*/ 71 w 71"/>
                <a:gd name="T29" fmla="*/ 59 h 77"/>
                <a:gd name="T30" fmla="*/ 71 w 71"/>
                <a:gd name="T31" fmla="*/ 59 h 77"/>
                <a:gd name="T32" fmla="*/ 71 w 71"/>
                <a:gd name="T33" fmla="*/ 59 h 77"/>
                <a:gd name="T34" fmla="*/ 71 w 71"/>
                <a:gd name="T35" fmla="*/ 59 h 77"/>
                <a:gd name="T36" fmla="*/ 69 w 71"/>
                <a:gd name="T37" fmla="*/ 59 h 77"/>
                <a:gd name="T38" fmla="*/ 69 w 71"/>
                <a:gd name="T39" fmla="*/ 59 h 77"/>
                <a:gd name="T40" fmla="*/ 69 w 71"/>
                <a:gd name="T41" fmla="*/ 59 h 77"/>
                <a:gd name="T42" fmla="*/ 62 w 71"/>
                <a:gd name="T43" fmla="*/ 58 h 77"/>
                <a:gd name="T44" fmla="*/ 62 w 71"/>
                <a:gd name="T45" fmla="*/ 58 h 77"/>
                <a:gd name="T46" fmla="*/ 65 w 71"/>
                <a:gd name="T47" fmla="*/ 58 h 77"/>
                <a:gd name="T48" fmla="*/ 66 w 71"/>
                <a:gd name="T49" fmla="*/ 58 h 77"/>
                <a:gd name="T50" fmla="*/ 66 w 71"/>
                <a:gd name="T51" fmla="*/ 58 h 77"/>
                <a:gd name="T52" fmla="*/ 65 w 71"/>
                <a:gd name="T53" fmla="*/ 58 h 77"/>
                <a:gd name="T54" fmla="*/ 65 w 71"/>
                <a:gd name="T55" fmla="*/ 59 h 77"/>
                <a:gd name="T56" fmla="*/ 65 w 71"/>
                <a:gd name="T57" fmla="*/ 59 h 77"/>
                <a:gd name="T58" fmla="*/ 63 w 71"/>
                <a:gd name="T59" fmla="*/ 59 h 77"/>
                <a:gd name="T60" fmla="*/ 62 w 71"/>
                <a:gd name="T61" fmla="*/ 58 h 77"/>
                <a:gd name="T62" fmla="*/ 62 w 71"/>
                <a:gd name="T63" fmla="*/ 58 h 77"/>
                <a:gd name="T64" fmla="*/ 62 w 71"/>
                <a:gd name="T65" fmla="*/ 58 h 77"/>
                <a:gd name="T66" fmla="*/ 27 w 71"/>
                <a:gd name="T67" fmla="*/ 55 h 77"/>
                <a:gd name="T68" fmla="*/ 28 w 71"/>
                <a:gd name="T69" fmla="*/ 55 h 77"/>
                <a:gd name="T70" fmla="*/ 30 w 71"/>
                <a:gd name="T71" fmla="*/ 55 h 77"/>
                <a:gd name="T72" fmla="*/ 28 w 71"/>
                <a:gd name="T73" fmla="*/ 56 h 77"/>
                <a:gd name="T74" fmla="*/ 28 w 71"/>
                <a:gd name="T75" fmla="*/ 55 h 77"/>
                <a:gd name="T76" fmla="*/ 27 w 71"/>
                <a:gd name="T77" fmla="*/ 55 h 77"/>
                <a:gd name="T78" fmla="*/ 27 w 71"/>
                <a:gd name="T79" fmla="*/ 55 h 77"/>
                <a:gd name="T80" fmla="*/ 2 w 71"/>
                <a:gd name="T81" fmla="*/ 0 h 77"/>
                <a:gd name="T82" fmla="*/ 2 w 71"/>
                <a:gd name="T83" fmla="*/ 0 h 77"/>
                <a:gd name="T84" fmla="*/ 2 w 71"/>
                <a:gd name="T85" fmla="*/ 0 h 77"/>
                <a:gd name="T86" fmla="*/ 2 w 71"/>
                <a:gd name="T87" fmla="*/ 0 h 77"/>
                <a:gd name="T88" fmla="*/ 0 w 71"/>
                <a:gd name="T89" fmla="*/ 0 h 77"/>
                <a:gd name="T90" fmla="*/ 0 w 71"/>
                <a:gd name="T91" fmla="*/ 0 h 77"/>
                <a:gd name="T92" fmla="*/ 2 w 71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77">
                  <a:moveTo>
                    <a:pt x="43" y="74"/>
                  </a:moveTo>
                  <a:lnTo>
                    <a:pt x="43" y="75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5"/>
                  </a:lnTo>
                  <a:lnTo>
                    <a:pt x="43" y="74"/>
                  </a:lnTo>
                  <a:close/>
                  <a:moveTo>
                    <a:pt x="69" y="59"/>
                  </a:moveTo>
                  <a:lnTo>
                    <a:pt x="69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9" y="59"/>
                  </a:lnTo>
                  <a:close/>
                  <a:moveTo>
                    <a:pt x="62" y="58"/>
                  </a:moveTo>
                  <a:lnTo>
                    <a:pt x="62" y="58"/>
                  </a:lnTo>
                  <a:lnTo>
                    <a:pt x="65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8"/>
                  </a:lnTo>
                  <a:lnTo>
                    <a:pt x="62" y="58"/>
                  </a:lnTo>
                  <a:lnTo>
                    <a:pt x="62" y="58"/>
                  </a:lnTo>
                  <a:close/>
                  <a:moveTo>
                    <a:pt x="27" y="55"/>
                  </a:moveTo>
                  <a:lnTo>
                    <a:pt x="28" y="55"/>
                  </a:lnTo>
                  <a:lnTo>
                    <a:pt x="30" y="55"/>
                  </a:lnTo>
                  <a:lnTo>
                    <a:pt x="28" y="56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5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5" name="Freeform 212">
              <a:extLst>
                <a:ext uri="{FF2B5EF4-FFF2-40B4-BE49-F238E27FC236}">
                  <a16:creationId xmlns:a16="http://schemas.microsoft.com/office/drawing/2014/main" id="{3E6BB392-1A13-A4AE-B208-53FB35903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57036"/>
              <a:ext cx="206617" cy="389844"/>
            </a:xfrm>
            <a:custGeom>
              <a:avLst/>
              <a:gdLst>
                <a:gd name="T0" fmla="*/ 98 w 106"/>
                <a:gd name="T1" fmla="*/ 68 h 200"/>
                <a:gd name="T2" fmla="*/ 75 w 106"/>
                <a:gd name="T3" fmla="*/ 19 h 200"/>
                <a:gd name="T4" fmla="*/ 75 w 106"/>
                <a:gd name="T5" fmla="*/ 16 h 200"/>
                <a:gd name="T6" fmla="*/ 89 w 106"/>
                <a:gd name="T7" fmla="*/ 2 h 200"/>
                <a:gd name="T8" fmla="*/ 95 w 106"/>
                <a:gd name="T9" fmla="*/ 11 h 200"/>
                <a:gd name="T10" fmla="*/ 101 w 106"/>
                <a:gd name="T11" fmla="*/ 28 h 200"/>
                <a:gd name="T12" fmla="*/ 106 w 106"/>
                <a:gd name="T13" fmla="*/ 47 h 200"/>
                <a:gd name="T14" fmla="*/ 101 w 106"/>
                <a:gd name="T15" fmla="*/ 57 h 200"/>
                <a:gd name="T16" fmla="*/ 97 w 106"/>
                <a:gd name="T17" fmla="*/ 49 h 200"/>
                <a:gd name="T18" fmla="*/ 94 w 106"/>
                <a:gd name="T19" fmla="*/ 54 h 200"/>
                <a:gd name="T20" fmla="*/ 97 w 106"/>
                <a:gd name="T21" fmla="*/ 60 h 200"/>
                <a:gd name="T22" fmla="*/ 95 w 106"/>
                <a:gd name="T23" fmla="*/ 69 h 200"/>
                <a:gd name="T24" fmla="*/ 90 w 106"/>
                <a:gd name="T25" fmla="*/ 76 h 200"/>
                <a:gd name="T26" fmla="*/ 89 w 106"/>
                <a:gd name="T27" fmla="*/ 95 h 200"/>
                <a:gd name="T28" fmla="*/ 79 w 106"/>
                <a:gd name="T29" fmla="*/ 120 h 200"/>
                <a:gd name="T30" fmla="*/ 68 w 106"/>
                <a:gd name="T31" fmla="*/ 151 h 200"/>
                <a:gd name="T32" fmla="*/ 64 w 106"/>
                <a:gd name="T33" fmla="*/ 170 h 200"/>
                <a:gd name="T34" fmla="*/ 60 w 106"/>
                <a:gd name="T35" fmla="*/ 181 h 200"/>
                <a:gd name="T36" fmla="*/ 54 w 106"/>
                <a:gd name="T37" fmla="*/ 192 h 200"/>
                <a:gd name="T38" fmla="*/ 40 w 106"/>
                <a:gd name="T39" fmla="*/ 197 h 200"/>
                <a:gd name="T40" fmla="*/ 27 w 106"/>
                <a:gd name="T41" fmla="*/ 200 h 200"/>
                <a:gd name="T42" fmla="*/ 16 w 106"/>
                <a:gd name="T43" fmla="*/ 195 h 200"/>
                <a:gd name="T44" fmla="*/ 12 w 106"/>
                <a:gd name="T45" fmla="*/ 189 h 200"/>
                <a:gd name="T46" fmla="*/ 7 w 106"/>
                <a:gd name="T47" fmla="*/ 181 h 200"/>
                <a:gd name="T48" fmla="*/ 8 w 106"/>
                <a:gd name="T49" fmla="*/ 169 h 200"/>
                <a:gd name="T50" fmla="*/ 4 w 106"/>
                <a:gd name="T51" fmla="*/ 159 h 200"/>
                <a:gd name="T52" fmla="*/ 0 w 106"/>
                <a:gd name="T53" fmla="*/ 147 h 200"/>
                <a:gd name="T54" fmla="*/ 4 w 106"/>
                <a:gd name="T55" fmla="*/ 142 h 200"/>
                <a:gd name="T56" fmla="*/ 8 w 106"/>
                <a:gd name="T57" fmla="*/ 134 h 200"/>
                <a:gd name="T58" fmla="*/ 15 w 106"/>
                <a:gd name="T59" fmla="*/ 121 h 200"/>
                <a:gd name="T60" fmla="*/ 18 w 106"/>
                <a:gd name="T61" fmla="*/ 109 h 200"/>
                <a:gd name="T62" fmla="*/ 15 w 106"/>
                <a:gd name="T63" fmla="*/ 99 h 200"/>
                <a:gd name="T64" fmla="*/ 12 w 106"/>
                <a:gd name="T65" fmla="*/ 85 h 200"/>
                <a:gd name="T66" fmla="*/ 18 w 106"/>
                <a:gd name="T67" fmla="*/ 68 h 200"/>
                <a:gd name="T68" fmla="*/ 19 w 106"/>
                <a:gd name="T69" fmla="*/ 60 h 200"/>
                <a:gd name="T70" fmla="*/ 29 w 106"/>
                <a:gd name="T71" fmla="*/ 57 h 200"/>
                <a:gd name="T72" fmla="*/ 34 w 106"/>
                <a:gd name="T73" fmla="*/ 57 h 200"/>
                <a:gd name="T74" fmla="*/ 35 w 106"/>
                <a:gd name="T75" fmla="*/ 55 h 200"/>
                <a:gd name="T76" fmla="*/ 43 w 106"/>
                <a:gd name="T77" fmla="*/ 54 h 200"/>
                <a:gd name="T78" fmla="*/ 46 w 106"/>
                <a:gd name="T79" fmla="*/ 54 h 200"/>
                <a:gd name="T80" fmla="*/ 51 w 106"/>
                <a:gd name="T81" fmla="*/ 47 h 200"/>
                <a:gd name="T82" fmla="*/ 56 w 106"/>
                <a:gd name="T83" fmla="*/ 49 h 200"/>
                <a:gd name="T84" fmla="*/ 57 w 106"/>
                <a:gd name="T85" fmla="*/ 46 h 200"/>
                <a:gd name="T86" fmla="*/ 60 w 106"/>
                <a:gd name="T87" fmla="*/ 40 h 200"/>
                <a:gd name="T88" fmla="*/ 62 w 106"/>
                <a:gd name="T89" fmla="*/ 40 h 200"/>
                <a:gd name="T90" fmla="*/ 62 w 106"/>
                <a:gd name="T91" fmla="*/ 43 h 200"/>
                <a:gd name="T92" fmla="*/ 68 w 106"/>
                <a:gd name="T93" fmla="*/ 36 h 200"/>
                <a:gd name="T94" fmla="*/ 68 w 106"/>
                <a:gd name="T95" fmla="*/ 27 h 200"/>
                <a:gd name="T96" fmla="*/ 68 w 106"/>
                <a:gd name="T97" fmla="*/ 24 h 200"/>
                <a:gd name="T98" fmla="*/ 73 w 106"/>
                <a:gd name="T99" fmla="*/ 24 h 200"/>
                <a:gd name="T100" fmla="*/ 79 w 106"/>
                <a:gd name="T101" fmla="*/ 19 h 200"/>
                <a:gd name="T102" fmla="*/ 82 w 106"/>
                <a:gd name="T103" fmla="*/ 8 h 200"/>
                <a:gd name="T104" fmla="*/ 84 w 106"/>
                <a:gd name="T105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200">
                  <a:moveTo>
                    <a:pt x="98" y="68"/>
                  </a:moveTo>
                  <a:lnTo>
                    <a:pt x="98" y="69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8" y="68"/>
                  </a:lnTo>
                  <a:lnTo>
                    <a:pt x="98" y="68"/>
                  </a:lnTo>
                  <a:close/>
                  <a:moveTo>
                    <a:pt x="75" y="16"/>
                  </a:moveTo>
                  <a:lnTo>
                    <a:pt x="75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5" y="16"/>
                  </a:lnTo>
                  <a:close/>
                  <a:moveTo>
                    <a:pt x="87" y="0"/>
                  </a:moveTo>
                  <a:lnTo>
                    <a:pt x="87" y="0"/>
                  </a:lnTo>
                  <a:lnTo>
                    <a:pt x="89" y="0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6"/>
                  </a:lnTo>
                  <a:lnTo>
                    <a:pt x="94" y="8"/>
                  </a:lnTo>
                  <a:lnTo>
                    <a:pt x="95" y="11"/>
                  </a:lnTo>
                  <a:lnTo>
                    <a:pt x="97" y="13"/>
                  </a:lnTo>
                  <a:lnTo>
                    <a:pt x="98" y="14"/>
                  </a:lnTo>
                  <a:lnTo>
                    <a:pt x="98" y="17"/>
                  </a:lnTo>
                  <a:lnTo>
                    <a:pt x="100" y="21"/>
                  </a:lnTo>
                  <a:lnTo>
                    <a:pt x="101" y="28"/>
                  </a:lnTo>
                  <a:lnTo>
                    <a:pt x="101" y="35"/>
                  </a:lnTo>
                  <a:lnTo>
                    <a:pt x="101" y="38"/>
                  </a:lnTo>
                  <a:lnTo>
                    <a:pt x="103" y="41"/>
                  </a:lnTo>
                  <a:lnTo>
                    <a:pt x="105" y="44"/>
                  </a:lnTo>
                  <a:lnTo>
                    <a:pt x="106" y="47"/>
                  </a:lnTo>
                  <a:lnTo>
                    <a:pt x="105" y="52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0" y="55"/>
                  </a:lnTo>
                  <a:lnTo>
                    <a:pt x="98" y="54"/>
                  </a:lnTo>
                  <a:lnTo>
                    <a:pt x="98" y="5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5" y="49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60"/>
                  </a:lnTo>
                  <a:lnTo>
                    <a:pt x="97" y="60"/>
                  </a:lnTo>
                  <a:lnTo>
                    <a:pt x="97" y="65"/>
                  </a:lnTo>
                  <a:lnTo>
                    <a:pt x="95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4" y="69"/>
                  </a:lnTo>
                  <a:lnTo>
                    <a:pt x="92" y="71"/>
                  </a:lnTo>
                  <a:lnTo>
                    <a:pt x="92" y="73"/>
                  </a:lnTo>
                  <a:lnTo>
                    <a:pt x="90" y="76"/>
                  </a:lnTo>
                  <a:lnTo>
                    <a:pt x="90" y="77"/>
                  </a:lnTo>
                  <a:lnTo>
                    <a:pt x="92" y="82"/>
                  </a:lnTo>
                  <a:lnTo>
                    <a:pt x="90" y="85"/>
                  </a:lnTo>
                  <a:lnTo>
                    <a:pt x="89" y="92"/>
                  </a:lnTo>
                  <a:lnTo>
                    <a:pt x="89" y="95"/>
                  </a:lnTo>
                  <a:lnTo>
                    <a:pt x="87" y="98"/>
                  </a:lnTo>
                  <a:lnTo>
                    <a:pt x="86" y="103"/>
                  </a:lnTo>
                  <a:lnTo>
                    <a:pt x="82" y="109"/>
                  </a:lnTo>
                  <a:lnTo>
                    <a:pt x="81" y="115"/>
                  </a:lnTo>
                  <a:lnTo>
                    <a:pt x="79" y="120"/>
                  </a:lnTo>
                  <a:lnTo>
                    <a:pt x="78" y="123"/>
                  </a:lnTo>
                  <a:lnTo>
                    <a:pt x="76" y="129"/>
                  </a:lnTo>
                  <a:lnTo>
                    <a:pt x="75" y="136"/>
                  </a:lnTo>
                  <a:lnTo>
                    <a:pt x="71" y="143"/>
                  </a:lnTo>
                  <a:lnTo>
                    <a:pt x="68" y="151"/>
                  </a:lnTo>
                  <a:lnTo>
                    <a:pt x="68" y="153"/>
                  </a:lnTo>
                  <a:lnTo>
                    <a:pt x="68" y="158"/>
                  </a:lnTo>
                  <a:lnTo>
                    <a:pt x="67" y="161"/>
                  </a:lnTo>
                  <a:lnTo>
                    <a:pt x="65" y="166"/>
                  </a:lnTo>
                  <a:lnTo>
                    <a:pt x="64" y="170"/>
                  </a:lnTo>
                  <a:lnTo>
                    <a:pt x="64" y="173"/>
                  </a:lnTo>
                  <a:lnTo>
                    <a:pt x="64" y="175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59" y="184"/>
                  </a:lnTo>
                  <a:lnTo>
                    <a:pt x="57" y="189"/>
                  </a:lnTo>
                  <a:lnTo>
                    <a:pt x="56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9" y="194"/>
                  </a:lnTo>
                  <a:lnTo>
                    <a:pt x="46" y="194"/>
                  </a:lnTo>
                  <a:lnTo>
                    <a:pt x="43" y="195"/>
                  </a:lnTo>
                  <a:lnTo>
                    <a:pt x="40" y="197"/>
                  </a:lnTo>
                  <a:lnTo>
                    <a:pt x="37" y="199"/>
                  </a:lnTo>
                  <a:lnTo>
                    <a:pt x="35" y="200"/>
                  </a:lnTo>
                  <a:lnTo>
                    <a:pt x="34" y="200"/>
                  </a:lnTo>
                  <a:lnTo>
                    <a:pt x="29" y="200"/>
                  </a:lnTo>
                  <a:lnTo>
                    <a:pt x="27" y="200"/>
                  </a:lnTo>
                  <a:lnTo>
                    <a:pt x="24" y="197"/>
                  </a:lnTo>
                  <a:lnTo>
                    <a:pt x="23" y="197"/>
                  </a:lnTo>
                  <a:lnTo>
                    <a:pt x="19" y="195"/>
                  </a:lnTo>
                  <a:lnTo>
                    <a:pt x="18" y="195"/>
                  </a:lnTo>
                  <a:lnTo>
                    <a:pt x="16" y="195"/>
                  </a:lnTo>
                  <a:lnTo>
                    <a:pt x="16" y="194"/>
                  </a:lnTo>
                  <a:lnTo>
                    <a:pt x="13" y="192"/>
                  </a:lnTo>
                  <a:lnTo>
                    <a:pt x="12" y="192"/>
                  </a:lnTo>
                  <a:lnTo>
                    <a:pt x="12" y="191"/>
                  </a:lnTo>
                  <a:lnTo>
                    <a:pt x="12" y="189"/>
                  </a:lnTo>
                  <a:lnTo>
                    <a:pt x="12" y="189"/>
                  </a:lnTo>
                  <a:lnTo>
                    <a:pt x="10" y="186"/>
                  </a:lnTo>
                  <a:lnTo>
                    <a:pt x="10" y="184"/>
                  </a:lnTo>
                  <a:lnTo>
                    <a:pt x="7" y="181"/>
                  </a:lnTo>
                  <a:lnTo>
                    <a:pt x="7" y="181"/>
                  </a:lnTo>
                  <a:lnTo>
                    <a:pt x="7" y="178"/>
                  </a:lnTo>
                  <a:lnTo>
                    <a:pt x="7" y="177"/>
                  </a:lnTo>
                  <a:lnTo>
                    <a:pt x="7" y="172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7" y="167"/>
                  </a:lnTo>
                  <a:lnTo>
                    <a:pt x="7" y="166"/>
                  </a:lnTo>
                  <a:lnTo>
                    <a:pt x="7" y="164"/>
                  </a:lnTo>
                  <a:lnTo>
                    <a:pt x="5" y="162"/>
                  </a:lnTo>
                  <a:lnTo>
                    <a:pt x="4" y="159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0" y="151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2" y="145"/>
                  </a:lnTo>
                  <a:lnTo>
                    <a:pt x="2" y="143"/>
                  </a:lnTo>
                  <a:lnTo>
                    <a:pt x="2" y="143"/>
                  </a:lnTo>
                  <a:lnTo>
                    <a:pt x="2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5" y="137"/>
                  </a:lnTo>
                  <a:lnTo>
                    <a:pt x="5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10" y="132"/>
                  </a:lnTo>
                  <a:lnTo>
                    <a:pt x="10" y="129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5" y="121"/>
                  </a:lnTo>
                  <a:lnTo>
                    <a:pt x="16" y="118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8" y="112"/>
                  </a:lnTo>
                  <a:lnTo>
                    <a:pt x="18" y="109"/>
                  </a:lnTo>
                  <a:lnTo>
                    <a:pt x="18" y="107"/>
                  </a:lnTo>
                  <a:lnTo>
                    <a:pt x="18" y="106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5" y="99"/>
                  </a:lnTo>
                  <a:lnTo>
                    <a:pt x="15" y="98"/>
                  </a:lnTo>
                  <a:lnTo>
                    <a:pt x="15" y="96"/>
                  </a:lnTo>
                  <a:lnTo>
                    <a:pt x="13" y="95"/>
                  </a:lnTo>
                  <a:lnTo>
                    <a:pt x="13" y="90"/>
                  </a:lnTo>
                  <a:lnTo>
                    <a:pt x="12" y="85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2" y="77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7" y="58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4" y="57"/>
                  </a:lnTo>
                  <a:lnTo>
                    <a:pt x="34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8" y="54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45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6" y="52"/>
                  </a:lnTo>
                  <a:lnTo>
                    <a:pt x="46" y="51"/>
                  </a:lnTo>
                  <a:lnTo>
                    <a:pt x="48" y="49"/>
                  </a:lnTo>
                  <a:lnTo>
                    <a:pt x="51" y="47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6" y="46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57" y="44"/>
                  </a:lnTo>
                  <a:lnTo>
                    <a:pt x="57" y="43"/>
                  </a:lnTo>
                  <a:lnTo>
                    <a:pt x="59" y="41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40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4" y="40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8" y="36"/>
                  </a:lnTo>
                  <a:lnTo>
                    <a:pt x="70" y="38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70" y="27"/>
                  </a:lnTo>
                  <a:lnTo>
                    <a:pt x="70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4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5" y="22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9" y="19"/>
                  </a:lnTo>
                  <a:lnTo>
                    <a:pt x="81" y="17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6" name="Freeform 213">
              <a:extLst>
                <a:ext uri="{FF2B5EF4-FFF2-40B4-BE49-F238E27FC236}">
                  <a16:creationId xmlns:a16="http://schemas.microsoft.com/office/drawing/2014/main" id="{113B1124-9964-E5F2-1ED0-AA0305EE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3277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7" name="Freeform 214">
              <a:extLst>
                <a:ext uri="{FF2B5EF4-FFF2-40B4-BE49-F238E27FC236}">
                  <a16:creationId xmlns:a16="http://schemas.microsoft.com/office/drawing/2014/main" id="{1166A2FF-5203-E0EC-3C34-80446A860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436" y="3113843"/>
              <a:ext cx="50680" cy="56528"/>
            </a:xfrm>
            <a:custGeom>
              <a:avLst/>
              <a:gdLst>
                <a:gd name="T0" fmla="*/ 7 w 26"/>
                <a:gd name="T1" fmla="*/ 0 h 29"/>
                <a:gd name="T2" fmla="*/ 9 w 26"/>
                <a:gd name="T3" fmla="*/ 0 h 29"/>
                <a:gd name="T4" fmla="*/ 11 w 26"/>
                <a:gd name="T5" fmla="*/ 0 h 29"/>
                <a:gd name="T6" fmla="*/ 11 w 26"/>
                <a:gd name="T7" fmla="*/ 2 h 29"/>
                <a:gd name="T8" fmla="*/ 12 w 26"/>
                <a:gd name="T9" fmla="*/ 2 h 29"/>
                <a:gd name="T10" fmla="*/ 15 w 26"/>
                <a:gd name="T11" fmla="*/ 7 h 29"/>
                <a:gd name="T12" fmla="*/ 17 w 26"/>
                <a:gd name="T13" fmla="*/ 7 h 29"/>
                <a:gd name="T14" fmla="*/ 20 w 26"/>
                <a:gd name="T15" fmla="*/ 8 h 29"/>
                <a:gd name="T16" fmla="*/ 25 w 26"/>
                <a:gd name="T17" fmla="*/ 10 h 29"/>
                <a:gd name="T18" fmla="*/ 26 w 26"/>
                <a:gd name="T19" fmla="*/ 11 h 29"/>
                <a:gd name="T20" fmla="*/ 26 w 26"/>
                <a:gd name="T21" fmla="*/ 13 h 29"/>
                <a:gd name="T22" fmla="*/ 25 w 26"/>
                <a:gd name="T23" fmla="*/ 14 h 29"/>
                <a:gd name="T24" fmla="*/ 23 w 26"/>
                <a:gd name="T25" fmla="*/ 14 h 29"/>
                <a:gd name="T26" fmla="*/ 23 w 26"/>
                <a:gd name="T27" fmla="*/ 14 h 29"/>
                <a:gd name="T28" fmla="*/ 23 w 26"/>
                <a:gd name="T29" fmla="*/ 18 h 29"/>
                <a:gd name="T30" fmla="*/ 23 w 26"/>
                <a:gd name="T31" fmla="*/ 18 h 29"/>
                <a:gd name="T32" fmla="*/ 20 w 26"/>
                <a:gd name="T33" fmla="*/ 19 h 29"/>
                <a:gd name="T34" fmla="*/ 18 w 26"/>
                <a:gd name="T35" fmla="*/ 18 h 29"/>
                <a:gd name="T36" fmla="*/ 18 w 26"/>
                <a:gd name="T37" fmla="*/ 16 h 29"/>
                <a:gd name="T38" fmla="*/ 17 w 26"/>
                <a:gd name="T39" fmla="*/ 16 h 29"/>
                <a:gd name="T40" fmla="*/ 15 w 26"/>
                <a:gd name="T41" fmla="*/ 18 h 29"/>
                <a:gd name="T42" fmla="*/ 14 w 26"/>
                <a:gd name="T43" fmla="*/ 19 h 29"/>
                <a:gd name="T44" fmla="*/ 12 w 26"/>
                <a:gd name="T45" fmla="*/ 22 h 29"/>
                <a:gd name="T46" fmla="*/ 11 w 26"/>
                <a:gd name="T47" fmla="*/ 22 h 29"/>
                <a:gd name="T48" fmla="*/ 11 w 26"/>
                <a:gd name="T49" fmla="*/ 24 h 29"/>
                <a:gd name="T50" fmla="*/ 12 w 26"/>
                <a:gd name="T51" fmla="*/ 25 h 29"/>
                <a:gd name="T52" fmla="*/ 12 w 26"/>
                <a:gd name="T53" fmla="*/ 27 h 29"/>
                <a:gd name="T54" fmla="*/ 12 w 26"/>
                <a:gd name="T55" fmla="*/ 29 h 29"/>
                <a:gd name="T56" fmla="*/ 9 w 26"/>
                <a:gd name="T57" fmla="*/ 25 h 29"/>
                <a:gd name="T58" fmla="*/ 3 w 26"/>
                <a:gd name="T59" fmla="*/ 21 h 29"/>
                <a:gd name="T60" fmla="*/ 3 w 26"/>
                <a:gd name="T61" fmla="*/ 19 h 29"/>
                <a:gd name="T62" fmla="*/ 1 w 26"/>
                <a:gd name="T63" fmla="*/ 19 h 29"/>
                <a:gd name="T64" fmla="*/ 1 w 26"/>
                <a:gd name="T65" fmla="*/ 19 h 29"/>
                <a:gd name="T66" fmla="*/ 0 w 26"/>
                <a:gd name="T67" fmla="*/ 18 h 29"/>
                <a:gd name="T68" fmla="*/ 0 w 26"/>
                <a:gd name="T69" fmla="*/ 18 h 29"/>
                <a:gd name="T70" fmla="*/ 1 w 26"/>
                <a:gd name="T71" fmla="*/ 16 h 29"/>
                <a:gd name="T72" fmla="*/ 1 w 26"/>
                <a:gd name="T73" fmla="*/ 16 h 29"/>
                <a:gd name="T74" fmla="*/ 0 w 26"/>
                <a:gd name="T75" fmla="*/ 13 h 29"/>
                <a:gd name="T76" fmla="*/ 0 w 26"/>
                <a:gd name="T77" fmla="*/ 10 h 29"/>
                <a:gd name="T78" fmla="*/ 3 w 26"/>
                <a:gd name="T79" fmla="*/ 10 h 29"/>
                <a:gd name="T80" fmla="*/ 3 w 26"/>
                <a:gd name="T81" fmla="*/ 7 h 29"/>
                <a:gd name="T82" fmla="*/ 3 w 26"/>
                <a:gd name="T83" fmla="*/ 5 h 29"/>
                <a:gd name="T84" fmla="*/ 6 w 26"/>
                <a:gd name="T85" fmla="*/ 3 h 29"/>
                <a:gd name="T86" fmla="*/ 6 w 26"/>
                <a:gd name="T87" fmla="*/ 3 h 29"/>
                <a:gd name="T88" fmla="*/ 7 w 26"/>
                <a:gd name="T89" fmla="*/ 5 h 29"/>
                <a:gd name="T90" fmla="*/ 7 w 26"/>
                <a:gd name="T91" fmla="*/ 2 h 29"/>
                <a:gd name="T92" fmla="*/ 7 w 26"/>
                <a:gd name="T9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29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5" y="10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11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9" y="25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1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4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8" name="Freeform 215">
              <a:extLst>
                <a:ext uri="{FF2B5EF4-FFF2-40B4-BE49-F238E27FC236}">
                  <a16:creationId xmlns:a16="http://schemas.microsoft.com/office/drawing/2014/main" id="{25822AE8-3BEA-707E-55AA-200B086C3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444" y="2938413"/>
              <a:ext cx="97461" cy="109156"/>
            </a:xfrm>
            <a:custGeom>
              <a:avLst/>
              <a:gdLst>
                <a:gd name="T0" fmla="*/ 14 w 50"/>
                <a:gd name="T1" fmla="*/ 2 h 56"/>
                <a:gd name="T2" fmla="*/ 17 w 50"/>
                <a:gd name="T3" fmla="*/ 4 h 56"/>
                <a:gd name="T4" fmla="*/ 20 w 50"/>
                <a:gd name="T5" fmla="*/ 5 h 56"/>
                <a:gd name="T6" fmla="*/ 23 w 50"/>
                <a:gd name="T7" fmla="*/ 5 h 56"/>
                <a:gd name="T8" fmla="*/ 25 w 50"/>
                <a:gd name="T9" fmla="*/ 7 h 56"/>
                <a:gd name="T10" fmla="*/ 27 w 50"/>
                <a:gd name="T11" fmla="*/ 8 h 56"/>
                <a:gd name="T12" fmla="*/ 28 w 50"/>
                <a:gd name="T13" fmla="*/ 7 h 56"/>
                <a:gd name="T14" fmla="*/ 33 w 50"/>
                <a:gd name="T15" fmla="*/ 11 h 56"/>
                <a:gd name="T16" fmla="*/ 36 w 50"/>
                <a:gd name="T17" fmla="*/ 10 h 56"/>
                <a:gd name="T18" fmla="*/ 38 w 50"/>
                <a:gd name="T19" fmla="*/ 15 h 56"/>
                <a:gd name="T20" fmla="*/ 36 w 50"/>
                <a:gd name="T21" fmla="*/ 18 h 56"/>
                <a:gd name="T22" fmla="*/ 36 w 50"/>
                <a:gd name="T23" fmla="*/ 19 h 56"/>
                <a:gd name="T24" fmla="*/ 39 w 50"/>
                <a:gd name="T25" fmla="*/ 22 h 56"/>
                <a:gd name="T26" fmla="*/ 42 w 50"/>
                <a:gd name="T27" fmla="*/ 24 h 56"/>
                <a:gd name="T28" fmla="*/ 41 w 50"/>
                <a:gd name="T29" fmla="*/ 26 h 56"/>
                <a:gd name="T30" fmla="*/ 42 w 50"/>
                <a:gd name="T31" fmla="*/ 29 h 56"/>
                <a:gd name="T32" fmla="*/ 44 w 50"/>
                <a:gd name="T33" fmla="*/ 30 h 56"/>
                <a:gd name="T34" fmla="*/ 47 w 50"/>
                <a:gd name="T35" fmla="*/ 34 h 56"/>
                <a:gd name="T36" fmla="*/ 50 w 50"/>
                <a:gd name="T37" fmla="*/ 38 h 56"/>
                <a:gd name="T38" fmla="*/ 47 w 50"/>
                <a:gd name="T39" fmla="*/ 40 h 56"/>
                <a:gd name="T40" fmla="*/ 44 w 50"/>
                <a:gd name="T41" fmla="*/ 38 h 56"/>
                <a:gd name="T42" fmla="*/ 42 w 50"/>
                <a:gd name="T43" fmla="*/ 38 h 56"/>
                <a:gd name="T44" fmla="*/ 41 w 50"/>
                <a:gd name="T45" fmla="*/ 38 h 56"/>
                <a:gd name="T46" fmla="*/ 38 w 50"/>
                <a:gd name="T47" fmla="*/ 38 h 56"/>
                <a:gd name="T48" fmla="*/ 38 w 50"/>
                <a:gd name="T49" fmla="*/ 40 h 56"/>
                <a:gd name="T50" fmla="*/ 36 w 50"/>
                <a:gd name="T51" fmla="*/ 37 h 56"/>
                <a:gd name="T52" fmla="*/ 33 w 50"/>
                <a:gd name="T53" fmla="*/ 38 h 56"/>
                <a:gd name="T54" fmla="*/ 35 w 50"/>
                <a:gd name="T55" fmla="*/ 43 h 56"/>
                <a:gd name="T56" fmla="*/ 31 w 50"/>
                <a:gd name="T57" fmla="*/ 46 h 56"/>
                <a:gd name="T58" fmla="*/ 30 w 50"/>
                <a:gd name="T59" fmla="*/ 51 h 56"/>
                <a:gd name="T60" fmla="*/ 27 w 50"/>
                <a:gd name="T61" fmla="*/ 54 h 56"/>
                <a:gd name="T62" fmla="*/ 27 w 50"/>
                <a:gd name="T63" fmla="*/ 56 h 56"/>
                <a:gd name="T64" fmla="*/ 23 w 50"/>
                <a:gd name="T65" fmla="*/ 56 h 56"/>
                <a:gd name="T66" fmla="*/ 22 w 50"/>
                <a:gd name="T67" fmla="*/ 54 h 56"/>
                <a:gd name="T68" fmla="*/ 22 w 50"/>
                <a:gd name="T69" fmla="*/ 52 h 56"/>
                <a:gd name="T70" fmla="*/ 22 w 50"/>
                <a:gd name="T71" fmla="*/ 51 h 56"/>
                <a:gd name="T72" fmla="*/ 20 w 50"/>
                <a:gd name="T73" fmla="*/ 46 h 56"/>
                <a:gd name="T74" fmla="*/ 23 w 50"/>
                <a:gd name="T75" fmla="*/ 38 h 56"/>
                <a:gd name="T76" fmla="*/ 22 w 50"/>
                <a:gd name="T77" fmla="*/ 34 h 56"/>
                <a:gd name="T78" fmla="*/ 19 w 50"/>
                <a:gd name="T79" fmla="*/ 27 h 56"/>
                <a:gd name="T80" fmla="*/ 16 w 50"/>
                <a:gd name="T81" fmla="*/ 24 h 56"/>
                <a:gd name="T82" fmla="*/ 12 w 50"/>
                <a:gd name="T83" fmla="*/ 19 h 56"/>
                <a:gd name="T84" fmla="*/ 9 w 50"/>
                <a:gd name="T85" fmla="*/ 16 h 56"/>
                <a:gd name="T86" fmla="*/ 8 w 50"/>
                <a:gd name="T87" fmla="*/ 13 h 56"/>
                <a:gd name="T88" fmla="*/ 5 w 50"/>
                <a:gd name="T89" fmla="*/ 8 h 56"/>
                <a:gd name="T90" fmla="*/ 1 w 50"/>
                <a:gd name="T91" fmla="*/ 5 h 56"/>
                <a:gd name="T92" fmla="*/ 0 w 50"/>
                <a:gd name="T93" fmla="*/ 5 h 56"/>
                <a:gd name="T94" fmla="*/ 5 w 50"/>
                <a:gd name="T95" fmla="*/ 4 h 56"/>
                <a:gd name="T96" fmla="*/ 11 w 50"/>
                <a:gd name="T9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56"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9" y="21"/>
                  </a:lnTo>
                  <a:lnTo>
                    <a:pt x="39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42" y="27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30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7"/>
                  </a:lnTo>
                  <a:lnTo>
                    <a:pt x="50" y="3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5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5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30" y="49"/>
                  </a:lnTo>
                  <a:lnTo>
                    <a:pt x="30" y="51"/>
                  </a:lnTo>
                  <a:lnTo>
                    <a:pt x="28" y="51"/>
                  </a:lnTo>
                  <a:lnTo>
                    <a:pt x="27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0" y="46"/>
                  </a:lnTo>
                  <a:lnTo>
                    <a:pt x="22" y="45"/>
                  </a:lnTo>
                  <a:lnTo>
                    <a:pt x="22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3" y="35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0" y="29"/>
                  </a:lnTo>
                  <a:lnTo>
                    <a:pt x="19" y="27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9" name="Freeform 216">
              <a:extLst>
                <a:ext uri="{FF2B5EF4-FFF2-40B4-BE49-F238E27FC236}">
                  <a16:creationId xmlns:a16="http://schemas.microsoft.com/office/drawing/2014/main" id="{88091806-42E9-17A0-6379-41A6B704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612" y="3106046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0" name="Freeform 217">
              <a:extLst>
                <a:ext uri="{FF2B5EF4-FFF2-40B4-BE49-F238E27FC236}">
                  <a16:creationId xmlns:a16="http://schemas.microsoft.com/office/drawing/2014/main" id="{3E54E301-3FEC-8813-4586-01D7CA31B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5486" y="3365292"/>
              <a:ext cx="448321" cy="442474"/>
            </a:xfrm>
            <a:custGeom>
              <a:avLst/>
              <a:gdLst>
                <a:gd name="T0" fmla="*/ 169 w 230"/>
                <a:gd name="T1" fmla="*/ 0 h 227"/>
                <a:gd name="T2" fmla="*/ 178 w 230"/>
                <a:gd name="T3" fmla="*/ 11 h 227"/>
                <a:gd name="T4" fmla="*/ 197 w 230"/>
                <a:gd name="T5" fmla="*/ 11 h 227"/>
                <a:gd name="T6" fmla="*/ 203 w 230"/>
                <a:gd name="T7" fmla="*/ 11 h 227"/>
                <a:gd name="T8" fmla="*/ 213 w 230"/>
                <a:gd name="T9" fmla="*/ 13 h 227"/>
                <a:gd name="T10" fmla="*/ 219 w 230"/>
                <a:gd name="T11" fmla="*/ 21 h 227"/>
                <a:gd name="T12" fmla="*/ 219 w 230"/>
                <a:gd name="T13" fmla="*/ 26 h 227"/>
                <a:gd name="T14" fmla="*/ 222 w 230"/>
                <a:gd name="T15" fmla="*/ 38 h 227"/>
                <a:gd name="T16" fmla="*/ 226 w 230"/>
                <a:gd name="T17" fmla="*/ 52 h 227"/>
                <a:gd name="T18" fmla="*/ 227 w 230"/>
                <a:gd name="T19" fmla="*/ 59 h 227"/>
                <a:gd name="T20" fmla="*/ 222 w 230"/>
                <a:gd name="T21" fmla="*/ 62 h 227"/>
                <a:gd name="T22" fmla="*/ 207 w 230"/>
                <a:gd name="T23" fmla="*/ 62 h 227"/>
                <a:gd name="T24" fmla="*/ 202 w 230"/>
                <a:gd name="T25" fmla="*/ 67 h 227"/>
                <a:gd name="T26" fmla="*/ 191 w 230"/>
                <a:gd name="T27" fmla="*/ 70 h 227"/>
                <a:gd name="T28" fmla="*/ 191 w 230"/>
                <a:gd name="T29" fmla="*/ 76 h 227"/>
                <a:gd name="T30" fmla="*/ 194 w 230"/>
                <a:gd name="T31" fmla="*/ 79 h 227"/>
                <a:gd name="T32" fmla="*/ 186 w 230"/>
                <a:gd name="T33" fmla="*/ 82 h 227"/>
                <a:gd name="T34" fmla="*/ 172 w 230"/>
                <a:gd name="T35" fmla="*/ 90 h 227"/>
                <a:gd name="T36" fmla="*/ 159 w 230"/>
                <a:gd name="T37" fmla="*/ 98 h 227"/>
                <a:gd name="T38" fmla="*/ 151 w 230"/>
                <a:gd name="T39" fmla="*/ 98 h 227"/>
                <a:gd name="T40" fmla="*/ 150 w 230"/>
                <a:gd name="T41" fmla="*/ 103 h 227"/>
                <a:gd name="T42" fmla="*/ 140 w 230"/>
                <a:gd name="T43" fmla="*/ 103 h 227"/>
                <a:gd name="T44" fmla="*/ 131 w 230"/>
                <a:gd name="T45" fmla="*/ 109 h 227"/>
                <a:gd name="T46" fmla="*/ 120 w 230"/>
                <a:gd name="T47" fmla="*/ 115 h 227"/>
                <a:gd name="T48" fmla="*/ 118 w 230"/>
                <a:gd name="T49" fmla="*/ 133 h 227"/>
                <a:gd name="T50" fmla="*/ 118 w 230"/>
                <a:gd name="T51" fmla="*/ 139 h 227"/>
                <a:gd name="T52" fmla="*/ 115 w 230"/>
                <a:gd name="T53" fmla="*/ 141 h 227"/>
                <a:gd name="T54" fmla="*/ 107 w 230"/>
                <a:gd name="T55" fmla="*/ 142 h 227"/>
                <a:gd name="T56" fmla="*/ 101 w 230"/>
                <a:gd name="T57" fmla="*/ 144 h 227"/>
                <a:gd name="T58" fmla="*/ 95 w 230"/>
                <a:gd name="T59" fmla="*/ 142 h 227"/>
                <a:gd name="T60" fmla="*/ 87 w 230"/>
                <a:gd name="T61" fmla="*/ 142 h 227"/>
                <a:gd name="T62" fmla="*/ 82 w 230"/>
                <a:gd name="T63" fmla="*/ 147 h 227"/>
                <a:gd name="T64" fmla="*/ 79 w 230"/>
                <a:gd name="T65" fmla="*/ 152 h 227"/>
                <a:gd name="T66" fmla="*/ 74 w 230"/>
                <a:gd name="T67" fmla="*/ 156 h 227"/>
                <a:gd name="T68" fmla="*/ 71 w 230"/>
                <a:gd name="T69" fmla="*/ 160 h 227"/>
                <a:gd name="T70" fmla="*/ 68 w 230"/>
                <a:gd name="T71" fmla="*/ 169 h 227"/>
                <a:gd name="T72" fmla="*/ 65 w 230"/>
                <a:gd name="T73" fmla="*/ 177 h 227"/>
                <a:gd name="T74" fmla="*/ 58 w 230"/>
                <a:gd name="T75" fmla="*/ 182 h 227"/>
                <a:gd name="T76" fmla="*/ 54 w 230"/>
                <a:gd name="T77" fmla="*/ 188 h 227"/>
                <a:gd name="T78" fmla="*/ 46 w 230"/>
                <a:gd name="T79" fmla="*/ 193 h 227"/>
                <a:gd name="T80" fmla="*/ 43 w 230"/>
                <a:gd name="T81" fmla="*/ 202 h 227"/>
                <a:gd name="T82" fmla="*/ 41 w 230"/>
                <a:gd name="T83" fmla="*/ 213 h 227"/>
                <a:gd name="T84" fmla="*/ 36 w 230"/>
                <a:gd name="T85" fmla="*/ 218 h 227"/>
                <a:gd name="T86" fmla="*/ 35 w 230"/>
                <a:gd name="T87" fmla="*/ 223 h 227"/>
                <a:gd name="T88" fmla="*/ 25 w 230"/>
                <a:gd name="T89" fmla="*/ 227 h 227"/>
                <a:gd name="T90" fmla="*/ 11 w 230"/>
                <a:gd name="T91" fmla="*/ 226 h 227"/>
                <a:gd name="T92" fmla="*/ 3 w 230"/>
                <a:gd name="T93" fmla="*/ 216 h 227"/>
                <a:gd name="T94" fmla="*/ 13 w 230"/>
                <a:gd name="T95" fmla="*/ 204 h 227"/>
                <a:gd name="T96" fmla="*/ 17 w 230"/>
                <a:gd name="T97" fmla="*/ 191 h 227"/>
                <a:gd name="T98" fmla="*/ 16 w 230"/>
                <a:gd name="T99" fmla="*/ 191 h 227"/>
                <a:gd name="T100" fmla="*/ 32 w 230"/>
                <a:gd name="T101" fmla="*/ 175 h 227"/>
                <a:gd name="T102" fmla="*/ 36 w 230"/>
                <a:gd name="T103" fmla="*/ 155 h 227"/>
                <a:gd name="T104" fmla="*/ 49 w 230"/>
                <a:gd name="T105" fmla="*/ 147 h 227"/>
                <a:gd name="T106" fmla="*/ 57 w 230"/>
                <a:gd name="T107" fmla="*/ 130 h 227"/>
                <a:gd name="T108" fmla="*/ 80 w 230"/>
                <a:gd name="T109" fmla="*/ 120 h 227"/>
                <a:gd name="T110" fmla="*/ 101 w 230"/>
                <a:gd name="T111" fmla="*/ 101 h 227"/>
                <a:gd name="T112" fmla="*/ 104 w 230"/>
                <a:gd name="T113" fmla="*/ 86 h 227"/>
                <a:gd name="T114" fmla="*/ 106 w 230"/>
                <a:gd name="T115" fmla="*/ 68 h 227"/>
                <a:gd name="T116" fmla="*/ 121 w 230"/>
                <a:gd name="T117" fmla="*/ 45 h 227"/>
                <a:gd name="T118" fmla="*/ 148 w 230"/>
                <a:gd name="T119" fmla="*/ 29 h 227"/>
                <a:gd name="T120" fmla="*/ 166 w 230"/>
                <a:gd name="T121" fmla="*/ 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27">
                  <a:moveTo>
                    <a:pt x="0" y="227"/>
                  </a:move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167" y="0"/>
                  </a:moveTo>
                  <a:lnTo>
                    <a:pt x="169" y="0"/>
                  </a:lnTo>
                  <a:lnTo>
                    <a:pt x="169" y="2"/>
                  </a:lnTo>
                  <a:lnTo>
                    <a:pt x="169" y="4"/>
                  </a:lnTo>
                  <a:lnTo>
                    <a:pt x="170" y="5"/>
                  </a:lnTo>
                  <a:lnTo>
                    <a:pt x="172" y="8"/>
                  </a:lnTo>
                  <a:lnTo>
                    <a:pt x="175" y="11"/>
                  </a:lnTo>
                  <a:lnTo>
                    <a:pt x="178" y="11"/>
                  </a:lnTo>
                  <a:lnTo>
                    <a:pt x="183" y="13"/>
                  </a:lnTo>
                  <a:lnTo>
                    <a:pt x="188" y="11"/>
                  </a:lnTo>
                  <a:lnTo>
                    <a:pt x="191" y="11"/>
                  </a:lnTo>
                  <a:lnTo>
                    <a:pt x="192" y="11"/>
                  </a:lnTo>
                  <a:lnTo>
                    <a:pt x="194" y="11"/>
                  </a:lnTo>
                  <a:lnTo>
                    <a:pt x="197" y="11"/>
                  </a:lnTo>
                  <a:lnTo>
                    <a:pt x="199" y="11"/>
                  </a:lnTo>
                  <a:lnTo>
                    <a:pt x="202" y="10"/>
                  </a:lnTo>
                  <a:lnTo>
                    <a:pt x="203" y="8"/>
                  </a:lnTo>
                  <a:lnTo>
                    <a:pt x="203" y="10"/>
                  </a:lnTo>
                  <a:lnTo>
                    <a:pt x="203" y="10"/>
                  </a:lnTo>
                  <a:lnTo>
                    <a:pt x="203" y="11"/>
                  </a:lnTo>
                  <a:lnTo>
                    <a:pt x="203" y="13"/>
                  </a:lnTo>
                  <a:lnTo>
                    <a:pt x="205" y="13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3" y="13"/>
                  </a:lnTo>
                  <a:lnTo>
                    <a:pt x="215" y="15"/>
                  </a:lnTo>
                  <a:lnTo>
                    <a:pt x="215" y="16"/>
                  </a:lnTo>
                  <a:lnTo>
                    <a:pt x="218" y="18"/>
                  </a:lnTo>
                  <a:lnTo>
                    <a:pt x="219" y="19"/>
                  </a:lnTo>
                  <a:lnTo>
                    <a:pt x="219" y="19"/>
                  </a:lnTo>
                  <a:lnTo>
                    <a:pt x="219" y="21"/>
                  </a:lnTo>
                  <a:lnTo>
                    <a:pt x="219" y="22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19" y="26"/>
                  </a:lnTo>
                  <a:lnTo>
                    <a:pt x="221" y="29"/>
                  </a:lnTo>
                  <a:lnTo>
                    <a:pt x="221" y="32"/>
                  </a:lnTo>
                  <a:lnTo>
                    <a:pt x="221" y="34"/>
                  </a:lnTo>
                  <a:lnTo>
                    <a:pt x="221" y="35"/>
                  </a:lnTo>
                  <a:lnTo>
                    <a:pt x="221" y="37"/>
                  </a:lnTo>
                  <a:lnTo>
                    <a:pt x="222" y="38"/>
                  </a:lnTo>
                  <a:lnTo>
                    <a:pt x="221" y="43"/>
                  </a:lnTo>
                  <a:lnTo>
                    <a:pt x="222" y="45"/>
                  </a:lnTo>
                  <a:lnTo>
                    <a:pt x="224" y="46"/>
                  </a:lnTo>
                  <a:lnTo>
                    <a:pt x="224" y="49"/>
                  </a:lnTo>
                  <a:lnTo>
                    <a:pt x="226" y="51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9" y="54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9" y="57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9" y="62"/>
                  </a:lnTo>
                  <a:lnTo>
                    <a:pt x="229" y="62"/>
                  </a:lnTo>
                  <a:lnTo>
                    <a:pt x="227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19" y="62"/>
                  </a:lnTo>
                  <a:lnTo>
                    <a:pt x="216" y="62"/>
                  </a:lnTo>
                  <a:lnTo>
                    <a:pt x="213" y="62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7" y="62"/>
                  </a:lnTo>
                  <a:lnTo>
                    <a:pt x="205" y="62"/>
                  </a:lnTo>
                  <a:lnTo>
                    <a:pt x="203" y="62"/>
                  </a:lnTo>
                  <a:lnTo>
                    <a:pt x="203" y="63"/>
                  </a:lnTo>
                  <a:lnTo>
                    <a:pt x="203" y="65"/>
                  </a:lnTo>
                  <a:lnTo>
                    <a:pt x="202" y="65"/>
                  </a:lnTo>
                  <a:lnTo>
                    <a:pt x="202" y="67"/>
                  </a:lnTo>
                  <a:lnTo>
                    <a:pt x="196" y="68"/>
                  </a:lnTo>
                  <a:lnTo>
                    <a:pt x="194" y="68"/>
                  </a:lnTo>
                  <a:lnTo>
                    <a:pt x="192" y="68"/>
                  </a:lnTo>
                  <a:lnTo>
                    <a:pt x="191" y="68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3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78"/>
                  </a:lnTo>
                  <a:lnTo>
                    <a:pt x="192" y="78"/>
                  </a:lnTo>
                  <a:lnTo>
                    <a:pt x="192" y="78"/>
                  </a:lnTo>
                  <a:lnTo>
                    <a:pt x="194" y="79"/>
                  </a:lnTo>
                  <a:lnTo>
                    <a:pt x="194" y="79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89" y="81"/>
                  </a:lnTo>
                  <a:lnTo>
                    <a:pt x="188" y="81"/>
                  </a:lnTo>
                  <a:lnTo>
                    <a:pt x="186" y="82"/>
                  </a:lnTo>
                  <a:lnTo>
                    <a:pt x="183" y="84"/>
                  </a:lnTo>
                  <a:lnTo>
                    <a:pt x="180" y="86"/>
                  </a:lnTo>
                  <a:lnTo>
                    <a:pt x="178" y="86"/>
                  </a:lnTo>
                  <a:lnTo>
                    <a:pt x="177" y="87"/>
                  </a:lnTo>
                  <a:lnTo>
                    <a:pt x="174" y="89"/>
                  </a:lnTo>
                  <a:lnTo>
                    <a:pt x="172" y="90"/>
                  </a:lnTo>
                  <a:lnTo>
                    <a:pt x="170" y="93"/>
                  </a:lnTo>
                  <a:lnTo>
                    <a:pt x="169" y="95"/>
                  </a:lnTo>
                  <a:lnTo>
                    <a:pt x="167" y="97"/>
                  </a:lnTo>
                  <a:lnTo>
                    <a:pt x="166" y="97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55" y="98"/>
                  </a:lnTo>
                  <a:lnTo>
                    <a:pt x="153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100"/>
                  </a:lnTo>
                  <a:lnTo>
                    <a:pt x="151" y="101"/>
                  </a:lnTo>
                  <a:lnTo>
                    <a:pt x="151" y="101"/>
                  </a:lnTo>
                  <a:lnTo>
                    <a:pt x="150" y="101"/>
                  </a:lnTo>
                  <a:lnTo>
                    <a:pt x="150" y="103"/>
                  </a:lnTo>
                  <a:lnTo>
                    <a:pt x="148" y="101"/>
                  </a:lnTo>
                  <a:lnTo>
                    <a:pt x="147" y="101"/>
                  </a:lnTo>
                  <a:lnTo>
                    <a:pt x="144" y="101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0" y="103"/>
                  </a:lnTo>
                  <a:lnTo>
                    <a:pt x="139" y="103"/>
                  </a:lnTo>
                  <a:lnTo>
                    <a:pt x="139" y="104"/>
                  </a:lnTo>
                  <a:lnTo>
                    <a:pt x="137" y="104"/>
                  </a:lnTo>
                  <a:lnTo>
                    <a:pt x="136" y="106"/>
                  </a:lnTo>
                  <a:lnTo>
                    <a:pt x="134" y="106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6" y="111"/>
                  </a:lnTo>
                  <a:lnTo>
                    <a:pt x="125" y="112"/>
                  </a:lnTo>
                  <a:lnTo>
                    <a:pt x="125" y="112"/>
                  </a:lnTo>
                  <a:lnTo>
                    <a:pt x="121" y="115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0" y="117"/>
                  </a:lnTo>
                  <a:lnTo>
                    <a:pt x="120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20" y="139"/>
                  </a:lnTo>
                  <a:lnTo>
                    <a:pt x="120" y="141"/>
                  </a:lnTo>
                  <a:lnTo>
                    <a:pt x="118" y="141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0" y="141"/>
                  </a:lnTo>
                  <a:lnTo>
                    <a:pt x="110" y="141"/>
                  </a:lnTo>
                  <a:lnTo>
                    <a:pt x="109" y="141"/>
                  </a:lnTo>
                  <a:lnTo>
                    <a:pt x="107" y="142"/>
                  </a:lnTo>
                  <a:lnTo>
                    <a:pt x="106" y="144"/>
                  </a:lnTo>
                  <a:lnTo>
                    <a:pt x="106" y="144"/>
                  </a:lnTo>
                  <a:lnTo>
                    <a:pt x="104" y="144"/>
                  </a:lnTo>
                  <a:lnTo>
                    <a:pt x="103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99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6" y="144"/>
                  </a:lnTo>
                  <a:lnTo>
                    <a:pt x="95" y="142"/>
                  </a:lnTo>
                  <a:lnTo>
                    <a:pt x="93" y="142"/>
                  </a:lnTo>
                  <a:lnTo>
                    <a:pt x="92" y="142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88" y="142"/>
                  </a:lnTo>
                  <a:lnTo>
                    <a:pt x="87" y="142"/>
                  </a:lnTo>
                  <a:lnTo>
                    <a:pt x="85" y="144"/>
                  </a:lnTo>
                  <a:lnTo>
                    <a:pt x="84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2" y="145"/>
                  </a:lnTo>
                  <a:lnTo>
                    <a:pt x="82" y="147"/>
                  </a:lnTo>
                  <a:lnTo>
                    <a:pt x="82" y="149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3"/>
                  </a:lnTo>
                  <a:lnTo>
                    <a:pt x="77" y="155"/>
                  </a:lnTo>
                  <a:lnTo>
                    <a:pt x="77" y="155"/>
                  </a:lnTo>
                  <a:lnTo>
                    <a:pt x="76" y="156"/>
                  </a:lnTo>
                  <a:lnTo>
                    <a:pt x="76" y="156"/>
                  </a:lnTo>
                  <a:lnTo>
                    <a:pt x="74" y="156"/>
                  </a:lnTo>
                  <a:lnTo>
                    <a:pt x="73" y="156"/>
                  </a:lnTo>
                  <a:lnTo>
                    <a:pt x="73" y="156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1"/>
                  </a:lnTo>
                  <a:lnTo>
                    <a:pt x="69" y="163"/>
                  </a:lnTo>
                  <a:lnTo>
                    <a:pt x="69" y="164"/>
                  </a:lnTo>
                  <a:lnTo>
                    <a:pt x="69" y="166"/>
                  </a:lnTo>
                  <a:lnTo>
                    <a:pt x="68" y="169"/>
                  </a:lnTo>
                  <a:lnTo>
                    <a:pt x="68" y="171"/>
                  </a:lnTo>
                  <a:lnTo>
                    <a:pt x="66" y="174"/>
                  </a:lnTo>
                  <a:lnTo>
                    <a:pt x="66" y="175"/>
                  </a:lnTo>
                  <a:lnTo>
                    <a:pt x="66" y="175"/>
                  </a:lnTo>
                  <a:lnTo>
                    <a:pt x="65" y="177"/>
                  </a:lnTo>
                  <a:lnTo>
                    <a:pt x="65" y="177"/>
                  </a:lnTo>
                  <a:lnTo>
                    <a:pt x="63" y="178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2"/>
                  </a:lnTo>
                  <a:lnTo>
                    <a:pt x="57" y="182"/>
                  </a:lnTo>
                  <a:lnTo>
                    <a:pt x="57" y="183"/>
                  </a:lnTo>
                  <a:lnTo>
                    <a:pt x="55" y="185"/>
                  </a:lnTo>
                  <a:lnTo>
                    <a:pt x="55" y="186"/>
                  </a:lnTo>
                  <a:lnTo>
                    <a:pt x="54" y="188"/>
                  </a:lnTo>
                  <a:lnTo>
                    <a:pt x="54" y="188"/>
                  </a:lnTo>
                  <a:lnTo>
                    <a:pt x="52" y="189"/>
                  </a:lnTo>
                  <a:lnTo>
                    <a:pt x="51" y="189"/>
                  </a:lnTo>
                  <a:lnTo>
                    <a:pt x="49" y="189"/>
                  </a:lnTo>
                  <a:lnTo>
                    <a:pt x="49" y="191"/>
                  </a:lnTo>
                  <a:lnTo>
                    <a:pt x="47" y="191"/>
                  </a:lnTo>
                  <a:lnTo>
                    <a:pt x="46" y="193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4" y="196"/>
                  </a:lnTo>
                  <a:lnTo>
                    <a:pt x="43" y="197"/>
                  </a:lnTo>
                  <a:lnTo>
                    <a:pt x="43" y="199"/>
                  </a:lnTo>
                  <a:lnTo>
                    <a:pt x="43" y="202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1" y="207"/>
                  </a:lnTo>
                  <a:lnTo>
                    <a:pt x="41" y="210"/>
                  </a:lnTo>
                  <a:lnTo>
                    <a:pt x="41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40" y="215"/>
                  </a:lnTo>
                  <a:lnTo>
                    <a:pt x="40" y="216"/>
                  </a:lnTo>
                  <a:lnTo>
                    <a:pt x="38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5" y="219"/>
                  </a:lnTo>
                  <a:lnTo>
                    <a:pt x="35" y="221"/>
                  </a:lnTo>
                  <a:lnTo>
                    <a:pt x="35" y="221"/>
                  </a:lnTo>
                  <a:lnTo>
                    <a:pt x="35" y="223"/>
                  </a:lnTo>
                  <a:lnTo>
                    <a:pt x="35" y="223"/>
                  </a:lnTo>
                  <a:lnTo>
                    <a:pt x="33" y="224"/>
                  </a:lnTo>
                  <a:lnTo>
                    <a:pt x="33" y="226"/>
                  </a:lnTo>
                  <a:lnTo>
                    <a:pt x="32" y="227"/>
                  </a:lnTo>
                  <a:lnTo>
                    <a:pt x="30" y="227"/>
                  </a:lnTo>
                  <a:lnTo>
                    <a:pt x="27" y="227"/>
                  </a:lnTo>
                  <a:lnTo>
                    <a:pt x="25" y="227"/>
                  </a:lnTo>
                  <a:lnTo>
                    <a:pt x="22" y="227"/>
                  </a:lnTo>
                  <a:lnTo>
                    <a:pt x="21" y="226"/>
                  </a:lnTo>
                  <a:lnTo>
                    <a:pt x="17" y="226"/>
                  </a:lnTo>
                  <a:lnTo>
                    <a:pt x="16" y="226"/>
                  </a:lnTo>
                  <a:lnTo>
                    <a:pt x="14" y="226"/>
                  </a:lnTo>
                  <a:lnTo>
                    <a:pt x="11" y="226"/>
                  </a:lnTo>
                  <a:lnTo>
                    <a:pt x="6" y="226"/>
                  </a:lnTo>
                  <a:lnTo>
                    <a:pt x="3" y="22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2" y="219"/>
                  </a:lnTo>
                  <a:lnTo>
                    <a:pt x="3" y="216"/>
                  </a:lnTo>
                  <a:lnTo>
                    <a:pt x="5" y="215"/>
                  </a:lnTo>
                  <a:lnTo>
                    <a:pt x="6" y="213"/>
                  </a:lnTo>
                  <a:lnTo>
                    <a:pt x="10" y="210"/>
                  </a:lnTo>
                  <a:lnTo>
                    <a:pt x="10" y="205"/>
                  </a:lnTo>
                  <a:lnTo>
                    <a:pt x="11" y="204"/>
                  </a:lnTo>
                  <a:lnTo>
                    <a:pt x="13" y="204"/>
                  </a:lnTo>
                  <a:lnTo>
                    <a:pt x="11" y="202"/>
                  </a:lnTo>
                  <a:lnTo>
                    <a:pt x="13" y="201"/>
                  </a:lnTo>
                  <a:lnTo>
                    <a:pt x="14" y="197"/>
                  </a:lnTo>
                  <a:lnTo>
                    <a:pt x="16" y="194"/>
                  </a:lnTo>
                  <a:lnTo>
                    <a:pt x="17" y="193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6" y="191"/>
                  </a:lnTo>
                  <a:lnTo>
                    <a:pt x="16" y="193"/>
                  </a:lnTo>
                  <a:lnTo>
                    <a:pt x="14" y="193"/>
                  </a:lnTo>
                  <a:lnTo>
                    <a:pt x="16" y="193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1" y="186"/>
                  </a:lnTo>
                  <a:lnTo>
                    <a:pt x="27" y="182"/>
                  </a:lnTo>
                  <a:lnTo>
                    <a:pt x="28" y="180"/>
                  </a:lnTo>
                  <a:lnTo>
                    <a:pt x="30" y="177"/>
                  </a:lnTo>
                  <a:lnTo>
                    <a:pt x="32" y="175"/>
                  </a:lnTo>
                  <a:lnTo>
                    <a:pt x="32" y="169"/>
                  </a:lnTo>
                  <a:lnTo>
                    <a:pt x="32" y="167"/>
                  </a:lnTo>
                  <a:lnTo>
                    <a:pt x="33" y="164"/>
                  </a:lnTo>
                  <a:lnTo>
                    <a:pt x="35" y="161"/>
                  </a:lnTo>
                  <a:lnTo>
                    <a:pt x="36" y="158"/>
                  </a:lnTo>
                  <a:lnTo>
                    <a:pt x="36" y="155"/>
                  </a:lnTo>
                  <a:lnTo>
                    <a:pt x="38" y="153"/>
                  </a:lnTo>
                  <a:lnTo>
                    <a:pt x="40" y="153"/>
                  </a:lnTo>
                  <a:lnTo>
                    <a:pt x="41" y="152"/>
                  </a:lnTo>
                  <a:lnTo>
                    <a:pt x="44" y="150"/>
                  </a:lnTo>
                  <a:lnTo>
                    <a:pt x="47" y="147"/>
                  </a:lnTo>
                  <a:lnTo>
                    <a:pt x="49" y="147"/>
                  </a:lnTo>
                  <a:lnTo>
                    <a:pt x="51" y="144"/>
                  </a:lnTo>
                  <a:lnTo>
                    <a:pt x="52" y="141"/>
                  </a:lnTo>
                  <a:lnTo>
                    <a:pt x="54" y="136"/>
                  </a:lnTo>
                  <a:lnTo>
                    <a:pt x="55" y="133"/>
                  </a:lnTo>
                  <a:lnTo>
                    <a:pt x="55" y="133"/>
                  </a:lnTo>
                  <a:lnTo>
                    <a:pt x="57" y="130"/>
                  </a:lnTo>
                  <a:lnTo>
                    <a:pt x="58" y="128"/>
                  </a:lnTo>
                  <a:lnTo>
                    <a:pt x="62" y="126"/>
                  </a:lnTo>
                  <a:lnTo>
                    <a:pt x="65" y="126"/>
                  </a:lnTo>
                  <a:lnTo>
                    <a:pt x="73" y="125"/>
                  </a:lnTo>
                  <a:lnTo>
                    <a:pt x="79" y="122"/>
                  </a:lnTo>
                  <a:lnTo>
                    <a:pt x="80" y="120"/>
                  </a:lnTo>
                  <a:lnTo>
                    <a:pt x="82" y="119"/>
                  </a:lnTo>
                  <a:lnTo>
                    <a:pt x="85" y="115"/>
                  </a:lnTo>
                  <a:lnTo>
                    <a:pt x="92" y="112"/>
                  </a:lnTo>
                  <a:lnTo>
                    <a:pt x="95" y="111"/>
                  </a:lnTo>
                  <a:lnTo>
                    <a:pt x="98" y="104"/>
                  </a:lnTo>
                  <a:lnTo>
                    <a:pt x="101" y="101"/>
                  </a:lnTo>
                  <a:lnTo>
                    <a:pt x="103" y="98"/>
                  </a:lnTo>
                  <a:lnTo>
                    <a:pt x="104" y="97"/>
                  </a:lnTo>
                  <a:lnTo>
                    <a:pt x="106" y="93"/>
                  </a:lnTo>
                  <a:lnTo>
                    <a:pt x="107" y="90"/>
                  </a:lnTo>
                  <a:lnTo>
                    <a:pt x="106" y="89"/>
                  </a:lnTo>
                  <a:lnTo>
                    <a:pt x="104" y="86"/>
                  </a:lnTo>
                  <a:lnTo>
                    <a:pt x="103" y="86"/>
                  </a:lnTo>
                  <a:lnTo>
                    <a:pt x="103" y="84"/>
                  </a:lnTo>
                  <a:lnTo>
                    <a:pt x="104" y="82"/>
                  </a:lnTo>
                  <a:lnTo>
                    <a:pt x="104" y="79"/>
                  </a:lnTo>
                  <a:lnTo>
                    <a:pt x="104" y="73"/>
                  </a:lnTo>
                  <a:lnTo>
                    <a:pt x="106" y="68"/>
                  </a:lnTo>
                  <a:lnTo>
                    <a:pt x="110" y="62"/>
                  </a:lnTo>
                  <a:lnTo>
                    <a:pt x="112" y="60"/>
                  </a:lnTo>
                  <a:lnTo>
                    <a:pt x="112" y="56"/>
                  </a:lnTo>
                  <a:lnTo>
                    <a:pt x="112" y="54"/>
                  </a:lnTo>
                  <a:lnTo>
                    <a:pt x="118" y="49"/>
                  </a:lnTo>
                  <a:lnTo>
                    <a:pt x="121" y="45"/>
                  </a:lnTo>
                  <a:lnTo>
                    <a:pt x="123" y="43"/>
                  </a:lnTo>
                  <a:lnTo>
                    <a:pt x="126" y="41"/>
                  </a:lnTo>
                  <a:lnTo>
                    <a:pt x="136" y="37"/>
                  </a:lnTo>
                  <a:lnTo>
                    <a:pt x="142" y="35"/>
                  </a:lnTo>
                  <a:lnTo>
                    <a:pt x="147" y="32"/>
                  </a:lnTo>
                  <a:lnTo>
                    <a:pt x="148" y="29"/>
                  </a:lnTo>
                  <a:lnTo>
                    <a:pt x="155" y="19"/>
                  </a:lnTo>
                  <a:lnTo>
                    <a:pt x="159" y="4"/>
                  </a:lnTo>
                  <a:lnTo>
                    <a:pt x="159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6" y="2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1" name="Freeform 218">
              <a:extLst>
                <a:ext uri="{FF2B5EF4-FFF2-40B4-BE49-F238E27FC236}">
                  <a16:creationId xmlns:a16="http://schemas.microsoft.com/office/drawing/2014/main" id="{CE59F7E7-5933-8A63-7EDD-76771D761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190" y="3453008"/>
              <a:ext cx="446372" cy="411286"/>
            </a:xfrm>
            <a:custGeom>
              <a:avLst/>
              <a:gdLst>
                <a:gd name="T0" fmla="*/ 43 w 229"/>
                <a:gd name="T1" fmla="*/ 4 h 211"/>
                <a:gd name="T2" fmla="*/ 58 w 229"/>
                <a:gd name="T3" fmla="*/ 4 h 211"/>
                <a:gd name="T4" fmla="*/ 71 w 229"/>
                <a:gd name="T5" fmla="*/ 7 h 211"/>
                <a:gd name="T6" fmla="*/ 85 w 229"/>
                <a:gd name="T7" fmla="*/ 12 h 211"/>
                <a:gd name="T8" fmla="*/ 88 w 229"/>
                <a:gd name="T9" fmla="*/ 22 h 211"/>
                <a:gd name="T10" fmla="*/ 95 w 229"/>
                <a:gd name="T11" fmla="*/ 29 h 211"/>
                <a:gd name="T12" fmla="*/ 117 w 229"/>
                <a:gd name="T13" fmla="*/ 33 h 211"/>
                <a:gd name="T14" fmla="*/ 136 w 229"/>
                <a:gd name="T15" fmla="*/ 44 h 211"/>
                <a:gd name="T16" fmla="*/ 148 w 229"/>
                <a:gd name="T17" fmla="*/ 44 h 211"/>
                <a:gd name="T18" fmla="*/ 158 w 229"/>
                <a:gd name="T19" fmla="*/ 33 h 211"/>
                <a:gd name="T20" fmla="*/ 155 w 229"/>
                <a:gd name="T21" fmla="*/ 26 h 211"/>
                <a:gd name="T22" fmla="*/ 156 w 229"/>
                <a:gd name="T23" fmla="*/ 15 h 211"/>
                <a:gd name="T24" fmla="*/ 174 w 229"/>
                <a:gd name="T25" fmla="*/ 6 h 211"/>
                <a:gd name="T26" fmla="*/ 181 w 229"/>
                <a:gd name="T27" fmla="*/ 4 h 211"/>
                <a:gd name="T28" fmla="*/ 194 w 229"/>
                <a:gd name="T29" fmla="*/ 7 h 211"/>
                <a:gd name="T30" fmla="*/ 200 w 229"/>
                <a:gd name="T31" fmla="*/ 12 h 211"/>
                <a:gd name="T32" fmla="*/ 211 w 229"/>
                <a:gd name="T33" fmla="*/ 17 h 211"/>
                <a:gd name="T34" fmla="*/ 222 w 229"/>
                <a:gd name="T35" fmla="*/ 18 h 211"/>
                <a:gd name="T36" fmla="*/ 229 w 229"/>
                <a:gd name="T37" fmla="*/ 23 h 211"/>
                <a:gd name="T38" fmla="*/ 227 w 229"/>
                <a:gd name="T39" fmla="*/ 26 h 211"/>
                <a:gd name="T40" fmla="*/ 226 w 229"/>
                <a:gd name="T41" fmla="*/ 34 h 211"/>
                <a:gd name="T42" fmla="*/ 226 w 229"/>
                <a:gd name="T43" fmla="*/ 42 h 211"/>
                <a:gd name="T44" fmla="*/ 222 w 229"/>
                <a:gd name="T45" fmla="*/ 48 h 211"/>
                <a:gd name="T46" fmla="*/ 226 w 229"/>
                <a:gd name="T47" fmla="*/ 61 h 211"/>
                <a:gd name="T48" fmla="*/ 227 w 229"/>
                <a:gd name="T49" fmla="*/ 189 h 211"/>
                <a:gd name="T50" fmla="*/ 227 w 229"/>
                <a:gd name="T51" fmla="*/ 203 h 211"/>
                <a:gd name="T52" fmla="*/ 213 w 229"/>
                <a:gd name="T53" fmla="*/ 203 h 211"/>
                <a:gd name="T54" fmla="*/ 191 w 229"/>
                <a:gd name="T55" fmla="*/ 200 h 211"/>
                <a:gd name="T56" fmla="*/ 164 w 229"/>
                <a:gd name="T57" fmla="*/ 185 h 211"/>
                <a:gd name="T58" fmla="*/ 136 w 229"/>
                <a:gd name="T59" fmla="*/ 171 h 211"/>
                <a:gd name="T60" fmla="*/ 109 w 229"/>
                <a:gd name="T61" fmla="*/ 157 h 211"/>
                <a:gd name="T62" fmla="*/ 87 w 229"/>
                <a:gd name="T63" fmla="*/ 156 h 211"/>
                <a:gd name="T64" fmla="*/ 71 w 229"/>
                <a:gd name="T65" fmla="*/ 163 h 211"/>
                <a:gd name="T66" fmla="*/ 60 w 229"/>
                <a:gd name="T67" fmla="*/ 156 h 211"/>
                <a:gd name="T68" fmla="*/ 38 w 229"/>
                <a:gd name="T69" fmla="*/ 148 h 211"/>
                <a:gd name="T70" fmla="*/ 32 w 229"/>
                <a:gd name="T71" fmla="*/ 138 h 211"/>
                <a:gd name="T72" fmla="*/ 16 w 229"/>
                <a:gd name="T73" fmla="*/ 135 h 211"/>
                <a:gd name="T74" fmla="*/ 13 w 229"/>
                <a:gd name="T75" fmla="*/ 132 h 211"/>
                <a:gd name="T76" fmla="*/ 6 w 229"/>
                <a:gd name="T77" fmla="*/ 118 h 211"/>
                <a:gd name="T78" fmla="*/ 2 w 229"/>
                <a:gd name="T79" fmla="*/ 108 h 211"/>
                <a:gd name="T80" fmla="*/ 8 w 229"/>
                <a:gd name="T81" fmla="*/ 104 h 211"/>
                <a:gd name="T82" fmla="*/ 6 w 229"/>
                <a:gd name="T83" fmla="*/ 94 h 211"/>
                <a:gd name="T84" fmla="*/ 8 w 229"/>
                <a:gd name="T85" fmla="*/ 81 h 211"/>
                <a:gd name="T86" fmla="*/ 8 w 229"/>
                <a:gd name="T87" fmla="*/ 63 h 211"/>
                <a:gd name="T88" fmla="*/ 3 w 229"/>
                <a:gd name="T89" fmla="*/ 53 h 211"/>
                <a:gd name="T90" fmla="*/ 3 w 229"/>
                <a:gd name="T91" fmla="*/ 47 h 211"/>
                <a:gd name="T92" fmla="*/ 10 w 229"/>
                <a:gd name="T93" fmla="*/ 44 h 211"/>
                <a:gd name="T94" fmla="*/ 14 w 229"/>
                <a:gd name="T95" fmla="*/ 37 h 211"/>
                <a:gd name="T96" fmla="*/ 13 w 229"/>
                <a:gd name="T97" fmla="*/ 28 h 211"/>
                <a:gd name="T98" fmla="*/ 14 w 229"/>
                <a:gd name="T99" fmla="*/ 23 h 211"/>
                <a:gd name="T100" fmla="*/ 19 w 229"/>
                <a:gd name="T101" fmla="*/ 20 h 211"/>
                <a:gd name="T102" fmla="*/ 25 w 229"/>
                <a:gd name="T103" fmla="*/ 15 h 211"/>
                <a:gd name="T104" fmla="*/ 33 w 229"/>
                <a:gd name="T105" fmla="*/ 11 h 211"/>
                <a:gd name="T106" fmla="*/ 32 w 229"/>
                <a:gd name="T10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9" h="211">
                  <a:moveTo>
                    <a:pt x="32" y="0"/>
                  </a:moveTo>
                  <a:lnTo>
                    <a:pt x="33" y="1"/>
                  </a:lnTo>
                  <a:lnTo>
                    <a:pt x="36" y="1"/>
                  </a:lnTo>
                  <a:lnTo>
                    <a:pt x="43" y="4"/>
                  </a:lnTo>
                  <a:lnTo>
                    <a:pt x="46" y="6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8" y="17"/>
                  </a:lnTo>
                  <a:lnTo>
                    <a:pt x="88" y="18"/>
                  </a:lnTo>
                  <a:lnTo>
                    <a:pt x="88" y="22"/>
                  </a:lnTo>
                  <a:lnTo>
                    <a:pt x="90" y="25"/>
                  </a:lnTo>
                  <a:lnTo>
                    <a:pt x="92" y="26"/>
                  </a:lnTo>
                  <a:lnTo>
                    <a:pt x="93" y="28"/>
                  </a:lnTo>
                  <a:lnTo>
                    <a:pt x="95" y="29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9" y="31"/>
                  </a:lnTo>
                  <a:lnTo>
                    <a:pt x="117" y="33"/>
                  </a:lnTo>
                  <a:lnTo>
                    <a:pt x="123" y="36"/>
                  </a:lnTo>
                  <a:lnTo>
                    <a:pt x="125" y="37"/>
                  </a:lnTo>
                  <a:lnTo>
                    <a:pt x="129" y="39"/>
                  </a:lnTo>
                  <a:lnTo>
                    <a:pt x="136" y="44"/>
                  </a:lnTo>
                  <a:lnTo>
                    <a:pt x="139" y="45"/>
                  </a:lnTo>
                  <a:lnTo>
                    <a:pt x="142" y="47"/>
                  </a:lnTo>
                  <a:lnTo>
                    <a:pt x="145" y="45"/>
                  </a:lnTo>
                  <a:lnTo>
                    <a:pt x="148" y="44"/>
                  </a:lnTo>
                  <a:lnTo>
                    <a:pt x="151" y="42"/>
                  </a:lnTo>
                  <a:lnTo>
                    <a:pt x="155" y="37"/>
                  </a:lnTo>
                  <a:lnTo>
                    <a:pt x="156" y="36"/>
                  </a:lnTo>
                  <a:lnTo>
                    <a:pt x="158" y="33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5" y="26"/>
                  </a:lnTo>
                  <a:lnTo>
                    <a:pt x="153" y="22"/>
                  </a:lnTo>
                  <a:lnTo>
                    <a:pt x="155" y="18"/>
                  </a:lnTo>
                  <a:lnTo>
                    <a:pt x="155" y="17"/>
                  </a:lnTo>
                  <a:lnTo>
                    <a:pt x="156" y="15"/>
                  </a:lnTo>
                  <a:lnTo>
                    <a:pt x="161" y="12"/>
                  </a:lnTo>
                  <a:lnTo>
                    <a:pt x="164" y="9"/>
                  </a:lnTo>
                  <a:lnTo>
                    <a:pt x="170" y="6"/>
                  </a:lnTo>
                  <a:lnTo>
                    <a:pt x="174" y="6"/>
                  </a:lnTo>
                  <a:lnTo>
                    <a:pt x="175" y="6"/>
                  </a:lnTo>
                  <a:lnTo>
                    <a:pt x="178" y="4"/>
                  </a:lnTo>
                  <a:lnTo>
                    <a:pt x="180" y="4"/>
                  </a:lnTo>
                  <a:lnTo>
                    <a:pt x="181" y="4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1" y="6"/>
                  </a:lnTo>
                  <a:lnTo>
                    <a:pt x="194" y="7"/>
                  </a:lnTo>
                  <a:lnTo>
                    <a:pt x="197" y="7"/>
                  </a:lnTo>
                  <a:lnTo>
                    <a:pt x="199" y="9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00" y="14"/>
                  </a:lnTo>
                  <a:lnTo>
                    <a:pt x="202" y="15"/>
                  </a:lnTo>
                  <a:lnTo>
                    <a:pt x="210" y="17"/>
                  </a:lnTo>
                  <a:lnTo>
                    <a:pt x="211" y="17"/>
                  </a:lnTo>
                  <a:lnTo>
                    <a:pt x="213" y="18"/>
                  </a:lnTo>
                  <a:lnTo>
                    <a:pt x="215" y="18"/>
                  </a:lnTo>
                  <a:lnTo>
                    <a:pt x="219" y="18"/>
                  </a:lnTo>
                  <a:lnTo>
                    <a:pt x="222" y="18"/>
                  </a:lnTo>
                  <a:lnTo>
                    <a:pt x="226" y="18"/>
                  </a:lnTo>
                  <a:lnTo>
                    <a:pt x="227" y="20"/>
                  </a:lnTo>
                  <a:lnTo>
                    <a:pt x="227" y="20"/>
                  </a:lnTo>
                  <a:lnTo>
                    <a:pt x="229" y="23"/>
                  </a:lnTo>
                  <a:lnTo>
                    <a:pt x="229" y="25"/>
                  </a:lnTo>
                  <a:lnTo>
                    <a:pt x="229" y="25"/>
                  </a:lnTo>
                  <a:lnTo>
                    <a:pt x="229" y="26"/>
                  </a:lnTo>
                  <a:lnTo>
                    <a:pt x="227" y="26"/>
                  </a:lnTo>
                  <a:lnTo>
                    <a:pt x="226" y="28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26" y="34"/>
                  </a:lnTo>
                  <a:lnTo>
                    <a:pt x="226" y="36"/>
                  </a:lnTo>
                  <a:lnTo>
                    <a:pt x="227" y="39"/>
                  </a:lnTo>
                  <a:lnTo>
                    <a:pt x="227" y="39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47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4" y="52"/>
                  </a:lnTo>
                  <a:lnTo>
                    <a:pt x="224" y="53"/>
                  </a:lnTo>
                  <a:lnTo>
                    <a:pt x="226" y="58"/>
                  </a:lnTo>
                  <a:lnTo>
                    <a:pt x="226" y="61"/>
                  </a:lnTo>
                  <a:lnTo>
                    <a:pt x="227" y="63"/>
                  </a:lnTo>
                  <a:lnTo>
                    <a:pt x="227" y="63"/>
                  </a:lnTo>
                  <a:lnTo>
                    <a:pt x="227" y="181"/>
                  </a:lnTo>
                  <a:lnTo>
                    <a:pt x="227" y="189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2" y="203"/>
                  </a:lnTo>
                  <a:lnTo>
                    <a:pt x="219" y="203"/>
                  </a:lnTo>
                  <a:lnTo>
                    <a:pt x="213" y="203"/>
                  </a:lnTo>
                  <a:lnTo>
                    <a:pt x="213" y="211"/>
                  </a:lnTo>
                  <a:lnTo>
                    <a:pt x="205" y="208"/>
                  </a:lnTo>
                  <a:lnTo>
                    <a:pt x="199" y="204"/>
                  </a:lnTo>
                  <a:lnTo>
                    <a:pt x="191" y="200"/>
                  </a:lnTo>
                  <a:lnTo>
                    <a:pt x="185" y="196"/>
                  </a:lnTo>
                  <a:lnTo>
                    <a:pt x="178" y="193"/>
                  </a:lnTo>
                  <a:lnTo>
                    <a:pt x="170" y="190"/>
                  </a:lnTo>
                  <a:lnTo>
                    <a:pt x="164" y="185"/>
                  </a:lnTo>
                  <a:lnTo>
                    <a:pt x="158" y="182"/>
                  </a:lnTo>
                  <a:lnTo>
                    <a:pt x="150" y="179"/>
                  </a:lnTo>
                  <a:lnTo>
                    <a:pt x="144" y="176"/>
                  </a:lnTo>
                  <a:lnTo>
                    <a:pt x="136" y="171"/>
                  </a:lnTo>
                  <a:lnTo>
                    <a:pt x="129" y="168"/>
                  </a:lnTo>
                  <a:lnTo>
                    <a:pt x="123" y="165"/>
                  </a:lnTo>
                  <a:lnTo>
                    <a:pt x="115" y="162"/>
                  </a:lnTo>
                  <a:lnTo>
                    <a:pt x="109" y="157"/>
                  </a:lnTo>
                  <a:lnTo>
                    <a:pt x="101" y="154"/>
                  </a:lnTo>
                  <a:lnTo>
                    <a:pt x="96" y="152"/>
                  </a:lnTo>
                  <a:lnTo>
                    <a:pt x="92" y="154"/>
                  </a:lnTo>
                  <a:lnTo>
                    <a:pt x="87" y="156"/>
                  </a:lnTo>
                  <a:lnTo>
                    <a:pt x="82" y="159"/>
                  </a:lnTo>
                  <a:lnTo>
                    <a:pt x="76" y="162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66" y="160"/>
                  </a:lnTo>
                  <a:lnTo>
                    <a:pt x="62" y="157"/>
                  </a:lnTo>
                  <a:lnTo>
                    <a:pt x="60" y="156"/>
                  </a:lnTo>
                  <a:lnTo>
                    <a:pt x="54" y="154"/>
                  </a:lnTo>
                  <a:lnTo>
                    <a:pt x="46" y="152"/>
                  </a:lnTo>
                  <a:lnTo>
                    <a:pt x="40" y="151"/>
                  </a:lnTo>
                  <a:lnTo>
                    <a:pt x="38" y="148"/>
                  </a:lnTo>
                  <a:lnTo>
                    <a:pt x="36" y="144"/>
                  </a:lnTo>
                  <a:lnTo>
                    <a:pt x="33" y="141"/>
                  </a:lnTo>
                  <a:lnTo>
                    <a:pt x="33" y="138"/>
                  </a:lnTo>
                  <a:lnTo>
                    <a:pt x="32" y="138"/>
                  </a:lnTo>
                  <a:lnTo>
                    <a:pt x="27" y="137"/>
                  </a:lnTo>
                  <a:lnTo>
                    <a:pt x="21" y="135"/>
                  </a:lnTo>
                  <a:lnTo>
                    <a:pt x="16" y="137"/>
                  </a:lnTo>
                  <a:lnTo>
                    <a:pt x="16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2"/>
                  </a:lnTo>
                  <a:lnTo>
                    <a:pt x="11" y="127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6" y="118"/>
                  </a:lnTo>
                  <a:lnTo>
                    <a:pt x="5" y="115"/>
                  </a:lnTo>
                  <a:lnTo>
                    <a:pt x="2" y="111"/>
                  </a:lnTo>
                  <a:lnTo>
                    <a:pt x="2" y="110"/>
                  </a:lnTo>
                  <a:lnTo>
                    <a:pt x="2" y="108"/>
                  </a:lnTo>
                  <a:lnTo>
                    <a:pt x="3" y="108"/>
                  </a:lnTo>
                  <a:lnTo>
                    <a:pt x="6" y="105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99"/>
                  </a:lnTo>
                  <a:lnTo>
                    <a:pt x="8" y="99"/>
                  </a:lnTo>
                  <a:lnTo>
                    <a:pt x="8" y="97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8" y="89"/>
                  </a:lnTo>
                  <a:lnTo>
                    <a:pt x="10" y="85"/>
                  </a:lnTo>
                  <a:lnTo>
                    <a:pt x="8" y="81"/>
                  </a:lnTo>
                  <a:lnTo>
                    <a:pt x="8" y="74"/>
                  </a:lnTo>
                  <a:lnTo>
                    <a:pt x="8" y="67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3" y="53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5" y="45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2" y="9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2" name="Freeform 219">
              <a:extLst>
                <a:ext uri="{FF2B5EF4-FFF2-40B4-BE49-F238E27FC236}">
                  <a16:creationId xmlns:a16="http://schemas.microsoft.com/office/drawing/2014/main" id="{4345BAC9-AE95-03C3-E15A-4FE496C34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608" y="2573908"/>
              <a:ext cx="202719" cy="95512"/>
            </a:xfrm>
            <a:custGeom>
              <a:avLst/>
              <a:gdLst>
                <a:gd name="T0" fmla="*/ 61 w 104"/>
                <a:gd name="T1" fmla="*/ 2 h 49"/>
                <a:gd name="T2" fmla="*/ 61 w 104"/>
                <a:gd name="T3" fmla="*/ 0 h 49"/>
                <a:gd name="T4" fmla="*/ 66 w 104"/>
                <a:gd name="T5" fmla="*/ 2 h 49"/>
                <a:gd name="T6" fmla="*/ 69 w 104"/>
                <a:gd name="T7" fmla="*/ 3 h 49"/>
                <a:gd name="T8" fmla="*/ 72 w 104"/>
                <a:gd name="T9" fmla="*/ 6 h 49"/>
                <a:gd name="T10" fmla="*/ 79 w 104"/>
                <a:gd name="T11" fmla="*/ 11 h 49"/>
                <a:gd name="T12" fmla="*/ 85 w 104"/>
                <a:gd name="T13" fmla="*/ 9 h 49"/>
                <a:gd name="T14" fmla="*/ 90 w 104"/>
                <a:gd name="T15" fmla="*/ 11 h 49"/>
                <a:gd name="T16" fmla="*/ 94 w 104"/>
                <a:gd name="T17" fmla="*/ 11 h 49"/>
                <a:gd name="T18" fmla="*/ 96 w 104"/>
                <a:gd name="T19" fmla="*/ 14 h 49"/>
                <a:gd name="T20" fmla="*/ 99 w 104"/>
                <a:gd name="T21" fmla="*/ 17 h 49"/>
                <a:gd name="T22" fmla="*/ 98 w 104"/>
                <a:gd name="T23" fmla="*/ 19 h 49"/>
                <a:gd name="T24" fmla="*/ 96 w 104"/>
                <a:gd name="T25" fmla="*/ 25 h 49"/>
                <a:gd name="T26" fmla="*/ 99 w 104"/>
                <a:gd name="T27" fmla="*/ 25 h 49"/>
                <a:gd name="T28" fmla="*/ 101 w 104"/>
                <a:gd name="T29" fmla="*/ 28 h 49"/>
                <a:gd name="T30" fmla="*/ 102 w 104"/>
                <a:gd name="T31" fmla="*/ 31 h 49"/>
                <a:gd name="T32" fmla="*/ 104 w 104"/>
                <a:gd name="T33" fmla="*/ 36 h 49"/>
                <a:gd name="T34" fmla="*/ 104 w 104"/>
                <a:gd name="T35" fmla="*/ 39 h 49"/>
                <a:gd name="T36" fmla="*/ 101 w 104"/>
                <a:gd name="T37" fmla="*/ 41 h 49"/>
                <a:gd name="T38" fmla="*/ 96 w 104"/>
                <a:gd name="T39" fmla="*/ 46 h 49"/>
                <a:gd name="T40" fmla="*/ 93 w 104"/>
                <a:gd name="T41" fmla="*/ 46 h 49"/>
                <a:gd name="T42" fmla="*/ 87 w 104"/>
                <a:gd name="T43" fmla="*/ 46 h 49"/>
                <a:gd name="T44" fmla="*/ 82 w 104"/>
                <a:gd name="T45" fmla="*/ 49 h 49"/>
                <a:gd name="T46" fmla="*/ 79 w 104"/>
                <a:gd name="T47" fmla="*/ 49 h 49"/>
                <a:gd name="T48" fmla="*/ 74 w 104"/>
                <a:gd name="T49" fmla="*/ 44 h 49"/>
                <a:gd name="T50" fmla="*/ 68 w 104"/>
                <a:gd name="T51" fmla="*/ 41 h 49"/>
                <a:gd name="T52" fmla="*/ 60 w 104"/>
                <a:gd name="T53" fmla="*/ 38 h 49"/>
                <a:gd name="T54" fmla="*/ 57 w 104"/>
                <a:gd name="T55" fmla="*/ 35 h 49"/>
                <a:gd name="T56" fmla="*/ 52 w 104"/>
                <a:gd name="T57" fmla="*/ 36 h 49"/>
                <a:gd name="T58" fmla="*/ 46 w 104"/>
                <a:gd name="T59" fmla="*/ 36 h 49"/>
                <a:gd name="T60" fmla="*/ 39 w 104"/>
                <a:gd name="T61" fmla="*/ 36 h 49"/>
                <a:gd name="T62" fmla="*/ 31 w 104"/>
                <a:gd name="T63" fmla="*/ 36 h 49"/>
                <a:gd name="T64" fmla="*/ 28 w 104"/>
                <a:gd name="T65" fmla="*/ 35 h 49"/>
                <a:gd name="T66" fmla="*/ 20 w 104"/>
                <a:gd name="T67" fmla="*/ 35 h 49"/>
                <a:gd name="T68" fmla="*/ 11 w 104"/>
                <a:gd name="T69" fmla="*/ 36 h 49"/>
                <a:gd name="T70" fmla="*/ 1 w 104"/>
                <a:gd name="T71" fmla="*/ 41 h 49"/>
                <a:gd name="T72" fmla="*/ 1 w 104"/>
                <a:gd name="T73" fmla="*/ 25 h 49"/>
                <a:gd name="T74" fmla="*/ 6 w 104"/>
                <a:gd name="T75" fmla="*/ 19 h 49"/>
                <a:gd name="T76" fmla="*/ 11 w 104"/>
                <a:gd name="T77" fmla="*/ 9 h 49"/>
                <a:gd name="T78" fmla="*/ 23 w 104"/>
                <a:gd name="T79" fmla="*/ 6 h 49"/>
                <a:gd name="T80" fmla="*/ 30 w 104"/>
                <a:gd name="T81" fmla="*/ 14 h 49"/>
                <a:gd name="T82" fmla="*/ 39 w 104"/>
                <a:gd name="T83" fmla="*/ 22 h 49"/>
                <a:gd name="T84" fmla="*/ 47 w 104"/>
                <a:gd name="T85" fmla="*/ 19 h 49"/>
                <a:gd name="T86" fmla="*/ 49 w 104"/>
                <a:gd name="T87" fmla="*/ 8 h 49"/>
                <a:gd name="T88" fmla="*/ 49 w 104"/>
                <a:gd name="T89" fmla="*/ 3 h 49"/>
                <a:gd name="T90" fmla="*/ 57 w 104"/>
                <a:gd name="T9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49">
                  <a:moveTo>
                    <a:pt x="60" y="0"/>
                  </a:moveTo>
                  <a:lnTo>
                    <a:pt x="61" y="0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2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6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9" y="11"/>
                  </a:lnTo>
                  <a:lnTo>
                    <a:pt x="80" y="11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8" y="9"/>
                  </a:lnTo>
                  <a:lnTo>
                    <a:pt x="90" y="11"/>
                  </a:lnTo>
                  <a:lnTo>
                    <a:pt x="91" y="11"/>
                  </a:lnTo>
                  <a:lnTo>
                    <a:pt x="93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3"/>
                  </a:lnTo>
                  <a:lnTo>
                    <a:pt x="96" y="14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20"/>
                  </a:lnTo>
                  <a:lnTo>
                    <a:pt x="98" y="22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7"/>
                  </a:lnTo>
                  <a:lnTo>
                    <a:pt x="101" y="28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1"/>
                  </a:lnTo>
                  <a:lnTo>
                    <a:pt x="104" y="31"/>
                  </a:lnTo>
                  <a:lnTo>
                    <a:pt x="104" y="35"/>
                  </a:lnTo>
                  <a:lnTo>
                    <a:pt x="104" y="3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9"/>
                  </a:lnTo>
                  <a:lnTo>
                    <a:pt x="104" y="39"/>
                  </a:lnTo>
                  <a:lnTo>
                    <a:pt x="102" y="39"/>
                  </a:lnTo>
                  <a:lnTo>
                    <a:pt x="101" y="41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7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0" y="49"/>
                  </a:lnTo>
                  <a:lnTo>
                    <a:pt x="79" y="49"/>
                  </a:lnTo>
                  <a:lnTo>
                    <a:pt x="77" y="47"/>
                  </a:lnTo>
                  <a:lnTo>
                    <a:pt x="76" y="46"/>
                  </a:lnTo>
                  <a:lnTo>
                    <a:pt x="74" y="44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68" y="41"/>
                  </a:lnTo>
                  <a:lnTo>
                    <a:pt x="66" y="39"/>
                  </a:lnTo>
                  <a:lnTo>
                    <a:pt x="61" y="39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5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6" y="36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8" y="36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7" y="35"/>
                  </a:lnTo>
                  <a:lnTo>
                    <a:pt x="23" y="35"/>
                  </a:lnTo>
                  <a:lnTo>
                    <a:pt x="20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5" y="38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1" y="25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9" y="8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3" y="20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0"/>
                  </a:lnTo>
                  <a:lnTo>
                    <a:pt x="47" y="19"/>
                  </a:lnTo>
                  <a:lnTo>
                    <a:pt x="49" y="17"/>
                  </a:lnTo>
                  <a:lnTo>
                    <a:pt x="50" y="16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3" name="Freeform 220">
              <a:extLst>
                <a:ext uri="{FF2B5EF4-FFF2-40B4-BE49-F238E27FC236}">
                  <a16:creationId xmlns:a16="http://schemas.microsoft.com/office/drawing/2014/main" id="{CAF60F5F-39E0-FC70-4407-46DB414A8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830" y="2877987"/>
              <a:ext cx="21442" cy="27289"/>
            </a:xfrm>
            <a:custGeom>
              <a:avLst/>
              <a:gdLst>
                <a:gd name="T0" fmla="*/ 5 w 11"/>
                <a:gd name="T1" fmla="*/ 0 h 14"/>
                <a:gd name="T2" fmla="*/ 5 w 11"/>
                <a:gd name="T3" fmla="*/ 1 h 14"/>
                <a:gd name="T4" fmla="*/ 6 w 11"/>
                <a:gd name="T5" fmla="*/ 1 h 14"/>
                <a:gd name="T6" fmla="*/ 6 w 11"/>
                <a:gd name="T7" fmla="*/ 1 h 14"/>
                <a:gd name="T8" fmla="*/ 6 w 11"/>
                <a:gd name="T9" fmla="*/ 1 h 14"/>
                <a:gd name="T10" fmla="*/ 6 w 11"/>
                <a:gd name="T11" fmla="*/ 1 h 14"/>
                <a:gd name="T12" fmla="*/ 6 w 11"/>
                <a:gd name="T13" fmla="*/ 3 h 14"/>
                <a:gd name="T14" fmla="*/ 6 w 11"/>
                <a:gd name="T15" fmla="*/ 5 h 14"/>
                <a:gd name="T16" fmla="*/ 8 w 11"/>
                <a:gd name="T17" fmla="*/ 5 h 14"/>
                <a:gd name="T18" fmla="*/ 8 w 11"/>
                <a:gd name="T19" fmla="*/ 6 h 14"/>
                <a:gd name="T20" fmla="*/ 10 w 11"/>
                <a:gd name="T21" fmla="*/ 6 h 14"/>
                <a:gd name="T22" fmla="*/ 11 w 11"/>
                <a:gd name="T23" fmla="*/ 8 h 14"/>
                <a:gd name="T24" fmla="*/ 11 w 11"/>
                <a:gd name="T25" fmla="*/ 8 h 14"/>
                <a:gd name="T26" fmla="*/ 11 w 11"/>
                <a:gd name="T27" fmla="*/ 8 h 14"/>
                <a:gd name="T28" fmla="*/ 11 w 11"/>
                <a:gd name="T29" fmla="*/ 9 h 14"/>
                <a:gd name="T30" fmla="*/ 11 w 11"/>
                <a:gd name="T31" fmla="*/ 9 h 14"/>
                <a:gd name="T32" fmla="*/ 11 w 11"/>
                <a:gd name="T33" fmla="*/ 11 h 14"/>
                <a:gd name="T34" fmla="*/ 10 w 11"/>
                <a:gd name="T35" fmla="*/ 11 h 14"/>
                <a:gd name="T36" fmla="*/ 10 w 11"/>
                <a:gd name="T37" fmla="*/ 13 h 14"/>
                <a:gd name="T38" fmla="*/ 10 w 11"/>
                <a:gd name="T39" fmla="*/ 14 h 14"/>
                <a:gd name="T40" fmla="*/ 8 w 11"/>
                <a:gd name="T41" fmla="*/ 14 h 14"/>
                <a:gd name="T42" fmla="*/ 8 w 11"/>
                <a:gd name="T43" fmla="*/ 13 h 14"/>
                <a:gd name="T44" fmla="*/ 6 w 11"/>
                <a:gd name="T45" fmla="*/ 13 h 14"/>
                <a:gd name="T46" fmla="*/ 6 w 11"/>
                <a:gd name="T47" fmla="*/ 14 h 14"/>
                <a:gd name="T48" fmla="*/ 5 w 11"/>
                <a:gd name="T49" fmla="*/ 14 h 14"/>
                <a:gd name="T50" fmla="*/ 5 w 11"/>
                <a:gd name="T51" fmla="*/ 14 h 14"/>
                <a:gd name="T52" fmla="*/ 3 w 11"/>
                <a:gd name="T53" fmla="*/ 14 h 14"/>
                <a:gd name="T54" fmla="*/ 3 w 11"/>
                <a:gd name="T55" fmla="*/ 14 h 14"/>
                <a:gd name="T56" fmla="*/ 3 w 11"/>
                <a:gd name="T57" fmla="*/ 13 h 14"/>
                <a:gd name="T58" fmla="*/ 2 w 11"/>
                <a:gd name="T59" fmla="*/ 13 h 14"/>
                <a:gd name="T60" fmla="*/ 2 w 11"/>
                <a:gd name="T61" fmla="*/ 13 h 14"/>
                <a:gd name="T62" fmla="*/ 2 w 11"/>
                <a:gd name="T63" fmla="*/ 13 h 14"/>
                <a:gd name="T64" fmla="*/ 2 w 11"/>
                <a:gd name="T65" fmla="*/ 11 h 14"/>
                <a:gd name="T66" fmla="*/ 2 w 11"/>
                <a:gd name="T67" fmla="*/ 11 h 14"/>
                <a:gd name="T68" fmla="*/ 3 w 11"/>
                <a:gd name="T69" fmla="*/ 11 h 14"/>
                <a:gd name="T70" fmla="*/ 2 w 11"/>
                <a:gd name="T71" fmla="*/ 9 h 14"/>
                <a:gd name="T72" fmla="*/ 2 w 11"/>
                <a:gd name="T73" fmla="*/ 8 h 14"/>
                <a:gd name="T74" fmla="*/ 0 w 11"/>
                <a:gd name="T75" fmla="*/ 8 h 14"/>
                <a:gd name="T76" fmla="*/ 0 w 11"/>
                <a:gd name="T77" fmla="*/ 6 h 14"/>
                <a:gd name="T78" fmla="*/ 0 w 11"/>
                <a:gd name="T79" fmla="*/ 6 h 14"/>
                <a:gd name="T80" fmla="*/ 0 w 11"/>
                <a:gd name="T81" fmla="*/ 6 h 14"/>
                <a:gd name="T82" fmla="*/ 0 w 11"/>
                <a:gd name="T83" fmla="*/ 5 h 14"/>
                <a:gd name="T84" fmla="*/ 2 w 11"/>
                <a:gd name="T85" fmla="*/ 5 h 14"/>
                <a:gd name="T86" fmla="*/ 2 w 11"/>
                <a:gd name="T87" fmla="*/ 3 h 14"/>
                <a:gd name="T88" fmla="*/ 3 w 11"/>
                <a:gd name="T89" fmla="*/ 1 h 14"/>
                <a:gd name="T90" fmla="*/ 5 w 11"/>
                <a:gd name="T9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4">
                  <a:moveTo>
                    <a:pt x="5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4" name="Freeform 221">
              <a:extLst>
                <a:ext uri="{FF2B5EF4-FFF2-40B4-BE49-F238E27FC236}">
                  <a16:creationId xmlns:a16="http://schemas.microsoft.com/office/drawing/2014/main" id="{ED663BE8-B691-0FC5-24D5-BC740EAC1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1709" y="2642132"/>
              <a:ext cx="165684" cy="97461"/>
            </a:xfrm>
            <a:custGeom>
              <a:avLst/>
              <a:gdLst>
                <a:gd name="T0" fmla="*/ 3 w 85"/>
                <a:gd name="T1" fmla="*/ 19 h 50"/>
                <a:gd name="T2" fmla="*/ 0 w 85"/>
                <a:gd name="T3" fmla="*/ 22 h 50"/>
                <a:gd name="T4" fmla="*/ 3 w 85"/>
                <a:gd name="T5" fmla="*/ 15 h 50"/>
                <a:gd name="T6" fmla="*/ 59 w 85"/>
                <a:gd name="T7" fmla="*/ 0 h 50"/>
                <a:gd name="T8" fmla="*/ 63 w 85"/>
                <a:gd name="T9" fmla="*/ 4 h 50"/>
                <a:gd name="T10" fmla="*/ 73 w 85"/>
                <a:gd name="T11" fmla="*/ 7 h 50"/>
                <a:gd name="T12" fmla="*/ 78 w 85"/>
                <a:gd name="T13" fmla="*/ 11 h 50"/>
                <a:gd name="T14" fmla="*/ 82 w 85"/>
                <a:gd name="T15" fmla="*/ 14 h 50"/>
                <a:gd name="T16" fmla="*/ 82 w 85"/>
                <a:gd name="T17" fmla="*/ 17 h 50"/>
                <a:gd name="T18" fmla="*/ 81 w 85"/>
                <a:gd name="T19" fmla="*/ 20 h 50"/>
                <a:gd name="T20" fmla="*/ 85 w 85"/>
                <a:gd name="T21" fmla="*/ 22 h 50"/>
                <a:gd name="T22" fmla="*/ 84 w 85"/>
                <a:gd name="T23" fmla="*/ 23 h 50"/>
                <a:gd name="T24" fmla="*/ 79 w 85"/>
                <a:gd name="T25" fmla="*/ 25 h 50"/>
                <a:gd name="T26" fmla="*/ 78 w 85"/>
                <a:gd name="T27" fmla="*/ 26 h 50"/>
                <a:gd name="T28" fmla="*/ 74 w 85"/>
                <a:gd name="T29" fmla="*/ 28 h 50"/>
                <a:gd name="T30" fmla="*/ 71 w 85"/>
                <a:gd name="T31" fmla="*/ 33 h 50"/>
                <a:gd name="T32" fmla="*/ 71 w 85"/>
                <a:gd name="T33" fmla="*/ 36 h 50"/>
                <a:gd name="T34" fmla="*/ 68 w 85"/>
                <a:gd name="T35" fmla="*/ 41 h 50"/>
                <a:gd name="T36" fmla="*/ 70 w 85"/>
                <a:gd name="T37" fmla="*/ 41 h 50"/>
                <a:gd name="T38" fmla="*/ 71 w 85"/>
                <a:gd name="T39" fmla="*/ 44 h 50"/>
                <a:gd name="T40" fmla="*/ 70 w 85"/>
                <a:gd name="T41" fmla="*/ 45 h 50"/>
                <a:gd name="T42" fmla="*/ 68 w 85"/>
                <a:gd name="T43" fmla="*/ 44 h 50"/>
                <a:gd name="T44" fmla="*/ 66 w 85"/>
                <a:gd name="T45" fmla="*/ 42 h 50"/>
                <a:gd name="T46" fmla="*/ 63 w 85"/>
                <a:gd name="T47" fmla="*/ 44 h 50"/>
                <a:gd name="T48" fmla="*/ 59 w 85"/>
                <a:gd name="T49" fmla="*/ 45 h 50"/>
                <a:gd name="T50" fmla="*/ 57 w 85"/>
                <a:gd name="T51" fmla="*/ 48 h 50"/>
                <a:gd name="T52" fmla="*/ 51 w 85"/>
                <a:gd name="T53" fmla="*/ 50 h 50"/>
                <a:gd name="T54" fmla="*/ 48 w 85"/>
                <a:gd name="T55" fmla="*/ 48 h 50"/>
                <a:gd name="T56" fmla="*/ 44 w 85"/>
                <a:gd name="T57" fmla="*/ 48 h 50"/>
                <a:gd name="T58" fmla="*/ 38 w 85"/>
                <a:gd name="T59" fmla="*/ 48 h 50"/>
                <a:gd name="T60" fmla="*/ 38 w 85"/>
                <a:gd name="T61" fmla="*/ 45 h 50"/>
                <a:gd name="T62" fmla="*/ 35 w 85"/>
                <a:gd name="T63" fmla="*/ 42 h 50"/>
                <a:gd name="T64" fmla="*/ 32 w 85"/>
                <a:gd name="T65" fmla="*/ 42 h 50"/>
                <a:gd name="T66" fmla="*/ 30 w 85"/>
                <a:gd name="T67" fmla="*/ 41 h 50"/>
                <a:gd name="T68" fmla="*/ 29 w 85"/>
                <a:gd name="T69" fmla="*/ 41 h 50"/>
                <a:gd name="T70" fmla="*/ 27 w 85"/>
                <a:gd name="T71" fmla="*/ 36 h 50"/>
                <a:gd name="T72" fmla="*/ 29 w 85"/>
                <a:gd name="T73" fmla="*/ 30 h 50"/>
                <a:gd name="T74" fmla="*/ 25 w 85"/>
                <a:gd name="T75" fmla="*/ 26 h 50"/>
                <a:gd name="T76" fmla="*/ 18 w 85"/>
                <a:gd name="T77" fmla="*/ 26 h 50"/>
                <a:gd name="T78" fmla="*/ 10 w 85"/>
                <a:gd name="T79" fmla="*/ 23 h 50"/>
                <a:gd name="T80" fmla="*/ 7 w 85"/>
                <a:gd name="T81" fmla="*/ 22 h 50"/>
                <a:gd name="T82" fmla="*/ 5 w 85"/>
                <a:gd name="T83" fmla="*/ 20 h 50"/>
                <a:gd name="T84" fmla="*/ 3 w 85"/>
                <a:gd name="T85" fmla="*/ 11 h 50"/>
                <a:gd name="T86" fmla="*/ 7 w 85"/>
                <a:gd name="T87" fmla="*/ 3 h 50"/>
                <a:gd name="T88" fmla="*/ 18 w 85"/>
                <a:gd name="T89" fmla="*/ 0 h 50"/>
                <a:gd name="T90" fmla="*/ 25 w 85"/>
                <a:gd name="T91" fmla="*/ 0 h 50"/>
                <a:gd name="T92" fmla="*/ 30 w 85"/>
                <a:gd name="T93" fmla="*/ 0 h 50"/>
                <a:gd name="T94" fmla="*/ 33 w 85"/>
                <a:gd name="T95" fmla="*/ 0 h 50"/>
                <a:gd name="T96" fmla="*/ 43 w 85"/>
                <a:gd name="T97" fmla="*/ 1 h 50"/>
                <a:gd name="T98" fmla="*/ 51 w 85"/>
                <a:gd name="T99" fmla="*/ 1 h 50"/>
                <a:gd name="T100" fmla="*/ 55 w 85"/>
                <a:gd name="T10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50">
                  <a:moveTo>
                    <a:pt x="3" y="15"/>
                  </a:moveTo>
                  <a:lnTo>
                    <a:pt x="3" y="15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5"/>
                  </a:lnTo>
                  <a:close/>
                  <a:moveTo>
                    <a:pt x="59" y="0"/>
                  </a:moveTo>
                  <a:lnTo>
                    <a:pt x="59" y="0"/>
                  </a:lnTo>
                  <a:lnTo>
                    <a:pt x="59" y="1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3" y="7"/>
                  </a:lnTo>
                  <a:lnTo>
                    <a:pt x="74" y="9"/>
                  </a:lnTo>
                  <a:lnTo>
                    <a:pt x="76" y="9"/>
                  </a:lnTo>
                  <a:lnTo>
                    <a:pt x="78" y="11"/>
                  </a:lnTo>
                  <a:lnTo>
                    <a:pt x="79" y="12"/>
                  </a:lnTo>
                  <a:lnTo>
                    <a:pt x="81" y="14"/>
                  </a:lnTo>
                  <a:lnTo>
                    <a:pt x="82" y="14"/>
                  </a:lnTo>
                  <a:lnTo>
                    <a:pt x="84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2" y="19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2" y="22"/>
                  </a:lnTo>
                  <a:lnTo>
                    <a:pt x="84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79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3" y="30"/>
                  </a:lnTo>
                  <a:lnTo>
                    <a:pt x="71" y="31"/>
                  </a:lnTo>
                  <a:lnTo>
                    <a:pt x="71" y="33"/>
                  </a:lnTo>
                  <a:lnTo>
                    <a:pt x="71" y="34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0" y="41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2"/>
                  </a:lnTo>
                  <a:lnTo>
                    <a:pt x="66" y="42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3" y="44"/>
                  </a:lnTo>
                  <a:lnTo>
                    <a:pt x="62" y="44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5" y="48"/>
                  </a:lnTo>
                  <a:lnTo>
                    <a:pt x="52" y="48"/>
                  </a:lnTo>
                  <a:lnTo>
                    <a:pt x="51" y="5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7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0" y="41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9" y="31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7"/>
                  </a:lnTo>
                  <a:lnTo>
                    <a:pt x="3" y="6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5" name="Freeform 222">
              <a:extLst>
                <a:ext uri="{FF2B5EF4-FFF2-40B4-BE49-F238E27FC236}">
                  <a16:creationId xmlns:a16="http://schemas.microsoft.com/office/drawing/2014/main" id="{096C8963-9A95-52F4-9B4F-38EF94E6D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139" y="5238494"/>
              <a:ext cx="64325" cy="62375"/>
            </a:xfrm>
            <a:custGeom>
              <a:avLst/>
              <a:gdLst>
                <a:gd name="T0" fmla="*/ 22 w 33"/>
                <a:gd name="T1" fmla="*/ 0 h 32"/>
                <a:gd name="T2" fmla="*/ 24 w 33"/>
                <a:gd name="T3" fmla="*/ 2 h 32"/>
                <a:gd name="T4" fmla="*/ 25 w 33"/>
                <a:gd name="T5" fmla="*/ 4 h 32"/>
                <a:gd name="T6" fmla="*/ 29 w 33"/>
                <a:gd name="T7" fmla="*/ 5 h 32"/>
                <a:gd name="T8" fmla="*/ 32 w 33"/>
                <a:gd name="T9" fmla="*/ 8 h 32"/>
                <a:gd name="T10" fmla="*/ 33 w 33"/>
                <a:gd name="T11" fmla="*/ 10 h 32"/>
                <a:gd name="T12" fmla="*/ 33 w 33"/>
                <a:gd name="T13" fmla="*/ 12 h 32"/>
                <a:gd name="T14" fmla="*/ 33 w 33"/>
                <a:gd name="T15" fmla="*/ 13 h 32"/>
                <a:gd name="T16" fmla="*/ 32 w 33"/>
                <a:gd name="T17" fmla="*/ 16 h 32"/>
                <a:gd name="T18" fmla="*/ 30 w 33"/>
                <a:gd name="T19" fmla="*/ 18 h 32"/>
                <a:gd name="T20" fmla="*/ 30 w 33"/>
                <a:gd name="T21" fmla="*/ 21 h 32"/>
                <a:gd name="T22" fmla="*/ 27 w 33"/>
                <a:gd name="T23" fmla="*/ 23 h 32"/>
                <a:gd name="T24" fmla="*/ 24 w 33"/>
                <a:gd name="T25" fmla="*/ 24 h 32"/>
                <a:gd name="T26" fmla="*/ 22 w 33"/>
                <a:gd name="T27" fmla="*/ 24 h 32"/>
                <a:gd name="T28" fmla="*/ 21 w 33"/>
                <a:gd name="T29" fmla="*/ 24 h 32"/>
                <a:gd name="T30" fmla="*/ 19 w 33"/>
                <a:gd name="T31" fmla="*/ 24 h 32"/>
                <a:gd name="T32" fmla="*/ 16 w 33"/>
                <a:gd name="T33" fmla="*/ 29 h 32"/>
                <a:gd name="T34" fmla="*/ 16 w 33"/>
                <a:gd name="T35" fmla="*/ 30 h 32"/>
                <a:gd name="T36" fmla="*/ 14 w 33"/>
                <a:gd name="T37" fmla="*/ 32 h 32"/>
                <a:gd name="T38" fmla="*/ 13 w 33"/>
                <a:gd name="T39" fmla="*/ 32 h 32"/>
                <a:gd name="T40" fmla="*/ 8 w 33"/>
                <a:gd name="T41" fmla="*/ 30 h 32"/>
                <a:gd name="T42" fmla="*/ 6 w 33"/>
                <a:gd name="T43" fmla="*/ 29 h 32"/>
                <a:gd name="T44" fmla="*/ 6 w 33"/>
                <a:gd name="T45" fmla="*/ 27 h 32"/>
                <a:gd name="T46" fmla="*/ 5 w 33"/>
                <a:gd name="T47" fmla="*/ 27 h 32"/>
                <a:gd name="T48" fmla="*/ 5 w 33"/>
                <a:gd name="T49" fmla="*/ 27 h 32"/>
                <a:gd name="T50" fmla="*/ 5 w 33"/>
                <a:gd name="T51" fmla="*/ 24 h 32"/>
                <a:gd name="T52" fmla="*/ 3 w 33"/>
                <a:gd name="T53" fmla="*/ 23 h 32"/>
                <a:gd name="T54" fmla="*/ 2 w 33"/>
                <a:gd name="T55" fmla="*/ 19 h 32"/>
                <a:gd name="T56" fmla="*/ 0 w 33"/>
                <a:gd name="T57" fmla="*/ 16 h 32"/>
                <a:gd name="T58" fmla="*/ 0 w 33"/>
                <a:gd name="T59" fmla="*/ 16 h 32"/>
                <a:gd name="T60" fmla="*/ 3 w 33"/>
                <a:gd name="T61" fmla="*/ 15 h 32"/>
                <a:gd name="T62" fmla="*/ 5 w 33"/>
                <a:gd name="T63" fmla="*/ 12 h 32"/>
                <a:gd name="T64" fmla="*/ 6 w 33"/>
                <a:gd name="T65" fmla="*/ 12 h 32"/>
                <a:gd name="T66" fmla="*/ 8 w 33"/>
                <a:gd name="T67" fmla="*/ 8 h 32"/>
                <a:gd name="T68" fmla="*/ 10 w 33"/>
                <a:gd name="T69" fmla="*/ 5 h 32"/>
                <a:gd name="T70" fmla="*/ 13 w 33"/>
                <a:gd name="T71" fmla="*/ 5 h 32"/>
                <a:gd name="T72" fmla="*/ 17 w 33"/>
                <a:gd name="T73" fmla="*/ 2 h 32"/>
                <a:gd name="T74" fmla="*/ 22 w 33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2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7" y="26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6" name="Freeform 223">
              <a:extLst>
                <a:ext uri="{FF2B5EF4-FFF2-40B4-BE49-F238E27FC236}">
                  <a16:creationId xmlns:a16="http://schemas.microsoft.com/office/drawing/2014/main" id="{F1496EB2-643A-1A49-392D-863AE0BF0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474" y="4176168"/>
              <a:ext cx="116953" cy="116953"/>
            </a:xfrm>
            <a:custGeom>
              <a:avLst/>
              <a:gdLst>
                <a:gd name="T0" fmla="*/ 27 w 60"/>
                <a:gd name="T1" fmla="*/ 2 h 60"/>
                <a:gd name="T2" fmla="*/ 27 w 60"/>
                <a:gd name="T3" fmla="*/ 2 h 60"/>
                <a:gd name="T4" fmla="*/ 28 w 60"/>
                <a:gd name="T5" fmla="*/ 2 h 60"/>
                <a:gd name="T6" fmla="*/ 30 w 60"/>
                <a:gd name="T7" fmla="*/ 5 h 60"/>
                <a:gd name="T8" fmla="*/ 30 w 60"/>
                <a:gd name="T9" fmla="*/ 7 h 60"/>
                <a:gd name="T10" fmla="*/ 30 w 60"/>
                <a:gd name="T11" fmla="*/ 8 h 60"/>
                <a:gd name="T12" fmla="*/ 31 w 60"/>
                <a:gd name="T13" fmla="*/ 11 h 60"/>
                <a:gd name="T14" fmla="*/ 31 w 60"/>
                <a:gd name="T15" fmla="*/ 15 h 60"/>
                <a:gd name="T16" fmla="*/ 30 w 60"/>
                <a:gd name="T17" fmla="*/ 16 h 60"/>
                <a:gd name="T18" fmla="*/ 31 w 60"/>
                <a:gd name="T19" fmla="*/ 16 h 60"/>
                <a:gd name="T20" fmla="*/ 35 w 60"/>
                <a:gd name="T21" fmla="*/ 19 h 60"/>
                <a:gd name="T22" fmla="*/ 36 w 60"/>
                <a:gd name="T23" fmla="*/ 19 h 60"/>
                <a:gd name="T24" fmla="*/ 38 w 60"/>
                <a:gd name="T25" fmla="*/ 19 h 60"/>
                <a:gd name="T26" fmla="*/ 39 w 60"/>
                <a:gd name="T27" fmla="*/ 18 h 60"/>
                <a:gd name="T28" fmla="*/ 41 w 60"/>
                <a:gd name="T29" fmla="*/ 15 h 60"/>
                <a:gd name="T30" fmla="*/ 41 w 60"/>
                <a:gd name="T31" fmla="*/ 13 h 60"/>
                <a:gd name="T32" fmla="*/ 42 w 60"/>
                <a:gd name="T33" fmla="*/ 13 h 60"/>
                <a:gd name="T34" fmla="*/ 44 w 60"/>
                <a:gd name="T35" fmla="*/ 15 h 60"/>
                <a:gd name="T36" fmla="*/ 47 w 60"/>
                <a:gd name="T37" fmla="*/ 22 h 60"/>
                <a:gd name="T38" fmla="*/ 46 w 60"/>
                <a:gd name="T39" fmla="*/ 24 h 60"/>
                <a:gd name="T40" fmla="*/ 42 w 60"/>
                <a:gd name="T41" fmla="*/ 30 h 60"/>
                <a:gd name="T42" fmla="*/ 44 w 60"/>
                <a:gd name="T43" fmla="*/ 30 h 60"/>
                <a:gd name="T44" fmla="*/ 46 w 60"/>
                <a:gd name="T45" fmla="*/ 32 h 60"/>
                <a:gd name="T46" fmla="*/ 49 w 60"/>
                <a:gd name="T47" fmla="*/ 33 h 60"/>
                <a:gd name="T48" fmla="*/ 52 w 60"/>
                <a:gd name="T49" fmla="*/ 33 h 60"/>
                <a:gd name="T50" fmla="*/ 54 w 60"/>
                <a:gd name="T51" fmla="*/ 37 h 60"/>
                <a:gd name="T52" fmla="*/ 57 w 60"/>
                <a:gd name="T53" fmla="*/ 38 h 60"/>
                <a:gd name="T54" fmla="*/ 58 w 60"/>
                <a:gd name="T55" fmla="*/ 40 h 60"/>
                <a:gd name="T56" fmla="*/ 60 w 60"/>
                <a:gd name="T57" fmla="*/ 43 h 60"/>
                <a:gd name="T58" fmla="*/ 60 w 60"/>
                <a:gd name="T59" fmla="*/ 48 h 60"/>
                <a:gd name="T60" fmla="*/ 58 w 60"/>
                <a:gd name="T61" fmla="*/ 49 h 60"/>
                <a:gd name="T62" fmla="*/ 57 w 60"/>
                <a:gd name="T63" fmla="*/ 52 h 60"/>
                <a:gd name="T64" fmla="*/ 57 w 60"/>
                <a:gd name="T65" fmla="*/ 60 h 60"/>
                <a:gd name="T66" fmla="*/ 50 w 60"/>
                <a:gd name="T67" fmla="*/ 59 h 60"/>
                <a:gd name="T68" fmla="*/ 31 w 60"/>
                <a:gd name="T69" fmla="*/ 48 h 60"/>
                <a:gd name="T70" fmla="*/ 16 w 60"/>
                <a:gd name="T71" fmla="*/ 35 h 60"/>
                <a:gd name="T72" fmla="*/ 11 w 60"/>
                <a:gd name="T73" fmla="*/ 33 h 60"/>
                <a:gd name="T74" fmla="*/ 3 w 60"/>
                <a:gd name="T75" fmla="*/ 27 h 60"/>
                <a:gd name="T76" fmla="*/ 3 w 60"/>
                <a:gd name="T77" fmla="*/ 21 h 60"/>
                <a:gd name="T78" fmla="*/ 6 w 60"/>
                <a:gd name="T79" fmla="*/ 18 h 60"/>
                <a:gd name="T80" fmla="*/ 13 w 60"/>
                <a:gd name="T81" fmla="*/ 11 h 60"/>
                <a:gd name="T82" fmla="*/ 14 w 60"/>
                <a:gd name="T83" fmla="*/ 7 h 60"/>
                <a:gd name="T84" fmla="*/ 17 w 60"/>
                <a:gd name="T85" fmla="*/ 5 h 60"/>
                <a:gd name="T86" fmla="*/ 19 w 60"/>
                <a:gd name="T87" fmla="*/ 2 h 60"/>
                <a:gd name="T88" fmla="*/ 20 w 60"/>
                <a:gd name="T89" fmla="*/ 0 h 60"/>
                <a:gd name="T90" fmla="*/ 25 w 60"/>
                <a:gd name="T9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0">
                  <a:moveTo>
                    <a:pt x="25" y="0"/>
                  </a:moveTo>
                  <a:lnTo>
                    <a:pt x="25" y="0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1" y="18"/>
                  </a:lnTo>
                  <a:lnTo>
                    <a:pt x="31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6" y="16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6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4" y="35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4" y="38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7" y="60"/>
                  </a:lnTo>
                  <a:lnTo>
                    <a:pt x="58" y="60"/>
                  </a:lnTo>
                  <a:lnTo>
                    <a:pt x="57" y="60"/>
                  </a:lnTo>
                  <a:lnTo>
                    <a:pt x="50" y="59"/>
                  </a:lnTo>
                  <a:lnTo>
                    <a:pt x="47" y="57"/>
                  </a:lnTo>
                  <a:lnTo>
                    <a:pt x="35" y="51"/>
                  </a:lnTo>
                  <a:lnTo>
                    <a:pt x="31" y="48"/>
                  </a:lnTo>
                  <a:lnTo>
                    <a:pt x="27" y="44"/>
                  </a:lnTo>
                  <a:lnTo>
                    <a:pt x="19" y="37"/>
                  </a:lnTo>
                  <a:lnTo>
                    <a:pt x="16" y="35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9" y="30"/>
                  </a:lnTo>
                  <a:lnTo>
                    <a:pt x="8" y="29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" name="Freeform 224">
              <a:extLst>
                <a:ext uri="{FF2B5EF4-FFF2-40B4-BE49-F238E27FC236}">
                  <a16:creationId xmlns:a16="http://schemas.microsoft.com/office/drawing/2014/main" id="{80D32163-123B-AF8F-2722-CBAE18A64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2446" y="4139134"/>
              <a:ext cx="58477" cy="111106"/>
            </a:xfrm>
            <a:custGeom>
              <a:avLst/>
              <a:gdLst>
                <a:gd name="T0" fmla="*/ 1 w 30"/>
                <a:gd name="T1" fmla="*/ 11 h 57"/>
                <a:gd name="T2" fmla="*/ 1 w 30"/>
                <a:gd name="T3" fmla="*/ 13 h 57"/>
                <a:gd name="T4" fmla="*/ 0 w 30"/>
                <a:gd name="T5" fmla="*/ 11 h 57"/>
                <a:gd name="T6" fmla="*/ 1 w 30"/>
                <a:gd name="T7" fmla="*/ 2 h 57"/>
                <a:gd name="T8" fmla="*/ 1 w 30"/>
                <a:gd name="T9" fmla="*/ 4 h 57"/>
                <a:gd name="T10" fmla="*/ 1 w 30"/>
                <a:gd name="T11" fmla="*/ 4 h 57"/>
                <a:gd name="T12" fmla="*/ 1 w 30"/>
                <a:gd name="T13" fmla="*/ 2 h 57"/>
                <a:gd name="T14" fmla="*/ 1 w 30"/>
                <a:gd name="T15" fmla="*/ 2 h 57"/>
                <a:gd name="T16" fmla="*/ 4 w 30"/>
                <a:gd name="T17" fmla="*/ 0 h 57"/>
                <a:gd name="T18" fmla="*/ 8 w 30"/>
                <a:gd name="T19" fmla="*/ 2 h 57"/>
                <a:gd name="T20" fmla="*/ 14 w 30"/>
                <a:gd name="T21" fmla="*/ 8 h 57"/>
                <a:gd name="T22" fmla="*/ 17 w 30"/>
                <a:gd name="T23" fmla="*/ 13 h 57"/>
                <a:gd name="T24" fmla="*/ 17 w 30"/>
                <a:gd name="T25" fmla="*/ 13 h 57"/>
                <a:gd name="T26" fmla="*/ 20 w 30"/>
                <a:gd name="T27" fmla="*/ 18 h 57"/>
                <a:gd name="T28" fmla="*/ 20 w 30"/>
                <a:gd name="T29" fmla="*/ 19 h 57"/>
                <a:gd name="T30" fmla="*/ 22 w 30"/>
                <a:gd name="T31" fmla="*/ 21 h 57"/>
                <a:gd name="T32" fmla="*/ 23 w 30"/>
                <a:gd name="T33" fmla="*/ 21 h 57"/>
                <a:gd name="T34" fmla="*/ 23 w 30"/>
                <a:gd name="T35" fmla="*/ 26 h 57"/>
                <a:gd name="T36" fmla="*/ 27 w 30"/>
                <a:gd name="T37" fmla="*/ 30 h 57"/>
                <a:gd name="T38" fmla="*/ 28 w 30"/>
                <a:gd name="T39" fmla="*/ 32 h 57"/>
                <a:gd name="T40" fmla="*/ 28 w 30"/>
                <a:gd name="T41" fmla="*/ 32 h 57"/>
                <a:gd name="T42" fmla="*/ 30 w 30"/>
                <a:gd name="T43" fmla="*/ 35 h 57"/>
                <a:gd name="T44" fmla="*/ 30 w 30"/>
                <a:gd name="T45" fmla="*/ 41 h 57"/>
                <a:gd name="T46" fmla="*/ 30 w 30"/>
                <a:gd name="T47" fmla="*/ 45 h 57"/>
                <a:gd name="T48" fmla="*/ 28 w 30"/>
                <a:gd name="T49" fmla="*/ 49 h 57"/>
                <a:gd name="T50" fmla="*/ 23 w 30"/>
                <a:gd name="T51" fmla="*/ 52 h 57"/>
                <a:gd name="T52" fmla="*/ 17 w 30"/>
                <a:gd name="T53" fmla="*/ 56 h 57"/>
                <a:gd name="T54" fmla="*/ 11 w 30"/>
                <a:gd name="T55" fmla="*/ 57 h 57"/>
                <a:gd name="T56" fmla="*/ 4 w 30"/>
                <a:gd name="T57" fmla="*/ 54 h 57"/>
                <a:gd name="T58" fmla="*/ 3 w 30"/>
                <a:gd name="T59" fmla="*/ 48 h 57"/>
                <a:gd name="T60" fmla="*/ 0 w 30"/>
                <a:gd name="T61" fmla="*/ 34 h 57"/>
                <a:gd name="T62" fmla="*/ 0 w 30"/>
                <a:gd name="T63" fmla="*/ 26 h 57"/>
                <a:gd name="T64" fmla="*/ 0 w 30"/>
                <a:gd name="T65" fmla="*/ 23 h 57"/>
                <a:gd name="T66" fmla="*/ 0 w 30"/>
                <a:gd name="T67" fmla="*/ 27 h 57"/>
                <a:gd name="T68" fmla="*/ 1 w 30"/>
                <a:gd name="T69" fmla="*/ 23 h 57"/>
                <a:gd name="T70" fmla="*/ 3 w 30"/>
                <a:gd name="T71" fmla="*/ 18 h 57"/>
                <a:gd name="T72" fmla="*/ 3 w 30"/>
                <a:gd name="T73" fmla="*/ 15 h 57"/>
                <a:gd name="T74" fmla="*/ 4 w 30"/>
                <a:gd name="T75" fmla="*/ 11 h 57"/>
                <a:gd name="T76" fmla="*/ 4 w 30"/>
                <a:gd name="T77" fmla="*/ 8 h 57"/>
                <a:gd name="T78" fmla="*/ 4 w 30"/>
                <a:gd name="T79" fmla="*/ 5 h 57"/>
                <a:gd name="T80" fmla="*/ 8 w 30"/>
                <a:gd name="T81" fmla="*/ 5 h 57"/>
                <a:gd name="T82" fmla="*/ 9 w 30"/>
                <a:gd name="T83" fmla="*/ 5 h 57"/>
                <a:gd name="T84" fmla="*/ 9 w 30"/>
                <a:gd name="T85" fmla="*/ 5 h 57"/>
                <a:gd name="T86" fmla="*/ 4 w 30"/>
                <a:gd name="T87" fmla="*/ 4 h 57"/>
                <a:gd name="T88" fmla="*/ 3 w 30"/>
                <a:gd name="T89" fmla="*/ 2 h 57"/>
                <a:gd name="T90" fmla="*/ 3 w 30"/>
                <a:gd name="T9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57">
                  <a:moveTo>
                    <a:pt x="0" y="11"/>
                  </a:move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" y="2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4"/>
                  </a:lnTo>
                  <a:lnTo>
                    <a:pt x="14" y="8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41"/>
                  </a:lnTo>
                  <a:lnTo>
                    <a:pt x="30" y="43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49"/>
                  </a:lnTo>
                  <a:lnTo>
                    <a:pt x="23" y="52"/>
                  </a:lnTo>
                  <a:lnTo>
                    <a:pt x="22" y="52"/>
                  </a:lnTo>
                  <a:lnTo>
                    <a:pt x="17" y="56"/>
                  </a:lnTo>
                  <a:lnTo>
                    <a:pt x="14" y="57"/>
                  </a:lnTo>
                  <a:lnTo>
                    <a:pt x="11" y="57"/>
                  </a:lnTo>
                  <a:lnTo>
                    <a:pt x="8" y="56"/>
                  </a:lnTo>
                  <a:lnTo>
                    <a:pt x="4" y="54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21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8" name="Freeform 225">
              <a:extLst>
                <a:ext uri="{FF2B5EF4-FFF2-40B4-BE49-F238E27FC236}">
                  <a16:creationId xmlns:a16="http://schemas.microsoft.com/office/drawing/2014/main" id="{377CD268-CB8C-D700-A372-D9511440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85195"/>
              <a:ext cx="3898" cy="584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3 h 3"/>
                <a:gd name="T18" fmla="*/ 2 w 2"/>
                <a:gd name="T19" fmla="*/ 3 h 3"/>
                <a:gd name="T20" fmla="*/ 0 w 2"/>
                <a:gd name="T21" fmla="*/ 3 h 3"/>
                <a:gd name="T22" fmla="*/ 0 w 2"/>
                <a:gd name="T23" fmla="*/ 3 h 3"/>
                <a:gd name="T24" fmla="*/ 0 w 2"/>
                <a:gd name="T25" fmla="*/ 3 h 3"/>
                <a:gd name="T26" fmla="*/ 0 w 2"/>
                <a:gd name="T27" fmla="*/ 2 h 3"/>
                <a:gd name="T28" fmla="*/ 0 w 2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9" name="Freeform 226">
              <a:extLst>
                <a:ext uri="{FF2B5EF4-FFF2-40B4-BE49-F238E27FC236}">
                  <a16:creationId xmlns:a16="http://schemas.microsoft.com/office/drawing/2014/main" id="{7B6DC07B-89A3-760C-AAAB-CC41FBD8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31" y="4020230"/>
              <a:ext cx="5848" cy="9747"/>
            </a:xfrm>
            <a:custGeom>
              <a:avLst/>
              <a:gdLst>
                <a:gd name="T0" fmla="*/ 2 w 3"/>
                <a:gd name="T1" fmla="*/ 0 h 5"/>
                <a:gd name="T2" fmla="*/ 3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5 h 5"/>
                <a:gd name="T10" fmla="*/ 0 w 3"/>
                <a:gd name="T11" fmla="*/ 3 h 5"/>
                <a:gd name="T12" fmla="*/ 0 w 3"/>
                <a:gd name="T13" fmla="*/ 3 h 5"/>
                <a:gd name="T14" fmla="*/ 2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0" name="Freeform 227">
              <a:extLst>
                <a:ext uri="{FF2B5EF4-FFF2-40B4-BE49-F238E27FC236}">
                  <a16:creationId xmlns:a16="http://schemas.microsoft.com/office/drawing/2014/main" id="{416FB17A-F22B-3AA0-D507-62D54F400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5199" y="3406226"/>
              <a:ext cx="38984" cy="48731"/>
            </a:xfrm>
            <a:custGeom>
              <a:avLst/>
              <a:gdLst>
                <a:gd name="T0" fmla="*/ 17 w 20"/>
                <a:gd name="T1" fmla="*/ 0 h 25"/>
                <a:gd name="T2" fmla="*/ 17 w 20"/>
                <a:gd name="T3" fmla="*/ 0 h 25"/>
                <a:gd name="T4" fmla="*/ 19 w 20"/>
                <a:gd name="T5" fmla="*/ 0 h 25"/>
                <a:gd name="T6" fmla="*/ 17 w 20"/>
                <a:gd name="T7" fmla="*/ 1 h 25"/>
                <a:gd name="T8" fmla="*/ 17 w 20"/>
                <a:gd name="T9" fmla="*/ 3 h 25"/>
                <a:gd name="T10" fmla="*/ 17 w 20"/>
                <a:gd name="T11" fmla="*/ 3 h 25"/>
                <a:gd name="T12" fmla="*/ 17 w 20"/>
                <a:gd name="T13" fmla="*/ 3 h 25"/>
                <a:gd name="T14" fmla="*/ 19 w 20"/>
                <a:gd name="T15" fmla="*/ 3 h 25"/>
                <a:gd name="T16" fmla="*/ 19 w 20"/>
                <a:gd name="T17" fmla="*/ 3 h 25"/>
                <a:gd name="T18" fmla="*/ 20 w 20"/>
                <a:gd name="T19" fmla="*/ 8 h 25"/>
                <a:gd name="T20" fmla="*/ 20 w 20"/>
                <a:gd name="T21" fmla="*/ 8 h 25"/>
                <a:gd name="T22" fmla="*/ 19 w 20"/>
                <a:gd name="T23" fmla="*/ 9 h 25"/>
                <a:gd name="T24" fmla="*/ 19 w 20"/>
                <a:gd name="T25" fmla="*/ 9 h 25"/>
                <a:gd name="T26" fmla="*/ 17 w 20"/>
                <a:gd name="T27" fmla="*/ 11 h 25"/>
                <a:gd name="T28" fmla="*/ 17 w 20"/>
                <a:gd name="T29" fmla="*/ 11 h 25"/>
                <a:gd name="T30" fmla="*/ 16 w 20"/>
                <a:gd name="T31" fmla="*/ 13 h 25"/>
                <a:gd name="T32" fmla="*/ 16 w 20"/>
                <a:gd name="T33" fmla="*/ 13 h 25"/>
                <a:gd name="T34" fmla="*/ 17 w 20"/>
                <a:gd name="T35" fmla="*/ 13 h 25"/>
                <a:gd name="T36" fmla="*/ 17 w 20"/>
                <a:gd name="T37" fmla="*/ 13 h 25"/>
                <a:gd name="T38" fmla="*/ 17 w 20"/>
                <a:gd name="T39" fmla="*/ 14 h 25"/>
                <a:gd name="T40" fmla="*/ 16 w 20"/>
                <a:gd name="T41" fmla="*/ 13 h 25"/>
                <a:gd name="T42" fmla="*/ 16 w 20"/>
                <a:gd name="T43" fmla="*/ 13 h 25"/>
                <a:gd name="T44" fmla="*/ 14 w 20"/>
                <a:gd name="T45" fmla="*/ 13 h 25"/>
                <a:gd name="T46" fmla="*/ 14 w 20"/>
                <a:gd name="T47" fmla="*/ 14 h 25"/>
                <a:gd name="T48" fmla="*/ 12 w 20"/>
                <a:gd name="T49" fmla="*/ 14 h 25"/>
                <a:gd name="T50" fmla="*/ 12 w 20"/>
                <a:gd name="T51" fmla="*/ 14 h 25"/>
                <a:gd name="T52" fmla="*/ 12 w 20"/>
                <a:gd name="T53" fmla="*/ 16 h 25"/>
                <a:gd name="T54" fmla="*/ 11 w 20"/>
                <a:gd name="T55" fmla="*/ 16 h 25"/>
                <a:gd name="T56" fmla="*/ 12 w 20"/>
                <a:gd name="T57" fmla="*/ 17 h 25"/>
                <a:gd name="T58" fmla="*/ 12 w 20"/>
                <a:gd name="T59" fmla="*/ 17 h 25"/>
                <a:gd name="T60" fmla="*/ 12 w 20"/>
                <a:gd name="T61" fmla="*/ 17 h 25"/>
                <a:gd name="T62" fmla="*/ 12 w 20"/>
                <a:gd name="T63" fmla="*/ 17 h 25"/>
                <a:gd name="T64" fmla="*/ 12 w 20"/>
                <a:gd name="T65" fmla="*/ 19 h 25"/>
                <a:gd name="T66" fmla="*/ 11 w 20"/>
                <a:gd name="T67" fmla="*/ 19 h 25"/>
                <a:gd name="T68" fmla="*/ 11 w 20"/>
                <a:gd name="T69" fmla="*/ 19 h 25"/>
                <a:gd name="T70" fmla="*/ 11 w 20"/>
                <a:gd name="T71" fmla="*/ 20 h 25"/>
                <a:gd name="T72" fmla="*/ 9 w 20"/>
                <a:gd name="T73" fmla="*/ 20 h 25"/>
                <a:gd name="T74" fmla="*/ 9 w 20"/>
                <a:gd name="T75" fmla="*/ 20 h 25"/>
                <a:gd name="T76" fmla="*/ 8 w 20"/>
                <a:gd name="T77" fmla="*/ 22 h 25"/>
                <a:gd name="T78" fmla="*/ 6 w 20"/>
                <a:gd name="T79" fmla="*/ 22 h 25"/>
                <a:gd name="T80" fmla="*/ 6 w 20"/>
                <a:gd name="T81" fmla="*/ 24 h 25"/>
                <a:gd name="T82" fmla="*/ 6 w 20"/>
                <a:gd name="T83" fmla="*/ 22 h 25"/>
                <a:gd name="T84" fmla="*/ 6 w 20"/>
                <a:gd name="T85" fmla="*/ 22 h 25"/>
                <a:gd name="T86" fmla="*/ 5 w 20"/>
                <a:gd name="T87" fmla="*/ 25 h 25"/>
                <a:gd name="T88" fmla="*/ 3 w 20"/>
                <a:gd name="T89" fmla="*/ 25 h 25"/>
                <a:gd name="T90" fmla="*/ 1 w 20"/>
                <a:gd name="T91" fmla="*/ 25 h 25"/>
                <a:gd name="T92" fmla="*/ 1 w 20"/>
                <a:gd name="T93" fmla="*/ 25 h 25"/>
                <a:gd name="T94" fmla="*/ 0 w 20"/>
                <a:gd name="T95" fmla="*/ 25 h 25"/>
                <a:gd name="T96" fmla="*/ 0 w 20"/>
                <a:gd name="T97" fmla="*/ 24 h 25"/>
                <a:gd name="T98" fmla="*/ 1 w 20"/>
                <a:gd name="T99" fmla="*/ 22 h 25"/>
                <a:gd name="T100" fmla="*/ 1 w 20"/>
                <a:gd name="T101" fmla="*/ 20 h 25"/>
                <a:gd name="T102" fmla="*/ 3 w 20"/>
                <a:gd name="T103" fmla="*/ 19 h 25"/>
                <a:gd name="T104" fmla="*/ 5 w 20"/>
                <a:gd name="T105" fmla="*/ 13 h 25"/>
                <a:gd name="T106" fmla="*/ 6 w 20"/>
                <a:gd name="T107" fmla="*/ 9 h 25"/>
                <a:gd name="T108" fmla="*/ 8 w 20"/>
                <a:gd name="T109" fmla="*/ 6 h 25"/>
                <a:gd name="T110" fmla="*/ 9 w 20"/>
                <a:gd name="T111" fmla="*/ 3 h 25"/>
                <a:gd name="T112" fmla="*/ 11 w 20"/>
                <a:gd name="T113" fmla="*/ 3 h 25"/>
                <a:gd name="T114" fmla="*/ 12 w 20"/>
                <a:gd name="T115" fmla="*/ 1 h 25"/>
                <a:gd name="T116" fmla="*/ 12 w 20"/>
                <a:gd name="T117" fmla="*/ 0 h 25"/>
                <a:gd name="T118" fmla="*/ 14 w 20"/>
                <a:gd name="T119" fmla="*/ 0 h 25"/>
                <a:gd name="T120" fmla="*/ 16 w 20"/>
                <a:gd name="T121" fmla="*/ 0 h 25"/>
                <a:gd name="T122" fmla="*/ 17 w 20"/>
                <a:gd name="T1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" h="25">
                  <a:moveTo>
                    <a:pt x="17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6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1" name="Freeform 228">
              <a:extLst>
                <a:ext uri="{FF2B5EF4-FFF2-40B4-BE49-F238E27FC236}">
                  <a16:creationId xmlns:a16="http://schemas.microsoft.com/office/drawing/2014/main" id="{2AAEB839-3165-687F-8733-0513F0E71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467" y="3778527"/>
              <a:ext cx="210516" cy="245602"/>
            </a:xfrm>
            <a:custGeom>
              <a:avLst/>
              <a:gdLst>
                <a:gd name="T0" fmla="*/ 28 w 108"/>
                <a:gd name="T1" fmla="*/ 1 h 126"/>
                <a:gd name="T2" fmla="*/ 36 w 108"/>
                <a:gd name="T3" fmla="*/ 11 h 126"/>
                <a:gd name="T4" fmla="*/ 37 w 108"/>
                <a:gd name="T5" fmla="*/ 9 h 126"/>
                <a:gd name="T6" fmla="*/ 39 w 108"/>
                <a:gd name="T7" fmla="*/ 14 h 126"/>
                <a:gd name="T8" fmla="*/ 47 w 108"/>
                <a:gd name="T9" fmla="*/ 25 h 126"/>
                <a:gd name="T10" fmla="*/ 56 w 108"/>
                <a:gd name="T11" fmla="*/ 22 h 126"/>
                <a:gd name="T12" fmla="*/ 63 w 108"/>
                <a:gd name="T13" fmla="*/ 28 h 126"/>
                <a:gd name="T14" fmla="*/ 64 w 108"/>
                <a:gd name="T15" fmla="*/ 31 h 126"/>
                <a:gd name="T16" fmla="*/ 69 w 108"/>
                <a:gd name="T17" fmla="*/ 36 h 126"/>
                <a:gd name="T18" fmla="*/ 63 w 108"/>
                <a:gd name="T19" fmla="*/ 42 h 126"/>
                <a:gd name="T20" fmla="*/ 56 w 108"/>
                <a:gd name="T21" fmla="*/ 44 h 126"/>
                <a:gd name="T22" fmla="*/ 56 w 108"/>
                <a:gd name="T23" fmla="*/ 48 h 126"/>
                <a:gd name="T24" fmla="*/ 72 w 108"/>
                <a:gd name="T25" fmla="*/ 56 h 126"/>
                <a:gd name="T26" fmla="*/ 74 w 108"/>
                <a:gd name="T27" fmla="*/ 63 h 126"/>
                <a:gd name="T28" fmla="*/ 78 w 108"/>
                <a:gd name="T29" fmla="*/ 69 h 126"/>
                <a:gd name="T30" fmla="*/ 89 w 108"/>
                <a:gd name="T31" fmla="*/ 78 h 126"/>
                <a:gd name="T32" fmla="*/ 93 w 108"/>
                <a:gd name="T33" fmla="*/ 86 h 126"/>
                <a:gd name="T34" fmla="*/ 96 w 108"/>
                <a:gd name="T35" fmla="*/ 88 h 126"/>
                <a:gd name="T36" fmla="*/ 104 w 108"/>
                <a:gd name="T37" fmla="*/ 94 h 126"/>
                <a:gd name="T38" fmla="*/ 101 w 108"/>
                <a:gd name="T39" fmla="*/ 99 h 126"/>
                <a:gd name="T40" fmla="*/ 108 w 108"/>
                <a:gd name="T41" fmla="*/ 107 h 126"/>
                <a:gd name="T42" fmla="*/ 107 w 108"/>
                <a:gd name="T43" fmla="*/ 113 h 126"/>
                <a:gd name="T44" fmla="*/ 102 w 108"/>
                <a:gd name="T45" fmla="*/ 116 h 126"/>
                <a:gd name="T46" fmla="*/ 97 w 108"/>
                <a:gd name="T47" fmla="*/ 121 h 126"/>
                <a:gd name="T48" fmla="*/ 91 w 108"/>
                <a:gd name="T49" fmla="*/ 118 h 126"/>
                <a:gd name="T50" fmla="*/ 86 w 108"/>
                <a:gd name="T51" fmla="*/ 119 h 126"/>
                <a:gd name="T52" fmla="*/ 83 w 108"/>
                <a:gd name="T53" fmla="*/ 126 h 126"/>
                <a:gd name="T54" fmla="*/ 74 w 108"/>
                <a:gd name="T55" fmla="*/ 122 h 126"/>
                <a:gd name="T56" fmla="*/ 75 w 108"/>
                <a:gd name="T57" fmla="*/ 118 h 126"/>
                <a:gd name="T58" fmla="*/ 77 w 108"/>
                <a:gd name="T59" fmla="*/ 108 h 126"/>
                <a:gd name="T60" fmla="*/ 78 w 108"/>
                <a:gd name="T61" fmla="*/ 100 h 126"/>
                <a:gd name="T62" fmla="*/ 75 w 108"/>
                <a:gd name="T63" fmla="*/ 96 h 126"/>
                <a:gd name="T64" fmla="*/ 66 w 108"/>
                <a:gd name="T65" fmla="*/ 86 h 126"/>
                <a:gd name="T66" fmla="*/ 61 w 108"/>
                <a:gd name="T67" fmla="*/ 70 h 126"/>
                <a:gd name="T68" fmla="*/ 50 w 108"/>
                <a:gd name="T69" fmla="*/ 61 h 126"/>
                <a:gd name="T70" fmla="*/ 44 w 108"/>
                <a:gd name="T71" fmla="*/ 63 h 126"/>
                <a:gd name="T72" fmla="*/ 37 w 108"/>
                <a:gd name="T73" fmla="*/ 67 h 126"/>
                <a:gd name="T74" fmla="*/ 34 w 108"/>
                <a:gd name="T75" fmla="*/ 67 h 126"/>
                <a:gd name="T76" fmla="*/ 26 w 108"/>
                <a:gd name="T77" fmla="*/ 64 h 126"/>
                <a:gd name="T78" fmla="*/ 20 w 108"/>
                <a:gd name="T79" fmla="*/ 69 h 126"/>
                <a:gd name="T80" fmla="*/ 11 w 108"/>
                <a:gd name="T81" fmla="*/ 74 h 126"/>
                <a:gd name="T82" fmla="*/ 14 w 108"/>
                <a:gd name="T83" fmla="*/ 61 h 126"/>
                <a:gd name="T84" fmla="*/ 15 w 108"/>
                <a:gd name="T85" fmla="*/ 52 h 126"/>
                <a:gd name="T86" fmla="*/ 11 w 108"/>
                <a:gd name="T87" fmla="*/ 42 h 126"/>
                <a:gd name="T88" fmla="*/ 3 w 108"/>
                <a:gd name="T89" fmla="*/ 42 h 126"/>
                <a:gd name="T90" fmla="*/ 4 w 108"/>
                <a:gd name="T91" fmla="*/ 34 h 126"/>
                <a:gd name="T92" fmla="*/ 0 w 108"/>
                <a:gd name="T93" fmla="*/ 33 h 126"/>
                <a:gd name="T94" fmla="*/ 3 w 108"/>
                <a:gd name="T95" fmla="*/ 25 h 126"/>
                <a:gd name="T96" fmla="*/ 4 w 108"/>
                <a:gd name="T97" fmla="*/ 22 h 126"/>
                <a:gd name="T98" fmla="*/ 11 w 108"/>
                <a:gd name="T99" fmla="*/ 15 h 126"/>
                <a:gd name="T100" fmla="*/ 15 w 108"/>
                <a:gd name="T101" fmla="*/ 17 h 126"/>
                <a:gd name="T102" fmla="*/ 20 w 108"/>
                <a:gd name="T103" fmla="*/ 18 h 126"/>
                <a:gd name="T104" fmla="*/ 23 w 108"/>
                <a:gd name="T105" fmla="*/ 17 h 126"/>
                <a:gd name="T106" fmla="*/ 22 w 108"/>
                <a:gd name="T107" fmla="*/ 9 h 126"/>
                <a:gd name="T108" fmla="*/ 20 w 108"/>
                <a:gd name="T10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126"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5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7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3" y="23"/>
                  </a:lnTo>
                  <a:lnTo>
                    <a:pt x="56" y="23"/>
                  </a:lnTo>
                  <a:lnTo>
                    <a:pt x="56" y="22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4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6" y="34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7" y="34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6" y="41"/>
                  </a:lnTo>
                  <a:lnTo>
                    <a:pt x="64" y="42"/>
                  </a:lnTo>
                  <a:lnTo>
                    <a:pt x="63" y="42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61" y="52"/>
                  </a:lnTo>
                  <a:lnTo>
                    <a:pt x="63" y="53"/>
                  </a:lnTo>
                  <a:lnTo>
                    <a:pt x="64" y="53"/>
                  </a:lnTo>
                  <a:lnTo>
                    <a:pt x="66" y="55"/>
                  </a:lnTo>
                  <a:lnTo>
                    <a:pt x="69" y="55"/>
                  </a:lnTo>
                  <a:lnTo>
                    <a:pt x="71" y="56"/>
                  </a:lnTo>
                  <a:lnTo>
                    <a:pt x="72" y="56"/>
                  </a:lnTo>
                  <a:lnTo>
                    <a:pt x="72" y="58"/>
                  </a:lnTo>
                  <a:lnTo>
                    <a:pt x="71" y="58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4" y="64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9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3" y="74"/>
                  </a:lnTo>
                  <a:lnTo>
                    <a:pt x="83" y="75"/>
                  </a:lnTo>
                  <a:lnTo>
                    <a:pt x="85" y="75"/>
                  </a:lnTo>
                  <a:lnTo>
                    <a:pt x="88" y="78"/>
                  </a:lnTo>
                  <a:lnTo>
                    <a:pt x="89" y="78"/>
                  </a:lnTo>
                  <a:lnTo>
                    <a:pt x="89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8"/>
                  </a:lnTo>
                  <a:lnTo>
                    <a:pt x="94" y="88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6" y="89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7" y="89"/>
                  </a:lnTo>
                  <a:lnTo>
                    <a:pt x="97" y="91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102" y="94"/>
                  </a:lnTo>
                  <a:lnTo>
                    <a:pt x="102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2" y="100"/>
                  </a:lnTo>
                  <a:lnTo>
                    <a:pt x="102" y="102"/>
                  </a:lnTo>
                  <a:lnTo>
                    <a:pt x="104" y="102"/>
                  </a:lnTo>
                  <a:lnTo>
                    <a:pt x="105" y="104"/>
                  </a:lnTo>
                  <a:lnTo>
                    <a:pt x="107" y="105"/>
                  </a:lnTo>
                  <a:lnTo>
                    <a:pt x="107" y="107"/>
                  </a:lnTo>
                  <a:lnTo>
                    <a:pt x="108" y="107"/>
                  </a:lnTo>
                  <a:lnTo>
                    <a:pt x="108" y="108"/>
                  </a:lnTo>
                  <a:lnTo>
                    <a:pt x="107" y="108"/>
                  </a:lnTo>
                  <a:lnTo>
                    <a:pt x="107" y="110"/>
                  </a:lnTo>
                  <a:lnTo>
                    <a:pt x="105" y="110"/>
                  </a:lnTo>
                  <a:lnTo>
                    <a:pt x="105" y="111"/>
                  </a:lnTo>
                  <a:lnTo>
                    <a:pt x="105" y="111"/>
                  </a:lnTo>
                  <a:lnTo>
                    <a:pt x="107" y="113"/>
                  </a:lnTo>
                  <a:lnTo>
                    <a:pt x="105" y="113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4" y="118"/>
                  </a:lnTo>
                  <a:lnTo>
                    <a:pt x="102" y="116"/>
                  </a:lnTo>
                  <a:lnTo>
                    <a:pt x="102" y="116"/>
                  </a:lnTo>
                  <a:lnTo>
                    <a:pt x="102" y="118"/>
                  </a:lnTo>
                  <a:lnTo>
                    <a:pt x="101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7" y="121"/>
                  </a:lnTo>
                  <a:lnTo>
                    <a:pt x="97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3" y="118"/>
                  </a:lnTo>
                  <a:lnTo>
                    <a:pt x="93" y="118"/>
                  </a:lnTo>
                  <a:lnTo>
                    <a:pt x="91" y="118"/>
                  </a:lnTo>
                  <a:lnTo>
                    <a:pt x="91" y="116"/>
                  </a:lnTo>
                  <a:lnTo>
                    <a:pt x="91" y="118"/>
                  </a:lnTo>
                  <a:lnTo>
                    <a:pt x="89" y="119"/>
                  </a:lnTo>
                  <a:lnTo>
                    <a:pt x="88" y="118"/>
                  </a:lnTo>
                  <a:lnTo>
                    <a:pt x="88" y="118"/>
                  </a:lnTo>
                  <a:lnTo>
                    <a:pt x="86" y="119"/>
                  </a:lnTo>
                  <a:lnTo>
                    <a:pt x="86" y="119"/>
                  </a:lnTo>
                  <a:lnTo>
                    <a:pt x="85" y="119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5" y="124"/>
                  </a:lnTo>
                  <a:lnTo>
                    <a:pt x="86" y="124"/>
                  </a:lnTo>
                  <a:lnTo>
                    <a:pt x="85" y="126"/>
                  </a:lnTo>
                  <a:lnTo>
                    <a:pt x="83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4"/>
                  </a:lnTo>
                  <a:lnTo>
                    <a:pt x="77" y="122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4" y="122"/>
                  </a:lnTo>
                  <a:lnTo>
                    <a:pt x="74" y="122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19"/>
                  </a:lnTo>
                  <a:lnTo>
                    <a:pt x="75" y="119"/>
                  </a:lnTo>
                  <a:lnTo>
                    <a:pt x="75" y="118"/>
                  </a:lnTo>
                  <a:lnTo>
                    <a:pt x="77" y="118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7" y="108"/>
                  </a:lnTo>
                  <a:lnTo>
                    <a:pt x="77" y="107"/>
                  </a:lnTo>
                  <a:lnTo>
                    <a:pt x="77" y="105"/>
                  </a:lnTo>
                  <a:lnTo>
                    <a:pt x="77" y="105"/>
                  </a:lnTo>
                  <a:lnTo>
                    <a:pt x="78" y="105"/>
                  </a:lnTo>
                  <a:lnTo>
                    <a:pt x="78" y="104"/>
                  </a:lnTo>
                  <a:lnTo>
                    <a:pt x="78" y="102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4" y="96"/>
                  </a:lnTo>
                  <a:lnTo>
                    <a:pt x="72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69" y="91"/>
                  </a:lnTo>
                  <a:lnTo>
                    <a:pt x="67" y="89"/>
                  </a:lnTo>
                  <a:lnTo>
                    <a:pt x="66" y="86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7" y="77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3" y="72"/>
                  </a:lnTo>
                  <a:lnTo>
                    <a:pt x="61" y="70"/>
                  </a:lnTo>
                  <a:lnTo>
                    <a:pt x="60" y="69"/>
                  </a:lnTo>
                  <a:lnTo>
                    <a:pt x="58" y="66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5" y="61"/>
                  </a:lnTo>
                  <a:lnTo>
                    <a:pt x="44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1" y="66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7"/>
                  </a:lnTo>
                  <a:lnTo>
                    <a:pt x="34" y="67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0" y="64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6"/>
                  </a:lnTo>
                  <a:lnTo>
                    <a:pt x="23" y="66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0" y="69"/>
                  </a:lnTo>
                  <a:lnTo>
                    <a:pt x="20" y="69"/>
                  </a:lnTo>
                  <a:lnTo>
                    <a:pt x="19" y="70"/>
                  </a:lnTo>
                  <a:lnTo>
                    <a:pt x="15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4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5" y="47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4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2" name="Freeform 229">
              <a:extLst>
                <a:ext uri="{FF2B5EF4-FFF2-40B4-BE49-F238E27FC236}">
                  <a16:creationId xmlns:a16="http://schemas.microsoft.com/office/drawing/2014/main" id="{D4AD42F3-FBED-5F32-4EFC-16DC49ABCD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6820" y="2681116"/>
              <a:ext cx="1148092" cy="532138"/>
            </a:xfrm>
            <a:custGeom>
              <a:avLst/>
              <a:gdLst>
                <a:gd name="T0" fmla="*/ 89 w 589"/>
                <a:gd name="T1" fmla="*/ 188 h 273"/>
                <a:gd name="T2" fmla="*/ 186 w 589"/>
                <a:gd name="T3" fmla="*/ 194 h 273"/>
                <a:gd name="T4" fmla="*/ 182 w 589"/>
                <a:gd name="T5" fmla="*/ 181 h 273"/>
                <a:gd name="T6" fmla="*/ 355 w 589"/>
                <a:gd name="T7" fmla="*/ 21 h 273"/>
                <a:gd name="T8" fmla="*/ 376 w 589"/>
                <a:gd name="T9" fmla="*/ 25 h 273"/>
                <a:gd name="T10" fmla="*/ 387 w 589"/>
                <a:gd name="T11" fmla="*/ 38 h 273"/>
                <a:gd name="T12" fmla="*/ 417 w 589"/>
                <a:gd name="T13" fmla="*/ 27 h 273"/>
                <a:gd name="T14" fmla="*/ 434 w 589"/>
                <a:gd name="T15" fmla="*/ 28 h 273"/>
                <a:gd name="T16" fmla="*/ 484 w 589"/>
                <a:gd name="T17" fmla="*/ 88 h 273"/>
                <a:gd name="T18" fmla="*/ 499 w 589"/>
                <a:gd name="T19" fmla="*/ 85 h 273"/>
                <a:gd name="T20" fmla="*/ 524 w 589"/>
                <a:gd name="T21" fmla="*/ 88 h 273"/>
                <a:gd name="T22" fmla="*/ 554 w 589"/>
                <a:gd name="T23" fmla="*/ 102 h 273"/>
                <a:gd name="T24" fmla="*/ 578 w 589"/>
                <a:gd name="T25" fmla="*/ 110 h 273"/>
                <a:gd name="T26" fmla="*/ 582 w 589"/>
                <a:gd name="T27" fmla="*/ 123 h 273"/>
                <a:gd name="T28" fmla="*/ 565 w 589"/>
                <a:gd name="T29" fmla="*/ 153 h 273"/>
                <a:gd name="T30" fmla="*/ 538 w 589"/>
                <a:gd name="T31" fmla="*/ 161 h 273"/>
                <a:gd name="T32" fmla="*/ 521 w 589"/>
                <a:gd name="T33" fmla="*/ 189 h 273"/>
                <a:gd name="T34" fmla="*/ 494 w 589"/>
                <a:gd name="T35" fmla="*/ 194 h 273"/>
                <a:gd name="T36" fmla="*/ 488 w 589"/>
                <a:gd name="T37" fmla="*/ 206 h 273"/>
                <a:gd name="T38" fmla="*/ 489 w 589"/>
                <a:gd name="T39" fmla="*/ 232 h 273"/>
                <a:gd name="T40" fmla="*/ 477 w 589"/>
                <a:gd name="T41" fmla="*/ 241 h 273"/>
                <a:gd name="T42" fmla="*/ 443 w 589"/>
                <a:gd name="T43" fmla="*/ 233 h 273"/>
                <a:gd name="T44" fmla="*/ 396 w 589"/>
                <a:gd name="T45" fmla="*/ 229 h 273"/>
                <a:gd name="T46" fmla="*/ 363 w 589"/>
                <a:gd name="T47" fmla="*/ 235 h 273"/>
                <a:gd name="T48" fmla="*/ 344 w 589"/>
                <a:gd name="T49" fmla="*/ 247 h 273"/>
                <a:gd name="T50" fmla="*/ 319 w 589"/>
                <a:gd name="T51" fmla="*/ 271 h 273"/>
                <a:gd name="T52" fmla="*/ 298 w 589"/>
                <a:gd name="T53" fmla="*/ 263 h 273"/>
                <a:gd name="T54" fmla="*/ 283 w 589"/>
                <a:gd name="T55" fmla="*/ 233 h 273"/>
                <a:gd name="T56" fmla="*/ 254 w 589"/>
                <a:gd name="T57" fmla="*/ 222 h 273"/>
                <a:gd name="T58" fmla="*/ 210 w 589"/>
                <a:gd name="T59" fmla="*/ 208 h 273"/>
                <a:gd name="T60" fmla="*/ 191 w 589"/>
                <a:gd name="T61" fmla="*/ 183 h 273"/>
                <a:gd name="T62" fmla="*/ 207 w 589"/>
                <a:gd name="T63" fmla="*/ 177 h 273"/>
                <a:gd name="T64" fmla="*/ 205 w 589"/>
                <a:gd name="T65" fmla="*/ 167 h 273"/>
                <a:gd name="T66" fmla="*/ 202 w 589"/>
                <a:gd name="T67" fmla="*/ 172 h 273"/>
                <a:gd name="T68" fmla="*/ 191 w 589"/>
                <a:gd name="T69" fmla="*/ 177 h 273"/>
                <a:gd name="T70" fmla="*/ 186 w 589"/>
                <a:gd name="T71" fmla="*/ 184 h 273"/>
                <a:gd name="T72" fmla="*/ 179 w 589"/>
                <a:gd name="T73" fmla="*/ 180 h 273"/>
                <a:gd name="T74" fmla="*/ 145 w 589"/>
                <a:gd name="T75" fmla="*/ 194 h 273"/>
                <a:gd name="T76" fmla="*/ 125 w 589"/>
                <a:gd name="T77" fmla="*/ 257 h 273"/>
                <a:gd name="T78" fmla="*/ 86 w 589"/>
                <a:gd name="T79" fmla="*/ 251 h 273"/>
                <a:gd name="T80" fmla="*/ 74 w 589"/>
                <a:gd name="T81" fmla="*/ 230 h 273"/>
                <a:gd name="T82" fmla="*/ 52 w 589"/>
                <a:gd name="T83" fmla="*/ 206 h 273"/>
                <a:gd name="T84" fmla="*/ 67 w 589"/>
                <a:gd name="T85" fmla="*/ 195 h 273"/>
                <a:gd name="T86" fmla="*/ 93 w 589"/>
                <a:gd name="T87" fmla="*/ 170 h 273"/>
                <a:gd name="T88" fmla="*/ 68 w 589"/>
                <a:gd name="T89" fmla="*/ 159 h 273"/>
                <a:gd name="T90" fmla="*/ 38 w 589"/>
                <a:gd name="T91" fmla="*/ 172 h 273"/>
                <a:gd name="T92" fmla="*/ 29 w 589"/>
                <a:gd name="T93" fmla="*/ 156 h 273"/>
                <a:gd name="T94" fmla="*/ 2 w 589"/>
                <a:gd name="T95" fmla="*/ 128 h 273"/>
                <a:gd name="T96" fmla="*/ 15 w 589"/>
                <a:gd name="T97" fmla="*/ 96 h 273"/>
                <a:gd name="T98" fmla="*/ 33 w 589"/>
                <a:gd name="T99" fmla="*/ 93 h 273"/>
                <a:gd name="T100" fmla="*/ 68 w 589"/>
                <a:gd name="T101" fmla="*/ 76 h 273"/>
                <a:gd name="T102" fmla="*/ 97 w 589"/>
                <a:gd name="T103" fmla="*/ 76 h 273"/>
                <a:gd name="T104" fmla="*/ 115 w 589"/>
                <a:gd name="T105" fmla="*/ 87 h 273"/>
                <a:gd name="T106" fmla="*/ 149 w 589"/>
                <a:gd name="T107" fmla="*/ 85 h 273"/>
                <a:gd name="T108" fmla="*/ 182 w 589"/>
                <a:gd name="T109" fmla="*/ 93 h 273"/>
                <a:gd name="T110" fmla="*/ 215 w 589"/>
                <a:gd name="T111" fmla="*/ 87 h 273"/>
                <a:gd name="T112" fmla="*/ 205 w 589"/>
                <a:gd name="T113" fmla="*/ 62 h 273"/>
                <a:gd name="T114" fmla="*/ 220 w 589"/>
                <a:gd name="T115" fmla="*/ 44 h 273"/>
                <a:gd name="T116" fmla="*/ 209 w 589"/>
                <a:gd name="T117" fmla="*/ 35 h 273"/>
                <a:gd name="T118" fmla="*/ 248 w 589"/>
                <a:gd name="T119" fmla="*/ 22 h 273"/>
                <a:gd name="T120" fmla="*/ 276 w 589"/>
                <a:gd name="T121" fmla="*/ 16 h 273"/>
                <a:gd name="T122" fmla="*/ 320 w 589"/>
                <a:gd name="T123" fmla="*/ 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9" h="273">
                  <a:moveTo>
                    <a:pt x="51" y="195"/>
                  </a:moveTo>
                  <a:lnTo>
                    <a:pt x="51" y="195"/>
                  </a:lnTo>
                  <a:lnTo>
                    <a:pt x="51" y="195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1" y="199"/>
                  </a:lnTo>
                  <a:lnTo>
                    <a:pt x="49" y="197"/>
                  </a:lnTo>
                  <a:lnTo>
                    <a:pt x="49" y="195"/>
                  </a:lnTo>
                  <a:lnTo>
                    <a:pt x="51" y="195"/>
                  </a:lnTo>
                  <a:lnTo>
                    <a:pt x="51" y="195"/>
                  </a:lnTo>
                  <a:close/>
                  <a:moveTo>
                    <a:pt x="54" y="195"/>
                  </a:moveTo>
                  <a:lnTo>
                    <a:pt x="54" y="197"/>
                  </a:lnTo>
                  <a:lnTo>
                    <a:pt x="54" y="197"/>
                  </a:lnTo>
                  <a:lnTo>
                    <a:pt x="54" y="197"/>
                  </a:lnTo>
                  <a:lnTo>
                    <a:pt x="54" y="195"/>
                  </a:lnTo>
                  <a:lnTo>
                    <a:pt x="54" y="195"/>
                  </a:lnTo>
                  <a:lnTo>
                    <a:pt x="54" y="195"/>
                  </a:lnTo>
                  <a:close/>
                  <a:moveTo>
                    <a:pt x="87" y="188"/>
                  </a:moveTo>
                  <a:lnTo>
                    <a:pt x="89" y="188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89" y="189"/>
                  </a:lnTo>
                  <a:lnTo>
                    <a:pt x="87" y="189"/>
                  </a:lnTo>
                  <a:lnTo>
                    <a:pt x="87" y="188"/>
                  </a:lnTo>
                  <a:lnTo>
                    <a:pt x="87" y="188"/>
                  </a:lnTo>
                  <a:close/>
                  <a:moveTo>
                    <a:pt x="182" y="181"/>
                  </a:moveTo>
                  <a:lnTo>
                    <a:pt x="182" y="183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5" y="184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8"/>
                  </a:lnTo>
                  <a:lnTo>
                    <a:pt x="185" y="189"/>
                  </a:lnTo>
                  <a:lnTo>
                    <a:pt x="186" y="191"/>
                  </a:lnTo>
                  <a:lnTo>
                    <a:pt x="186" y="192"/>
                  </a:lnTo>
                  <a:lnTo>
                    <a:pt x="186" y="194"/>
                  </a:lnTo>
                  <a:lnTo>
                    <a:pt x="186" y="194"/>
                  </a:lnTo>
                  <a:lnTo>
                    <a:pt x="185" y="192"/>
                  </a:lnTo>
                  <a:lnTo>
                    <a:pt x="183" y="192"/>
                  </a:lnTo>
                  <a:lnTo>
                    <a:pt x="180" y="191"/>
                  </a:lnTo>
                  <a:lnTo>
                    <a:pt x="179" y="189"/>
                  </a:lnTo>
                  <a:lnTo>
                    <a:pt x="177" y="189"/>
                  </a:lnTo>
                  <a:lnTo>
                    <a:pt x="175" y="188"/>
                  </a:lnTo>
                  <a:lnTo>
                    <a:pt x="175" y="188"/>
                  </a:lnTo>
                  <a:lnTo>
                    <a:pt x="177" y="186"/>
                  </a:lnTo>
                  <a:lnTo>
                    <a:pt x="179" y="186"/>
                  </a:lnTo>
                  <a:lnTo>
                    <a:pt x="179" y="184"/>
                  </a:lnTo>
                  <a:lnTo>
                    <a:pt x="179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1"/>
                  </a:lnTo>
                  <a:close/>
                  <a:moveTo>
                    <a:pt x="324" y="0"/>
                  </a:moveTo>
                  <a:lnTo>
                    <a:pt x="328" y="0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6" y="3"/>
                  </a:lnTo>
                  <a:lnTo>
                    <a:pt x="338" y="3"/>
                  </a:lnTo>
                  <a:lnTo>
                    <a:pt x="339" y="3"/>
                  </a:lnTo>
                  <a:lnTo>
                    <a:pt x="341" y="5"/>
                  </a:lnTo>
                  <a:lnTo>
                    <a:pt x="343" y="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6" y="2"/>
                  </a:lnTo>
                  <a:lnTo>
                    <a:pt x="349" y="2"/>
                  </a:lnTo>
                  <a:lnTo>
                    <a:pt x="350" y="2"/>
                  </a:lnTo>
                  <a:lnTo>
                    <a:pt x="352" y="5"/>
                  </a:lnTo>
                  <a:lnTo>
                    <a:pt x="354" y="8"/>
                  </a:lnTo>
                  <a:lnTo>
                    <a:pt x="355" y="13"/>
                  </a:lnTo>
                  <a:lnTo>
                    <a:pt x="355" y="16"/>
                  </a:lnTo>
                  <a:lnTo>
                    <a:pt x="355" y="17"/>
                  </a:lnTo>
                  <a:lnTo>
                    <a:pt x="355" y="19"/>
                  </a:lnTo>
                  <a:lnTo>
                    <a:pt x="355" y="21"/>
                  </a:lnTo>
                  <a:lnTo>
                    <a:pt x="354" y="22"/>
                  </a:lnTo>
                  <a:lnTo>
                    <a:pt x="355" y="24"/>
                  </a:lnTo>
                  <a:lnTo>
                    <a:pt x="358" y="24"/>
                  </a:lnTo>
                  <a:lnTo>
                    <a:pt x="363" y="24"/>
                  </a:lnTo>
                  <a:lnTo>
                    <a:pt x="366" y="24"/>
                  </a:lnTo>
                  <a:lnTo>
                    <a:pt x="368" y="24"/>
                  </a:lnTo>
                  <a:lnTo>
                    <a:pt x="368" y="22"/>
                  </a:lnTo>
                  <a:lnTo>
                    <a:pt x="369" y="22"/>
                  </a:lnTo>
                  <a:lnTo>
                    <a:pt x="371" y="21"/>
                  </a:lnTo>
                  <a:lnTo>
                    <a:pt x="371" y="22"/>
                  </a:lnTo>
                  <a:lnTo>
                    <a:pt x="373" y="24"/>
                  </a:lnTo>
                  <a:lnTo>
                    <a:pt x="373" y="25"/>
                  </a:lnTo>
                  <a:lnTo>
                    <a:pt x="373" y="27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6" y="28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5"/>
                  </a:lnTo>
                  <a:lnTo>
                    <a:pt x="376" y="25"/>
                  </a:lnTo>
                  <a:lnTo>
                    <a:pt x="377" y="25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4" y="28"/>
                  </a:lnTo>
                  <a:lnTo>
                    <a:pt x="385" y="28"/>
                  </a:lnTo>
                  <a:lnTo>
                    <a:pt x="387" y="28"/>
                  </a:lnTo>
                  <a:lnTo>
                    <a:pt x="388" y="28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1" y="27"/>
                  </a:lnTo>
                  <a:lnTo>
                    <a:pt x="391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1" y="28"/>
                  </a:lnTo>
                  <a:lnTo>
                    <a:pt x="390" y="30"/>
                  </a:lnTo>
                  <a:lnTo>
                    <a:pt x="388" y="32"/>
                  </a:lnTo>
                  <a:lnTo>
                    <a:pt x="387" y="33"/>
                  </a:lnTo>
                  <a:lnTo>
                    <a:pt x="387" y="35"/>
                  </a:lnTo>
                  <a:lnTo>
                    <a:pt x="387" y="36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91" y="36"/>
                  </a:lnTo>
                  <a:lnTo>
                    <a:pt x="393" y="35"/>
                  </a:lnTo>
                  <a:lnTo>
                    <a:pt x="395" y="35"/>
                  </a:lnTo>
                  <a:lnTo>
                    <a:pt x="398" y="35"/>
                  </a:lnTo>
                  <a:lnTo>
                    <a:pt x="399" y="36"/>
                  </a:lnTo>
                  <a:lnTo>
                    <a:pt x="401" y="36"/>
                  </a:lnTo>
                  <a:lnTo>
                    <a:pt x="401" y="38"/>
                  </a:lnTo>
                  <a:lnTo>
                    <a:pt x="402" y="38"/>
                  </a:lnTo>
                  <a:lnTo>
                    <a:pt x="402" y="36"/>
                  </a:lnTo>
                  <a:lnTo>
                    <a:pt x="402" y="35"/>
                  </a:lnTo>
                  <a:lnTo>
                    <a:pt x="402" y="35"/>
                  </a:lnTo>
                  <a:lnTo>
                    <a:pt x="406" y="32"/>
                  </a:lnTo>
                  <a:lnTo>
                    <a:pt x="409" y="32"/>
                  </a:lnTo>
                  <a:lnTo>
                    <a:pt x="409" y="30"/>
                  </a:lnTo>
                  <a:lnTo>
                    <a:pt x="410" y="32"/>
                  </a:lnTo>
                  <a:lnTo>
                    <a:pt x="412" y="32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7" y="27"/>
                  </a:lnTo>
                  <a:lnTo>
                    <a:pt x="417" y="27"/>
                  </a:lnTo>
                  <a:lnTo>
                    <a:pt x="417" y="25"/>
                  </a:lnTo>
                  <a:lnTo>
                    <a:pt x="420" y="25"/>
                  </a:lnTo>
                  <a:lnTo>
                    <a:pt x="421" y="25"/>
                  </a:lnTo>
                  <a:lnTo>
                    <a:pt x="423" y="24"/>
                  </a:lnTo>
                  <a:lnTo>
                    <a:pt x="428" y="22"/>
                  </a:lnTo>
                  <a:lnTo>
                    <a:pt x="429" y="21"/>
                  </a:lnTo>
                  <a:lnTo>
                    <a:pt x="432" y="21"/>
                  </a:lnTo>
                  <a:lnTo>
                    <a:pt x="432" y="21"/>
                  </a:lnTo>
                  <a:lnTo>
                    <a:pt x="434" y="21"/>
                  </a:lnTo>
                  <a:lnTo>
                    <a:pt x="436" y="19"/>
                  </a:lnTo>
                  <a:lnTo>
                    <a:pt x="437" y="19"/>
                  </a:lnTo>
                  <a:lnTo>
                    <a:pt x="437" y="21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1" y="24"/>
                  </a:lnTo>
                  <a:lnTo>
                    <a:pt x="431" y="25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4" y="28"/>
                  </a:lnTo>
                  <a:lnTo>
                    <a:pt x="437" y="32"/>
                  </a:lnTo>
                  <a:lnTo>
                    <a:pt x="442" y="35"/>
                  </a:lnTo>
                  <a:lnTo>
                    <a:pt x="447" y="38"/>
                  </a:lnTo>
                  <a:lnTo>
                    <a:pt x="450" y="39"/>
                  </a:lnTo>
                  <a:lnTo>
                    <a:pt x="451" y="41"/>
                  </a:lnTo>
                  <a:lnTo>
                    <a:pt x="453" y="43"/>
                  </a:lnTo>
                  <a:lnTo>
                    <a:pt x="455" y="46"/>
                  </a:lnTo>
                  <a:lnTo>
                    <a:pt x="458" y="49"/>
                  </a:lnTo>
                  <a:lnTo>
                    <a:pt x="461" y="54"/>
                  </a:lnTo>
                  <a:lnTo>
                    <a:pt x="464" y="60"/>
                  </a:lnTo>
                  <a:lnTo>
                    <a:pt x="469" y="66"/>
                  </a:lnTo>
                  <a:lnTo>
                    <a:pt x="470" y="69"/>
                  </a:lnTo>
                  <a:lnTo>
                    <a:pt x="475" y="76"/>
                  </a:lnTo>
                  <a:lnTo>
                    <a:pt x="477" y="79"/>
                  </a:lnTo>
                  <a:lnTo>
                    <a:pt x="480" y="82"/>
                  </a:lnTo>
                  <a:lnTo>
                    <a:pt x="481" y="87"/>
                  </a:lnTo>
                  <a:lnTo>
                    <a:pt x="483" y="90"/>
                  </a:lnTo>
                  <a:lnTo>
                    <a:pt x="484" y="90"/>
                  </a:lnTo>
                  <a:lnTo>
                    <a:pt x="484" y="90"/>
                  </a:lnTo>
                  <a:lnTo>
                    <a:pt x="484" y="88"/>
                  </a:lnTo>
                  <a:lnTo>
                    <a:pt x="484" y="88"/>
                  </a:lnTo>
                  <a:lnTo>
                    <a:pt x="486" y="87"/>
                  </a:lnTo>
                  <a:lnTo>
                    <a:pt x="488" y="87"/>
                  </a:lnTo>
                  <a:lnTo>
                    <a:pt x="488" y="87"/>
                  </a:lnTo>
                  <a:lnTo>
                    <a:pt x="489" y="87"/>
                  </a:lnTo>
                  <a:lnTo>
                    <a:pt x="489" y="85"/>
                  </a:lnTo>
                  <a:lnTo>
                    <a:pt x="489" y="84"/>
                  </a:lnTo>
                  <a:lnTo>
                    <a:pt x="489" y="84"/>
                  </a:lnTo>
                  <a:lnTo>
                    <a:pt x="489" y="82"/>
                  </a:lnTo>
                  <a:lnTo>
                    <a:pt x="491" y="82"/>
                  </a:lnTo>
                  <a:lnTo>
                    <a:pt x="491" y="82"/>
                  </a:lnTo>
                  <a:lnTo>
                    <a:pt x="492" y="82"/>
                  </a:lnTo>
                  <a:lnTo>
                    <a:pt x="492" y="80"/>
                  </a:lnTo>
                  <a:lnTo>
                    <a:pt x="494" y="80"/>
                  </a:lnTo>
                  <a:lnTo>
                    <a:pt x="496" y="80"/>
                  </a:lnTo>
                  <a:lnTo>
                    <a:pt x="496" y="80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9" y="82"/>
                  </a:lnTo>
                  <a:lnTo>
                    <a:pt x="500" y="82"/>
                  </a:lnTo>
                  <a:lnTo>
                    <a:pt x="500" y="84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500" y="87"/>
                  </a:lnTo>
                  <a:lnTo>
                    <a:pt x="502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8"/>
                  </a:lnTo>
                  <a:lnTo>
                    <a:pt x="505" y="90"/>
                  </a:lnTo>
                  <a:lnTo>
                    <a:pt x="503" y="90"/>
                  </a:lnTo>
                  <a:lnTo>
                    <a:pt x="505" y="91"/>
                  </a:lnTo>
                  <a:lnTo>
                    <a:pt x="507" y="91"/>
                  </a:lnTo>
                  <a:lnTo>
                    <a:pt x="508" y="90"/>
                  </a:lnTo>
                  <a:lnTo>
                    <a:pt x="511" y="90"/>
                  </a:lnTo>
                  <a:lnTo>
                    <a:pt x="513" y="91"/>
                  </a:lnTo>
                  <a:lnTo>
                    <a:pt x="514" y="91"/>
                  </a:lnTo>
                  <a:lnTo>
                    <a:pt x="518" y="91"/>
                  </a:lnTo>
                  <a:lnTo>
                    <a:pt x="519" y="91"/>
                  </a:lnTo>
                  <a:lnTo>
                    <a:pt x="521" y="90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4" y="88"/>
                  </a:lnTo>
                  <a:lnTo>
                    <a:pt x="525" y="88"/>
                  </a:lnTo>
                  <a:lnTo>
                    <a:pt x="527" y="88"/>
                  </a:lnTo>
                  <a:lnTo>
                    <a:pt x="529" y="87"/>
                  </a:lnTo>
                  <a:lnTo>
                    <a:pt x="529" y="87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5" y="87"/>
                  </a:lnTo>
                  <a:lnTo>
                    <a:pt x="537" y="88"/>
                  </a:lnTo>
                  <a:lnTo>
                    <a:pt x="540" y="90"/>
                  </a:lnTo>
                  <a:lnTo>
                    <a:pt x="540" y="90"/>
                  </a:lnTo>
                  <a:lnTo>
                    <a:pt x="541" y="91"/>
                  </a:lnTo>
                  <a:lnTo>
                    <a:pt x="543" y="93"/>
                  </a:lnTo>
                  <a:lnTo>
                    <a:pt x="543" y="95"/>
                  </a:lnTo>
                  <a:lnTo>
                    <a:pt x="544" y="96"/>
                  </a:lnTo>
                  <a:lnTo>
                    <a:pt x="544" y="99"/>
                  </a:lnTo>
                  <a:lnTo>
                    <a:pt x="546" y="101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9" y="101"/>
                  </a:lnTo>
                  <a:lnTo>
                    <a:pt x="554" y="102"/>
                  </a:lnTo>
                  <a:lnTo>
                    <a:pt x="554" y="102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7" y="109"/>
                  </a:lnTo>
                  <a:lnTo>
                    <a:pt x="557" y="109"/>
                  </a:lnTo>
                  <a:lnTo>
                    <a:pt x="559" y="110"/>
                  </a:lnTo>
                  <a:lnTo>
                    <a:pt x="559" y="112"/>
                  </a:lnTo>
                  <a:lnTo>
                    <a:pt x="560" y="112"/>
                  </a:lnTo>
                  <a:lnTo>
                    <a:pt x="560" y="112"/>
                  </a:lnTo>
                  <a:lnTo>
                    <a:pt x="563" y="112"/>
                  </a:lnTo>
                  <a:lnTo>
                    <a:pt x="568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1" y="114"/>
                  </a:lnTo>
                  <a:lnTo>
                    <a:pt x="573" y="114"/>
                  </a:lnTo>
                  <a:lnTo>
                    <a:pt x="573" y="114"/>
                  </a:lnTo>
                  <a:lnTo>
                    <a:pt x="574" y="112"/>
                  </a:lnTo>
                  <a:lnTo>
                    <a:pt x="576" y="112"/>
                  </a:lnTo>
                  <a:lnTo>
                    <a:pt x="578" y="110"/>
                  </a:lnTo>
                  <a:lnTo>
                    <a:pt x="579" y="109"/>
                  </a:lnTo>
                  <a:lnTo>
                    <a:pt x="579" y="109"/>
                  </a:lnTo>
                  <a:lnTo>
                    <a:pt x="581" y="109"/>
                  </a:lnTo>
                  <a:lnTo>
                    <a:pt x="581" y="110"/>
                  </a:lnTo>
                  <a:lnTo>
                    <a:pt x="579" y="112"/>
                  </a:lnTo>
                  <a:lnTo>
                    <a:pt x="579" y="112"/>
                  </a:lnTo>
                  <a:lnTo>
                    <a:pt x="579" y="114"/>
                  </a:lnTo>
                  <a:lnTo>
                    <a:pt x="581" y="114"/>
                  </a:lnTo>
                  <a:lnTo>
                    <a:pt x="582" y="115"/>
                  </a:lnTo>
                  <a:lnTo>
                    <a:pt x="584" y="117"/>
                  </a:lnTo>
                  <a:lnTo>
                    <a:pt x="584" y="118"/>
                  </a:lnTo>
                  <a:lnTo>
                    <a:pt x="585" y="118"/>
                  </a:lnTo>
                  <a:lnTo>
                    <a:pt x="587" y="118"/>
                  </a:lnTo>
                  <a:lnTo>
                    <a:pt x="589" y="120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7" y="121"/>
                  </a:lnTo>
                  <a:lnTo>
                    <a:pt x="585" y="121"/>
                  </a:lnTo>
                  <a:lnTo>
                    <a:pt x="584" y="121"/>
                  </a:lnTo>
                  <a:lnTo>
                    <a:pt x="582" y="121"/>
                  </a:lnTo>
                  <a:lnTo>
                    <a:pt x="582" y="123"/>
                  </a:lnTo>
                  <a:lnTo>
                    <a:pt x="581" y="123"/>
                  </a:lnTo>
                  <a:lnTo>
                    <a:pt x="581" y="125"/>
                  </a:lnTo>
                  <a:lnTo>
                    <a:pt x="581" y="126"/>
                  </a:lnTo>
                  <a:lnTo>
                    <a:pt x="581" y="129"/>
                  </a:lnTo>
                  <a:lnTo>
                    <a:pt x="579" y="131"/>
                  </a:lnTo>
                  <a:lnTo>
                    <a:pt x="578" y="132"/>
                  </a:lnTo>
                  <a:lnTo>
                    <a:pt x="578" y="132"/>
                  </a:lnTo>
                  <a:lnTo>
                    <a:pt x="576" y="132"/>
                  </a:lnTo>
                  <a:lnTo>
                    <a:pt x="574" y="134"/>
                  </a:lnTo>
                  <a:lnTo>
                    <a:pt x="571" y="134"/>
                  </a:lnTo>
                  <a:lnTo>
                    <a:pt x="568" y="134"/>
                  </a:lnTo>
                  <a:lnTo>
                    <a:pt x="566" y="136"/>
                  </a:lnTo>
                  <a:lnTo>
                    <a:pt x="565" y="136"/>
                  </a:lnTo>
                  <a:lnTo>
                    <a:pt x="565" y="137"/>
                  </a:lnTo>
                  <a:lnTo>
                    <a:pt x="565" y="139"/>
                  </a:lnTo>
                  <a:lnTo>
                    <a:pt x="563" y="140"/>
                  </a:lnTo>
                  <a:lnTo>
                    <a:pt x="563" y="143"/>
                  </a:lnTo>
                  <a:lnTo>
                    <a:pt x="563" y="147"/>
                  </a:lnTo>
                  <a:lnTo>
                    <a:pt x="563" y="150"/>
                  </a:lnTo>
                  <a:lnTo>
                    <a:pt x="563" y="151"/>
                  </a:lnTo>
                  <a:lnTo>
                    <a:pt x="565" y="153"/>
                  </a:lnTo>
                  <a:lnTo>
                    <a:pt x="565" y="154"/>
                  </a:lnTo>
                  <a:lnTo>
                    <a:pt x="565" y="156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2" y="159"/>
                  </a:lnTo>
                  <a:lnTo>
                    <a:pt x="560" y="159"/>
                  </a:lnTo>
                  <a:lnTo>
                    <a:pt x="559" y="159"/>
                  </a:lnTo>
                  <a:lnTo>
                    <a:pt x="557" y="161"/>
                  </a:lnTo>
                  <a:lnTo>
                    <a:pt x="555" y="162"/>
                  </a:lnTo>
                  <a:lnTo>
                    <a:pt x="554" y="162"/>
                  </a:lnTo>
                  <a:lnTo>
                    <a:pt x="552" y="164"/>
                  </a:lnTo>
                  <a:lnTo>
                    <a:pt x="552" y="162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49" y="161"/>
                  </a:lnTo>
                  <a:lnTo>
                    <a:pt x="549" y="161"/>
                  </a:lnTo>
                  <a:lnTo>
                    <a:pt x="546" y="161"/>
                  </a:lnTo>
                  <a:lnTo>
                    <a:pt x="544" y="161"/>
                  </a:lnTo>
                  <a:lnTo>
                    <a:pt x="543" y="161"/>
                  </a:lnTo>
                  <a:lnTo>
                    <a:pt x="541" y="161"/>
                  </a:lnTo>
                  <a:lnTo>
                    <a:pt x="538" y="161"/>
                  </a:lnTo>
                  <a:lnTo>
                    <a:pt x="537" y="159"/>
                  </a:lnTo>
                  <a:lnTo>
                    <a:pt x="537" y="159"/>
                  </a:lnTo>
                  <a:lnTo>
                    <a:pt x="533" y="158"/>
                  </a:lnTo>
                  <a:lnTo>
                    <a:pt x="529" y="158"/>
                  </a:lnTo>
                  <a:lnTo>
                    <a:pt x="529" y="156"/>
                  </a:lnTo>
                  <a:lnTo>
                    <a:pt x="527" y="158"/>
                  </a:lnTo>
                  <a:lnTo>
                    <a:pt x="527" y="158"/>
                  </a:lnTo>
                  <a:lnTo>
                    <a:pt x="527" y="159"/>
                  </a:lnTo>
                  <a:lnTo>
                    <a:pt x="525" y="161"/>
                  </a:lnTo>
                  <a:lnTo>
                    <a:pt x="524" y="167"/>
                  </a:lnTo>
                  <a:lnTo>
                    <a:pt x="522" y="172"/>
                  </a:lnTo>
                  <a:lnTo>
                    <a:pt x="521" y="175"/>
                  </a:lnTo>
                  <a:lnTo>
                    <a:pt x="519" y="178"/>
                  </a:lnTo>
                  <a:lnTo>
                    <a:pt x="518" y="181"/>
                  </a:lnTo>
                  <a:lnTo>
                    <a:pt x="518" y="184"/>
                  </a:lnTo>
                  <a:lnTo>
                    <a:pt x="516" y="186"/>
                  </a:lnTo>
                  <a:lnTo>
                    <a:pt x="516" y="186"/>
                  </a:lnTo>
                  <a:lnTo>
                    <a:pt x="518" y="188"/>
                  </a:lnTo>
                  <a:lnTo>
                    <a:pt x="519" y="188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91"/>
                  </a:lnTo>
                  <a:lnTo>
                    <a:pt x="521" y="192"/>
                  </a:lnTo>
                  <a:lnTo>
                    <a:pt x="521" y="194"/>
                  </a:lnTo>
                  <a:lnTo>
                    <a:pt x="519" y="194"/>
                  </a:lnTo>
                  <a:lnTo>
                    <a:pt x="519" y="194"/>
                  </a:lnTo>
                  <a:lnTo>
                    <a:pt x="518" y="194"/>
                  </a:lnTo>
                  <a:lnTo>
                    <a:pt x="518" y="192"/>
                  </a:lnTo>
                  <a:lnTo>
                    <a:pt x="516" y="192"/>
                  </a:lnTo>
                  <a:lnTo>
                    <a:pt x="514" y="192"/>
                  </a:lnTo>
                  <a:lnTo>
                    <a:pt x="511" y="194"/>
                  </a:lnTo>
                  <a:lnTo>
                    <a:pt x="511" y="194"/>
                  </a:lnTo>
                  <a:lnTo>
                    <a:pt x="510" y="192"/>
                  </a:lnTo>
                  <a:lnTo>
                    <a:pt x="510" y="192"/>
                  </a:lnTo>
                  <a:lnTo>
                    <a:pt x="508" y="191"/>
                  </a:lnTo>
                  <a:lnTo>
                    <a:pt x="508" y="191"/>
                  </a:lnTo>
                  <a:lnTo>
                    <a:pt x="507" y="191"/>
                  </a:lnTo>
                  <a:lnTo>
                    <a:pt x="502" y="192"/>
                  </a:lnTo>
                  <a:lnTo>
                    <a:pt x="499" y="194"/>
                  </a:lnTo>
                  <a:lnTo>
                    <a:pt x="496" y="194"/>
                  </a:lnTo>
                  <a:lnTo>
                    <a:pt x="494" y="194"/>
                  </a:lnTo>
                  <a:lnTo>
                    <a:pt x="492" y="194"/>
                  </a:lnTo>
                  <a:lnTo>
                    <a:pt x="491" y="194"/>
                  </a:lnTo>
                  <a:lnTo>
                    <a:pt x="489" y="195"/>
                  </a:lnTo>
                  <a:lnTo>
                    <a:pt x="486" y="195"/>
                  </a:lnTo>
                  <a:lnTo>
                    <a:pt x="484" y="195"/>
                  </a:lnTo>
                  <a:lnTo>
                    <a:pt x="483" y="197"/>
                  </a:lnTo>
                  <a:lnTo>
                    <a:pt x="481" y="199"/>
                  </a:lnTo>
                  <a:lnTo>
                    <a:pt x="481" y="199"/>
                  </a:lnTo>
                  <a:lnTo>
                    <a:pt x="483" y="199"/>
                  </a:lnTo>
                  <a:lnTo>
                    <a:pt x="483" y="200"/>
                  </a:lnTo>
                  <a:lnTo>
                    <a:pt x="484" y="200"/>
                  </a:lnTo>
                  <a:lnTo>
                    <a:pt x="488" y="200"/>
                  </a:lnTo>
                  <a:lnTo>
                    <a:pt x="489" y="200"/>
                  </a:lnTo>
                  <a:lnTo>
                    <a:pt x="489" y="200"/>
                  </a:lnTo>
                  <a:lnTo>
                    <a:pt x="491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3"/>
                  </a:lnTo>
                  <a:lnTo>
                    <a:pt x="488" y="205"/>
                  </a:lnTo>
                  <a:lnTo>
                    <a:pt x="488" y="206"/>
                  </a:lnTo>
                  <a:lnTo>
                    <a:pt x="488" y="208"/>
                  </a:lnTo>
                  <a:lnTo>
                    <a:pt x="489" y="210"/>
                  </a:lnTo>
                  <a:lnTo>
                    <a:pt x="488" y="211"/>
                  </a:lnTo>
                  <a:lnTo>
                    <a:pt x="488" y="213"/>
                  </a:lnTo>
                  <a:lnTo>
                    <a:pt x="489" y="213"/>
                  </a:lnTo>
                  <a:lnTo>
                    <a:pt x="489" y="214"/>
                  </a:lnTo>
                  <a:lnTo>
                    <a:pt x="491" y="216"/>
                  </a:lnTo>
                  <a:lnTo>
                    <a:pt x="492" y="219"/>
                  </a:lnTo>
                  <a:lnTo>
                    <a:pt x="492" y="222"/>
                  </a:lnTo>
                  <a:lnTo>
                    <a:pt x="494" y="224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4" y="227"/>
                  </a:lnTo>
                  <a:lnTo>
                    <a:pt x="494" y="229"/>
                  </a:lnTo>
                  <a:lnTo>
                    <a:pt x="494" y="229"/>
                  </a:lnTo>
                  <a:lnTo>
                    <a:pt x="494" y="230"/>
                  </a:lnTo>
                  <a:lnTo>
                    <a:pt x="494" y="230"/>
                  </a:lnTo>
                  <a:lnTo>
                    <a:pt x="492" y="229"/>
                  </a:lnTo>
                  <a:lnTo>
                    <a:pt x="491" y="230"/>
                  </a:lnTo>
                  <a:lnTo>
                    <a:pt x="489" y="230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3"/>
                  </a:lnTo>
                  <a:lnTo>
                    <a:pt x="491" y="233"/>
                  </a:lnTo>
                  <a:lnTo>
                    <a:pt x="491" y="233"/>
                  </a:lnTo>
                  <a:lnTo>
                    <a:pt x="489" y="235"/>
                  </a:lnTo>
                  <a:lnTo>
                    <a:pt x="488" y="235"/>
                  </a:lnTo>
                  <a:lnTo>
                    <a:pt x="486" y="236"/>
                  </a:lnTo>
                  <a:lnTo>
                    <a:pt x="486" y="238"/>
                  </a:lnTo>
                  <a:lnTo>
                    <a:pt x="486" y="238"/>
                  </a:lnTo>
                  <a:lnTo>
                    <a:pt x="486" y="240"/>
                  </a:lnTo>
                  <a:lnTo>
                    <a:pt x="486" y="243"/>
                  </a:lnTo>
                  <a:lnTo>
                    <a:pt x="488" y="244"/>
                  </a:lnTo>
                  <a:lnTo>
                    <a:pt x="488" y="244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4" y="244"/>
                  </a:lnTo>
                  <a:lnTo>
                    <a:pt x="481" y="241"/>
                  </a:lnTo>
                  <a:lnTo>
                    <a:pt x="480" y="241"/>
                  </a:lnTo>
                  <a:lnTo>
                    <a:pt x="478" y="241"/>
                  </a:lnTo>
                  <a:lnTo>
                    <a:pt x="477" y="241"/>
                  </a:lnTo>
                  <a:lnTo>
                    <a:pt x="475" y="241"/>
                  </a:lnTo>
                  <a:lnTo>
                    <a:pt x="473" y="240"/>
                  </a:lnTo>
                  <a:lnTo>
                    <a:pt x="473" y="238"/>
                  </a:lnTo>
                  <a:lnTo>
                    <a:pt x="472" y="238"/>
                  </a:lnTo>
                  <a:lnTo>
                    <a:pt x="472" y="236"/>
                  </a:lnTo>
                  <a:lnTo>
                    <a:pt x="470" y="235"/>
                  </a:lnTo>
                  <a:lnTo>
                    <a:pt x="470" y="236"/>
                  </a:lnTo>
                  <a:lnTo>
                    <a:pt x="469" y="235"/>
                  </a:lnTo>
                  <a:lnTo>
                    <a:pt x="467" y="235"/>
                  </a:lnTo>
                  <a:lnTo>
                    <a:pt x="466" y="235"/>
                  </a:lnTo>
                  <a:lnTo>
                    <a:pt x="464" y="235"/>
                  </a:lnTo>
                  <a:lnTo>
                    <a:pt x="462" y="233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33"/>
                  </a:lnTo>
                  <a:lnTo>
                    <a:pt x="451" y="233"/>
                  </a:lnTo>
                  <a:lnTo>
                    <a:pt x="448" y="233"/>
                  </a:lnTo>
                  <a:lnTo>
                    <a:pt x="447" y="233"/>
                  </a:lnTo>
                  <a:lnTo>
                    <a:pt x="447" y="233"/>
                  </a:lnTo>
                  <a:lnTo>
                    <a:pt x="445" y="233"/>
                  </a:lnTo>
                  <a:lnTo>
                    <a:pt x="443" y="233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39" y="232"/>
                  </a:lnTo>
                  <a:lnTo>
                    <a:pt x="434" y="233"/>
                  </a:lnTo>
                  <a:lnTo>
                    <a:pt x="432" y="233"/>
                  </a:lnTo>
                  <a:lnTo>
                    <a:pt x="429" y="233"/>
                  </a:lnTo>
                  <a:lnTo>
                    <a:pt x="425" y="233"/>
                  </a:lnTo>
                  <a:lnTo>
                    <a:pt x="423" y="233"/>
                  </a:lnTo>
                  <a:lnTo>
                    <a:pt x="423" y="233"/>
                  </a:lnTo>
                  <a:lnTo>
                    <a:pt x="421" y="235"/>
                  </a:lnTo>
                  <a:lnTo>
                    <a:pt x="420" y="235"/>
                  </a:lnTo>
                  <a:lnTo>
                    <a:pt x="417" y="235"/>
                  </a:lnTo>
                  <a:lnTo>
                    <a:pt x="412" y="233"/>
                  </a:lnTo>
                  <a:lnTo>
                    <a:pt x="409" y="232"/>
                  </a:lnTo>
                  <a:lnTo>
                    <a:pt x="406" y="230"/>
                  </a:lnTo>
                  <a:lnTo>
                    <a:pt x="402" y="229"/>
                  </a:lnTo>
                  <a:lnTo>
                    <a:pt x="399" y="227"/>
                  </a:lnTo>
                  <a:lnTo>
                    <a:pt x="399" y="229"/>
                  </a:lnTo>
                  <a:lnTo>
                    <a:pt x="399" y="229"/>
                  </a:lnTo>
                  <a:lnTo>
                    <a:pt x="398" y="229"/>
                  </a:lnTo>
                  <a:lnTo>
                    <a:pt x="396" y="229"/>
                  </a:lnTo>
                  <a:lnTo>
                    <a:pt x="395" y="229"/>
                  </a:lnTo>
                  <a:lnTo>
                    <a:pt x="393" y="230"/>
                  </a:lnTo>
                  <a:lnTo>
                    <a:pt x="391" y="230"/>
                  </a:lnTo>
                  <a:lnTo>
                    <a:pt x="390" y="232"/>
                  </a:lnTo>
                  <a:lnTo>
                    <a:pt x="388" y="236"/>
                  </a:lnTo>
                  <a:lnTo>
                    <a:pt x="388" y="238"/>
                  </a:lnTo>
                  <a:lnTo>
                    <a:pt x="390" y="241"/>
                  </a:lnTo>
                  <a:lnTo>
                    <a:pt x="388" y="241"/>
                  </a:lnTo>
                  <a:lnTo>
                    <a:pt x="387" y="241"/>
                  </a:lnTo>
                  <a:lnTo>
                    <a:pt x="387" y="240"/>
                  </a:lnTo>
                  <a:lnTo>
                    <a:pt x="385" y="240"/>
                  </a:lnTo>
                  <a:lnTo>
                    <a:pt x="380" y="240"/>
                  </a:lnTo>
                  <a:lnTo>
                    <a:pt x="379" y="238"/>
                  </a:lnTo>
                  <a:lnTo>
                    <a:pt x="379" y="238"/>
                  </a:lnTo>
                  <a:lnTo>
                    <a:pt x="377" y="238"/>
                  </a:lnTo>
                  <a:lnTo>
                    <a:pt x="376" y="236"/>
                  </a:lnTo>
                  <a:lnTo>
                    <a:pt x="371" y="236"/>
                  </a:lnTo>
                  <a:lnTo>
                    <a:pt x="369" y="236"/>
                  </a:lnTo>
                  <a:lnTo>
                    <a:pt x="365" y="235"/>
                  </a:lnTo>
                  <a:lnTo>
                    <a:pt x="365" y="235"/>
                  </a:lnTo>
                  <a:lnTo>
                    <a:pt x="363" y="235"/>
                  </a:lnTo>
                  <a:lnTo>
                    <a:pt x="361" y="235"/>
                  </a:lnTo>
                  <a:lnTo>
                    <a:pt x="360" y="235"/>
                  </a:lnTo>
                  <a:lnTo>
                    <a:pt x="360" y="235"/>
                  </a:lnTo>
                  <a:lnTo>
                    <a:pt x="357" y="236"/>
                  </a:lnTo>
                  <a:lnTo>
                    <a:pt x="355" y="238"/>
                  </a:lnTo>
                  <a:lnTo>
                    <a:pt x="355" y="238"/>
                  </a:lnTo>
                  <a:lnTo>
                    <a:pt x="354" y="240"/>
                  </a:lnTo>
                  <a:lnTo>
                    <a:pt x="354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7" y="247"/>
                  </a:lnTo>
                  <a:lnTo>
                    <a:pt x="347" y="249"/>
                  </a:lnTo>
                  <a:lnTo>
                    <a:pt x="346" y="249"/>
                  </a:lnTo>
                  <a:lnTo>
                    <a:pt x="346" y="247"/>
                  </a:lnTo>
                  <a:lnTo>
                    <a:pt x="344" y="247"/>
                  </a:lnTo>
                  <a:lnTo>
                    <a:pt x="344" y="249"/>
                  </a:lnTo>
                  <a:lnTo>
                    <a:pt x="343" y="251"/>
                  </a:lnTo>
                  <a:lnTo>
                    <a:pt x="339" y="252"/>
                  </a:lnTo>
                  <a:lnTo>
                    <a:pt x="338" y="254"/>
                  </a:lnTo>
                  <a:lnTo>
                    <a:pt x="336" y="254"/>
                  </a:lnTo>
                  <a:lnTo>
                    <a:pt x="333" y="255"/>
                  </a:lnTo>
                  <a:lnTo>
                    <a:pt x="333" y="255"/>
                  </a:lnTo>
                  <a:lnTo>
                    <a:pt x="330" y="257"/>
                  </a:lnTo>
                  <a:lnTo>
                    <a:pt x="330" y="258"/>
                  </a:lnTo>
                  <a:lnTo>
                    <a:pt x="328" y="258"/>
                  </a:lnTo>
                  <a:lnTo>
                    <a:pt x="327" y="258"/>
                  </a:lnTo>
                  <a:lnTo>
                    <a:pt x="325" y="260"/>
                  </a:lnTo>
                  <a:lnTo>
                    <a:pt x="325" y="262"/>
                  </a:lnTo>
                  <a:lnTo>
                    <a:pt x="324" y="263"/>
                  </a:lnTo>
                  <a:lnTo>
                    <a:pt x="322" y="265"/>
                  </a:lnTo>
                  <a:lnTo>
                    <a:pt x="320" y="265"/>
                  </a:lnTo>
                  <a:lnTo>
                    <a:pt x="319" y="266"/>
                  </a:lnTo>
                  <a:lnTo>
                    <a:pt x="319" y="268"/>
                  </a:lnTo>
                  <a:lnTo>
                    <a:pt x="317" y="269"/>
                  </a:lnTo>
                  <a:lnTo>
                    <a:pt x="317" y="269"/>
                  </a:lnTo>
                  <a:lnTo>
                    <a:pt x="319" y="271"/>
                  </a:lnTo>
                  <a:lnTo>
                    <a:pt x="319" y="273"/>
                  </a:lnTo>
                  <a:lnTo>
                    <a:pt x="317" y="273"/>
                  </a:lnTo>
                  <a:lnTo>
                    <a:pt x="317" y="273"/>
                  </a:lnTo>
                  <a:lnTo>
                    <a:pt x="316" y="273"/>
                  </a:lnTo>
                  <a:lnTo>
                    <a:pt x="314" y="273"/>
                  </a:lnTo>
                  <a:lnTo>
                    <a:pt x="313" y="271"/>
                  </a:lnTo>
                  <a:lnTo>
                    <a:pt x="311" y="271"/>
                  </a:lnTo>
                  <a:lnTo>
                    <a:pt x="311" y="269"/>
                  </a:lnTo>
                  <a:lnTo>
                    <a:pt x="311" y="268"/>
                  </a:lnTo>
                  <a:lnTo>
                    <a:pt x="311" y="266"/>
                  </a:lnTo>
                  <a:lnTo>
                    <a:pt x="311" y="266"/>
                  </a:lnTo>
                  <a:lnTo>
                    <a:pt x="311" y="265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63"/>
                  </a:lnTo>
                  <a:lnTo>
                    <a:pt x="308" y="263"/>
                  </a:lnTo>
                  <a:lnTo>
                    <a:pt x="306" y="263"/>
                  </a:lnTo>
                  <a:lnTo>
                    <a:pt x="306" y="263"/>
                  </a:lnTo>
                  <a:lnTo>
                    <a:pt x="303" y="263"/>
                  </a:lnTo>
                  <a:lnTo>
                    <a:pt x="300" y="263"/>
                  </a:lnTo>
                  <a:lnTo>
                    <a:pt x="298" y="263"/>
                  </a:lnTo>
                  <a:lnTo>
                    <a:pt x="295" y="263"/>
                  </a:lnTo>
                  <a:lnTo>
                    <a:pt x="292" y="263"/>
                  </a:lnTo>
                  <a:lnTo>
                    <a:pt x="292" y="263"/>
                  </a:lnTo>
                  <a:lnTo>
                    <a:pt x="291" y="263"/>
                  </a:lnTo>
                  <a:lnTo>
                    <a:pt x="291" y="262"/>
                  </a:lnTo>
                  <a:lnTo>
                    <a:pt x="291" y="260"/>
                  </a:lnTo>
                  <a:lnTo>
                    <a:pt x="289" y="257"/>
                  </a:lnTo>
                  <a:lnTo>
                    <a:pt x="289" y="255"/>
                  </a:lnTo>
                  <a:lnTo>
                    <a:pt x="289" y="254"/>
                  </a:lnTo>
                  <a:lnTo>
                    <a:pt x="289" y="251"/>
                  </a:lnTo>
                  <a:lnTo>
                    <a:pt x="287" y="249"/>
                  </a:lnTo>
                  <a:lnTo>
                    <a:pt x="286" y="249"/>
                  </a:lnTo>
                  <a:lnTo>
                    <a:pt x="284" y="249"/>
                  </a:lnTo>
                  <a:lnTo>
                    <a:pt x="281" y="249"/>
                  </a:lnTo>
                  <a:lnTo>
                    <a:pt x="281" y="247"/>
                  </a:lnTo>
                  <a:lnTo>
                    <a:pt x="281" y="246"/>
                  </a:lnTo>
                  <a:lnTo>
                    <a:pt x="281" y="243"/>
                  </a:lnTo>
                  <a:lnTo>
                    <a:pt x="281" y="241"/>
                  </a:lnTo>
                  <a:lnTo>
                    <a:pt x="281" y="238"/>
                  </a:lnTo>
                  <a:lnTo>
                    <a:pt x="283" y="235"/>
                  </a:lnTo>
                  <a:lnTo>
                    <a:pt x="283" y="233"/>
                  </a:lnTo>
                  <a:lnTo>
                    <a:pt x="283" y="232"/>
                  </a:lnTo>
                  <a:lnTo>
                    <a:pt x="281" y="232"/>
                  </a:lnTo>
                  <a:lnTo>
                    <a:pt x="279" y="233"/>
                  </a:lnTo>
                  <a:lnTo>
                    <a:pt x="278" y="233"/>
                  </a:lnTo>
                  <a:lnTo>
                    <a:pt x="276" y="232"/>
                  </a:lnTo>
                  <a:lnTo>
                    <a:pt x="276" y="230"/>
                  </a:lnTo>
                  <a:lnTo>
                    <a:pt x="275" y="229"/>
                  </a:lnTo>
                  <a:lnTo>
                    <a:pt x="273" y="225"/>
                  </a:lnTo>
                  <a:lnTo>
                    <a:pt x="272" y="225"/>
                  </a:lnTo>
                  <a:lnTo>
                    <a:pt x="270" y="224"/>
                  </a:lnTo>
                  <a:lnTo>
                    <a:pt x="268" y="222"/>
                  </a:lnTo>
                  <a:lnTo>
                    <a:pt x="267" y="222"/>
                  </a:lnTo>
                  <a:lnTo>
                    <a:pt x="267" y="221"/>
                  </a:lnTo>
                  <a:lnTo>
                    <a:pt x="265" y="219"/>
                  </a:lnTo>
                  <a:lnTo>
                    <a:pt x="264" y="219"/>
                  </a:lnTo>
                  <a:lnTo>
                    <a:pt x="262" y="221"/>
                  </a:lnTo>
                  <a:lnTo>
                    <a:pt x="261" y="221"/>
                  </a:lnTo>
                  <a:lnTo>
                    <a:pt x="259" y="222"/>
                  </a:lnTo>
                  <a:lnTo>
                    <a:pt x="259" y="222"/>
                  </a:lnTo>
                  <a:lnTo>
                    <a:pt x="256" y="222"/>
                  </a:lnTo>
                  <a:lnTo>
                    <a:pt x="254" y="222"/>
                  </a:lnTo>
                  <a:lnTo>
                    <a:pt x="253" y="221"/>
                  </a:lnTo>
                  <a:lnTo>
                    <a:pt x="250" y="221"/>
                  </a:lnTo>
                  <a:lnTo>
                    <a:pt x="248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38" y="221"/>
                  </a:lnTo>
                  <a:lnTo>
                    <a:pt x="235" y="221"/>
                  </a:lnTo>
                  <a:lnTo>
                    <a:pt x="232" y="222"/>
                  </a:lnTo>
                  <a:lnTo>
                    <a:pt x="229" y="222"/>
                  </a:lnTo>
                  <a:lnTo>
                    <a:pt x="226" y="222"/>
                  </a:lnTo>
                  <a:lnTo>
                    <a:pt x="224" y="222"/>
                  </a:lnTo>
                  <a:lnTo>
                    <a:pt x="223" y="222"/>
                  </a:lnTo>
                  <a:lnTo>
                    <a:pt x="221" y="221"/>
                  </a:lnTo>
                  <a:lnTo>
                    <a:pt x="220" y="219"/>
                  </a:lnTo>
                  <a:lnTo>
                    <a:pt x="218" y="218"/>
                  </a:lnTo>
                  <a:lnTo>
                    <a:pt x="216" y="216"/>
                  </a:lnTo>
                  <a:lnTo>
                    <a:pt x="215" y="214"/>
                  </a:lnTo>
                  <a:lnTo>
                    <a:pt x="213" y="213"/>
                  </a:lnTo>
                  <a:lnTo>
                    <a:pt x="210" y="211"/>
                  </a:lnTo>
                  <a:lnTo>
                    <a:pt x="210" y="210"/>
                  </a:lnTo>
                  <a:lnTo>
                    <a:pt x="210" y="208"/>
                  </a:lnTo>
                  <a:lnTo>
                    <a:pt x="209" y="206"/>
                  </a:lnTo>
                  <a:lnTo>
                    <a:pt x="207" y="206"/>
                  </a:lnTo>
                  <a:lnTo>
                    <a:pt x="205" y="205"/>
                  </a:lnTo>
                  <a:lnTo>
                    <a:pt x="202" y="203"/>
                  </a:lnTo>
                  <a:lnTo>
                    <a:pt x="201" y="202"/>
                  </a:lnTo>
                  <a:lnTo>
                    <a:pt x="199" y="202"/>
                  </a:lnTo>
                  <a:lnTo>
                    <a:pt x="197" y="200"/>
                  </a:lnTo>
                  <a:lnTo>
                    <a:pt x="194" y="199"/>
                  </a:lnTo>
                  <a:lnTo>
                    <a:pt x="194" y="192"/>
                  </a:lnTo>
                  <a:lnTo>
                    <a:pt x="196" y="191"/>
                  </a:lnTo>
                  <a:lnTo>
                    <a:pt x="194" y="189"/>
                  </a:lnTo>
                  <a:lnTo>
                    <a:pt x="194" y="188"/>
                  </a:lnTo>
                  <a:lnTo>
                    <a:pt x="194" y="186"/>
                  </a:lnTo>
                  <a:lnTo>
                    <a:pt x="193" y="186"/>
                  </a:lnTo>
                  <a:lnTo>
                    <a:pt x="191" y="186"/>
                  </a:lnTo>
                  <a:lnTo>
                    <a:pt x="191" y="186"/>
                  </a:lnTo>
                  <a:lnTo>
                    <a:pt x="190" y="184"/>
                  </a:lnTo>
                  <a:lnTo>
                    <a:pt x="190" y="184"/>
                  </a:lnTo>
                  <a:lnTo>
                    <a:pt x="191" y="184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3" y="180"/>
                  </a:lnTo>
                  <a:lnTo>
                    <a:pt x="193" y="180"/>
                  </a:lnTo>
                  <a:lnTo>
                    <a:pt x="199" y="181"/>
                  </a:lnTo>
                  <a:lnTo>
                    <a:pt x="201" y="181"/>
                  </a:lnTo>
                  <a:lnTo>
                    <a:pt x="201" y="181"/>
                  </a:lnTo>
                  <a:lnTo>
                    <a:pt x="201" y="180"/>
                  </a:lnTo>
                  <a:lnTo>
                    <a:pt x="202" y="178"/>
                  </a:lnTo>
                  <a:lnTo>
                    <a:pt x="204" y="178"/>
                  </a:lnTo>
                  <a:lnTo>
                    <a:pt x="205" y="178"/>
                  </a:lnTo>
                  <a:lnTo>
                    <a:pt x="205" y="177"/>
                  </a:lnTo>
                  <a:lnTo>
                    <a:pt x="207" y="177"/>
                  </a:lnTo>
                  <a:lnTo>
                    <a:pt x="207" y="177"/>
                  </a:lnTo>
                  <a:lnTo>
                    <a:pt x="210" y="175"/>
                  </a:lnTo>
                  <a:lnTo>
                    <a:pt x="212" y="175"/>
                  </a:lnTo>
                  <a:lnTo>
                    <a:pt x="212" y="173"/>
                  </a:lnTo>
                  <a:lnTo>
                    <a:pt x="212" y="172"/>
                  </a:lnTo>
                  <a:lnTo>
                    <a:pt x="213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07" y="170"/>
                  </a:lnTo>
                  <a:lnTo>
                    <a:pt x="207" y="169"/>
                  </a:lnTo>
                  <a:lnTo>
                    <a:pt x="205" y="169"/>
                  </a:lnTo>
                  <a:lnTo>
                    <a:pt x="205" y="167"/>
                  </a:lnTo>
                  <a:lnTo>
                    <a:pt x="205" y="166"/>
                  </a:lnTo>
                  <a:lnTo>
                    <a:pt x="205" y="164"/>
                  </a:lnTo>
                  <a:lnTo>
                    <a:pt x="204" y="164"/>
                  </a:lnTo>
                  <a:lnTo>
                    <a:pt x="202" y="164"/>
                  </a:lnTo>
                  <a:lnTo>
                    <a:pt x="202" y="164"/>
                  </a:lnTo>
                  <a:lnTo>
                    <a:pt x="204" y="166"/>
                  </a:lnTo>
                  <a:lnTo>
                    <a:pt x="205" y="166"/>
                  </a:lnTo>
                  <a:lnTo>
                    <a:pt x="205" y="167"/>
                  </a:lnTo>
                  <a:lnTo>
                    <a:pt x="204" y="167"/>
                  </a:lnTo>
                  <a:lnTo>
                    <a:pt x="202" y="169"/>
                  </a:lnTo>
                  <a:lnTo>
                    <a:pt x="202" y="167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201" y="169"/>
                  </a:lnTo>
                  <a:lnTo>
                    <a:pt x="199" y="169"/>
                  </a:lnTo>
                  <a:lnTo>
                    <a:pt x="199" y="167"/>
                  </a:lnTo>
                  <a:lnTo>
                    <a:pt x="199" y="166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6" y="167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7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199" y="170"/>
                  </a:lnTo>
                  <a:lnTo>
                    <a:pt x="199" y="172"/>
                  </a:lnTo>
                  <a:lnTo>
                    <a:pt x="201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4" y="170"/>
                  </a:lnTo>
                  <a:lnTo>
                    <a:pt x="205" y="172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05" y="175"/>
                  </a:lnTo>
                  <a:lnTo>
                    <a:pt x="205" y="175"/>
                  </a:lnTo>
                  <a:lnTo>
                    <a:pt x="205" y="177"/>
                  </a:lnTo>
                  <a:lnTo>
                    <a:pt x="204" y="177"/>
                  </a:lnTo>
                  <a:lnTo>
                    <a:pt x="204" y="177"/>
                  </a:lnTo>
                  <a:lnTo>
                    <a:pt x="199" y="177"/>
                  </a:lnTo>
                  <a:lnTo>
                    <a:pt x="197" y="177"/>
                  </a:lnTo>
                  <a:lnTo>
                    <a:pt x="196" y="177"/>
                  </a:lnTo>
                  <a:lnTo>
                    <a:pt x="196" y="177"/>
                  </a:lnTo>
                  <a:lnTo>
                    <a:pt x="194" y="177"/>
                  </a:lnTo>
                  <a:lnTo>
                    <a:pt x="193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5"/>
                  </a:lnTo>
                  <a:lnTo>
                    <a:pt x="191" y="173"/>
                  </a:lnTo>
                  <a:lnTo>
                    <a:pt x="191" y="173"/>
                  </a:lnTo>
                  <a:lnTo>
                    <a:pt x="191" y="172"/>
                  </a:lnTo>
                  <a:lnTo>
                    <a:pt x="190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6" y="172"/>
                  </a:lnTo>
                  <a:lnTo>
                    <a:pt x="188" y="173"/>
                  </a:lnTo>
                  <a:lnTo>
                    <a:pt x="190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88" y="181"/>
                  </a:lnTo>
                  <a:lnTo>
                    <a:pt x="188" y="181"/>
                  </a:lnTo>
                  <a:lnTo>
                    <a:pt x="188" y="183"/>
                  </a:lnTo>
                  <a:lnTo>
                    <a:pt x="188" y="183"/>
                  </a:lnTo>
                  <a:lnTo>
                    <a:pt x="186" y="183"/>
                  </a:lnTo>
                  <a:lnTo>
                    <a:pt x="186" y="183"/>
                  </a:lnTo>
                  <a:lnTo>
                    <a:pt x="186" y="184"/>
                  </a:lnTo>
                  <a:lnTo>
                    <a:pt x="186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4"/>
                  </a:lnTo>
                  <a:lnTo>
                    <a:pt x="185" y="184"/>
                  </a:lnTo>
                  <a:lnTo>
                    <a:pt x="183" y="183"/>
                  </a:lnTo>
                  <a:lnTo>
                    <a:pt x="183" y="183"/>
                  </a:lnTo>
                  <a:lnTo>
                    <a:pt x="183" y="181"/>
                  </a:lnTo>
                  <a:lnTo>
                    <a:pt x="183" y="180"/>
                  </a:lnTo>
                  <a:lnTo>
                    <a:pt x="185" y="180"/>
                  </a:lnTo>
                  <a:lnTo>
                    <a:pt x="185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2" y="180"/>
                  </a:lnTo>
                  <a:lnTo>
                    <a:pt x="180" y="180"/>
                  </a:lnTo>
                  <a:lnTo>
                    <a:pt x="180" y="178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7" y="180"/>
                  </a:lnTo>
                  <a:lnTo>
                    <a:pt x="177" y="180"/>
                  </a:lnTo>
                  <a:lnTo>
                    <a:pt x="175" y="181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2" y="186"/>
                  </a:lnTo>
                  <a:lnTo>
                    <a:pt x="169" y="188"/>
                  </a:lnTo>
                  <a:lnTo>
                    <a:pt x="168" y="188"/>
                  </a:lnTo>
                  <a:lnTo>
                    <a:pt x="164" y="189"/>
                  </a:lnTo>
                  <a:lnTo>
                    <a:pt x="160" y="189"/>
                  </a:lnTo>
                  <a:lnTo>
                    <a:pt x="158" y="191"/>
                  </a:lnTo>
                  <a:lnTo>
                    <a:pt x="155" y="191"/>
                  </a:lnTo>
                  <a:lnTo>
                    <a:pt x="153" y="191"/>
                  </a:lnTo>
                  <a:lnTo>
                    <a:pt x="150" y="192"/>
                  </a:lnTo>
                  <a:lnTo>
                    <a:pt x="147" y="192"/>
                  </a:lnTo>
                  <a:lnTo>
                    <a:pt x="145" y="194"/>
                  </a:lnTo>
                  <a:lnTo>
                    <a:pt x="142" y="194"/>
                  </a:lnTo>
                  <a:lnTo>
                    <a:pt x="141" y="195"/>
                  </a:lnTo>
                  <a:lnTo>
                    <a:pt x="138" y="195"/>
                  </a:lnTo>
                  <a:lnTo>
                    <a:pt x="136" y="197"/>
                  </a:lnTo>
                  <a:lnTo>
                    <a:pt x="136" y="205"/>
                  </a:lnTo>
                  <a:lnTo>
                    <a:pt x="136" y="208"/>
                  </a:lnTo>
                  <a:lnTo>
                    <a:pt x="136" y="225"/>
                  </a:lnTo>
                  <a:lnTo>
                    <a:pt x="136" y="229"/>
                  </a:lnTo>
                  <a:lnTo>
                    <a:pt x="136" y="252"/>
                  </a:lnTo>
                  <a:lnTo>
                    <a:pt x="136" y="257"/>
                  </a:lnTo>
                  <a:lnTo>
                    <a:pt x="136" y="260"/>
                  </a:lnTo>
                  <a:lnTo>
                    <a:pt x="136" y="260"/>
                  </a:lnTo>
                  <a:lnTo>
                    <a:pt x="134" y="260"/>
                  </a:lnTo>
                  <a:lnTo>
                    <a:pt x="131" y="262"/>
                  </a:lnTo>
                  <a:lnTo>
                    <a:pt x="130" y="262"/>
                  </a:lnTo>
                  <a:lnTo>
                    <a:pt x="128" y="262"/>
                  </a:lnTo>
                  <a:lnTo>
                    <a:pt x="128" y="262"/>
                  </a:lnTo>
                  <a:lnTo>
                    <a:pt x="128" y="260"/>
                  </a:lnTo>
                  <a:lnTo>
                    <a:pt x="127" y="258"/>
                  </a:lnTo>
                  <a:lnTo>
                    <a:pt x="125" y="258"/>
                  </a:lnTo>
                  <a:lnTo>
                    <a:pt x="125" y="257"/>
                  </a:lnTo>
                  <a:lnTo>
                    <a:pt x="123" y="255"/>
                  </a:lnTo>
                  <a:lnTo>
                    <a:pt x="122" y="252"/>
                  </a:lnTo>
                  <a:lnTo>
                    <a:pt x="120" y="251"/>
                  </a:lnTo>
                  <a:lnTo>
                    <a:pt x="120" y="251"/>
                  </a:lnTo>
                  <a:lnTo>
                    <a:pt x="120" y="249"/>
                  </a:lnTo>
                  <a:lnTo>
                    <a:pt x="117" y="247"/>
                  </a:lnTo>
                  <a:lnTo>
                    <a:pt x="114" y="246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09" y="243"/>
                  </a:lnTo>
                  <a:lnTo>
                    <a:pt x="108" y="243"/>
                  </a:lnTo>
                  <a:lnTo>
                    <a:pt x="106" y="243"/>
                  </a:lnTo>
                  <a:lnTo>
                    <a:pt x="103" y="244"/>
                  </a:lnTo>
                  <a:lnTo>
                    <a:pt x="100" y="244"/>
                  </a:lnTo>
                  <a:lnTo>
                    <a:pt x="97" y="246"/>
                  </a:lnTo>
                  <a:lnTo>
                    <a:pt x="93" y="246"/>
                  </a:lnTo>
                  <a:lnTo>
                    <a:pt x="93" y="247"/>
                  </a:lnTo>
                  <a:lnTo>
                    <a:pt x="90" y="247"/>
                  </a:lnTo>
                  <a:lnTo>
                    <a:pt x="89" y="251"/>
                  </a:lnTo>
                  <a:lnTo>
                    <a:pt x="86" y="252"/>
                  </a:lnTo>
                  <a:lnTo>
                    <a:pt x="86" y="251"/>
                  </a:lnTo>
                  <a:lnTo>
                    <a:pt x="86" y="247"/>
                  </a:lnTo>
                  <a:lnTo>
                    <a:pt x="86" y="247"/>
                  </a:lnTo>
                  <a:lnTo>
                    <a:pt x="86" y="244"/>
                  </a:lnTo>
                  <a:lnTo>
                    <a:pt x="87" y="243"/>
                  </a:lnTo>
                  <a:lnTo>
                    <a:pt x="87" y="241"/>
                  </a:lnTo>
                  <a:lnTo>
                    <a:pt x="87" y="240"/>
                  </a:lnTo>
                  <a:lnTo>
                    <a:pt x="87" y="236"/>
                  </a:lnTo>
                  <a:lnTo>
                    <a:pt x="87" y="235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2" y="235"/>
                  </a:lnTo>
                  <a:lnTo>
                    <a:pt x="82" y="235"/>
                  </a:lnTo>
                  <a:lnTo>
                    <a:pt x="81" y="233"/>
                  </a:lnTo>
                  <a:lnTo>
                    <a:pt x="79" y="233"/>
                  </a:lnTo>
                  <a:lnTo>
                    <a:pt x="79" y="233"/>
                  </a:lnTo>
                  <a:lnTo>
                    <a:pt x="78" y="235"/>
                  </a:lnTo>
                  <a:lnTo>
                    <a:pt x="78" y="233"/>
                  </a:lnTo>
                  <a:lnTo>
                    <a:pt x="76" y="233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4" y="230"/>
                  </a:lnTo>
                  <a:lnTo>
                    <a:pt x="73" y="229"/>
                  </a:lnTo>
                  <a:lnTo>
                    <a:pt x="71" y="229"/>
                  </a:lnTo>
                  <a:lnTo>
                    <a:pt x="70" y="229"/>
                  </a:lnTo>
                  <a:lnTo>
                    <a:pt x="68" y="229"/>
                  </a:lnTo>
                  <a:lnTo>
                    <a:pt x="68" y="227"/>
                  </a:lnTo>
                  <a:lnTo>
                    <a:pt x="68" y="225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7" y="221"/>
                  </a:lnTo>
                  <a:lnTo>
                    <a:pt x="65" y="219"/>
                  </a:lnTo>
                  <a:lnTo>
                    <a:pt x="63" y="214"/>
                  </a:lnTo>
                  <a:lnTo>
                    <a:pt x="62" y="211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7" y="208"/>
                  </a:lnTo>
                  <a:lnTo>
                    <a:pt x="54" y="208"/>
                  </a:lnTo>
                  <a:lnTo>
                    <a:pt x="54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4" y="205"/>
                  </a:lnTo>
                  <a:lnTo>
                    <a:pt x="54" y="203"/>
                  </a:lnTo>
                  <a:lnTo>
                    <a:pt x="56" y="203"/>
                  </a:lnTo>
                  <a:lnTo>
                    <a:pt x="59" y="203"/>
                  </a:lnTo>
                  <a:lnTo>
                    <a:pt x="62" y="203"/>
                  </a:lnTo>
                  <a:lnTo>
                    <a:pt x="65" y="205"/>
                  </a:lnTo>
                  <a:lnTo>
                    <a:pt x="65" y="205"/>
                  </a:lnTo>
                  <a:lnTo>
                    <a:pt x="67" y="205"/>
                  </a:lnTo>
                  <a:lnTo>
                    <a:pt x="68" y="205"/>
                  </a:lnTo>
                  <a:lnTo>
                    <a:pt x="70" y="205"/>
                  </a:lnTo>
                  <a:lnTo>
                    <a:pt x="71" y="205"/>
                  </a:lnTo>
                  <a:lnTo>
                    <a:pt x="71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8" y="203"/>
                  </a:lnTo>
                  <a:lnTo>
                    <a:pt x="67" y="202"/>
                  </a:lnTo>
                  <a:lnTo>
                    <a:pt x="65" y="200"/>
                  </a:lnTo>
                  <a:lnTo>
                    <a:pt x="65" y="199"/>
                  </a:lnTo>
                  <a:lnTo>
                    <a:pt x="63" y="197"/>
                  </a:lnTo>
                  <a:lnTo>
                    <a:pt x="65" y="197"/>
                  </a:lnTo>
                  <a:lnTo>
                    <a:pt x="67" y="195"/>
                  </a:lnTo>
                  <a:lnTo>
                    <a:pt x="68" y="194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70" y="189"/>
                  </a:lnTo>
                  <a:lnTo>
                    <a:pt x="71" y="191"/>
                  </a:lnTo>
                  <a:lnTo>
                    <a:pt x="74" y="189"/>
                  </a:lnTo>
                  <a:lnTo>
                    <a:pt x="79" y="189"/>
                  </a:lnTo>
                  <a:lnTo>
                    <a:pt x="84" y="189"/>
                  </a:lnTo>
                  <a:lnTo>
                    <a:pt x="86" y="189"/>
                  </a:lnTo>
                  <a:lnTo>
                    <a:pt x="90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7" y="191"/>
                  </a:lnTo>
                  <a:lnTo>
                    <a:pt x="93" y="189"/>
                  </a:lnTo>
                  <a:lnTo>
                    <a:pt x="90" y="188"/>
                  </a:lnTo>
                  <a:lnTo>
                    <a:pt x="90" y="186"/>
                  </a:lnTo>
                  <a:lnTo>
                    <a:pt x="92" y="183"/>
                  </a:lnTo>
                  <a:lnTo>
                    <a:pt x="93" y="180"/>
                  </a:lnTo>
                  <a:lnTo>
                    <a:pt x="95" y="175"/>
                  </a:lnTo>
                  <a:lnTo>
                    <a:pt x="95" y="170"/>
                  </a:lnTo>
                  <a:lnTo>
                    <a:pt x="93" y="170"/>
                  </a:lnTo>
                  <a:lnTo>
                    <a:pt x="93" y="169"/>
                  </a:lnTo>
                  <a:lnTo>
                    <a:pt x="95" y="167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2" y="161"/>
                  </a:lnTo>
                  <a:lnTo>
                    <a:pt x="89" y="161"/>
                  </a:lnTo>
                  <a:lnTo>
                    <a:pt x="86" y="161"/>
                  </a:lnTo>
                  <a:lnTo>
                    <a:pt x="84" y="161"/>
                  </a:lnTo>
                  <a:lnTo>
                    <a:pt x="84" y="162"/>
                  </a:lnTo>
                  <a:lnTo>
                    <a:pt x="84" y="162"/>
                  </a:lnTo>
                  <a:lnTo>
                    <a:pt x="81" y="164"/>
                  </a:lnTo>
                  <a:lnTo>
                    <a:pt x="81" y="164"/>
                  </a:lnTo>
                  <a:lnTo>
                    <a:pt x="79" y="164"/>
                  </a:lnTo>
                  <a:lnTo>
                    <a:pt x="79" y="162"/>
                  </a:lnTo>
                  <a:lnTo>
                    <a:pt x="78" y="162"/>
                  </a:lnTo>
                  <a:lnTo>
                    <a:pt x="74" y="161"/>
                  </a:lnTo>
                  <a:lnTo>
                    <a:pt x="73" y="159"/>
                  </a:lnTo>
                  <a:lnTo>
                    <a:pt x="73" y="159"/>
                  </a:lnTo>
                  <a:lnTo>
                    <a:pt x="68" y="159"/>
                  </a:lnTo>
                  <a:lnTo>
                    <a:pt x="67" y="158"/>
                  </a:lnTo>
                  <a:lnTo>
                    <a:pt x="63" y="159"/>
                  </a:lnTo>
                  <a:lnTo>
                    <a:pt x="60" y="161"/>
                  </a:lnTo>
                  <a:lnTo>
                    <a:pt x="59" y="161"/>
                  </a:lnTo>
                  <a:lnTo>
                    <a:pt x="59" y="162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6" y="162"/>
                  </a:lnTo>
                  <a:lnTo>
                    <a:pt x="54" y="164"/>
                  </a:lnTo>
                  <a:lnTo>
                    <a:pt x="51" y="166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6" y="169"/>
                  </a:lnTo>
                  <a:lnTo>
                    <a:pt x="45" y="169"/>
                  </a:lnTo>
                  <a:lnTo>
                    <a:pt x="43" y="169"/>
                  </a:lnTo>
                  <a:lnTo>
                    <a:pt x="41" y="169"/>
                  </a:lnTo>
                  <a:lnTo>
                    <a:pt x="40" y="169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5" y="170"/>
                  </a:lnTo>
                  <a:lnTo>
                    <a:pt x="32" y="169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7" y="166"/>
                  </a:lnTo>
                  <a:lnTo>
                    <a:pt x="29" y="166"/>
                  </a:lnTo>
                  <a:lnTo>
                    <a:pt x="29" y="164"/>
                  </a:lnTo>
                  <a:lnTo>
                    <a:pt x="29" y="164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3" y="166"/>
                  </a:lnTo>
                  <a:lnTo>
                    <a:pt x="35" y="166"/>
                  </a:lnTo>
                  <a:lnTo>
                    <a:pt x="35" y="164"/>
                  </a:lnTo>
                  <a:lnTo>
                    <a:pt x="32" y="161"/>
                  </a:lnTo>
                  <a:lnTo>
                    <a:pt x="30" y="159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27" y="151"/>
                  </a:lnTo>
                  <a:lnTo>
                    <a:pt x="24" y="150"/>
                  </a:lnTo>
                  <a:lnTo>
                    <a:pt x="22" y="147"/>
                  </a:lnTo>
                  <a:lnTo>
                    <a:pt x="22" y="147"/>
                  </a:lnTo>
                  <a:lnTo>
                    <a:pt x="19" y="147"/>
                  </a:lnTo>
                  <a:lnTo>
                    <a:pt x="15" y="145"/>
                  </a:lnTo>
                  <a:lnTo>
                    <a:pt x="13" y="145"/>
                  </a:lnTo>
                  <a:lnTo>
                    <a:pt x="11" y="147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8" y="140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4" y="136"/>
                  </a:lnTo>
                  <a:lnTo>
                    <a:pt x="2" y="134"/>
                  </a:lnTo>
                  <a:lnTo>
                    <a:pt x="0" y="131"/>
                  </a:lnTo>
                  <a:lnTo>
                    <a:pt x="2" y="128"/>
                  </a:lnTo>
                  <a:lnTo>
                    <a:pt x="4" y="125"/>
                  </a:lnTo>
                  <a:lnTo>
                    <a:pt x="5" y="123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0"/>
                  </a:lnTo>
                  <a:lnTo>
                    <a:pt x="5" y="118"/>
                  </a:lnTo>
                  <a:lnTo>
                    <a:pt x="4" y="118"/>
                  </a:lnTo>
                  <a:lnTo>
                    <a:pt x="4" y="117"/>
                  </a:lnTo>
                  <a:lnTo>
                    <a:pt x="4" y="114"/>
                  </a:lnTo>
                  <a:lnTo>
                    <a:pt x="5" y="110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6" y="98"/>
                  </a:lnTo>
                  <a:lnTo>
                    <a:pt x="18" y="99"/>
                  </a:lnTo>
                  <a:lnTo>
                    <a:pt x="21" y="102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6" y="107"/>
                  </a:lnTo>
                  <a:lnTo>
                    <a:pt x="27" y="107"/>
                  </a:lnTo>
                  <a:lnTo>
                    <a:pt x="29" y="107"/>
                  </a:lnTo>
                  <a:lnTo>
                    <a:pt x="32" y="106"/>
                  </a:lnTo>
                  <a:lnTo>
                    <a:pt x="32" y="106"/>
                  </a:lnTo>
                  <a:lnTo>
                    <a:pt x="33" y="104"/>
                  </a:lnTo>
                  <a:lnTo>
                    <a:pt x="32" y="102"/>
                  </a:lnTo>
                  <a:lnTo>
                    <a:pt x="3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0" y="95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3" y="93"/>
                  </a:lnTo>
                  <a:lnTo>
                    <a:pt x="37" y="91"/>
                  </a:lnTo>
                  <a:lnTo>
                    <a:pt x="40" y="88"/>
                  </a:lnTo>
                  <a:lnTo>
                    <a:pt x="40" y="87"/>
                  </a:lnTo>
                  <a:lnTo>
                    <a:pt x="41" y="85"/>
                  </a:lnTo>
                  <a:lnTo>
                    <a:pt x="43" y="84"/>
                  </a:lnTo>
                  <a:lnTo>
                    <a:pt x="45" y="84"/>
                  </a:lnTo>
                  <a:lnTo>
                    <a:pt x="48" y="84"/>
                  </a:lnTo>
                  <a:lnTo>
                    <a:pt x="49" y="82"/>
                  </a:lnTo>
                  <a:lnTo>
                    <a:pt x="51" y="80"/>
                  </a:lnTo>
                  <a:lnTo>
                    <a:pt x="52" y="80"/>
                  </a:lnTo>
                  <a:lnTo>
                    <a:pt x="54" y="79"/>
                  </a:lnTo>
                  <a:lnTo>
                    <a:pt x="54" y="79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0" y="73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5" y="73"/>
                  </a:lnTo>
                  <a:lnTo>
                    <a:pt x="67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1" y="77"/>
                  </a:lnTo>
                  <a:lnTo>
                    <a:pt x="73" y="77"/>
                  </a:lnTo>
                  <a:lnTo>
                    <a:pt x="74" y="76"/>
                  </a:lnTo>
                  <a:lnTo>
                    <a:pt x="79" y="73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4" y="74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89" y="76"/>
                  </a:lnTo>
                  <a:lnTo>
                    <a:pt x="90" y="76"/>
                  </a:lnTo>
                  <a:lnTo>
                    <a:pt x="92" y="77"/>
                  </a:lnTo>
                  <a:lnTo>
                    <a:pt x="93" y="77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8" y="77"/>
                  </a:lnTo>
                  <a:lnTo>
                    <a:pt x="100" y="77"/>
                  </a:lnTo>
                  <a:lnTo>
                    <a:pt x="101" y="79"/>
                  </a:lnTo>
                  <a:lnTo>
                    <a:pt x="103" y="80"/>
                  </a:lnTo>
                  <a:lnTo>
                    <a:pt x="104" y="82"/>
                  </a:lnTo>
                  <a:lnTo>
                    <a:pt x="106" y="82"/>
                  </a:lnTo>
                  <a:lnTo>
                    <a:pt x="108" y="84"/>
                  </a:lnTo>
                  <a:lnTo>
                    <a:pt x="109" y="85"/>
                  </a:lnTo>
                  <a:lnTo>
                    <a:pt x="111" y="85"/>
                  </a:lnTo>
                  <a:lnTo>
                    <a:pt x="112" y="87"/>
                  </a:lnTo>
                  <a:lnTo>
                    <a:pt x="114" y="90"/>
                  </a:lnTo>
                  <a:lnTo>
                    <a:pt x="114" y="91"/>
                  </a:lnTo>
                  <a:lnTo>
                    <a:pt x="114" y="93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7" y="93"/>
                  </a:lnTo>
                  <a:lnTo>
                    <a:pt x="117" y="91"/>
                  </a:lnTo>
                  <a:lnTo>
                    <a:pt x="117" y="90"/>
                  </a:lnTo>
                  <a:lnTo>
                    <a:pt x="115" y="88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7" y="85"/>
                  </a:lnTo>
                  <a:lnTo>
                    <a:pt x="119" y="85"/>
                  </a:lnTo>
                  <a:lnTo>
                    <a:pt x="120" y="87"/>
                  </a:lnTo>
                  <a:lnTo>
                    <a:pt x="122" y="88"/>
                  </a:lnTo>
                  <a:lnTo>
                    <a:pt x="125" y="90"/>
                  </a:lnTo>
                  <a:lnTo>
                    <a:pt x="127" y="91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33" y="93"/>
                  </a:lnTo>
                  <a:lnTo>
                    <a:pt x="136" y="93"/>
                  </a:lnTo>
                  <a:lnTo>
                    <a:pt x="138" y="91"/>
                  </a:lnTo>
                  <a:lnTo>
                    <a:pt x="138" y="90"/>
                  </a:lnTo>
                  <a:lnTo>
                    <a:pt x="139" y="88"/>
                  </a:lnTo>
                  <a:lnTo>
                    <a:pt x="141" y="87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45" y="87"/>
                  </a:lnTo>
                  <a:lnTo>
                    <a:pt x="147" y="85"/>
                  </a:lnTo>
                  <a:lnTo>
                    <a:pt x="149" y="85"/>
                  </a:lnTo>
                  <a:lnTo>
                    <a:pt x="150" y="85"/>
                  </a:lnTo>
                  <a:lnTo>
                    <a:pt x="153" y="85"/>
                  </a:lnTo>
                  <a:lnTo>
                    <a:pt x="155" y="87"/>
                  </a:lnTo>
                  <a:lnTo>
                    <a:pt x="156" y="88"/>
                  </a:lnTo>
                  <a:lnTo>
                    <a:pt x="158" y="88"/>
                  </a:lnTo>
                  <a:lnTo>
                    <a:pt x="160" y="87"/>
                  </a:lnTo>
                  <a:lnTo>
                    <a:pt x="161" y="87"/>
                  </a:lnTo>
                  <a:lnTo>
                    <a:pt x="161" y="85"/>
                  </a:lnTo>
                  <a:lnTo>
                    <a:pt x="163" y="84"/>
                  </a:lnTo>
                  <a:lnTo>
                    <a:pt x="163" y="84"/>
                  </a:lnTo>
                  <a:lnTo>
                    <a:pt x="166" y="85"/>
                  </a:lnTo>
                  <a:lnTo>
                    <a:pt x="168" y="85"/>
                  </a:lnTo>
                  <a:lnTo>
                    <a:pt x="168" y="84"/>
                  </a:lnTo>
                  <a:lnTo>
                    <a:pt x="171" y="85"/>
                  </a:lnTo>
                  <a:lnTo>
                    <a:pt x="174" y="87"/>
                  </a:lnTo>
                  <a:lnTo>
                    <a:pt x="175" y="88"/>
                  </a:lnTo>
                  <a:lnTo>
                    <a:pt x="177" y="91"/>
                  </a:lnTo>
                  <a:lnTo>
                    <a:pt x="179" y="91"/>
                  </a:lnTo>
                  <a:lnTo>
                    <a:pt x="180" y="91"/>
                  </a:lnTo>
                  <a:lnTo>
                    <a:pt x="180" y="91"/>
                  </a:lnTo>
                  <a:lnTo>
                    <a:pt x="182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5"/>
                  </a:lnTo>
                  <a:lnTo>
                    <a:pt x="186" y="96"/>
                  </a:lnTo>
                  <a:lnTo>
                    <a:pt x="191" y="95"/>
                  </a:lnTo>
                  <a:lnTo>
                    <a:pt x="191" y="93"/>
                  </a:lnTo>
                  <a:lnTo>
                    <a:pt x="193" y="91"/>
                  </a:lnTo>
                  <a:lnTo>
                    <a:pt x="193" y="90"/>
                  </a:lnTo>
                  <a:lnTo>
                    <a:pt x="194" y="88"/>
                  </a:lnTo>
                  <a:lnTo>
                    <a:pt x="194" y="88"/>
                  </a:lnTo>
                  <a:lnTo>
                    <a:pt x="196" y="88"/>
                  </a:lnTo>
                  <a:lnTo>
                    <a:pt x="197" y="90"/>
                  </a:lnTo>
                  <a:lnTo>
                    <a:pt x="197" y="91"/>
                  </a:lnTo>
                  <a:lnTo>
                    <a:pt x="201" y="91"/>
                  </a:lnTo>
                  <a:lnTo>
                    <a:pt x="202" y="91"/>
                  </a:lnTo>
                  <a:lnTo>
                    <a:pt x="204" y="91"/>
                  </a:lnTo>
                  <a:lnTo>
                    <a:pt x="207" y="91"/>
                  </a:lnTo>
                  <a:lnTo>
                    <a:pt x="212" y="90"/>
                  </a:lnTo>
                  <a:lnTo>
                    <a:pt x="215" y="88"/>
                  </a:lnTo>
                  <a:lnTo>
                    <a:pt x="215" y="87"/>
                  </a:lnTo>
                  <a:lnTo>
                    <a:pt x="216" y="84"/>
                  </a:lnTo>
                  <a:lnTo>
                    <a:pt x="216" y="82"/>
                  </a:lnTo>
                  <a:lnTo>
                    <a:pt x="216" y="79"/>
                  </a:lnTo>
                  <a:lnTo>
                    <a:pt x="215" y="77"/>
                  </a:lnTo>
                  <a:lnTo>
                    <a:pt x="213" y="77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4" y="74"/>
                  </a:lnTo>
                  <a:lnTo>
                    <a:pt x="201" y="73"/>
                  </a:lnTo>
                  <a:lnTo>
                    <a:pt x="201" y="73"/>
                  </a:lnTo>
                  <a:lnTo>
                    <a:pt x="199" y="71"/>
                  </a:lnTo>
                  <a:lnTo>
                    <a:pt x="197" y="69"/>
                  </a:lnTo>
                  <a:lnTo>
                    <a:pt x="194" y="69"/>
                  </a:lnTo>
                  <a:lnTo>
                    <a:pt x="194" y="68"/>
                  </a:lnTo>
                  <a:lnTo>
                    <a:pt x="194" y="68"/>
                  </a:lnTo>
                  <a:lnTo>
                    <a:pt x="197" y="66"/>
                  </a:lnTo>
                  <a:lnTo>
                    <a:pt x="201" y="65"/>
                  </a:lnTo>
                  <a:lnTo>
                    <a:pt x="201" y="63"/>
                  </a:lnTo>
                  <a:lnTo>
                    <a:pt x="204" y="63"/>
                  </a:lnTo>
                  <a:lnTo>
                    <a:pt x="205" y="62"/>
                  </a:lnTo>
                  <a:lnTo>
                    <a:pt x="207" y="62"/>
                  </a:lnTo>
                  <a:lnTo>
                    <a:pt x="209" y="60"/>
                  </a:lnTo>
                  <a:lnTo>
                    <a:pt x="209" y="58"/>
                  </a:lnTo>
                  <a:lnTo>
                    <a:pt x="205" y="55"/>
                  </a:lnTo>
                  <a:lnTo>
                    <a:pt x="205" y="54"/>
                  </a:lnTo>
                  <a:lnTo>
                    <a:pt x="205" y="52"/>
                  </a:lnTo>
                  <a:lnTo>
                    <a:pt x="207" y="51"/>
                  </a:lnTo>
                  <a:lnTo>
                    <a:pt x="209" y="51"/>
                  </a:lnTo>
                  <a:lnTo>
                    <a:pt x="209" y="49"/>
                  </a:lnTo>
                  <a:lnTo>
                    <a:pt x="209" y="47"/>
                  </a:lnTo>
                  <a:lnTo>
                    <a:pt x="212" y="47"/>
                  </a:lnTo>
                  <a:lnTo>
                    <a:pt x="215" y="47"/>
                  </a:lnTo>
                  <a:lnTo>
                    <a:pt x="216" y="47"/>
                  </a:lnTo>
                  <a:lnTo>
                    <a:pt x="220" y="47"/>
                  </a:lnTo>
                  <a:lnTo>
                    <a:pt x="221" y="47"/>
                  </a:lnTo>
                  <a:lnTo>
                    <a:pt x="223" y="49"/>
                  </a:lnTo>
                  <a:lnTo>
                    <a:pt x="224" y="47"/>
                  </a:lnTo>
                  <a:lnTo>
                    <a:pt x="224" y="47"/>
                  </a:lnTo>
                  <a:lnTo>
                    <a:pt x="224" y="46"/>
                  </a:lnTo>
                  <a:lnTo>
                    <a:pt x="223" y="46"/>
                  </a:lnTo>
                  <a:lnTo>
                    <a:pt x="220" y="44"/>
                  </a:lnTo>
                  <a:lnTo>
                    <a:pt x="218" y="43"/>
                  </a:lnTo>
                  <a:lnTo>
                    <a:pt x="216" y="43"/>
                  </a:lnTo>
                  <a:lnTo>
                    <a:pt x="215" y="43"/>
                  </a:lnTo>
                  <a:lnTo>
                    <a:pt x="213" y="41"/>
                  </a:lnTo>
                  <a:lnTo>
                    <a:pt x="212" y="41"/>
                  </a:lnTo>
                  <a:lnTo>
                    <a:pt x="212" y="41"/>
                  </a:lnTo>
                  <a:lnTo>
                    <a:pt x="212" y="39"/>
                  </a:lnTo>
                  <a:lnTo>
                    <a:pt x="212" y="38"/>
                  </a:lnTo>
                  <a:lnTo>
                    <a:pt x="213" y="38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3" y="36"/>
                  </a:lnTo>
                  <a:lnTo>
                    <a:pt x="212" y="36"/>
                  </a:lnTo>
                  <a:lnTo>
                    <a:pt x="210" y="36"/>
                  </a:lnTo>
                  <a:lnTo>
                    <a:pt x="209" y="35"/>
                  </a:lnTo>
                  <a:lnTo>
                    <a:pt x="209" y="35"/>
                  </a:lnTo>
                  <a:lnTo>
                    <a:pt x="210" y="33"/>
                  </a:lnTo>
                  <a:lnTo>
                    <a:pt x="210" y="32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2" y="27"/>
                  </a:lnTo>
                  <a:lnTo>
                    <a:pt x="213" y="27"/>
                  </a:lnTo>
                  <a:lnTo>
                    <a:pt x="218" y="27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4" y="27"/>
                  </a:lnTo>
                  <a:lnTo>
                    <a:pt x="231" y="27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5"/>
                  </a:lnTo>
                  <a:lnTo>
                    <a:pt x="240" y="25"/>
                  </a:lnTo>
                  <a:lnTo>
                    <a:pt x="240" y="24"/>
                  </a:lnTo>
                  <a:lnTo>
                    <a:pt x="242" y="24"/>
                  </a:lnTo>
                  <a:lnTo>
                    <a:pt x="243" y="24"/>
                  </a:lnTo>
                  <a:lnTo>
                    <a:pt x="246" y="24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4" y="21"/>
                  </a:lnTo>
                  <a:lnTo>
                    <a:pt x="259" y="21"/>
                  </a:lnTo>
                  <a:lnTo>
                    <a:pt x="259" y="21"/>
                  </a:lnTo>
                  <a:lnTo>
                    <a:pt x="261" y="21"/>
                  </a:lnTo>
                  <a:lnTo>
                    <a:pt x="264" y="21"/>
                  </a:lnTo>
                  <a:lnTo>
                    <a:pt x="265" y="19"/>
                  </a:lnTo>
                  <a:lnTo>
                    <a:pt x="267" y="21"/>
                  </a:lnTo>
                  <a:lnTo>
                    <a:pt x="268" y="21"/>
                  </a:lnTo>
                  <a:lnTo>
                    <a:pt x="268" y="21"/>
                  </a:lnTo>
                  <a:lnTo>
                    <a:pt x="268" y="19"/>
                  </a:lnTo>
                  <a:lnTo>
                    <a:pt x="270" y="17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6" y="16"/>
                  </a:lnTo>
                  <a:lnTo>
                    <a:pt x="279" y="14"/>
                  </a:lnTo>
                  <a:lnTo>
                    <a:pt x="279" y="14"/>
                  </a:lnTo>
                  <a:lnTo>
                    <a:pt x="284" y="14"/>
                  </a:lnTo>
                  <a:lnTo>
                    <a:pt x="289" y="13"/>
                  </a:lnTo>
                  <a:lnTo>
                    <a:pt x="292" y="13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2" y="11"/>
                  </a:lnTo>
                  <a:lnTo>
                    <a:pt x="305" y="10"/>
                  </a:lnTo>
                  <a:lnTo>
                    <a:pt x="308" y="8"/>
                  </a:lnTo>
                  <a:lnTo>
                    <a:pt x="309" y="8"/>
                  </a:lnTo>
                  <a:lnTo>
                    <a:pt x="311" y="8"/>
                  </a:lnTo>
                  <a:lnTo>
                    <a:pt x="313" y="8"/>
                  </a:lnTo>
                  <a:lnTo>
                    <a:pt x="313" y="8"/>
                  </a:lnTo>
                  <a:lnTo>
                    <a:pt x="313" y="6"/>
                  </a:lnTo>
                  <a:lnTo>
                    <a:pt x="313" y="5"/>
                  </a:lnTo>
                  <a:lnTo>
                    <a:pt x="313" y="5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7" y="3"/>
                  </a:lnTo>
                  <a:lnTo>
                    <a:pt x="320" y="2"/>
                  </a:lnTo>
                  <a:lnTo>
                    <a:pt x="322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3" name="Freeform 230">
              <a:extLst>
                <a:ext uri="{FF2B5EF4-FFF2-40B4-BE49-F238E27FC236}">
                  <a16:creationId xmlns:a16="http://schemas.microsoft.com/office/drawing/2014/main" id="{3CE5332D-4CC1-C70C-521B-CC177BA7D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811" y="3858446"/>
              <a:ext cx="48731" cy="11695"/>
            </a:xfrm>
            <a:custGeom>
              <a:avLst/>
              <a:gdLst>
                <a:gd name="T0" fmla="*/ 2 w 25"/>
                <a:gd name="T1" fmla="*/ 4 h 6"/>
                <a:gd name="T2" fmla="*/ 2 w 25"/>
                <a:gd name="T3" fmla="*/ 6 h 6"/>
                <a:gd name="T4" fmla="*/ 2 w 25"/>
                <a:gd name="T5" fmla="*/ 6 h 6"/>
                <a:gd name="T6" fmla="*/ 3 w 25"/>
                <a:gd name="T7" fmla="*/ 6 h 6"/>
                <a:gd name="T8" fmla="*/ 3 w 25"/>
                <a:gd name="T9" fmla="*/ 4 h 6"/>
                <a:gd name="T10" fmla="*/ 5 w 25"/>
                <a:gd name="T11" fmla="*/ 6 h 6"/>
                <a:gd name="T12" fmla="*/ 5 w 25"/>
                <a:gd name="T13" fmla="*/ 6 h 6"/>
                <a:gd name="T14" fmla="*/ 3 w 25"/>
                <a:gd name="T15" fmla="*/ 6 h 6"/>
                <a:gd name="T16" fmla="*/ 3 w 25"/>
                <a:gd name="T17" fmla="*/ 6 h 6"/>
                <a:gd name="T18" fmla="*/ 2 w 25"/>
                <a:gd name="T19" fmla="*/ 6 h 6"/>
                <a:gd name="T20" fmla="*/ 2 w 25"/>
                <a:gd name="T21" fmla="*/ 6 h 6"/>
                <a:gd name="T22" fmla="*/ 0 w 25"/>
                <a:gd name="T23" fmla="*/ 4 h 6"/>
                <a:gd name="T24" fmla="*/ 2 w 25"/>
                <a:gd name="T25" fmla="*/ 4 h 6"/>
                <a:gd name="T26" fmla="*/ 21 w 25"/>
                <a:gd name="T27" fmla="*/ 0 h 6"/>
                <a:gd name="T28" fmla="*/ 22 w 25"/>
                <a:gd name="T29" fmla="*/ 0 h 6"/>
                <a:gd name="T30" fmla="*/ 22 w 25"/>
                <a:gd name="T31" fmla="*/ 0 h 6"/>
                <a:gd name="T32" fmla="*/ 21 w 25"/>
                <a:gd name="T33" fmla="*/ 0 h 6"/>
                <a:gd name="T34" fmla="*/ 21 w 25"/>
                <a:gd name="T35" fmla="*/ 0 h 6"/>
                <a:gd name="T36" fmla="*/ 21 w 25"/>
                <a:gd name="T37" fmla="*/ 1 h 6"/>
                <a:gd name="T38" fmla="*/ 19 w 25"/>
                <a:gd name="T39" fmla="*/ 1 h 6"/>
                <a:gd name="T40" fmla="*/ 19 w 25"/>
                <a:gd name="T41" fmla="*/ 0 h 6"/>
                <a:gd name="T42" fmla="*/ 19 w 25"/>
                <a:gd name="T43" fmla="*/ 0 h 6"/>
                <a:gd name="T44" fmla="*/ 21 w 25"/>
                <a:gd name="T45" fmla="*/ 0 h 6"/>
                <a:gd name="T46" fmla="*/ 21 w 25"/>
                <a:gd name="T47" fmla="*/ 0 h 6"/>
                <a:gd name="T48" fmla="*/ 21 w 25"/>
                <a:gd name="T49" fmla="*/ 0 h 6"/>
                <a:gd name="T50" fmla="*/ 21 w 25"/>
                <a:gd name="T51" fmla="*/ 0 h 6"/>
                <a:gd name="T52" fmla="*/ 24 w 25"/>
                <a:gd name="T53" fmla="*/ 0 h 6"/>
                <a:gd name="T54" fmla="*/ 25 w 25"/>
                <a:gd name="T55" fmla="*/ 0 h 6"/>
                <a:gd name="T56" fmla="*/ 25 w 25"/>
                <a:gd name="T57" fmla="*/ 0 h 6"/>
                <a:gd name="T58" fmla="*/ 25 w 25"/>
                <a:gd name="T59" fmla="*/ 0 h 6"/>
                <a:gd name="T60" fmla="*/ 24 w 25"/>
                <a:gd name="T61" fmla="*/ 0 h 6"/>
                <a:gd name="T62" fmla="*/ 24 w 25"/>
                <a:gd name="T63" fmla="*/ 0 h 6"/>
                <a:gd name="T64" fmla="*/ 22 w 25"/>
                <a:gd name="T65" fmla="*/ 0 h 6"/>
                <a:gd name="T66" fmla="*/ 24 w 25"/>
                <a:gd name="T67" fmla="*/ 0 h 6"/>
                <a:gd name="T68" fmla="*/ 24 w 25"/>
                <a:gd name="T69" fmla="*/ 0 h 6"/>
                <a:gd name="T70" fmla="*/ 24 w 25"/>
                <a:gd name="T7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6">
                  <a:moveTo>
                    <a:pt x="2" y="4"/>
                  </a:moveTo>
                  <a:lnTo>
                    <a:pt x="2" y="6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close/>
                  <a:moveTo>
                    <a:pt x="24" y="0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4" name="Freeform 231">
              <a:extLst>
                <a:ext uri="{FF2B5EF4-FFF2-40B4-BE49-F238E27FC236}">
                  <a16:creationId xmlns:a16="http://schemas.microsoft.com/office/drawing/2014/main" id="{BFCEC04D-FB1E-014C-3279-7C9DF1B322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4871" y="3546570"/>
              <a:ext cx="54578" cy="50680"/>
            </a:xfrm>
            <a:custGeom>
              <a:avLst/>
              <a:gdLst>
                <a:gd name="T0" fmla="*/ 25 w 28"/>
                <a:gd name="T1" fmla="*/ 4 h 26"/>
                <a:gd name="T2" fmla="*/ 27 w 28"/>
                <a:gd name="T3" fmla="*/ 7 h 26"/>
                <a:gd name="T4" fmla="*/ 25 w 28"/>
                <a:gd name="T5" fmla="*/ 8 h 26"/>
                <a:gd name="T6" fmla="*/ 23 w 28"/>
                <a:gd name="T7" fmla="*/ 8 h 26"/>
                <a:gd name="T8" fmla="*/ 23 w 28"/>
                <a:gd name="T9" fmla="*/ 5 h 26"/>
                <a:gd name="T10" fmla="*/ 23 w 28"/>
                <a:gd name="T11" fmla="*/ 5 h 26"/>
                <a:gd name="T12" fmla="*/ 23 w 28"/>
                <a:gd name="T13" fmla="*/ 4 h 26"/>
                <a:gd name="T14" fmla="*/ 25 w 28"/>
                <a:gd name="T15" fmla="*/ 2 h 26"/>
                <a:gd name="T16" fmla="*/ 17 w 28"/>
                <a:gd name="T17" fmla="*/ 0 h 26"/>
                <a:gd name="T18" fmla="*/ 22 w 28"/>
                <a:gd name="T19" fmla="*/ 2 h 26"/>
                <a:gd name="T20" fmla="*/ 22 w 28"/>
                <a:gd name="T21" fmla="*/ 5 h 26"/>
                <a:gd name="T22" fmla="*/ 23 w 28"/>
                <a:gd name="T23" fmla="*/ 8 h 26"/>
                <a:gd name="T24" fmla="*/ 23 w 28"/>
                <a:gd name="T25" fmla="*/ 8 h 26"/>
                <a:gd name="T26" fmla="*/ 22 w 28"/>
                <a:gd name="T27" fmla="*/ 8 h 26"/>
                <a:gd name="T28" fmla="*/ 17 w 28"/>
                <a:gd name="T29" fmla="*/ 11 h 26"/>
                <a:gd name="T30" fmla="*/ 19 w 28"/>
                <a:gd name="T31" fmla="*/ 13 h 26"/>
                <a:gd name="T32" fmla="*/ 22 w 28"/>
                <a:gd name="T33" fmla="*/ 11 h 26"/>
                <a:gd name="T34" fmla="*/ 23 w 28"/>
                <a:gd name="T35" fmla="*/ 15 h 26"/>
                <a:gd name="T36" fmla="*/ 25 w 28"/>
                <a:gd name="T37" fmla="*/ 18 h 26"/>
                <a:gd name="T38" fmla="*/ 27 w 28"/>
                <a:gd name="T39" fmla="*/ 22 h 26"/>
                <a:gd name="T40" fmla="*/ 27 w 28"/>
                <a:gd name="T41" fmla="*/ 24 h 26"/>
                <a:gd name="T42" fmla="*/ 25 w 28"/>
                <a:gd name="T43" fmla="*/ 26 h 26"/>
                <a:gd name="T44" fmla="*/ 20 w 28"/>
                <a:gd name="T45" fmla="*/ 26 h 26"/>
                <a:gd name="T46" fmla="*/ 16 w 28"/>
                <a:gd name="T47" fmla="*/ 24 h 26"/>
                <a:gd name="T48" fmla="*/ 14 w 28"/>
                <a:gd name="T49" fmla="*/ 21 h 26"/>
                <a:gd name="T50" fmla="*/ 9 w 28"/>
                <a:gd name="T51" fmla="*/ 18 h 26"/>
                <a:gd name="T52" fmla="*/ 3 w 28"/>
                <a:gd name="T53" fmla="*/ 18 h 26"/>
                <a:gd name="T54" fmla="*/ 3 w 28"/>
                <a:gd name="T55" fmla="*/ 15 h 26"/>
                <a:gd name="T56" fmla="*/ 6 w 28"/>
                <a:gd name="T57" fmla="*/ 10 h 26"/>
                <a:gd name="T58" fmla="*/ 8 w 28"/>
                <a:gd name="T59" fmla="*/ 5 h 26"/>
                <a:gd name="T60" fmla="*/ 9 w 28"/>
                <a:gd name="T61" fmla="*/ 4 h 26"/>
                <a:gd name="T62" fmla="*/ 11 w 28"/>
                <a:gd name="T63" fmla="*/ 2 h 26"/>
                <a:gd name="T64" fmla="*/ 14 w 28"/>
                <a:gd name="T6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6">
                  <a:moveTo>
                    <a:pt x="25" y="2"/>
                  </a:moveTo>
                  <a:lnTo>
                    <a:pt x="25" y="4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2"/>
                  </a:lnTo>
                  <a:close/>
                  <a:moveTo>
                    <a:pt x="17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3" y="7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8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5" name="Freeform 232">
              <a:extLst>
                <a:ext uri="{FF2B5EF4-FFF2-40B4-BE49-F238E27FC236}">
                  <a16:creationId xmlns:a16="http://schemas.microsoft.com/office/drawing/2014/main" id="{97AC16B2-44A7-015F-3783-50B289A01D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4526" y="3277578"/>
              <a:ext cx="138395" cy="175430"/>
            </a:xfrm>
            <a:custGeom>
              <a:avLst/>
              <a:gdLst>
                <a:gd name="T0" fmla="*/ 13 w 71"/>
                <a:gd name="T1" fmla="*/ 88 h 90"/>
                <a:gd name="T2" fmla="*/ 3 w 71"/>
                <a:gd name="T3" fmla="*/ 90 h 90"/>
                <a:gd name="T4" fmla="*/ 5 w 71"/>
                <a:gd name="T5" fmla="*/ 85 h 90"/>
                <a:gd name="T6" fmla="*/ 11 w 71"/>
                <a:gd name="T7" fmla="*/ 72 h 90"/>
                <a:gd name="T8" fmla="*/ 3 w 71"/>
                <a:gd name="T9" fmla="*/ 67 h 90"/>
                <a:gd name="T10" fmla="*/ 2 w 71"/>
                <a:gd name="T11" fmla="*/ 71 h 90"/>
                <a:gd name="T12" fmla="*/ 3 w 71"/>
                <a:gd name="T13" fmla="*/ 67 h 90"/>
                <a:gd name="T14" fmla="*/ 26 w 71"/>
                <a:gd name="T15" fmla="*/ 66 h 90"/>
                <a:gd name="T16" fmla="*/ 2 w 71"/>
                <a:gd name="T17" fmla="*/ 64 h 90"/>
                <a:gd name="T18" fmla="*/ 27 w 71"/>
                <a:gd name="T19" fmla="*/ 61 h 90"/>
                <a:gd name="T20" fmla="*/ 29 w 71"/>
                <a:gd name="T21" fmla="*/ 66 h 90"/>
                <a:gd name="T22" fmla="*/ 27 w 71"/>
                <a:gd name="T23" fmla="*/ 63 h 90"/>
                <a:gd name="T24" fmla="*/ 37 w 71"/>
                <a:gd name="T25" fmla="*/ 63 h 90"/>
                <a:gd name="T26" fmla="*/ 5 w 71"/>
                <a:gd name="T27" fmla="*/ 34 h 90"/>
                <a:gd name="T28" fmla="*/ 5 w 71"/>
                <a:gd name="T29" fmla="*/ 34 h 90"/>
                <a:gd name="T30" fmla="*/ 70 w 71"/>
                <a:gd name="T31" fmla="*/ 20 h 90"/>
                <a:gd name="T32" fmla="*/ 7 w 71"/>
                <a:gd name="T33" fmla="*/ 14 h 90"/>
                <a:gd name="T34" fmla="*/ 7 w 71"/>
                <a:gd name="T35" fmla="*/ 17 h 90"/>
                <a:gd name="T36" fmla="*/ 41 w 71"/>
                <a:gd name="T37" fmla="*/ 12 h 90"/>
                <a:gd name="T38" fmla="*/ 51 w 71"/>
                <a:gd name="T39" fmla="*/ 31 h 90"/>
                <a:gd name="T40" fmla="*/ 49 w 71"/>
                <a:gd name="T41" fmla="*/ 41 h 90"/>
                <a:gd name="T42" fmla="*/ 51 w 71"/>
                <a:gd name="T43" fmla="*/ 44 h 90"/>
                <a:gd name="T44" fmla="*/ 48 w 71"/>
                <a:gd name="T45" fmla="*/ 55 h 90"/>
                <a:gd name="T46" fmla="*/ 38 w 71"/>
                <a:gd name="T47" fmla="*/ 58 h 90"/>
                <a:gd name="T48" fmla="*/ 35 w 71"/>
                <a:gd name="T49" fmla="*/ 63 h 90"/>
                <a:gd name="T50" fmla="*/ 30 w 71"/>
                <a:gd name="T51" fmla="*/ 60 h 90"/>
                <a:gd name="T52" fmla="*/ 24 w 71"/>
                <a:gd name="T53" fmla="*/ 63 h 90"/>
                <a:gd name="T54" fmla="*/ 22 w 71"/>
                <a:gd name="T55" fmla="*/ 64 h 90"/>
                <a:gd name="T56" fmla="*/ 21 w 71"/>
                <a:gd name="T57" fmla="*/ 66 h 90"/>
                <a:gd name="T58" fmla="*/ 18 w 71"/>
                <a:gd name="T59" fmla="*/ 67 h 90"/>
                <a:gd name="T60" fmla="*/ 15 w 71"/>
                <a:gd name="T61" fmla="*/ 67 h 90"/>
                <a:gd name="T62" fmla="*/ 10 w 71"/>
                <a:gd name="T63" fmla="*/ 71 h 90"/>
                <a:gd name="T64" fmla="*/ 7 w 71"/>
                <a:gd name="T65" fmla="*/ 69 h 90"/>
                <a:gd name="T66" fmla="*/ 8 w 71"/>
                <a:gd name="T67" fmla="*/ 66 h 90"/>
                <a:gd name="T68" fmla="*/ 8 w 71"/>
                <a:gd name="T69" fmla="*/ 63 h 90"/>
                <a:gd name="T70" fmla="*/ 5 w 71"/>
                <a:gd name="T71" fmla="*/ 58 h 90"/>
                <a:gd name="T72" fmla="*/ 8 w 71"/>
                <a:gd name="T73" fmla="*/ 52 h 90"/>
                <a:gd name="T74" fmla="*/ 8 w 71"/>
                <a:gd name="T75" fmla="*/ 50 h 90"/>
                <a:gd name="T76" fmla="*/ 10 w 71"/>
                <a:gd name="T77" fmla="*/ 45 h 90"/>
                <a:gd name="T78" fmla="*/ 8 w 71"/>
                <a:gd name="T79" fmla="*/ 41 h 90"/>
                <a:gd name="T80" fmla="*/ 8 w 71"/>
                <a:gd name="T81" fmla="*/ 34 h 90"/>
                <a:gd name="T82" fmla="*/ 3 w 71"/>
                <a:gd name="T83" fmla="*/ 33 h 90"/>
                <a:gd name="T84" fmla="*/ 7 w 71"/>
                <a:gd name="T85" fmla="*/ 28 h 90"/>
                <a:gd name="T86" fmla="*/ 13 w 71"/>
                <a:gd name="T87" fmla="*/ 30 h 90"/>
                <a:gd name="T88" fmla="*/ 13 w 71"/>
                <a:gd name="T89" fmla="*/ 28 h 90"/>
                <a:gd name="T90" fmla="*/ 10 w 71"/>
                <a:gd name="T91" fmla="*/ 20 h 90"/>
                <a:gd name="T92" fmla="*/ 8 w 71"/>
                <a:gd name="T93" fmla="*/ 15 h 90"/>
                <a:gd name="T94" fmla="*/ 10 w 71"/>
                <a:gd name="T95" fmla="*/ 14 h 90"/>
                <a:gd name="T96" fmla="*/ 15 w 71"/>
                <a:gd name="T97" fmla="*/ 8 h 90"/>
                <a:gd name="T98" fmla="*/ 22 w 71"/>
                <a:gd name="T99" fmla="*/ 6 h 90"/>
                <a:gd name="T100" fmla="*/ 30 w 71"/>
                <a:gd name="T101" fmla="*/ 6 h 90"/>
                <a:gd name="T102" fmla="*/ 35 w 71"/>
                <a:gd name="T10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" h="90">
                  <a:moveTo>
                    <a:pt x="11" y="83"/>
                  </a:moveTo>
                  <a:lnTo>
                    <a:pt x="13" y="85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8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0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3" y="86"/>
                  </a:lnTo>
                  <a:lnTo>
                    <a:pt x="5" y="85"/>
                  </a:lnTo>
                  <a:lnTo>
                    <a:pt x="10" y="83"/>
                  </a:lnTo>
                  <a:lnTo>
                    <a:pt x="11" y="83"/>
                  </a:lnTo>
                  <a:close/>
                  <a:moveTo>
                    <a:pt x="10" y="71"/>
                  </a:moveTo>
                  <a:lnTo>
                    <a:pt x="11" y="71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close/>
                  <a:moveTo>
                    <a:pt x="3" y="67"/>
                  </a:moveTo>
                  <a:lnTo>
                    <a:pt x="5" y="67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3" y="67"/>
                  </a:lnTo>
                  <a:lnTo>
                    <a:pt x="3" y="67"/>
                  </a:lnTo>
                  <a:close/>
                  <a:moveTo>
                    <a:pt x="26" y="66"/>
                  </a:moveTo>
                  <a:lnTo>
                    <a:pt x="26" y="66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6"/>
                  </a:lnTo>
                  <a:close/>
                  <a:moveTo>
                    <a:pt x="2" y="61"/>
                  </a:moveTo>
                  <a:lnTo>
                    <a:pt x="2" y="63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1"/>
                  </a:lnTo>
                  <a:close/>
                  <a:moveTo>
                    <a:pt x="27" y="61"/>
                  </a:moveTo>
                  <a:lnTo>
                    <a:pt x="29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4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1"/>
                  </a:lnTo>
                  <a:close/>
                  <a:moveTo>
                    <a:pt x="40" y="60"/>
                  </a:moveTo>
                  <a:lnTo>
                    <a:pt x="40" y="64"/>
                  </a:lnTo>
                  <a:lnTo>
                    <a:pt x="38" y="64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8" y="61"/>
                  </a:lnTo>
                  <a:lnTo>
                    <a:pt x="38" y="60"/>
                  </a:lnTo>
                  <a:lnTo>
                    <a:pt x="40" y="60"/>
                  </a:lnTo>
                  <a:close/>
                  <a:moveTo>
                    <a:pt x="5" y="34"/>
                  </a:moveTo>
                  <a:lnTo>
                    <a:pt x="5" y="34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5" y="36"/>
                  </a:lnTo>
                  <a:lnTo>
                    <a:pt x="5" y="34"/>
                  </a:lnTo>
                  <a:close/>
                  <a:moveTo>
                    <a:pt x="71" y="19"/>
                  </a:moveTo>
                  <a:lnTo>
                    <a:pt x="71" y="1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0" y="20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1" y="19"/>
                  </a:lnTo>
                  <a:close/>
                  <a:moveTo>
                    <a:pt x="7" y="14"/>
                  </a:moveTo>
                  <a:lnTo>
                    <a:pt x="7" y="14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4"/>
                  </a:lnTo>
                  <a:lnTo>
                    <a:pt x="7" y="14"/>
                  </a:lnTo>
                  <a:close/>
                  <a:moveTo>
                    <a:pt x="35" y="0"/>
                  </a:moveTo>
                  <a:lnTo>
                    <a:pt x="38" y="8"/>
                  </a:lnTo>
                  <a:lnTo>
                    <a:pt x="41" y="12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1" y="31"/>
                  </a:lnTo>
                  <a:lnTo>
                    <a:pt x="49" y="33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49" y="41"/>
                  </a:lnTo>
                  <a:lnTo>
                    <a:pt x="49" y="42"/>
                  </a:lnTo>
                  <a:lnTo>
                    <a:pt x="49" y="44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9"/>
                  </a:lnTo>
                  <a:lnTo>
                    <a:pt x="49" y="52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60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5" y="61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30" y="61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7" y="61"/>
                  </a:lnTo>
                  <a:lnTo>
                    <a:pt x="26" y="61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22" y="63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8" y="66"/>
                  </a:lnTo>
                  <a:lnTo>
                    <a:pt x="19" y="64"/>
                  </a:lnTo>
                  <a:lnTo>
                    <a:pt x="18" y="64"/>
                  </a:lnTo>
                  <a:lnTo>
                    <a:pt x="15" y="67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0" y="71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7" y="69"/>
                  </a:lnTo>
                  <a:lnTo>
                    <a:pt x="5" y="67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7" y="66"/>
                  </a:lnTo>
                  <a:lnTo>
                    <a:pt x="8" y="66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5" y="60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7" y="55"/>
                  </a:lnTo>
                  <a:lnTo>
                    <a:pt x="7" y="53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10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3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6" name="Freeform 233">
              <a:extLst>
                <a:ext uri="{FF2B5EF4-FFF2-40B4-BE49-F238E27FC236}">
                  <a16:creationId xmlns:a16="http://schemas.microsoft.com/office/drawing/2014/main" id="{6F7D5B6F-B8D9-332F-A26D-31499C918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9694" y="3133335"/>
              <a:ext cx="177380" cy="173481"/>
            </a:xfrm>
            <a:custGeom>
              <a:avLst/>
              <a:gdLst>
                <a:gd name="T0" fmla="*/ 8 w 91"/>
                <a:gd name="T1" fmla="*/ 58 h 89"/>
                <a:gd name="T2" fmla="*/ 82 w 91"/>
                <a:gd name="T3" fmla="*/ 0 h 89"/>
                <a:gd name="T4" fmla="*/ 85 w 91"/>
                <a:gd name="T5" fmla="*/ 1 h 89"/>
                <a:gd name="T6" fmla="*/ 88 w 91"/>
                <a:gd name="T7" fmla="*/ 8 h 89"/>
                <a:gd name="T8" fmla="*/ 91 w 91"/>
                <a:gd name="T9" fmla="*/ 11 h 89"/>
                <a:gd name="T10" fmla="*/ 85 w 91"/>
                <a:gd name="T11" fmla="*/ 14 h 89"/>
                <a:gd name="T12" fmla="*/ 80 w 91"/>
                <a:gd name="T13" fmla="*/ 19 h 89"/>
                <a:gd name="T14" fmla="*/ 77 w 91"/>
                <a:gd name="T15" fmla="*/ 28 h 89"/>
                <a:gd name="T16" fmla="*/ 72 w 91"/>
                <a:gd name="T17" fmla="*/ 39 h 89"/>
                <a:gd name="T18" fmla="*/ 63 w 91"/>
                <a:gd name="T19" fmla="*/ 45 h 89"/>
                <a:gd name="T20" fmla="*/ 53 w 91"/>
                <a:gd name="T21" fmla="*/ 50 h 89"/>
                <a:gd name="T22" fmla="*/ 45 w 91"/>
                <a:gd name="T23" fmla="*/ 58 h 89"/>
                <a:gd name="T24" fmla="*/ 44 w 91"/>
                <a:gd name="T25" fmla="*/ 63 h 89"/>
                <a:gd name="T26" fmla="*/ 49 w 91"/>
                <a:gd name="T27" fmla="*/ 67 h 89"/>
                <a:gd name="T28" fmla="*/ 56 w 91"/>
                <a:gd name="T29" fmla="*/ 74 h 89"/>
                <a:gd name="T30" fmla="*/ 55 w 91"/>
                <a:gd name="T31" fmla="*/ 78 h 89"/>
                <a:gd name="T32" fmla="*/ 49 w 91"/>
                <a:gd name="T33" fmla="*/ 80 h 89"/>
                <a:gd name="T34" fmla="*/ 39 w 91"/>
                <a:gd name="T35" fmla="*/ 80 h 89"/>
                <a:gd name="T36" fmla="*/ 33 w 91"/>
                <a:gd name="T37" fmla="*/ 86 h 89"/>
                <a:gd name="T38" fmla="*/ 31 w 91"/>
                <a:gd name="T39" fmla="*/ 88 h 89"/>
                <a:gd name="T40" fmla="*/ 23 w 91"/>
                <a:gd name="T41" fmla="*/ 86 h 89"/>
                <a:gd name="T42" fmla="*/ 17 w 91"/>
                <a:gd name="T43" fmla="*/ 88 h 89"/>
                <a:gd name="T44" fmla="*/ 14 w 91"/>
                <a:gd name="T45" fmla="*/ 88 h 89"/>
                <a:gd name="T46" fmla="*/ 12 w 91"/>
                <a:gd name="T47" fmla="*/ 83 h 89"/>
                <a:gd name="T48" fmla="*/ 6 w 91"/>
                <a:gd name="T49" fmla="*/ 83 h 89"/>
                <a:gd name="T50" fmla="*/ 9 w 91"/>
                <a:gd name="T51" fmla="*/ 77 h 89"/>
                <a:gd name="T52" fmla="*/ 17 w 91"/>
                <a:gd name="T53" fmla="*/ 74 h 89"/>
                <a:gd name="T54" fmla="*/ 11 w 91"/>
                <a:gd name="T55" fmla="*/ 71 h 89"/>
                <a:gd name="T56" fmla="*/ 11 w 91"/>
                <a:gd name="T57" fmla="*/ 58 h 89"/>
                <a:gd name="T58" fmla="*/ 4 w 91"/>
                <a:gd name="T59" fmla="*/ 56 h 89"/>
                <a:gd name="T60" fmla="*/ 0 w 91"/>
                <a:gd name="T61" fmla="*/ 53 h 89"/>
                <a:gd name="T62" fmla="*/ 1 w 91"/>
                <a:gd name="T63" fmla="*/ 49 h 89"/>
                <a:gd name="T64" fmla="*/ 9 w 91"/>
                <a:gd name="T65" fmla="*/ 44 h 89"/>
                <a:gd name="T66" fmla="*/ 14 w 91"/>
                <a:gd name="T67" fmla="*/ 41 h 89"/>
                <a:gd name="T68" fmla="*/ 19 w 91"/>
                <a:gd name="T69" fmla="*/ 37 h 89"/>
                <a:gd name="T70" fmla="*/ 23 w 91"/>
                <a:gd name="T71" fmla="*/ 36 h 89"/>
                <a:gd name="T72" fmla="*/ 28 w 91"/>
                <a:gd name="T73" fmla="*/ 30 h 89"/>
                <a:gd name="T74" fmla="*/ 31 w 91"/>
                <a:gd name="T75" fmla="*/ 25 h 89"/>
                <a:gd name="T76" fmla="*/ 34 w 91"/>
                <a:gd name="T77" fmla="*/ 22 h 89"/>
                <a:gd name="T78" fmla="*/ 38 w 91"/>
                <a:gd name="T79" fmla="*/ 22 h 89"/>
                <a:gd name="T80" fmla="*/ 41 w 91"/>
                <a:gd name="T81" fmla="*/ 25 h 89"/>
                <a:gd name="T82" fmla="*/ 47 w 91"/>
                <a:gd name="T83" fmla="*/ 26 h 89"/>
                <a:gd name="T84" fmla="*/ 55 w 91"/>
                <a:gd name="T85" fmla="*/ 28 h 89"/>
                <a:gd name="T86" fmla="*/ 56 w 91"/>
                <a:gd name="T87" fmla="*/ 23 h 89"/>
                <a:gd name="T88" fmla="*/ 53 w 91"/>
                <a:gd name="T89" fmla="*/ 19 h 89"/>
                <a:gd name="T90" fmla="*/ 58 w 91"/>
                <a:gd name="T91" fmla="*/ 17 h 89"/>
                <a:gd name="T92" fmla="*/ 66 w 91"/>
                <a:gd name="T93" fmla="*/ 15 h 89"/>
                <a:gd name="T94" fmla="*/ 69 w 91"/>
                <a:gd name="T95" fmla="*/ 12 h 89"/>
                <a:gd name="T96" fmla="*/ 74 w 91"/>
                <a:gd name="T97" fmla="*/ 9 h 89"/>
                <a:gd name="T98" fmla="*/ 77 w 91"/>
                <a:gd name="T99" fmla="*/ 9 h 89"/>
                <a:gd name="T100" fmla="*/ 79 w 91"/>
                <a:gd name="T101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89">
                  <a:moveTo>
                    <a:pt x="8" y="58"/>
                  </a:moveTo>
                  <a:lnTo>
                    <a:pt x="8" y="60"/>
                  </a:lnTo>
                  <a:lnTo>
                    <a:pt x="6" y="60"/>
                  </a:lnTo>
                  <a:lnTo>
                    <a:pt x="6" y="58"/>
                  </a:lnTo>
                  <a:lnTo>
                    <a:pt x="8" y="58"/>
                  </a:lnTo>
                  <a:lnTo>
                    <a:pt x="8" y="58"/>
                  </a:lnTo>
                  <a:close/>
                  <a:moveTo>
                    <a:pt x="80" y="0"/>
                  </a:move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6" y="6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5"/>
                  </a:lnTo>
                  <a:lnTo>
                    <a:pt x="82" y="15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79" y="20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7" y="28"/>
                  </a:lnTo>
                  <a:lnTo>
                    <a:pt x="77" y="30"/>
                  </a:lnTo>
                  <a:lnTo>
                    <a:pt x="77" y="33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2" y="39"/>
                  </a:lnTo>
                  <a:lnTo>
                    <a:pt x="71" y="41"/>
                  </a:lnTo>
                  <a:lnTo>
                    <a:pt x="67" y="42"/>
                  </a:lnTo>
                  <a:lnTo>
                    <a:pt x="66" y="44"/>
                  </a:lnTo>
                  <a:lnTo>
                    <a:pt x="64" y="45"/>
                  </a:lnTo>
                  <a:lnTo>
                    <a:pt x="63" y="45"/>
                  </a:lnTo>
                  <a:lnTo>
                    <a:pt x="61" y="49"/>
                  </a:lnTo>
                  <a:lnTo>
                    <a:pt x="60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3" y="50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8"/>
                  </a:lnTo>
                  <a:lnTo>
                    <a:pt x="45" y="60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4" y="64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6"/>
                  </a:lnTo>
                  <a:lnTo>
                    <a:pt x="49" y="67"/>
                  </a:lnTo>
                  <a:lnTo>
                    <a:pt x="52" y="71"/>
                  </a:lnTo>
                  <a:lnTo>
                    <a:pt x="53" y="71"/>
                  </a:lnTo>
                  <a:lnTo>
                    <a:pt x="55" y="72"/>
                  </a:lnTo>
                  <a:lnTo>
                    <a:pt x="56" y="72"/>
                  </a:lnTo>
                  <a:lnTo>
                    <a:pt x="56" y="74"/>
                  </a:lnTo>
                  <a:lnTo>
                    <a:pt x="58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0" y="80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39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83"/>
                  </a:lnTo>
                  <a:lnTo>
                    <a:pt x="34" y="85"/>
                  </a:lnTo>
                  <a:lnTo>
                    <a:pt x="33" y="86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28" y="86"/>
                  </a:lnTo>
                  <a:lnTo>
                    <a:pt x="26" y="88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3" y="86"/>
                  </a:lnTo>
                  <a:lnTo>
                    <a:pt x="22" y="86"/>
                  </a:lnTo>
                  <a:lnTo>
                    <a:pt x="20" y="85"/>
                  </a:lnTo>
                  <a:lnTo>
                    <a:pt x="19" y="85"/>
                  </a:lnTo>
                  <a:lnTo>
                    <a:pt x="19" y="86"/>
                  </a:lnTo>
                  <a:lnTo>
                    <a:pt x="17" y="88"/>
                  </a:lnTo>
                  <a:lnTo>
                    <a:pt x="15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1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12" y="85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14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2" y="72"/>
                  </a:lnTo>
                  <a:lnTo>
                    <a:pt x="11" y="72"/>
                  </a:lnTo>
                  <a:lnTo>
                    <a:pt x="11" y="71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1"/>
                  </a:lnTo>
                  <a:lnTo>
                    <a:pt x="14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4" y="45"/>
                  </a:lnTo>
                  <a:lnTo>
                    <a:pt x="6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7" y="39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5" y="17"/>
                  </a:lnTo>
                  <a:lnTo>
                    <a:pt x="56" y="17"/>
                  </a:lnTo>
                  <a:lnTo>
                    <a:pt x="58" y="17"/>
                  </a:lnTo>
                  <a:lnTo>
                    <a:pt x="61" y="17"/>
                  </a:lnTo>
                  <a:lnTo>
                    <a:pt x="63" y="15"/>
                  </a:lnTo>
                  <a:lnTo>
                    <a:pt x="64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79" y="1"/>
                  </a:lnTo>
                  <a:lnTo>
                    <a:pt x="79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7" name="Freeform 234">
              <a:extLst>
                <a:ext uri="{FF2B5EF4-FFF2-40B4-BE49-F238E27FC236}">
                  <a16:creationId xmlns:a16="http://schemas.microsoft.com/office/drawing/2014/main" id="{24F561C2-4C26-68DD-7D86-A02CFB0E9A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101" y="3924719"/>
              <a:ext cx="9747" cy="9747"/>
            </a:xfrm>
            <a:custGeom>
              <a:avLst/>
              <a:gdLst>
                <a:gd name="T0" fmla="*/ 3 w 5"/>
                <a:gd name="T1" fmla="*/ 3 h 5"/>
                <a:gd name="T2" fmla="*/ 5 w 5"/>
                <a:gd name="T3" fmla="*/ 3 h 5"/>
                <a:gd name="T4" fmla="*/ 5 w 5"/>
                <a:gd name="T5" fmla="*/ 5 h 5"/>
                <a:gd name="T6" fmla="*/ 3 w 5"/>
                <a:gd name="T7" fmla="*/ 5 h 5"/>
                <a:gd name="T8" fmla="*/ 3 w 5"/>
                <a:gd name="T9" fmla="*/ 5 h 5"/>
                <a:gd name="T10" fmla="*/ 3 w 5"/>
                <a:gd name="T11" fmla="*/ 3 h 5"/>
                <a:gd name="T12" fmla="*/ 3 w 5"/>
                <a:gd name="T13" fmla="*/ 3 h 5"/>
                <a:gd name="T14" fmla="*/ 0 w 5"/>
                <a:gd name="T15" fmla="*/ 0 h 5"/>
                <a:gd name="T16" fmla="*/ 1 w 5"/>
                <a:gd name="T17" fmla="*/ 0 h 5"/>
                <a:gd name="T18" fmla="*/ 1 w 5"/>
                <a:gd name="T19" fmla="*/ 2 h 5"/>
                <a:gd name="T20" fmla="*/ 3 w 5"/>
                <a:gd name="T21" fmla="*/ 2 h 5"/>
                <a:gd name="T22" fmla="*/ 3 w 5"/>
                <a:gd name="T23" fmla="*/ 2 h 5"/>
                <a:gd name="T24" fmla="*/ 1 w 5"/>
                <a:gd name="T25" fmla="*/ 3 h 5"/>
                <a:gd name="T26" fmla="*/ 1 w 5"/>
                <a:gd name="T27" fmla="*/ 2 h 5"/>
                <a:gd name="T28" fmla="*/ 0 w 5"/>
                <a:gd name="T29" fmla="*/ 2 h 5"/>
                <a:gd name="T30" fmla="*/ 0 w 5"/>
                <a:gd name="T31" fmla="*/ 2 h 5"/>
                <a:gd name="T32" fmla="*/ 0 w 5"/>
                <a:gd name="T33" fmla="*/ 0 h 5"/>
                <a:gd name="T34" fmla="*/ 0 w 5"/>
                <a:gd name="T35" fmla="*/ 0 h 5"/>
                <a:gd name="T36" fmla="*/ 0 w 5"/>
                <a:gd name="T37" fmla="*/ 0 h 5"/>
                <a:gd name="T38" fmla="*/ 0 w 5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8" name="Freeform 235">
              <a:extLst>
                <a:ext uri="{FF2B5EF4-FFF2-40B4-BE49-F238E27FC236}">
                  <a16:creationId xmlns:a16="http://schemas.microsoft.com/office/drawing/2014/main" id="{869B7A60-0BB4-BE1A-46D7-7CFFCDA7F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35595"/>
              <a:ext cx="37036" cy="27289"/>
            </a:xfrm>
            <a:custGeom>
              <a:avLst/>
              <a:gdLst>
                <a:gd name="T0" fmla="*/ 7 w 19"/>
                <a:gd name="T1" fmla="*/ 13 h 14"/>
                <a:gd name="T2" fmla="*/ 7 w 19"/>
                <a:gd name="T3" fmla="*/ 13 h 14"/>
                <a:gd name="T4" fmla="*/ 8 w 19"/>
                <a:gd name="T5" fmla="*/ 14 h 14"/>
                <a:gd name="T6" fmla="*/ 10 w 19"/>
                <a:gd name="T7" fmla="*/ 14 h 14"/>
                <a:gd name="T8" fmla="*/ 7 w 19"/>
                <a:gd name="T9" fmla="*/ 14 h 14"/>
                <a:gd name="T10" fmla="*/ 7 w 19"/>
                <a:gd name="T11" fmla="*/ 14 h 14"/>
                <a:gd name="T12" fmla="*/ 7 w 19"/>
                <a:gd name="T13" fmla="*/ 13 h 14"/>
                <a:gd name="T14" fmla="*/ 18 w 19"/>
                <a:gd name="T15" fmla="*/ 11 h 14"/>
                <a:gd name="T16" fmla="*/ 19 w 19"/>
                <a:gd name="T17" fmla="*/ 11 h 14"/>
                <a:gd name="T18" fmla="*/ 19 w 19"/>
                <a:gd name="T19" fmla="*/ 13 h 14"/>
                <a:gd name="T20" fmla="*/ 19 w 19"/>
                <a:gd name="T21" fmla="*/ 14 h 14"/>
                <a:gd name="T22" fmla="*/ 19 w 19"/>
                <a:gd name="T23" fmla="*/ 14 h 14"/>
                <a:gd name="T24" fmla="*/ 18 w 19"/>
                <a:gd name="T25" fmla="*/ 14 h 14"/>
                <a:gd name="T26" fmla="*/ 18 w 19"/>
                <a:gd name="T27" fmla="*/ 13 h 14"/>
                <a:gd name="T28" fmla="*/ 15 w 19"/>
                <a:gd name="T29" fmla="*/ 11 h 14"/>
                <a:gd name="T30" fmla="*/ 16 w 19"/>
                <a:gd name="T31" fmla="*/ 11 h 14"/>
                <a:gd name="T32" fmla="*/ 16 w 19"/>
                <a:gd name="T33" fmla="*/ 11 h 14"/>
                <a:gd name="T34" fmla="*/ 18 w 19"/>
                <a:gd name="T35" fmla="*/ 11 h 14"/>
                <a:gd name="T36" fmla="*/ 18 w 19"/>
                <a:gd name="T37" fmla="*/ 11 h 14"/>
                <a:gd name="T38" fmla="*/ 18 w 19"/>
                <a:gd name="T39" fmla="*/ 11 h 14"/>
                <a:gd name="T40" fmla="*/ 18 w 19"/>
                <a:gd name="T41" fmla="*/ 11 h 14"/>
                <a:gd name="T42" fmla="*/ 2 w 19"/>
                <a:gd name="T43" fmla="*/ 0 h 14"/>
                <a:gd name="T44" fmla="*/ 4 w 19"/>
                <a:gd name="T45" fmla="*/ 0 h 14"/>
                <a:gd name="T46" fmla="*/ 2 w 19"/>
                <a:gd name="T47" fmla="*/ 3 h 14"/>
                <a:gd name="T48" fmla="*/ 4 w 19"/>
                <a:gd name="T49" fmla="*/ 6 h 14"/>
                <a:gd name="T50" fmla="*/ 5 w 19"/>
                <a:gd name="T51" fmla="*/ 8 h 14"/>
                <a:gd name="T52" fmla="*/ 4 w 19"/>
                <a:gd name="T53" fmla="*/ 8 h 14"/>
                <a:gd name="T54" fmla="*/ 4 w 19"/>
                <a:gd name="T55" fmla="*/ 8 h 14"/>
                <a:gd name="T56" fmla="*/ 2 w 19"/>
                <a:gd name="T57" fmla="*/ 8 h 14"/>
                <a:gd name="T58" fmla="*/ 2 w 19"/>
                <a:gd name="T59" fmla="*/ 6 h 14"/>
                <a:gd name="T60" fmla="*/ 0 w 19"/>
                <a:gd name="T61" fmla="*/ 6 h 14"/>
                <a:gd name="T62" fmla="*/ 0 w 19"/>
                <a:gd name="T63" fmla="*/ 2 h 14"/>
                <a:gd name="T64" fmla="*/ 2 w 19"/>
                <a:gd name="T65" fmla="*/ 0 h 14"/>
                <a:gd name="T66" fmla="*/ 2 w 19"/>
                <a:gd name="T67" fmla="*/ 0 h 14"/>
                <a:gd name="T68" fmla="*/ 2 w 19"/>
                <a:gd name="T6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4">
                  <a:moveTo>
                    <a:pt x="7" y="13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3"/>
                  </a:lnTo>
                  <a:close/>
                  <a:moveTo>
                    <a:pt x="18" y="11"/>
                  </a:move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2" y="0"/>
                  </a:moveTo>
                  <a:lnTo>
                    <a:pt x="4" y="0"/>
                  </a:lnTo>
                  <a:lnTo>
                    <a:pt x="2" y="3"/>
                  </a:lnTo>
                  <a:lnTo>
                    <a:pt x="4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9" name="Freeform 236">
              <a:extLst>
                <a:ext uri="{FF2B5EF4-FFF2-40B4-BE49-F238E27FC236}">
                  <a16:creationId xmlns:a16="http://schemas.microsoft.com/office/drawing/2014/main" id="{7CCA893D-5532-CC47-4BA4-1BC995193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2038" y="4306767"/>
              <a:ext cx="9816279" cy="432727"/>
            </a:xfrm>
            <a:custGeom>
              <a:avLst/>
              <a:gdLst>
                <a:gd name="T0" fmla="*/ 110 w 5036"/>
                <a:gd name="T1" fmla="*/ 222 h 222"/>
                <a:gd name="T2" fmla="*/ 110 w 5036"/>
                <a:gd name="T3" fmla="*/ 220 h 222"/>
                <a:gd name="T4" fmla="*/ 50 w 5036"/>
                <a:gd name="T5" fmla="*/ 137 h 222"/>
                <a:gd name="T6" fmla="*/ 52 w 5036"/>
                <a:gd name="T7" fmla="*/ 137 h 222"/>
                <a:gd name="T8" fmla="*/ 4986 w 5036"/>
                <a:gd name="T9" fmla="*/ 124 h 222"/>
                <a:gd name="T10" fmla="*/ 4986 w 5036"/>
                <a:gd name="T11" fmla="*/ 124 h 222"/>
                <a:gd name="T12" fmla="*/ 4986 w 5036"/>
                <a:gd name="T13" fmla="*/ 124 h 222"/>
                <a:gd name="T14" fmla="*/ 4986 w 5036"/>
                <a:gd name="T15" fmla="*/ 124 h 222"/>
                <a:gd name="T16" fmla="*/ 5020 w 5036"/>
                <a:gd name="T17" fmla="*/ 121 h 222"/>
                <a:gd name="T18" fmla="*/ 5019 w 5036"/>
                <a:gd name="T19" fmla="*/ 121 h 222"/>
                <a:gd name="T20" fmla="*/ 5019 w 5036"/>
                <a:gd name="T21" fmla="*/ 121 h 222"/>
                <a:gd name="T22" fmla="*/ 5033 w 5036"/>
                <a:gd name="T23" fmla="*/ 121 h 222"/>
                <a:gd name="T24" fmla="*/ 5033 w 5036"/>
                <a:gd name="T25" fmla="*/ 121 h 222"/>
                <a:gd name="T26" fmla="*/ 5033 w 5036"/>
                <a:gd name="T27" fmla="*/ 121 h 222"/>
                <a:gd name="T28" fmla="*/ 64 w 5036"/>
                <a:gd name="T29" fmla="*/ 115 h 222"/>
                <a:gd name="T30" fmla="*/ 64 w 5036"/>
                <a:gd name="T31" fmla="*/ 115 h 222"/>
                <a:gd name="T32" fmla="*/ 5036 w 5036"/>
                <a:gd name="T33" fmla="*/ 100 h 222"/>
                <a:gd name="T34" fmla="*/ 5036 w 5036"/>
                <a:gd name="T35" fmla="*/ 102 h 222"/>
                <a:gd name="T36" fmla="*/ 5027 w 5036"/>
                <a:gd name="T37" fmla="*/ 96 h 222"/>
                <a:gd name="T38" fmla="*/ 5028 w 5036"/>
                <a:gd name="T39" fmla="*/ 97 h 222"/>
                <a:gd name="T40" fmla="*/ 5027 w 5036"/>
                <a:gd name="T41" fmla="*/ 97 h 222"/>
                <a:gd name="T42" fmla="*/ 5028 w 5036"/>
                <a:gd name="T43" fmla="*/ 97 h 222"/>
                <a:gd name="T44" fmla="*/ 5027 w 5036"/>
                <a:gd name="T45" fmla="*/ 96 h 222"/>
                <a:gd name="T46" fmla="*/ 5027 w 5036"/>
                <a:gd name="T47" fmla="*/ 96 h 222"/>
                <a:gd name="T48" fmla="*/ 4831 w 5036"/>
                <a:gd name="T49" fmla="*/ 74 h 222"/>
                <a:gd name="T50" fmla="*/ 4831 w 5036"/>
                <a:gd name="T51" fmla="*/ 75 h 222"/>
                <a:gd name="T52" fmla="*/ 4755 w 5036"/>
                <a:gd name="T53" fmla="*/ 69 h 222"/>
                <a:gd name="T54" fmla="*/ 4755 w 5036"/>
                <a:gd name="T55" fmla="*/ 69 h 222"/>
                <a:gd name="T56" fmla="*/ 4826 w 5036"/>
                <a:gd name="T57" fmla="*/ 64 h 222"/>
                <a:gd name="T58" fmla="*/ 4828 w 5036"/>
                <a:gd name="T59" fmla="*/ 67 h 222"/>
                <a:gd name="T60" fmla="*/ 4826 w 5036"/>
                <a:gd name="T61" fmla="*/ 66 h 222"/>
                <a:gd name="T62" fmla="*/ 4806 w 5036"/>
                <a:gd name="T63" fmla="*/ 42 h 222"/>
                <a:gd name="T64" fmla="*/ 4806 w 5036"/>
                <a:gd name="T65" fmla="*/ 44 h 222"/>
                <a:gd name="T66" fmla="*/ 4806 w 5036"/>
                <a:gd name="T67" fmla="*/ 42 h 222"/>
                <a:gd name="T68" fmla="*/ 4806 w 5036"/>
                <a:gd name="T69" fmla="*/ 42 h 222"/>
                <a:gd name="T70" fmla="*/ 4808 w 5036"/>
                <a:gd name="T71" fmla="*/ 37 h 222"/>
                <a:gd name="T72" fmla="*/ 4806 w 5036"/>
                <a:gd name="T73" fmla="*/ 37 h 222"/>
                <a:gd name="T74" fmla="*/ 4806 w 5036"/>
                <a:gd name="T75" fmla="*/ 31 h 222"/>
                <a:gd name="T76" fmla="*/ 4806 w 5036"/>
                <a:gd name="T77" fmla="*/ 31 h 222"/>
                <a:gd name="T78" fmla="*/ 4806 w 5036"/>
                <a:gd name="T79" fmla="*/ 31 h 222"/>
                <a:gd name="T80" fmla="*/ 4806 w 5036"/>
                <a:gd name="T81" fmla="*/ 29 h 222"/>
                <a:gd name="T82" fmla="*/ 4804 w 5036"/>
                <a:gd name="T83" fmla="*/ 29 h 222"/>
                <a:gd name="T84" fmla="*/ 31 w 5036"/>
                <a:gd name="T85" fmla="*/ 28 h 222"/>
                <a:gd name="T86" fmla="*/ 30 w 5036"/>
                <a:gd name="T87" fmla="*/ 31 h 222"/>
                <a:gd name="T88" fmla="*/ 28 w 5036"/>
                <a:gd name="T89" fmla="*/ 29 h 222"/>
                <a:gd name="T90" fmla="*/ 4804 w 5036"/>
                <a:gd name="T91" fmla="*/ 12 h 222"/>
                <a:gd name="T92" fmla="*/ 4803 w 5036"/>
                <a:gd name="T93" fmla="*/ 12 h 222"/>
                <a:gd name="T94" fmla="*/ 4804 w 5036"/>
                <a:gd name="T95" fmla="*/ 11 h 222"/>
                <a:gd name="T96" fmla="*/ 4804 w 5036"/>
                <a:gd name="T97" fmla="*/ 12 h 222"/>
                <a:gd name="T98" fmla="*/ 3 w 5036"/>
                <a:gd name="T99" fmla="*/ 1 h 222"/>
                <a:gd name="T100" fmla="*/ 1 w 5036"/>
                <a:gd name="T101" fmla="*/ 1 h 222"/>
                <a:gd name="T102" fmla="*/ 1 w 5036"/>
                <a:gd name="T103" fmla="*/ 1 h 222"/>
                <a:gd name="T104" fmla="*/ 1 w 5036"/>
                <a:gd name="T10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36" h="222">
                  <a:moveTo>
                    <a:pt x="110" y="220"/>
                  </a:moveTo>
                  <a:lnTo>
                    <a:pt x="110" y="220"/>
                  </a:lnTo>
                  <a:lnTo>
                    <a:pt x="110" y="220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0"/>
                  </a:lnTo>
                  <a:lnTo>
                    <a:pt x="110" y="220"/>
                  </a:lnTo>
                  <a:close/>
                  <a:moveTo>
                    <a:pt x="50" y="137"/>
                  </a:moveTo>
                  <a:lnTo>
                    <a:pt x="50" y="137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50" y="137"/>
                  </a:lnTo>
                  <a:close/>
                  <a:moveTo>
                    <a:pt x="4986" y="124"/>
                  </a:move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close/>
                  <a:moveTo>
                    <a:pt x="5019" y="121"/>
                  </a:move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close/>
                  <a:moveTo>
                    <a:pt x="5033" y="121"/>
                  </a:move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5036" y="100"/>
                  </a:moveTo>
                  <a:lnTo>
                    <a:pt x="5036" y="100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0"/>
                  </a:lnTo>
                  <a:close/>
                  <a:moveTo>
                    <a:pt x="5027" y="96"/>
                  </a:moveTo>
                  <a:lnTo>
                    <a:pt x="5027" y="96"/>
                  </a:lnTo>
                  <a:lnTo>
                    <a:pt x="5027" y="96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close/>
                  <a:moveTo>
                    <a:pt x="4831" y="72"/>
                  </a:moveTo>
                  <a:lnTo>
                    <a:pt x="4831" y="74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5"/>
                  </a:lnTo>
                  <a:lnTo>
                    <a:pt x="4831" y="75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2"/>
                  </a:lnTo>
                  <a:close/>
                  <a:moveTo>
                    <a:pt x="4755" y="69"/>
                  </a:move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close/>
                  <a:moveTo>
                    <a:pt x="4825" y="64"/>
                  </a:moveTo>
                  <a:lnTo>
                    <a:pt x="4826" y="64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8" y="67"/>
                  </a:lnTo>
                  <a:lnTo>
                    <a:pt x="4828" y="67"/>
                  </a:lnTo>
                  <a:lnTo>
                    <a:pt x="4826" y="69"/>
                  </a:lnTo>
                  <a:lnTo>
                    <a:pt x="4826" y="67"/>
                  </a:lnTo>
                  <a:lnTo>
                    <a:pt x="4826" y="67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5" y="64"/>
                  </a:lnTo>
                  <a:close/>
                  <a:moveTo>
                    <a:pt x="4806" y="42"/>
                  </a:moveTo>
                  <a:lnTo>
                    <a:pt x="4806" y="42"/>
                  </a:lnTo>
                  <a:lnTo>
                    <a:pt x="4806" y="42"/>
                  </a:lnTo>
                  <a:lnTo>
                    <a:pt x="4808" y="42"/>
                  </a:lnTo>
                  <a:lnTo>
                    <a:pt x="4808" y="42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close/>
                  <a:moveTo>
                    <a:pt x="4808" y="36"/>
                  </a:move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8" y="36"/>
                  </a:lnTo>
                  <a:lnTo>
                    <a:pt x="4808" y="36"/>
                  </a:lnTo>
                  <a:close/>
                  <a:moveTo>
                    <a:pt x="4806" y="31"/>
                  </a:move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close/>
                  <a:moveTo>
                    <a:pt x="4804" y="28"/>
                  </a:moveTo>
                  <a:lnTo>
                    <a:pt x="4804" y="28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4" y="29"/>
                  </a:lnTo>
                  <a:lnTo>
                    <a:pt x="4804" y="29"/>
                  </a:lnTo>
                  <a:lnTo>
                    <a:pt x="4804" y="28"/>
                  </a:lnTo>
                  <a:close/>
                  <a:moveTo>
                    <a:pt x="28" y="28"/>
                  </a:moveTo>
                  <a:lnTo>
                    <a:pt x="28" y="28"/>
                  </a:lnTo>
                  <a:lnTo>
                    <a:pt x="31" y="28"/>
                  </a:lnTo>
                  <a:lnTo>
                    <a:pt x="30" y="29"/>
                  </a:lnTo>
                  <a:lnTo>
                    <a:pt x="33" y="31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8" y="28"/>
                  </a:lnTo>
                  <a:close/>
                  <a:moveTo>
                    <a:pt x="4804" y="12"/>
                  </a:moveTo>
                  <a:lnTo>
                    <a:pt x="4804" y="12"/>
                  </a:lnTo>
                  <a:lnTo>
                    <a:pt x="4803" y="12"/>
                  </a:lnTo>
                  <a:lnTo>
                    <a:pt x="4803" y="14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4" y="12"/>
                  </a:lnTo>
                  <a:close/>
                  <a:moveTo>
                    <a:pt x="4804" y="11"/>
                  </a:moveTo>
                  <a:lnTo>
                    <a:pt x="4804" y="11"/>
                  </a:lnTo>
                  <a:lnTo>
                    <a:pt x="4806" y="12"/>
                  </a:lnTo>
                  <a:lnTo>
                    <a:pt x="4804" y="12"/>
                  </a:lnTo>
                  <a:lnTo>
                    <a:pt x="4804" y="12"/>
                  </a:lnTo>
                  <a:lnTo>
                    <a:pt x="4804" y="11"/>
                  </a:lnTo>
                  <a:close/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0" name="Freeform 237">
              <a:extLst>
                <a:ext uri="{FF2B5EF4-FFF2-40B4-BE49-F238E27FC236}">
                  <a16:creationId xmlns:a16="http://schemas.microsoft.com/office/drawing/2014/main" id="{21A8A13E-8232-7C31-DEEC-A26C894670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7892" y="4002688"/>
              <a:ext cx="148141" cy="122802"/>
            </a:xfrm>
            <a:custGeom>
              <a:avLst/>
              <a:gdLst>
                <a:gd name="T0" fmla="*/ 13 w 76"/>
                <a:gd name="T1" fmla="*/ 58 h 63"/>
                <a:gd name="T2" fmla="*/ 10 w 76"/>
                <a:gd name="T3" fmla="*/ 50 h 63"/>
                <a:gd name="T4" fmla="*/ 10 w 76"/>
                <a:gd name="T5" fmla="*/ 48 h 63"/>
                <a:gd name="T6" fmla="*/ 74 w 76"/>
                <a:gd name="T7" fmla="*/ 3 h 63"/>
                <a:gd name="T8" fmla="*/ 73 w 76"/>
                <a:gd name="T9" fmla="*/ 9 h 63"/>
                <a:gd name="T10" fmla="*/ 74 w 76"/>
                <a:gd name="T11" fmla="*/ 12 h 63"/>
                <a:gd name="T12" fmla="*/ 76 w 76"/>
                <a:gd name="T13" fmla="*/ 22 h 63"/>
                <a:gd name="T14" fmla="*/ 76 w 76"/>
                <a:gd name="T15" fmla="*/ 29 h 63"/>
                <a:gd name="T16" fmla="*/ 74 w 76"/>
                <a:gd name="T17" fmla="*/ 36 h 63"/>
                <a:gd name="T18" fmla="*/ 71 w 76"/>
                <a:gd name="T19" fmla="*/ 34 h 63"/>
                <a:gd name="T20" fmla="*/ 65 w 76"/>
                <a:gd name="T21" fmla="*/ 39 h 63"/>
                <a:gd name="T22" fmla="*/ 58 w 76"/>
                <a:gd name="T23" fmla="*/ 41 h 63"/>
                <a:gd name="T24" fmla="*/ 58 w 76"/>
                <a:gd name="T25" fmla="*/ 44 h 63"/>
                <a:gd name="T26" fmla="*/ 54 w 76"/>
                <a:gd name="T27" fmla="*/ 42 h 63"/>
                <a:gd name="T28" fmla="*/ 51 w 76"/>
                <a:gd name="T29" fmla="*/ 45 h 63"/>
                <a:gd name="T30" fmla="*/ 51 w 76"/>
                <a:gd name="T31" fmla="*/ 48 h 63"/>
                <a:gd name="T32" fmla="*/ 55 w 76"/>
                <a:gd name="T33" fmla="*/ 53 h 63"/>
                <a:gd name="T34" fmla="*/ 54 w 76"/>
                <a:gd name="T35" fmla="*/ 56 h 63"/>
                <a:gd name="T36" fmla="*/ 51 w 76"/>
                <a:gd name="T37" fmla="*/ 56 h 63"/>
                <a:gd name="T38" fmla="*/ 47 w 76"/>
                <a:gd name="T39" fmla="*/ 55 h 63"/>
                <a:gd name="T40" fmla="*/ 43 w 76"/>
                <a:gd name="T41" fmla="*/ 56 h 63"/>
                <a:gd name="T42" fmla="*/ 40 w 76"/>
                <a:gd name="T43" fmla="*/ 56 h 63"/>
                <a:gd name="T44" fmla="*/ 38 w 76"/>
                <a:gd name="T45" fmla="*/ 59 h 63"/>
                <a:gd name="T46" fmla="*/ 35 w 76"/>
                <a:gd name="T47" fmla="*/ 61 h 63"/>
                <a:gd name="T48" fmla="*/ 30 w 76"/>
                <a:gd name="T49" fmla="*/ 63 h 63"/>
                <a:gd name="T50" fmla="*/ 22 w 76"/>
                <a:gd name="T51" fmla="*/ 59 h 63"/>
                <a:gd name="T52" fmla="*/ 17 w 76"/>
                <a:gd name="T53" fmla="*/ 59 h 63"/>
                <a:gd name="T54" fmla="*/ 21 w 76"/>
                <a:gd name="T55" fmla="*/ 55 h 63"/>
                <a:gd name="T56" fmla="*/ 16 w 76"/>
                <a:gd name="T57" fmla="*/ 53 h 63"/>
                <a:gd name="T58" fmla="*/ 11 w 76"/>
                <a:gd name="T59" fmla="*/ 55 h 63"/>
                <a:gd name="T60" fmla="*/ 11 w 76"/>
                <a:gd name="T61" fmla="*/ 47 h 63"/>
                <a:gd name="T62" fmla="*/ 8 w 76"/>
                <a:gd name="T63" fmla="*/ 44 h 63"/>
                <a:gd name="T64" fmla="*/ 5 w 76"/>
                <a:gd name="T65" fmla="*/ 36 h 63"/>
                <a:gd name="T66" fmla="*/ 5 w 76"/>
                <a:gd name="T67" fmla="*/ 31 h 63"/>
                <a:gd name="T68" fmla="*/ 2 w 76"/>
                <a:gd name="T69" fmla="*/ 23 h 63"/>
                <a:gd name="T70" fmla="*/ 0 w 76"/>
                <a:gd name="T71" fmla="*/ 17 h 63"/>
                <a:gd name="T72" fmla="*/ 3 w 76"/>
                <a:gd name="T73" fmla="*/ 15 h 63"/>
                <a:gd name="T74" fmla="*/ 8 w 76"/>
                <a:gd name="T75" fmla="*/ 9 h 63"/>
                <a:gd name="T76" fmla="*/ 14 w 76"/>
                <a:gd name="T77" fmla="*/ 4 h 63"/>
                <a:gd name="T78" fmla="*/ 21 w 76"/>
                <a:gd name="T79" fmla="*/ 4 h 63"/>
                <a:gd name="T80" fmla="*/ 25 w 76"/>
                <a:gd name="T81" fmla="*/ 4 h 63"/>
                <a:gd name="T82" fmla="*/ 35 w 76"/>
                <a:gd name="T83" fmla="*/ 4 h 63"/>
                <a:gd name="T84" fmla="*/ 38 w 76"/>
                <a:gd name="T85" fmla="*/ 6 h 63"/>
                <a:gd name="T86" fmla="*/ 41 w 76"/>
                <a:gd name="T87" fmla="*/ 6 h 63"/>
                <a:gd name="T88" fmla="*/ 43 w 76"/>
                <a:gd name="T89" fmla="*/ 7 h 63"/>
                <a:gd name="T90" fmla="*/ 46 w 76"/>
                <a:gd name="T91" fmla="*/ 7 h 63"/>
                <a:gd name="T92" fmla="*/ 52 w 76"/>
                <a:gd name="T93" fmla="*/ 11 h 63"/>
                <a:gd name="T94" fmla="*/ 54 w 76"/>
                <a:gd name="T95" fmla="*/ 6 h 63"/>
                <a:gd name="T96" fmla="*/ 55 w 76"/>
                <a:gd name="T97" fmla="*/ 4 h 63"/>
                <a:gd name="T98" fmla="*/ 60 w 76"/>
                <a:gd name="T99" fmla="*/ 3 h 63"/>
                <a:gd name="T100" fmla="*/ 62 w 76"/>
                <a:gd name="T101" fmla="*/ 3 h 63"/>
                <a:gd name="T102" fmla="*/ 65 w 76"/>
                <a:gd name="T103" fmla="*/ 6 h 63"/>
                <a:gd name="T104" fmla="*/ 68 w 76"/>
                <a:gd name="T105" fmla="*/ 4 h 63"/>
                <a:gd name="T106" fmla="*/ 71 w 76"/>
                <a:gd name="T107" fmla="*/ 1 h 63"/>
                <a:gd name="T108" fmla="*/ 74 w 76"/>
                <a:gd name="T10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63">
                  <a:moveTo>
                    <a:pt x="13" y="56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56"/>
                  </a:lnTo>
                  <a:close/>
                  <a:moveTo>
                    <a:pt x="10" y="48"/>
                  </a:move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8"/>
                  </a:lnTo>
                  <a:close/>
                  <a:moveTo>
                    <a:pt x="74" y="0"/>
                  </a:moveTo>
                  <a:lnTo>
                    <a:pt x="76" y="1"/>
                  </a:lnTo>
                  <a:lnTo>
                    <a:pt x="74" y="3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74" y="12"/>
                  </a:lnTo>
                  <a:lnTo>
                    <a:pt x="76" y="15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74" y="25"/>
                  </a:lnTo>
                  <a:lnTo>
                    <a:pt x="74" y="26"/>
                  </a:lnTo>
                  <a:lnTo>
                    <a:pt x="74" y="28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3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3" y="36"/>
                  </a:lnTo>
                  <a:lnTo>
                    <a:pt x="73" y="34"/>
                  </a:lnTo>
                  <a:lnTo>
                    <a:pt x="71" y="34"/>
                  </a:lnTo>
                  <a:lnTo>
                    <a:pt x="71" y="34"/>
                  </a:lnTo>
                  <a:lnTo>
                    <a:pt x="70" y="36"/>
                  </a:lnTo>
                  <a:lnTo>
                    <a:pt x="68" y="37"/>
                  </a:lnTo>
                  <a:lnTo>
                    <a:pt x="66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5" y="44"/>
                  </a:lnTo>
                  <a:lnTo>
                    <a:pt x="54" y="42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2" y="50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4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7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1" y="55"/>
                  </a:lnTo>
                  <a:lnTo>
                    <a:pt x="40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9" y="61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7" y="58"/>
                  </a:lnTo>
                  <a:lnTo>
                    <a:pt x="19" y="58"/>
                  </a:lnTo>
                  <a:lnTo>
                    <a:pt x="21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1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5" y="9"/>
                  </a:lnTo>
                  <a:lnTo>
                    <a:pt x="54" y="9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8" y="4"/>
                  </a:lnTo>
                  <a:lnTo>
                    <a:pt x="60" y="3"/>
                  </a:lnTo>
                  <a:lnTo>
                    <a:pt x="60" y="1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1" y="3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3"/>
                  </a:lnTo>
                  <a:lnTo>
                    <a:pt x="74" y="1"/>
                  </a:lnTo>
                  <a:lnTo>
                    <a:pt x="74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1" name="Freeform 238">
              <a:extLst>
                <a:ext uri="{FF2B5EF4-FFF2-40B4-BE49-F238E27FC236}">
                  <a16:creationId xmlns:a16="http://schemas.microsoft.com/office/drawing/2014/main" id="{5B8E72D6-9EF4-47B5-983D-7787C528F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4216" y="3123589"/>
              <a:ext cx="309927" cy="134497"/>
            </a:xfrm>
            <a:custGeom>
              <a:avLst/>
              <a:gdLst>
                <a:gd name="T0" fmla="*/ 22 w 159"/>
                <a:gd name="T1" fmla="*/ 58 h 69"/>
                <a:gd name="T2" fmla="*/ 36 w 159"/>
                <a:gd name="T3" fmla="*/ 57 h 69"/>
                <a:gd name="T4" fmla="*/ 27 w 159"/>
                <a:gd name="T5" fmla="*/ 54 h 69"/>
                <a:gd name="T6" fmla="*/ 27 w 159"/>
                <a:gd name="T7" fmla="*/ 57 h 69"/>
                <a:gd name="T8" fmla="*/ 30 w 159"/>
                <a:gd name="T9" fmla="*/ 55 h 69"/>
                <a:gd name="T10" fmla="*/ 79 w 159"/>
                <a:gd name="T11" fmla="*/ 3 h 69"/>
                <a:gd name="T12" fmla="*/ 96 w 159"/>
                <a:gd name="T13" fmla="*/ 6 h 69"/>
                <a:gd name="T14" fmla="*/ 113 w 159"/>
                <a:gd name="T15" fmla="*/ 5 h 69"/>
                <a:gd name="T16" fmla="*/ 128 w 159"/>
                <a:gd name="T17" fmla="*/ 6 h 69"/>
                <a:gd name="T18" fmla="*/ 142 w 159"/>
                <a:gd name="T19" fmla="*/ 8 h 69"/>
                <a:gd name="T20" fmla="*/ 148 w 159"/>
                <a:gd name="T21" fmla="*/ 14 h 69"/>
                <a:gd name="T22" fmla="*/ 159 w 159"/>
                <a:gd name="T23" fmla="*/ 20 h 69"/>
                <a:gd name="T24" fmla="*/ 150 w 159"/>
                <a:gd name="T25" fmla="*/ 25 h 69"/>
                <a:gd name="T26" fmla="*/ 132 w 159"/>
                <a:gd name="T27" fmla="*/ 33 h 69"/>
                <a:gd name="T28" fmla="*/ 121 w 159"/>
                <a:gd name="T29" fmla="*/ 39 h 69"/>
                <a:gd name="T30" fmla="*/ 109 w 159"/>
                <a:gd name="T31" fmla="*/ 42 h 69"/>
                <a:gd name="T32" fmla="*/ 102 w 159"/>
                <a:gd name="T33" fmla="*/ 50 h 69"/>
                <a:gd name="T34" fmla="*/ 94 w 159"/>
                <a:gd name="T35" fmla="*/ 50 h 69"/>
                <a:gd name="T36" fmla="*/ 85 w 159"/>
                <a:gd name="T37" fmla="*/ 49 h 69"/>
                <a:gd name="T38" fmla="*/ 82 w 159"/>
                <a:gd name="T39" fmla="*/ 50 h 69"/>
                <a:gd name="T40" fmla="*/ 69 w 159"/>
                <a:gd name="T41" fmla="*/ 55 h 69"/>
                <a:gd name="T42" fmla="*/ 68 w 159"/>
                <a:gd name="T43" fmla="*/ 61 h 69"/>
                <a:gd name="T44" fmla="*/ 63 w 159"/>
                <a:gd name="T45" fmla="*/ 66 h 69"/>
                <a:gd name="T46" fmla="*/ 53 w 159"/>
                <a:gd name="T47" fmla="*/ 68 h 69"/>
                <a:gd name="T48" fmla="*/ 44 w 159"/>
                <a:gd name="T49" fmla="*/ 69 h 69"/>
                <a:gd name="T50" fmla="*/ 36 w 159"/>
                <a:gd name="T51" fmla="*/ 68 h 69"/>
                <a:gd name="T52" fmla="*/ 33 w 159"/>
                <a:gd name="T53" fmla="*/ 63 h 69"/>
                <a:gd name="T54" fmla="*/ 28 w 159"/>
                <a:gd name="T55" fmla="*/ 65 h 69"/>
                <a:gd name="T56" fmla="*/ 20 w 159"/>
                <a:gd name="T57" fmla="*/ 63 h 69"/>
                <a:gd name="T58" fmla="*/ 12 w 159"/>
                <a:gd name="T59" fmla="*/ 63 h 69"/>
                <a:gd name="T60" fmla="*/ 1 w 159"/>
                <a:gd name="T61" fmla="*/ 65 h 69"/>
                <a:gd name="T62" fmla="*/ 3 w 159"/>
                <a:gd name="T63" fmla="*/ 58 h 69"/>
                <a:gd name="T64" fmla="*/ 8 w 159"/>
                <a:gd name="T65" fmla="*/ 54 h 69"/>
                <a:gd name="T66" fmla="*/ 20 w 159"/>
                <a:gd name="T67" fmla="*/ 57 h 69"/>
                <a:gd name="T68" fmla="*/ 25 w 159"/>
                <a:gd name="T69" fmla="*/ 52 h 69"/>
                <a:gd name="T70" fmla="*/ 34 w 159"/>
                <a:gd name="T71" fmla="*/ 52 h 69"/>
                <a:gd name="T72" fmla="*/ 39 w 159"/>
                <a:gd name="T73" fmla="*/ 52 h 69"/>
                <a:gd name="T74" fmla="*/ 44 w 159"/>
                <a:gd name="T75" fmla="*/ 49 h 69"/>
                <a:gd name="T76" fmla="*/ 46 w 159"/>
                <a:gd name="T77" fmla="*/ 47 h 69"/>
                <a:gd name="T78" fmla="*/ 57 w 159"/>
                <a:gd name="T79" fmla="*/ 42 h 69"/>
                <a:gd name="T80" fmla="*/ 50 w 159"/>
                <a:gd name="T81" fmla="*/ 41 h 69"/>
                <a:gd name="T82" fmla="*/ 44 w 159"/>
                <a:gd name="T83" fmla="*/ 39 h 69"/>
                <a:gd name="T84" fmla="*/ 39 w 159"/>
                <a:gd name="T85" fmla="*/ 36 h 69"/>
                <a:gd name="T86" fmla="*/ 36 w 159"/>
                <a:gd name="T87" fmla="*/ 30 h 69"/>
                <a:gd name="T88" fmla="*/ 34 w 159"/>
                <a:gd name="T89" fmla="*/ 35 h 69"/>
                <a:gd name="T90" fmla="*/ 28 w 159"/>
                <a:gd name="T91" fmla="*/ 36 h 69"/>
                <a:gd name="T92" fmla="*/ 20 w 159"/>
                <a:gd name="T93" fmla="*/ 31 h 69"/>
                <a:gd name="T94" fmla="*/ 19 w 159"/>
                <a:gd name="T95" fmla="*/ 27 h 69"/>
                <a:gd name="T96" fmla="*/ 25 w 159"/>
                <a:gd name="T97" fmla="*/ 22 h 69"/>
                <a:gd name="T98" fmla="*/ 27 w 159"/>
                <a:gd name="T99" fmla="*/ 17 h 69"/>
                <a:gd name="T100" fmla="*/ 28 w 159"/>
                <a:gd name="T101" fmla="*/ 11 h 69"/>
                <a:gd name="T102" fmla="*/ 38 w 159"/>
                <a:gd name="T103" fmla="*/ 8 h 69"/>
                <a:gd name="T104" fmla="*/ 52 w 159"/>
                <a:gd name="T105" fmla="*/ 11 h 69"/>
                <a:gd name="T106" fmla="*/ 61 w 159"/>
                <a:gd name="T107" fmla="*/ 11 h 69"/>
                <a:gd name="T108" fmla="*/ 71 w 159"/>
                <a:gd name="T10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9" h="69">
                  <a:moveTo>
                    <a:pt x="19" y="58"/>
                  </a:moveTo>
                  <a:lnTo>
                    <a:pt x="19" y="58"/>
                  </a:lnTo>
                  <a:lnTo>
                    <a:pt x="19" y="60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19" y="58"/>
                  </a:lnTo>
                  <a:close/>
                  <a:moveTo>
                    <a:pt x="38" y="57"/>
                  </a:moveTo>
                  <a:lnTo>
                    <a:pt x="38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7"/>
                  </a:lnTo>
                  <a:close/>
                  <a:moveTo>
                    <a:pt x="27" y="54"/>
                  </a:move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8" y="58"/>
                  </a:lnTo>
                  <a:lnTo>
                    <a:pt x="30" y="58"/>
                  </a:lnTo>
                  <a:lnTo>
                    <a:pt x="30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72" y="0"/>
                  </a:moveTo>
                  <a:lnTo>
                    <a:pt x="75" y="2"/>
                  </a:lnTo>
                  <a:lnTo>
                    <a:pt x="79" y="3"/>
                  </a:lnTo>
                  <a:lnTo>
                    <a:pt x="82" y="5"/>
                  </a:lnTo>
                  <a:lnTo>
                    <a:pt x="85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4" y="8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102" y="6"/>
                  </a:lnTo>
                  <a:lnTo>
                    <a:pt x="105" y="6"/>
                  </a:lnTo>
                  <a:lnTo>
                    <a:pt x="107" y="6"/>
                  </a:lnTo>
                  <a:lnTo>
                    <a:pt x="112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1" y="6"/>
                  </a:lnTo>
                  <a:lnTo>
                    <a:pt x="124" y="6"/>
                  </a:lnTo>
                  <a:lnTo>
                    <a:pt x="128" y="6"/>
                  </a:lnTo>
                  <a:lnTo>
                    <a:pt x="132" y="6"/>
                  </a:lnTo>
                  <a:lnTo>
                    <a:pt x="132" y="6"/>
                  </a:lnTo>
                  <a:lnTo>
                    <a:pt x="135" y="6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9"/>
                  </a:lnTo>
                  <a:lnTo>
                    <a:pt x="143" y="8"/>
                  </a:lnTo>
                  <a:lnTo>
                    <a:pt x="145" y="9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6" y="13"/>
                  </a:lnTo>
                  <a:lnTo>
                    <a:pt x="148" y="14"/>
                  </a:lnTo>
                  <a:lnTo>
                    <a:pt x="150" y="14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4" y="14"/>
                  </a:lnTo>
                  <a:lnTo>
                    <a:pt x="157" y="17"/>
                  </a:lnTo>
                  <a:lnTo>
                    <a:pt x="159" y="19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3" y="24"/>
                  </a:lnTo>
                  <a:lnTo>
                    <a:pt x="150" y="25"/>
                  </a:lnTo>
                  <a:lnTo>
                    <a:pt x="146" y="25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9" y="30"/>
                  </a:lnTo>
                  <a:lnTo>
                    <a:pt x="135" y="31"/>
                  </a:lnTo>
                  <a:lnTo>
                    <a:pt x="134" y="31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29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3" y="39"/>
                  </a:lnTo>
                  <a:lnTo>
                    <a:pt x="121" y="39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3" y="38"/>
                  </a:lnTo>
                  <a:lnTo>
                    <a:pt x="112" y="39"/>
                  </a:lnTo>
                  <a:lnTo>
                    <a:pt x="110" y="39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7" y="44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5" y="47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2" y="50"/>
                  </a:lnTo>
                  <a:lnTo>
                    <a:pt x="102" y="49"/>
                  </a:lnTo>
                  <a:lnTo>
                    <a:pt x="101" y="49"/>
                  </a:lnTo>
                  <a:lnTo>
                    <a:pt x="101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6" y="50"/>
                  </a:lnTo>
                  <a:lnTo>
                    <a:pt x="94" y="50"/>
                  </a:lnTo>
                  <a:lnTo>
                    <a:pt x="93" y="50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8" y="49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5" y="54"/>
                  </a:lnTo>
                  <a:lnTo>
                    <a:pt x="72" y="55"/>
                  </a:lnTo>
                  <a:lnTo>
                    <a:pt x="71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7"/>
                  </a:lnTo>
                  <a:lnTo>
                    <a:pt x="68" y="58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5"/>
                  </a:lnTo>
                  <a:lnTo>
                    <a:pt x="64" y="66"/>
                  </a:lnTo>
                  <a:lnTo>
                    <a:pt x="63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58" y="66"/>
                  </a:lnTo>
                  <a:lnTo>
                    <a:pt x="57" y="68"/>
                  </a:lnTo>
                  <a:lnTo>
                    <a:pt x="55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6"/>
                  </a:lnTo>
                  <a:lnTo>
                    <a:pt x="47" y="68"/>
                  </a:lnTo>
                  <a:lnTo>
                    <a:pt x="46" y="68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6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7" y="66"/>
                  </a:lnTo>
                  <a:lnTo>
                    <a:pt x="23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3"/>
                  </a:lnTo>
                  <a:lnTo>
                    <a:pt x="16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1" y="65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3" y="65"/>
                  </a:lnTo>
                  <a:lnTo>
                    <a:pt x="1" y="65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2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28" y="52"/>
                  </a:lnTo>
                  <a:lnTo>
                    <a:pt x="30" y="52"/>
                  </a:lnTo>
                  <a:lnTo>
                    <a:pt x="31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6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2"/>
                  </a:lnTo>
                  <a:lnTo>
                    <a:pt x="41" y="50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50" y="47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5" y="41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2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9" y="39"/>
                  </a:lnTo>
                  <a:lnTo>
                    <a:pt x="47" y="39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1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35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8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9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9" y="9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3" y="13"/>
                  </a:lnTo>
                  <a:lnTo>
                    <a:pt x="58" y="13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8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2" name="Freeform 239">
              <a:extLst>
                <a:ext uri="{FF2B5EF4-FFF2-40B4-BE49-F238E27FC236}">
                  <a16:creationId xmlns:a16="http://schemas.microsoft.com/office/drawing/2014/main" id="{411C4AE9-D61B-B821-C792-DE5974544C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113" y="4261934"/>
              <a:ext cx="226110" cy="286536"/>
            </a:xfrm>
            <a:custGeom>
              <a:avLst/>
              <a:gdLst>
                <a:gd name="T0" fmla="*/ 105 w 116"/>
                <a:gd name="T1" fmla="*/ 109 h 147"/>
                <a:gd name="T2" fmla="*/ 19 w 116"/>
                <a:gd name="T3" fmla="*/ 0 h 147"/>
                <a:gd name="T4" fmla="*/ 21 w 116"/>
                <a:gd name="T5" fmla="*/ 2 h 147"/>
                <a:gd name="T6" fmla="*/ 27 w 116"/>
                <a:gd name="T7" fmla="*/ 5 h 147"/>
                <a:gd name="T8" fmla="*/ 27 w 116"/>
                <a:gd name="T9" fmla="*/ 12 h 147"/>
                <a:gd name="T10" fmla="*/ 34 w 116"/>
                <a:gd name="T11" fmla="*/ 16 h 147"/>
                <a:gd name="T12" fmla="*/ 46 w 116"/>
                <a:gd name="T13" fmla="*/ 18 h 147"/>
                <a:gd name="T14" fmla="*/ 60 w 116"/>
                <a:gd name="T15" fmla="*/ 27 h 147"/>
                <a:gd name="T16" fmla="*/ 73 w 116"/>
                <a:gd name="T17" fmla="*/ 29 h 147"/>
                <a:gd name="T18" fmla="*/ 82 w 116"/>
                <a:gd name="T19" fmla="*/ 27 h 147"/>
                <a:gd name="T20" fmla="*/ 95 w 116"/>
                <a:gd name="T21" fmla="*/ 19 h 147"/>
                <a:gd name="T22" fmla="*/ 105 w 116"/>
                <a:gd name="T23" fmla="*/ 23 h 147"/>
                <a:gd name="T24" fmla="*/ 112 w 116"/>
                <a:gd name="T25" fmla="*/ 23 h 147"/>
                <a:gd name="T26" fmla="*/ 105 w 116"/>
                <a:gd name="T27" fmla="*/ 37 h 147"/>
                <a:gd name="T28" fmla="*/ 101 w 116"/>
                <a:gd name="T29" fmla="*/ 60 h 147"/>
                <a:gd name="T30" fmla="*/ 105 w 116"/>
                <a:gd name="T31" fmla="*/ 95 h 147"/>
                <a:gd name="T32" fmla="*/ 111 w 116"/>
                <a:gd name="T33" fmla="*/ 103 h 147"/>
                <a:gd name="T34" fmla="*/ 103 w 116"/>
                <a:gd name="T35" fmla="*/ 108 h 147"/>
                <a:gd name="T36" fmla="*/ 101 w 116"/>
                <a:gd name="T37" fmla="*/ 111 h 147"/>
                <a:gd name="T38" fmla="*/ 97 w 116"/>
                <a:gd name="T39" fmla="*/ 115 h 147"/>
                <a:gd name="T40" fmla="*/ 90 w 116"/>
                <a:gd name="T41" fmla="*/ 123 h 147"/>
                <a:gd name="T42" fmla="*/ 87 w 116"/>
                <a:gd name="T43" fmla="*/ 130 h 147"/>
                <a:gd name="T44" fmla="*/ 84 w 116"/>
                <a:gd name="T45" fmla="*/ 136 h 147"/>
                <a:gd name="T46" fmla="*/ 79 w 116"/>
                <a:gd name="T47" fmla="*/ 145 h 147"/>
                <a:gd name="T48" fmla="*/ 75 w 116"/>
                <a:gd name="T49" fmla="*/ 145 h 147"/>
                <a:gd name="T50" fmla="*/ 64 w 116"/>
                <a:gd name="T51" fmla="*/ 138 h 147"/>
                <a:gd name="T52" fmla="*/ 56 w 116"/>
                <a:gd name="T53" fmla="*/ 131 h 147"/>
                <a:gd name="T54" fmla="*/ 54 w 116"/>
                <a:gd name="T55" fmla="*/ 130 h 147"/>
                <a:gd name="T56" fmla="*/ 54 w 116"/>
                <a:gd name="T57" fmla="*/ 125 h 147"/>
                <a:gd name="T58" fmla="*/ 46 w 116"/>
                <a:gd name="T59" fmla="*/ 119 h 147"/>
                <a:gd name="T60" fmla="*/ 30 w 116"/>
                <a:gd name="T61" fmla="*/ 111 h 147"/>
                <a:gd name="T62" fmla="*/ 16 w 116"/>
                <a:gd name="T63" fmla="*/ 101 h 147"/>
                <a:gd name="T64" fmla="*/ 2 w 116"/>
                <a:gd name="T65" fmla="*/ 95 h 147"/>
                <a:gd name="T66" fmla="*/ 4 w 116"/>
                <a:gd name="T67" fmla="*/ 92 h 147"/>
                <a:gd name="T68" fmla="*/ 4 w 116"/>
                <a:gd name="T69" fmla="*/ 86 h 147"/>
                <a:gd name="T70" fmla="*/ 7 w 116"/>
                <a:gd name="T71" fmla="*/ 87 h 147"/>
                <a:gd name="T72" fmla="*/ 10 w 116"/>
                <a:gd name="T73" fmla="*/ 84 h 147"/>
                <a:gd name="T74" fmla="*/ 8 w 116"/>
                <a:gd name="T75" fmla="*/ 81 h 147"/>
                <a:gd name="T76" fmla="*/ 5 w 116"/>
                <a:gd name="T77" fmla="*/ 84 h 147"/>
                <a:gd name="T78" fmla="*/ 4 w 116"/>
                <a:gd name="T79" fmla="*/ 81 h 147"/>
                <a:gd name="T80" fmla="*/ 0 w 116"/>
                <a:gd name="T81" fmla="*/ 79 h 147"/>
                <a:gd name="T82" fmla="*/ 2 w 116"/>
                <a:gd name="T83" fmla="*/ 75 h 147"/>
                <a:gd name="T84" fmla="*/ 7 w 116"/>
                <a:gd name="T85" fmla="*/ 67 h 147"/>
                <a:gd name="T86" fmla="*/ 12 w 116"/>
                <a:gd name="T87" fmla="*/ 62 h 147"/>
                <a:gd name="T88" fmla="*/ 13 w 116"/>
                <a:gd name="T89" fmla="*/ 59 h 147"/>
                <a:gd name="T90" fmla="*/ 15 w 116"/>
                <a:gd name="T91" fmla="*/ 54 h 147"/>
                <a:gd name="T92" fmla="*/ 15 w 116"/>
                <a:gd name="T93" fmla="*/ 45 h 147"/>
                <a:gd name="T94" fmla="*/ 13 w 116"/>
                <a:gd name="T95" fmla="*/ 40 h 147"/>
                <a:gd name="T96" fmla="*/ 8 w 116"/>
                <a:gd name="T97" fmla="*/ 34 h 147"/>
                <a:gd name="T98" fmla="*/ 7 w 116"/>
                <a:gd name="T99" fmla="*/ 26 h 147"/>
                <a:gd name="T100" fmla="*/ 4 w 116"/>
                <a:gd name="T101" fmla="*/ 24 h 147"/>
                <a:gd name="T102" fmla="*/ 15 w 116"/>
                <a:gd name="T103" fmla="*/ 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6" h="147">
                  <a:moveTo>
                    <a:pt x="103" y="109"/>
                  </a:move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3" y="111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3" y="109"/>
                  </a:lnTo>
                  <a:close/>
                  <a:moveTo>
                    <a:pt x="19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9" y="13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6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3" y="16"/>
                  </a:lnTo>
                  <a:lnTo>
                    <a:pt x="43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2" y="23"/>
                  </a:lnTo>
                  <a:lnTo>
                    <a:pt x="56" y="24"/>
                  </a:lnTo>
                  <a:lnTo>
                    <a:pt x="59" y="26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65" y="27"/>
                  </a:lnTo>
                  <a:lnTo>
                    <a:pt x="68" y="27"/>
                  </a:lnTo>
                  <a:lnTo>
                    <a:pt x="70" y="29"/>
                  </a:lnTo>
                  <a:lnTo>
                    <a:pt x="73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2" y="27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89" y="23"/>
                  </a:lnTo>
                  <a:lnTo>
                    <a:pt x="92" y="21"/>
                  </a:lnTo>
                  <a:lnTo>
                    <a:pt x="95" y="19"/>
                  </a:lnTo>
                  <a:lnTo>
                    <a:pt x="100" y="18"/>
                  </a:lnTo>
                  <a:lnTo>
                    <a:pt x="101" y="19"/>
                  </a:lnTo>
                  <a:lnTo>
                    <a:pt x="103" y="21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2" y="23"/>
                  </a:lnTo>
                  <a:lnTo>
                    <a:pt x="116" y="23"/>
                  </a:lnTo>
                  <a:lnTo>
                    <a:pt x="114" y="24"/>
                  </a:lnTo>
                  <a:lnTo>
                    <a:pt x="111" y="27"/>
                  </a:lnTo>
                  <a:lnTo>
                    <a:pt x="108" y="34"/>
                  </a:lnTo>
                  <a:lnTo>
                    <a:pt x="105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41"/>
                  </a:lnTo>
                  <a:lnTo>
                    <a:pt x="101" y="48"/>
                  </a:lnTo>
                  <a:lnTo>
                    <a:pt x="101" y="60"/>
                  </a:lnTo>
                  <a:lnTo>
                    <a:pt x="101" y="71"/>
                  </a:lnTo>
                  <a:lnTo>
                    <a:pt x="101" y="84"/>
                  </a:lnTo>
                  <a:lnTo>
                    <a:pt x="101" y="90"/>
                  </a:lnTo>
                  <a:lnTo>
                    <a:pt x="101" y="92"/>
                  </a:lnTo>
                  <a:lnTo>
                    <a:pt x="105" y="95"/>
                  </a:lnTo>
                  <a:lnTo>
                    <a:pt x="106" y="97"/>
                  </a:lnTo>
                  <a:lnTo>
                    <a:pt x="109" y="100"/>
                  </a:lnTo>
                  <a:lnTo>
                    <a:pt x="109" y="101"/>
                  </a:lnTo>
                  <a:lnTo>
                    <a:pt x="111" y="103"/>
                  </a:lnTo>
                  <a:lnTo>
                    <a:pt x="111" y="103"/>
                  </a:lnTo>
                  <a:lnTo>
                    <a:pt x="108" y="106"/>
                  </a:lnTo>
                  <a:lnTo>
                    <a:pt x="106" y="108"/>
                  </a:lnTo>
                  <a:lnTo>
                    <a:pt x="105" y="108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1" y="108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8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2"/>
                  </a:lnTo>
                  <a:lnTo>
                    <a:pt x="100" y="112"/>
                  </a:lnTo>
                  <a:lnTo>
                    <a:pt x="100" y="114"/>
                  </a:lnTo>
                  <a:lnTo>
                    <a:pt x="97" y="115"/>
                  </a:lnTo>
                  <a:lnTo>
                    <a:pt x="93" y="115"/>
                  </a:lnTo>
                  <a:lnTo>
                    <a:pt x="92" y="117"/>
                  </a:lnTo>
                  <a:lnTo>
                    <a:pt x="92" y="119"/>
                  </a:lnTo>
                  <a:lnTo>
                    <a:pt x="90" y="120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7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7" y="130"/>
                  </a:lnTo>
                  <a:lnTo>
                    <a:pt x="86" y="131"/>
                  </a:lnTo>
                  <a:lnTo>
                    <a:pt x="86" y="134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8"/>
                  </a:lnTo>
                  <a:lnTo>
                    <a:pt x="82" y="139"/>
                  </a:lnTo>
                  <a:lnTo>
                    <a:pt x="82" y="139"/>
                  </a:lnTo>
                  <a:lnTo>
                    <a:pt x="81" y="144"/>
                  </a:lnTo>
                  <a:lnTo>
                    <a:pt x="79" y="145"/>
                  </a:lnTo>
                  <a:lnTo>
                    <a:pt x="78" y="145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5" y="145"/>
                  </a:lnTo>
                  <a:lnTo>
                    <a:pt x="73" y="144"/>
                  </a:lnTo>
                  <a:lnTo>
                    <a:pt x="71" y="142"/>
                  </a:lnTo>
                  <a:lnTo>
                    <a:pt x="68" y="141"/>
                  </a:lnTo>
                  <a:lnTo>
                    <a:pt x="67" y="139"/>
                  </a:lnTo>
                  <a:lnTo>
                    <a:pt x="64" y="138"/>
                  </a:lnTo>
                  <a:lnTo>
                    <a:pt x="62" y="136"/>
                  </a:lnTo>
                  <a:lnTo>
                    <a:pt x="60" y="134"/>
                  </a:lnTo>
                  <a:lnTo>
                    <a:pt x="57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28"/>
                  </a:lnTo>
                  <a:lnTo>
                    <a:pt x="54" y="127"/>
                  </a:lnTo>
                  <a:lnTo>
                    <a:pt x="54" y="127"/>
                  </a:lnTo>
                  <a:lnTo>
                    <a:pt x="54" y="125"/>
                  </a:lnTo>
                  <a:lnTo>
                    <a:pt x="54" y="123"/>
                  </a:lnTo>
                  <a:lnTo>
                    <a:pt x="54" y="123"/>
                  </a:lnTo>
                  <a:lnTo>
                    <a:pt x="52" y="122"/>
                  </a:lnTo>
                  <a:lnTo>
                    <a:pt x="49" y="120"/>
                  </a:lnTo>
                  <a:lnTo>
                    <a:pt x="46" y="119"/>
                  </a:lnTo>
                  <a:lnTo>
                    <a:pt x="43" y="117"/>
                  </a:lnTo>
                  <a:lnTo>
                    <a:pt x="40" y="115"/>
                  </a:lnTo>
                  <a:lnTo>
                    <a:pt x="37" y="114"/>
                  </a:lnTo>
                  <a:lnTo>
                    <a:pt x="34" y="112"/>
                  </a:lnTo>
                  <a:lnTo>
                    <a:pt x="30" y="111"/>
                  </a:lnTo>
                  <a:lnTo>
                    <a:pt x="27" y="109"/>
                  </a:lnTo>
                  <a:lnTo>
                    <a:pt x="24" y="108"/>
                  </a:lnTo>
                  <a:lnTo>
                    <a:pt x="21" y="104"/>
                  </a:lnTo>
                  <a:lnTo>
                    <a:pt x="18" y="103"/>
                  </a:lnTo>
                  <a:lnTo>
                    <a:pt x="16" y="101"/>
                  </a:lnTo>
                  <a:lnTo>
                    <a:pt x="13" y="100"/>
                  </a:lnTo>
                  <a:lnTo>
                    <a:pt x="10" y="98"/>
                  </a:lnTo>
                  <a:lnTo>
                    <a:pt x="7" y="97"/>
                  </a:lnTo>
                  <a:lnTo>
                    <a:pt x="4" y="95"/>
                  </a:lnTo>
                  <a:lnTo>
                    <a:pt x="2" y="95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4" y="92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5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7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0" y="84"/>
                  </a:lnTo>
                  <a:lnTo>
                    <a:pt x="12" y="84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2" y="81"/>
                  </a:lnTo>
                  <a:lnTo>
                    <a:pt x="8" y="81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4" y="82"/>
                  </a:lnTo>
                  <a:lnTo>
                    <a:pt x="2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5" y="68"/>
                  </a:lnTo>
                  <a:lnTo>
                    <a:pt x="7" y="67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9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3" name="Freeform 240">
              <a:extLst>
                <a:ext uri="{FF2B5EF4-FFF2-40B4-BE49-F238E27FC236}">
                  <a16:creationId xmlns:a16="http://schemas.microsoft.com/office/drawing/2014/main" id="{ADB403BC-1A72-09D0-F97E-1D38AE9E3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0202" y="3047570"/>
              <a:ext cx="623751" cy="678329"/>
            </a:xfrm>
            <a:custGeom>
              <a:avLst/>
              <a:gdLst>
                <a:gd name="T0" fmla="*/ 5 w 320"/>
                <a:gd name="T1" fmla="*/ 345 h 348"/>
                <a:gd name="T2" fmla="*/ 267 w 320"/>
                <a:gd name="T3" fmla="*/ 310 h 348"/>
                <a:gd name="T4" fmla="*/ 59 w 320"/>
                <a:gd name="T5" fmla="*/ 319 h 348"/>
                <a:gd name="T6" fmla="*/ 65 w 320"/>
                <a:gd name="T7" fmla="*/ 308 h 348"/>
                <a:gd name="T8" fmla="*/ 87 w 320"/>
                <a:gd name="T9" fmla="*/ 282 h 348"/>
                <a:gd name="T10" fmla="*/ 85 w 320"/>
                <a:gd name="T11" fmla="*/ 283 h 348"/>
                <a:gd name="T12" fmla="*/ 104 w 320"/>
                <a:gd name="T13" fmla="*/ 252 h 348"/>
                <a:gd name="T14" fmla="*/ 95 w 320"/>
                <a:gd name="T15" fmla="*/ 219 h 348"/>
                <a:gd name="T16" fmla="*/ 74 w 320"/>
                <a:gd name="T17" fmla="*/ 214 h 348"/>
                <a:gd name="T18" fmla="*/ 234 w 320"/>
                <a:gd name="T19" fmla="*/ 209 h 348"/>
                <a:gd name="T20" fmla="*/ 82 w 320"/>
                <a:gd name="T21" fmla="*/ 208 h 348"/>
                <a:gd name="T22" fmla="*/ 111 w 320"/>
                <a:gd name="T23" fmla="*/ 201 h 348"/>
                <a:gd name="T24" fmla="*/ 118 w 320"/>
                <a:gd name="T25" fmla="*/ 211 h 348"/>
                <a:gd name="T26" fmla="*/ 107 w 320"/>
                <a:gd name="T27" fmla="*/ 239 h 348"/>
                <a:gd name="T28" fmla="*/ 100 w 320"/>
                <a:gd name="T29" fmla="*/ 233 h 348"/>
                <a:gd name="T30" fmla="*/ 93 w 320"/>
                <a:gd name="T31" fmla="*/ 231 h 348"/>
                <a:gd name="T32" fmla="*/ 93 w 320"/>
                <a:gd name="T33" fmla="*/ 209 h 348"/>
                <a:gd name="T34" fmla="*/ 87 w 320"/>
                <a:gd name="T35" fmla="*/ 217 h 348"/>
                <a:gd name="T36" fmla="*/ 85 w 320"/>
                <a:gd name="T37" fmla="*/ 204 h 348"/>
                <a:gd name="T38" fmla="*/ 123 w 320"/>
                <a:gd name="T39" fmla="*/ 195 h 348"/>
                <a:gd name="T40" fmla="*/ 128 w 320"/>
                <a:gd name="T41" fmla="*/ 192 h 348"/>
                <a:gd name="T42" fmla="*/ 156 w 320"/>
                <a:gd name="T43" fmla="*/ 200 h 348"/>
                <a:gd name="T44" fmla="*/ 133 w 320"/>
                <a:gd name="T45" fmla="*/ 215 h 348"/>
                <a:gd name="T46" fmla="*/ 123 w 320"/>
                <a:gd name="T47" fmla="*/ 204 h 348"/>
                <a:gd name="T48" fmla="*/ 139 w 320"/>
                <a:gd name="T49" fmla="*/ 195 h 348"/>
                <a:gd name="T50" fmla="*/ 152 w 320"/>
                <a:gd name="T51" fmla="*/ 187 h 348"/>
                <a:gd name="T52" fmla="*/ 84 w 320"/>
                <a:gd name="T53" fmla="*/ 184 h 348"/>
                <a:gd name="T54" fmla="*/ 226 w 320"/>
                <a:gd name="T55" fmla="*/ 182 h 348"/>
                <a:gd name="T56" fmla="*/ 212 w 320"/>
                <a:gd name="T57" fmla="*/ 132 h 348"/>
                <a:gd name="T58" fmla="*/ 256 w 320"/>
                <a:gd name="T59" fmla="*/ 83 h 348"/>
                <a:gd name="T60" fmla="*/ 260 w 320"/>
                <a:gd name="T61" fmla="*/ 111 h 348"/>
                <a:gd name="T62" fmla="*/ 249 w 320"/>
                <a:gd name="T63" fmla="*/ 133 h 348"/>
                <a:gd name="T64" fmla="*/ 245 w 320"/>
                <a:gd name="T65" fmla="*/ 168 h 348"/>
                <a:gd name="T66" fmla="*/ 234 w 320"/>
                <a:gd name="T67" fmla="*/ 173 h 348"/>
                <a:gd name="T68" fmla="*/ 230 w 320"/>
                <a:gd name="T69" fmla="*/ 176 h 348"/>
                <a:gd name="T70" fmla="*/ 218 w 320"/>
                <a:gd name="T71" fmla="*/ 179 h 348"/>
                <a:gd name="T72" fmla="*/ 196 w 320"/>
                <a:gd name="T73" fmla="*/ 184 h 348"/>
                <a:gd name="T74" fmla="*/ 188 w 320"/>
                <a:gd name="T75" fmla="*/ 178 h 348"/>
                <a:gd name="T76" fmla="*/ 169 w 320"/>
                <a:gd name="T77" fmla="*/ 200 h 348"/>
                <a:gd name="T78" fmla="*/ 158 w 320"/>
                <a:gd name="T79" fmla="*/ 182 h 348"/>
                <a:gd name="T80" fmla="*/ 128 w 320"/>
                <a:gd name="T81" fmla="*/ 190 h 348"/>
                <a:gd name="T82" fmla="*/ 104 w 320"/>
                <a:gd name="T83" fmla="*/ 190 h 348"/>
                <a:gd name="T84" fmla="*/ 130 w 320"/>
                <a:gd name="T85" fmla="*/ 171 h 348"/>
                <a:gd name="T86" fmla="*/ 167 w 320"/>
                <a:gd name="T87" fmla="*/ 167 h 348"/>
                <a:gd name="T88" fmla="*/ 188 w 320"/>
                <a:gd name="T89" fmla="*/ 149 h 348"/>
                <a:gd name="T90" fmla="*/ 194 w 320"/>
                <a:gd name="T91" fmla="*/ 149 h 348"/>
                <a:gd name="T92" fmla="*/ 227 w 320"/>
                <a:gd name="T93" fmla="*/ 127 h 348"/>
                <a:gd name="T94" fmla="*/ 235 w 320"/>
                <a:gd name="T95" fmla="*/ 97 h 348"/>
                <a:gd name="T96" fmla="*/ 238 w 320"/>
                <a:gd name="T97" fmla="*/ 81 h 348"/>
                <a:gd name="T98" fmla="*/ 248 w 320"/>
                <a:gd name="T99" fmla="*/ 80 h 348"/>
                <a:gd name="T100" fmla="*/ 229 w 320"/>
                <a:gd name="T101" fmla="*/ 59 h 348"/>
                <a:gd name="T102" fmla="*/ 251 w 320"/>
                <a:gd name="T103" fmla="*/ 0 h 348"/>
                <a:gd name="T104" fmla="*/ 290 w 320"/>
                <a:gd name="T105" fmla="*/ 23 h 348"/>
                <a:gd name="T106" fmla="*/ 311 w 320"/>
                <a:gd name="T107" fmla="*/ 33 h 348"/>
                <a:gd name="T108" fmla="*/ 306 w 320"/>
                <a:gd name="T109" fmla="*/ 44 h 348"/>
                <a:gd name="T110" fmla="*/ 271 w 320"/>
                <a:gd name="T111" fmla="*/ 56 h 348"/>
                <a:gd name="T112" fmla="*/ 245 w 320"/>
                <a:gd name="T113" fmla="*/ 59 h 348"/>
                <a:gd name="T114" fmla="*/ 237 w 320"/>
                <a:gd name="T115" fmla="*/ 70 h 348"/>
                <a:gd name="T116" fmla="*/ 240 w 320"/>
                <a:gd name="T117" fmla="*/ 45 h 348"/>
                <a:gd name="T118" fmla="*/ 257 w 320"/>
                <a:gd name="T119" fmla="*/ 3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348">
                  <a:moveTo>
                    <a:pt x="0" y="345"/>
                  </a:moveTo>
                  <a:lnTo>
                    <a:pt x="3" y="346"/>
                  </a:lnTo>
                  <a:lnTo>
                    <a:pt x="3" y="346"/>
                  </a:lnTo>
                  <a:lnTo>
                    <a:pt x="3" y="346"/>
                  </a:lnTo>
                  <a:lnTo>
                    <a:pt x="2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5"/>
                  </a:lnTo>
                  <a:lnTo>
                    <a:pt x="0" y="345"/>
                  </a:lnTo>
                  <a:close/>
                  <a:moveTo>
                    <a:pt x="8" y="343"/>
                  </a:moveTo>
                  <a:lnTo>
                    <a:pt x="10" y="343"/>
                  </a:lnTo>
                  <a:lnTo>
                    <a:pt x="8" y="343"/>
                  </a:lnTo>
                  <a:lnTo>
                    <a:pt x="8" y="346"/>
                  </a:lnTo>
                  <a:lnTo>
                    <a:pt x="7" y="346"/>
                  </a:lnTo>
                  <a:lnTo>
                    <a:pt x="7" y="346"/>
                  </a:lnTo>
                  <a:lnTo>
                    <a:pt x="5" y="345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8" y="345"/>
                  </a:lnTo>
                  <a:lnTo>
                    <a:pt x="8" y="343"/>
                  </a:lnTo>
                  <a:close/>
                  <a:moveTo>
                    <a:pt x="22" y="338"/>
                  </a:moveTo>
                  <a:lnTo>
                    <a:pt x="24" y="338"/>
                  </a:lnTo>
                  <a:lnTo>
                    <a:pt x="24" y="338"/>
                  </a:lnTo>
                  <a:lnTo>
                    <a:pt x="24" y="340"/>
                  </a:lnTo>
                  <a:lnTo>
                    <a:pt x="25" y="340"/>
                  </a:lnTo>
                  <a:lnTo>
                    <a:pt x="24" y="340"/>
                  </a:lnTo>
                  <a:lnTo>
                    <a:pt x="22" y="340"/>
                  </a:lnTo>
                  <a:lnTo>
                    <a:pt x="22" y="338"/>
                  </a:lnTo>
                  <a:close/>
                  <a:moveTo>
                    <a:pt x="267" y="310"/>
                  </a:moveTo>
                  <a:lnTo>
                    <a:pt x="267" y="310"/>
                  </a:lnTo>
                  <a:lnTo>
                    <a:pt x="267" y="310"/>
                  </a:lnTo>
                  <a:lnTo>
                    <a:pt x="267" y="312"/>
                  </a:lnTo>
                  <a:lnTo>
                    <a:pt x="267" y="312"/>
                  </a:lnTo>
                  <a:lnTo>
                    <a:pt x="267" y="310"/>
                  </a:lnTo>
                  <a:lnTo>
                    <a:pt x="267" y="310"/>
                  </a:lnTo>
                  <a:close/>
                  <a:moveTo>
                    <a:pt x="66" y="307"/>
                  </a:moveTo>
                  <a:lnTo>
                    <a:pt x="66" y="308"/>
                  </a:lnTo>
                  <a:lnTo>
                    <a:pt x="66" y="310"/>
                  </a:lnTo>
                  <a:lnTo>
                    <a:pt x="66" y="310"/>
                  </a:lnTo>
                  <a:lnTo>
                    <a:pt x="65" y="312"/>
                  </a:lnTo>
                  <a:lnTo>
                    <a:pt x="63" y="312"/>
                  </a:lnTo>
                  <a:lnTo>
                    <a:pt x="63" y="313"/>
                  </a:lnTo>
                  <a:lnTo>
                    <a:pt x="62" y="313"/>
                  </a:lnTo>
                  <a:lnTo>
                    <a:pt x="60" y="313"/>
                  </a:lnTo>
                  <a:lnTo>
                    <a:pt x="60" y="315"/>
                  </a:lnTo>
                  <a:lnTo>
                    <a:pt x="60" y="316"/>
                  </a:lnTo>
                  <a:lnTo>
                    <a:pt x="60" y="316"/>
                  </a:lnTo>
                  <a:lnTo>
                    <a:pt x="59" y="316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9"/>
                  </a:lnTo>
                  <a:lnTo>
                    <a:pt x="57" y="319"/>
                  </a:lnTo>
                  <a:lnTo>
                    <a:pt x="57" y="318"/>
                  </a:lnTo>
                  <a:lnTo>
                    <a:pt x="57" y="318"/>
                  </a:lnTo>
                  <a:lnTo>
                    <a:pt x="59" y="316"/>
                  </a:lnTo>
                  <a:lnTo>
                    <a:pt x="59" y="315"/>
                  </a:lnTo>
                  <a:lnTo>
                    <a:pt x="59" y="313"/>
                  </a:lnTo>
                  <a:lnTo>
                    <a:pt x="60" y="313"/>
                  </a:lnTo>
                  <a:lnTo>
                    <a:pt x="62" y="312"/>
                  </a:lnTo>
                  <a:lnTo>
                    <a:pt x="62" y="312"/>
                  </a:lnTo>
                  <a:lnTo>
                    <a:pt x="60" y="312"/>
                  </a:lnTo>
                  <a:lnTo>
                    <a:pt x="60" y="310"/>
                  </a:lnTo>
                  <a:lnTo>
                    <a:pt x="60" y="310"/>
                  </a:lnTo>
                  <a:lnTo>
                    <a:pt x="62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5" y="308"/>
                  </a:lnTo>
                  <a:lnTo>
                    <a:pt x="66" y="307"/>
                  </a:lnTo>
                  <a:close/>
                  <a:moveTo>
                    <a:pt x="76" y="291"/>
                  </a:moveTo>
                  <a:lnTo>
                    <a:pt x="76" y="293"/>
                  </a:lnTo>
                  <a:lnTo>
                    <a:pt x="77" y="293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4" y="293"/>
                  </a:lnTo>
                  <a:lnTo>
                    <a:pt x="76" y="291"/>
                  </a:lnTo>
                  <a:lnTo>
                    <a:pt x="76" y="291"/>
                  </a:lnTo>
                  <a:close/>
                  <a:moveTo>
                    <a:pt x="79" y="286"/>
                  </a:moveTo>
                  <a:lnTo>
                    <a:pt x="81" y="286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79" y="286"/>
                  </a:lnTo>
                  <a:close/>
                  <a:moveTo>
                    <a:pt x="87" y="282"/>
                  </a:moveTo>
                  <a:lnTo>
                    <a:pt x="87" y="283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5" y="285"/>
                  </a:lnTo>
                  <a:lnTo>
                    <a:pt x="84" y="285"/>
                  </a:lnTo>
                  <a:lnTo>
                    <a:pt x="84" y="285"/>
                  </a:lnTo>
                  <a:lnTo>
                    <a:pt x="82" y="286"/>
                  </a:lnTo>
                  <a:lnTo>
                    <a:pt x="84" y="286"/>
                  </a:lnTo>
                  <a:lnTo>
                    <a:pt x="82" y="288"/>
                  </a:lnTo>
                  <a:lnTo>
                    <a:pt x="81" y="286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4" y="283"/>
                  </a:lnTo>
                  <a:lnTo>
                    <a:pt x="84" y="283"/>
                  </a:lnTo>
                  <a:lnTo>
                    <a:pt x="85" y="283"/>
                  </a:lnTo>
                  <a:lnTo>
                    <a:pt x="85" y="283"/>
                  </a:lnTo>
                  <a:lnTo>
                    <a:pt x="85" y="282"/>
                  </a:lnTo>
                  <a:lnTo>
                    <a:pt x="87" y="282"/>
                  </a:lnTo>
                  <a:close/>
                  <a:moveTo>
                    <a:pt x="98" y="252"/>
                  </a:moveTo>
                  <a:lnTo>
                    <a:pt x="100" y="252"/>
                  </a:lnTo>
                  <a:lnTo>
                    <a:pt x="101" y="253"/>
                  </a:lnTo>
                  <a:lnTo>
                    <a:pt x="100" y="255"/>
                  </a:lnTo>
                  <a:lnTo>
                    <a:pt x="98" y="255"/>
                  </a:lnTo>
                  <a:lnTo>
                    <a:pt x="98" y="255"/>
                  </a:lnTo>
                  <a:lnTo>
                    <a:pt x="96" y="252"/>
                  </a:lnTo>
                  <a:lnTo>
                    <a:pt x="98" y="252"/>
                  </a:lnTo>
                  <a:close/>
                  <a:moveTo>
                    <a:pt x="106" y="245"/>
                  </a:moveTo>
                  <a:lnTo>
                    <a:pt x="107" y="245"/>
                  </a:lnTo>
                  <a:lnTo>
                    <a:pt x="106" y="249"/>
                  </a:lnTo>
                  <a:lnTo>
                    <a:pt x="106" y="250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0"/>
                  </a:lnTo>
                  <a:lnTo>
                    <a:pt x="104" y="249"/>
                  </a:lnTo>
                  <a:lnTo>
                    <a:pt x="106" y="245"/>
                  </a:lnTo>
                  <a:lnTo>
                    <a:pt x="106" y="245"/>
                  </a:lnTo>
                  <a:lnTo>
                    <a:pt x="106" y="245"/>
                  </a:lnTo>
                  <a:close/>
                  <a:moveTo>
                    <a:pt x="89" y="230"/>
                  </a:moveTo>
                  <a:lnTo>
                    <a:pt x="89" y="231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7" y="231"/>
                  </a:lnTo>
                  <a:lnTo>
                    <a:pt x="89" y="230"/>
                  </a:lnTo>
                  <a:close/>
                  <a:moveTo>
                    <a:pt x="96" y="219"/>
                  </a:moveTo>
                  <a:lnTo>
                    <a:pt x="98" y="219"/>
                  </a:lnTo>
                  <a:lnTo>
                    <a:pt x="96" y="220"/>
                  </a:lnTo>
                  <a:lnTo>
                    <a:pt x="96" y="220"/>
                  </a:lnTo>
                  <a:lnTo>
                    <a:pt x="95" y="220"/>
                  </a:lnTo>
                  <a:lnTo>
                    <a:pt x="95" y="220"/>
                  </a:lnTo>
                  <a:lnTo>
                    <a:pt x="95" y="219"/>
                  </a:lnTo>
                  <a:lnTo>
                    <a:pt x="96" y="219"/>
                  </a:lnTo>
                  <a:close/>
                  <a:moveTo>
                    <a:pt x="93" y="219"/>
                  </a:moveTo>
                  <a:lnTo>
                    <a:pt x="93" y="219"/>
                  </a:lnTo>
                  <a:lnTo>
                    <a:pt x="93" y="222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0" y="223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3" y="219"/>
                  </a:lnTo>
                  <a:close/>
                  <a:moveTo>
                    <a:pt x="71" y="214"/>
                  </a:moveTo>
                  <a:lnTo>
                    <a:pt x="73" y="214"/>
                  </a:lnTo>
                  <a:lnTo>
                    <a:pt x="73" y="214"/>
                  </a:lnTo>
                  <a:lnTo>
                    <a:pt x="74" y="214"/>
                  </a:lnTo>
                  <a:lnTo>
                    <a:pt x="74" y="214"/>
                  </a:lnTo>
                  <a:lnTo>
                    <a:pt x="74" y="215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1" y="217"/>
                  </a:lnTo>
                  <a:lnTo>
                    <a:pt x="71" y="215"/>
                  </a:lnTo>
                  <a:lnTo>
                    <a:pt x="71" y="214"/>
                  </a:lnTo>
                  <a:close/>
                  <a:moveTo>
                    <a:pt x="234" y="209"/>
                  </a:moveTo>
                  <a:lnTo>
                    <a:pt x="234" y="209"/>
                  </a:lnTo>
                  <a:lnTo>
                    <a:pt x="234" y="209"/>
                  </a:lnTo>
                  <a:lnTo>
                    <a:pt x="234" y="211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4" y="209"/>
                  </a:lnTo>
                  <a:close/>
                  <a:moveTo>
                    <a:pt x="77" y="209"/>
                  </a:moveTo>
                  <a:lnTo>
                    <a:pt x="79" y="209"/>
                  </a:lnTo>
                  <a:lnTo>
                    <a:pt x="79" y="211"/>
                  </a:lnTo>
                  <a:lnTo>
                    <a:pt x="79" y="211"/>
                  </a:lnTo>
                  <a:lnTo>
                    <a:pt x="79" y="212"/>
                  </a:lnTo>
                  <a:lnTo>
                    <a:pt x="77" y="212"/>
                  </a:lnTo>
                  <a:lnTo>
                    <a:pt x="77" y="214"/>
                  </a:lnTo>
                  <a:lnTo>
                    <a:pt x="77" y="214"/>
                  </a:lnTo>
                  <a:lnTo>
                    <a:pt x="77" y="212"/>
                  </a:lnTo>
                  <a:lnTo>
                    <a:pt x="76" y="212"/>
                  </a:lnTo>
                  <a:lnTo>
                    <a:pt x="77" y="211"/>
                  </a:lnTo>
                  <a:lnTo>
                    <a:pt x="77" y="209"/>
                  </a:lnTo>
                  <a:close/>
                  <a:moveTo>
                    <a:pt x="85" y="204"/>
                  </a:moveTo>
                  <a:lnTo>
                    <a:pt x="84" y="206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4" y="206"/>
                  </a:lnTo>
                  <a:lnTo>
                    <a:pt x="84" y="204"/>
                  </a:lnTo>
                  <a:lnTo>
                    <a:pt x="85" y="204"/>
                  </a:lnTo>
                  <a:close/>
                  <a:moveTo>
                    <a:pt x="87" y="197"/>
                  </a:moveTo>
                  <a:lnTo>
                    <a:pt x="89" y="198"/>
                  </a:lnTo>
                  <a:lnTo>
                    <a:pt x="89" y="198"/>
                  </a:lnTo>
                  <a:lnTo>
                    <a:pt x="87" y="200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87" y="197"/>
                  </a:lnTo>
                  <a:close/>
                  <a:moveTo>
                    <a:pt x="101" y="197"/>
                  </a:moveTo>
                  <a:lnTo>
                    <a:pt x="103" y="197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6" y="200"/>
                  </a:lnTo>
                  <a:lnTo>
                    <a:pt x="107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4" y="206"/>
                  </a:lnTo>
                  <a:lnTo>
                    <a:pt x="115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20" y="212"/>
                  </a:lnTo>
                  <a:lnTo>
                    <a:pt x="120" y="212"/>
                  </a:lnTo>
                  <a:lnTo>
                    <a:pt x="120" y="214"/>
                  </a:lnTo>
                  <a:lnTo>
                    <a:pt x="115" y="217"/>
                  </a:lnTo>
                  <a:lnTo>
                    <a:pt x="115" y="219"/>
                  </a:lnTo>
                  <a:lnTo>
                    <a:pt x="114" y="222"/>
                  </a:lnTo>
                  <a:lnTo>
                    <a:pt x="114" y="223"/>
                  </a:lnTo>
                  <a:lnTo>
                    <a:pt x="114" y="225"/>
                  </a:lnTo>
                  <a:lnTo>
                    <a:pt x="112" y="226"/>
                  </a:lnTo>
                  <a:lnTo>
                    <a:pt x="112" y="228"/>
                  </a:lnTo>
                  <a:lnTo>
                    <a:pt x="112" y="230"/>
                  </a:lnTo>
                  <a:lnTo>
                    <a:pt x="112" y="233"/>
                  </a:lnTo>
                  <a:lnTo>
                    <a:pt x="111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7" y="239"/>
                  </a:lnTo>
                  <a:lnTo>
                    <a:pt x="104" y="241"/>
                  </a:lnTo>
                  <a:lnTo>
                    <a:pt x="101" y="242"/>
                  </a:lnTo>
                  <a:lnTo>
                    <a:pt x="101" y="242"/>
                  </a:lnTo>
                  <a:lnTo>
                    <a:pt x="101" y="241"/>
                  </a:lnTo>
                  <a:lnTo>
                    <a:pt x="101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6"/>
                  </a:lnTo>
                  <a:lnTo>
                    <a:pt x="101" y="234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103" y="231"/>
                  </a:lnTo>
                  <a:lnTo>
                    <a:pt x="103" y="231"/>
                  </a:lnTo>
                  <a:lnTo>
                    <a:pt x="101" y="231"/>
                  </a:lnTo>
                  <a:lnTo>
                    <a:pt x="101" y="231"/>
                  </a:lnTo>
                  <a:lnTo>
                    <a:pt x="100" y="233"/>
                  </a:lnTo>
                  <a:lnTo>
                    <a:pt x="100" y="234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0" y="237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95" y="239"/>
                  </a:lnTo>
                  <a:lnTo>
                    <a:pt x="95" y="239"/>
                  </a:lnTo>
                  <a:lnTo>
                    <a:pt x="93" y="237"/>
                  </a:lnTo>
                  <a:lnTo>
                    <a:pt x="93" y="236"/>
                  </a:lnTo>
                  <a:lnTo>
                    <a:pt x="95" y="236"/>
                  </a:lnTo>
                  <a:lnTo>
                    <a:pt x="95" y="236"/>
                  </a:lnTo>
                  <a:lnTo>
                    <a:pt x="95" y="234"/>
                  </a:lnTo>
                  <a:lnTo>
                    <a:pt x="96" y="233"/>
                  </a:lnTo>
                  <a:lnTo>
                    <a:pt x="95" y="231"/>
                  </a:lnTo>
                  <a:lnTo>
                    <a:pt x="95" y="231"/>
                  </a:lnTo>
                  <a:lnTo>
                    <a:pt x="93" y="231"/>
                  </a:lnTo>
                  <a:lnTo>
                    <a:pt x="95" y="230"/>
                  </a:lnTo>
                  <a:lnTo>
                    <a:pt x="93" y="228"/>
                  </a:lnTo>
                  <a:lnTo>
                    <a:pt x="93" y="225"/>
                  </a:lnTo>
                  <a:lnTo>
                    <a:pt x="95" y="225"/>
                  </a:lnTo>
                  <a:lnTo>
                    <a:pt x="96" y="225"/>
                  </a:lnTo>
                  <a:lnTo>
                    <a:pt x="96" y="223"/>
                  </a:lnTo>
                  <a:lnTo>
                    <a:pt x="98" y="222"/>
                  </a:lnTo>
                  <a:lnTo>
                    <a:pt x="100" y="220"/>
                  </a:lnTo>
                  <a:lnTo>
                    <a:pt x="100" y="217"/>
                  </a:lnTo>
                  <a:lnTo>
                    <a:pt x="100" y="217"/>
                  </a:lnTo>
                  <a:lnTo>
                    <a:pt x="98" y="217"/>
                  </a:lnTo>
                  <a:lnTo>
                    <a:pt x="100" y="215"/>
                  </a:lnTo>
                  <a:lnTo>
                    <a:pt x="100" y="214"/>
                  </a:lnTo>
                  <a:lnTo>
                    <a:pt x="98" y="212"/>
                  </a:lnTo>
                  <a:lnTo>
                    <a:pt x="96" y="209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3" y="209"/>
                  </a:lnTo>
                  <a:lnTo>
                    <a:pt x="93" y="209"/>
                  </a:lnTo>
                  <a:lnTo>
                    <a:pt x="93" y="211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5" y="214"/>
                  </a:lnTo>
                  <a:lnTo>
                    <a:pt x="95" y="212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5"/>
                  </a:lnTo>
                  <a:lnTo>
                    <a:pt x="95" y="215"/>
                  </a:lnTo>
                  <a:lnTo>
                    <a:pt x="95" y="215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92" y="214"/>
                  </a:lnTo>
                  <a:lnTo>
                    <a:pt x="90" y="215"/>
                  </a:lnTo>
                  <a:lnTo>
                    <a:pt x="89" y="217"/>
                  </a:lnTo>
                  <a:lnTo>
                    <a:pt x="87" y="217"/>
                  </a:lnTo>
                  <a:lnTo>
                    <a:pt x="89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5" y="211"/>
                  </a:lnTo>
                  <a:lnTo>
                    <a:pt x="87" y="209"/>
                  </a:lnTo>
                  <a:lnTo>
                    <a:pt x="89" y="211"/>
                  </a:lnTo>
                  <a:lnTo>
                    <a:pt x="89" y="212"/>
                  </a:lnTo>
                  <a:lnTo>
                    <a:pt x="90" y="214"/>
                  </a:lnTo>
                  <a:lnTo>
                    <a:pt x="92" y="214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89" y="209"/>
                  </a:lnTo>
                  <a:lnTo>
                    <a:pt x="87" y="208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7" y="204"/>
                  </a:lnTo>
                  <a:lnTo>
                    <a:pt x="89" y="206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90" y="203"/>
                  </a:lnTo>
                  <a:lnTo>
                    <a:pt x="92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3" y="201"/>
                  </a:lnTo>
                  <a:lnTo>
                    <a:pt x="95" y="201"/>
                  </a:lnTo>
                  <a:lnTo>
                    <a:pt x="96" y="201"/>
                  </a:lnTo>
                  <a:lnTo>
                    <a:pt x="98" y="200"/>
                  </a:lnTo>
                  <a:lnTo>
                    <a:pt x="98" y="198"/>
                  </a:lnTo>
                  <a:lnTo>
                    <a:pt x="98" y="197"/>
                  </a:lnTo>
                  <a:lnTo>
                    <a:pt x="101" y="197"/>
                  </a:lnTo>
                  <a:lnTo>
                    <a:pt x="101" y="197"/>
                  </a:lnTo>
                  <a:close/>
                  <a:moveTo>
                    <a:pt x="123" y="195"/>
                  </a:moveTo>
                  <a:lnTo>
                    <a:pt x="123" y="195"/>
                  </a:lnTo>
                  <a:lnTo>
                    <a:pt x="125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5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5"/>
                  </a:lnTo>
                  <a:close/>
                  <a:moveTo>
                    <a:pt x="128" y="192"/>
                  </a:moveTo>
                  <a:lnTo>
                    <a:pt x="128" y="192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8" y="192"/>
                  </a:lnTo>
                  <a:lnTo>
                    <a:pt x="128" y="192"/>
                  </a:lnTo>
                  <a:close/>
                  <a:moveTo>
                    <a:pt x="79" y="189"/>
                  </a:moveTo>
                  <a:lnTo>
                    <a:pt x="82" y="190"/>
                  </a:lnTo>
                  <a:lnTo>
                    <a:pt x="81" y="190"/>
                  </a:lnTo>
                  <a:lnTo>
                    <a:pt x="81" y="193"/>
                  </a:lnTo>
                  <a:lnTo>
                    <a:pt x="79" y="193"/>
                  </a:lnTo>
                  <a:lnTo>
                    <a:pt x="79" y="192"/>
                  </a:lnTo>
                  <a:lnTo>
                    <a:pt x="79" y="189"/>
                  </a:lnTo>
                  <a:close/>
                  <a:moveTo>
                    <a:pt x="150" y="189"/>
                  </a:moveTo>
                  <a:lnTo>
                    <a:pt x="152" y="190"/>
                  </a:lnTo>
                  <a:lnTo>
                    <a:pt x="155" y="190"/>
                  </a:lnTo>
                  <a:lnTo>
                    <a:pt x="156" y="192"/>
                  </a:lnTo>
                  <a:lnTo>
                    <a:pt x="158" y="190"/>
                  </a:lnTo>
                  <a:lnTo>
                    <a:pt x="158" y="193"/>
                  </a:lnTo>
                  <a:lnTo>
                    <a:pt x="158" y="195"/>
                  </a:lnTo>
                  <a:lnTo>
                    <a:pt x="159" y="197"/>
                  </a:lnTo>
                  <a:lnTo>
                    <a:pt x="158" y="197"/>
                  </a:lnTo>
                  <a:lnTo>
                    <a:pt x="159" y="198"/>
                  </a:lnTo>
                  <a:lnTo>
                    <a:pt x="156" y="200"/>
                  </a:lnTo>
                  <a:lnTo>
                    <a:pt x="155" y="201"/>
                  </a:lnTo>
                  <a:lnTo>
                    <a:pt x="153" y="203"/>
                  </a:lnTo>
                  <a:lnTo>
                    <a:pt x="152" y="204"/>
                  </a:lnTo>
                  <a:lnTo>
                    <a:pt x="152" y="204"/>
                  </a:lnTo>
                  <a:lnTo>
                    <a:pt x="152" y="206"/>
                  </a:lnTo>
                  <a:lnTo>
                    <a:pt x="150" y="206"/>
                  </a:lnTo>
                  <a:lnTo>
                    <a:pt x="148" y="203"/>
                  </a:lnTo>
                  <a:lnTo>
                    <a:pt x="147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39" y="204"/>
                  </a:lnTo>
                  <a:lnTo>
                    <a:pt x="137" y="206"/>
                  </a:lnTo>
                  <a:lnTo>
                    <a:pt x="136" y="209"/>
                  </a:lnTo>
                  <a:lnTo>
                    <a:pt x="136" y="211"/>
                  </a:lnTo>
                  <a:lnTo>
                    <a:pt x="136" y="211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5"/>
                  </a:lnTo>
                  <a:lnTo>
                    <a:pt x="131" y="215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30" y="212"/>
                  </a:lnTo>
                  <a:lnTo>
                    <a:pt x="128" y="212"/>
                  </a:lnTo>
                  <a:lnTo>
                    <a:pt x="126" y="212"/>
                  </a:lnTo>
                  <a:lnTo>
                    <a:pt x="126" y="211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26" y="208"/>
                  </a:lnTo>
                  <a:lnTo>
                    <a:pt x="128" y="208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6" y="206"/>
                  </a:lnTo>
                  <a:lnTo>
                    <a:pt x="126" y="206"/>
                  </a:lnTo>
                  <a:lnTo>
                    <a:pt x="126" y="204"/>
                  </a:lnTo>
                  <a:lnTo>
                    <a:pt x="125" y="204"/>
                  </a:lnTo>
                  <a:lnTo>
                    <a:pt x="123" y="204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2" y="204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8" y="201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7"/>
                  </a:lnTo>
                  <a:lnTo>
                    <a:pt x="131" y="197"/>
                  </a:lnTo>
                  <a:lnTo>
                    <a:pt x="131" y="195"/>
                  </a:lnTo>
                  <a:lnTo>
                    <a:pt x="133" y="195"/>
                  </a:lnTo>
                  <a:lnTo>
                    <a:pt x="133" y="193"/>
                  </a:lnTo>
                  <a:lnTo>
                    <a:pt x="134" y="193"/>
                  </a:lnTo>
                  <a:lnTo>
                    <a:pt x="136" y="195"/>
                  </a:lnTo>
                  <a:lnTo>
                    <a:pt x="136" y="197"/>
                  </a:lnTo>
                  <a:lnTo>
                    <a:pt x="137" y="195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41" y="195"/>
                  </a:lnTo>
                  <a:lnTo>
                    <a:pt x="142" y="195"/>
                  </a:lnTo>
                  <a:lnTo>
                    <a:pt x="144" y="193"/>
                  </a:lnTo>
                  <a:lnTo>
                    <a:pt x="144" y="192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45" y="190"/>
                  </a:lnTo>
                  <a:lnTo>
                    <a:pt x="147" y="190"/>
                  </a:lnTo>
                  <a:lnTo>
                    <a:pt x="148" y="189"/>
                  </a:lnTo>
                  <a:lnTo>
                    <a:pt x="150" y="189"/>
                  </a:lnTo>
                  <a:close/>
                  <a:moveTo>
                    <a:pt x="153" y="185"/>
                  </a:moveTo>
                  <a:lnTo>
                    <a:pt x="155" y="185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52" y="185"/>
                  </a:lnTo>
                  <a:lnTo>
                    <a:pt x="153" y="185"/>
                  </a:lnTo>
                  <a:close/>
                  <a:moveTo>
                    <a:pt x="163" y="185"/>
                  </a:moveTo>
                  <a:lnTo>
                    <a:pt x="163" y="185"/>
                  </a:lnTo>
                  <a:lnTo>
                    <a:pt x="163" y="189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2"/>
                  </a:lnTo>
                  <a:lnTo>
                    <a:pt x="159" y="190"/>
                  </a:lnTo>
                  <a:lnTo>
                    <a:pt x="158" y="190"/>
                  </a:lnTo>
                  <a:lnTo>
                    <a:pt x="159" y="189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3" y="185"/>
                  </a:lnTo>
                  <a:close/>
                  <a:moveTo>
                    <a:pt x="84" y="184"/>
                  </a:move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5"/>
                  </a:lnTo>
                  <a:lnTo>
                    <a:pt x="82" y="189"/>
                  </a:lnTo>
                  <a:lnTo>
                    <a:pt x="82" y="189"/>
                  </a:lnTo>
                  <a:lnTo>
                    <a:pt x="82" y="190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4" y="184"/>
                  </a:lnTo>
                  <a:close/>
                  <a:moveTo>
                    <a:pt x="226" y="182"/>
                  </a:moveTo>
                  <a:lnTo>
                    <a:pt x="227" y="182"/>
                  </a:lnTo>
                  <a:lnTo>
                    <a:pt x="227" y="182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6" y="182"/>
                  </a:lnTo>
                  <a:lnTo>
                    <a:pt x="226" y="182"/>
                  </a:lnTo>
                  <a:close/>
                  <a:moveTo>
                    <a:pt x="139" y="157"/>
                  </a:moveTo>
                  <a:lnTo>
                    <a:pt x="141" y="159"/>
                  </a:lnTo>
                  <a:lnTo>
                    <a:pt x="139" y="159"/>
                  </a:lnTo>
                  <a:lnTo>
                    <a:pt x="139" y="159"/>
                  </a:lnTo>
                  <a:lnTo>
                    <a:pt x="137" y="159"/>
                  </a:lnTo>
                  <a:lnTo>
                    <a:pt x="137" y="159"/>
                  </a:lnTo>
                  <a:lnTo>
                    <a:pt x="137" y="157"/>
                  </a:lnTo>
                  <a:lnTo>
                    <a:pt x="139" y="157"/>
                  </a:lnTo>
                  <a:close/>
                  <a:moveTo>
                    <a:pt x="215" y="124"/>
                  </a:moveTo>
                  <a:lnTo>
                    <a:pt x="215" y="124"/>
                  </a:lnTo>
                  <a:lnTo>
                    <a:pt x="213" y="127"/>
                  </a:lnTo>
                  <a:lnTo>
                    <a:pt x="213" y="127"/>
                  </a:lnTo>
                  <a:lnTo>
                    <a:pt x="215" y="127"/>
                  </a:lnTo>
                  <a:lnTo>
                    <a:pt x="213" y="130"/>
                  </a:lnTo>
                  <a:lnTo>
                    <a:pt x="212" y="132"/>
                  </a:lnTo>
                  <a:lnTo>
                    <a:pt x="210" y="132"/>
                  </a:lnTo>
                  <a:lnTo>
                    <a:pt x="210" y="132"/>
                  </a:lnTo>
                  <a:lnTo>
                    <a:pt x="212" y="132"/>
                  </a:lnTo>
                  <a:lnTo>
                    <a:pt x="212" y="130"/>
                  </a:lnTo>
                  <a:lnTo>
                    <a:pt x="212" y="129"/>
                  </a:lnTo>
                  <a:lnTo>
                    <a:pt x="212" y="129"/>
                  </a:lnTo>
                  <a:lnTo>
                    <a:pt x="210" y="129"/>
                  </a:lnTo>
                  <a:lnTo>
                    <a:pt x="210" y="127"/>
                  </a:lnTo>
                  <a:lnTo>
                    <a:pt x="212" y="126"/>
                  </a:lnTo>
                  <a:lnTo>
                    <a:pt x="213" y="124"/>
                  </a:lnTo>
                  <a:lnTo>
                    <a:pt x="215" y="124"/>
                  </a:lnTo>
                  <a:close/>
                  <a:moveTo>
                    <a:pt x="249" y="69"/>
                  </a:moveTo>
                  <a:lnTo>
                    <a:pt x="251" y="70"/>
                  </a:lnTo>
                  <a:lnTo>
                    <a:pt x="251" y="70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7" y="70"/>
                  </a:lnTo>
                  <a:lnTo>
                    <a:pt x="256" y="74"/>
                  </a:lnTo>
                  <a:lnTo>
                    <a:pt x="256" y="77"/>
                  </a:lnTo>
                  <a:lnTo>
                    <a:pt x="256" y="81"/>
                  </a:lnTo>
                  <a:lnTo>
                    <a:pt x="256" y="83"/>
                  </a:lnTo>
                  <a:lnTo>
                    <a:pt x="257" y="85"/>
                  </a:lnTo>
                  <a:lnTo>
                    <a:pt x="257" y="86"/>
                  </a:lnTo>
                  <a:lnTo>
                    <a:pt x="259" y="88"/>
                  </a:lnTo>
                  <a:lnTo>
                    <a:pt x="262" y="91"/>
                  </a:lnTo>
                  <a:lnTo>
                    <a:pt x="262" y="94"/>
                  </a:lnTo>
                  <a:lnTo>
                    <a:pt x="264" y="96"/>
                  </a:lnTo>
                  <a:lnTo>
                    <a:pt x="264" y="97"/>
                  </a:lnTo>
                  <a:lnTo>
                    <a:pt x="265" y="99"/>
                  </a:lnTo>
                  <a:lnTo>
                    <a:pt x="265" y="100"/>
                  </a:lnTo>
                  <a:lnTo>
                    <a:pt x="264" y="100"/>
                  </a:lnTo>
                  <a:lnTo>
                    <a:pt x="265" y="102"/>
                  </a:lnTo>
                  <a:lnTo>
                    <a:pt x="264" y="105"/>
                  </a:lnTo>
                  <a:lnTo>
                    <a:pt x="264" y="108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2" y="111"/>
                  </a:lnTo>
                  <a:lnTo>
                    <a:pt x="262" y="111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59" y="113"/>
                  </a:lnTo>
                  <a:lnTo>
                    <a:pt x="259" y="113"/>
                  </a:lnTo>
                  <a:lnTo>
                    <a:pt x="259" y="115"/>
                  </a:lnTo>
                  <a:lnTo>
                    <a:pt x="259" y="115"/>
                  </a:lnTo>
                  <a:lnTo>
                    <a:pt x="257" y="116"/>
                  </a:lnTo>
                  <a:lnTo>
                    <a:pt x="257" y="118"/>
                  </a:lnTo>
                  <a:lnTo>
                    <a:pt x="257" y="121"/>
                  </a:lnTo>
                  <a:lnTo>
                    <a:pt x="257" y="122"/>
                  </a:lnTo>
                  <a:lnTo>
                    <a:pt x="256" y="122"/>
                  </a:lnTo>
                  <a:lnTo>
                    <a:pt x="254" y="122"/>
                  </a:lnTo>
                  <a:lnTo>
                    <a:pt x="251" y="122"/>
                  </a:lnTo>
                  <a:lnTo>
                    <a:pt x="251" y="124"/>
                  </a:lnTo>
                  <a:lnTo>
                    <a:pt x="249" y="126"/>
                  </a:lnTo>
                  <a:lnTo>
                    <a:pt x="249" y="129"/>
                  </a:lnTo>
                  <a:lnTo>
                    <a:pt x="249" y="130"/>
                  </a:lnTo>
                  <a:lnTo>
                    <a:pt x="249" y="132"/>
                  </a:lnTo>
                  <a:lnTo>
                    <a:pt x="249" y="133"/>
                  </a:lnTo>
                  <a:lnTo>
                    <a:pt x="251" y="138"/>
                  </a:lnTo>
                  <a:lnTo>
                    <a:pt x="249" y="143"/>
                  </a:lnTo>
                  <a:lnTo>
                    <a:pt x="249" y="146"/>
                  </a:lnTo>
                  <a:lnTo>
                    <a:pt x="248" y="146"/>
                  </a:lnTo>
                  <a:lnTo>
                    <a:pt x="248" y="148"/>
                  </a:lnTo>
                  <a:lnTo>
                    <a:pt x="248" y="148"/>
                  </a:lnTo>
                  <a:lnTo>
                    <a:pt x="246" y="149"/>
                  </a:lnTo>
                  <a:lnTo>
                    <a:pt x="245" y="154"/>
                  </a:lnTo>
                  <a:lnTo>
                    <a:pt x="245" y="154"/>
                  </a:lnTo>
                  <a:lnTo>
                    <a:pt x="245" y="156"/>
                  </a:lnTo>
                  <a:lnTo>
                    <a:pt x="245" y="157"/>
                  </a:lnTo>
                  <a:lnTo>
                    <a:pt x="245" y="159"/>
                  </a:lnTo>
                  <a:lnTo>
                    <a:pt x="245" y="160"/>
                  </a:lnTo>
                  <a:lnTo>
                    <a:pt x="245" y="160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48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241" y="170"/>
                  </a:lnTo>
                  <a:lnTo>
                    <a:pt x="241" y="171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6"/>
                  </a:lnTo>
                  <a:lnTo>
                    <a:pt x="240" y="176"/>
                  </a:lnTo>
                  <a:lnTo>
                    <a:pt x="238" y="176"/>
                  </a:lnTo>
                  <a:lnTo>
                    <a:pt x="237" y="178"/>
                  </a:lnTo>
                  <a:lnTo>
                    <a:pt x="235" y="179"/>
                  </a:lnTo>
                  <a:lnTo>
                    <a:pt x="235" y="181"/>
                  </a:lnTo>
                  <a:lnTo>
                    <a:pt x="234" y="179"/>
                  </a:lnTo>
                  <a:lnTo>
                    <a:pt x="232" y="179"/>
                  </a:lnTo>
                  <a:lnTo>
                    <a:pt x="234" y="178"/>
                  </a:lnTo>
                  <a:lnTo>
                    <a:pt x="234" y="178"/>
                  </a:lnTo>
                  <a:lnTo>
                    <a:pt x="234" y="174"/>
                  </a:lnTo>
                  <a:lnTo>
                    <a:pt x="234" y="173"/>
                  </a:lnTo>
                  <a:lnTo>
                    <a:pt x="234" y="173"/>
                  </a:lnTo>
                  <a:lnTo>
                    <a:pt x="235" y="171"/>
                  </a:lnTo>
                  <a:lnTo>
                    <a:pt x="237" y="170"/>
                  </a:lnTo>
                  <a:lnTo>
                    <a:pt x="237" y="170"/>
                  </a:lnTo>
                  <a:lnTo>
                    <a:pt x="237" y="168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4" y="168"/>
                  </a:lnTo>
                  <a:lnTo>
                    <a:pt x="234" y="168"/>
                  </a:lnTo>
                  <a:lnTo>
                    <a:pt x="232" y="168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0" y="171"/>
                  </a:lnTo>
                  <a:lnTo>
                    <a:pt x="230" y="173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0" y="176"/>
                  </a:lnTo>
                  <a:lnTo>
                    <a:pt x="230" y="176"/>
                  </a:lnTo>
                  <a:lnTo>
                    <a:pt x="229" y="174"/>
                  </a:lnTo>
                  <a:lnTo>
                    <a:pt x="227" y="173"/>
                  </a:lnTo>
                  <a:lnTo>
                    <a:pt x="226" y="173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76"/>
                  </a:lnTo>
                  <a:lnTo>
                    <a:pt x="223" y="176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1" y="182"/>
                  </a:lnTo>
                  <a:lnTo>
                    <a:pt x="221" y="184"/>
                  </a:lnTo>
                  <a:lnTo>
                    <a:pt x="219" y="184"/>
                  </a:lnTo>
                  <a:lnTo>
                    <a:pt x="219" y="184"/>
                  </a:lnTo>
                  <a:lnTo>
                    <a:pt x="218" y="184"/>
                  </a:lnTo>
                  <a:lnTo>
                    <a:pt x="218" y="184"/>
                  </a:lnTo>
                  <a:lnTo>
                    <a:pt x="218" y="181"/>
                  </a:lnTo>
                  <a:lnTo>
                    <a:pt x="218" y="179"/>
                  </a:lnTo>
                  <a:lnTo>
                    <a:pt x="219" y="178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5" y="178"/>
                  </a:lnTo>
                  <a:lnTo>
                    <a:pt x="215" y="178"/>
                  </a:lnTo>
                  <a:lnTo>
                    <a:pt x="215" y="179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0" y="182"/>
                  </a:lnTo>
                  <a:lnTo>
                    <a:pt x="210" y="185"/>
                  </a:lnTo>
                  <a:lnTo>
                    <a:pt x="207" y="184"/>
                  </a:lnTo>
                  <a:lnTo>
                    <a:pt x="205" y="184"/>
                  </a:lnTo>
                  <a:lnTo>
                    <a:pt x="204" y="184"/>
                  </a:lnTo>
                  <a:lnTo>
                    <a:pt x="200" y="184"/>
                  </a:lnTo>
                  <a:lnTo>
                    <a:pt x="197" y="184"/>
                  </a:lnTo>
                  <a:lnTo>
                    <a:pt x="193" y="185"/>
                  </a:lnTo>
                  <a:lnTo>
                    <a:pt x="193" y="184"/>
                  </a:lnTo>
                  <a:lnTo>
                    <a:pt x="196" y="184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4" y="182"/>
                  </a:lnTo>
                  <a:lnTo>
                    <a:pt x="193" y="182"/>
                  </a:lnTo>
                  <a:lnTo>
                    <a:pt x="193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1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91" y="178"/>
                  </a:lnTo>
                  <a:lnTo>
                    <a:pt x="189" y="178"/>
                  </a:lnTo>
                  <a:lnTo>
                    <a:pt x="189" y="178"/>
                  </a:lnTo>
                  <a:lnTo>
                    <a:pt x="188" y="178"/>
                  </a:lnTo>
                  <a:lnTo>
                    <a:pt x="188" y="179"/>
                  </a:lnTo>
                  <a:lnTo>
                    <a:pt x="186" y="182"/>
                  </a:lnTo>
                  <a:lnTo>
                    <a:pt x="185" y="184"/>
                  </a:lnTo>
                  <a:lnTo>
                    <a:pt x="186" y="185"/>
                  </a:lnTo>
                  <a:lnTo>
                    <a:pt x="189" y="187"/>
                  </a:lnTo>
                  <a:lnTo>
                    <a:pt x="191" y="187"/>
                  </a:lnTo>
                  <a:lnTo>
                    <a:pt x="191" y="189"/>
                  </a:lnTo>
                  <a:lnTo>
                    <a:pt x="189" y="189"/>
                  </a:lnTo>
                  <a:lnTo>
                    <a:pt x="189" y="190"/>
                  </a:lnTo>
                  <a:lnTo>
                    <a:pt x="186" y="190"/>
                  </a:lnTo>
                  <a:lnTo>
                    <a:pt x="183" y="192"/>
                  </a:lnTo>
                  <a:lnTo>
                    <a:pt x="182" y="193"/>
                  </a:lnTo>
                  <a:lnTo>
                    <a:pt x="178" y="198"/>
                  </a:lnTo>
                  <a:lnTo>
                    <a:pt x="177" y="201"/>
                  </a:lnTo>
                  <a:lnTo>
                    <a:pt x="174" y="203"/>
                  </a:lnTo>
                  <a:lnTo>
                    <a:pt x="171" y="201"/>
                  </a:lnTo>
                  <a:lnTo>
                    <a:pt x="169" y="201"/>
                  </a:lnTo>
                  <a:lnTo>
                    <a:pt x="169" y="200"/>
                  </a:lnTo>
                  <a:lnTo>
                    <a:pt x="167" y="198"/>
                  </a:lnTo>
                  <a:lnTo>
                    <a:pt x="166" y="197"/>
                  </a:lnTo>
                  <a:lnTo>
                    <a:pt x="166" y="195"/>
                  </a:lnTo>
                  <a:lnTo>
                    <a:pt x="166" y="192"/>
                  </a:lnTo>
                  <a:lnTo>
                    <a:pt x="164" y="190"/>
                  </a:lnTo>
                  <a:lnTo>
                    <a:pt x="166" y="190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9" y="187"/>
                  </a:lnTo>
                  <a:lnTo>
                    <a:pt x="169" y="185"/>
                  </a:lnTo>
                  <a:lnTo>
                    <a:pt x="169" y="184"/>
                  </a:lnTo>
                  <a:lnTo>
                    <a:pt x="169" y="184"/>
                  </a:lnTo>
                  <a:lnTo>
                    <a:pt x="166" y="184"/>
                  </a:lnTo>
                  <a:lnTo>
                    <a:pt x="164" y="184"/>
                  </a:lnTo>
                  <a:lnTo>
                    <a:pt x="163" y="184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8" y="182"/>
                  </a:lnTo>
                  <a:lnTo>
                    <a:pt x="156" y="182"/>
                  </a:lnTo>
                  <a:lnTo>
                    <a:pt x="155" y="182"/>
                  </a:lnTo>
                  <a:lnTo>
                    <a:pt x="153" y="182"/>
                  </a:lnTo>
                  <a:lnTo>
                    <a:pt x="152" y="184"/>
                  </a:lnTo>
                  <a:lnTo>
                    <a:pt x="150" y="185"/>
                  </a:lnTo>
                  <a:lnTo>
                    <a:pt x="148" y="185"/>
                  </a:lnTo>
                  <a:lnTo>
                    <a:pt x="147" y="187"/>
                  </a:lnTo>
                  <a:lnTo>
                    <a:pt x="144" y="187"/>
                  </a:lnTo>
                  <a:lnTo>
                    <a:pt x="142" y="187"/>
                  </a:lnTo>
                  <a:lnTo>
                    <a:pt x="141" y="187"/>
                  </a:lnTo>
                  <a:lnTo>
                    <a:pt x="141" y="187"/>
                  </a:lnTo>
                  <a:lnTo>
                    <a:pt x="139" y="189"/>
                  </a:lnTo>
                  <a:lnTo>
                    <a:pt x="137" y="189"/>
                  </a:lnTo>
                  <a:lnTo>
                    <a:pt x="136" y="190"/>
                  </a:lnTo>
                  <a:lnTo>
                    <a:pt x="134" y="189"/>
                  </a:lnTo>
                  <a:lnTo>
                    <a:pt x="131" y="190"/>
                  </a:lnTo>
                  <a:lnTo>
                    <a:pt x="130" y="190"/>
                  </a:lnTo>
                  <a:lnTo>
                    <a:pt x="128" y="190"/>
                  </a:lnTo>
                  <a:lnTo>
                    <a:pt x="126" y="189"/>
                  </a:lnTo>
                  <a:lnTo>
                    <a:pt x="125" y="189"/>
                  </a:lnTo>
                  <a:lnTo>
                    <a:pt x="123" y="190"/>
                  </a:lnTo>
                  <a:lnTo>
                    <a:pt x="123" y="193"/>
                  </a:lnTo>
                  <a:lnTo>
                    <a:pt x="122" y="195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17" y="193"/>
                  </a:lnTo>
                  <a:lnTo>
                    <a:pt x="117" y="193"/>
                  </a:lnTo>
                  <a:lnTo>
                    <a:pt x="112" y="195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09" y="195"/>
                  </a:lnTo>
                  <a:lnTo>
                    <a:pt x="107" y="195"/>
                  </a:lnTo>
                  <a:lnTo>
                    <a:pt x="106" y="195"/>
                  </a:lnTo>
                  <a:lnTo>
                    <a:pt x="106" y="195"/>
                  </a:lnTo>
                  <a:lnTo>
                    <a:pt x="104" y="195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89"/>
                  </a:lnTo>
                  <a:lnTo>
                    <a:pt x="106" y="189"/>
                  </a:lnTo>
                  <a:lnTo>
                    <a:pt x="107" y="189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2" y="187"/>
                  </a:lnTo>
                  <a:lnTo>
                    <a:pt x="112" y="185"/>
                  </a:lnTo>
                  <a:lnTo>
                    <a:pt x="114" y="184"/>
                  </a:lnTo>
                  <a:lnTo>
                    <a:pt x="115" y="184"/>
                  </a:lnTo>
                  <a:lnTo>
                    <a:pt x="118" y="182"/>
                  </a:lnTo>
                  <a:lnTo>
                    <a:pt x="120" y="181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3" y="178"/>
                  </a:lnTo>
                  <a:lnTo>
                    <a:pt x="126" y="176"/>
                  </a:lnTo>
                  <a:lnTo>
                    <a:pt x="130" y="173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0"/>
                  </a:lnTo>
                  <a:lnTo>
                    <a:pt x="137" y="170"/>
                  </a:lnTo>
                  <a:lnTo>
                    <a:pt x="139" y="170"/>
                  </a:lnTo>
                  <a:lnTo>
                    <a:pt x="141" y="171"/>
                  </a:lnTo>
                  <a:lnTo>
                    <a:pt x="141" y="171"/>
                  </a:lnTo>
                  <a:lnTo>
                    <a:pt x="142" y="170"/>
                  </a:lnTo>
                  <a:lnTo>
                    <a:pt x="144" y="170"/>
                  </a:lnTo>
                  <a:lnTo>
                    <a:pt x="145" y="170"/>
                  </a:lnTo>
                  <a:lnTo>
                    <a:pt x="147" y="170"/>
                  </a:lnTo>
                  <a:lnTo>
                    <a:pt x="148" y="170"/>
                  </a:lnTo>
                  <a:lnTo>
                    <a:pt x="152" y="170"/>
                  </a:lnTo>
                  <a:lnTo>
                    <a:pt x="153" y="168"/>
                  </a:lnTo>
                  <a:lnTo>
                    <a:pt x="155" y="168"/>
                  </a:lnTo>
                  <a:lnTo>
                    <a:pt x="161" y="168"/>
                  </a:lnTo>
                  <a:lnTo>
                    <a:pt x="166" y="167"/>
                  </a:lnTo>
                  <a:lnTo>
                    <a:pt x="166" y="167"/>
                  </a:lnTo>
                  <a:lnTo>
                    <a:pt x="167" y="167"/>
                  </a:lnTo>
                  <a:lnTo>
                    <a:pt x="167" y="168"/>
                  </a:lnTo>
                  <a:lnTo>
                    <a:pt x="167" y="168"/>
                  </a:lnTo>
                  <a:lnTo>
                    <a:pt x="167" y="170"/>
                  </a:lnTo>
                  <a:lnTo>
                    <a:pt x="167" y="170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5" y="170"/>
                  </a:lnTo>
                  <a:lnTo>
                    <a:pt x="177" y="168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78" y="163"/>
                  </a:lnTo>
                  <a:lnTo>
                    <a:pt x="178" y="162"/>
                  </a:lnTo>
                  <a:lnTo>
                    <a:pt x="178" y="160"/>
                  </a:lnTo>
                  <a:lnTo>
                    <a:pt x="180" y="159"/>
                  </a:lnTo>
                  <a:lnTo>
                    <a:pt x="182" y="157"/>
                  </a:lnTo>
                  <a:lnTo>
                    <a:pt x="183" y="156"/>
                  </a:lnTo>
                  <a:lnTo>
                    <a:pt x="186" y="152"/>
                  </a:lnTo>
                  <a:lnTo>
                    <a:pt x="188" y="149"/>
                  </a:lnTo>
                  <a:lnTo>
                    <a:pt x="188" y="146"/>
                  </a:lnTo>
                  <a:lnTo>
                    <a:pt x="188" y="143"/>
                  </a:lnTo>
                  <a:lnTo>
                    <a:pt x="189" y="140"/>
                  </a:lnTo>
                  <a:lnTo>
                    <a:pt x="191" y="138"/>
                  </a:lnTo>
                  <a:lnTo>
                    <a:pt x="196" y="137"/>
                  </a:lnTo>
                  <a:lnTo>
                    <a:pt x="197" y="137"/>
                  </a:lnTo>
                  <a:lnTo>
                    <a:pt x="197" y="138"/>
                  </a:lnTo>
                  <a:lnTo>
                    <a:pt x="197" y="138"/>
                  </a:lnTo>
                  <a:lnTo>
                    <a:pt x="194" y="141"/>
                  </a:lnTo>
                  <a:lnTo>
                    <a:pt x="193" y="141"/>
                  </a:lnTo>
                  <a:lnTo>
                    <a:pt x="193" y="143"/>
                  </a:lnTo>
                  <a:lnTo>
                    <a:pt x="191" y="143"/>
                  </a:lnTo>
                  <a:lnTo>
                    <a:pt x="191" y="143"/>
                  </a:lnTo>
                  <a:lnTo>
                    <a:pt x="193" y="145"/>
                  </a:lnTo>
                  <a:lnTo>
                    <a:pt x="193" y="146"/>
                  </a:lnTo>
                  <a:lnTo>
                    <a:pt x="193" y="148"/>
                  </a:lnTo>
                  <a:lnTo>
                    <a:pt x="193" y="148"/>
                  </a:lnTo>
                  <a:lnTo>
                    <a:pt x="194" y="149"/>
                  </a:lnTo>
                  <a:lnTo>
                    <a:pt x="196" y="149"/>
                  </a:lnTo>
                  <a:lnTo>
                    <a:pt x="196" y="149"/>
                  </a:lnTo>
                  <a:lnTo>
                    <a:pt x="197" y="149"/>
                  </a:lnTo>
                  <a:lnTo>
                    <a:pt x="199" y="146"/>
                  </a:lnTo>
                  <a:lnTo>
                    <a:pt x="199" y="146"/>
                  </a:lnTo>
                  <a:lnTo>
                    <a:pt x="205" y="145"/>
                  </a:lnTo>
                  <a:lnTo>
                    <a:pt x="208" y="143"/>
                  </a:lnTo>
                  <a:lnTo>
                    <a:pt x="210" y="143"/>
                  </a:lnTo>
                  <a:lnTo>
                    <a:pt x="212" y="141"/>
                  </a:lnTo>
                  <a:lnTo>
                    <a:pt x="215" y="138"/>
                  </a:lnTo>
                  <a:lnTo>
                    <a:pt x="216" y="138"/>
                  </a:lnTo>
                  <a:lnTo>
                    <a:pt x="216" y="137"/>
                  </a:lnTo>
                  <a:lnTo>
                    <a:pt x="218" y="135"/>
                  </a:lnTo>
                  <a:lnTo>
                    <a:pt x="218" y="132"/>
                  </a:lnTo>
                  <a:lnTo>
                    <a:pt x="219" y="132"/>
                  </a:lnTo>
                  <a:lnTo>
                    <a:pt x="224" y="129"/>
                  </a:lnTo>
                  <a:lnTo>
                    <a:pt x="226" y="127"/>
                  </a:lnTo>
                  <a:lnTo>
                    <a:pt x="227" y="127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9" y="121"/>
                  </a:lnTo>
                  <a:lnTo>
                    <a:pt x="229" y="119"/>
                  </a:lnTo>
                  <a:lnTo>
                    <a:pt x="230" y="118"/>
                  </a:lnTo>
                  <a:lnTo>
                    <a:pt x="232" y="116"/>
                  </a:lnTo>
                  <a:lnTo>
                    <a:pt x="232" y="115"/>
                  </a:lnTo>
                  <a:lnTo>
                    <a:pt x="234" y="110"/>
                  </a:lnTo>
                  <a:lnTo>
                    <a:pt x="234" y="108"/>
                  </a:lnTo>
                  <a:lnTo>
                    <a:pt x="235" y="108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37" y="105"/>
                  </a:lnTo>
                  <a:lnTo>
                    <a:pt x="237" y="104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4" y="97"/>
                  </a:lnTo>
                  <a:lnTo>
                    <a:pt x="234" y="97"/>
                  </a:lnTo>
                  <a:lnTo>
                    <a:pt x="232" y="97"/>
                  </a:lnTo>
                  <a:lnTo>
                    <a:pt x="232" y="96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94"/>
                  </a:lnTo>
                  <a:lnTo>
                    <a:pt x="235" y="93"/>
                  </a:lnTo>
                  <a:lnTo>
                    <a:pt x="235" y="91"/>
                  </a:lnTo>
                  <a:lnTo>
                    <a:pt x="235" y="89"/>
                  </a:lnTo>
                  <a:lnTo>
                    <a:pt x="235" y="88"/>
                  </a:lnTo>
                  <a:lnTo>
                    <a:pt x="235" y="86"/>
                  </a:lnTo>
                  <a:lnTo>
                    <a:pt x="235" y="85"/>
                  </a:lnTo>
                  <a:lnTo>
                    <a:pt x="235" y="83"/>
                  </a:lnTo>
                  <a:lnTo>
                    <a:pt x="237" y="83"/>
                  </a:lnTo>
                  <a:lnTo>
                    <a:pt x="237" y="83"/>
                  </a:lnTo>
                  <a:lnTo>
                    <a:pt x="238" y="83"/>
                  </a:lnTo>
                  <a:lnTo>
                    <a:pt x="238" y="81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78"/>
                  </a:lnTo>
                  <a:lnTo>
                    <a:pt x="240" y="78"/>
                  </a:lnTo>
                  <a:lnTo>
                    <a:pt x="240" y="75"/>
                  </a:lnTo>
                  <a:lnTo>
                    <a:pt x="240" y="75"/>
                  </a:lnTo>
                  <a:lnTo>
                    <a:pt x="241" y="74"/>
                  </a:lnTo>
                  <a:lnTo>
                    <a:pt x="241" y="75"/>
                  </a:lnTo>
                  <a:lnTo>
                    <a:pt x="243" y="75"/>
                  </a:lnTo>
                  <a:lnTo>
                    <a:pt x="243" y="75"/>
                  </a:lnTo>
                  <a:lnTo>
                    <a:pt x="245" y="75"/>
                  </a:lnTo>
                  <a:lnTo>
                    <a:pt x="245" y="75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6" y="81"/>
                  </a:lnTo>
                  <a:lnTo>
                    <a:pt x="248" y="81"/>
                  </a:lnTo>
                  <a:lnTo>
                    <a:pt x="248" y="80"/>
                  </a:lnTo>
                  <a:lnTo>
                    <a:pt x="248" y="80"/>
                  </a:lnTo>
                  <a:lnTo>
                    <a:pt x="249" y="80"/>
                  </a:lnTo>
                  <a:lnTo>
                    <a:pt x="252" y="80"/>
                  </a:lnTo>
                  <a:lnTo>
                    <a:pt x="252" y="80"/>
                  </a:lnTo>
                  <a:lnTo>
                    <a:pt x="252" y="78"/>
                  </a:lnTo>
                  <a:lnTo>
                    <a:pt x="254" y="77"/>
                  </a:lnTo>
                  <a:lnTo>
                    <a:pt x="254" y="75"/>
                  </a:lnTo>
                  <a:lnTo>
                    <a:pt x="252" y="74"/>
                  </a:lnTo>
                  <a:lnTo>
                    <a:pt x="252" y="74"/>
                  </a:lnTo>
                  <a:lnTo>
                    <a:pt x="251" y="75"/>
                  </a:lnTo>
                  <a:lnTo>
                    <a:pt x="251" y="75"/>
                  </a:lnTo>
                  <a:lnTo>
                    <a:pt x="248" y="75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48" y="70"/>
                  </a:lnTo>
                  <a:lnTo>
                    <a:pt x="249" y="69"/>
                  </a:lnTo>
                  <a:close/>
                  <a:moveTo>
                    <a:pt x="229" y="56"/>
                  </a:moveTo>
                  <a:lnTo>
                    <a:pt x="229" y="59"/>
                  </a:lnTo>
                  <a:lnTo>
                    <a:pt x="229" y="59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7" y="58"/>
                  </a:lnTo>
                  <a:lnTo>
                    <a:pt x="227" y="58"/>
                  </a:lnTo>
                  <a:lnTo>
                    <a:pt x="229" y="56"/>
                  </a:lnTo>
                  <a:lnTo>
                    <a:pt x="229" y="56"/>
                  </a:lnTo>
                  <a:close/>
                  <a:moveTo>
                    <a:pt x="252" y="4"/>
                  </a:moveTo>
                  <a:lnTo>
                    <a:pt x="254" y="4"/>
                  </a:lnTo>
                  <a:lnTo>
                    <a:pt x="254" y="4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2" y="6"/>
                  </a:lnTo>
                  <a:lnTo>
                    <a:pt x="252" y="4"/>
                  </a:lnTo>
                  <a:lnTo>
                    <a:pt x="252" y="4"/>
                  </a:lnTo>
                  <a:close/>
                  <a:moveTo>
                    <a:pt x="249" y="0"/>
                  </a:moveTo>
                  <a:lnTo>
                    <a:pt x="249" y="0"/>
                  </a:lnTo>
                  <a:lnTo>
                    <a:pt x="251" y="0"/>
                  </a:lnTo>
                  <a:lnTo>
                    <a:pt x="251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1"/>
                  </a:lnTo>
                  <a:lnTo>
                    <a:pt x="249" y="0"/>
                  </a:lnTo>
                  <a:close/>
                  <a:moveTo>
                    <a:pt x="264" y="0"/>
                  </a:moveTo>
                  <a:lnTo>
                    <a:pt x="264" y="0"/>
                  </a:lnTo>
                  <a:lnTo>
                    <a:pt x="265" y="1"/>
                  </a:lnTo>
                  <a:lnTo>
                    <a:pt x="267" y="3"/>
                  </a:lnTo>
                  <a:lnTo>
                    <a:pt x="270" y="6"/>
                  </a:lnTo>
                  <a:lnTo>
                    <a:pt x="275" y="12"/>
                  </a:lnTo>
                  <a:lnTo>
                    <a:pt x="278" y="14"/>
                  </a:lnTo>
                  <a:lnTo>
                    <a:pt x="279" y="17"/>
                  </a:lnTo>
                  <a:lnTo>
                    <a:pt x="282" y="18"/>
                  </a:lnTo>
                  <a:lnTo>
                    <a:pt x="286" y="22"/>
                  </a:lnTo>
                  <a:lnTo>
                    <a:pt x="289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2" y="25"/>
                  </a:lnTo>
                  <a:lnTo>
                    <a:pt x="293" y="23"/>
                  </a:lnTo>
                  <a:lnTo>
                    <a:pt x="295" y="25"/>
                  </a:lnTo>
                  <a:lnTo>
                    <a:pt x="300" y="26"/>
                  </a:lnTo>
                  <a:lnTo>
                    <a:pt x="301" y="28"/>
                  </a:lnTo>
                  <a:lnTo>
                    <a:pt x="303" y="28"/>
                  </a:lnTo>
                  <a:lnTo>
                    <a:pt x="305" y="26"/>
                  </a:lnTo>
                  <a:lnTo>
                    <a:pt x="306" y="26"/>
                  </a:lnTo>
                  <a:lnTo>
                    <a:pt x="309" y="23"/>
                  </a:lnTo>
                  <a:lnTo>
                    <a:pt x="312" y="20"/>
                  </a:lnTo>
                  <a:lnTo>
                    <a:pt x="312" y="20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1" y="25"/>
                  </a:lnTo>
                  <a:lnTo>
                    <a:pt x="309" y="28"/>
                  </a:lnTo>
                  <a:lnTo>
                    <a:pt x="309" y="30"/>
                  </a:lnTo>
                  <a:lnTo>
                    <a:pt x="309" y="33"/>
                  </a:lnTo>
                  <a:lnTo>
                    <a:pt x="311" y="33"/>
                  </a:lnTo>
                  <a:lnTo>
                    <a:pt x="312" y="36"/>
                  </a:lnTo>
                  <a:lnTo>
                    <a:pt x="312" y="39"/>
                  </a:lnTo>
                  <a:lnTo>
                    <a:pt x="314" y="39"/>
                  </a:lnTo>
                  <a:lnTo>
                    <a:pt x="316" y="39"/>
                  </a:lnTo>
                  <a:lnTo>
                    <a:pt x="316" y="37"/>
                  </a:lnTo>
                  <a:lnTo>
                    <a:pt x="317" y="37"/>
                  </a:lnTo>
                  <a:lnTo>
                    <a:pt x="319" y="37"/>
                  </a:lnTo>
                  <a:lnTo>
                    <a:pt x="320" y="37"/>
                  </a:lnTo>
                  <a:lnTo>
                    <a:pt x="319" y="37"/>
                  </a:lnTo>
                  <a:lnTo>
                    <a:pt x="317" y="39"/>
                  </a:lnTo>
                  <a:lnTo>
                    <a:pt x="316" y="41"/>
                  </a:lnTo>
                  <a:lnTo>
                    <a:pt x="316" y="41"/>
                  </a:lnTo>
                  <a:lnTo>
                    <a:pt x="314" y="41"/>
                  </a:lnTo>
                  <a:lnTo>
                    <a:pt x="312" y="41"/>
                  </a:lnTo>
                  <a:lnTo>
                    <a:pt x="311" y="41"/>
                  </a:lnTo>
                  <a:lnTo>
                    <a:pt x="309" y="42"/>
                  </a:lnTo>
                  <a:lnTo>
                    <a:pt x="308" y="44"/>
                  </a:lnTo>
                  <a:lnTo>
                    <a:pt x="306" y="44"/>
                  </a:lnTo>
                  <a:lnTo>
                    <a:pt x="305" y="44"/>
                  </a:lnTo>
                  <a:lnTo>
                    <a:pt x="303" y="45"/>
                  </a:lnTo>
                  <a:lnTo>
                    <a:pt x="301" y="45"/>
                  </a:lnTo>
                  <a:lnTo>
                    <a:pt x="298" y="44"/>
                  </a:lnTo>
                  <a:lnTo>
                    <a:pt x="297" y="44"/>
                  </a:lnTo>
                  <a:lnTo>
                    <a:pt x="293" y="45"/>
                  </a:lnTo>
                  <a:lnTo>
                    <a:pt x="290" y="48"/>
                  </a:lnTo>
                  <a:lnTo>
                    <a:pt x="287" y="50"/>
                  </a:lnTo>
                  <a:lnTo>
                    <a:pt x="286" y="53"/>
                  </a:lnTo>
                  <a:lnTo>
                    <a:pt x="284" y="55"/>
                  </a:lnTo>
                  <a:lnTo>
                    <a:pt x="284" y="58"/>
                  </a:lnTo>
                  <a:lnTo>
                    <a:pt x="284" y="58"/>
                  </a:lnTo>
                  <a:lnTo>
                    <a:pt x="284" y="59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1" y="61"/>
                  </a:lnTo>
                  <a:lnTo>
                    <a:pt x="278" y="59"/>
                  </a:lnTo>
                  <a:lnTo>
                    <a:pt x="271" y="56"/>
                  </a:lnTo>
                  <a:lnTo>
                    <a:pt x="265" y="53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5" y="52"/>
                  </a:lnTo>
                  <a:lnTo>
                    <a:pt x="243" y="52"/>
                  </a:lnTo>
                  <a:lnTo>
                    <a:pt x="243" y="52"/>
                  </a:lnTo>
                  <a:lnTo>
                    <a:pt x="241" y="53"/>
                  </a:lnTo>
                  <a:lnTo>
                    <a:pt x="240" y="53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6"/>
                  </a:lnTo>
                  <a:lnTo>
                    <a:pt x="241" y="58"/>
                  </a:lnTo>
                  <a:lnTo>
                    <a:pt x="243" y="58"/>
                  </a:lnTo>
                  <a:lnTo>
                    <a:pt x="245" y="59"/>
                  </a:lnTo>
                  <a:lnTo>
                    <a:pt x="246" y="59"/>
                  </a:lnTo>
                  <a:lnTo>
                    <a:pt x="246" y="59"/>
                  </a:lnTo>
                  <a:lnTo>
                    <a:pt x="249" y="61"/>
                  </a:lnTo>
                  <a:lnTo>
                    <a:pt x="251" y="64"/>
                  </a:lnTo>
                  <a:lnTo>
                    <a:pt x="252" y="64"/>
                  </a:lnTo>
                  <a:lnTo>
                    <a:pt x="251" y="66"/>
                  </a:lnTo>
                  <a:lnTo>
                    <a:pt x="249" y="66"/>
                  </a:lnTo>
                  <a:lnTo>
                    <a:pt x="249" y="66"/>
                  </a:lnTo>
                  <a:lnTo>
                    <a:pt x="248" y="66"/>
                  </a:lnTo>
                  <a:lnTo>
                    <a:pt x="245" y="64"/>
                  </a:lnTo>
                  <a:lnTo>
                    <a:pt x="245" y="64"/>
                  </a:lnTo>
                  <a:lnTo>
                    <a:pt x="243" y="67"/>
                  </a:lnTo>
                  <a:lnTo>
                    <a:pt x="241" y="69"/>
                  </a:lnTo>
                  <a:lnTo>
                    <a:pt x="241" y="69"/>
                  </a:lnTo>
                  <a:lnTo>
                    <a:pt x="240" y="70"/>
                  </a:lnTo>
                  <a:lnTo>
                    <a:pt x="238" y="70"/>
                  </a:lnTo>
                  <a:lnTo>
                    <a:pt x="237" y="70"/>
                  </a:lnTo>
                  <a:lnTo>
                    <a:pt x="237" y="70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6"/>
                  </a:lnTo>
                  <a:lnTo>
                    <a:pt x="237" y="64"/>
                  </a:lnTo>
                  <a:lnTo>
                    <a:pt x="237" y="63"/>
                  </a:lnTo>
                  <a:lnTo>
                    <a:pt x="237" y="59"/>
                  </a:lnTo>
                  <a:lnTo>
                    <a:pt x="235" y="59"/>
                  </a:lnTo>
                  <a:lnTo>
                    <a:pt x="234" y="58"/>
                  </a:lnTo>
                  <a:lnTo>
                    <a:pt x="234" y="56"/>
                  </a:lnTo>
                  <a:lnTo>
                    <a:pt x="234" y="55"/>
                  </a:lnTo>
                  <a:lnTo>
                    <a:pt x="234" y="53"/>
                  </a:lnTo>
                  <a:lnTo>
                    <a:pt x="234" y="52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5" y="48"/>
                  </a:lnTo>
                  <a:lnTo>
                    <a:pt x="237" y="48"/>
                  </a:lnTo>
                  <a:lnTo>
                    <a:pt x="238" y="47"/>
                  </a:lnTo>
                  <a:lnTo>
                    <a:pt x="240" y="45"/>
                  </a:lnTo>
                  <a:lnTo>
                    <a:pt x="241" y="44"/>
                  </a:lnTo>
                  <a:lnTo>
                    <a:pt x="243" y="42"/>
                  </a:lnTo>
                  <a:lnTo>
                    <a:pt x="241" y="41"/>
                  </a:lnTo>
                  <a:lnTo>
                    <a:pt x="241" y="39"/>
                  </a:lnTo>
                  <a:lnTo>
                    <a:pt x="241" y="39"/>
                  </a:lnTo>
                  <a:lnTo>
                    <a:pt x="243" y="37"/>
                  </a:lnTo>
                  <a:lnTo>
                    <a:pt x="245" y="37"/>
                  </a:lnTo>
                  <a:lnTo>
                    <a:pt x="246" y="41"/>
                  </a:lnTo>
                  <a:lnTo>
                    <a:pt x="248" y="41"/>
                  </a:lnTo>
                  <a:lnTo>
                    <a:pt x="249" y="41"/>
                  </a:lnTo>
                  <a:lnTo>
                    <a:pt x="252" y="41"/>
                  </a:lnTo>
                  <a:lnTo>
                    <a:pt x="254" y="41"/>
                  </a:lnTo>
                  <a:lnTo>
                    <a:pt x="254" y="41"/>
                  </a:lnTo>
                  <a:lnTo>
                    <a:pt x="256" y="39"/>
                  </a:lnTo>
                  <a:lnTo>
                    <a:pt x="256" y="37"/>
                  </a:lnTo>
                  <a:lnTo>
                    <a:pt x="256" y="34"/>
                  </a:lnTo>
                  <a:lnTo>
                    <a:pt x="256" y="33"/>
                  </a:lnTo>
                  <a:lnTo>
                    <a:pt x="257" y="31"/>
                  </a:lnTo>
                  <a:lnTo>
                    <a:pt x="259" y="28"/>
                  </a:lnTo>
                  <a:lnTo>
                    <a:pt x="259" y="26"/>
                  </a:lnTo>
                  <a:lnTo>
                    <a:pt x="259" y="22"/>
                  </a:lnTo>
                  <a:lnTo>
                    <a:pt x="260" y="20"/>
                  </a:lnTo>
                  <a:lnTo>
                    <a:pt x="260" y="17"/>
                  </a:lnTo>
                  <a:lnTo>
                    <a:pt x="262" y="14"/>
                  </a:lnTo>
                  <a:lnTo>
                    <a:pt x="260" y="9"/>
                  </a:lnTo>
                  <a:lnTo>
                    <a:pt x="259" y="7"/>
                  </a:lnTo>
                  <a:lnTo>
                    <a:pt x="259" y="6"/>
                  </a:lnTo>
                  <a:lnTo>
                    <a:pt x="259" y="4"/>
                  </a:lnTo>
                  <a:lnTo>
                    <a:pt x="259" y="3"/>
                  </a:lnTo>
                  <a:lnTo>
                    <a:pt x="259" y="1"/>
                  </a:lnTo>
                  <a:lnTo>
                    <a:pt x="260" y="1"/>
                  </a:lnTo>
                  <a:lnTo>
                    <a:pt x="262" y="1"/>
                  </a:lnTo>
                  <a:lnTo>
                    <a:pt x="262" y="1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4" name="Freeform 241">
              <a:extLst>
                <a:ext uri="{FF2B5EF4-FFF2-40B4-BE49-F238E27FC236}">
                  <a16:creationId xmlns:a16="http://schemas.microsoft.com/office/drawing/2014/main" id="{46AEFB3B-07B7-5FE8-8A71-EAF62846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350" y="3445211"/>
              <a:ext cx="122802" cy="130598"/>
            </a:xfrm>
            <a:custGeom>
              <a:avLst/>
              <a:gdLst>
                <a:gd name="T0" fmla="*/ 56 w 63"/>
                <a:gd name="T1" fmla="*/ 4 h 67"/>
                <a:gd name="T2" fmla="*/ 58 w 63"/>
                <a:gd name="T3" fmla="*/ 11 h 67"/>
                <a:gd name="T4" fmla="*/ 58 w 63"/>
                <a:gd name="T5" fmla="*/ 15 h 67"/>
                <a:gd name="T6" fmla="*/ 61 w 63"/>
                <a:gd name="T7" fmla="*/ 18 h 67"/>
                <a:gd name="T8" fmla="*/ 63 w 63"/>
                <a:gd name="T9" fmla="*/ 19 h 67"/>
                <a:gd name="T10" fmla="*/ 58 w 63"/>
                <a:gd name="T11" fmla="*/ 22 h 67"/>
                <a:gd name="T12" fmla="*/ 55 w 63"/>
                <a:gd name="T13" fmla="*/ 24 h 67"/>
                <a:gd name="T14" fmla="*/ 45 w 63"/>
                <a:gd name="T15" fmla="*/ 26 h 67"/>
                <a:gd name="T16" fmla="*/ 37 w 63"/>
                <a:gd name="T17" fmla="*/ 29 h 67"/>
                <a:gd name="T18" fmla="*/ 30 w 63"/>
                <a:gd name="T19" fmla="*/ 30 h 67"/>
                <a:gd name="T20" fmla="*/ 34 w 63"/>
                <a:gd name="T21" fmla="*/ 37 h 67"/>
                <a:gd name="T22" fmla="*/ 39 w 63"/>
                <a:gd name="T23" fmla="*/ 41 h 67"/>
                <a:gd name="T24" fmla="*/ 44 w 63"/>
                <a:gd name="T25" fmla="*/ 46 h 67"/>
                <a:gd name="T26" fmla="*/ 39 w 63"/>
                <a:gd name="T27" fmla="*/ 49 h 67"/>
                <a:gd name="T28" fmla="*/ 39 w 63"/>
                <a:gd name="T29" fmla="*/ 49 h 67"/>
                <a:gd name="T30" fmla="*/ 36 w 63"/>
                <a:gd name="T31" fmla="*/ 54 h 67"/>
                <a:gd name="T32" fmla="*/ 33 w 63"/>
                <a:gd name="T33" fmla="*/ 56 h 67"/>
                <a:gd name="T34" fmla="*/ 26 w 63"/>
                <a:gd name="T35" fmla="*/ 57 h 67"/>
                <a:gd name="T36" fmla="*/ 23 w 63"/>
                <a:gd name="T37" fmla="*/ 60 h 67"/>
                <a:gd name="T38" fmla="*/ 19 w 63"/>
                <a:gd name="T39" fmla="*/ 65 h 67"/>
                <a:gd name="T40" fmla="*/ 15 w 63"/>
                <a:gd name="T41" fmla="*/ 67 h 67"/>
                <a:gd name="T42" fmla="*/ 9 w 63"/>
                <a:gd name="T43" fmla="*/ 67 h 67"/>
                <a:gd name="T44" fmla="*/ 3 w 63"/>
                <a:gd name="T45" fmla="*/ 65 h 67"/>
                <a:gd name="T46" fmla="*/ 0 w 63"/>
                <a:gd name="T47" fmla="*/ 62 h 67"/>
                <a:gd name="T48" fmla="*/ 1 w 63"/>
                <a:gd name="T49" fmla="*/ 57 h 67"/>
                <a:gd name="T50" fmla="*/ 1 w 63"/>
                <a:gd name="T51" fmla="*/ 56 h 67"/>
                <a:gd name="T52" fmla="*/ 3 w 63"/>
                <a:gd name="T53" fmla="*/ 51 h 67"/>
                <a:gd name="T54" fmla="*/ 3 w 63"/>
                <a:gd name="T55" fmla="*/ 48 h 67"/>
                <a:gd name="T56" fmla="*/ 4 w 63"/>
                <a:gd name="T57" fmla="*/ 45 h 67"/>
                <a:gd name="T58" fmla="*/ 6 w 63"/>
                <a:gd name="T59" fmla="*/ 41 h 67"/>
                <a:gd name="T60" fmla="*/ 8 w 63"/>
                <a:gd name="T61" fmla="*/ 37 h 67"/>
                <a:gd name="T62" fmla="*/ 6 w 63"/>
                <a:gd name="T63" fmla="*/ 35 h 67"/>
                <a:gd name="T64" fmla="*/ 8 w 63"/>
                <a:gd name="T65" fmla="*/ 33 h 67"/>
                <a:gd name="T66" fmla="*/ 8 w 63"/>
                <a:gd name="T67" fmla="*/ 30 h 67"/>
                <a:gd name="T68" fmla="*/ 9 w 63"/>
                <a:gd name="T69" fmla="*/ 27 h 67"/>
                <a:gd name="T70" fmla="*/ 9 w 63"/>
                <a:gd name="T71" fmla="*/ 21 h 67"/>
                <a:gd name="T72" fmla="*/ 9 w 63"/>
                <a:gd name="T73" fmla="*/ 16 h 67"/>
                <a:gd name="T74" fmla="*/ 9 w 63"/>
                <a:gd name="T75" fmla="*/ 13 h 67"/>
                <a:gd name="T76" fmla="*/ 9 w 63"/>
                <a:gd name="T77" fmla="*/ 11 h 67"/>
                <a:gd name="T78" fmla="*/ 12 w 63"/>
                <a:gd name="T79" fmla="*/ 11 h 67"/>
                <a:gd name="T80" fmla="*/ 14 w 63"/>
                <a:gd name="T81" fmla="*/ 11 h 67"/>
                <a:gd name="T82" fmla="*/ 19 w 63"/>
                <a:gd name="T83" fmla="*/ 15 h 67"/>
                <a:gd name="T84" fmla="*/ 20 w 63"/>
                <a:gd name="T85" fmla="*/ 16 h 67"/>
                <a:gd name="T86" fmla="*/ 26 w 63"/>
                <a:gd name="T87" fmla="*/ 18 h 67"/>
                <a:gd name="T88" fmla="*/ 34 w 63"/>
                <a:gd name="T89" fmla="*/ 13 h 67"/>
                <a:gd name="T90" fmla="*/ 41 w 63"/>
                <a:gd name="T91" fmla="*/ 10 h 67"/>
                <a:gd name="T92" fmla="*/ 47 w 63"/>
                <a:gd name="T93" fmla="*/ 5 h 67"/>
                <a:gd name="T94" fmla="*/ 55 w 63"/>
                <a:gd name="T9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67">
                  <a:moveTo>
                    <a:pt x="55" y="0"/>
                  </a:moveTo>
                  <a:lnTo>
                    <a:pt x="56" y="4"/>
                  </a:lnTo>
                  <a:lnTo>
                    <a:pt x="58" y="8"/>
                  </a:lnTo>
                  <a:lnTo>
                    <a:pt x="58" y="11"/>
                  </a:lnTo>
                  <a:lnTo>
                    <a:pt x="60" y="15"/>
                  </a:lnTo>
                  <a:lnTo>
                    <a:pt x="58" y="15"/>
                  </a:lnTo>
                  <a:lnTo>
                    <a:pt x="60" y="18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5" y="24"/>
                  </a:lnTo>
                  <a:lnTo>
                    <a:pt x="50" y="26"/>
                  </a:lnTo>
                  <a:lnTo>
                    <a:pt x="45" y="26"/>
                  </a:lnTo>
                  <a:lnTo>
                    <a:pt x="41" y="27"/>
                  </a:lnTo>
                  <a:lnTo>
                    <a:pt x="37" y="29"/>
                  </a:lnTo>
                  <a:lnTo>
                    <a:pt x="33" y="30"/>
                  </a:lnTo>
                  <a:lnTo>
                    <a:pt x="30" y="30"/>
                  </a:lnTo>
                  <a:lnTo>
                    <a:pt x="31" y="33"/>
                  </a:lnTo>
                  <a:lnTo>
                    <a:pt x="34" y="37"/>
                  </a:lnTo>
                  <a:lnTo>
                    <a:pt x="36" y="38"/>
                  </a:lnTo>
                  <a:lnTo>
                    <a:pt x="39" y="41"/>
                  </a:lnTo>
                  <a:lnTo>
                    <a:pt x="41" y="45"/>
                  </a:lnTo>
                  <a:lnTo>
                    <a:pt x="44" y="46"/>
                  </a:lnTo>
                  <a:lnTo>
                    <a:pt x="42" y="48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7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3" y="56"/>
                  </a:lnTo>
                  <a:lnTo>
                    <a:pt x="28" y="56"/>
                  </a:lnTo>
                  <a:lnTo>
                    <a:pt x="26" y="57"/>
                  </a:lnTo>
                  <a:lnTo>
                    <a:pt x="25" y="57"/>
                  </a:lnTo>
                  <a:lnTo>
                    <a:pt x="23" y="60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4" y="67"/>
                  </a:lnTo>
                  <a:lnTo>
                    <a:pt x="9" y="67"/>
                  </a:lnTo>
                  <a:lnTo>
                    <a:pt x="6" y="65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1" y="15"/>
                  </a:lnTo>
                  <a:lnTo>
                    <a:pt x="34" y="13"/>
                  </a:lnTo>
                  <a:lnTo>
                    <a:pt x="37" y="11"/>
                  </a:lnTo>
                  <a:lnTo>
                    <a:pt x="41" y="10"/>
                  </a:lnTo>
                  <a:lnTo>
                    <a:pt x="45" y="7"/>
                  </a:lnTo>
                  <a:lnTo>
                    <a:pt x="47" y="5"/>
                  </a:lnTo>
                  <a:lnTo>
                    <a:pt x="52" y="4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5" name="Freeform 242">
              <a:extLst>
                <a:ext uri="{FF2B5EF4-FFF2-40B4-BE49-F238E27FC236}">
                  <a16:creationId xmlns:a16="http://schemas.microsoft.com/office/drawing/2014/main" id="{3921195C-B257-F2B0-B357-73B45ADF9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476" y="3891582"/>
              <a:ext cx="58477" cy="23391"/>
            </a:xfrm>
            <a:custGeom>
              <a:avLst/>
              <a:gdLst>
                <a:gd name="T0" fmla="*/ 6 w 30"/>
                <a:gd name="T1" fmla="*/ 0 h 12"/>
                <a:gd name="T2" fmla="*/ 13 w 30"/>
                <a:gd name="T3" fmla="*/ 1 h 12"/>
                <a:gd name="T4" fmla="*/ 14 w 30"/>
                <a:gd name="T5" fmla="*/ 1 h 12"/>
                <a:gd name="T6" fmla="*/ 14 w 30"/>
                <a:gd name="T7" fmla="*/ 1 h 12"/>
                <a:gd name="T8" fmla="*/ 17 w 30"/>
                <a:gd name="T9" fmla="*/ 1 h 12"/>
                <a:gd name="T10" fmla="*/ 19 w 30"/>
                <a:gd name="T11" fmla="*/ 3 h 12"/>
                <a:gd name="T12" fmla="*/ 19 w 30"/>
                <a:gd name="T13" fmla="*/ 3 h 12"/>
                <a:gd name="T14" fmla="*/ 20 w 30"/>
                <a:gd name="T15" fmla="*/ 3 h 12"/>
                <a:gd name="T16" fmla="*/ 22 w 30"/>
                <a:gd name="T17" fmla="*/ 3 h 12"/>
                <a:gd name="T18" fmla="*/ 24 w 30"/>
                <a:gd name="T19" fmla="*/ 5 h 12"/>
                <a:gd name="T20" fmla="*/ 28 w 30"/>
                <a:gd name="T21" fmla="*/ 6 h 12"/>
                <a:gd name="T22" fmla="*/ 30 w 30"/>
                <a:gd name="T23" fmla="*/ 9 h 12"/>
                <a:gd name="T24" fmla="*/ 30 w 30"/>
                <a:gd name="T25" fmla="*/ 9 h 12"/>
                <a:gd name="T26" fmla="*/ 28 w 30"/>
                <a:gd name="T27" fmla="*/ 9 h 12"/>
                <a:gd name="T28" fmla="*/ 27 w 30"/>
                <a:gd name="T29" fmla="*/ 11 h 12"/>
                <a:gd name="T30" fmla="*/ 25 w 30"/>
                <a:gd name="T31" fmla="*/ 11 h 12"/>
                <a:gd name="T32" fmla="*/ 24 w 30"/>
                <a:gd name="T33" fmla="*/ 9 h 12"/>
                <a:gd name="T34" fmla="*/ 24 w 30"/>
                <a:gd name="T35" fmla="*/ 9 h 12"/>
                <a:gd name="T36" fmla="*/ 22 w 30"/>
                <a:gd name="T37" fmla="*/ 9 h 12"/>
                <a:gd name="T38" fmla="*/ 22 w 30"/>
                <a:gd name="T39" fmla="*/ 9 h 12"/>
                <a:gd name="T40" fmla="*/ 22 w 30"/>
                <a:gd name="T41" fmla="*/ 9 h 12"/>
                <a:gd name="T42" fmla="*/ 20 w 30"/>
                <a:gd name="T43" fmla="*/ 9 h 12"/>
                <a:gd name="T44" fmla="*/ 20 w 30"/>
                <a:gd name="T45" fmla="*/ 9 h 12"/>
                <a:gd name="T46" fmla="*/ 19 w 30"/>
                <a:gd name="T47" fmla="*/ 11 h 12"/>
                <a:gd name="T48" fmla="*/ 19 w 30"/>
                <a:gd name="T49" fmla="*/ 11 h 12"/>
                <a:gd name="T50" fmla="*/ 17 w 30"/>
                <a:gd name="T51" fmla="*/ 9 h 12"/>
                <a:gd name="T52" fmla="*/ 17 w 30"/>
                <a:gd name="T53" fmla="*/ 9 h 12"/>
                <a:gd name="T54" fmla="*/ 16 w 30"/>
                <a:gd name="T55" fmla="*/ 11 h 12"/>
                <a:gd name="T56" fmla="*/ 16 w 30"/>
                <a:gd name="T57" fmla="*/ 12 h 12"/>
                <a:gd name="T58" fmla="*/ 14 w 30"/>
                <a:gd name="T59" fmla="*/ 11 h 12"/>
                <a:gd name="T60" fmla="*/ 14 w 30"/>
                <a:gd name="T61" fmla="*/ 11 h 12"/>
                <a:gd name="T62" fmla="*/ 13 w 30"/>
                <a:gd name="T63" fmla="*/ 11 h 12"/>
                <a:gd name="T64" fmla="*/ 9 w 30"/>
                <a:gd name="T65" fmla="*/ 11 h 12"/>
                <a:gd name="T66" fmla="*/ 8 w 30"/>
                <a:gd name="T67" fmla="*/ 11 h 12"/>
                <a:gd name="T68" fmla="*/ 6 w 30"/>
                <a:gd name="T69" fmla="*/ 8 h 12"/>
                <a:gd name="T70" fmla="*/ 6 w 30"/>
                <a:gd name="T71" fmla="*/ 8 h 12"/>
                <a:gd name="T72" fmla="*/ 5 w 30"/>
                <a:gd name="T73" fmla="*/ 8 h 12"/>
                <a:gd name="T74" fmla="*/ 3 w 30"/>
                <a:gd name="T75" fmla="*/ 6 h 12"/>
                <a:gd name="T76" fmla="*/ 3 w 30"/>
                <a:gd name="T77" fmla="*/ 6 h 12"/>
                <a:gd name="T78" fmla="*/ 0 w 30"/>
                <a:gd name="T79" fmla="*/ 5 h 12"/>
                <a:gd name="T80" fmla="*/ 0 w 30"/>
                <a:gd name="T81" fmla="*/ 5 h 12"/>
                <a:gd name="T82" fmla="*/ 0 w 30"/>
                <a:gd name="T83" fmla="*/ 3 h 12"/>
                <a:gd name="T84" fmla="*/ 0 w 30"/>
                <a:gd name="T85" fmla="*/ 1 h 12"/>
                <a:gd name="T86" fmla="*/ 1 w 30"/>
                <a:gd name="T87" fmla="*/ 1 h 12"/>
                <a:gd name="T88" fmla="*/ 3 w 30"/>
                <a:gd name="T89" fmla="*/ 1 h 12"/>
                <a:gd name="T90" fmla="*/ 5 w 30"/>
                <a:gd name="T91" fmla="*/ 1 h 12"/>
                <a:gd name="T92" fmla="*/ 5 w 30"/>
                <a:gd name="T93" fmla="*/ 1 h 12"/>
                <a:gd name="T94" fmla="*/ 6 w 30"/>
                <a:gd name="T9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12">
                  <a:moveTo>
                    <a:pt x="6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6" name="Freeform 243">
              <a:extLst>
                <a:ext uri="{FF2B5EF4-FFF2-40B4-BE49-F238E27FC236}">
                  <a16:creationId xmlns:a16="http://schemas.microsoft.com/office/drawing/2014/main" id="{ACBA6C5C-EAD5-18B7-A397-562E37407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2119" y="2991042"/>
              <a:ext cx="333317" cy="350860"/>
            </a:xfrm>
            <a:custGeom>
              <a:avLst/>
              <a:gdLst>
                <a:gd name="T0" fmla="*/ 130 w 171"/>
                <a:gd name="T1" fmla="*/ 153 h 180"/>
                <a:gd name="T2" fmla="*/ 122 w 171"/>
                <a:gd name="T3" fmla="*/ 169 h 180"/>
                <a:gd name="T4" fmla="*/ 123 w 171"/>
                <a:gd name="T5" fmla="*/ 175 h 180"/>
                <a:gd name="T6" fmla="*/ 114 w 171"/>
                <a:gd name="T7" fmla="*/ 178 h 180"/>
                <a:gd name="T8" fmla="*/ 95 w 171"/>
                <a:gd name="T9" fmla="*/ 167 h 180"/>
                <a:gd name="T10" fmla="*/ 84 w 171"/>
                <a:gd name="T11" fmla="*/ 161 h 180"/>
                <a:gd name="T12" fmla="*/ 92 w 171"/>
                <a:gd name="T13" fmla="*/ 158 h 180"/>
                <a:gd name="T14" fmla="*/ 103 w 171"/>
                <a:gd name="T15" fmla="*/ 158 h 180"/>
                <a:gd name="T16" fmla="*/ 119 w 171"/>
                <a:gd name="T17" fmla="*/ 155 h 180"/>
                <a:gd name="T18" fmla="*/ 25 w 171"/>
                <a:gd name="T19" fmla="*/ 139 h 180"/>
                <a:gd name="T20" fmla="*/ 104 w 171"/>
                <a:gd name="T21" fmla="*/ 112 h 180"/>
                <a:gd name="T22" fmla="*/ 22 w 171"/>
                <a:gd name="T23" fmla="*/ 107 h 180"/>
                <a:gd name="T24" fmla="*/ 43 w 171"/>
                <a:gd name="T25" fmla="*/ 107 h 180"/>
                <a:gd name="T26" fmla="*/ 44 w 171"/>
                <a:gd name="T27" fmla="*/ 117 h 180"/>
                <a:gd name="T28" fmla="*/ 40 w 171"/>
                <a:gd name="T29" fmla="*/ 139 h 180"/>
                <a:gd name="T30" fmla="*/ 30 w 171"/>
                <a:gd name="T31" fmla="*/ 142 h 180"/>
                <a:gd name="T32" fmla="*/ 25 w 171"/>
                <a:gd name="T33" fmla="*/ 129 h 180"/>
                <a:gd name="T34" fmla="*/ 25 w 171"/>
                <a:gd name="T35" fmla="*/ 123 h 180"/>
                <a:gd name="T36" fmla="*/ 22 w 171"/>
                <a:gd name="T37" fmla="*/ 110 h 180"/>
                <a:gd name="T38" fmla="*/ 33 w 171"/>
                <a:gd name="T39" fmla="*/ 106 h 180"/>
                <a:gd name="T40" fmla="*/ 54 w 171"/>
                <a:gd name="T41" fmla="*/ 77 h 180"/>
                <a:gd name="T42" fmla="*/ 84 w 171"/>
                <a:gd name="T43" fmla="*/ 55 h 180"/>
                <a:gd name="T44" fmla="*/ 79 w 171"/>
                <a:gd name="T45" fmla="*/ 2 h 180"/>
                <a:gd name="T46" fmla="*/ 96 w 171"/>
                <a:gd name="T47" fmla="*/ 10 h 180"/>
                <a:gd name="T48" fmla="*/ 98 w 171"/>
                <a:gd name="T49" fmla="*/ 16 h 180"/>
                <a:gd name="T50" fmla="*/ 98 w 171"/>
                <a:gd name="T51" fmla="*/ 19 h 180"/>
                <a:gd name="T52" fmla="*/ 104 w 171"/>
                <a:gd name="T53" fmla="*/ 27 h 180"/>
                <a:gd name="T54" fmla="*/ 92 w 171"/>
                <a:gd name="T55" fmla="*/ 25 h 180"/>
                <a:gd name="T56" fmla="*/ 81 w 171"/>
                <a:gd name="T57" fmla="*/ 30 h 180"/>
                <a:gd name="T58" fmla="*/ 81 w 171"/>
                <a:gd name="T59" fmla="*/ 43 h 180"/>
                <a:gd name="T60" fmla="*/ 103 w 171"/>
                <a:gd name="T61" fmla="*/ 70 h 180"/>
                <a:gd name="T62" fmla="*/ 137 w 171"/>
                <a:gd name="T63" fmla="*/ 92 h 180"/>
                <a:gd name="T64" fmla="*/ 156 w 171"/>
                <a:gd name="T65" fmla="*/ 110 h 180"/>
                <a:gd name="T66" fmla="*/ 166 w 171"/>
                <a:gd name="T67" fmla="*/ 125 h 180"/>
                <a:gd name="T68" fmla="*/ 147 w 171"/>
                <a:gd name="T69" fmla="*/ 118 h 180"/>
                <a:gd name="T70" fmla="*/ 152 w 171"/>
                <a:gd name="T71" fmla="*/ 142 h 180"/>
                <a:gd name="T72" fmla="*/ 136 w 171"/>
                <a:gd name="T73" fmla="*/ 159 h 180"/>
                <a:gd name="T74" fmla="*/ 136 w 171"/>
                <a:gd name="T75" fmla="*/ 145 h 180"/>
                <a:gd name="T76" fmla="*/ 126 w 171"/>
                <a:gd name="T77" fmla="*/ 123 h 180"/>
                <a:gd name="T78" fmla="*/ 115 w 171"/>
                <a:gd name="T79" fmla="*/ 114 h 180"/>
                <a:gd name="T80" fmla="*/ 107 w 171"/>
                <a:gd name="T81" fmla="*/ 110 h 180"/>
                <a:gd name="T82" fmla="*/ 93 w 171"/>
                <a:gd name="T83" fmla="*/ 103 h 180"/>
                <a:gd name="T84" fmla="*/ 66 w 171"/>
                <a:gd name="T85" fmla="*/ 82 h 180"/>
                <a:gd name="T86" fmla="*/ 59 w 171"/>
                <a:gd name="T87" fmla="*/ 76 h 180"/>
                <a:gd name="T88" fmla="*/ 52 w 171"/>
                <a:gd name="T89" fmla="*/ 63 h 180"/>
                <a:gd name="T90" fmla="*/ 24 w 171"/>
                <a:gd name="T91" fmla="*/ 52 h 180"/>
                <a:gd name="T92" fmla="*/ 14 w 171"/>
                <a:gd name="T93" fmla="*/ 54 h 180"/>
                <a:gd name="T94" fmla="*/ 3 w 171"/>
                <a:gd name="T95" fmla="*/ 47 h 180"/>
                <a:gd name="T96" fmla="*/ 3 w 171"/>
                <a:gd name="T97" fmla="*/ 40 h 180"/>
                <a:gd name="T98" fmla="*/ 3 w 171"/>
                <a:gd name="T99" fmla="*/ 35 h 180"/>
                <a:gd name="T100" fmla="*/ 3 w 171"/>
                <a:gd name="T101" fmla="*/ 25 h 180"/>
                <a:gd name="T102" fmla="*/ 11 w 171"/>
                <a:gd name="T103" fmla="*/ 21 h 180"/>
                <a:gd name="T104" fmla="*/ 21 w 171"/>
                <a:gd name="T105" fmla="*/ 14 h 180"/>
                <a:gd name="T106" fmla="*/ 29 w 171"/>
                <a:gd name="T107" fmla="*/ 18 h 180"/>
                <a:gd name="T108" fmla="*/ 33 w 171"/>
                <a:gd name="T109" fmla="*/ 19 h 180"/>
                <a:gd name="T110" fmla="*/ 40 w 171"/>
                <a:gd name="T111" fmla="*/ 11 h 180"/>
                <a:gd name="T112" fmla="*/ 49 w 171"/>
                <a:gd name="T113" fmla="*/ 14 h 180"/>
                <a:gd name="T114" fmla="*/ 49 w 171"/>
                <a:gd name="T115" fmla="*/ 8 h 180"/>
                <a:gd name="T116" fmla="*/ 55 w 171"/>
                <a:gd name="T117" fmla="*/ 3 h 180"/>
                <a:gd name="T118" fmla="*/ 65 w 171"/>
                <a:gd name="T119" fmla="*/ 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1" h="180">
                  <a:moveTo>
                    <a:pt x="76" y="177"/>
                  </a:move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6" y="178"/>
                  </a:lnTo>
                  <a:lnTo>
                    <a:pt x="76" y="177"/>
                  </a:lnTo>
                  <a:lnTo>
                    <a:pt x="76" y="177"/>
                  </a:lnTo>
                  <a:close/>
                  <a:moveTo>
                    <a:pt x="130" y="153"/>
                  </a:moveTo>
                  <a:lnTo>
                    <a:pt x="130" y="153"/>
                  </a:lnTo>
                  <a:lnTo>
                    <a:pt x="130" y="155"/>
                  </a:lnTo>
                  <a:lnTo>
                    <a:pt x="128" y="156"/>
                  </a:lnTo>
                  <a:lnTo>
                    <a:pt x="128" y="156"/>
                  </a:lnTo>
                  <a:lnTo>
                    <a:pt x="123" y="161"/>
                  </a:lnTo>
                  <a:lnTo>
                    <a:pt x="123" y="162"/>
                  </a:lnTo>
                  <a:lnTo>
                    <a:pt x="123" y="164"/>
                  </a:lnTo>
                  <a:lnTo>
                    <a:pt x="123" y="164"/>
                  </a:lnTo>
                  <a:lnTo>
                    <a:pt x="123" y="166"/>
                  </a:lnTo>
                  <a:lnTo>
                    <a:pt x="122" y="167"/>
                  </a:lnTo>
                  <a:lnTo>
                    <a:pt x="122" y="169"/>
                  </a:lnTo>
                  <a:lnTo>
                    <a:pt x="122" y="169"/>
                  </a:lnTo>
                  <a:lnTo>
                    <a:pt x="123" y="169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2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3" y="175"/>
                  </a:lnTo>
                  <a:lnTo>
                    <a:pt x="123" y="177"/>
                  </a:lnTo>
                  <a:lnTo>
                    <a:pt x="122" y="177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22" y="180"/>
                  </a:lnTo>
                  <a:lnTo>
                    <a:pt x="120" y="180"/>
                  </a:lnTo>
                  <a:lnTo>
                    <a:pt x="119" y="180"/>
                  </a:lnTo>
                  <a:lnTo>
                    <a:pt x="117" y="180"/>
                  </a:lnTo>
                  <a:lnTo>
                    <a:pt x="115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2" y="175"/>
                  </a:lnTo>
                  <a:lnTo>
                    <a:pt x="111" y="174"/>
                  </a:lnTo>
                  <a:lnTo>
                    <a:pt x="107" y="174"/>
                  </a:lnTo>
                  <a:lnTo>
                    <a:pt x="106" y="172"/>
                  </a:lnTo>
                  <a:lnTo>
                    <a:pt x="104" y="174"/>
                  </a:lnTo>
                  <a:lnTo>
                    <a:pt x="103" y="172"/>
                  </a:lnTo>
                  <a:lnTo>
                    <a:pt x="100" y="170"/>
                  </a:lnTo>
                  <a:lnTo>
                    <a:pt x="96" y="169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2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89" y="166"/>
                  </a:lnTo>
                  <a:lnTo>
                    <a:pt x="87" y="166"/>
                  </a:lnTo>
                  <a:lnTo>
                    <a:pt x="87" y="164"/>
                  </a:lnTo>
                  <a:lnTo>
                    <a:pt x="85" y="164"/>
                  </a:lnTo>
                  <a:lnTo>
                    <a:pt x="84" y="161"/>
                  </a:lnTo>
                  <a:lnTo>
                    <a:pt x="84" y="161"/>
                  </a:lnTo>
                  <a:lnTo>
                    <a:pt x="84" y="159"/>
                  </a:lnTo>
                  <a:lnTo>
                    <a:pt x="85" y="158"/>
                  </a:lnTo>
                  <a:lnTo>
                    <a:pt x="85" y="156"/>
                  </a:lnTo>
                  <a:lnTo>
                    <a:pt x="87" y="156"/>
                  </a:lnTo>
                  <a:lnTo>
                    <a:pt x="87" y="156"/>
                  </a:lnTo>
                  <a:lnTo>
                    <a:pt x="89" y="155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2" y="158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3" y="155"/>
                  </a:lnTo>
                  <a:lnTo>
                    <a:pt x="96" y="155"/>
                  </a:lnTo>
                  <a:lnTo>
                    <a:pt x="96" y="155"/>
                  </a:lnTo>
                  <a:lnTo>
                    <a:pt x="96" y="156"/>
                  </a:lnTo>
                  <a:lnTo>
                    <a:pt x="98" y="156"/>
                  </a:lnTo>
                  <a:lnTo>
                    <a:pt x="98" y="156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6" y="158"/>
                  </a:lnTo>
                  <a:lnTo>
                    <a:pt x="107" y="158"/>
                  </a:lnTo>
                  <a:lnTo>
                    <a:pt x="111" y="158"/>
                  </a:lnTo>
                  <a:lnTo>
                    <a:pt x="112" y="158"/>
                  </a:lnTo>
                  <a:lnTo>
                    <a:pt x="114" y="158"/>
                  </a:lnTo>
                  <a:lnTo>
                    <a:pt x="115" y="156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5"/>
                  </a:lnTo>
                  <a:lnTo>
                    <a:pt x="120" y="155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5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8" y="153"/>
                  </a:lnTo>
                  <a:lnTo>
                    <a:pt x="130" y="153"/>
                  </a:lnTo>
                  <a:close/>
                  <a:moveTo>
                    <a:pt x="25" y="139"/>
                  </a:moveTo>
                  <a:lnTo>
                    <a:pt x="25" y="139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4" y="140"/>
                  </a:lnTo>
                  <a:lnTo>
                    <a:pt x="24" y="139"/>
                  </a:lnTo>
                  <a:lnTo>
                    <a:pt x="25" y="139"/>
                  </a:lnTo>
                  <a:close/>
                  <a:moveTo>
                    <a:pt x="104" y="110"/>
                  </a:moveTo>
                  <a:lnTo>
                    <a:pt x="106" y="112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0"/>
                  </a:lnTo>
                  <a:close/>
                  <a:moveTo>
                    <a:pt x="24" y="106"/>
                  </a:moveTo>
                  <a:lnTo>
                    <a:pt x="24" y="106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4" y="106"/>
                  </a:lnTo>
                  <a:lnTo>
                    <a:pt x="24" y="106"/>
                  </a:lnTo>
                  <a:close/>
                  <a:moveTo>
                    <a:pt x="37" y="103"/>
                  </a:moveTo>
                  <a:lnTo>
                    <a:pt x="38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41" y="106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1" y="109"/>
                  </a:lnTo>
                  <a:lnTo>
                    <a:pt x="43" y="109"/>
                  </a:lnTo>
                  <a:lnTo>
                    <a:pt x="43" y="109"/>
                  </a:lnTo>
                  <a:lnTo>
                    <a:pt x="44" y="110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3" y="120"/>
                  </a:lnTo>
                  <a:lnTo>
                    <a:pt x="43" y="122"/>
                  </a:lnTo>
                  <a:lnTo>
                    <a:pt x="44" y="123"/>
                  </a:lnTo>
                  <a:lnTo>
                    <a:pt x="44" y="125"/>
                  </a:lnTo>
                  <a:lnTo>
                    <a:pt x="44" y="126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0" y="139"/>
                  </a:lnTo>
                  <a:lnTo>
                    <a:pt x="38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40"/>
                  </a:lnTo>
                  <a:lnTo>
                    <a:pt x="33" y="142"/>
                  </a:lnTo>
                  <a:lnTo>
                    <a:pt x="32" y="142"/>
                  </a:lnTo>
                  <a:lnTo>
                    <a:pt x="30" y="142"/>
                  </a:lnTo>
                  <a:lnTo>
                    <a:pt x="30" y="142"/>
                  </a:lnTo>
                  <a:lnTo>
                    <a:pt x="29" y="142"/>
                  </a:lnTo>
                  <a:lnTo>
                    <a:pt x="29" y="142"/>
                  </a:lnTo>
                  <a:lnTo>
                    <a:pt x="27" y="140"/>
                  </a:lnTo>
                  <a:lnTo>
                    <a:pt x="27" y="139"/>
                  </a:lnTo>
                  <a:lnTo>
                    <a:pt x="25" y="137"/>
                  </a:lnTo>
                  <a:lnTo>
                    <a:pt x="25" y="136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8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5" y="123"/>
                  </a:lnTo>
                  <a:lnTo>
                    <a:pt x="25" y="122"/>
                  </a:lnTo>
                  <a:lnTo>
                    <a:pt x="25" y="120"/>
                  </a:lnTo>
                  <a:lnTo>
                    <a:pt x="25" y="118"/>
                  </a:lnTo>
                  <a:lnTo>
                    <a:pt x="25" y="117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14"/>
                  </a:lnTo>
                  <a:lnTo>
                    <a:pt x="22" y="114"/>
                  </a:lnTo>
                  <a:lnTo>
                    <a:pt x="22" y="110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4" y="109"/>
                  </a:lnTo>
                  <a:lnTo>
                    <a:pt x="24" y="110"/>
                  </a:lnTo>
                  <a:lnTo>
                    <a:pt x="25" y="110"/>
                  </a:lnTo>
                  <a:lnTo>
                    <a:pt x="27" y="110"/>
                  </a:lnTo>
                  <a:lnTo>
                    <a:pt x="30" y="109"/>
                  </a:lnTo>
                  <a:lnTo>
                    <a:pt x="32" y="107"/>
                  </a:lnTo>
                  <a:lnTo>
                    <a:pt x="33" y="106"/>
                  </a:lnTo>
                  <a:lnTo>
                    <a:pt x="35" y="104"/>
                  </a:lnTo>
                  <a:lnTo>
                    <a:pt x="37" y="104"/>
                  </a:lnTo>
                  <a:lnTo>
                    <a:pt x="37" y="103"/>
                  </a:lnTo>
                  <a:lnTo>
                    <a:pt x="37" y="103"/>
                  </a:lnTo>
                  <a:close/>
                  <a:moveTo>
                    <a:pt x="54" y="74"/>
                  </a:moveTo>
                  <a:lnTo>
                    <a:pt x="54" y="76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51" y="76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4" y="74"/>
                  </a:lnTo>
                  <a:close/>
                  <a:moveTo>
                    <a:pt x="84" y="55"/>
                  </a:moveTo>
                  <a:lnTo>
                    <a:pt x="84" y="55"/>
                  </a:lnTo>
                  <a:lnTo>
                    <a:pt x="82" y="57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85" y="55"/>
                  </a:lnTo>
                  <a:lnTo>
                    <a:pt x="84" y="55"/>
                  </a:lnTo>
                  <a:close/>
                  <a:moveTo>
                    <a:pt x="79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0" y="11"/>
                  </a:lnTo>
                  <a:lnTo>
                    <a:pt x="98" y="13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8"/>
                  </a:lnTo>
                  <a:lnTo>
                    <a:pt x="100" y="18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1" y="21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1" y="24"/>
                  </a:lnTo>
                  <a:lnTo>
                    <a:pt x="103" y="24"/>
                  </a:lnTo>
                  <a:lnTo>
                    <a:pt x="104" y="25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3" y="27"/>
                  </a:lnTo>
                  <a:lnTo>
                    <a:pt x="103" y="27"/>
                  </a:lnTo>
                  <a:lnTo>
                    <a:pt x="103" y="25"/>
                  </a:lnTo>
                  <a:lnTo>
                    <a:pt x="101" y="24"/>
                  </a:lnTo>
                  <a:lnTo>
                    <a:pt x="100" y="24"/>
                  </a:lnTo>
                  <a:lnTo>
                    <a:pt x="98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0" y="27"/>
                  </a:lnTo>
                  <a:lnTo>
                    <a:pt x="89" y="27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5" y="27"/>
                  </a:lnTo>
                  <a:lnTo>
                    <a:pt x="84" y="27"/>
                  </a:lnTo>
                  <a:lnTo>
                    <a:pt x="82" y="29"/>
                  </a:lnTo>
                  <a:lnTo>
                    <a:pt x="81" y="29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2" y="36"/>
                  </a:lnTo>
                  <a:lnTo>
                    <a:pt x="85" y="38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1" y="43"/>
                  </a:lnTo>
                  <a:lnTo>
                    <a:pt x="82" y="47"/>
                  </a:lnTo>
                  <a:lnTo>
                    <a:pt x="82" y="51"/>
                  </a:lnTo>
                  <a:lnTo>
                    <a:pt x="84" y="52"/>
                  </a:lnTo>
                  <a:lnTo>
                    <a:pt x="87" y="55"/>
                  </a:lnTo>
                  <a:lnTo>
                    <a:pt x="90" y="57"/>
                  </a:lnTo>
                  <a:lnTo>
                    <a:pt x="96" y="60"/>
                  </a:lnTo>
                  <a:lnTo>
                    <a:pt x="100" y="62"/>
                  </a:lnTo>
                  <a:lnTo>
                    <a:pt x="100" y="63"/>
                  </a:lnTo>
                  <a:lnTo>
                    <a:pt x="101" y="66"/>
                  </a:lnTo>
                  <a:lnTo>
                    <a:pt x="103" y="70"/>
                  </a:lnTo>
                  <a:lnTo>
                    <a:pt x="104" y="76"/>
                  </a:lnTo>
                  <a:lnTo>
                    <a:pt x="106" y="77"/>
                  </a:lnTo>
                  <a:lnTo>
                    <a:pt x="109" y="81"/>
                  </a:lnTo>
                  <a:lnTo>
                    <a:pt x="114" y="85"/>
                  </a:lnTo>
                  <a:lnTo>
                    <a:pt x="119" y="88"/>
                  </a:lnTo>
                  <a:lnTo>
                    <a:pt x="123" y="92"/>
                  </a:lnTo>
                  <a:lnTo>
                    <a:pt x="126" y="92"/>
                  </a:lnTo>
                  <a:lnTo>
                    <a:pt x="134" y="92"/>
                  </a:lnTo>
                  <a:lnTo>
                    <a:pt x="136" y="92"/>
                  </a:lnTo>
                  <a:lnTo>
                    <a:pt x="137" y="92"/>
                  </a:lnTo>
                  <a:lnTo>
                    <a:pt x="137" y="93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4" y="96"/>
                  </a:lnTo>
                  <a:lnTo>
                    <a:pt x="134" y="98"/>
                  </a:lnTo>
                  <a:lnTo>
                    <a:pt x="136" y="99"/>
                  </a:lnTo>
                  <a:lnTo>
                    <a:pt x="144" y="103"/>
                  </a:lnTo>
                  <a:lnTo>
                    <a:pt x="152" y="106"/>
                  </a:lnTo>
                  <a:lnTo>
                    <a:pt x="153" y="107"/>
                  </a:lnTo>
                  <a:lnTo>
                    <a:pt x="156" y="110"/>
                  </a:lnTo>
                  <a:lnTo>
                    <a:pt x="163" y="114"/>
                  </a:lnTo>
                  <a:lnTo>
                    <a:pt x="164" y="115"/>
                  </a:lnTo>
                  <a:lnTo>
                    <a:pt x="169" y="118"/>
                  </a:lnTo>
                  <a:lnTo>
                    <a:pt x="171" y="120"/>
                  </a:lnTo>
                  <a:lnTo>
                    <a:pt x="171" y="123"/>
                  </a:lnTo>
                  <a:lnTo>
                    <a:pt x="171" y="125"/>
                  </a:lnTo>
                  <a:lnTo>
                    <a:pt x="169" y="126"/>
                  </a:lnTo>
                  <a:lnTo>
                    <a:pt x="169" y="128"/>
                  </a:lnTo>
                  <a:lnTo>
                    <a:pt x="167" y="126"/>
                  </a:lnTo>
                  <a:lnTo>
                    <a:pt x="166" y="125"/>
                  </a:lnTo>
                  <a:lnTo>
                    <a:pt x="163" y="120"/>
                  </a:lnTo>
                  <a:lnTo>
                    <a:pt x="156" y="118"/>
                  </a:lnTo>
                  <a:lnTo>
                    <a:pt x="155" y="118"/>
                  </a:lnTo>
                  <a:lnTo>
                    <a:pt x="153" y="117"/>
                  </a:lnTo>
                  <a:lnTo>
                    <a:pt x="153" y="117"/>
                  </a:lnTo>
                  <a:lnTo>
                    <a:pt x="153" y="115"/>
                  </a:lnTo>
                  <a:lnTo>
                    <a:pt x="152" y="115"/>
                  </a:lnTo>
                  <a:lnTo>
                    <a:pt x="150" y="115"/>
                  </a:lnTo>
                  <a:lnTo>
                    <a:pt x="148" y="117"/>
                  </a:lnTo>
                  <a:lnTo>
                    <a:pt x="147" y="118"/>
                  </a:lnTo>
                  <a:lnTo>
                    <a:pt x="145" y="122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4" y="131"/>
                  </a:lnTo>
                  <a:lnTo>
                    <a:pt x="147" y="131"/>
                  </a:lnTo>
                  <a:lnTo>
                    <a:pt x="150" y="133"/>
                  </a:lnTo>
                  <a:lnTo>
                    <a:pt x="152" y="134"/>
                  </a:lnTo>
                  <a:lnTo>
                    <a:pt x="152" y="139"/>
                  </a:lnTo>
                  <a:lnTo>
                    <a:pt x="152" y="140"/>
                  </a:lnTo>
                  <a:lnTo>
                    <a:pt x="152" y="142"/>
                  </a:lnTo>
                  <a:lnTo>
                    <a:pt x="148" y="142"/>
                  </a:lnTo>
                  <a:lnTo>
                    <a:pt x="145" y="144"/>
                  </a:lnTo>
                  <a:lnTo>
                    <a:pt x="144" y="145"/>
                  </a:lnTo>
                  <a:lnTo>
                    <a:pt x="144" y="145"/>
                  </a:lnTo>
                  <a:lnTo>
                    <a:pt x="144" y="150"/>
                  </a:lnTo>
                  <a:lnTo>
                    <a:pt x="142" y="151"/>
                  </a:lnTo>
                  <a:lnTo>
                    <a:pt x="139" y="153"/>
                  </a:lnTo>
                  <a:lnTo>
                    <a:pt x="137" y="156"/>
                  </a:lnTo>
                  <a:lnTo>
                    <a:pt x="136" y="158"/>
                  </a:lnTo>
                  <a:lnTo>
                    <a:pt x="136" y="159"/>
                  </a:lnTo>
                  <a:lnTo>
                    <a:pt x="131" y="159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3"/>
                  </a:lnTo>
                  <a:lnTo>
                    <a:pt x="133" y="153"/>
                  </a:lnTo>
                  <a:lnTo>
                    <a:pt x="134" y="150"/>
                  </a:lnTo>
                  <a:lnTo>
                    <a:pt x="133" y="148"/>
                  </a:lnTo>
                  <a:lnTo>
                    <a:pt x="134" y="147"/>
                  </a:lnTo>
                  <a:lnTo>
                    <a:pt x="134" y="145"/>
                  </a:lnTo>
                  <a:lnTo>
                    <a:pt x="136" y="145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0"/>
                  </a:lnTo>
                  <a:lnTo>
                    <a:pt x="136" y="139"/>
                  </a:lnTo>
                  <a:lnTo>
                    <a:pt x="136" y="136"/>
                  </a:lnTo>
                  <a:lnTo>
                    <a:pt x="133" y="131"/>
                  </a:lnTo>
                  <a:lnTo>
                    <a:pt x="131" y="126"/>
                  </a:lnTo>
                  <a:lnTo>
                    <a:pt x="131" y="125"/>
                  </a:lnTo>
                  <a:lnTo>
                    <a:pt x="130" y="123"/>
                  </a:lnTo>
                  <a:lnTo>
                    <a:pt x="126" y="123"/>
                  </a:lnTo>
                  <a:lnTo>
                    <a:pt x="125" y="123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7"/>
                  </a:lnTo>
                  <a:lnTo>
                    <a:pt x="119" y="115"/>
                  </a:lnTo>
                  <a:lnTo>
                    <a:pt x="119" y="114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4" y="114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1" y="114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11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09"/>
                  </a:lnTo>
                  <a:lnTo>
                    <a:pt x="104" y="104"/>
                  </a:lnTo>
                  <a:lnTo>
                    <a:pt x="103" y="103"/>
                  </a:lnTo>
                  <a:lnTo>
                    <a:pt x="101" y="103"/>
                  </a:lnTo>
                  <a:lnTo>
                    <a:pt x="100" y="103"/>
                  </a:lnTo>
                  <a:lnTo>
                    <a:pt x="96" y="103"/>
                  </a:lnTo>
                  <a:lnTo>
                    <a:pt x="95" y="103"/>
                  </a:lnTo>
                  <a:lnTo>
                    <a:pt x="95" y="103"/>
                  </a:lnTo>
                  <a:lnTo>
                    <a:pt x="93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0" y="99"/>
                  </a:lnTo>
                  <a:lnTo>
                    <a:pt x="87" y="99"/>
                  </a:lnTo>
                  <a:lnTo>
                    <a:pt x="81" y="93"/>
                  </a:lnTo>
                  <a:lnTo>
                    <a:pt x="78" y="92"/>
                  </a:lnTo>
                  <a:lnTo>
                    <a:pt x="74" y="88"/>
                  </a:lnTo>
                  <a:lnTo>
                    <a:pt x="71" y="85"/>
                  </a:lnTo>
                  <a:lnTo>
                    <a:pt x="70" y="84"/>
                  </a:lnTo>
                  <a:lnTo>
                    <a:pt x="66" y="82"/>
                  </a:lnTo>
                  <a:lnTo>
                    <a:pt x="66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1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7" y="73"/>
                  </a:lnTo>
                  <a:lnTo>
                    <a:pt x="57" y="73"/>
                  </a:lnTo>
                  <a:lnTo>
                    <a:pt x="55" y="73"/>
                  </a:lnTo>
                  <a:lnTo>
                    <a:pt x="55" y="71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66"/>
                  </a:lnTo>
                  <a:lnTo>
                    <a:pt x="52" y="63"/>
                  </a:lnTo>
                  <a:lnTo>
                    <a:pt x="52" y="57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4" y="54"/>
                  </a:lnTo>
                  <a:lnTo>
                    <a:pt x="38" y="49"/>
                  </a:lnTo>
                  <a:lnTo>
                    <a:pt x="37" y="49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7" y="49"/>
                  </a:lnTo>
                  <a:lnTo>
                    <a:pt x="24" y="52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6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7" y="52"/>
                  </a:lnTo>
                  <a:lnTo>
                    <a:pt x="5" y="51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5" y="18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8" y="11"/>
                  </a:lnTo>
                  <a:lnTo>
                    <a:pt x="38" y="10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3"/>
                  </a:lnTo>
                  <a:lnTo>
                    <a:pt x="41" y="14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9" y="14"/>
                  </a:lnTo>
                  <a:lnTo>
                    <a:pt x="49" y="16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5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7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3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7" name="Freeform 244">
              <a:extLst>
                <a:ext uri="{FF2B5EF4-FFF2-40B4-BE49-F238E27FC236}">
                  <a16:creationId xmlns:a16="http://schemas.microsoft.com/office/drawing/2014/main" id="{77CF4EBB-7BE9-A83F-F45A-8B8F39302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020" y="2201608"/>
              <a:ext cx="311875" cy="144242"/>
            </a:xfrm>
            <a:custGeom>
              <a:avLst/>
              <a:gdLst>
                <a:gd name="T0" fmla="*/ 130 w 160"/>
                <a:gd name="T1" fmla="*/ 8 h 74"/>
                <a:gd name="T2" fmla="*/ 144 w 160"/>
                <a:gd name="T3" fmla="*/ 3 h 74"/>
                <a:gd name="T4" fmla="*/ 139 w 160"/>
                <a:gd name="T5" fmla="*/ 13 h 74"/>
                <a:gd name="T6" fmla="*/ 141 w 160"/>
                <a:gd name="T7" fmla="*/ 19 h 74"/>
                <a:gd name="T8" fmla="*/ 149 w 160"/>
                <a:gd name="T9" fmla="*/ 21 h 74"/>
                <a:gd name="T10" fmla="*/ 156 w 160"/>
                <a:gd name="T11" fmla="*/ 24 h 74"/>
                <a:gd name="T12" fmla="*/ 155 w 160"/>
                <a:gd name="T13" fmla="*/ 29 h 74"/>
                <a:gd name="T14" fmla="*/ 156 w 160"/>
                <a:gd name="T15" fmla="*/ 32 h 74"/>
                <a:gd name="T16" fmla="*/ 155 w 160"/>
                <a:gd name="T17" fmla="*/ 37 h 74"/>
                <a:gd name="T18" fmla="*/ 149 w 160"/>
                <a:gd name="T19" fmla="*/ 43 h 74"/>
                <a:gd name="T20" fmla="*/ 144 w 160"/>
                <a:gd name="T21" fmla="*/ 49 h 74"/>
                <a:gd name="T22" fmla="*/ 123 w 160"/>
                <a:gd name="T23" fmla="*/ 57 h 74"/>
                <a:gd name="T24" fmla="*/ 96 w 160"/>
                <a:gd name="T25" fmla="*/ 66 h 74"/>
                <a:gd name="T26" fmla="*/ 92 w 160"/>
                <a:gd name="T27" fmla="*/ 71 h 74"/>
                <a:gd name="T28" fmla="*/ 76 w 160"/>
                <a:gd name="T29" fmla="*/ 73 h 74"/>
                <a:gd name="T30" fmla="*/ 59 w 160"/>
                <a:gd name="T31" fmla="*/ 66 h 74"/>
                <a:gd name="T32" fmla="*/ 55 w 160"/>
                <a:gd name="T33" fmla="*/ 66 h 74"/>
                <a:gd name="T34" fmla="*/ 49 w 160"/>
                <a:gd name="T35" fmla="*/ 62 h 74"/>
                <a:gd name="T36" fmla="*/ 27 w 160"/>
                <a:gd name="T37" fmla="*/ 63 h 74"/>
                <a:gd name="T38" fmla="*/ 29 w 160"/>
                <a:gd name="T39" fmla="*/ 60 h 74"/>
                <a:gd name="T40" fmla="*/ 41 w 160"/>
                <a:gd name="T41" fmla="*/ 52 h 74"/>
                <a:gd name="T42" fmla="*/ 37 w 160"/>
                <a:gd name="T43" fmla="*/ 52 h 74"/>
                <a:gd name="T44" fmla="*/ 43 w 160"/>
                <a:gd name="T45" fmla="*/ 46 h 74"/>
                <a:gd name="T46" fmla="*/ 33 w 160"/>
                <a:gd name="T47" fmla="*/ 46 h 74"/>
                <a:gd name="T48" fmla="*/ 18 w 160"/>
                <a:gd name="T49" fmla="*/ 41 h 74"/>
                <a:gd name="T50" fmla="*/ 8 w 160"/>
                <a:gd name="T51" fmla="*/ 40 h 74"/>
                <a:gd name="T52" fmla="*/ 19 w 160"/>
                <a:gd name="T53" fmla="*/ 37 h 74"/>
                <a:gd name="T54" fmla="*/ 29 w 160"/>
                <a:gd name="T55" fmla="*/ 37 h 74"/>
                <a:gd name="T56" fmla="*/ 37 w 160"/>
                <a:gd name="T57" fmla="*/ 33 h 74"/>
                <a:gd name="T58" fmla="*/ 38 w 160"/>
                <a:gd name="T59" fmla="*/ 27 h 74"/>
                <a:gd name="T60" fmla="*/ 21 w 160"/>
                <a:gd name="T61" fmla="*/ 24 h 74"/>
                <a:gd name="T62" fmla="*/ 3 w 160"/>
                <a:gd name="T63" fmla="*/ 22 h 74"/>
                <a:gd name="T64" fmla="*/ 7 w 160"/>
                <a:gd name="T65" fmla="*/ 21 h 74"/>
                <a:gd name="T66" fmla="*/ 18 w 160"/>
                <a:gd name="T67" fmla="*/ 19 h 74"/>
                <a:gd name="T68" fmla="*/ 14 w 160"/>
                <a:gd name="T69" fmla="*/ 16 h 74"/>
                <a:gd name="T70" fmla="*/ 16 w 160"/>
                <a:gd name="T71" fmla="*/ 13 h 74"/>
                <a:gd name="T72" fmla="*/ 16 w 160"/>
                <a:gd name="T73" fmla="*/ 8 h 74"/>
                <a:gd name="T74" fmla="*/ 24 w 160"/>
                <a:gd name="T75" fmla="*/ 13 h 74"/>
                <a:gd name="T76" fmla="*/ 27 w 160"/>
                <a:gd name="T77" fmla="*/ 16 h 74"/>
                <a:gd name="T78" fmla="*/ 24 w 160"/>
                <a:gd name="T79" fmla="*/ 10 h 74"/>
                <a:gd name="T80" fmla="*/ 27 w 160"/>
                <a:gd name="T81" fmla="*/ 7 h 74"/>
                <a:gd name="T82" fmla="*/ 22 w 160"/>
                <a:gd name="T83" fmla="*/ 3 h 74"/>
                <a:gd name="T84" fmla="*/ 38 w 160"/>
                <a:gd name="T85" fmla="*/ 8 h 74"/>
                <a:gd name="T86" fmla="*/ 46 w 160"/>
                <a:gd name="T87" fmla="*/ 14 h 74"/>
                <a:gd name="T88" fmla="*/ 44 w 160"/>
                <a:gd name="T89" fmla="*/ 22 h 74"/>
                <a:gd name="T90" fmla="*/ 44 w 160"/>
                <a:gd name="T91" fmla="*/ 26 h 74"/>
                <a:gd name="T92" fmla="*/ 51 w 160"/>
                <a:gd name="T93" fmla="*/ 27 h 74"/>
                <a:gd name="T94" fmla="*/ 55 w 160"/>
                <a:gd name="T95" fmla="*/ 21 h 74"/>
                <a:gd name="T96" fmla="*/ 60 w 160"/>
                <a:gd name="T97" fmla="*/ 14 h 74"/>
                <a:gd name="T98" fmla="*/ 71 w 160"/>
                <a:gd name="T99" fmla="*/ 18 h 74"/>
                <a:gd name="T100" fmla="*/ 74 w 160"/>
                <a:gd name="T101" fmla="*/ 11 h 74"/>
                <a:gd name="T102" fmla="*/ 85 w 160"/>
                <a:gd name="T103" fmla="*/ 11 h 74"/>
                <a:gd name="T104" fmla="*/ 93 w 160"/>
                <a:gd name="T105" fmla="*/ 18 h 74"/>
                <a:gd name="T106" fmla="*/ 100 w 160"/>
                <a:gd name="T107" fmla="*/ 13 h 74"/>
                <a:gd name="T108" fmla="*/ 108 w 160"/>
                <a:gd name="T109" fmla="*/ 8 h 74"/>
                <a:gd name="T110" fmla="*/ 117 w 160"/>
                <a:gd name="T11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" h="74">
                  <a:moveTo>
                    <a:pt x="123" y="0"/>
                  </a:moveTo>
                  <a:lnTo>
                    <a:pt x="123" y="0"/>
                  </a:lnTo>
                  <a:lnTo>
                    <a:pt x="125" y="3"/>
                  </a:lnTo>
                  <a:lnTo>
                    <a:pt x="126" y="3"/>
                  </a:lnTo>
                  <a:lnTo>
                    <a:pt x="128" y="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30" y="8"/>
                  </a:lnTo>
                  <a:lnTo>
                    <a:pt x="131" y="8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9" y="5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2" y="5"/>
                  </a:lnTo>
                  <a:lnTo>
                    <a:pt x="141" y="5"/>
                  </a:lnTo>
                  <a:lnTo>
                    <a:pt x="139" y="7"/>
                  </a:lnTo>
                  <a:lnTo>
                    <a:pt x="137" y="8"/>
                  </a:lnTo>
                  <a:lnTo>
                    <a:pt x="136" y="10"/>
                  </a:lnTo>
                  <a:lnTo>
                    <a:pt x="136" y="11"/>
                  </a:lnTo>
                  <a:lnTo>
                    <a:pt x="137" y="11"/>
                  </a:lnTo>
                  <a:lnTo>
                    <a:pt x="139" y="13"/>
                  </a:lnTo>
                  <a:lnTo>
                    <a:pt x="141" y="11"/>
                  </a:lnTo>
                  <a:lnTo>
                    <a:pt x="142" y="11"/>
                  </a:lnTo>
                  <a:lnTo>
                    <a:pt x="142" y="13"/>
                  </a:lnTo>
                  <a:lnTo>
                    <a:pt x="142" y="13"/>
                  </a:lnTo>
                  <a:lnTo>
                    <a:pt x="142" y="14"/>
                  </a:lnTo>
                  <a:lnTo>
                    <a:pt x="142" y="16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42" y="19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45" y="24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3" y="22"/>
                  </a:lnTo>
                  <a:lnTo>
                    <a:pt x="155" y="22"/>
                  </a:lnTo>
                  <a:lnTo>
                    <a:pt x="155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58" y="24"/>
                  </a:lnTo>
                  <a:lnTo>
                    <a:pt x="158" y="26"/>
                  </a:lnTo>
                  <a:lnTo>
                    <a:pt x="158" y="27"/>
                  </a:lnTo>
                  <a:lnTo>
                    <a:pt x="156" y="27"/>
                  </a:lnTo>
                  <a:lnTo>
                    <a:pt x="156" y="29"/>
                  </a:lnTo>
                  <a:lnTo>
                    <a:pt x="155" y="29"/>
                  </a:lnTo>
                  <a:lnTo>
                    <a:pt x="155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60" y="35"/>
                  </a:lnTo>
                  <a:lnTo>
                    <a:pt x="158" y="35"/>
                  </a:lnTo>
                  <a:lnTo>
                    <a:pt x="158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5" y="37"/>
                  </a:lnTo>
                  <a:lnTo>
                    <a:pt x="155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3" y="41"/>
                  </a:lnTo>
                  <a:lnTo>
                    <a:pt x="152" y="43"/>
                  </a:lnTo>
                  <a:lnTo>
                    <a:pt x="150" y="43"/>
                  </a:lnTo>
                  <a:lnTo>
                    <a:pt x="149" y="43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5" y="46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5" y="48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44" y="51"/>
                  </a:lnTo>
                  <a:lnTo>
                    <a:pt x="141" y="51"/>
                  </a:lnTo>
                  <a:lnTo>
                    <a:pt x="139" y="52"/>
                  </a:lnTo>
                  <a:lnTo>
                    <a:pt x="137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26" y="55"/>
                  </a:lnTo>
                  <a:lnTo>
                    <a:pt x="123" y="57"/>
                  </a:lnTo>
                  <a:lnTo>
                    <a:pt x="120" y="59"/>
                  </a:lnTo>
                  <a:lnTo>
                    <a:pt x="117" y="62"/>
                  </a:lnTo>
                  <a:lnTo>
                    <a:pt x="114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8" y="65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2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85" y="74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68" y="71"/>
                  </a:lnTo>
                  <a:lnTo>
                    <a:pt x="67" y="71"/>
                  </a:lnTo>
                  <a:lnTo>
                    <a:pt x="63" y="71"/>
                  </a:lnTo>
                  <a:lnTo>
                    <a:pt x="60" y="68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5" y="66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2" y="65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4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9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3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5"/>
                  </a:lnTo>
                  <a:lnTo>
                    <a:pt x="40" y="55"/>
                  </a:lnTo>
                  <a:lnTo>
                    <a:pt x="40" y="54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1" y="51"/>
                  </a:lnTo>
                  <a:lnTo>
                    <a:pt x="38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1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1" y="44"/>
                  </a:lnTo>
                  <a:lnTo>
                    <a:pt x="38" y="48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2" y="43"/>
                  </a:lnTo>
                  <a:lnTo>
                    <a:pt x="30" y="41"/>
                  </a:lnTo>
                  <a:lnTo>
                    <a:pt x="27" y="41"/>
                  </a:lnTo>
                  <a:lnTo>
                    <a:pt x="18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29" y="37"/>
                  </a:lnTo>
                  <a:lnTo>
                    <a:pt x="30" y="37"/>
                  </a:lnTo>
                  <a:lnTo>
                    <a:pt x="32" y="37"/>
                  </a:lnTo>
                  <a:lnTo>
                    <a:pt x="38" y="37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0" y="32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0" y="33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32" y="24"/>
                  </a:lnTo>
                  <a:lnTo>
                    <a:pt x="27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1" y="24"/>
                  </a:lnTo>
                  <a:lnTo>
                    <a:pt x="13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4" y="16"/>
                  </a:lnTo>
                  <a:lnTo>
                    <a:pt x="13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10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7" y="16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9" y="2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1" y="19"/>
                  </a:lnTo>
                  <a:lnTo>
                    <a:pt x="43" y="21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8" y="27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0" y="22"/>
                  </a:lnTo>
                  <a:lnTo>
                    <a:pt x="60" y="19"/>
                  </a:lnTo>
                  <a:lnTo>
                    <a:pt x="60" y="18"/>
                  </a:lnTo>
                  <a:lnTo>
                    <a:pt x="60" y="14"/>
                  </a:lnTo>
                  <a:lnTo>
                    <a:pt x="60" y="13"/>
                  </a:lnTo>
                  <a:lnTo>
                    <a:pt x="62" y="11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8" y="14"/>
                  </a:lnTo>
                  <a:lnTo>
                    <a:pt x="70" y="16"/>
                  </a:lnTo>
                  <a:lnTo>
                    <a:pt x="71" y="18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4" y="18"/>
                  </a:lnTo>
                  <a:lnTo>
                    <a:pt x="74" y="18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4" y="11"/>
                  </a:lnTo>
                  <a:lnTo>
                    <a:pt x="78" y="11"/>
                  </a:lnTo>
                  <a:lnTo>
                    <a:pt x="79" y="10"/>
                  </a:lnTo>
                  <a:lnTo>
                    <a:pt x="81" y="10"/>
                  </a:lnTo>
                  <a:lnTo>
                    <a:pt x="81" y="8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4" y="10"/>
                  </a:lnTo>
                  <a:lnTo>
                    <a:pt x="85" y="11"/>
                  </a:lnTo>
                  <a:lnTo>
                    <a:pt x="89" y="14"/>
                  </a:lnTo>
                  <a:lnTo>
                    <a:pt x="90" y="16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8"/>
                  </a:lnTo>
                  <a:lnTo>
                    <a:pt x="92" y="16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0" y="13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1" y="10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7" y="8"/>
                  </a:lnTo>
                  <a:lnTo>
                    <a:pt x="117" y="7"/>
                  </a:lnTo>
                  <a:lnTo>
                    <a:pt x="117" y="7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8" name="Freeform 245">
              <a:extLst>
                <a:ext uri="{FF2B5EF4-FFF2-40B4-BE49-F238E27FC236}">
                  <a16:creationId xmlns:a16="http://schemas.microsoft.com/office/drawing/2014/main" id="{70F2F46E-C174-3B9C-ED0E-800B07A52B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699" y="3240542"/>
              <a:ext cx="543833" cy="460016"/>
            </a:xfrm>
            <a:custGeom>
              <a:avLst/>
              <a:gdLst>
                <a:gd name="T0" fmla="*/ 167 w 279"/>
                <a:gd name="T1" fmla="*/ 213 h 236"/>
                <a:gd name="T2" fmla="*/ 170 w 279"/>
                <a:gd name="T3" fmla="*/ 208 h 236"/>
                <a:gd name="T4" fmla="*/ 14 w 279"/>
                <a:gd name="T5" fmla="*/ 6 h 236"/>
                <a:gd name="T6" fmla="*/ 28 w 279"/>
                <a:gd name="T7" fmla="*/ 14 h 236"/>
                <a:gd name="T8" fmla="*/ 45 w 279"/>
                <a:gd name="T9" fmla="*/ 8 h 236"/>
                <a:gd name="T10" fmla="*/ 61 w 279"/>
                <a:gd name="T11" fmla="*/ 8 h 236"/>
                <a:gd name="T12" fmla="*/ 61 w 279"/>
                <a:gd name="T13" fmla="*/ 14 h 236"/>
                <a:gd name="T14" fmla="*/ 63 w 279"/>
                <a:gd name="T15" fmla="*/ 20 h 236"/>
                <a:gd name="T16" fmla="*/ 72 w 279"/>
                <a:gd name="T17" fmla="*/ 31 h 236"/>
                <a:gd name="T18" fmla="*/ 89 w 279"/>
                <a:gd name="T19" fmla="*/ 41 h 236"/>
                <a:gd name="T20" fmla="*/ 141 w 279"/>
                <a:gd name="T21" fmla="*/ 49 h 236"/>
                <a:gd name="T22" fmla="*/ 148 w 279"/>
                <a:gd name="T23" fmla="*/ 41 h 236"/>
                <a:gd name="T24" fmla="*/ 162 w 279"/>
                <a:gd name="T25" fmla="*/ 30 h 236"/>
                <a:gd name="T26" fmla="*/ 179 w 279"/>
                <a:gd name="T27" fmla="*/ 27 h 236"/>
                <a:gd name="T28" fmla="*/ 192 w 279"/>
                <a:gd name="T29" fmla="*/ 28 h 236"/>
                <a:gd name="T30" fmla="*/ 206 w 279"/>
                <a:gd name="T31" fmla="*/ 36 h 236"/>
                <a:gd name="T32" fmla="*/ 220 w 279"/>
                <a:gd name="T33" fmla="*/ 38 h 236"/>
                <a:gd name="T34" fmla="*/ 233 w 279"/>
                <a:gd name="T35" fmla="*/ 49 h 236"/>
                <a:gd name="T36" fmla="*/ 249 w 279"/>
                <a:gd name="T37" fmla="*/ 63 h 236"/>
                <a:gd name="T38" fmla="*/ 250 w 279"/>
                <a:gd name="T39" fmla="*/ 71 h 236"/>
                <a:gd name="T40" fmla="*/ 247 w 279"/>
                <a:gd name="T41" fmla="*/ 79 h 236"/>
                <a:gd name="T42" fmla="*/ 242 w 279"/>
                <a:gd name="T43" fmla="*/ 86 h 236"/>
                <a:gd name="T44" fmla="*/ 239 w 279"/>
                <a:gd name="T45" fmla="*/ 98 h 236"/>
                <a:gd name="T46" fmla="*/ 241 w 279"/>
                <a:gd name="T47" fmla="*/ 107 h 236"/>
                <a:gd name="T48" fmla="*/ 242 w 279"/>
                <a:gd name="T49" fmla="*/ 132 h 236"/>
                <a:gd name="T50" fmla="*/ 257 w 279"/>
                <a:gd name="T51" fmla="*/ 146 h 236"/>
                <a:gd name="T52" fmla="*/ 250 w 279"/>
                <a:gd name="T53" fmla="*/ 172 h 236"/>
                <a:gd name="T54" fmla="*/ 268 w 279"/>
                <a:gd name="T55" fmla="*/ 187 h 236"/>
                <a:gd name="T56" fmla="*/ 271 w 279"/>
                <a:gd name="T57" fmla="*/ 201 h 236"/>
                <a:gd name="T58" fmla="*/ 279 w 279"/>
                <a:gd name="T59" fmla="*/ 205 h 236"/>
                <a:gd name="T60" fmla="*/ 269 w 279"/>
                <a:gd name="T61" fmla="*/ 213 h 236"/>
                <a:gd name="T62" fmla="*/ 258 w 279"/>
                <a:gd name="T63" fmla="*/ 219 h 236"/>
                <a:gd name="T64" fmla="*/ 253 w 279"/>
                <a:gd name="T65" fmla="*/ 235 h 236"/>
                <a:gd name="T66" fmla="*/ 238 w 279"/>
                <a:gd name="T67" fmla="*/ 231 h 236"/>
                <a:gd name="T68" fmla="*/ 206 w 279"/>
                <a:gd name="T69" fmla="*/ 228 h 236"/>
                <a:gd name="T70" fmla="*/ 189 w 279"/>
                <a:gd name="T71" fmla="*/ 216 h 236"/>
                <a:gd name="T72" fmla="*/ 173 w 279"/>
                <a:gd name="T73" fmla="*/ 206 h 236"/>
                <a:gd name="T74" fmla="*/ 152 w 279"/>
                <a:gd name="T75" fmla="*/ 213 h 236"/>
                <a:gd name="T76" fmla="*/ 124 w 279"/>
                <a:gd name="T77" fmla="*/ 200 h 236"/>
                <a:gd name="T78" fmla="*/ 105 w 279"/>
                <a:gd name="T79" fmla="*/ 187 h 236"/>
                <a:gd name="T80" fmla="*/ 96 w 279"/>
                <a:gd name="T81" fmla="*/ 173 h 236"/>
                <a:gd name="T82" fmla="*/ 86 w 279"/>
                <a:gd name="T83" fmla="*/ 156 h 236"/>
                <a:gd name="T84" fmla="*/ 75 w 279"/>
                <a:gd name="T85" fmla="*/ 153 h 236"/>
                <a:gd name="T86" fmla="*/ 67 w 279"/>
                <a:gd name="T87" fmla="*/ 159 h 236"/>
                <a:gd name="T88" fmla="*/ 61 w 279"/>
                <a:gd name="T89" fmla="*/ 154 h 236"/>
                <a:gd name="T90" fmla="*/ 53 w 279"/>
                <a:gd name="T91" fmla="*/ 143 h 236"/>
                <a:gd name="T92" fmla="*/ 47 w 279"/>
                <a:gd name="T93" fmla="*/ 120 h 236"/>
                <a:gd name="T94" fmla="*/ 29 w 279"/>
                <a:gd name="T95" fmla="*/ 110 h 236"/>
                <a:gd name="T96" fmla="*/ 26 w 279"/>
                <a:gd name="T97" fmla="*/ 102 h 236"/>
                <a:gd name="T98" fmla="*/ 20 w 279"/>
                <a:gd name="T99" fmla="*/ 90 h 236"/>
                <a:gd name="T100" fmla="*/ 29 w 279"/>
                <a:gd name="T101" fmla="*/ 79 h 236"/>
                <a:gd name="T102" fmla="*/ 29 w 279"/>
                <a:gd name="T103" fmla="*/ 68 h 236"/>
                <a:gd name="T104" fmla="*/ 22 w 279"/>
                <a:gd name="T105" fmla="*/ 63 h 236"/>
                <a:gd name="T106" fmla="*/ 15 w 279"/>
                <a:gd name="T107" fmla="*/ 55 h 236"/>
                <a:gd name="T108" fmla="*/ 11 w 279"/>
                <a:gd name="T109" fmla="*/ 44 h 236"/>
                <a:gd name="T110" fmla="*/ 7 w 279"/>
                <a:gd name="T111" fmla="*/ 36 h 236"/>
                <a:gd name="T112" fmla="*/ 4 w 279"/>
                <a:gd name="T113" fmla="*/ 28 h 236"/>
                <a:gd name="T114" fmla="*/ 4 w 279"/>
                <a:gd name="T115" fmla="*/ 23 h 236"/>
                <a:gd name="T116" fmla="*/ 3 w 279"/>
                <a:gd name="T117" fmla="*/ 11 h 236"/>
                <a:gd name="T118" fmla="*/ 3 w 279"/>
                <a:gd name="T119" fmla="*/ 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" h="236">
                  <a:moveTo>
                    <a:pt x="176" y="206"/>
                  </a:moveTo>
                  <a:lnTo>
                    <a:pt x="178" y="206"/>
                  </a:lnTo>
                  <a:lnTo>
                    <a:pt x="176" y="208"/>
                  </a:lnTo>
                  <a:lnTo>
                    <a:pt x="175" y="209"/>
                  </a:lnTo>
                  <a:lnTo>
                    <a:pt x="173" y="211"/>
                  </a:lnTo>
                  <a:lnTo>
                    <a:pt x="171" y="211"/>
                  </a:lnTo>
                  <a:lnTo>
                    <a:pt x="171" y="211"/>
                  </a:lnTo>
                  <a:lnTo>
                    <a:pt x="170" y="211"/>
                  </a:lnTo>
                  <a:lnTo>
                    <a:pt x="168" y="211"/>
                  </a:lnTo>
                  <a:lnTo>
                    <a:pt x="167" y="213"/>
                  </a:lnTo>
                  <a:lnTo>
                    <a:pt x="165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7" y="211"/>
                  </a:lnTo>
                  <a:lnTo>
                    <a:pt x="170" y="209"/>
                  </a:lnTo>
                  <a:lnTo>
                    <a:pt x="170" y="208"/>
                  </a:lnTo>
                  <a:lnTo>
                    <a:pt x="170" y="208"/>
                  </a:lnTo>
                  <a:lnTo>
                    <a:pt x="170" y="206"/>
                  </a:lnTo>
                  <a:lnTo>
                    <a:pt x="171" y="208"/>
                  </a:lnTo>
                  <a:lnTo>
                    <a:pt x="175" y="206"/>
                  </a:lnTo>
                  <a:lnTo>
                    <a:pt x="176" y="206"/>
                  </a:lnTo>
                  <a:close/>
                  <a:moveTo>
                    <a:pt x="9" y="0"/>
                  </a:moveTo>
                  <a:lnTo>
                    <a:pt x="11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8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4"/>
                  </a:lnTo>
                  <a:lnTo>
                    <a:pt x="36" y="14"/>
                  </a:lnTo>
                  <a:lnTo>
                    <a:pt x="37" y="14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4" y="9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59" y="3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9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6" y="23"/>
                  </a:lnTo>
                  <a:lnTo>
                    <a:pt x="67" y="23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2" y="31"/>
                  </a:lnTo>
                  <a:lnTo>
                    <a:pt x="72" y="33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3" y="39"/>
                  </a:lnTo>
                  <a:lnTo>
                    <a:pt x="86" y="39"/>
                  </a:lnTo>
                  <a:lnTo>
                    <a:pt x="88" y="39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1" y="44"/>
                  </a:lnTo>
                  <a:lnTo>
                    <a:pt x="94" y="46"/>
                  </a:lnTo>
                  <a:lnTo>
                    <a:pt x="100" y="50"/>
                  </a:lnTo>
                  <a:lnTo>
                    <a:pt x="102" y="50"/>
                  </a:lnTo>
                  <a:lnTo>
                    <a:pt x="111" y="53"/>
                  </a:lnTo>
                  <a:lnTo>
                    <a:pt x="118" y="53"/>
                  </a:lnTo>
                  <a:lnTo>
                    <a:pt x="135" y="49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1" y="49"/>
                  </a:lnTo>
                  <a:lnTo>
                    <a:pt x="140" y="49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5" y="50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7"/>
                  </a:lnTo>
                  <a:lnTo>
                    <a:pt x="143" y="44"/>
                  </a:lnTo>
                  <a:lnTo>
                    <a:pt x="143" y="41"/>
                  </a:lnTo>
                  <a:lnTo>
                    <a:pt x="148" y="41"/>
                  </a:lnTo>
                  <a:lnTo>
                    <a:pt x="149" y="41"/>
                  </a:lnTo>
                  <a:lnTo>
                    <a:pt x="151" y="39"/>
                  </a:lnTo>
                  <a:lnTo>
                    <a:pt x="152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6" y="38"/>
                  </a:lnTo>
                  <a:lnTo>
                    <a:pt x="157" y="34"/>
                  </a:lnTo>
                  <a:lnTo>
                    <a:pt x="157" y="33"/>
                  </a:lnTo>
                  <a:lnTo>
                    <a:pt x="160" y="31"/>
                  </a:lnTo>
                  <a:lnTo>
                    <a:pt x="162" y="30"/>
                  </a:lnTo>
                  <a:lnTo>
                    <a:pt x="165" y="30"/>
                  </a:lnTo>
                  <a:lnTo>
                    <a:pt x="167" y="28"/>
                  </a:lnTo>
                  <a:lnTo>
                    <a:pt x="171" y="28"/>
                  </a:lnTo>
                  <a:lnTo>
                    <a:pt x="175" y="28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8" y="27"/>
                  </a:lnTo>
                  <a:lnTo>
                    <a:pt x="179" y="27"/>
                  </a:lnTo>
                  <a:lnTo>
                    <a:pt x="179" y="25"/>
                  </a:lnTo>
                  <a:lnTo>
                    <a:pt x="181" y="25"/>
                  </a:lnTo>
                  <a:lnTo>
                    <a:pt x="182" y="25"/>
                  </a:lnTo>
                  <a:lnTo>
                    <a:pt x="184" y="25"/>
                  </a:lnTo>
                  <a:lnTo>
                    <a:pt x="186" y="27"/>
                  </a:lnTo>
                  <a:lnTo>
                    <a:pt x="189" y="27"/>
                  </a:lnTo>
                  <a:lnTo>
                    <a:pt x="190" y="27"/>
                  </a:lnTo>
                  <a:lnTo>
                    <a:pt x="192" y="27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5" y="31"/>
                  </a:lnTo>
                  <a:lnTo>
                    <a:pt x="198" y="31"/>
                  </a:lnTo>
                  <a:lnTo>
                    <a:pt x="200" y="33"/>
                  </a:lnTo>
                  <a:lnTo>
                    <a:pt x="201" y="33"/>
                  </a:lnTo>
                  <a:lnTo>
                    <a:pt x="205" y="33"/>
                  </a:lnTo>
                  <a:lnTo>
                    <a:pt x="206" y="36"/>
                  </a:lnTo>
                  <a:lnTo>
                    <a:pt x="206" y="36"/>
                  </a:lnTo>
                  <a:lnTo>
                    <a:pt x="208" y="36"/>
                  </a:lnTo>
                  <a:lnTo>
                    <a:pt x="209" y="36"/>
                  </a:lnTo>
                  <a:lnTo>
                    <a:pt x="211" y="34"/>
                  </a:lnTo>
                  <a:lnTo>
                    <a:pt x="211" y="36"/>
                  </a:lnTo>
                  <a:lnTo>
                    <a:pt x="212" y="36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2" y="39"/>
                  </a:lnTo>
                  <a:lnTo>
                    <a:pt x="222" y="39"/>
                  </a:lnTo>
                  <a:lnTo>
                    <a:pt x="222" y="41"/>
                  </a:lnTo>
                  <a:lnTo>
                    <a:pt x="223" y="42"/>
                  </a:lnTo>
                  <a:lnTo>
                    <a:pt x="225" y="44"/>
                  </a:lnTo>
                  <a:lnTo>
                    <a:pt x="227" y="44"/>
                  </a:lnTo>
                  <a:lnTo>
                    <a:pt x="230" y="46"/>
                  </a:lnTo>
                  <a:lnTo>
                    <a:pt x="231" y="47"/>
                  </a:lnTo>
                  <a:lnTo>
                    <a:pt x="233" y="49"/>
                  </a:lnTo>
                  <a:lnTo>
                    <a:pt x="236" y="52"/>
                  </a:lnTo>
                  <a:lnTo>
                    <a:pt x="236" y="52"/>
                  </a:lnTo>
                  <a:lnTo>
                    <a:pt x="241" y="52"/>
                  </a:lnTo>
                  <a:lnTo>
                    <a:pt x="247" y="52"/>
                  </a:lnTo>
                  <a:lnTo>
                    <a:pt x="249" y="53"/>
                  </a:lnTo>
                  <a:lnTo>
                    <a:pt x="247" y="57"/>
                  </a:lnTo>
                  <a:lnTo>
                    <a:pt x="249" y="58"/>
                  </a:lnTo>
                  <a:lnTo>
                    <a:pt x="249" y="60"/>
                  </a:lnTo>
                  <a:lnTo>
                    <a:pt x="249" y="61"/>
                  </a:lnTo>
                  <a:lnTo>
                    <a:pt x="249" y="63"/>
                  </a:lnTo>
                  <a:lnTo>
                    <a:pt x="247" y="63"/>
                  </a:lnTo>
                  <a:lnTo>
                    <a:pt x="247" y="63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8"/>
                  </a:lnTo>
                  <a:lnTo>
                    <a:pt x="249" y="68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50" y="71"/>
                  </a:lnTo>
                  <a:lnTo>
                    <a:pt x="250" y="71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9" y="74"/>
                  </a:lnTo>
                  <a:lnTo>
                    <a:pt x="247" y="74"/>
                  </a:lnTo>
                  <a:lnTo>
                    <a:pt x="247" y="75"/>
                  </a:lnTo>
                  <a:lnTo>
                    <a:pt x="247" y="75"/>
                  </a:lnTo>
                  <a:lnTo>
                    <a:pt x="247" y="77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5"/>
                  </a:lnTo>
                  <a:lnTo>
                    <a:pt x="244" y="85"/>
                  </a:lnTo>
                  <a:lnTo>
                    <a:pt x="244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4" y="91"/>
                  </a:lnTo>
                  <a:lnTo>
                    <a:pt x="241" y="91"/>
                  </a:lnTo>
                  <a:lnTo>
                    <a:pt x="239" y="93"/>
                  </a:lnTo>
                  <a:lnTo>
                    <a:pt x="238" y="94"/>
                  </a:lnTo>
                  <a:lnTo>
                    <a:pt x="239" y="98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2"/>
                  </a:lnTo>
                  <a:lnTo>
                    <a:pt x="241" y="102"/>
                  </a:lnTo>
                  <a:lnTo>
                    <a:pt x="242" y="102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2" y="105"/>
                  </a:lnTo>
                  <a:lnTo>
                    <a:pt x="241" y="107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2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2" y="124"/>
                  </a:lnTo>
                  <a:lnTo>
                    <a:pt x="242" y="124"/>
                  </a:lnTo>
                  <a:lnTo>
                    <a:pt x="242" y="127"/>
                  </a:lnTo>
                  <a:lnTo>
                    <a:pt x="242" y="129"/>
                  </a:lnTo>
                  <a:lnTo>
                    <a:pt x="242" y="132"/>
                  </a:lnTo>
                  <a:lnTo>
                    <a:pt x="242" y="134"/>
                  </a:lnTo>
                  <a:lnTo>
                    <a:pt x="242" y="135"/>
                  </a:lnTo>
                  <a:lnTo>
                    <a:pt x="244" y="135"/>
                  </a:lnTo>
                  <a:lnTo>
                    <a:pt x="247" y="137"/>
                  </a:lnTo>
                  <a:lnTo>
                    <a:pt x="250" y="137"/>
                  </a:lnTo>
                  <a:lnTo>
                    <a:pt x="255" y="137"/>
                  </a:lnTo>
                  <a:lnTo>
                    <a:pt x="257" y="138"/>
                  </a:lnTo>
                  <a:lnTo>
                    <a:pt x="257" y="143"/>
                  </a:lnTo>
                  <a:lnTo>
                    <a:pt x="257" y="145"/>
                  </a:lnTo>
                  <a:lnTo>
                    <a:pt x="257" y="146"/>
                  </a:lnTo>
                  <a:lnTo>
                    <a:pt x="253" y="150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4" y="161"/>
                  </a:lnTo>
                  <a:lnTo>
                    <a:pt x="244" y="162"/>
                  </a:lnTo>
                  <a:lnTo>
                    <a:pt x="246" y="165"/>
                  </a:lnTo>
                  <a:lnTo>
                    <a:pt x="247" y="167"/>
                  </a:lnTo>
                  <a:lnTo>
                    <a:pt x="250" y="170"/>
                  </a:lnTo>
                  <a:lnTo>
                    <a:pt x="250" y="170"/>
                  </a:lnTo>
                  <a:lnTo>
                    <a:pt x="250" y="172"/>
                  </a:lnTo>
                  <a:lnTo>
                    <a:pt x="253" y="175"/>
                  </a:lnTo>
                  <a:lnTo>
                    <a:pt x="253" y="178"/>
                  </a:lnTo>
                  <a:lnTo>
                    <a:pt x="255" y="178"/>
                  </a:lnTo>
                  <a:lnTo>
                    <a:pt x="257" y="181"/>
                  </a:lnTo>
                  <a:lnTo>
                    <a:pt x="258" y="183"/>
                  </a:lnTo>
                  <a:lnTo>
                    <a:pt x="260" y="183"/>
                  </a:lnTo>
                  <a:lnTo>
                    <a:pt x="261" y="183"/>
                  </a:lnTo>
                  <a:lnTo>
                    <a:pt x="264" y="184"/>
                  </a:lnTo>
                  <a:lnTo>
                    <a:pt x="266" y="186"/>
                  </a:lnTo>
                  <a:lnTo>
                    <a:pt x="268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1" y="194"/>
                  </a:lnTo>
                  <a:lnTo>
                    <a:pt x="272" y="198"/>
                  </a:lnTo>
                  <a:lnTo>
                    <a:pt x="272" y="200"/>
                  </a:lnTo>
                  <a:lnTo>
                    <a:pt x="271" y="200"/>
                  </a:lnTo>
                  <a:lnTo>
                    <a:pt x="271" y="201"/>
                  </a:lnTo>
                  <a:lnTo>
                    <a:pt x="271" y="201"/>
                  </a:lnTo>
                  <a:lnTo>
                    <a:pt x="271" y="203"/>
                  </a:lnTo>
                  <a:lnTo>
                    <a:pt x="272" y="203"/>
                  </a:lnTo>
                  <a:lnTo>
                    <a:pt x="274" y="203"/>
                  </a:lnTo>
                  <a:lnTo>
                    <a:pt x="277" y="203"/>
                  </a:lnTo>
                  <a:lnTo>
                    <a:pt x="277" y="203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79" y="205"/>
                  </a:lnTo>
                  <a:lnTo>
                    <a:pt x="279" y="205"/>
                  </a:lnTo>
                  <a:lnTo>
                    <a:pt x="277" y="206"/>
                  </a:lnTo>
                  <a:lnTo>
                    <a:pt x="279" y="208"/>
                  </a:lnTo>
                  <a:lnTo>
                    <a:pt x="279" y="208"/>
                  </a:lnTo>
                  <a:lnTo>
                    <a:pt x="277" y="209"/>
                  </a:lnTo>
                  <a:lnTo>
                    <a:pt x="277" y="211"/>
                  </a:lnTo>
                  <a:lnTo>
                    <a:pt x="277" y="211"/>
                  </a:lnTo>
                  <a:lnTo>
                    <a:pt x="275" y="213"/>
                  </a:lnTo>
                  <a:lnTo>
                    <a:pt x="271" y="211"/>
                  </a:lnTo>
                  <a:lnTo>
                    <a:pt x="271" y="213"/>
                  </a:lnTo>
                  <a:lnTo>
                    <a:pt x="269" y="213"/>
                  </a:lnTo>
                  <a:lnTo>
                    <a:pt x="266" y="213"/>
                  </a:lnTo>
                  <a:lnTo>
                    <a:pt x="266" y="213"/>
                  </a:lnTo>
                  <a:lnTo>
                    <a:pt x="264" y="214"/>
                  </a:lnTo>
                  <a:lnTo>
                    <a:pt x="264" y="216"/>
                  </a:lnTo>
                  <a:lnTo>
                    <a:pt x="263" y="216"/>
                  </a:lnTo>
                  <a:lnTo>
                    <a:pt x="263" y="216"/>
                  </a:lnTo>
                  <a:lnTo>
                    <a:pt x="261" y="216"/>
                  </a:lnTo>
                  <a:lnTo>
                    <a:pt x="261" y="217"/>
                  </a:lnTo>
                  <a:lnTo>
                    <a:pt x="258" y="217"/>
                  </a:lnTo>
                  <a:lnTo>
                    <a:pt x="258" y="219"/>
                  </a:lnTo>
                  <a:lnTo>
                    <a:pt x="257" y="219"/>
                  </a:lnTo>
                  <a:lnTo>
                    <a:pt x="257" y="222"/>
                  </a:lnTo>
                  <a:lnTo>
                    <a:pt x="257" y="224"/>
                  </a:lnTo>
                  <a:lnTo>
                    <a:pt x="257" y="225"/>
                  </a:lnTo>
                  <a:lnTo>
                    <a:pt x="255" y="225"/>
                  </a:lnTo>
                  <a:lnTo>
                    <a:pt x="255" y="225"/>
                  </a:lnTo>
                  <a:lnTo>
                    <a:pt x="255" y="227"/>
                  </a:lnTo>
                  <a:lnTo>
                    <a:pt x="255" y="228"/>
                  </a:lnTo>
                  <a:lnTo>
                    <a:pt x="255" y="233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2" y="236"/>
                  </a:lnTo>
                  <a:lnTo>
                    <a:pt x="249" y="235"/>
                  </a:lnTo>
                  <a:lnTo>
                    <a:pt x="247" y="235"/>
                  </a:lnTo>
                  <a:lnTo>
                    <a:pt x="241" y="233"/>
                  </a:lnTo>
                  <a:lnTo>
                    <a:pt x="239" y="231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8" y="231"/>
                  </a:lnTo>
                  <a:lnTo>
                    <a:pt x="231" y="231"/>
                  </a:lnTo>
                  <a:lnTo>
                    <a:pt x="230" y="231"/>
                  </a:lnTo>
                  <a:lnTo>
                    <a:pt x="228" y="231"/>
                  </a:lnTo>
                  <a:lnTo>
                    <a:pt x="225" y="231"/>
                  </a:lnTo>
                  <a:lnTo>
                    <a:pt x="223" y="230"/>
                  </a:lnTo>
                  <a:lnTo>
                    <a:pt x="220" y="230"/>
                  </a:lnTo>
                  <a:lnTo>
                    <a:pt x="217" y="230"/>
                  </a:lnTo>
                  <a:lnTo>
                    <a:pt x="214" y="228"/>
                  </a:lnTo>
                  <a:lnTo>
                    <a:pt x="209" y="228"/>
                  </a:lnTo>
                  <a:lnTo>
                    <a:pt x="206" y="228"/>
                  </a:lnTo>
                  <a:lnTo>
                    <a:pt x="205" y="228"/>
                  </a:lnTo>
                  <a:lnTo>
                    <a:pt x="203" y="227"/>
                  </a:lnTo>
                  <a:lnTo>
                    <a:pt x="201" y="227"/>
                  </a:lnTo>
                  <a:lnTo>
                    <a:pt x="200" y="227"/>
                  </a:lnTo>
                  <a:lnTo>
                    <a:pt x="198" y="225"/>
                  </a:lnTo>
                  <a:lnTo>
                    <a:pt x="192" y="225"/>
                  </a:lnTo>
                  <a:lnTo>
                    <a:pt x="192" y="224"/>
                  </a:lnTo>
                  <a:lnTo>
                    <a:pt x="190" y="220"/>
                  </a:lnTo>
                  <a:lnTo>
                    <a:pt x="190" y="219"/>
                  </a:lnTo>
                  <a:lnTo>
                    <a:pt x="189" y="216"/>
                  </a:lnTo>
                  <a:lnTo>
                    <a:pt x="189" y="211"/>
                  </a:lnTo>
                  <a:lnTo>
                    <a:pt x="189" y="209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6" y="205"/>
                  </a:lnTo>
                  <a:lnTo>
                    <a:pt x="184" y="205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5" y="205"/>
                  </a:lnTo>
                  <a:lnTo>
                    <a:pt x="173" y="206"/>
                  </a:lnTo>
                  <a:lnTo>
                    <a:pt x="168" y="206"/>
                  </a:lnTo>
                  <a:lnTo>
                    <a:pt x="167" y="208"/>
                  </a:lnTo>
                  <a:lnTo>
                    <a:pt x="167" y="209"/>
                  </a:lnTo>
                  <a:lnTo>
                    <a:pt x="165" y="209"/>
                  </a:lnTo>
                  <a:lnTo>
                    <a:pt x="164" y="209"/>
                  </a:lnTo>
                  <a:lnTo>
                    <a:pt x="160" y="211"/>
                  </a:lnTo>
                  <a:lnTo>
                    <a:pt x="157" y="213"/>
                  </a:lnTo>
                  <a:lnTo>
                    <a:pt x="156" y="214"/>
                  </a:lnTo>
                  <a:lnTo>
                    <a:pt x="154" y="214"/>
                  </a:lnTo>
                  <a:lnTo>
                    <a:pt x="152" y="213"/>
                  </a:lnTo>
                  <a:lnTo>
                    <a:pt x="148" y="211"/>
                  </a:lnTo>
                  <a:lnTo>
                    <a:pt x="145" y="211"/>
                  </a:lnTo>
                  <a:lnTo>
                    <a:pt x="141" y="211"/>
                  </a:lnTo>
                  <a:lnTo>
                    <a:pt x="140" y="211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5" y="206"/>
                  </a:lnTo>
                  <a:lnTo>
                    <a:pt x="130" y="205"/>
                  </a:lnTo>
                  <a:lnTo>
                    <a:pt x="126" y="201"/>
                  </a:lnTo>
                  <a:lnTo>
                    <a:pt x="124" y="200"/>
                  </a:lnTo>
                  <a:lnTo>
                    <a:pt x="124" y="198"/>
                  </a:lnTo>
                  <a:lnTo>
                    <a:pt x="123" y="197"/>
                  </a:lnTo>
                  <a:lnTo>
                    <a:pt x="118" y="195"/>
                  </a:lnTo>
                  <a:lnTo>
                    <a:pt x="116" y="194"/>
                  </a:lnTo>
                  <a:lnTo>
                    <a:pt x="113" y="194"/>
                  </a:lnTo>
                  <a:lnTo>
                    <a:pt x="110" y="194"/>
                  </a:lnTo>
                  <a:lnTo>
                    <a:pt x="110" y="192"/>
                  </a:lnTo>
                  <a:lnTo>
                    <a:pt x="108" y="192"/>
                  </a:lnTo>
                  <a:lnTo>
                    <a:pt x="105" y="189"/>
                  </a:lnTo>
                  <a:lnTo>
                    <a:pt x="105" y="187"/>
                  </a:lnTo>
                  <a:lnTo>
                    <a:pt x="104" y="184"/>
                  </a:lnTo>
                  <a:lnTo>
                    <a:pt x="102" y="183"/>
                  </a:lnTo>
                  <a:lnTo>
                    <a:pt x="102" y="179"/>
                  </a:lnTo>
                  <a:lnTo>
                    <a:pt x="102" y="178"/>
                  </a:lnTo>
                  <a:lnTo>
                    <a:pt x="99" y="178"/>
                  </a:lnTo>
                  <a:lnTo>
                    <a:pt x="99" y="176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3"/>
                  </a:lnTo>
                  <a:lnTo>
                    <a:pt x="96" y="173"/>
                  </a:lnTo>
                  <a:lnTo>
                    <a:pt x="96" y="172"/>
                  </a:lnTo>
                  <a:lnTo>
                    <a:pt x="96" y="170"/>
                  </a:lnTo>
                  <a:lnTo>
                    <a:pt x="96" y="168"/>
                  </a:lnTo>
                  <a:lnTo>
                    <a:pt x="94" y="167"/>
                  </a:lnTo>
                  <a:lnTo>
                    <a:pt x="93" y="164"/>
                  </a:lnTo>
                  <a:lnTo>
                    <a:pt x="89" y="162"/>
                  </a:lnTo>
                  <a:lnTo>
                    <a:pt x="89" y="161"/>
                  </a:lnTo>
                  <a:lnTo>
                    <a:pt x="88" y="159"/>
                  </a:lnTo>
                  <a:lnTo>
                    <a:pt x="88" y="156"/>
                  </a:lnTo>
                  <a:lnTo>
                    <a:pt x="86" y="156"/>
                  </a:lnTo>
                  <a:lnTo>
                    <a:pt x="80" y="159"/>
                  </a:lnTo>
                  <a:lnTo>
                    <a:pt x="78" y="157"/>
                  </a:lnTo>
                  <a:lnTo>
                    <a:pt x="74" y="154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2" y="153"/>
                  </a:lnTo>
                  <a:lnTo>
                    <a:pt x="74" y="153"/>
                  </a:lnTo>
                  <a:lnTo>
                    <a:pt x="75" y="154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4" y="151"/>
                  </a:lnTo>
                  <a:lnTo>
                    <a:pt x="72" y="151"/>
                  </a:lnTo>
                  <a:lnTo>
                    <a:pt x="72" y="153"/>
                  </a:lnTo>
                  <a:lnTo>
                    <a:pt x="70" y="153"/>
                  </a:lnTo>
                  <a:lnTo>
                    <a:pt x="70" y="154"/>
                  </a:lnTo>
                  <a:lnTo>
                    <a:pt x="70" y="156"/>
                  </a:lnTo>
                  <a:lnTo>
                    <a:pt x="70" y="157"/>
                  </a:lnTo>
                  <a:lnTo>
                    <a:pt x="70" y="159"/>
                  </a:lnTo>
                  <a:lnTo>
                    <a:pt x="69" y="159"/>
                  </a:lnTo>
                  <a:lnTo>
                    <a:pt x="67" y="159"/>
                  </a:lnTo>
                  <a:lnTo>
                    <a:pt x="66" y="161"/>
                  </a:lnTo>
                  <a:lnTo>
                    <a:pt x="66" y="161"/>
                  </a:lnTo>
                  <a:lnTo>
                    <a:pt x="64" y="159"/>
                  </a:lnTo>
                  <a:lnTo>
                    <a:pt x="64" y="159"/>
                  </a:lnTo>
                  <a:lnTo>
                    <a:pt x="63" y="157"/>
                  </a:lnTo>
                  <a:lnTo>
                    <a:pt x="63" y="157"/>
                  </a:lnTo>
                  <a:lnTo>
                    <a:pt x="64" y="156"/>
                  </a:lnTo>
                  <a:lnTo>
                    <a:pt x="63" y="156"/>
                  </a:lnTo>
                  <a:lnTo>
                    <a:pt x="63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59" y="153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8" y="150"/>
                  </a:lnTo>
                  <a:lnTo>
                    <a:pt x="58" y="146"/>
                  </a:lnTo>
                  <a:lnTo>
                    <a:pt x="58" y="143"/>
                  </a:lnTo>
                  <a:lnTo>
                    <a:pt x="55" y="143"/>
                  </a:lnTo>
                  <a:lnTo>
                    <a:pt x="53" y="143"/>
                  </a:lnTo>
                  <a:lnTo>
                    <a:pt x="53" y="137"/>
                  </a:lnTo>
                  <a:lnTo>
                    <a:pt x="55" y="134"/>
                  </a:lnTo>
                  <a:lnTo>
                    <a:pt x="55" y="131"/>
                  </a:lnTo>
                  <a:lnTo>
                    <a:pt x="53" y="129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50" y="123"/>
                  </a:lnTo>
                  <a:lnTo>
                    <a:pt x="48" y="121"/>
                  </a:lnTo>
                  <a:lnTo>
                    <a:pt x="48" y="121"/>
                  </a:lnTo>
                  <a:lnTo>
                    <a:pt x="47" y="120"/>
                  </a:lnTo>
                  <a:lnTo>
                    <a:pt x="45" y="120"/>
                  </a:lnTo>
                  <a:lnTo>
                    <a:pt x="42" y="118"/>
                  </a:lnTo>
                  <a:lnTo>
                    <a:pt x="41" y="116"/>
                  </a:lnTo>
                  <a:lnTo>
                    <a:pt x="37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31" y="109"/>
                  </a:lnTo>
                  <a:lnTo>
                    <a:pt x="31" y="109"/>
                  </a:lnTo>
                  <a:lnTo>
                    <a:pt x="29" y="105"/>
                  </a:lnTo>
                  <a:lnTo>
                    <a:pt x="28" y="104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5" y="102"/>
                  </a:lnTo>
                  <a:lnTo>
                    <a:pt x="25" y="101"/>
                  </a:lnTo>
                  <a:lnTo>
                    <a:pt x="22" y="9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4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2" y="91"/>
                  </a:lnTo>
                  <a:lnTo>
                    <a:pt x="20" y="90"/>
                  </a:lnTo>
                  <a:lnTo>
                    <a:pt x="22" y="88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3" y="86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5" y="83"/>
                  </a:lnTo>
                  <a:lnTo>
                    <a:pt x="28" y="79"/>
                  </a:lnTo>
                  <a:lnTo>
                    <a:pt x="29" y="79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29" y="72"/>
                  </a:lnTo>
                  <a:lnTo>
                    <a:pt x="28" y="72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9" y="68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28" y="6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4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8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3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11" y="46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4"/>
                  </a:lnTo>
                  <a:lnTo>
                    <a:pt x="7" y="34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9" name="Freeform 246">
              <a:extLst>
                <a:ext uri="{FF2B5EF4-FFF2-40B4-BE49-F238E27FC236}">
                  <a16:creationId xmlns:a16="http://schemas.microsoft.com/office/drawing/2014/main" id="{0FD9311F-C427-FB1C-A0D5-F4B62D403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558" y="3320461"/>
              <a:ext cx="276789" cy="261196"/>
            </a:xfrm>
            <a:custGeom>
              <a:avLst/>
              <a:gdLst>
                <a:gd name="T0" fmla="*/ 63 w 142"/>
                <a:gd name="T1" fmla="*/ 0 h 134"/>
                <a:gd name="T2" fmla="*/ 69 w 142"/>
                <a:gd name="T3" fmla="*/ 1 h 134"/>
                <a:gd name="T4" fmla="*/ 76 w 142"/>
                <a:gd name="T5" fmla="*/ 1 h 134"/>
                <a:gd name="T6" fmla="*/ 79 w 142"/>
                <a:gd name="T7" fmla="*/ 1 h 134"/>
                <a:gd name="T8" fmla="*/ 79 w 142"/>
                <a:gd name="T9" fmla="*/ 6 h 134"/>
                <a:gd name="T10" fmla="*/ 82 w 142"/>
                <a:gd name="T11" fmla="*/ 5 h 134"/>
                <a:gd name="T12" fmla="*/ 85 w 142"/>
                <a:gd name="T13" fmla="*/ 3 h 134"/>
                <a:gd name="T14" fmla="*/ 87 w 142"/>
                <a:gd name="T15" fmla="*/ 5 h 134"/>
                <a:gd name="T16" fmla="*/ 91 w 142"/>
                <a:gd name="T17" fmla="*/ 11 h 134"/>
                <a:gd name="T18" fmla="*/ 91 w 142"/>
                <a:gd name="T19" fmla="*/ 14 h 134"/>
                <a:gd name="T20" fmla="*/ 93 w 142"/>
                <a:gd name="T21" fmla="*/ 16 h 134"/>
                <a:gd name="T22" fmla="*/ 96 w 142"/>
                <a:gd name="T23" fmla="*/ 22 h 134"/>
                <a:gd name="T24" fmla="*/ 101 w 142"/>
                <a:gd name="T25" fmla="*/ 25 h 134"/>
                <a:gd name="T26" fmla="*/ 109 w 142"/>
                <a:gd name="T27" fmla="*/ 25 h 134"/>
                <a:gd name="T28" fmla="*/ 104 w 142"/>
                <a:gd name="T29" fmla="*/ 28 h 134"/>
                <a:gd name="T30" fmla="*/ 107 w 142"/>
                <a:gd name="T31" fmla="*/ 33 h 134"/>
                <a:gd name="T32" fmla="*/ 107 w 142"/>
                <a:gd name="T33" fmla="*/ 36 h 134"/>
                <a:gd name="T34" fmla="*/ 99 w 142"/>
                <a:gd name="T35" fmla="*/ 42 h 134"/>
                <a:gd name="T36" fmla="*/ 98 w 142"/>
                <a:gd name="T37" fmla="*/ 45 h 134"/>
                <a:gd name="T38" fmla="*/ 98 w 142"/>
                <a:gd name="T39" fmla="*/ 50 h 134"/>
                <a:gd name="T40" fmla="*/ 96 w 142"/>
                <a:gd name="T41" fmla="*/ 55 h 134"/>
                <a:gd name="T42" fmla="*/ 101 w 142"/>
                <a:gd name="T43" fmla="*/ 61 h 134"/>
                <a:gd name="T44" fmla="*/ 104 w 142"/>
                <a:gd name="T45" fmla="*/ 61 h 134"/>
                <a:gd name="T46" fmla="*/ 105 w 142"/>
                <a:gd name="T47" fmla="*/ 64 h 134"/>
                <a:gd name="T48" fmla="*/ 105 w 142"/>
                <a:gd name="T49" fmla="*/ 71 h 134"/>
                <a:gd name="T50" fmla="*/ 110 w 142"/>
                <a:gd name="T51" fmla="*/ 72 h 134"/>
                <a:gd name="T52" fmla="*/ 121 w 142"/>
                <a:gd name="T53" fmla="*/ 79 h 134"/>
                <a:gd name="T54" fmla="*/ 126 w 142"/>
                <a:gd name="T55" fmla="*/ 82 h 134"/>
                <a:gd name="T56" fmla="*/ 131 w 142"/>
                <a:gd name="T57" fmla="*/ 90 h 134"/>
                <a:gd name="T58" fmla="*/ 131 w 142"/>
                <a:gd name="T59" fmla="*/ 102 h 134"/>
                <a:gd name="T60" fmla="*/ 134 w 142"/>
                <a:gd name="T61" fmla="*/ 112 h 134"/>
                <a:gd name="T62" fmla="*/ 137 w 142"/>
                <a:gd name="T63" fmla="*/ 113 h 134"/>
                <a:gd name="T64" fmla="*/ 140 w 142"/>
                <a:gd name="T65" fmla="*/ 115 h 134"/>
                <a:gd name="T66" fmla="*/ 140 w 142"/>
                <a:gd name="T67" fmla="*/ 118 h 134"/>
                <a:gd name="T68" fmla="*/ 135 w 142"/>
                <a:gd name="T69" fmla="*/ 118 h 134"/>
                <a:gd name="T70" fmla="*/ 131 w 142"/>
                <a:gd name="T71" fmla="*/ 118 h 134"/>
                <a:gd name="T72" fmla="*/ 124 w 142"/>
                <a:gd name="T73" fmla="*/ 116 h 134"/>
                <a:gd name="T74" fmla="*/ 121 w 142"/>
                <a:gd name="T75" fmla="*/ 120 h 134"/>
                <a:gd name="T76" fmla="*/ 117 w 142"/>
                <a:gd name="T77" fmla="*/ 129 h 134"/>
                <a:gd name="T78" fmla="*/ 104 w 142"/>
                <a:gd name="T79" fmla="*/ 132 h 134"/>
                <a:gd name="T80" fmla="*/ 87 w 142"/>
                <a:gd name="T81" fmla="*/ 131 h 134"/>
                <a:gd name="T82" fmla="*/ 68 w 142"/>
                <a:gd name="T83" fmla="*/ 116 h 134"/>
                <a:gd name="T84" fmla="*/ 50 w 142"/>
                <a:gd name="T85" fmla="*/ 104 h 134"/>
                <a:gd name="T86" fmla="*/ 36 w 142"/>
                <a:gd name="T87" fmla="*/ 94 h 134"/>
                <a:gd name="T88" fmla="*/ 23 w 142"/>
                <a:gd name="T89" fmla="*/ 88 h 134"/>
                <a:gd name="T90" fmla="*/ 6 w 142"/>
                <a:gd name="T91" fmla="*/ 85 h 134"/>
                <a:gd name="T92" fmla="*/ 5 w 142"/>
                <a:gd name="T93" fmla="*/ 82 h 134"/>
                <a:gd name="T94" fmla="*/ 3 w 142"/>
                <a:gd name="T95" fmla="*/ 72 h 134"/>
                <a:gd name="T96" fmla="*/ 8 w 142"/>
                <a:gd name="T97" fmla="*/ 61 h 134"/>
                <a:gd name="T98" fmla="*/ 23 w 142"/>
                <a:gd name="T99" fmla="*/ 52 h 134"/>
                <a:gd name="T100" fmla="*/ 35 w 142"/>
                <a:gd name="T101" fmla="*/ 44 h 134"/>
                <a:gd name="T102" fmla="*/ 36 w 142"/>
                <a:gd name="T103" fmla="*/ 33 h 134"/>
                <a:gd name="T104" fmla="*/ 38 w 142"/>
                <a:gd name="T105" fmla="*/ 27 h 134"/>
                <a:gd name="T106" fmla="*/ 36 w 142"/>
                <a:gd name="T107" fmla="*/ 19 h 134"/>
                <a:gd name="T108" fmla="*/ 38 w 142"/>
                <a:gd name="T109" fmla="*/ 14 h 134"/>
                <a:gd name="T110" fmla="*/ 49 w 142"/>
                <a:gd name="T111" fmla="*/ 8 h 134"/>
                <a:gd name="T112" fmla="*/ 52 w 142"/>
                <a:gd name="T113" fmla="*/ 3 h 134"/>
                <a:gd name="T114" fmla="*/ 58 w 142"/>
                <a:gd name="T1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" h="134">
                  <a:moveTo>
                    <a:pt x="58" y="0"/>
                  </a:moveTo>
                  <a:lnTo>
                    <a:pt x="60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69" y="1"/>
                  </a:lnTo>
                  <a:lnTo>
                    <a:pt x="69" y="1"/>
                  </a:lnTo>
                  <a:lnTo>
                    <a:pt x="71" y="1"/>
                  </a:lnTo>
                  <a:lnTo>
                    <a:pt x="74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5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5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4" y="1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99" y="23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4" y="25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07" y="27"/>
                  </a:lnTo>
                  <a:lnTo>
                    <a:pt x="105" y="27"/>
                  </a:lnTo>
                  <a:lnTo>
                    <a:pt x="104" y="28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5" y="31"/>
                  </a:lnTo>
                  <a:lnTo>
                    <a:pt x="107" y="33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6"/>
                  </a:lnTo>
                  <a:lnTo>
                    <a:pt x="105" y="38"/>
                  </a:lnTo>
                  <a:lnTo>
                    <a:pt x="104" y="38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7"/>
                  </a:lnTo>
                  <a:lnTo>
                    <a:pt x="96" y="49"/>
                  </a:lnTo>
                  <a:lnTo>
                    <a:pt x="98" y="50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8" y="57"/>
                  </a:lnTo>
                  <a:lnTo>
                    <a:pt x="101" y="60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2" y="63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5" y="69"/>
                  </a:lnTo>
                  <a:lnTo>
                    <a:pt x="105" y="71"/>
                  </a:lnTo>
                  <a:lnTo>
                    <a:pt x="105" y="71"/>
                  </a:lnTo>
                  <a:lnTo>
                    <a:pt x="107" y="71"/>
                  </a:lnTo>
                  <a:lnTo>
                    <a:pt x="109" y="72"/>
                  </a:lnTo>
                  <a:lnTo>
                    <a:pt x="110" y="72"/>
                  </a:lnTo>
                  <a:lnTo>
                    <a:pt x="113" y="74"/>
                  </a:lnTo>
                  <a:lnTo>
                    <a:pt x="117" y="75"/>
                  </a:lnTo>
                  <a:lnTo>
                    <a:pt x="118" y="77"/>
                  </a:lnTo>
                  <a:lnTo>
                    <a:pt x="121" y="79"/>
                  </a:lnTo>
                  <a:lnTo>
                    <a:pt x="123" y="79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6" y="82"/>
                  </a:lnTo>
                  <a:lnTo>
                    <a:pt x="126" y="85"/>
                  </a:lnTo>
                  <a:lnTo>
                    <a:pt x="128" y="85"/>
                  </a:lnTo>
                  <a:lnTo>
                    <a:pt x="129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6"/>
                  </a:lnTo>
                  <a:lnTo>
                    <a:pt x="129" y="102"/>
                  </a:lnTo>
                  <a:lnTo>
                    <a:pt x="131" y="102"/>
                  </a:lnTo>
                  <a:lnTo>
                    <a:pt x="134" y="102"/>
                  </a:lnTo>
                  <a:lnTo>
                    <a:pt x="134" y="105"/>
                  </a:lnTo>
                  <a:lnTo>
                    <a:pt x="134" y="109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5" y="112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9" y="113"/>
                  </a:lnTo>
                  <a:lnTo>
                    <a:pt x="139" y="115"/>
                  </a:lnTo>
                  <a:lnTo>
                    <a:pt x="140" y="115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5" y="118"/>
                  </a:lnTo>
                  <a:lnTo>
                    <a:pt x="135" y="118"/>
                  </a:lnTo>
                  <a:lnTo>
                    <a:pt x="134" y="118"/>
                  </a:lnTo>
                  <a:lnTo>
                    <a:pt x="134" y="118"/>
                  </a:lnTo>
                  <a:lnTo>
                    <a:pt x="131" y="118"/>
                  </a:lnTo>
                  <a:lnTo>
                    <a:pt x="129" y="116"/>
                  </a:lnTo>
                  <a:lnTo>
                    <a:pt x="129" y="116"/>
                  </a:lnTo>
                  <a:lnTo>
                    <a:pt x="126" y="116"/>
                  </a:lnTo>
                  <a:lnTo>
                    <a:pt x="124" y="116"/>
                  </a:lnTo>
                  <a:lnTo>
                    <a:pt x="123" y="118"/>
                  </a:lnTo>
                  <a:lnTo>
                    <a:pt x="121" y="118"/>
                  </a:lnTo>
                  <a:lnTo>
                    <a:pt x="121" y="120"/>
                  </a:lnTo>
                  <a:lnTo>
                    <a:pt x="121" y="120"/>
                  </a:lnTo>
                  <a:lnTo>
                    <a:pt x="120" y="121"/>
                  </a:lnTo>
                  <a:lnTo>
                    <a:pt x="118" y="124"/>
                  </a:lnTo>
                  <a:lnTo>
                    <a:pt x="118" y="126"/>
                  </a:lnTo>
                  <a:lnTo>
                    <a:pt x="117" y="129"/>
                  </a:lnTo>
                  <a:lnTo>
                    <a:pt x="115" y="131"/>
                  </a:lnTo>
                  <a:lnTo>
                    <a:pt x="112" y="132"/>
                  </a:lnTo>
                  <a:lnTo>
                    <a:pt x="110" y="134"/>
                  </a:lnTo>
                  <a:lnTo>
                    <a:pt x="104" y="132"/>
                  </a:lnTo>
                  <a:lnTo>
                    <a:pt x="98" y="132"/>
                  </a:lnTo>
                  <a:lnTo>
                    <a:pt x="91" y="132"/>
                  </a:lnTo>
                  <a:lnTo>
                    <a:pt x="87" y="131"/>
                  </a:lnTo>
                  <a:lnTo>
                    <a:pt x="87" y="131"/>
                  </a:lnTo>
                  <a:lnTo>
                    <a:pt x="80" y="127"/>
                  </a:lnTo>
                  <a:lnTo>
                    <a:pt x="77" y="124"/>
                  </a:lnTo>
                  <a:lnTo>
                    <a:pt x="72" y="121"/>
                  </a:lnTo>
                  <a:lnTo>
                    <a:pt x="68" y="116"/>
                  </a:lnTo>
                  <a:lnTo>
                    <a:pt x="63" y="113"/>
                  </a:lnTo>
                  <a:lnTo>
                    <a:pt x="60" y="110"/>
                  </a:lnTo>
                  <a:lnTo>
                    <a:pt x="55" y="107"/>
                  </a:lnTo>
                  <a:lnTo>
                    <a:pt x="50" y="104"/>
                  </a:lnTo>
                  <a:lnTo>
                    <a:pt x="49" y="101"/>
                  </a:lnTo>
                  <a:lnTo>
                    <a:pt x="44" y="99"/>
                  </a:lnTo>
                  <a:lnTo>
                    <a:pt x="41" y="97"/>
                  </a:lnTo>
                  <a:lnTo>
                    <a:pt x="36" y="94"/>
                  </a:lnTo>
                  <a:lnTo>
                    <a:pt x="33" y="93"/>
                  </a:lnTo>
                  <a:lnTo>
                    <a:pt x="30" y="91"/>
                  </a:lnTo>
                  <a:lnTo>
                    <a:pt x="25" y="88"/>
                  </a:lnTo>
                  <a:lnTo>
                    <a:pt x="23" y="88"/>
                  </a:lnTo>
                  <a:lnTo>
                    <a:pt x="19" y="86"/>
                  </a:lnTo>
                  <a:lnTo>
                    <a:pt x="14" y="86"/>
                  </a:lnTo>
                  <a:lnTo>
                    <a:pt x="9" y="85"/>
                  </a:lnTo>
                  <a:lnTo>
                    <a:pt x="6" y="85"/>
                  </a:lnTo>
                  <a:lnTo>
                    <a:pt x="8" y="83"/>
                  </a:lnTo>
                  <a:lnTo>
                    <a:pt x="8" y="82"/>
                  </a:lnTo>
                  <a:lnTo>
                    <a:pt x="6" y="82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3" y="72"/>
                  </a:lnTo>
                  <a:lnTo>
                    <a:pt x="1" y="68"/>
                  </a:lnTo>
                  <a:lnTo>
                    <a:pt x="0" y="64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2" y="58"/>
                  </a:lnTo>
                  <a:lnTo>
                    <a:pt x="16" y="57"/>
                  </a:lnTo>
                  <a:lnTo>
                    <a:pt x="20" y="53"/>
                  </a:lnTo>
                  <a:lnTo>
                    <a:pt x="23" y="52"/>
                  </a:lnTo>
                  <a:lnTo>
                    <a:pt x="28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38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5"/>
                  </a:lnTo>
                  <a:lnTo>
                    <a:pt x="36" y="23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7" y="9"/>
                  </a:lnTo>
                  <a:lnTo>
                    <a:pt x="49" y="8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0" name="Freeform 247">
              <a:extLst>
                <a:ext uri="{FF2B5EF4-FFF2-40B4-BE49-F238E27FC236}">
                  <a16:creationId xmlns:a16="http://schemas.microsoft.com/office/drawing/2014/main" id="{03B84EAA-DE2B-94E7-3ED1-E77FAA0E1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80" y="4618642"/>
              <a:ext cx="1950" cy="5848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2 h 3"/>
                <a:gd name="T14" fmla="*/ 0 w 1"/>
                <a:gd name="T15" fmla="*/ 0 h 3"/>
                <a:gd name="T16" fmla="*/ 0 w 1"/>
                <a:gd name="T17" fmla="*/ 0 h 3"/>
                <a:gd name="T18" fmla="*/ 1 w 1"/>
                <a:gd name="T19" fmla="*/ 2 h 3"/>
                <a:gd name="T20" fmla="*/ 1 w 1"/>
                <a:gd name="T21" fmla="*/ 3 h 3"/>
                <a:gd name="T22" fmla="*/ 1 w 1"/>
                <a:gd name="T23" fmla="*/ 2 h 3"/>
                <a:gd name="T24" fmla="*/ 1 w 1"/>
                <a:gd name="T25" fmla="*/ 2 h 3"/>
                <a:gd name="T26" fmla="*/ 1 w 1"/>
                <a:gd name="T27" fmla="*/ 2 h 3"/>
                <a:gd name="T28" fmla="*/ 1 w 1"/>
                <a:gd name="T29" fmla="*/ 0 h 3"/>
                <a:gd name="T30" fmla="*/ 1 w 1"/>
                <a:gd name="T31" fmla="*/ 0 h 3"/>
                <a:gd name="T32" fmla="*/ 1 w 1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1" name="Freeform 248">
              <a:extLst>
                <a:ext uri="{FF2B5EF4-FFF2-40B4-BE49-F238E27FC236}">
                  <a16:creationId xmlns:a16="http://schemas.microsoft.com/office/drawing/2014/main" id="{9EC63F12-D22E-1173-844F-D801CF774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6926" y="3378937"/>
              <a:ext cx="820623" cy="849861"/>
            </a:xfrm>
            <a:custGeom>
              <a:avLst/>
              <a:gdLst>
                <a:gd name="T0" fmla="*/ 362 w 421"/>
                <a:gd name="T1" fmla="*/ 417 h 436"/>
                <a:gd name="T2" fmla="*/ 71 w 421"/>
                <a:gd name="T3" fmla="*/ 414 h 436"/>
                <a:gd name="T4" fmla="*/ 350 w 421"/>
                <a:gd name="T5" fmla="*/ 381 h 436"/>
                <a:gd name="T6" fmla="*/ 359 w 421"/>
                <a:gd name="T7" fmla="*/ 361 h 436"/>
                <a:gd name="T8" fmla="*/ 358 w 421"/>
                <a:gd name="T9" fmla="*/ 351 h 436"/>
                <a:gd name="T10" fmla="*/ 354 w 421"/>
                <a:gd name="T11" fmla="*/ 356 h 436"/>
                <a:gd name="T12" fmla="*/ 142 w 421"/>
                <a:gd name="T13" fmla="*/ 0 h 436"/>
                <a:gd name="T14" fmla="*/ 153 w 421"/>
                <a:gd name="T15" fmla="*/ 30 h 436"/>
                <a:gd name="T16" fmla="*/ 154 w 421"/>
                <a:gd name="T17" fmla="*/ 52 h 436"/>
                <a:gd name="T18" fmla="*/ 153 w 421"/>
                <a:gd name="T19" fmla="*/ 64 h 436"/>
                <a:gd name="T20" fmla="*/ 168 w 421"/>
                <a:gd name="T21" fmla="*/ 74 h 436"/>
                <a:gd name="T22" fmla="*/ 176 w 421"/>
                <a:gd name="T23" fmla="*/ 93 h 436"/>
                <a:gd name="T24" fmla="*/ 187 w 421"/>
                <a:gd name="T25" fmla="*/ 115 h 436"/>
                <a:gd name="T26" fmla="*/ 220 w 421"/>
                <a:gd name="T27" fmla="*/ 127 h 436"/>
                <a:gd name="T28" fmla="*/ 250 w 421"/>
                <a:gd name="T29" fmla="*/ 138 h 436"/>
                <a:gd name="T30" fmla="*/ 283 w 421"/>
                <a:gd name="T31" fmla="*/ 145 h 436"/>
                <a:gd name="T32" fmla="*/ 294 w 421"/>
                <a:gd name="T33" fmla="*/ 118 h 436"/>
                <a:gd name="T34" fmla="*/ 309 w 421"/>
                <a:gd name="T35" fmla="*/ 138 h 436"/>
                <a:gd name="T36" fmla="*/ 342 w 421"/>
                <a:gd name="T37" fmla="*/ 137 h 436"/>
                <a:gd name="T38" fmla="*/ 340 w 421"/>
                <a:gd name="T39" fmla="*/ 124 h 436"/>
                <a:gd name="T40" fmla="*/ 361 w 421"/>
                <a:gd name="T41" fmla="*/ 110 h 436"/>
                <a:gd name="T42" fmla="*/ 394 w 421"/>
                <a:gd name="T43" fmla="*/ 104 h 436"/>
                <a:gd name="T44" fmla="*/ 408 w 421"/>
                <a:gd name="T45" fmla="*/ 105 h 436"/>
                <a:gd name="T46" fmla="*/ 421 w 421"/>
                <a:gd name="T47" fmla="*/ 119 h 436"/>
                <a:gd name="T48" fmla="*/ 400 w 421"/>
                <a:gd name="T49" fmla="*/ 135 h 436"/>
                <a:gd name="T50" fmla="*/ 381 w 421"/>
                <a:gd name="T51" fmla="*/ 162 h 436"/>
                <a:gd name="T52" fmla="*/ 365 w 421"/>
                <a:gd name="T53" fmla="*/ 181 h 436"/>
                <a:gd name="T54" fmla="*/ 359 w 421"/>
                <a:gd name="T55" fmla="*/ 208 h 436"/>
                <a:gd name="T56" fmla="*/ 348 w 421"/>
                <a:gd name="T57" fmla="*/ 189 h 436"/>
                <a:gd name="T58" fmla="*/ 334 w 421"/>
                <a:gd name="T59" fmla="*/ 195 h 436"/>
                <a:gd name="T60" fmla="*/ 343 w 421"/>
                <a:gd name="T61" fmla="*/ 176 h 436"/>
                <a:gd name="T62" fmla="*/ 326 w 421"/>
                <a:gd name="T63" fmla="*/ 164 h 436"/>
                <a:gd name="T64" fmla="*/ 304 w 421"/>
                <a:gd name="T65" fmla="*/ 149 h 436"/>
                <a:gd name="T66" fmla="*/ 291 w 421"/>
                <a:gd name="T67" fmla="*/ 143 h 436"/>
                <a:gd name="T68" fmla="*/ 299 w 421"/>
                <a:gd name="T69" fmla="*/ 162 h 436"/>
                <a:gd name="T70" fmla="*/ 296 w 421"/>
                <a:gd name="T71" fmla="*/ 178 h 436"/>
                <a:gd name="T72" fmla="*/ 301 w 421"/>
                <a:gd name="T73" fmla="*/ 208 h 436"/>
                <a:gd name="T74" fmla="*/ 293 w 421"/>
                <a:gd name="T75" fmla="*/ 217 h 436"/>
                <a:gd name="T76" fmla="*/ 271 w 421"/>
                <a:gd name="T77" fmla="*/ 220 h 436"/>
                <a:gd name="T78" fmla="*/ 250 w 421"/>
                <a:gd name="T79" fmla="*/ 246 h 436"/>
                <a:gd name="T80" fmla="*/ 208 w 421"/>
                <a:gd name="T81" fmla="*/ 282 h 436"/>
                <a:gd name="T82" fmla="*/ 181 w 421"/>
                <a:gd name="T83" fmla="*/ 302 h 436"/>
                <a:gd name="T84" fmla="*/ 173 w 421"/>
                <a:gd name="T85" fmla="*/ 349 h 436"/>
                <a:gd name="T86" fmla="*/ 154 w 421"/>
                <a:gd name="T87" fmla="*/ 395 h 436"/>
                <a:gd name="T88" fmla="*/ 119 w 421"/>
                <a:gd name="T89" fmla="*/ 401 h 436"/>
                <a:gd name="T90" fmla="*/ 108 w 421"/>
                <a:gd name="T91" fmla="*/ 368 h 436"/>
                <a:gd name="T92" fmla="*/ 85 w 421"/>
                <a:gd name="T93" fmla="*/ 316 h 436"/>
                <a:gd name="T94" fmla="*/ 67 w 421"/>
                <a:gd name="T95" fmla="*/ 261 h 436"/>
                <a:gd name="T96" fmla="*/ 67 w 421"/>
                <a:gd name="T97" fmla="*/ 227 h 436"/>
                <a:gd name="T98" fmla="*/ 64 w 421"/>
                <a:gd name="T99" fmla="*/ 208 h 436"/>
                <a:gd name="T100" fmla="*/ 41 w 421"/>
                <a:gd name="T101" fmla="*/ 230 h 436"/>
                <a:gd name="T102" fmla="*/ 28 w 421"/>
                <a:gd name="T103" fmla="*/ 203 h 436"/>
                <a:gd name="T104" fmla="*/ 6 w 421"/>
                <a:gd name="T105" fmla="*/ 184 h 436"/>
                <a:gd name="T106" fmla="*/ 15 w 421"/>
                <a:gd name="T107" fmla="*/ 178 h 436"/>
                <a:gd name="T108" fmla="*/ 41 w 421"/>
                <a:gd name="T109" fmla="*/ 175 h 436"/>
                <a:gd name="T110" fmla="*/ 26 w 421"/>
                <a:gd name="T111" fmla="*/ 149 h 436"/>
                <a:gd name="T112" fmla="*/ 30 w 421"/>
                <a:gd name="T113" fmla="*/ 119 h 436"/>
                <a:gd name="T114" fmla="*/ 69 w 421"/>
                <a:gd name="T115" fmla="*/ 102 h 436"/>
                <a:gd name="T116" fmla="*/ 91 w 421"/>
                <a:gd name="T117" fmla="*/ 69 h 436"/>
                <a:gd name="T118" fmla="*/ 93 w 421"/>
                <a:gd name="T119" fmla="*/ 45 h 436"/>
                <a:gd name="T120" fmla="*/ 85 w 421"/>
                <a:gd name="T121" fmla="*/ 27 h 436"/>
                <a:gd name="T122" fmla="*/ 93 w 421"/>
                <a:gd name="T123" fmla="*/ 12 h 436"/>
                <a:gd name="T124" fmla="*/ 129 w 421"/>
                <a:gd name="T125" fmla="*/ 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1" h="436">
                  <a:moveTo>
                    <a:pt x="370" y="428"/>
                  </a:moveTo>
                  <a:lnTo>
                    <a:pt x="370" y="428"/>
                  </a:lnTo>
                  <a:lnTo>
                    <a:pt x="372" y="431"/>
                  </a:lnTo>
                  <a:lnTo>
                    <a:pt x="372" y="435"/>
                  </a:lnTo>
                  <a:lnTo>
                    <a:pt x="370" y="436"/>
                  </a:lnTo>
                  <a:lnTo>
                    <a:pt x="369" y="431"/>
                  </a:lnTo>
                  <a:lnTo>
                    <a:pt x="367" y="431"/>
                  </a:lnTo>
                  <a:lnTo>
                    <a:pt x="367" y="430"/>
                  </a:lnTo>
                  <a:lnTo>
                    <a:pt x="369" y="430"/>
                  </a:lnTo>
                  <a:lnTo>
                    <a:pt x="370" y="428"/>
                  </a:lnTo>
                  <a:close/>
                  <a:moveTo>
                    <a:pt x="369" y="425"/>
                  </a:moveTo>
                  <a:lnTo>
                    <a:pt x="369" y="427"/>
                  </a:lnTo>
                  <a:lnTo>
                    <a:pt x="367" y="428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9" y="425"/>
                  </a:lnTo>
                  <a:close/>
                  <a:moveTo>
                    <a:pt x="364" y="417"/>
                  </a:move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2" y="417"/>
                  </a:lnTo>
                  <a:lnTo>
                    <a:pt x="362" y="417"/>
                  </a:lnTo>
                  <a:lnTo>
                    <a:pt x="364" y="417"/>
                  </a:lnTo>
                  <a:close/>
                  <a:moveTo>
                    <a:pt x="365" y="414"/>
                  </a:moveTo>
                  <a:lnTo>
                    <a:pt x="365" y="414"/>
                  </a:lnTo>
                  <a:lnTo>
                    <a:pt x="365" y="416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6"/>
                  </a:lnTo>
                  <a:lnTo>
                    <a:pt x="365" y="416"/>
                  </a:lnTo>
                  <a:lnTo>
                    <a:pt x="365" y="414"/>
                  </a:lnTo>
                  <a:lnTo>
                    <a:pt x="365" y="414"/>
                  </a:lnTo>
                  <a:close/>
                  <a:moveTo>
                    <a:pt x="71" y="413"/>
                  </a:moveTo>
                  <a:lnTo>
                    <a:pt x="71" y="413"/>
                  </a:lnTo>
                  <a:lnTo>
                    <a:pt x="71" y="413"/>
                  </a:lnTo>
                  <a:lnTo>
                    <a:pt x="71" y="414"/>
                  </a:lnTo>
                  <a:lnTo>
                    <a:pt x="71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71" y="414"/>
                  </a:lnTo>
                  <a:lnTo>
                    <a:pt x="71" y="413"/>
                  </a:lnTo>
                  <a:lnTo>
                    <a:pt x="71" y="413"/>
                  </a:lnTo>
                  <a:close/>
                  <a:moveTo>
                    <a:pt x="359" y="413"/>
                  </a:moveTo>
                  <a:lnTo>
                    <a:pt x="361" y="414"/>
                  </a:lnTo>
                  <a:lnTo>
                    <a:pt x="361" y="414"/>
                  </a:lnTo>
                  <a:lnTo>
                    <a:pt x="359" y="414"/>
                  </a:lnTo>
                  <a:lnTo>
                    <a:pt x="359" y="414"/>
                  </a:lnTo>
                  <a:lnTo>
                    <a:pt x="359" y="413"/>
                  </a:lnTo>
                  <a:lnTo>
                    <a:pt x="359" y="413"/>
                  </a:lnTo>
                  <a:close/>
                  <a:moveTo>
                    <a:pt x="354" y="400"/>
                  </a:moveTo>
                  <a:lnTo>
                    <a:pt x="354" y="400"/>
                  </a:lnTo>
                  <a:lnTo>
                    <a:pt x="356" y="400"/>
                  </a:lnTo>
                  <a:lnTo>
                    <a:pt x="354" y="401"/>
                  </a:lnTo>
                  <a:lnTo>
                    <a:pt x="354" y="401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close/>
                  <a:moveTo>
                    <a:pt x="351" y="375"/>
                  </a:moveTo>
                  <a:lnTo>
                    <a:pt x="351" y="376"/>
                  </a:lnTo>
                  <a:lnTo>
                    <a:pt x="351" y="378"/>
                  </a:lnTo>
                  <a:lnTo>
                    <a:pt x="351" y="381"/>
                  </a:lnTo>
                  <a:lnTo>
                    <a:pt x="351" y="381"/>
                  </a:lnTo>
                  <a:lnTo>
                    <a:pt x="350" y="381"/>
                  </a:lnTo>
                  <a:lnTo>
                    <a:pt x="350" y="379"/>
                  </a:lnTo>
                  <a:lnTo>
                    <a:pt x="348" y="378"/>
                  </a:lnTo>
                  <a:lnTo>
                    <a:pt x="350" y="376"/>
                  </a:lnTo>
                  <a:lnTo>
                    <a:pt x="350" y="376"/>
                  </a:lnTo>
                  <a:lnTo>
                    <a:pt x="351" y="375"/>
                  </a:lnTo>
                  <a:close/>
                  <a:moveTo>
                    <a:pt x="66" y="370"/>
                  </a:moveTo>
                  <a:lnTo>
                    <a:pt x="66" y="370"/>
                  </a:lnTo>
                  <a:lnTo>
                    <a:pt x="66" y="370"/>
                  </a:lnTo>
                  <a:lnTo>
                    <a:pt x="66" y="370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0"/>
                  </a:lnTo>
                  <a:lnTo>
                    <a:pt x="66" y="370"/>
                  </a:lnTo>
                  <a:close/>
                  <a:moveTo>
                    <a:pt x="353" y="367"/>
                  </a:moveTo>
                  <a:lnTo>
                    <a:pt x="354" y="367"/>
                  </a:lnTo>
                  <a:lnTo>
                    <a:pt x="354" y="368"/>
                  </a:lnTo>
                  <a:lnTo>
                    <a:pt x="354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7"/>
                  </a:lnTo>
                  <a:close/>
                  <a:moveTo>
                    <a:pt x="359" y="359"/>
                  </a:moveTo>
                  <a:lnTo>
                    <a:pt x="359" y="361"/>
                  </a:lnTo>
                  <a:lnTo>
                    <a:pt x="358" y="361"/>
                  </a:lnTo>
                  <a:lnTo>
                    <a:pt x="358" y="359"/>
                  </a:lnTo>
                  <a:lnTo>
                    <a:pt x="358" y="359"/>
                  </a:lnTo>
                  <a:lnTo>
                    <a:pt x="359" y="359"/>
                  </a:lnTo>
                  <a:close/>
                  <a:moveTo>
                    <a:pt x="354" y="345"/>
                  </a:moveTo>
                  <a:lnTo>
                    <a:pt x="354" y="345"/>
                  </a:lnTo>
                  <a:lnTo>
                    <a:pt x="354" y="346"/>
                  </a:lnTo>
                  <a:lnTo>
                    <a:pt x="354" y="348"/>
                  </a:lnTo>
                  <a:lnTo>
                    <a:pt x="353" y="346"/>
                  </a:lnTo>
                  <a:lnTo>
                    <a:pt x="354" y="345"/>
                  </a:lnTo>
                  <a:lnTo>
                    <a:pt x="354" y="345"/>
                  </a:lnTo>
                  <a:close/>
                  <a:moveTo>
                    <a:pt x="359" y="337"/>
                  </a:moveTo>
                  <a:lnTo>
                    <a:pt x="359" y="338"/>
                  </a:lnTo>
                  <a:lnTo>
                    <a:pt x="359" y="338"/>
                  </a:lnTo>
                  <a:lnTo>
                    <a:pt x="359" y="340"/>
                  </a:lnTo>
                  <a:lnTo>
                    <a:pt x="359" y="342"/>
                  </a:lnTo>
                  <a:lnTo>
                    <a:pt x="359" y="342"/>
                  </a:lnTo>
                  <a:lnTo>
                    <a:pt x="359" y="343"/>
                  </a:lnTo>
                  <a:lnTo>
                    <a:pt x="358" y="343"/>
                  </a:lnTo>
                  <a:lnTo>
                    <a:pt x="358" y="343"/>
                  </a:lnTo>
                  <a:lnTo>
                    <a:pt x="358" y="345"/>
                  </a:lnTo>
                  <a:lnTo>
                    <a:pt x="356" y="346"/>
                  </a:lnTo>
                  <a:lnTo>
                    <a:pt x="358" y="346"/>
                  </a:lnTo>
                  <a:lnTo>
                    <a:pt x="358" y="351"/>
                  </a:lnTo>
                  <a:lnTo>
                    <a:pt x="358" y="353"/>
                  </a:lnTo>
                  <a:lnTo>
                    <a:pt x="356" y="353"/>
                  </a:lnTo>
                  <a:lnTo>
                    <a:pt x="356" y="356"/>
                  </a:lnTo>
                  <a:lnTo>
                    <a:pt x="356" y="357"/>
                  </a:lnTo>
                  <a:lnTo>
                    <a:pt x="356" y="359"/>
                  </a:lnTo>
                  <a:lnTo>
                    <a:pt x="354" y="359"/>
                  </a:lnTo>
                  <a:lnTo>
                    <a:pt x="354" y="359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4" y="362"/>
                  </a:lnTo>
                  <a:lnTo>
                    <a:pt x="354" y="365"/>
                  </a:lnTo>
                  <a:lnTo>
                    <a:pt x="354" y="367"/>
                  </a:lnTo>
                  <a:lnTo>
                    <a:pt x="354" y="367"/>
                  </a:lnTo>
                  <a:lnTo>
                    <a:pt x="353" y="367"/>
                  </a:lnTo>
                  <a:lnTo>
                    <a:pt x="351" y="364"/>
                  </a:lnTo>
                  <a:lnTo>
                    <a:pt x="351" y="362"/>
                  </a:lnTo>
                  <a:lnTo>
                    <a:pt x="351" y="361"/>
                  </a:lnTo>
                  <a:lnTo>
                    <a:pt x="351" y="361"/>
                  </a:lnTo>
                  <a:lnTo>
                    <a:pt x="353" y="361"/>
                  </a:lnTo>
                  <a:lnTo>
                    <a:pt x="353" y="359"/>
                  </a:lnTo>
                  <a:lnTo>
                    <a:pt x="353" y="357"/>
                  </a:lnTo>
                  <a:lnTo>
                    <a:pt x="353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1"/>
                  </a:lnTo>
                  <a:lnTo>
                    <a:pt x="354" y="351"/>
                  </a:lnTo>
                  <a:lnTo>
                    <a:pt x="354" y="349"/>
                  </a:lnTo>
                  <a:lnTo>
                    <a:pt x="354" y="348"/>
                  </a:lnTo>
                  <a:lnTo>
                    <a:pt x="354" y="348"/>
                  </a:lnTo>
                  <a:lnTo>
                    <a:pt x="356" y="346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6" y="342"/>
                  </a:lnTo>
                  <a:lnTo>
                    <a:pt x="356" y="340"/>
                  </a:lnTo>
                  <a:lnTo>
                    <a:pt x="358" y="338"/>
                  </a:lnTo>
                  <a:lnTo>
                    <a:pt x="359" y="337"/>
                  </a:lnTo>
                  <a:lnTo>
                    <a:pt x="359" y="337"/>
                  </a:lnTo>
                  <a:close/>
                  <a:moveTo>
                    <a:pt x="138" y="0"/>
                  </a:moveTo>
                  <a:lnTo>
                    <a:pt x="138" y="0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3"/>
                  </a:lnTo>
                  <a:lnTo>
                    <a:pt x="142" y="4"/>
                  </a:lnTo>
                  <a:lnTo>
                    <a:pt x="143" y="6"/>
                  </a:lnTo>
                  <a:lnTo>
                    <a:pt x="143" y="9"/>
                  </a:lnTo>
                  <a:lnTo>
                    <a:pt x="145" y="12"/>
                  </a:lnTo>
                  <a:lnTo>
                    <a:pt x="145" y="14"/>
                  </a:lnTo>
                  <a:lnTo>
                    <a:pt x="146" y="15"/>
                  </a:lnTo>
                  <a:lnTo>
                    <a:pt x="149" y="15"/>
                  </a:lnTo>
                  <a:lnTo>
                    <a:pt x="151" y="15"/>
                  </a:lnTo>
                  <a:lnTo>
                    <a:pt x="153" y="17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22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53" y="25"/>
                  </a:lnTo>
                  <a:lnTo>
                    <a:pt x="153" y="27"/>
                  </a:lnTo>
                  <a:lnTo>
                    <a:pt x="153" y="28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4" y="34"/>
                  </a:lnTo>
                  <a:lnTo>
                    <a:pt x="154" y="34"/>
                  </a:lnTo>
                  <a:lnTo>
                    <a:pt x="156" y="34"/>
                  </a:lnTo>
                  <a:lnTo>
                    <a:pt x="156" y="36"/>
                  </a:lnTo>
                  <a:lnTo>
                    <a:pt x="157" y="36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7" y="39"/>
                  </a:lnTo>
                  <a:lnTo>
                    <a:pt x="157" y="39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9" y="42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59" y="44"/>
                  </a:lnTo>
                  <a:lnTo>
                    <a:pt x="159" y="45"/>
                  </a:lnTo>
                  <a:lnTo>
                    <a:pt x="159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7" y="50"/>
                  </a:lnTo>
                  <a:lnTo>
                    <a:pt x="156" y="50"/>
                  </a:lnTo>
                  <a:lnTo>
                    <a:pt x="154" y="52"/>
                  </a:lnTo>
                  <a:lnTo>
                    <a:pt x="154" y="50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8" y="49"/>
                  </a:lnTo>
                  <a:lnTo>
                    <a:pt x="146" y="49"/>
                  </a:lnTo>
                  <a:lnTo>
                    <a:pt x="146" y="49"/>
                  </a:lnTo>
                  <a:lnTo>
                    <a:pt x="148" y="49"/>
                  </a:lnTo>
                  <a:lnTo>
                    <a:pt x="148" y="50"/>
                  </a:lnTo>
                  <a:lnTo>
                    <a:pt x="148" y="52"/>
                  </a:lnTo>
                  <a:lnTo>
                    <a:pt x="148" y="53"/>
                  </a:lnTo>
                  <a:lnTo>
                    <a:pt x="148" y="53"/>
                  </a:lnTo>
                  <a:lnTo>
                    <a:pt x="151" y="56"/>
                  </a:lnTo>
                  <a:lnTo>
                    <a:pt x="153" y="56"/>
                  </a:lnTo>
                  <a:lnTo>
                    <a:pt x="153" y="58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1" y="61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3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4" y="67"/>
                  </a:lnTo>
                  <a:lnTo>
                    <a:pt x="154" y="67"/>
                  </a:lnTo>
                  <a:lnTo>
                    <a:pt x="156" y="67"/>
                  </a:lnTo>
                  <a:lnTo>
                    <a:pt x="156" y="67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59" y="69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2" y="72"/>
                  </a:lnTo>
                  <a:lnTo>
                    <a:pt x="164" y="72"/>
                  </a:lnTo>
                  <a:lnTo>
                    <a:pt x="164" y="74"/>
                  </a:lnTo>
                  <a:lnTo>
                    <a:pt x="165" y="74"/>
                  </a:lnTo>
                  <a:lnTo>
                    <a:pt x="167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70" y="74"/>
                  </a:lnTo>
                  <a:lnTo>
                    <a:pt x="171" y="75"/>
                  </a:lnTo>
                  <a:lnTo>
                    <a:pt x="173" y="75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6" y="80"/>
                  </a:lnTo>
                  <a:lnTo>
                    <a:pt x="178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81" y="83"/>
                  </a:lnTo>
                  <a:lnTo>
                    <a:pt x="183" y="83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3" y="86"/>
                  </a:lnTo>
                  <a:lnTo>
                    <a:pt x="183" y="86"/>
                  </a:lnTo>
                  <a:lnTo>
                    <a:pt x="179" y="88"/>
                  </a:lnTo>
                  <a:lnTo>
                    <a:pt x="179" y="90"/>
                  </a:lnTo>
                  <a:lnTo>
                    <a:pt x="178" y="90"/>
                  </a:lnTo>
                  <a:lnTo>
                    <a:pt x="176" y="93"/>
                  </a:lnTo>
                  <a:lnTo>
                    <a:pt x="175" y="96"/>
                  </a:lnTo>
                  <a:lnTo>
                    <a:pt x="175" y="97"/>
                  </a:lnTo>
                  <a:lnTo>
                    <a:pt x="175" y="99"/>
                  </a:lnTo>
                  <a:lnTo>
                    <a:pt x="173" y="101"/>
                  </a:lnTo>
                  <a:lnTo>
                    <a:pt x="173" y="102"/>
                  </a:lnTo>
                  <a:lnTo>
                    <a:pt x="171" y="102"/>
                  </a:lnTo>
                  <a:lnTo>
                    <a:pt x="171" y="104"/>
                  </a:lnTo>
                  <a:lnTo>
                    <a:pt x="171" y="107"/>
                  </a:lnTo>
                  <a:lnTo>
                    <a:pt x="171" y="107"/>
                  </a:lnTo>
                  <a:lnTo>
                    <a:pt x="173" y="107"/>
                  </a:lnTo>
                  <a:lnTo>
                    <a:pt x="173" y="108"/>
                  </a:lnTo>
                  <a:lnTo>
                    <a:pt x="175" y="110"/>
                  </a:lnTo>
                  <a:lnTo>
                    <a:pt x="176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1" y="112"/>
                  </a:lnTo>
                  <a:lnTo>
                    <a:pt x="181" y="112"/>
                  </a:lnTo>
                  <a:lnTo>
                    <a:pt x="183" y="113"/>
                  </a:lnTo>
                  <a:lnTo>
                    <a:pt x="186" y="113"/>
                  </a:lnTo>
                  <a:lnTo>
                    <a:pt x="187" y="115"/>
                  </a:lnTo>
                  <a:lnTo>
                    <a:pt x="187" y="115"/>
                  </a:lnTo>
                  <a:lnTo>
                    <a:pt x="189" y="116"/>
                  </a:lnTo>
                  <a:lnTo>
                    <a:pt x="189" y="116"/>
                  </a:lnTo>
                  <a:lnTo>
                    <a:pt x="192" y="119"/>
                  </a:lnTo>
                  <a:lnTo>
                    <a:pt x="194" y="119"/>
                  </a:lnTo>
                  <a:lnTo>
                    <a:pt x="195" y="121"/>
                  </a:lnTo>
                  <a:lnTo>
                    <a:pt x="197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121"/>
                  </a:lnTo>
                  <a:lnTo>
                    <a:pt x="201" y="121"/>
                  </a:lnTo>
                  <a:lnTo>
                    <a:pt x="203" y="124"/>
                  </a:lnTo>
                  <a:lnTo>
                    <a:pt x="206" y="124"/>
                  </a:lnTo>
                  <a:lnTo>
                    <a:pt x="208" y="124"/>
                  </a:lnTo>
                  <a:lnTo>
                    <a:pt x="209" y="124"/>
                  </a:lnTo>
                  <a:lnTo>
                    <a:pt x="209" y="126"/>
                  </a:lnTo>
                  <a:lnTo>
                    <a:pt x="209" y="127"/>
                  </a:lnTo>
                  <a:lnTo>
                    <a:pt x="212" y="127"/>
                  </a:lnTo>
                  <a:lnTo>
                    <a:pt x="214" y="129"/>
                  </a:lnTo>
                  <a:lnTo>
                    <a:pt x="217" y="129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9" y="129"/>
                  </a:lnTo>
                  <a:lnTo>
                    <a:pt x="220" y="127"/>
                  </a:lnTo>
                  <a:lnTo>
                    <a:pt x="222" y="129"/>
                  </a:lnTo>
                  <a:lnTo>
                    <a:pt x="225" y="129"/>
                  </a:lnTo>
                  <a:lnTo>
                    <a:pt x="225" y="129"/>
                  </a:lnTo>
                  <a:lnTo>
                    <a:pt x="227" y="129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1" y="129"/>
                  </a:lnTo>
                  <a:lnTo>
                    <a:pt x="235" y="130"/>
                  </a:lnTo>
                  <a:lnTo>
                    <a:pt x="236" y="130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134"/>
                  </a:lnTo>
                  <a:lnTo>
                    <a:pt x="238" y="135"/>
                  </a:lnTo>
                  <a:lnTo>
                    <a:pt x="241" y="137"/>
                  </a:lnTo>
                  <a:lnTo>
                    <a:pt x="242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7" y="140"/>
                  </a:lnTo>
                  <a:lnTo>
                    <a:pt x="249" y="138"/>
                  </a:lnTo>
                  <a:lnTo>
                    <a:pt x="250" y="138"/>
                  </a:lnTo>
                  <a:lnTo>
                    <a:pt x="252" y="138"/>
                  </a:lnTo>
                  <a:lnTo>
                    <a:pt x="252" y="138"/>
                  </a:lnTo>
                  <a:lnTo>
                    <a:pt x="253" y="140"/>
                  </a:lnTo>
                  <a:lnTo>
                    <a:pt x="253" y="142"/>
                  </a:lnTo>
                  <a:lnTo>
                    <a:pt x="253" y="142"/>
                  </a:lnTo>
                  <a:lnTo>
                    <a:pt x="255" y="142"/>
                  </a:lnTo>
                  <a:lnTo>
                    <a:pt x="257" y="140"/>
                  </a:lnTo>
                  <a:lnTo>
                    <a:pt x="258" y="142"/>
                  </a:lnTo>
                  <a:lnTo>
                    <a:pt x="260" y="142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5" y="143"/>
                  </a:lnTo>
                  <a:lnTo>
                    <a:pt x="268" y="145"/>
                  </a:lnTo>
                  <a:lnTo>
                    <a:pt x="268" y="143"/>
                  </a:lnTo>
                  <a:lnTo>
                    <a:pt x="272" y="142"/>
                  </a:lnTo>
                  <a:lnTo>
                    <a:pt x="272" y="142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6" y="145"/>
                  </a:lnTo>
                  <a:lnTo>
                    <a:pt x="277" y="145"/>
                  </a:lnTo>
                  <a:lnTo>
                    <a:pt x="279" y="145"/>
                  </a:lnTo>
                  <a:lnTo>
                    <a:pt x="280" y="145"/>
                  </a:lnTo>
                  <a:lnTo>
                    <a:pt x="282" y="145"/>
                  </a:lnTo>
                  <a:lnTo>
                    <a:pt x="283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8" y="142"/>
                  </a:lnTo>
                  <a:lnTo>
                    <a:pt x="288" y="140"/>
                  </a:lnTo>
                  <a:lnTo>
                    <a:pt x="288" y="138"/>
                  </a:lnTo>
                  <a:lnTo>
                    <a:pt x="288" y="137"/>
                  </a:lnTo>
                  <a:lnTo>
                    <a:pt x="285" y="134"/>
                  </a:lnTo>
                  <a:lnTo>
                    <a:pt x="285" y="134"/>
                  </a:lnTo>
                  <a:lnTo>
                    <a:pt x="287" y="129"/>
                  </a:lnTo>
                  <a:lnTo>
                    <a:pt x="287" y="126"/>
                  </a:lnTo>
                  <a:lnTo>
                    <a:pt x="288" y="126"/>
                  </a:lnTo>
                  <a:lnTo>
                    <a:pt x="288" y="124"/>
                  </a:lnTo>
                  <a:lnTo>
                    <a:pt x="288" y="123"/>
                  </a:lnTo>
                  <a:lnTo>
                    <a:pt x="288" y="123"/>
                  </a:lnTo>
                  <a:lnTo>
                    <a:pt x="288" y="121"/>
                  </a:lnTo>
                  <a:lnTo>
                    <a:pt x="287" y="121"/>
                  </a:lnTo>
                  <a:lnTo>
                    <a:pt x="288" y="121"/>
                  </a:lnTo>
                  <a:lnTo>
                    <a:pt x="288" y="121"/>
                  </a:lnTo>
                  <a:lnTo>
                    <a:pt x="290" y="119"/>
                  </a:lnTo>
                  <a:lnTo>
                    <a:pt x="291" y="119"/>
                  </a:lnTo>
                  <a:lnTo>
                    <a:pt x="293" y="119"/>
                  </a:lnTo>
                  <a:lnTo>
                    <a:pt x="293" y="119"/>
                  </a:lnTo>
                  <a:lnTo>
                    <a:pt x="294" y="118"/>
                  </a:lnTo>
                  <a:lnTo>
                    <a:pt x="294" y="118"/>
                  </a:lnTo>
                  <a:lnTo>
                    <a:pt x="296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8" y="129"/>
                  </a:lnTo>
                  <a:lnTo>
                    <a:pt x="298" y="129"/>
                  </a:lnTo>
                  <a:lnTo>
                    <a:pt x="299" y="130"/>
                  </a:lnTo>
                  <a:lnTo>
                    <a:pt x="299" y="130"/>
                  </a:lnTo>
                  <a:lnTo>
                    <a:pt x="298" y="132"/>
                  </a:lnTo>
                  <a:lnTo>
                    <a:pt x="296" y="132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5"/>
                  </a:lnTo>
                  <a:lnTo>
                    <a:pt x="299" y="137"/>
                  </a:lnTo>
                  <a:lnTo>
                    <a:pt x="301" y="137"/>
                  </a:lnTo>
                  <a:lnTo>
                    <a:pt x="302" y="138"/>
                  </a:lnTo>
                  <a:lnTo>
                    <a:pt x="305" y="137"/>
                  </a:lnTo>
                  <a:lnTo>
                    <a:pt x="305" y="138"/>
                  </a:lnTo>
                  <a:lnTo>
                    <a:pt x="307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40"/>
                  </a:lnTo>
                  <a:lnTo>
                    <a:pt x="309" y="140"/>
                  </a:lnTo>
                  <a:lnTo>
                    <a:pt x="310" y="140"/>
                  </a:lnTo>
                  <a:lnTo>
                    <a:pt x="312" y="140"/>
                  </a:lnTo>
                  <a:lnTo>
                    <a:pt x="313" y="140"/>
                  </a:lnTo>
                  <a:lnTo>
                    <a:pt x="317" y="138"/>
                  </a:lnTo>
                  <a:lnTo>
                    <a:pt x="318" y="137"/>
                  </a:lnTo>
                  <a:lnTo>
                    <a:pt x="318" y="137"/>
                  </a:lnTo>
                  <a:lnTo>
                    <a:pt x="320" y="137"/>
                  </a:lnTo>
                  <a:lnTo>
                    <a:pt x="321" y="137"/>
                  </a:lnTo>
                  <a:lnTo>
                    <a:pt x="323" y="138"/>
                  </a:lnTo>
                  <a:lnTo>
                    <a:pt x="324" y="138"/>
                  </a:lnTo>
                  <a:lnTo>
                    <a:pt x="326" y="138"/>
                  </a:lnTo>
                  <a:lnTo>
                    <a:pt x="328" y="138"/>
                  </a:lnTo>
                  <a:lnTo>
                    <a:pt x="331" y="138"/>
                  </a:lnTo>
                  <a:lnTo>
                    <a:pt x="334" y="138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37" y="138"/>
                  </a:lnTo>
                  <a:lnTo>
                    <a:pt x="339" y="138"/>
                  </a:lnTo>
                  <a:lnTo>
                    <a:pt x="340" y="138"/>
                  </a:lnTo>
                  <a:lnTo>
                    <a:pt x="342" y="137"/>
                  </a:lnTo>
                  <a:lnTo>
                    <a:pt x="342" y="137"/>
                  </a:lnTo>
                  <a:lnTo>
                    <a:pt x="343" y="137"/>
                  </a:lnTo>
                  <a:lnTo>
                    <a:pt x="343" y="137"/>
                  </a:lnTo>
                  <a:lnTo>
                    <a:pt x="345" y="137"/>
                  </a:lnTo>
                  <a:lnTo>
                    <a:pt x="345" y="137"/>
                  </a:lnTo>
                  <a:lnTo>
                    <a:pt x="345" y="135"/>
                  </a:lnTo>
                  <a:lnTo>
                    <a:pt x="343" y="135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5" y="132"/>
                  </a:lnTo>
                  <a:lnTo>
                    <a:pt x="345" y="130"/>
                  </a:lnTo>
                  <a:lnTo>
                    <a:pt x="345" y="129"/>
                  </a:lnTo>
                  <a:lnTo>
                    <a:pt x="343" y="129"/>
                  </a:lnTo>
                  <a:lnTo>
                    <a:pt x="343" y="127"/>
                  </a:lnTo>
                  <a:lnTo>
                    <a:pt x="342" y="129"/>
                  </a:lnTo>
                  <a:lnTo>
                    <a:pt x="340" y="129"/>
                  </a:lnTo>
                  <a:lnTo>
                    <a:pt x="339" y="127"/>
                  </a:lnTo>
                  <a:lnTo>
                    <a:pt x="339" y="127"/>
                  </a:lnTo>
                  <a:lnTo>
                    <a:pt x="337" y="126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40" y="124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43" y="124"/>
                  </a:lnTo>
                  <a:lnTo>
                    <a:pt x="345" y="123"/>
                  </a:lnTo>
                  <a:lnTo>
                    <a:pt x="346" y="123"/>
                  </a:lnTo>
                  <a:lnTo>
                    <a:pt x="346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50" y="123"/>
                  </a:lnTo>
                  <a:lnTo>
                    <a:pt x="351" y="123"/>
                  </a:lnTo>
                  <a:lnTo>
                    <a:pt x="351" y="121"/>
                  </a:lnTo>
                  <a:lnTo>
                    <a:pt x="353" y="121"/>
                  </a:lnTo>
                  <a:lnTo>
                    <a:pt x="354" y="119"/>
                  </a:lnTo>
                  <a:lnTo>
                    <a:pt x="354" y="119"/>
                  </a:lnTo>
                  <a:lnTo>
                    <a:pt x="353" y="119"/>
                  </a:lnTo>
                  <a:lnTo>
                    <a:pt x="353" y="119"/>
                  </a:lnTo>
                  <a:lnTo>
                    <a:pt x="353" y="118"/>
                  </a:lnTo>
                  <a:lnTo>
                    <a:pt x="354" y="118"/>
                  </a:lnTo>
                  <a:lnTo>
                    <a:pt x="356" y="116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2"/>
                  </a:lnTo>
                  <a:lnTo>
                    <a:pt x="361" y="110"/>
                  </a:lnTo>
                  <a:lnTo>
                    <a:pt x="362" y="110"/>
                  </a:lnTo>
                  <a:lnTo>
                    <a:pt x="364" y="110"/>
                  </a:lnTo>
                  <a:lnTo>
                    <a:pt x="367" y="108"/>
                  </a:lnTo>
                  <a:lnTo>
                    <a:pt x="369" y="108"/>
                  </a:lnTo>
                  <a:lnTo>
                    <a:pt x="372" y="107"/>
                  </a:lnTo>
                  <a:lnTo>
                    <a:pt x="372" y="107"/>
                  </a:lnTo>
                  <a:lnTo>
                    <a:pt x="373" y="105"/>
                  </a:lnTo>
                  <a:lnTo>
                    <a:pt x="373" y="105"/>
                  </a:lnTo>
                  <a:lnTo>
                    <a:pt x="375" y="104"/>
                  </a:lnTo>
                  <a:lnTo>
                    <a:pt x="375" y="104"/>
                  </a:lnTo>
                  <a:lnTo>
                    <a:pt x="376" y="102"/>
                  </a:lnTo>
                  <a:lnTo>
                    <a:pt x="380" y="101"/>
                  </a:lnTo>
                  <a:lnTo>
                    <a:pt x="381" y="99"/>
                  </a:lnTo>
                  <a:lnTo>
                    <a:pt x="383" y="99"/>
                  </a:lnTo>
                  <a:lnTo>
                    <a:pt x="383" y="101"/>
                  </a:lnTo>
                  <a:lnTo>
                    <a:pt x="384" y="101"/>
                  </a:lnTo>
                  <a:lnTo>
                    <a:pt x="384" y="101"/>
                  </a:lnTo>
                  <a:lnTo>
                    <a:pt x="386" y="102"/>
                  </a:lnTo>
                  <a:lnTo>
                    <a:pt x="387" y="102"/>
                  </a:lnTo>
                  <a:lnTo>
                    <a:pt x="389" y="102"/>
                  </a:lnTo>
                  <a:lnTo>
                    <a:pt x="391" y="104"/>
                  </a:lnTo>
                  <a:lnTo>
                    <a:pt x="392" y="104"/>
                  </a:lnTo>
                  <a:lnTo>
                    <a:pt x="392" y="104"/>
                  </a:lnTo>
                  <a:lnTo>
                    <a:pt x="394" y="104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1"/>
                  </a:lnTo>
                  <a:lnTo>
                    <a:pt x="397" y="99"/>
                  </a:lnTo>
                  <a:lnTo>
                    <a:pt x="400" y="97"/>
                  </a:lnTo>
                  <a:lnTo>
                    <a:pt x="402" y="97"/>
                  </a:lnTo>
                  <a:lnTo>
                    <a:pt x="403" y="97"/>
                  </a:lnTo>
                  <a:lnTo>
                    <a:pt x="403" y="97"/>
                  </a:lnTo>
                  <a:lnTo>
                    <a:pt x="405" y="101"/>
                  </a:lnTo>
                  <a:lnTo>
                    <a:pt x="405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5" y="102"/>
                  </a:lnTo>
                  <a:lnTo>
                    <a:pt x="405" y="102"/>
                  </a:lnTo>
                  <a:lnTo>
                    <a:pt x="403" y="102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6" y="104"/>
                  </a:lnTo>
                  <a:lnTo>
                    <a:pt x="408" y="104"/>
                  </a:lnTo>
                  <a:lnTo>
                    <a:pt x="408" y="104"/>
                  </a:lnTo>
                  <a:lnTo>
                    <a:pt x="408" y="105"/>
                  </a:lnTo>
                  <a:lnTo>
                    <a:pt x="410" y="107"/>
                  </a:lnTo>
                  <a:lnTo>
                    <a:pt x="410" y="108"/>
                  </a:lnTo>
                  <a:lnTo>
                    <a:pt x="408" y="110"/>
                  </a:lnTo>
                  <a:lnTo>
                    <a:pt x="406" y="112"/>
                  </a:lnTo>
                  <a:lnTo>
                    <a:pt x="406" y="112"/>
                  </a:lnTo>
                  <a:lnTo>
                    <a:pt x="406" y="113"/>
                  </a:lnTo>
                  <a:lnTo>
                    <a:pt x="405" y="113"/>
                  </a:lnTo>
                  <a:lnTo>
                    <a:pt x="405" y="113"/>
                  </a:lnTo>
                  <a:lnTo>
                    <a:pt x="406" y="113"/>
                  </a:lnTo>
                  <a:lnTo>
                    <a:pt x="406" y="115"/>
                  </a:lnTo>
                  <a:lnTo>
                    <a:pt x="406" y="115"/>
                  </a:lnTo>
                  <a:lnTo>
                    <a:pt x="408" y="113"/>
                  </a:lnTo>
                  <a:lnTo>
                    <a:pt x="410" y="113"/>
                  </a:lnTo>
                  <a:lnTo>
                    <a:pt x="411" y="113"/>
                  </a:lnTo>
                  <a:lnTo>
                    <a:pt x="413" y="115"/>
                  </a:lnTo>
                  <a:lnTo>
                    <a:pt x="414" y="115"/>
                  </a:lnTo>
                  <a:lnTo>
                    <a:pt x="416" y="115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21" y="116"/>
                  </a:lnTo>
                  <a:lnTo>
                    <a:pt x="421" y="116"/>
                  </a:lnTo>
                  <a:lnTo>
                    <a:pt x="421" y="118"/>
                  </a:lnTo>
                  <a:lnTo>
                    <a:pt x="421" y="118"/>
                  </a:lnTo>
                  <a:lnTo>
                    <a:pt x="421" y="119"/>
                  </a:lnTo>
                  <a:lnTo>
                    <a:pt x="421" y="119"/>
                  </a:lnTo>
                  <a:lnTo>
                    <a:pt x="421" y="121"/>
                  </a:lnTo>
                  <a:lnTo>
                    <a:pt x="421" y="121"/>
                  </a:lnTo>
                  <a:lnTo>
                    <a:pt x="419" y="121"/>
                  </a:lnTo>
                  <a:lnTo>
                    <a:pt x="419" y="123"/>
                  </a:lnTo>
                  <a:lnTo>
                    <a:pt x="417" y="124"/>
                  </a:lnTo>
                  <a:lnTo>
                    <a:pt x="416" y="124"/>
                  </a:lnTo>
                  <a:lnTo>
                    <a:pt x="414" y="126"/>
                  </a:lnTo>
                  <a:lnTo>
                    <a:pt x="414" y="126"/>
                  </a:lnTo>
                  <a:lnTo>
                    <a:pt x="414" y="127"/>
                  </a:lnTo>
                  <a:lnTo>
                    <a:pt x="414" y="129"/>
                  </a:lnTo>
                  <a:lnTo>
                    <a:pt x="417" y="132"/>
                  </a:lnTo>
                  <a:lnTo>
                    <a:pt x="417" y="134"/>
                  </a:lnTo>
                  <a:lnTo>
                    <a:pt x="416" y="134"/>
                  </a:lnTo>
                  <a:lnTo>
                    <a:pt x="416" y="134"/>
                  </a:lnTo>
                  <a:lnTo>
                    <a:pt x="414" y="132"/>
                  </a:lnTo>
                  <a:lnTo>
                    <a:pt x="413" y="130"/>
                  </a:lnTo>
                  <a:lnTo>
                    <a:pt x="413" y="130"/>
                  </a:lnTo>
                  <a:lnTo>
                    <a:pt x="411" y="130"/>
                  </a:lnTo>
                  <a:lnTo>
                    <a:pt x="405" y="130"/>
                  </a:lnTo>
                  <a:lnTo>
                    <a:pt x="405" y="130"/>
                  </a:lnTo>
                  <a:lnTo>
                    <a:pt x="402" y="132"/>
                  </a:lnTo>
                  <a:lnTo>
                    <a:pt x="402" y="134"/>
                  </a:lnTo>
                  <a:lnTo>
                    <a:pt x="400" y="135"/>
                  </a:lnTo>
                  <a:lnTo>
                    <a:pt x="399" y="135"/>
                  </a:lnTo>
                  <a:lnTo>
                    <a:pt x="397" y="135"/>
                  </a:lnTo>
                  <a:lnTo>
                    <a:pt x="394" y="138"/>
                  </a:lnTo>
                  <a:lnTo>
                    <a:pt x="392" y="140"/>
                  </a:lnTo>
                  <a:lnTo>
                    <a:pt x="391" y="140"/>
                  </a:lnTo>
                  <a:lnTo>
                    <a:pt x="389" y="142"/>
                  </a:lnTo>
                  <a:lnTo>
                    <a:pt x="389" y="143"/>
                  </a:lnTo>
                  <a:lnTo>
                    <a:pt x="387" y="143"/>
                  </a:lnTo>
                  <a:lnTo>
                    <a:pt x="387" y="145"/>
                  </a:lnTo>
                  <a:lnTo>
                    <a:pt x="387" y="148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51"/>
                  </a:lnTo>
                  <a:lnTo>
                    <a:pt x="387" y="151"/>
                  </a:lnTo>
                  <a:lnTo>
                    <a:pt x="387" y="153"/>
                  </a:lnTo>
                  <a:lnTo>
                    <a:pt x="387" y="154"/>
                  </a:lnTo>
                  <a:lnTo>
                    <a:pt x="386" y="156"/>
                  </a:lnTo>
                  <a:lnTo>
                    <a:pt x="384" y="157"/>
                  </a:lnTo>
                  <a:lnTo>
                    <a:pt x="384" y="157"/>
                  </a:lnTo>
                  <a:lnTo>
                    <a:pt x="383" y="159"/>
                  </a:lnTo>
                  <a:lnTo>
                    <a:pt x="381" y="160"/>
                  </a:lnTo>
                  <a:lnTo>
                    <a:pt x="381" y="160"/>
                  </a:lnTo>
                  <a:lnTo>
                    <a:pt x="381" y="162"/>
                  </a:lnTo>
                  <a:lnTo>
                    <a:pt x="381" y="162"/>
                  </a:lnTo>
                  <a:lnTo>
                    <a:pt x="381" y="164"/>
                  </a:lnTo>
                  <a:lnTo>
                    <a:pt x="381" y="164"/>
                  </a:lnTo>
                  <a:lnTo>
                    <a:pt x="383" y="164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7"/>
                  </a:lnTo>
                  <a:lnTo>
                    <a:pt x="381" y="170"/>
                  </a:lnTo>
                  <a:lnTo>
                    <a:pt x="380" y="171"/>
                  </a:lnTo>
                  <a:lnTo>
                    <a:pt x="378" y="173"/>
                  </a:lnTo>
                  <a:lnTo>
                    <a:pt x="378" y="175"/>
                  </a:lnTo>
                  <a:lnTo>
                    <a:pt x="376" y="176"/>
                  </a:lnTo>
                  <a:lnTo>
                    <a:pt x="376" y="179"/>
                  </a:lnTo>
                  <a:lnTo>
                    <a:pt x="375" y="181"/>
                  </a:lnTo>
                  <a:lnTo>
                    <a:pt x="375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370" y="182"/>
                  </a:lnTo>
                  <a:lnTo>
                    <a:pt x="369" y="181"/>
                  </a:lnTo>
                  <a:lnTo>
                    <a:pt x="369" y="181"/>
                  </a:lnTo>
                  <a:lnTo>
                    <a:pt x="367" y="181"/>
                  </a:lnTo>
                  <a:lnTo>
                    <a:pt x="367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4" y="179"/>
                  </a:lnTo>
                  <a:lnTo>
                    <a:pt x="362" y="181"/>
                  </a:lnTo>
                  <a:lnTo>
                    <a:pt x="362" y="181"/>
                  </a:lnTo>
                  <a:lnTo>
                    <a:pt x="364" y="184"/>
                  </a:lnTo>
                  <a:lnTo>
                    <a:pt x="364" y="186"/>
                  </a:lnTo>
                  <a:lnTo>
                    <a:pt x="364" y="189"/>
                  </a:lnTo>
                  <a:lnTo>
                    <a:pt x="364" y="192"/>
                  </a:lnTo>
                  <a:lnTo>
                    <a:pt x="364" y="195"/>
                  </a:lnTo>
                  <a:lnTo>
                    <a:pt x="364" y="195"/>
                  </a:lnTo>
                  <a:lnTo>
                    <a:pt x="362" y="197"/>
                  </a:lnTo>
                  <a:lnTo>
                    <a:pt x="362" y="197"/>
                  </a:lnTo>
                  <a:lnTo>
                    <a:pt x="361" y="195"/>
                  </a:lnTo>
                  <a:lnTo>
                    <a:pt x="361" y="197"/>
                  </a:lnTo>
                  <a:lnTo>
                    <a:pt x="361" y="197"/>
                  </a:lnTo>
                  <a:lnTo>
                    <a:pt x="361" y="198"/>
                  </a:lnTo>
                  <a:lnTo>
                    <a:pt x="359" y="200"/>
                  </a:lnTo>
                  <a:lnTo>
                    <a:pt x="359" y="201"/>
                  </a:lnTo>
                  <a:lnTo>
                    <a:pt x="359" y="201"/>
                  </a:lnTo>
                  <a:lnTo>
                    <a:pt x="359" y="203"/>
                  </a:lnTo>
                  <a:lnTo>
                    <a:pt x="361" y="206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59" y="208"/>
                  </a:lnTo>
                  <a:lnTo>
                    <a:pt x="359" y="209"/>
                  </a:lnTo>
                  <a:lnTo>
                    <a:pt x="359" y="209"/>
                  </a:lnTo>
                  <a:lnTo>
                    <a:pt x="358" y="211"/>
                  </a:lnTo>
                  <a:lnTo>
                    <a:pt x="358" y="212"/>
                  </a:lnTo>
                  <a:lnTo>
                    <a:pt x="356" y="211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3" y="209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2"/>
                  </a:lnTo>
                  <a:lnTo>
                    <a:pt x="351" y="211"/>
                  </a:lnTo>
                  <a:lnTo>
                    <a:pt x="351" y="205"/>
                  </a:lnTo>
                  <a:lnTo>
                    <a:pt x="351" y="203"/>
                  </a:lnTo>
                  <a:lnTo>
                    <a:pt x="351" y="201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50" y="198"/>
                  </a:lnTo>
                  <a:lnTo>
                    <a:pt x="350" y="197"/>
                  </a:lnTo>
                  <a:lnTo>
                    <a:pt x="348" y="195"/>
                  </a:lnTo>
                  <a:lnTo>
                    <a:pt x="348" y="192"/>
                  </a:lnTo>
                  <a:lnTo>
                    <a:pt x="348" y="192"/>
                  </a:lnTo>
                  <a:lnTo>
                    <a:pt x="348" y="189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5" y="186"/>
                  </a:lnTo>
                  <a:lnTo>
                    <a:pt x="345" y="186"/>
                  </a:lnTo>
                  <a:lnTo>
                    <a:pt x="343" y="186"/>
                  </a:lnTo>
                  <a:lnTo>
                    <a:pt x="343" y="186"/>
                  </a:lnTo>
                  <a:lnTo>
                    <a:pt x="343" y="187"/>
                  </a:lnTo>
                  <a:lnTo>
                    <a:pt x="343" y="189"/>
                  </a:lnTo>
                  <a:lnTo>
                    <a:pt x="342" y="189"/>
                  </a:lnTo>
                  <a:lnTo>
                    <a:pt x="340" y="190"/>
                  </a:lnTo>
                  <a:lnTo>
                    <a:pt x="340" y="192"/>
                  </a:lnTo>
                  <a:lnTo>
                    <a:pt x="340" y="194"/>
                  </a:lnTo>
                  <a:lnTo>
                    <a:pt x="340" y="195"/>
                  </a:lnTo>
                  <a:lnTo>
                    <a:pt x="340" y="195"/>
                  </a:lnTo>
                  <a:lnTo>
                    <a:pt x="339" y="197"/>
                  </a:lnTo>
                  <a:lnTo>
                    <a:pt x="339" y="197"/>
                  </a:lnTo>
                  <a:lnTo>
                    <a:pt x="337" y="197"/>
                  </a:lnTo>
                  <a:lnTo>
                    <a:pt x="337" y="195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2" y="190"/>
                  </a:lnTo>
                  <a:lnTo>
                    <a:pt x="332" y="187"/>
                  </a:lnTo>
                  <a:lnTo>
                    <a:pt x="332" y="186"/>
                  </a:lnTo>
                  <a:lnTo>
                    <a:pt x="332" y="184"/>
                  </a:lnTo>
                  <a:lnTo>
                    <a:pt x="332" y="182"/>
                  </a:lnTo>
                  <a:lnTo>
                    <a:pt x="334" y="181"/>
                  </a:lnTo>
                  <a:lnTo>
                    <a:pt x="334" y="181"/>
                  </a:lnTo>
                  <a:lnTo>
                    <a:pt x="334" y="179"/>
                  </a:lnTo>
                  <a:lnTo>
                    <a:pt x="335" y="179"/>
                  </a:lnTo>
                  <a:lnTo>
                    <a:pt x="337" y="179"/>
                  </a:lnTo>
                  <a:lnTo>
                    <a:pt x="337" y="179"/>
                  </a:lnTo>
                  <a:lnTo>
                    <a:pt x="339" y="179"/>
                  </a:lnTo>
                  <a:lnTo>
                    <a:pt x="339" y="178"/>
                  </a:lnTo>
                  <a:lnTo>
                    <a:pt x="340" y="178"/>
                  </a:lnTo>
                  <a:lnTo>
                    <a:pt x="340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5" y="176"/>
                  </a:lnTo>
                  <a:lnTo>
                    <a:pt x="345" y="175"/>
                  </a:lnTo>
                  <a:lnTo>
                    <a:pt x="345" y="175"/>
                  </a:lnTo>
                  <a:lnTo>
                    <a:pt x="345" y="173"/>
                  </a:lnTo>
                  <a:lnTo>
                    <a:pt x="346" y="171"/>
                  </a:lnTo>
                  <a:lnTo>
                    <a:pt x="346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8" y="168"/>
                  </a:lnTo>
                  <a:lnTo>
                    <a:pt x="350" y="168"/>
                  </a:lnTo>
                  <a:lnTo>
                    <a:pt x="350" y="168"/>
                  </a:lnTo>
                  <a:lnTo>
                    <a:pt x="351" y="168"/>
                  </a:lnTo>
                  <a:lnTo>
                    <a:pt x="351" y="167"/>
                  </a:lnTo>
                  <a:lnTo>
                    <a:pt x="351" y="167"/>
                  </a:lnTo>
                  <a:lnTo>
                    <a:pt x="350" y="165"/>
                  </a:lnTo>
                  <a:lnTo>
                    <a:pt x="346" y="164"/>
                  </a:lnTo>
                  <a:lnTo>
                    <a:pt x="345" y="164"/>
                  </a:lnTo>
                  <a:lnTo>
                    <a:pt x="340" y="164"/>
                  </a:lnTo>
                  <a:lnTo>
                    <a:pt x="335" y="164"/>
                  </a:lnTo>
                  <a:lnTo>
                    <a:pt x="335" y="164"/>
                  </a:lnTo>
                  <a:lnTo>
                    <a:pt x="334" y="164"/>
                  </a:lnTo>
                  <a:lnTo>
                    <a:pt x="329" y="164"/>
                  </a:lnTo>
                  <a:lnTo>
                    <a:pt x="326" y="164"/>
                  </a:lnTo>
                  <a:lnTo>
                    <a:pt x="324" y="164"/>
                  </a:lnTo>
                  <a:lnTo>
                    <a:pt x="323" y="164"/>
                  </a:lnTo>
                  <a:lnTo>
                    <a:pt x="321" y="164"/>
                  </a:lnTo>
                  <a:lnTo>
                    <a:pt x="318" y="164"/>
                  </a:lnTo>
                  <a:lnTo>
                    <a:pt x="317" y="162"/>
                  </a:lnTo>
                  <a:lnTo>
                    <a:pt x="315" y="162"/>
                  </a:lnTo>
                  <a:lnTo>
                    <a:pt x="313" y="16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312" y="160"/>
                  </a:lnTo>
                  <a:lnTo>
                    <a:pt x="312" y="160"/>
                  </a:lnTo>
                  <a:lnTo>
                    <a:pt x="312" y="157"/>
                  </a:lnTo>
                  <a:lnTo>
                    <a:pt x="312" y="153"/>
                  </a:lnTo>
                  <a:lnTo>
                    <a:pt x="312" y="151"/>
                  </a:lnTo>
                  <a:lnTo>
                    <a:pt x="310" y="148"/>
                  </a:lnTo>
                  <a:lnTo>
                    <a:pt x="310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9"/>
                  </a:lnTo>
                  <a:lnTo>
                    <a:pt x="309" y="151"/>
                  </a:lnTo>
                  <a:lnTo>
                    <a:pt x="307" y="151"/>
                  </a:lnTo>
                  <a:lnTo>
                    <a:pt x="305" y="151"/>
                  </a:lnTo>
                  <a:lnTo>
                    <a:pt x="304" y="149"/>
                  </a:lnTo>
                  <a:lnTo>
                    <a:pt x="302" y="149"/>
                  </a:lnTo>
                  <a:lnTo>
                    <a:pt x="302" y="148"/>
                  </a:lnTo>
                  <a:lnTo>
                    <a:pt x="302" y="146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301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6" y="145"/>
                  </a:lnTo>
                  <a:lnTo>
                    <a:pt x="294" y="145"/>
                  </a:lnTo>
                  <a:lnTo>
                    <a:pt x="293" y="143"/>
                  </a:lnTo>
                  <a:lnTo>
                    <a:pt x="291" y="142"/>
                  </a:lnTo>
                  <a:lnTo>
                    <a:pt x="291" y="142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3" y="143"/>
                  </a:lnTo>
                  <a:lnTo>
                    <a:pt x="293" y="145"/>
                  </a:lnTo>
                  <a:lnTo>
                    <a:pt x="293" y="145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90" y="148"/>
                  </a:lnTo>
                  <a:lnTo>
                    <a:pt x="288" y="149"/>
                  </a:lnTo>
                  <a:lnTo>
                    <a:pt x="288" y="151"/>
                  </a:lnTo>
                  <a:lnTo>
                    <a:pt x="287" y="151"/>
                  </a:lnTo>
                  <a:lnTo>
                    <a:pt x="287" y="153"/>
                  </a:lnTo>
                  <a:lnTo>
                    <a:pt x="288" y="153"/>
                  </a:lnTo>
                  <a:lnTo>
                    <a:pt x="288" y="154"/>
                  </a:lnTo>
                  <a:lnTo>
                    <a:pt x="290" y="154"/>
                  </a:lnTo>
                  <a:lnTo>
                    <a:pt x="291" y="156"/>
                  </a:lnTo>
                  <a:lnTo>
                    <a:pt x="293" y="157"/>
                  </a:lnTo>
                  <a:lnTo>
                    <a:pt x="293" y="157"/>
                  </a:lnTo>
                  <a:lnTo>
                    <a:pt x="294" y="159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8" y="160"/>
                  </a:lnTo>
                  <a:lnTo>
                    <a:pt x="298" y="160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4"/>
                  </a:lnTo>
                  <a:lnTo>
                    <a:pt x="298" y="164"/>
                  </a:lnTo>
                  <a:lnTo>
                    <a:pt x="296" y="164"/>
                  </a:lnTo>
                  <a:lnTo>
                    <a:pt x="296" y="164"/>
                  </a:lnTo>
                  <a:lnTo>
                    <a:pt x="294" y="164"/>
                  </a:lnTo>
                  <a:lnTo>
                    <a:pt x="293" y="164"/>
                  </a:lnTo>
                  <a:lnTo>
                    <a:pt x="291" y="167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88" y="167"/>
                  </a:lnTo>
                  <a:lnTo>
                    <a:pt x="288" y="167"/>
                  </a:lnTo>
                  <a:lnTo>
                    <a:pt x="287" y="170"/>
                  </a:lnTo>
                  <a:lnTo>
                    <a:pt x="287" y="171"/>
                  </a:lnTo>
                  <a:lnTo>
                    <a:pt x="287" y="171"/>
                  </a:lnTo>
                  <a:lnTo>
                    <a:pt x="287" y="173"/>
                  </a:lnTo>
                  <a:lnTo>
                    <a:pt x="288" y="173"/>
                  </a:lnTo>
                  <a:lnTo>
                    <a:pt x="290" y="175"/>
                  </a:lnTo>
                  <a:lnTo>
                    <a:pt x="290" y="175"/>
                  </a:lnTo>
                  <a:lnTo>
                    <a:pt x="291" y="175"/>
                  </a:lnTo>
                  <a:lnTo>
                    <a:pt x="291" y="175"/>
                  </a:lnTo>
                  <a:lnTo>
                    <a:pt x="293" y="176"/>
                  </a:lnTo>
                  <a:lnTo>
                    <a:pt x="294" y="176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81"/>
                  </a:lnTo>
                  <a:lnTo>
                    <a:pt x="296" y="181"/>
                  </a:lnTo>
                  <a:lnTo>
                    <a:pt x="294" y="184"/>
                  </a:lnTo>
                  <a:lnTo>
                    <a:pt x="294" y="186"/>
                  </a:lnTo>
                  <a:lnTo>
                    <a:pt x="294" y="187"/>
                  </a:lnTo>
                  <a:lnTo>
                    <a:pt x="294" y="187"/>
                  </a:lnTo>
                  <a:lnTo>
                    <a:pt x="294" y="189"/>
                  </a:lnTo>
                  <a:lnTo>
                    <a:pt x="296" y="189"/>
                  </a:lnTo>
                  <a:lnTo>
                    <a:pt x="296" y="190"/>
                  </a:lnTo>
                  <a:lnTo>
                    <a:pt x="296" y="192"/>
                  </a:lnTo>
                  <a:lnTo>
                    <a:pt x="296" y="192"/>
                  </a:lnTo>
                  <a:lnTo>
                    <a:pt x="298" y="194"/>
                  </a:lnTo>
                  <a:lnTo>
                    <a:pt x="299" y="194"/>
                  </a:lnTo>
                  <a:lnTo>
                    <a:pt x="299" y="194"/>
                  </a:lnTo>
                  <a:lnTo>
                    <a:pt x="298" y="195"/>
                  </a:lnTo>
                  <a:lnTo>
                    <a:pt x="298" y="197"/>
                  </a:lnTo>
                  <a:lnTo>
                    <a:pt x="299" y="198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5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1"/>
                  </a:lnTo>
                  <a:lnTo>
                    <a:pt x="301" y="212"/>
                  </a:lnTo>
                  <a:lnTo>
                    <a:pt x="299" y="212"/>
                  </a:lnTo>
                  <a:lnTo>
                    <a:pt x="301" y="214"/>
                  </a:lnTo>
                  <a:lnTo>
                    <a:pt x="301" y="216"/>
                  </a:lnTo>
                  <a:lnTo>
                    <a:pt x="301" y="217"/>
                  </a:lnTo>
                  <a:lnTo>
                    <a:pt x="299" y="217"/>
                  </a:lnTo>
                  <a:lnTo>
                    <a:pt x="299" y="217"/>
                  </a:lnTo>
                  <a:lnTo>
                    <a:pt x="298" y="216"/>
                  </a:lnTo>
                  <a:lnTo>
                    <a:pt x="298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6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4" y="209"/>
                  </a:lnTo>
                  <a:lnTo>
                    <a:pt x="294" y="214"/>
                  </a:lnTo>
                  <a:lnTo>
                    <a:pt x="294" y="216"/>
                  </a:lnTo>
                  <a:lnTo>
                    <a:pt x="294" y="217"/>
                  </a:lnTo>
                  <a:lnTo>
                    <a:pt x="293" y="217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7"/>
                  </a:lnTo>
                  <a:lnTo>
                    <a:pt x="288" y="217"/>
                  </a:lnTo>
                  <a:lnTo>
                    <a:pt x="287" y="216"/>
                  </a:lnTo>
                  <a:lnTo>
                    <a:pt x="287" y="214"/>
                  </a:lnTo>
                  <a:lnTo>
                    <a:pt x="288" y="211"/>
                  </a:lnTo>
                  <a:lnTo>
                    <a:pt x="288" y="209"/>
                  </a:lnTo>
                  <a:lnTo>
                    <a:pt x="287" y="208"/>
                  </a:lnTo>
                  <a:lnTo>
                    <a:pt x="285" y="208"/>
                  </a:lnTo>
                  <a:lnTo>
                    <a:pt x="285" y="206"/>
                  </a:lnTo>
                  <a:lnTo>
                    <a:pt x="285" y="208"/>
                  </a:lnTo>
                  <a:lnTo>
                    <a:pt x="287" y="208"/>
                  </a:lnTo>
                  <a:lnTo>
                    <a:pt x="287" y="209"/>
                  </a:lnTo>
                  <a:lnTo>
                    <a:pt x="288" y="209"/>
                  </a:lnTo>
                  <a:lnTo>
                    <a:pt x="288" y="211"/>
                  </a:lnTo>
                  <a:lnTo>
                    <a:pt x="287" y="211"/>
                  </a:lnTo>
                  <a:lnTo>
                    <a:pt x="285" y="214"/>
                  </a:lnTo>
                  <a:lnTo>
                    <a:pt x="283" y="216"/>
                  </a:lnTo>
                  <a:lnTo>
                    <a:pt x="282" y="217"/>
                  </a:lnTo>
                  <a:lnTo>
                    <a:pt x="274" y="219"/>
                  </a:lnTo>
                  <a:lnTo>
                    <a:pt x="272" y="219"/>
                  </a:lnTo>
                  <a:lnTo>
                    <a:pt x="271" y="220"/>
                  </a:lnTo>
                  <a:lnTo>
                    <a:pt x="269" y="223"/>
                  </a:lnTo>
                  <a:lnTo>
                    <a:pt x="269" y="225"/>
                  </a:lnTo>
                  <a:lnTo>
                    <a:pt x="269" y="227"/>
                  </a:lnTo>
                  <a:lnTo>
                    <a:pt x="271" y="230"/>
                  </a:lnTo>
                  <a:lnTo>
                    <a:pt x="271" y="231"/>
                  </a:lnTo>
                  <a:lnTo>
                    <a:pt x="271" y="233"/>
                  </a:lnTo>
                  <a:lnTo>
                    <a:pt x="269" y="233"/>
                  </a:lnTo>
                  <a:lnTo>
                    <a:pt x="268" y="234"/>
                  </a:lnTo>
                  <a:lnTo>
                    <a:pt x="268" y="236"/>
                  </a:lnTo>
                  <a:lnTo>
                    <a:pt x="268" y="236"/>
                  </a:lnTo>
                  <a:lnTo>
                    <a:pt x="265" y="239"/>
                  </a:lnTo>
                  <a:lnTo>
                    <a:pt x="263" y="241"/>
                  </a:lnTo>
                  <a:lnTo>
                    <a:pt x="263" y="241"/>
                  </a:lnTo>
                  <a:lnTo>
                    <a:pt x="261" y="241"/>
                  </a:lnTo>
                  <a:lnTo>
                    <a:pt x="260" y="241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0" y="242"/>
                  </a:lnTo>
                  <a:lnTo>
                    <a:pt x="255" y="244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4"/>
                  </a:lnTo>
                  <a:lnTo>
                    <a:pt x="250" y="244"/>
                  </a:lnTo>
                  <a:lnTo>
                    <a:pt x="249" y="242"/>
                  </a:lnTo>
                  <a:lnTo>
                    <a:pt x="246" y="246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7" y="246"/>
                  </a:lnTo>
                  <a:lnTo>
                    <a:pt x="249" y="247"/>
                  </a:lnTo>
                  <a:lnTo>
                    <a:pt x="249" y="247"/>
                  </a:lnTo>
                  <a:lnTo>
                    <a:pt x="246" y="249"/>
                  </a:lnTo>
                  <a:lnTo>
                    <a:pt x="239" y="255"/>
                  </a:lnTo>
                  <a:lnTo>
                    <a:pt x="239" y="255"/>
                  </a:lnTo>
                  <a:lnTo>
                    <a:pt x="238" y="257"/>
                  </a:lnTo>
                  <a:lnTo>
                    <a:pt x="236" y="258"/>
                  </a:lnTo>
                  <a:lnTo>
                    <a:pt x="235" y="261"/>
                  </a:lnTo>
                  <a:lnTo>
                    <a:pt x="231" y="266"/>
                  </a:lnTo>
                  <a:lnTo>
                    <a:pt x="230" y="268"/>
                  </a:lnTo>
                  <a:lnTo>
                    <a:pt x="224" y="271"/>
                  </a:lnTo>
                  <a:lnTo>
                    <a:pt x="222" y="271"/>
                  </a:lnTo>
                  <a:lnTo>
                    <a:pt x="219" y="274"/>
                  </a:lnTo>
                  <a:lnTo>
                    <a:pt x="217" y="277"/>
                  </a:lnTo>
                  <a:lnTo>
                    <a:pt x="212" y="279"/>
                  </a:lnTo>
                  <a:lnTo>
                    <a:pt x="208" y="282"/>
                  </a:lnTo>
                  <a:lnTo>
                    <a:pt x="205" y="285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3" y="288"/>
                  </a:lnTo>
                  <a:lnTo>
                    <a:pt x="205" y="288"/>
                  </a:lnTo>
                  <a:lnTo>
                    <a:pt x="205" y="290"/>
                  </a:lnTo>
                  <a:lnTo>
                    <a:pt x="205" y="290"/>
                  </a:lnTo>
                  <a:lnTo>
                    <a:pt x="205" y="291"/>
                  </a:lnTo>
                  <a:lnTo>
                    <a:pt x="203" y="293"/>
                  </a:lnTo>
                  <a:lnTo>
                    <a:pt x="201" y="294"/>
                  </a:lnTo>
                  <a:lnTo>
                    <a:pt x="195" y="296"/>
                  </a:lnTo>
                  <a:lnTo>
                    <a:pt x="195" y="296"/>
                  </a:lnTo>
                  <a:lnTo>
                    <a:pt x="190" y="296"/>
                  </a:lnTo>
                  <a:lnTo>
                    <a:pt x="189" y="296"/>
                  </a:lnTo>
                  <a:lnTo>
                    <a:pt x="189" y="297"/>
                  </a:lnTo>
                  <a:lnTo>
                    <a:pt x="187" y="301"/>
                  </a:lnTo>
                  <a:lnTo>
                    <a:pt x="186" y="302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3" y="304"/>
                  </a:lnTo>
                  <a:lnTo>
                    <a:pt x="183" y="304"/>
                  </a:lnTo>
                  <a:lnTo>
                    <a:pt x="181" y="302"/>
                  </a:lnTo>
                  <a:lnTo>
                    <a:pt x="181" y="302"/>
                  </a:lnTo>
                  <a:lnTo>
                    <a:pt x="179" y="302"/>
                  </a:lnTo>
                  <a:lnTo>
                    <a:pt x="176" y="304"/>
                  </a:lnTo>
                  <a:lnTo>
                    <a:pt x="175" y="305"/>
                  </a:lnTo>
                  <a:lnTo>
                    <a:pt x="171" y="310"/>
                  </a:lnTo>
                  <a:lnTo>
                    <a:pt x="171" y="315"/>
                  </a:lnTo>
                  <a:lnTo>
                    <a:pt x="171" y="318"/>
                  </a:lnTo>
                  <a:lnTo>
                    <a:pt x="173" y="321"/>
                  </a:lnTo>
                  <a:lnTo>
                    <a:pt x="173" y="323"/>
                  </a:lnTo>
                  <a:lnTo>
                    <a:pt x="173" y="324"/>
                  </a:lnTo>
                  <a:lnTo>
                    <a:pt x="171" y="326"/>
                  </a:lnTo>
                  <a:lnTo>
                    <a:pt x="171" y="327"/>
                  </a:lnTo>
                  <a:lnTo>
                    <a:pt x="173" y="329"/>
                  </a:lnTo>
                  <a:lnTo>
                    <a:pt x="173" y="332"/>
                  </a:lnTo>
                  <a:lnTo>
                    <a:pt x="173" y="334"/>
                  </a:lnTo>
                  <a:lnTo>
                    <a:pt x="173" y="335"/>
                  </a:lnTo>
                  <a:lnTo>
                    <a:pt x="175" y="338"/>
                  </a:lnTo>
                  <a:lnTo>
                    <a:pt x="175" y="337"/>
                  </a:lnTo>
                  <a:lnTo>
                    <a:pt x="173" y="335"/>
                  </a:lnTo>
                  <a:lnTo>
                    <a:pt x="173" y="334"/>
                  </a:lnTo>
                  <a:lnTo>
                    <a:pt x="171" y="335"/>
                  </a:lnTo>
                  <a:lnTo>
                    <a:pt x="171" y="337"/>
                  </a:lnTo>
                  <a:lnTo>
                    <a:pt x="175" y="338"/>
                  </a:lnTo>
                  <a:lnTo>
                    <a:pt x="175" y="340"/>
                  </a:lnTo>
                  <a:lnTo>
                    <a:pt x="173" y="349"/>
                  </a:lnTo>
                  <a:lnTo>
                    <a:pt x="173" y="353"/>
                  </a:lnTo>
                  <a:lnTo>
                    <a:pt x="171" y="356"/>
                  </a:lnTo>
                  <a:lnTo>
                    <a:pt x="170" y="356"/>
                  </a:lnTo>
                  <a:lnTo>
                    <a:pt x="168" y="359"/>
                  </a:lnTo>
                  <a:lnTo>
                    <a:pt x="167" y="364"/>
                  </a:lnTo>
                  <a:lnTo>
                    <a:pt x="167" y="365"/>
                  </a:lnTo>
                  <a:lnTo>
                    <a:pt x="167" y="367"/>
                  </a:lnTo>
                  <a:lnTo>
                    <a:pt x="167" y="368"/>
                  </a:lnTo>
                  <a:lnTo>
                    <a:pt x="165" y="370"/>
                  </a:lnTo>
                  <a:lnTo>
                    <a:pt x="167" y="368"/>
                  </a:lnTo>
                  <a:lnTo>
                    <a:pt x="168" y="370"/>
                  </a:lnTo>
                  <a:lnTo>
                    <a:pt x="168" y="372"/>
                  </a:lnTo>
                  <a:lnTo>
                    <a:pt x="168" y="378"/>
                  </a:lnTo>
                  <a:lnTo>
                    <a:pt x="168" y="384"/>
                  </a:lnTo>
                  <a:lnTo>
                    <a:pt x="167" y="384"/>
                  </a:lnTo>
                  <a:lnTo>
                    <a:pt x="165" y="384"/>
                  </a:lnTo>
                  <a:lnTo>
                    <a:pt x="164" y="384"/>
                  </a:lnTo>
                  <a:lnTo>
                    <a:pt x="164" y="384"/>
                  </a:lnTo>
                  <a:lnTo>
                    <a:pt x="162" y="384"/>
                  </a:lnTo>
                  <a:lnTo>
                    <a:pt x="160" y="384"/>
                  </a:lnTo>
                  <a:lnTo>
                    <a:pt x="159" y="386"/>
                  </a:lnTo>
                  <a:lnTo>
                    <a:pt x="159" y="387"/>
                  </a:lnTo>
                  <a:lnTo>
                    <a:pt x="156" y="394"/>
                  </a:lnTo>
                  <a:lnTo>
                    <a:pt x="154" y="395"/>
                  </a:lnTo>
                  <a:lnTo>
                    <a:pt x="154" y="397"/>
                  </a:lnTo>
                  <a:lnTo>
                    <a:pt x="156" y="397"/>
                  </a:lnTo>
                  <a:lnTo>
                    <a:pt x="156" y="398"/>
                  </a:lnTo>
                  <a:lnTo>
                    <a:pt x="157" y="398"/>
                  </a:lnTo>
                  <a:lnTo>
                    <a:pt x="160" y="398"/>
                  </a:lnTo>
                  <a:lnTo>
                    <a:pt x="160" y="400"/>
                  </a:lnTo>
                  <a:lnTo>
                    <a:pt x="162" y="400"/>
                  </a:lnTo>
                  <a:lnTo>
                    <a:pt x="159" y="400"/>
                  </a:lnTo>
                  <a:lnTo>
                    <a:pt x="156" y="398"/>
                  </a:lnTo>
                  <a:lnTo>
                    <a:pt x="148" y="401"/>
                  </a:lnTo>
                  <a:lnTo>
                    <a:pt x="145" y="403"/>
                  </a:lnTo>
                  <a:lnTo>
                    <a:pt x="145" y="405"/>
                  </a:lnTo>
                  <a:lnTo>
                    <a:pt x="143" y="408"/>
                  </a:lnTo>
                  <a:lnTo>
                    <a:pt x="143" y="409"/>
                  </a:lnTo>
                  <a:lnTo>
                    <a:pt x="142" y="413"/>
                  </a:lnTo>
                  <a:lnTo>
                    <a:pt x="138" y="414"/>
                  </a:lnTo>
                  <a:lnTo>
                    <a:pt x="135" y="416"/>
                  </a:lnTo>
                  <a:lnTo>
                    <a:pt x="134" y="416"/>
                  </a:lnTo>
                  <a:lnTo>
                    <a:pt x="130" y="416"/>
                  </a:lnTo>
                  <a:lnTo>
                    <a:pt x="127" y="413"/>
                  </a:lnTo>
                  <a:lnTo>
                    <a:pt x="126" y="411"/>
                  </a:lnTo>
                  <a:lnTo>
                    <a:pt x="121" y="405"/>
                  </a:lnTo>
                  <a:lnTo>
                    <a:pt x="121" y="405"/>
                  </a:lnTo>
                  <a:lnTo>
                    <a:pt x="119" y="401"/>
                  </a:lnTo>
                  <a:lnTo>
                    <a:pt x="119" y="400"/>
                  </a:lnTo>
                  <a:lnTo>
                    <a:pt x="119" y="400"/>
                  </a:lnTo>
                  <a:lnTo>
                    <a:pt x="118" y="400"/>
                  </a:lnTo>
                  <a:lnTo>
                    <a:pt x="118" y="400"/>
                  </a:lnTo>
                  <a:lnTo>
                    <a:pt x="118" y="397"/>
                  </a:lnTo>
                  <a:lnTo>
                    <a:pt x="116" y="394"/>
                  </a:lnTo>
                  <a:lnTo>
                    <a:pt x="116" y="389"/>
                  </a:lnTo>
                  <a:lnTo>
                    <a:pt x="116" y="390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9" y="395"/>
                  </a:lnTo>
                  <a:lnTo>
                    <a:pt x="118" y="389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5" y="387"/>
                  </a:lnTo>
                  <a:lnTo>
                    <a:pt x="115" y="386"/>
                  </a:lnTo>
                  <a:lnTo>
                    <a:pt x="115" y="386"/>
                  </a:lnTo>
                  <a:lnTo>
                    <a:pt x="115" y="384"/>
                  </a:lnTo>
                  <a:lnTo>
                    <a:pt x="113" y="383"/>
                  </a:lnTo>
                  <a:lnTo>
                    <a:pt x="112" y="376"/>
                  </a:lnTo>
                  <a:lnTo>
                    <a:pt x="110" y="373"/>
                  </a:lnTo>
                  <a:lnTo>
                    <a:pt x="108" y="368"/>
                  </a:lnTo>
                  <a:lnTo>
                    <a:pt x="107" y="367"/>
                  </a:lnTo>
                  <a:lnTo>
                    <a:pt x="105" y="364"/>
                  </a:lnTo>
                  <a:lnTo>
                    <a:pt x="104" y="362"/>
                  </a:lnTo>
                  <a:lnTo>
                    <a:pt x="102" y="361"/>
                  </a:lnTo>
                  <a:lnTo>
                    <a:pt x="101" y="359"/>
                  </a:lnTo>
                  <a:lnTo>
                    <a:pt x="101" y="359"/>
                  </a:lnTo>
                  <a:lnTo>
                    <a:pt x="97" y="351"/>
                  </a:lnTo>
                  <a:lnTo>
                    <a:pt x="96" y="346"/>
                  </a:lnTo>
                  <a:lnTo>
                    <a:pt x="96" y="345"/>
                  </a:lnTo>
                  <a:lnTo>
                    <a:pt x="94" y="343"/>
                  </a:lnTo>
                  <a:lnTo>
                    <a:pt x="93" y="337"/>
                  </a:lnTo>
                  <a:lnTo>
                    <a:pt x="93" y="337"/>
                  </a:lnTo>
                  <a:lnTo>
                    <a:pt x="93" y="335"/>
                  </a:lnTo>
                  <a:lnTo>
                    <a:pt x="93" y="332"/>
                  </a:lnTo>
                  <a:lnTo>
                    <a:pt x="91" y="329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89" y="324"/>
                  </a:lnTo>
                  <a:lnTo>
                    <a:pt x="89" y="323"/>
                  </a:lnTo>
                  <a:lnTo>
                    <a:pt x="88" y="321"/>
                  </a:lnTo>
                  <a:lnTo>
                    <a:pt x="88" y="321"/>
                  </a:lnTo>
                  <a:lnTo>
                    <a:pt x="86" y="320"/>
                  </a:lnTo>
                  <a:lnTo>
                    <a:pt x="85" y="316"/>
                  </a:lnTo>
                  <a:lnTo>
                    <a:pt x="85" y="316"/>
                  </a:lnTo>
                  <a:lnTo>
                    <a:pt x="83" y="315"/>
                  </a:lnTo>
                  <a:lnTo>
                    <a:pt x="82" y="312"/>
                  </a:lnTo>
                  <a:lnTo>
                    <a:pt x="80" y="310"/>
                  </a:lnTo>
                  <a:lnTo>
                    <a:pt x="83" y="310"/>
                  </a:lnTo>
                  <a:lnTo>
                    <a:pt x="82" y="309"/>
                  </a:lnTo>
                  <a:lnTo>
                    <a:pt x="80" y="307"/>
                  </a:lnTo>
                  <a:lnTo>
                    <a:pt x="80" y="307"/>
                  </a:lnTo>
                  <a:lnTo>
                    <a:pt x="82" y="305"/>
                  </a:lnTo>
                  <a:lnTo>
                    <a:pt x="80" y="305"/>
                  </a:lnTo>
                  <a:lnTo>
                    <a:pt x="78" y="305"/>
                  </a:lnTo>
                  <a:lnTo>
                    <a:pt x="78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74" y="294"/>
                  </a:lnTo>
                  <a:lnTo>
                    <a:pt x="72" y="283"/>
                  </a:lnTo>
                  <a:lnTo>
                    <a:pt x="71" y="279"/>
                  </a:lnTo>
                  <a:lnTo>
                    <a:pt x="71" y="277"/>
                  </a:lnTo>
                  <a:lnTo>
                    <a:pt x="69" y="272"/>
                  </a:lnTo>
                  <a:lnTo>
                    <a:pt x="69" y="269"/>
                  </a:lnTo>
                  <a:lnTo>
                    <a:pt x="69" y="268"/>
                  </a:lnTo>
                  <a:lnTo>
                    <a:pt x="69" y="266"/>
                  </a:lnTo>
                  <a:lnTo>
                    <a:pt x="67" y="263"/>
                  </a:lnTo>
                  <a:lnTo>
                    <a:pt x="67" y="261"/>
                  </a:lnTo>
                  <a:lnTo>
                    <a:pt x="67" y="261"/>
                  </a:lnTo>
                  <a:lnTo>
                    <a:pt x="67" y="260"/>
                  </a:lnTo>
                  <a:lnTo>
                    <a:pt x="69" y="258"/>
                  </a:lnTo>
                  <a:lnTo>
                    <a:pt x="69" y="257"/>
                  </a:lnTo>
                  <a:lnTo>
                    <a:pt x="69" y="253"/>
                  </a:lnTo>
                  <a:lnTo>
                    <a:pt x="67" y="257"/>
                  </a:lnTo>
                  <a:lnTo>
                    <a:pt x="67" y="257"/>
                  </a:lnTo>
                  <a:lnTo>
                    <a:pt x="66" y="255"/>
                  </a:lnTo>
                  <a:lnTo>
                    <a:pt x="66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9" y="252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49"/>
                  </a:lnTo>
                  <a:lnTo>
                    <a:pt x="66" y="247"/>
                  </a:lnTo>
                  <a:lnTo>
                    <a:pt x="64" y="246"/>
                  </a:lnTo>
                  <a:lnTo>
                    <a:pt x="64" y="244"/>
                  </a:lnTo>
                  <a:lnTo>
                    <a:pt x="64" y="244"/>
                  </a:lnTo>
                  <a:lnTo>
                    <a:pt x="64" y="241"/>
                  </a:lnTo>
                  <a:lnTo>
                    <a:pt x="67" y="233"/>
                  </a:lnTo>
                  <a:lnTo>
                    <a:pt x="67" y="231"/>
                  </a:lnTo>
                  <a:lnTo>
                    <a:pt x="67" y="230"/>
                  </a:lnTo>
                  <a:lnTo>
                    <a:pt x="67" y="227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4" y="223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6" y="219"/>
                  </a:lnTo>
                  <a:lnTo>
                    <a:pt x="64" y="220"/>
                  </a:lnTo>
                  <a:lnTo>
                    <a:pt x="63" y="220"/>
                  </a:lnTo>
                  <a:lnTo>
                    <a:pt x="64" y="219"/>
                  </a:lnTo>
                  <a:lnTo>
                    <a:pt x="66" y="217"/>
                  </a:lnTo>
                  <a:lnTo>
                    <a:pt x="69" y="216"/>
                  </a:lnTo>
                  <a:lnTo>
                    <a:pt x="71" y="216"/>
                  </a:lnTo>
                  <a:lnTo>
                    <a:pt x="69" y="216"/>
                  </a:lnTo>
                  <a:lnTo>
                    <a:pt x="67" y="216"/>
                  </a:lnTo>
                  <a:lnTo>
                    <a:pt x="63" y="216"/>
                  </a:lnTo>
                  <a:lnTo>
                    <a:pt x="63" y="214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3" y="212"/>
                  </a:lnTo>
                  <a:lnTo>
                    <a:pt x="63" y="209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4" y="208"/>
                  </a:lnTo>
                  <a:lnTo>
                    <a:pt x="63" y="208"/>
                  </a:lnTo>
                  <a:lnTo>
                    <a:pt x="61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60" y="209"/>
                  </a:lnTo>
                  <a:lnTo>
                    <a:pt x="58" y="211"/>
                  </a:lnTo>
                  <a:lnTo>
                    <a:pt x="58" y="211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4"/>
                  </a:lnTo>
                  <a:lnTo>
                    <a:pt x="55" y="214"/>
                  </a:lnTo>
                  <a:lnTo>
                    <a:pt x="56" y="214"/>
                  </a:lnTo>
                  <a:lnTo>
                    <a:pt x="56" y="216"/>
                  </a:lnTo>
                  <a:lnTo>
                    <a:pt x="58" y="216"/>
                  </a:lnTo>
                  <a:lnTo>
                    <a:pt x="58" y="217"/>
                  </a:lnTo>
                  <a:lnTo>
                    <a:pt x="58" y="219"/>
                  </a:lnTo>
                  <a:lnTo>
                    <a:pt x="56" y="223"/>
                  </a:lnTo>
                  <a:lnTo>
                    <a:pt x="55" y="223"/>
                  </a:lnTo>
                  <a:lnTo>
                    <a:pt x="48" y="227"/>
                  </a:lnTo>
                  <a:lnTo>
                    <a:pt x="45" y="228"/>
                  </a:lnTo>
                  <a:lnTo>
                    <a:pt x="41" y="230"/>
                  </a:lnTo>
                  <a:lnTo>
                    <a:pt x="39" y="231"/>
                  </a:lnTo>
                  <a:lnTo>
                    <a:pt x="36" y="230"/>
                  </a:lnTo>
                  <a:lnTo>
                    <a:pt x="33" y="228"/>
                  </a:lnTo>
                  <a:lnTo>
                    <a:pt x="28" y="225"/>
                  </a:lnTo>
                  <a:lnTo>
                    <a:pt x="26" y="223"/>
                  </a:lnTo>
                  <a:lnTo>
                    <a:pt x="22" y="219"/>
                  </a:lnTo>
                  <a:lnTo>
                    <a:pt x="19" y="216"/>
                  </a:lnTo>
                  <a:lnTo>
                    <a:pt x="17" y="214"/>
                  </a:lnTo>
                  <a:lnTo>
                    <a:pt x="14" y="211"/>
                  </a:lnTo>
                  <a:lnTo>
                    <a:pt x="11" y="209"/>
                  </a:lnTo>
                  <a:lnTo>
                    <a:pt x="11" y="208"/>
                  </a:lnTo>
                  <a:lnTo>
                    <a:pt x="11" y="206"/>
                  </a:lnTo>
                  <a:lnTo>
                    <a:pt x="12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5" y="208"/>
                  </a:lnTo>
                  <a:lnTo>
                    <a:pt x="15" y="208"/>
                  </a:lnTo>
                  <a:lnTo>
                    <a:pt x="19" y="205"/>
                  </a:lnTo>
                  <a:lnTo>
                    <a:pt x="20" y="206"/>
                  </a:lnTo>
                  <a:lnTo>
                    <a:pt x="22" y="205"/>
                  </a:lnTo>
                  <a:lnTo>
                    <a:pt x="23" y="205"/>
                  </a:lnTo>
                  <a:lnTo>
                    <a:pt x="26" y="203"/>
                  </a:lnTo>
                  <a:lnTo>
                    <a:pt x="26" y="203"/>
                  </a:lnTo>
                  <a:lnTo>
                    <a:pt x="28" y="203"/>
                  </a:lnTo>
                  <a:lnTo>
                    <a:pt x="31" y="200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3" y="198"/>
                  </a:lnTo>
                  <a:lnTo>
                    <a:pt x="22" y="200"/>
                  </a:lnTo>
                  <a:lnTo>
                    <a:pt x="20" y="200"/>
                  </a:lnTo>
                  <a:lnTo>
                    <a:pt x="15" y="198"/>
                  </a:lnTo>
                  <a:lnTo>
                    <a:pt x="9" y="195"/>
                  </a:lnTo>
                  <a:lnTo>
                    <a:pt x="6" y="194"/>
                  </a:lnTo>
                  <a:lnTo>
                    <a:pt x="4" y="190"/>
                  </a:lnTo>
                  <a:lnTo>
                    <a:pt x="3" y="187"/>
                  </a:lnTo>
                  <a:lnTo>
                    <a:pt x="3" y="186"/>
                  </a:lnTo>
                  <a:lnTo>
                    <a:pt x="6" y="186"/>
                  </a:lnTo>
                  <a:lnTo>
                    <a:pt x="7" y="184"/>
                  </a:lnTo>
                  <a:lnTo>
                    <a:pt x="6" y="184"/>
                  </a:lnTo>
                  <a:lnTo>
                    <a:pt x="4" y="186"/>
                  </a:lnTo>
                  <a:lnTo>
                    <a:pt x="3" y="186"/>
                  </a:lnTo>
                  <a:lnTo>
                    <a:pt x="1" y="186"/>
                  </a:lnTo>
                  <a:lnTo>
                    <a:pt x="0" y="187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1" y="182"/>
                  </a:lnTo>
                  <a:lnTo>
                    <a:pt x="3" y="182"/>
                  </a:lnTo>
                  <a:lnTo>
                    <a:pt x="4" y="182"/>
                  </a:lnTo>
                  <a:lnTo>
                    <a:pt x="6" y="182"/>
                  </a:lnTo>
                  <a:lnTo>
                    <a:pt x="7" y="182"/>
                  </a:lnTo>
                  <a:lnTo>
                    <a:pt x="7" y="178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11" y="178"/>
                  </a:lnTo>
                  <a:lnTo>
                    <a:pt x="12" y="176"/>
                  </a:lnTo>
                  <a:lnTo>
                    <a:pt x="12" y="178"/>
                  </a:lnTo>
                  <a:lnTo>
                    <a:pt x="15" y="178"/>
                  </a:lnTo>
                  <a:lnTo>
                    <a:pt x="17" y="178"/>
                  </a:lnTo>
                  <a:lnTo>
                    <a:pt x="19" y="178"/>
                  </a:lnTo>
                  <a:lnTo>
                    <a:pt x="20" y="178"/>
                  </a:lnTo>
                  <a:lnTo>
                    <a:pt x="22" y="179"/>
                  </a:lnTo>
                  <a:lnTo>
                    <a:pt x="23" y="179"/>
                  </a:lnTo>
                  <a:lnTo>
                    <a:pt x="25" y="179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4" y="175"/>
                  </a:lnTo>
                  <a:lnTo>
                    <a:pt x="34" y="175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9" y="176"/>
                  </a:lnTo>
                  <a:lnTo>
                    <a:pt x="39" y="176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39" y="173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1"/>
                  </a:lnTo>
                  <a:lnTo>
                    <a:pt x="41" y="171"/>
                  </a:lnTo>
                  <a:lnTo>
                    <a:pt x="41" y="171"/>
                  </a:lnTo>
                  <a:lnTo>
                    <a:pt x="41" y="170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7" y="164"/>
                  </a:lnTo>
                  <a:lnTo>
                    <a:pt x="36" y="160"/>
                  </a:lnTo>
                  <a:lnTo>
                    <a:pt x="36" y="159"/>
                  </a:lnTo>
                  <a:lnTo>
                    <a:pt x="36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30" y="156"/>
                  </a:lnTo>
                  <a:lnTo>
                    <a:pt x="26" y="153"/>
                  </a:lnTo>
                  <a:lnTo>
                    <a:pt x="26" y="151"/>
                  </a:lnTo>
                  <a:lnTo>
                    <a:pt x="26" y="149"/>
                  </a:lnTo>
                  <a:lnTo>
                    <a:pt x="28" y="148"/>
                  </a:lnTo>
                  <a:lnTo>
                    <a:pt x="28" y="145"/>
                  </a:lnTo>
                  <a:lnTo>
                    <a:pt x="28" y="143"/>
                  </a:lnTo>
                  <a:lnTo>
                    <a:pt x="28" y="143"/>
                  </a:lnTo>
                  <a:lnTo>
                    <a:pt x="28" y="142"/>
                  </a:lnTo>
                  <a:lnTo>
                    <a:pt x="26" y="142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0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135"/>
                  </a:lnTo>
                  <a:lnTo>
                    <a:pt x="19" y="134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5" y="127"/>
                  </a:lnTo>
                  <a:lnTo>
                    <a:pt x="26" y="124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6" y="123"/>
                  </a:lnTo>
                  <a:lnTo>
                    <a:pt x="36" y="124"/>
                  </a:lnTo>
                  <a:lnTo>
                    <a:pt x="37" y="124"/>
                  </a:lnTo>
                  <a:lnTo>
                    <a:pt x="39" y="124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8" y="121"/>
                  </a:lnTo>
                  <a:lnTo>
                    <a:pt x="50" y="121"/>
                  </a:lnTo>
                  <a:lnTo>
                    <a:pt x="53" y="121"/>
                  </a:lnTo>
                  <a:lnTo>
                    <a:pt x="53" y="119"/>
                  </a:lnTo>
                  <a:lnTo>
                    <a:pt x="53" y="116"/>
                  </a:lnTo>
                  <a:lnTo>
                    <a:pt x="56" y="115"/>
                  </a:lnTo>
                  <a:lnTo>
                    <a:pt x="58" y="113"/>
                  </a:lnTo>
                  <a:lnTo>
                    <a:pt x="58" y="112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7" y="104"/>
                  </a:lnTo>
                  <a:lnTo>
                    <a:pt x="69" y="102"/>
                  </a:lnTo>
                  <a:lnTo>
                    <a:pt x="71" y="99"/>
                  </a:lnTo>
                  <a:lnTo>
                    <a:pt x="72" y="96"/>
                  </a:lnTo>
                  <a:lnTo>
                    <a:pt x="72" y="94"/>
                  </a:lnTo>
                  <a:lnTo>
                    <a:pt x="74" y="93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8" y="88"/>
                  </a:lnTo>
                  <a:lnTo>
                    <a:pt x="80" y="86"/>
                  </a:lnTo>
                  <a:lnTo>
                    <a:pt x="82" y="86"/>
                  </a:lnTo>
                  <a:lnTo>
                    <a:pt x="83" y="85"/>
                  </a:lnTo>
                  <a:lnTo>
                    <a:pt x="83" y="83"/>
                  </a:lnTo>
                  <a:lnTo>
                    <a:pt x="82" y="83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3" y="80"/>
                  </a:lnTo>
                  <a:lnTo>
                    <a:pt x="86" y="77"/>
                  </a:lnTo>
                  <a:lnTo>
                    <a:pt x="88" y="74"/>
                  </a:lnTo>
                  <a:lnTo>
                    <a:pt x="89" y="74"/>
                  </a:lnTo>
                  <a:lnTo>
                    <a:pt x="91" y="74"/>
                  </a:lnTo>
                  <a:lnTo>
                    <a:pt x="93" y="72"/>
                  </a:lnTo>
                  <a:lnTo>
                    <a:pt x="93" y="72"/>
                  </a:lnTo>
                  <a:lnTo>
                    <a:pt x="93" y="71"/>
                  </a:lnTo>
                  <a:lnTo>
                    <a:pt x="91" y="71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3" y="66"/>
                  </a:lnTo>
                  <a:lnTo>
                    <a:pt x="93" y="64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0"/>
                  </a:lnTo>
                  <a:lnTo>
                    <a:pt x="93" y="58"/>
                  </a:lnTo>
                  <a:lnTo>
                    <a:pt x="94" y="58"/>
                  </a:lnTo>
                  <a:lnTo>
                    <a:pt x="99" y="55"/>
                  </a:lnTo>
                  <a:lnTo>
                    <a:pt x="101" y="55"/>
                  </a:lnTo>
                  <a:lnTo>
                    <a:pt x="102" y="55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99" y="50"/>
                  </a:lnTo>
                  <a:lnTo>
                    <a:pt x="97" y="49"/>
                  </a:lnTo>
                  <a:lnTo>
                    <a:pt x="94" y="50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7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3" y="45"/>
                  </a:lnTo>
                  <a:lnTo>
                    <a:pt x="91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6" y="41"/>
                  </a:lnTo>
                  <a:lnTo>
                    <a:pt x="85" y="39"/>
                  </a:lnTo>
                  <a:lnTo>
                    <a:pt x="85" y="39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5" y="36"/>
                  </a:lnTo>
                  <a:lnTo>
                    <a:pt x="85" y="34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5" y="31"/>
                  </a:lnTo>
                  <a:lnTo>
                    <a:pt x="85" y="31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28"/>
                  </a:lnTo>
                  <a:lnTo>
                    <a:pt x="85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7"/>
                  </a:lnTo>
                  <a:lnTo>
                    <a:pt x="82" y="17"/>
                  </a:lnTo>
                  <a:lnTo>
                    <a:pt x="82" y="15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2" y="15"/>
                  </a:lnTo>
                  <a:lnTo>
                    <a:pt x="105" y="15"/>
                  </a:lnTo>
                  <a:lnTo>
                    <a:pt x="107" y="17"/>
                  </a:lnTo>
                  <a:lnTo>
                    <a:pt x="108" y="17"/>
                  </a:lnTo>
                  <a:lnTo>
                    <a:pt x="110" y="15"/>
                  </a:lnTo>
                  <a:lnTo>
                    <a:pt x="112" y="14"/>
                  </a:lnTo>
                  <a:lnTo>
                    <a:pt x="113" y="14"/>
                  </a:lnTo>
                  <a:lnTo>
                    <a:pt x="115" y="14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3" y="11"/>
                  </a:lnTo>
                  <a:lnTo>
                    <a:pt x="123" y="11"/>
                  </a:lnTo>
                  <a:lnTo>
                    <a:pt x="124" y="11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7" y="8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30" y="4"/>
                  </a:lnTo>
                  <a:lnTo>
                    <a:pt x="134" y="3"/>
                  </a:lnTo>
                  <a:lnTo>
                    <a:pt x="135" y="3"/>
                  </a:lnTo>
                  <a:lnTo>
                    <a:pt x="137" y="1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2" name="Freeform 249">
              <a:extLst>
                <a:ext uri="{FF2B5EF4-FFF2-40B4-BE49-F238E27FC236}">
                  <a16:creationId xmlns:a16="http://schemas.microsoft.com/office/drawing/2014/main" id="{F7800B35-B1E3-CDDD-A2E3-61599D361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858" y="3445211"/>
              <a:ext cx="46781" cy="120852"/>
            </a:xfrm>
            <a:custGeom>
              <a:avLst/>
              <a:gdLst>
                <a:gd name="T0" fmla="*/ 22 w 24"/>
                <a:gd name="T1" fmla="*/ 0 h 62"/>
                <a:gd name="T2" fmla="*/ 22 w 24"/>
                <a:gd name="T3" fmla="*/ 2 h 62"/>
                <a:gd name="T4" fmla="*/ 24 w 24"/>
                <a:gd name="T5" fmla="*/ 4 h 62"/>
                <a:gd name="T6" fmla="*/ 24 w 24"/>
                <a:gd name="T7" fmla="*/ 5 h 62"/>
                <a:gd name="T8" fmla="*/ 24 w 24"/>
                <a:gd name="T9" fmla="*/ 7 h 62"/>
                <a:gd name="T10" fmla="*/ 24 w 24"/>
                <a:gd name="T11" fmla="*/ 8 h 62"/>
                <a:gd name="T12" fmla="*/ 22 w 24"/>
                <a:gd name="T13" fmla="*/ 11 h 62"/>
                <a:gd name="T14" fmla="*/ 19 w 24"/>
                <a:gd name="T15" fmla="*/ 11 h 62"/>
                <a:gd name="T16" fmla="*/ 19 w 24"/>
                <a:gd name="T17" fmla="*/ 13 h 62"/>
                <a:gd name="T18" fmla="*/ 19 w 24"/>
                <a:gd name="T19" fmla="*/ 16 h 62"/>
                <a:gd name="T20" fmla="*/ 16 w 24"/>
                <a:gd name="T21" fmla="*/ 16 h 62"/>
                <a:gd name="T22" fmla="*/ 16 w 24"/>
                <a:gd name="T23" fmla="*/ 15 h 62"/>
                <a:gd name="T24" fmla="*/ 13 w 24"/>
                <a:gd name="T25" fmla="*/ 15 h 62"/>
                <a:gd name="T26" fmla="*/ 11 w 24"/>
                <a:gd name="T27" fmla="*/ 18 h 62"/>
                <a:gd name="T28" fmla="*/ 10 w 24"/>
                <a:gd name="T29" fmla="*/ 21 h 62"/>
                <a:gd name="T30" fmla="*/ 10 w 24"/>
                <a:gd name="T31" fmla="*/ 22 h 62"/>
                <a:gd name="T32" fmla="*/ 10 w 24"/>
                <a:gd name="T33" fmla="*/ 26 h 62"/>
                <a:gd name="T34" fmla="*/ 10 w 24"/>
                <a:gd name="T35" fmla="*/ 26 h 62"/>
                <a:gd name="T36" fmla="*/ 11 w 24"/>
                <a:gd name="T37" fmla="*/ 26 h 62"/>
                <a:gd name="T38" fmla="*/ 13 w 24"/>
                <a:gd name="T39" fmla="*/ 26 h 62"/>
                <a:gd name="T40" fmla="*/ 13 w 24"/>
                <a:gd name="T41" fmla="*/ 27 h 62"/>
                <a:gd name="T42" fmla="*/ 10 w 24"/>
                <a:gd name="T43" fmla="*/ 29 h 62"/>
                <a:gd name="T44" fmla="*/ 8 w 24"/>
                <a:gd name="T45" fmla="*/ 32 h 62"/>
                <a:gd name="T46" fmla="*/ 10 w 24"/>
                <a:gd name="T47" fmla="*/ 33 h 62"/>
                <a:gd name="T48" fmla="*/ 14 w 24"/>
                <a:gd name="T49" fmla="*/ 32 h 62"/>
                <a:gd name="T50" fmla="*/ 18 w 24"/>
                <a:gd name="T51" fmla="*/ 30 h 62"/>
                <a:gd name="T52" fmla="*/ 18 w 24"/>
                <a:gd name="T53" fmla="*/ 33 h 62"/>
                <a:gd name="T54" fmla="*/ 16 w 24"/>
                <a:gd name="T55" fmla="*/ 35 h 62"/>
                <a:gd name="T56" fmla="*/ 16 w 24"/>
                <a:gd name="T57" fmla="*/ 38 h 62"/>
                <a:gd name="T58" fmla="*/ 14 w 24"/>
                <a:gd name="T59" fmla="*/ 41 h 62"/>
                <a:gd name="T60" fmla="*/ 13 w 24"/>
                <a:gd name="T61" fmla="*/ 46 h 62"/>
                <a:gd name="T62" fmla="*/ 13 w 24"/>
                <a:gd name="T63" fmla="*/ 48 h 62"/>
                <a:gd name="T64" fmla="*/ 13 w 24"/>
                <a:gd name="T65" fmla="*/ 52 h 62"/>
                <a:gd name="T66" fmla="*/ 11 w 24"/>
                <a:gd name="T67" fmla="*/ 56 h 62"/>
                <a:gd name="T68" fmla="*/ 10 w 24"/>
                <a:gd name="T69" fmla="*/ 62 h 62"/>
                <a:gd name="T70" fmla="*/ 8 w 24"/>
                <a:gd name="T71" fmla="*/ 62 h 62"/>
                <a:gd name="T72" fmla="*/ 7 w 24"/>
                <a:gd name="T73" fmla="*/ 54 h 62"/>
                <a:gd name="T74" fmla="*/ 3 w 24"/>
                <a:gd name="T75" fmla="*/ 48 h 62"/>
                <a:gd name="T76" fmla="*/ 3 w 24"/>
                <a:gd name="T77" fmla="*/ 45 h 62"/>
                <a:gd name="T78" fmla="*/ 2 w 24"/>
                <a:gd name="T79" fmla="*/ 38 h 62"/>
                <a:gd name="T80" fmla="*/ 2 w 24"/>
                <a:gd name="T81" fmla="*/ 33 h 62"/>
                <a:gd name="T82" fmla="*/ 3 w 24"/>
                <a:gd name="T83" fmla="*/ 30 h 62"/>
                <a:gd name="T84" fmla="*/ 3 w 24"/>
                <a:gd name="T85" fmla="*/ 29 h 62"/>
                <a:gd name="T86" fmla="*/ 7 w 24"/>
                <a:gd name="T87" fmla="*/ 24 h 62"/>
                <a:gd name="T88" fmla="*/ 10 w 24"/>
                <a:gd name="T89" fmla="*/ 13 h 62"/>
                <a:gd name="T90" fmla="*/ 11 w 24"/>
                <a:gd name="T91" fmla="*/ 7 h 62"/>
                <a:gd name="T92" fmla="*/ 14 w 24"/>
                <a:gd name="T93" fmla="*/ 5 h 62"/>
                <a:gd name="T94" fmla="*/ 16 w 24"/>
                <a:gd name="T95" fmla="*/ 5 h 62"/>
                <a:gd name="T96" fmla="*/ 19 w 24"/>
                <a:gd name="T97" fmla="*/ 2 h 62"/>
                <a:gd name="T98" fmla="*/ 19 w 24"/>
                <a:gd name="T99" fmla="*/ 4 h 62"/>
                <a:gd name="T100" fmla="*/ 21 w 24"/>
                <a:gd name="T101" fmla="*/ 2 h 62"/>
                <a:gd name="T102" fmla="*/ 22 w 24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62">
                  <a:moveTo>
                    <a:pt x="24" y="0"/>
                  </a:moveTo>
                  <a:lnTo>
                    <a:pt x="22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8" y="37"/>
                  </a:lnTo>
                  <a:lnTo>
                    <a:pt x="16" y="38"/>
                  </a:lnTo>
                  <a:lnTo>
                    <a:pt x="16" y="41"/>
                  </a:lnTo>
                  <a:lnTo>
                    <a:pt x="14" y="41"/>
                  </a:lnTo>
                  <a:lnTo>
                    <a:pt x="14" y="45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2"/>
                  </a:lnTo>
                  <a:lnTo>
                    <a:pt x="11" y="56"/>
                  </a:lnTo>
                  <a:lnTo>
                    <a:pt x="11" y="56"/>
                  </a:lnTo>
                  <a:lnTo>
                    <a:pt x="11" y="5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57"/>
                  </a:lnTo>
                  <a:lnTo>
                    <a:pt x="7" y="54"/>
                  </a:lnTo>
                  <a:lnTo>
                    <a:pt x="7" y="51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3" y="45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0" y="13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3" name="Freeform 250">
              <a:extLst>
                <a:ext uri="{FF2B5EF4-FFF2-40B4-BE49-F238E27FC236}">
                  <a16:creationId xmlns:a16="http://schemas.microsoft.com/office/drawing/2014/main" id="{A50B5D73-2F7A-E9C1-ADBE-3037362CD7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2611" y="2681116"/>
              <a:ext cx="122802" cy="150091"/>
            </a:xfrm>
            <a:custGeom>
              <a:avLst/>
              <a:gdLst>
                <a:gd name="T0" fmla="*/ 7 w 63"/>
                <a:gd name="T1" fmla="*/ 28 h 77"/>
                <a:gd name="T2" fmla="*/ 2 w 63"/>
                <a:gd name="T3" fmla="*/ 27 h 77"/>
                <a:gd name="T4" fmla="*/ 49 w 63"/>
                <a:gd name="T5" fmla="*/ 3 h 77"/>
                <a:gd name="T6" fmla="*/ 43 w 63"/>
                <a:gd name="T7" fmla="*/ 8 h 77"/>
                <a:gd name="T8" fmla="*/ 40 w 63"/>
                <a:gd name="T9" fmla="*/ 13 h 77"/>
                <a:gd name="T10" fmla="*/ 35 w 63"/>
                <a:gd name="T11" fmla="*/ 14 h 77"/>
                <a:gd name="T12" fmla="*/ 38 w 63"/>
                <a:gd name="T13" fmla="*/ 16 h 77"/>
                <a:gd name="T14" fmla="*/ 32 w 63"/>
                <a:gd name="T15" fmla="*/ 19 h 77"/>
                <a:gd name="T16" fmla="*/ 40 w 63"/>
                <a:gd name="T17" fmla="*/ 25 h 77"/>
                <a:gd name="T18" fmla="*/ 44 w 63"/>
                <a:gd name="T19" fmla="*/ 24 h 77"/>
                <a:gd name="T20" fmla="*/ 46 w 63"/>
                <a:gd name="T21" fmla="*/ 21 h 77"/>
                <a:gd name="T22" fmla="*/ 51 w 63"/>
                <a:gd name="T23" fmla="*/ 22 h 77"/>
                <a:gd name="T24" fmla="*/ 54 w 63"/>
                <a:gd name="T25" fmla="*/ 24 h 77"/>
                <a:gd name="T26" fmla="*/ 57 w 63"/>
                <a:gd name="T27" fmla="*/ 27 h 77"/>
                <a:gd name="T28" fmla="*/ 60 w 63"/>
                <a:gd name="T29" fmla="*/ 27 h 77"/>
                <a:gd name="T30" fmla="*/ 59 w 63"/>
                <a:gd name="T31" fmla="*/ 30 h 77"/>
                <a:gd name="T32" fmla="*/ 62 w 63"/>
                <a:gd name="T33" fmla="*/ 38 h 77"/>
                <a:gd name="T34" fmla="*/ 62 w 63"/>
                <a:gd name="T35" fmla="*/ 44 h 77"/>
                <a:gd name="T36" fmla="*/ 60 w 63"/>
                <a:gd name="T37" fmla="*/ 52 h 77"/>
                <a:gd name="T38" fmla="*/ 57 w 63"/>
                <a:gd name="T39" fmla="*/ 60 h 77"/>
                <a:gd name="T40" fmla="*/ 52 w 63"/>
                <a:gd name="T41" fmla="*/ 63 h 77"/>
                <a:gd name="T42" fmla="*/ 49 w 63"/>
                <a:gd name="T43" fmla="*/ 63 h 77"/>
                <a:gd name="T44" fmla="*/ 40 w 63"/>
                <a:gd name="T45" fmla="*/ 65 h 77"/>
                <a:gd name="T46" fmla="*/ 37 w 63"/>
                <a:gd name="T47" fmla="*/ 68 h 77"/>
                <a:gd name="T48" fmla="*/ 30 w 63"/>
                <a:gd name="T49" fmla="*/ 69 h 77"/>
                <a:gd name="T50" fmla="*/ 29 w 63"/>
                <a:gd name="T51" fmla="*/ 71 h 77"/>
                <a:gd name="T52" fmla="*/ 24 w 63"/>
                <a:gd name="T53" fmla="*/ 74 h 77"/>
                <a:gd name="T54" fmla="*/ 13 w 63"/>
                <a:gd name="T55" fmla="*/ 76 h 77"/>
                <a:gd name="T56" fmla="*/ 11 w 63"/>
                <a:gd name="T57" fmla="*/ 73 h 77"/>
                <a:gd name="T58" fmla="*/ 3 w 63"/>
                <a:gd name="T59" fmla="*/ 74 h 77"/>
                <a:gd name="T60" fmla="*/ 8 w 63"/>
                <a:gd name="T61" fmla="*/ 69 h 77"/>
                <a:gd name="T62" fmla="*/ 0 w 63"/>
                <a:gd name="T63" fmla="*/ 71 h 77"/>
                <a:gd name="T64" fmla="*/ 7 w 63"/>
                <a:gd name="T65" fmla="*/ 65 h 77"/>
                <a:gd name="T66" fmla="*/ 0 w 63"/>
                <a:gd name="T67" fmla="*/ 63 h 77"/>
                <a:gd name="T68" fmla="*/ 5 w 63"/>
                <a:gd name="T69" fmla="*/ 62 h 77"/>
                <a:gd name="T70" fmla="*/ 7 w 63"/>
                <a:gd name="T71" fmla="*/ 58 h 77"/>
                <a:gd name="T72" fmla="*/ 14 w 63"/>
                <a:gd name="T73" fmla="*/ 55 h 77"/>
                <a:gd name="T74" fmla="*/ 18 w 63"/>
                <a:gd name="T75" fmla="*/ 54 h 77"/>
                <a:gd name="T76" fmla="*/ 11 w 63"/>
                <a:gd name="T77" fmla="*/ 54 h 77"/>
                <a:gd name="T78" fmla="*/ 13 w 63"/>
                <a:gd name="T79" fmla="*/ 52 h 77"/>
                <a:gd name="T80" fmla="*/ 16 w 63"/>
                <a:gd name="T81" fmla="*/ 46 h 77"/>
                <a:gd name="T82" fmla="*/ 19 w 63"/>
                <a:gd name="T83" fmla="*/ 44 h 77"/>
                <a:gd name="T84" fmla="*/ 13 w 63"/>
                <a:gd name="T85" fmla="*/ 43 h 77"/>
                <a:gd name="T86" fmla="*/ 10 w 63"/>
                <a:gd name="T87" fmla="*/ 41 h 77"/>
                <a:gd name="T88" fmla="*/ 7 w 63"/>
                <a:gd name="T89" fmla="*/ 39 h 77"/>
                <a:gd name="T90" fmla="*/ 3 w 63"/>
                <a:gd name="T91" fmla="*/ 38 h 77"/>
                <a:gd name="T92" fmla="*/ 10 w 63"/>
                <a:gd name="T93" fmla="*/ 35 h 77"/>
                <a:gd name="T94" fmla="*/ 8 w 63"/>
                <a:gd name="T95" fmla="*/ 32 h 77"/>
                <a:gd name="T96" fmla="*/ 7 w 63"/>
                <a:gd name="T97" fmla="*/ 30 h 77"/>
                <a:gd name="T98" fmla="*/ 7 w 63"/>
                <a:gd name="T99" fmla="*/ 25 h 77"/>
                <a:gd name="T100" fmla="*/ 5 w 63"/>
                <a:gd name="T101" fmla="*/ 22 h 77"/>
                <a:gd name="T102" fmla="*/ 11 w 63"/>
                <a:gd name="T103" fmla="*/ 22 h 77"/>
                <a:gd name="T104" fmla="*/ 19 w 63"/>
                <a:gd name="T105" fmla="*/ 22 h 77"/>
                <a:gd name="T106" fmla="*/ 25 w 63"/>
                <a:gd name="T107" fmla="*/ 21 h 77"/>
                <a:gd name="T108" fmla="*/ 30 w 63"/>
                <a:gd name="T109" fmla="*/ 17 h 77"/>
                <a:gd name="T110" fmla="*/ 24 w 63"/>
                <a:gd name="T111" fmla="*/ 13 h 77"/>
                <a:gd name="T112" fmla="*/ 29 w 63"/>
                <a:gd name="T113" fmla="*/ 10 h 77"/>
                <a:gd name="T114" fmla="*/ 30 w 63"/>
                <a:gd name="T115" fmla="*/ 5 h 77"/>
                <a:gd name="T116" fmla="*/ 38 w 63"/>
                <a:gd name="T117" fmla="*/ 3 h 77"/>
                <a:gd name="T118" fmla="*/ 40 w 63"/>
                <a:gd name="T119" fmla="*/ 5 h 77"/>
                <a:gd name="T120" fmla="*/ 40 w 63"/>
                <a:gd name="T121" fmla="*/ 8 h 77"/>
                <a:gd name="T122" fmla="*/ 41 w 63"/>
                <a:gd name="T123" fmla="*/ 3 h 77"/>
                <a:gd name="T124" fmla="*/ 44 w 63"/>
                <a:gd name="T1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77">
                  <a:moveTo>
                    <a:pt x="2" y="27"/>
                  </a:move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8"/>
                  </a:lnTo>
                  <a:lnTo>
                    <a:pt x="2" y="27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8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1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9" y="27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62" y="41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3" y="49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0" y="57"/>
                  </a:lnTo>
                  <a:lnTo>
                    <a:pt x="59" y="58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8" y="65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5"/>
                  </a:lnTo>
                  <a:lnTo>
                    <a:pt x="40" y="65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5" y="69"/>
                  </a:lnTo>
                  <a:lnTo>
                    <a:pt x="33" y="69"/>
                  </a:lnTo>
                  <a:lnTo>
                    <a:pt x="32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27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0" y="77"/>
                  </a:lnTo>
                  <a:lnTo>
                    <a:pt x="8" y="77"/>
                  </a:lnTo>
                  <a:lnTo>
                    <a:pt x="10" y="7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7" y="74"/>
                  </a:lnTo>
                  <a:lnTo>
                    <a:pt x="5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11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2"/>
                  </a:lnTo>
                  <a:lnTo>
                    <a:pt x="3" y="62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4" y="55"/>
                  </a:lnTo>
                  <a:lnTo>
                    <a:pt x="19" y="55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5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10" y="54"/>
                  </a:lnTo>
                  <a:lnTo>
                    <a:pt x="13" y="52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4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9" y="19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27" y="16"/>
                  </a:lnTo>
                  <a:lnTo>
                    <a:pt x="22" y="14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43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4" name="Freeform 251">
              <a:extLst>
                <a:ext uri="{FF2B5EF4-FFF2-40B4-BE49-F238E27FC236}">
                  <a16:creationId xmlns:a16="http://schemas.microsoft.com/office/drawing/2014/main" id="{D0DD4199-46B3-646A-902A-4A037010D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4584" y="4425668"/>
              <a:ext cx="1190975" cy="298231"/>
            </a:xfrm>
            <a:custGeom>
              <a:avLst/>
              <a:gdLst>
                <a:gd name="T0" fmla="*/ 357 w 611"/>
                <a:gd name="T1" fmla="*/ 143 h 153"/>
                <a:gd name="T2" fmla="*/ 302 w 611"/>
                <a:gd name="T3" fmla="*/ 135 h 153"/>
                <a:gd name="T4" fmla="*/ 381 w 611"/>
                <a:gd name="T5" fmla="*/ 132 h 153"/>
                <a:gd name="T6" fmla="*/ 372 w 611"/>
                <a:gd name="T7" fmla="*/ 129 h 153"/>
                <a:gd name="T8" fmla="*/ 302 w 611"/>
                <a:gd name="T9" fmla="*/ 118 h 153"/>
                <a:gd name="T10" fmla="*/ 253 w 611"/>
                <a:gd name="T11" fmla="*/ 123 h 153"/>
                <a:gd name="T12" fmla="*/ 365 w 611"/>
                <a:gd name="T13" fmla="*/ 115 h 153"/>
                <a:gd name="T14" fmla="*/ 577 w 611"/>
                <a:gd name="T15" fmla="*/ 115 h 153"/>
                <a:gd name="T16" fmla="*/ 383 w 611"/>
                <a:gd name="T17" fmla="*/ 115 h 153"/>
                <a:gd name="T18" fmla="*/ 339 w 611"/>
                <a:gd name="T19" fmla="*/ 121 h 153"/>
                <a:gd name="T20" fmla="*/ 315 w 611"/>
                <a:gd name="T21" fmla="*/ 113 h 153"/>
                <a:gd name="T22" fmla="*/ 348 w 611"/>
                <a:gd name="T23" fmla="*/ 113 h 153"/>
                <a:gd name="T24" fmla="*/ 294 w 611"/>
                <a:gd name="T25" fmla="*/ 120 h 153"/>
                <a:gd name="T26" fmla="*/ 269 w 611"/>
                <a:gd name="T27" fmla="*/ 124 h 153"/>
                <a:gd name="T28" fmla="*/ 280 w 611"/>
                <a:gd name="T29" fmla="*/ 117 h 153"/>
                <a:gd name="T30" fmla="*/ 231 w 611"/>
                <a:gd name="T31" fmla="*/ 117 h 153"/>
                <a:gd name="T32" fmla="*/ 397 w 611"/>
                <a:gd name="T33" fmla="*/ 109 h 153"/>
                <a:gd name="T34" fmla="*/ 567 w 611"/>
                <a:gd name="T35" fmla="*/ 117 h 153"/>
                <a:gd name="T36" fmla="*/ 471 w 611"/>
                <a:gd name="T37" fmla="*/ 102 h 153"/>
                <a:gd name="T38" fmla="*/ 432 w 611"/>
                <a:gd name="T39" fmla="*/ 98 h 153"/>
                <a:gd name="T40" fmla="*/ 244 w 611"/>
                <a:gd name="T41" fmla="*/ 95 h 153"/>
                <a:gd name="T42" fmla="*/ 523 w 611"/>
                <a:gd name="T43" fmla="*/ 87 h 153"/>
                <a:gd name="T44" fmla="*/ 129 w 611"/>
                <a:gd name="T45" fmla="*/ 83 h 153"/>
                <a:gd name="T46" fmla="*/ 173 w 611"/>
                <a:gd name="T47" fmla="*/ 90 h 153"/>
                <a:gd name="T48" fmla="*/ 220 w 611"/>
                <a:gd name="T49" fmla="*/ 106 h 153"/>
                <a:gd name="T50" fmla="*/ 179 w 611"/>
                <a:gd name="T51" fmla="*/ 113 h 153"/>
                <a:gd name="T52" fmla="*/ 102 w 611"/>
                <a:gd name="T53" fmla="*/ 95 h 153"/>
                <a:gd name="T54" fmla="*/ 121 w 611"/>
                <a:gd name="T55" fmla="*/ 82 h 153"/>
                <a:gd name="T56" fmla="*/ 493 w 611"/>
                <a:gd name="T57" fmla="*/ 79 h 153"/>
                <a:gd name="T58" fmla="*/ 514 w 611"/>
                <a:gd name="T59" fmla="*/ 82 h 153"/>
                <a:gd name="T60" fmla="*/ 361 w 611"/>
                <a:gd name="T61" fmla="*/ 71 h 153"/>
                <a:gd name="T62" fmla="*/ 342 w 611"/>
                <a:gd name="T63" fmla="*/ 72 h 153"/>
                <a:gd name="T64" fmla="*/ 351 w 611"/>
                <a:gd name="T65" fmla="*/ 74 h 153"/>
                <a:gd name="T66" fmla="*/ 356 w 611"/>
                <a:gd name="T67" fmla="*/ 54 h 153"/>
                <a:gd name="T68" fmla="*/ 428 w 611"/>
                <a:gd name="T69" fmla="*/ 46 h 153"/>
                <a:gd name="T70" fmla="*/ 252 w 611"/>
                <a:gd name="T71" fmla="*/ 54 h 153"/>
                <a:gd name="T72" fmla="*/ 395 w 611"/>
                <a:gd name="T73" fmla="*/ 44 h 153"/>
                <a:gd name="T74" fmla="*/ 449 w 611"/>
                <a:gd name="T75" fmla="*/ 36 h 153"/>
                <a:gd name="T76" fmla="*/ 438 w 611"/>
                <a:gd name="T77" fmla="*/ 43 h 153"/>
                <a:gd name="T78" fmla="*/ 439 w 611"/>
                <a:gd name="T79" fmla="*/ 38 h 153"/>
                <a:gd name="T80" fmla="*/ 134 w 611"/>
                <a:gd name="T81" fmla="*/ 41 h 153"/>
                <a:gd name="T82" fmla="*/ 515 w 611"/>
                <a:gd name="T83" fmla="*/ 25 h 153"/>
                <a:gd name="T84" fmla="*/ 364 w 611"/>
                <a:gd name="T85" fmla="*/ 22 h 153"/>
                <a:gd name="T86" fmla="*/ 454 w 611"/>
                <a:gd name="T87" fmla="*/ 25 h 153"/>
                <a:gd name="T88" fmla="*/ 537 w 611"/>
                <a:gd name="T89" fmla="*/ 19 h 153"/>
                <a:gd name="T90" fmla="*/ 118 w 611"/>
                <a:gd name="T91" fmla="*/ 31 h 153"/>
                <a:gd name="T92" fmla="*/ 96 w 611"/>
                <a:gd name="T93" fmla="*/ 22 h 153"/>
                <a:gd name="T94" fmla="*/ 422 w 611"/>
                <a:gd name="T95" fmla="*/ 19 h 153"/>
                <a:gd name="T96" fmla="*/ 350 w 611"/>
                <a:gd name="T97" fmla="*/ 19 h 153"/>
                <a:gd name="T98" fmla="*/ 6 w 611"/>
                <a:gd name="T99" fmla="*/ 14 h 153"/>
                <a:gd name="T100" fmla="*/ 466 w 611"/>
                <a:gd name="T101" fmla="*/ 8 h 153"/>
                <a:gd name="T102" fmla="*/ 533 w 611"/>
                <a:gd name="T103" fmla="*/ 6 h 153"/>
                <a:gd name="T104" fmla="*/ 332 w 611"/>
                <a:gd name="T105" fmla="*/ 3 h 153"/>
                <a:gd name="T106" fmla="*/ 518 w 611"/>
                <a:gd name="T107" fmla="*/ 31 h 153"/>
                <a:gd name="T108" fmla="*/ 556 w 611"/>
                <a:gd name="T109" fmla="*/ 22 h 153"/>
                <a:gd name="T110" fmla="*/ 611 w 611"/>
                <a:gd name="T111" fmla="*/ 82 h 153"/>
                <a:gd name="T112" fmla="*/ 586 w 611"/>
                <a:gd name="T113" fmla="*/ 112 h 153"/>
                <a:gd name="T114" fmla="*/ 581 w 611"/>
                <a:gd name="T115" fmla="*/ 95 h 153"/>
                <a:gd name="T116" fmla="*/ 556 w 611"/>
                <a:gd name="T117" fmla="*/ 66 h 153"/>
                <a:gd name="T118" fmla="*/ 510 w 611"/>
                <a:gd name="T119" fmla="*/ 50 h 153"/>
                <a:gd name="T120" fmla="*/ 495 w 611"/>
                <a:gd name="T121" fmla="*/ 46 h 153"/>
                <a:gd name="T122" fmla="*/ 509 w 611"/>
                <a:gd name="T123" fmla="*/ 27 h 153"/>
                <a:gd name="T124" fmla="*/ 471 w 611"/>
                <a:gd name="T125" fmla="*/ 1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1" h="153">
                  <a:moveTo>
                    <a:pt x="357" y="146"/>
                  </a:moveTo>
                  <a:lnTo>
                    <a:pt x="357" y="146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6" y="150"/>
                  </a:lnTo>
                  <a:lnTo>
                    <a:pt x="354" y="151"/>
                  </a:lnTo>
                  <a:lnTo>
                    <a:pt x="351" y="151"/>
                  </a:lnTo>
                  <a:lnTo>
                    <a:pt x="351" y="153"/>
                  </a:lnTo>
                  <a:lnTo>
                    <a:pt x="350" y="153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0" y="150"/>
                  </a:lnTo>
                  <a:lnTo>
                    <a:pt x="353" y="150"/>
                  </a:lnTo>
                  <a:lnTo>
                    <a:pt x="354" y="148"/>
                  </a:lnTo>
                  <a:lnTo>
                    <a:pt x="356" y="146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337" y="145"/>
                  </a:moveTo>
                  <a:lnTo>
                    <a:pt x="337" y="146"/>
                  </a:lnTo>
                  <a:lnTo>
                    <a:pt x="337" y="146"/>
                  </a:lnTo>
                  <a:lnTo>
                    <a:pt x="335" y="148"/>
                  </a:lnTo>
                  <a:lnTo>
                    <a:pt x="335" y="148"/>
                  </a:lnTo>
                  <a:lnTo>
                    <a:pt x="334" y="148"/>
                  </a:lnTo>
                  <a:lnTo>
                    <a:pt x="334" y="148"/>
                  </a:lnTo>
                  <a:lnTo>
                    <a:pt x="334" y="146"/>
                  </a:lnTo>
                  <a:lnTo>
                    <a:pt x="335" y="145"/>
                  </a:lnTo>
                  <a:lnTo>
                    <a:pt x="337" y="145"/>
                  </a:lnTo>
                  <a:close/>
                  <a:moveTo>
                    <a:pt x="359" y="142"/>
                  </a:moveTo>
                  <a:lnTo>
                    <a:pt x="359" y="142"/>
                  </a:lnTo>
                  <a:lnTo>
                    <a:pt x="359" y="142"/>
                  </a:lnTo>
                  <a:lnTo>
                    <a:pt x="357" y="143"/>
                  </a:lnTo>
                  <a:lnTo>
                    <a:pt x="357" y="143"/>
                  </a:lnTo>
                  <a:lnTo>
                    <a:pt x="356" y="145"/>
                  </a:lnTo>
                  <a:lnTo>
                    <a:pt x="356" y="143"/>
                  </a:lnTo>
                  <a:lnTo>
                    <a:pt x="357" y="142"/>
                  </a:lnTo>
                  <a:lnTo>
                    <a:pt x="359" y="142"/>
                  </a:lnTo>
                  <a:close/>
                  <a:moveTo>
                    <a:pt x="307" y="129"/>
                  </a:moveTo>
                  <a:lnTo>
                    <a:pt x="309" y="129"/>
                  </a:lnTo>
                  <a:lnTo>
                    <a:pt x="309" y="131"/>
                  </a:lnTo>
                  <a:lnTo>
                    <a:pt x="309" y="131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4"/>
                  </a:lnTo>
                  <a:lnTo>
                    <a:pt x="313" y="134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6" y="134"/>
                  </a:lnTo>
                  <a:lnTo>
                    <a:pt x="316" y="135"/>
                  </a:lnTo>
                  <a:lnTo>
                    <a:pt x="318" y="137"/>
                  </a:lnTo>
                  <a:lnTo>
                    <a:pt x="318" y="139"/>
                  </a:lnTo>
                  <a:lnTo>
                    <a:pt x="320" y="139"/>
                  </a:lnTo>
                  <a:lnTo>
                    <a:pt x="321" y="140"/>
                  </a:lnTo>
                  <a:lnTo>
                    <a:pt x="320" y="140"/>
                  </a:lnTo>
                  <a:lnTo>
                    <a:pt x="318" y="142"/>
                  </a:lnTo>
                  <a:lnTo>
                    <a:pt x="318" y="143"/>
                  </a:lnTo>
                  <a:lnTo>
                    <a:pt x="316" y="143"/>
                  </a:lnTo>
                  <a:lnTo>
                    <a:pt x="315" y="143"/>
                  </a:lnTo>
                  <a:lnTo>
                    <a:pt x="315" y="143"/>
                  </a:lnTo>
                  <a:lnTo>
                    <a:pt x="312" y="143"/>
                  </a:lnTo>
                  <a:lnTo>
                    <a:pt x="310" y="142"/>
                  </a:lnTo>
                  <a:lnTo>
                    <a:pt x="309" y="142"/>
                  </a:lnTo>
                  <a:lnTo>
                    <a:pt x="309" y="140"/>
                  </a:lnTo>
                  <a:lnTo>
                    <a:pt x="307" y="139"/>
                  </a:lnTo>
                  <a:lnTo>
                    <a:pt x="305" y="139"/>
                  </a:lnTo>
                  <a:lnTo>
                    <a:pt x="302" y="135"/>
                  </a:lnTo>
                  <a:lnTo>
                    <a:pt x="301" y="135"/>
                  </a:lnTo>
                  <a:lnTo>
                    <a:pt x="301" y="135"/>
                  </a:lnTo>
                  <a:lnTo>
                    <a:pt x="299" y="135"/>
                  </a:lnTo>
                  <a:lnTo>
                    <a:pt x="296" y="135"/>
                  </a:lnTo>
                  <a:lnTo>
                    <a:pt x="294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93" y="132"/>
                  </a:lnTo>
                  <a:lnTo>
                    <a:pt x="294" y="132"/>
                  </a:lnTo>
                  <a:lnTo>
                    <a:pt x="294" y="131"/>
                  </a:lnTo>
                  <a:lnTo>
                    <a:pt x="296" y="131"/>
                  </a:lnTo>
                  <a:lnTo>
                    <a:pt x="298" y="131"/>
                  </a:lnTo>
                  <a:lnTo>
                    <a:pt x="301" y="131"/>
                  </a:lnTo>
                  <a:lnTo>
                    <a:pt x="302" y="129"/>
                  </a:lnTo>
                  <a:lnTo>
                    <a:pt x="305" y="131"/>
                  </a:lnTo>
                  <a:lnTo>
                    <a:pt x="307" y="131"/>
                  </a:lnTo>
                  <a:lnTo>
                    <a:pt x="307" y="129"/>
                  </a:lnTo>
                  <a:close/>
                  <a:moveTo>
                    <a:pt x="380" y="124"/>
                  </a:moveTo>
                  <a:lnTo>
                    <a:pt x="380" y="126"/>
                  </a:lnTo>
                  <a:lnTo>
                    <a:pt x="380" y="126"/>
                  </a:lnTo>
                  <a:lnTo>
                    <a:pt x="381" y="126"/>
                  </a:lnTo>
                  <a:lnTo>
                    <a:pt x="383" y="124"/>
                  </a:lnTo>
                  <a:lnTo>
                    <a:pt x="383" y="124"/>
                  </a:lnTo>
                  <a:lnTo>
                    <a:pt x="383" y="126"/>
                  </a:lnTo>
                  <a:lnTo>
                    <a:pt x="383" y="126"/>
                  </a:lnTo>
                  <a:lnTo>
                    <a:pt x="383" y="128"/>
                  </a:lnTo>
                  <a:lnTo>
                    <a:pt x="381" y="128"/>
                  </a:lnTo>
                  <a:lnTo>
                    <a:pt x="380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81" y="129"/>
                  </a:lnTo>
                  <a:lnTo>
                    <a:pt x="381" y="131"/>
                  </a:lnTo>
                  <a:lnTo>
                    <a:pt x="381" y="132"/>
                  </a:lnTo>
                  <a:lnTo>
                    <a:pt x="381" y="132"/>
                  </a:lnTo>
                  <a:lnTo>
                    <a:pt x="380" y="134"/>
                  </a:lnTo>
                  <a:lnTo>
                    <a:pt x="378" y="135"/>
                  </a:lnTo>
                  <a:lnTo>
                    <a:pt x="376" y="139"/>
                  </a:lnTo>
                  <a:lnTo>
                    <a:pt x="375" y="139"/>
                  </a:lnTo>
                  <a:lnTo>
                    <a:pt x="373" y="140"/>
                  </a:lnTo>
                  <a:lnTo>
                    <a:pt x="372" y="142"/>
                  </a:lnTo>
                  <a:lnTo>
                    <a:pt x="372" y="142"/>
                  </a:lnTo>
                  <a:lnTo>
                    <a:pt x="369" y="142"/>
                  </a:lnTo>
                  <a:lnTo>
                    <a:pt x="365" y="143"/>
                  </a:lnTo>
                  <a:lnTo>
                    <a:pt x="364" y="145"/>
                  </a:lnTo>
                  <a:lnTo>
                    <a:pt x="362" y="145"/>
                  </a:lnTo>
                  <a:lnTo>
                    <a:pt x="361" y="143"/>
                  </a:lnTo>
                  <a:lnTo>
                    <a:pt x="361" y="143"/>
                  </a:lnTo>
                  <a:lnTo>
                    <a:pt x="361" y="142"/>
                  </a:lnTo>
                  <a:lnTo>
                    <a:pt x="361" y="142"/>
                  </a:lnTo>
                  <a:lnTo>
                    <a:pt x="362" y="142"/>
                  </a:lnTo>
                  <a:lnTo>
                    <a:pt x="362" y="140"/>
                  </a:lnTo>
                  <a:lnTo>
                    <a:pt x="361" y="140"/>
                  </a:lnTo>
                  <a:lnTo>
                    <a:pt x="361" y="139"/>
                  </a:lnTo>
                  <a:lnTo>
                    <a:pt x="361" y="137"/>
                  </a:lnTo>
                  <a:lnTo>
                    <a:pt x="362" y="135"/>
                  </a:lnTo>
                  <a:lnTo>
                    <a:pt x="362" y="134"/>
                  </a:lnTo>
                  <a:lnTo>
                    <a:pt x="364" y="131"/>
                  </a:lnTo>
                  <a:lnTo>
                    <a:pt x="365" y="131"/>
                  </a:lnTo>
                  <a:lnTo>
                    <a:pt x="367" y="129"/>
                  </a:lnTo>
                  <a:lnTo>
                    <a:pt x="367" y="131"/>
                  </a:lnTo>
                  <a:lnTo>
                    <a:pt x="367" y="131"/>
                  </a:lnTo>
                  <a:lnTo>
                    <a:pt x="369" y="131"/>
                  </a:lnTo>
                  <a:lnTo>
                    <a:pt x="369" y="131"/>
                  </a:lnTo>
                  <a:lnTo>
                    <a:pt x="370" y="131"/>
                  </a:lnTo>
                  <a:lnTo>
                    <a:pt x="372" y="131"/>
                  </a:lnTo>
                  <a:lnTo>
                    <a:pt x="372" y="129"/>
                  </a:lnTo>
                  <a:lnTo>
                    <a:pt x="372" y="129"/>
                  </a:lnTo>
                  <a:lnTo>
                    <a:pt x="373" y="128"/>
                  </a:lnTo>
                  <a:lnTo>
                    <a:pt x="373" y="128"/>
                  </a:lnTo>
                  <a:lnTo>
                    <a:pt x="375" y="128"/>
                  </a:lnTo>
                  <a:lnTo>
                    <a:pt x="376" y="126"/>
                  </a:lnTo>
                  <a:lnTo>
                    <a:pt x="376" y="126"/>
                  </a:lnTo>
                  <a:lnTo>
                    <a:pt x="380" y="124"/>
                  </a:lnTo>
                  <a:lnTo>
                    <a:pt x="380" y="124"/>
                  </a:lnTo>
                  <a:close/>
                  <a:moveTo>
                    <a:pt x="244" y="120"/>
                  </a:moveTo>
                  <a:lnTo>
                    <a:pt x="246" y="121"/>
                  </a:lnTo>
                  <a:lnTo>
                    <a:pt x="246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2" y="121"/>
                  </a:lnTo>
                  <a:lnTo>
                    <a:pt x="244" y="120"/>
                  </a:lnTo>
                  <a:lnTo>
                    <a:pt x="244" y="120"/>
                  </a:lnTo>
                  <a:close/>
                  <a:moveTo>
                    <a:pt x="353" y="117"/>
                  </a:moveTo>
                  <a:lnTo>
                    <a:pt x="354" y="117"/>
                  </a:lnTo>
                  <a:lnTo>
                    <a:pt x="354" y="117"/>
                  </a:lnTo>
                  <a:lnTo>
                    <a:pt x="353" y="118"/>
                  </a:lnTo>
                  <a:lnTo>
                    <a:pt x="351" y="118"/>
                  </a:lnTo>
                  <a:lnTo>
                    <a:pt x="351" y="120"/>
                  </a:lnTo>
                  <a:lnTo>
                    <a:pt x="350" y="118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3" y="117"/>
                  </a:lnTo>
                  <a:lnTo>
                    <a:pt x="353" y="117"/>
                  </a:lnTo>
                  <a:close/>
                  <a:moveTo>
                    <a:pt x="301" y="117"/>
                  </a:moveTo>
                  <a:lnTo>
                    <a:pt x="301" y="117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302" y="117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1" y="120"/>
                  </a:lnTo>
                  <a:lnTo>
                    <a:pt x="301" y="120"/>
                  </a:lnTo>
                  <a:lnTo>
                    <a:pt x="301" y="121"/>
                  </a:lnTo>
                  <a:lnTo>
                    <a:pt x="301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299" y="118"/>
                  </a:lnTo>
                  <a:lnTo>
                    <a:pt x="301" y="118"/>
                  </a:lnTo>
                  <a:lnTo>
                    <a:pt x="301" y="117"/>
                  </a:lnTo>
                  <a:lnTo>
                    <a:pt x="301" y="117"/>
                  </a:lnTo>
                  <a:close/>
                  <a:moveTo>
                    <a:pt x="354" y="113"/>
                  </a:moveTo>
                  <a:lnTo>
                    <a:pt x="356" y="115"/>
                  </a:lnTo>
                  <a:lnTo>
                    <a:pt x="356" y="115"/>
                  </a:lnTo>
                  <a:lnTo>
                    <a:pt x="356" y="117"/>
                  </a:lnTo>
                  <a:lnTo>
                    <a:pt x="353" y="117"/>
                  </a:lnTo>
                  <a:lnTo>
                    <a:pt x="353" y="115"/>
                  </a:lnTo>
                  <a:lnTo>
                    <a:pt x="353" y="115"/>
                  </a:lnTo>
                  <a:lnTo>
                    <a:pt x="354" y="113"/>
                  </a:lnTo>
                  <a:lnTo>
                    <a:pt x="354" y="113"/>
                  </a:lnTo>
                  <a:close/>
                  <a:moveTo>
                    <a:pt x="257" y="113"/>
                  </a:moveTo>
                  <a:lnTo>
                    <a:pt x="260" y="115"/>
                  </a:lnTo>
                  <a:lnTo>
                    <a:pt x="261" y="115"/>
                  </a:lnTo>
                  <a:lnTo>
                    <a:pt x="261" y="115"/>
                  </a:lnTo>
                  <a:lnTo>
                    <a:pt x="261" y="117"/>
                  </a:lnTo>
                  <a:lnTo>
                    <a:pt x="260" y="120"/>
                  </a:lnTo>
                  <a:lnTo>
                    <a:pt x="258" y="123"/>
                  </a:lnTo>
                  <a:lnTo>
                    <a:pt x="258" y="123"/>
                  </a:lnTo>
                  <a:lnTo>
                    <a:pt x="260" y="123"/>
                  </a:lnTo>
                  <a:lnTo>
                    <a:pt x="257" y="124"/>
                  </a:lnTo>
                  <a:lnTo>
                    <a:pt x="255" y="123"/>
                  </a:lnTo>
                  <a:lnTo>
                    <a:pt x="253" y="123"/>
                  </a:lnTo>
                  <a:lnTo>
                    <a:pt x="250" y="123"/>
                  </a:lnTo>
                  <a:lnTo>
                    <a:pt x="249" y="123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20"/>
                  </a:lnTo>
                  <a:lnTo>
                    <a:pt x="252" y="117"/>
                  </a:lnTo>
                  <a:lnTo>
                    <a:pt x="253" y="115"/>
                  </a:lnTo>
                  <a:lnTo>
                    <a:pt x="255" y="113"/>
                  </a:lnTo>
                  <a:lnTo>
                    <a:pt x="257" y="113"/>
                  </a:lnTo>
                  <a:close/>
                  <a:moveTo>
                    <a:pt x="370" y="113"/>
                  </a:moveTo>
                  <a:lnTo>
                    <a:pt x="370" y="113"/>
                  </a:lnTo>
                  <a:lnTo>
                    <a:pt x="370" y="113"/>
                  </a:lnTo>
                  <a:lnTo>
                    <a:pt x="370" y="115"/>
                  </a:lnTo>
                  <a:lnTo>
                    <a:pt x="370" y="117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7" y="118"/>
                  </a:lnTo>
                  <a:lnTo>
                    <a:pt x="367" y="117"/>
                  </a:lnTo>
                  <a:lnTo>
                    <a:pt x="365" y="117"/>
                  </a:lnTo>
                  <a:lnTo>
                    <a:pt x="365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9" y="115"/>
                  </a:lnTo>
                  <a:lnTo>
                    <a:pt x="370" y="113"/>
                  </a:lnTo>
                  <a:lnTo>
                    <a:pt x="370" y="113"/>
                  </a:lnTo>
                  <a:close/>
                  <a:moveTo>
                    <a:pt x="364" y="113"/>
                  </a:moveTo>
                  <a:lnTo>
                    <a:pt x="364" y="113"/>
                  </a:lnTo>
                  <a:lnTo>
                    <a:pt x="365" y="113"/>
                  </a:lnTo>
                  <a:lnTo>
                    <a:pt x="365" y="115"/>
                  </a:lnTo>
                  <a:lnTo>
                    <a:pt x="364" y="115"/>
                  </a:lnTo>
                  <a:lnTo>
                    <a:pt x="362" y="117"/>
                  </a:lnTo>
                  <a:lnTo>
                    <a:pt x="361" y="117"/>
                  </a:lnTo>
                  <a:lnTo>
                    <a:pt x="361" y="117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59" y="118"/>
                  </a:lnTo>
                  <a:lnTo>
                    <a:pt x="359" y="118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7"/>
                  </a:lnTo>
                  <a:lnTo>
                    <a:pt x="359" y="115"/>
                  </a:lnTo>
                  <a:lnTo>
                    <a:pt x="359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5"/>
                  </a:lnTo>
                  <a:lnTo>
                    <a:pt x="361" y="115"/>
                  </a:lnTo>
                  <a:lnTo>
                    <a:pt x="364" y="113"/>
                  </a:lnTo>
                  <a:close/>
                  <a:moveTo>
                    <a:pt x="580" y="113"/>
                  </a:moveTo>
                  <a:lnTo>
                    <a:pt x="580" y="113"/>
                  </a:lnTo>
                  <a:lnTo>
                    <a:pt x="581" y="115"/>
                  </a:lnTo>
                  <a:lnTo>
                    <a:pt x="581" y="117"/>
                  </a:lnTo>
                  <a:lnTo>
                    <a:pt x="581" y="117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8" y="115"/>
                  </a:lnTo>
                  <a:lnTo>
                    <a:pt x="578" y="113"/>
                  </a:lnTo>
                  <a:lnTo>
                    <a:pt x="580" y="113"/>
                  </a:lnTo>
                  <a:close/>
                  <a:moveTo>
                    <a:pt x="275" y="112"/>
                  </a:moveTo>
                  <a:lnTo>
                    <a:pt x="275" y="113"/>
                  </a:lnTo>
                  <a:lnTo>
                    <a:pt x="274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3"/>
                  </a:lnTo>
                  <a:lnTo>
                    <a:pt x="272" y="113"/>
                  </a:lnTo>
                  <a:lnTo>
                    <a:pt x="272" y="112"/>
                  </a:lnTo>
                  <a:lnTo>
                    <a:pt x="275" y="112"/>
                  </a:lnTo>
                  <a:close/>
                  <a:moveTo>
                    <a:pt x="296" y="112"/>
                  </a:moveTo>
                  <a:lnTo>
                    <a:pt x="296" y="113"/>
                  </a:lnTo>
                  <a:lnTo>
                    <a:pt x="296" y="113"/>
                  </a:lnTo>
                  <a:lnTo>
                    <a:pt x="296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2"/>
                  </a:lnTo>
                  <a:lnTo>
                    <a:pt x="296" y="112"/>
                  </a:lnTo>
                  <a:close/>
                  <a:moveTo>
                    <a:pt x="373" y="112"/>
                  </a:moveTo>
                  <a:lnTo>
                    <a:pt x="375" y="112"/>
                  </a:lnTo>
                  <a:lnTo>
                    <a:pt x="375" y="113"/>
                  </a:lnTo>
                  <a:lnTo>
                    <a:pt x="376" y="113"/>
                  </a:lnTo>
                  <a:lnTo>
                    <a:pt x="376" y="113"/>
                  </a:lnTo>
                  <a:lnTo>
                    <a:pt x="380" y="113"/>
                  </a:lnTo>
                  <a:lnTo>
                    <a:pt x="381" y="113"/>
                  </a:lnTo>
                  <a:lnTo>
                    <a:pt x="383" y="113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73" y="117"/>
                  </a:lnTo>
                  <a:lnTo>
                    <a:pt x="372" y="117"/>
                  </a:lnTo>
                  <a:lnTo>
                    <a:pt x="372" y="117"/>
                  </a:lnTo>
                  <a:lnTo>
                    <a:pt x="372" y="115"/>
                  </a:lnTo>
                  <a:lnTo>
                    <a:pt x="372" y="113"/>
                  </a:lnTo>
                  <a:lnTo>
                    <a:pt x="373" y="113"/>
                  </a:lnTo>
                  <a:lnTo>
                    <a:pt x="373" y="112"/>
                  </a:lnTo>
                  <a:close/>
                  <a:moveTo>
                    <a:pt x="422" y="112"/>
                  </a:moveTo>
                  <a:lnTo>
                    <a:pt x="424" y="112"/>
                  </a:lnTo>
                  <a:lnTo>
                    <a:pt x="425" y="112"/>
                  </a:lnTo>
                  <a:lnTo>
                    <a:pt x="425" y="113"/>
                  </a:lnTo>
                  <a:lnTo>
                    <a:pt x="424" y="113"/>
                  </a:lnTo>
                  <a:lnTo>
                    <a:pt x="422" y="113"/>
                  </a:lnTo>
                  <a:lnTo>
                    <a:pt x="421" y="112"/>
                  </a:lnTo>
                  <a:lnTo>
                    <a:pt x="422" y="112"/>
                  </a:lnTo>
                  <a:close/>
                  <a:moveTo>
                    <a:pt x="350" y="112"/>
                  </a:moveTo>
                  <a:lnTo>
                    <a:pt x="351" y="112"/>
                  </a:lnTo>
                  <a:lnTo>
                    <a:pt x="351" y="112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0" y="117"/>
                  </a:lnTo>
                  <a:lnTo>
                    <a:pt x="350" y="118"/>
                  </a:lnTo>
                  <a:lnTo>
                    <a:pt x="350" y="120"/>
                  </a:lnTo>
                  <a:lnTo>
                    <a:pt x="348" y="120"/>
                  </a:lnTo>
                  <a:lnTo>
                    <a:pt x="346" y="120"/>
                  </a:lnTo>
                  <a:lnTo>
                    <a:pt x="345" y="120"/>
                  </a:lnTo>
                  <a:lnTo>
                    <a:pt x="345" y="121"/>
                  </a:lnTo>
                  <a:lnTo>
                    <a:pt x="343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39" y="121"/>
                  </a:lnTo>
                  <a:lnTo>
                    <a:pt x="335" y="123"/>
                  </a:lnTo>
                  <a:lnTo>
                    <a:pt x="334" y="123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9" y="123"/>
                  </a:lnTo>
                  <a:lnTo>
                    <a:pt x="328" y="123"/>
                  </a:lnTo>
                  <a:lnTo>
                    <a:pt x="326" y="123"/>
                  </a:lnTo>
                  <a:lnTo>
                    <a:pt x="324" y="123"/>
                  </a:lnTo>
                  <a:lnTo>
                    <a:pt x="324" y="124"/>
                  </a:lnTo>
                  <a:lnTo>
                    <a:pt x="323" y="124"/>
                  </a:lnTo>
                  <a:lnTo>
                    <a:pt x="323" y="124"/>
                  </a:lnTo>
                  <a:lnTo>
                    <a:pt x="320" y="123"/>
                  </a:lnTo>
                  <a:lnTo>
                    <a:pt x="316" y="121"/>
                  </a:lnTo>
                  <a:lnTo>
                    <a:pt x="313" y="123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07" y="123"/>
                  </a:lnTo>
                  <a:lnTo>
                    <a:pt x="307" y="121"/>
                  </a:lnTo>
                  <a:lnTo>
                    <a:pt x="305" y="121"/>
                  </a:lnTo>
                  <a:lnTo>
                    <a:pt x="305" y="120"/>
                  </a:lnTo>
                  <a:lnTo>
                    <a:pt x="305" y="120"/>
                  </a:lnTo>
                  <a:lnTo>
                    <a:pt x="305" y="118"/>
                  </a:lnTo>
                  <a:lnTo>
                    <a:pt x="307" y="118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9" y="117"/>
                  </a:lnTo>
                  <a:lnTo>
                    <a:pt x="310" y="117"/>
                  </a:lnTo>
                  <a:lnTo>
                    <a:pt x="312" y="115"/>
                  </a:lnTo>
                  <a:lnTo>
                    <a:pt x="313" y="113"/>
                  </a:lnTo>
                  <a:lnTo>
                    <a:pt x="315" y="113"/>
                  </a:lnTo>
                  <a:lnTo>
                    <a:pt x="315" y="115"/>
                  </a:lnTo>
                  <a:lnTo>
                    <a:pt x="316" y="113"/>
                  </a:lnTo>
                  <a:lnTo>
                    <a:pt x="318" y="113"/>
                  </a:lnTo>
                  <a:lnTo>
                    <a:pt x="318" y="115"/>
                  </a:lnTo>
                  <a:lnTo>
                    <a:pt x="320" y="115"/>
                  </a:lnTo>
                  <a:lnTo>
                    <a:pt x="321" y="115"/>
                  </a:lnTo>
                  <a:lnTo>
                    <a:pt x="323" y="115"/>
                  </a:lnTo>
                  <a:lnTo>
                    <a:pt x="324" y="117"/>
                  </a:lnTo>
                  <a:lnTo>
                    <a:pt x="328" y="117"/>
                  </a:lnTo>
                  <a:lnTo>
                    <a:pt x="328" y="118"/>
                  </a:lnTo>
                  <a:lnTo>
                    <a:pt x="329" y="118"/>
                  </a:lnTo>
                  <a:lnTo>
                    <a:pt x="331" y="118"/>
                  </a:lnTo>
                  <a:lnTo>
                    <a:pt x="331" y="118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4" y="118"/>
                  </a:lnTo>
                  <a:lnTo>
                    <a:pt x="335" y="118"/>
                  </a:lnTo>
                  <a:lnTo>
                    <a:pt x="335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9" y="118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3" y="120"/>
                  </a:lnTo>
                  <a:lnTo>
                    <a:pt x="345" y="118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8" y="115"/>
                  </a:lnTo>
                  <a:lnTo>
                    <a:pt x="350" y="115"/>
                  </a:lnTo>
                  <a:lnTo>
                    <a:pt x="351" y="113"/>
                  </a:lnTo>
                  <a:lnTo>
                    <a:pt x="348" y="113"/>
                  </a:lnTo>
                  <a:lnTo>
                    <a:pt x="350" y="112"/>
                  </a:lnTo>
                  <a:lnTo>
                    <a:pt x="350" y="112"/>
                  </a:lnTo>
                  <a:close/>
                  <a:moveTo>
                    <a:pt x="468" y="112"/>
                  </a:moveTo>
                  <a:lnTo>
                    <a:pt x="469" y="112"/>
                  </a:lnTo>
                  <a:lnTo>
                    <a:pt x="469" y="112"/>
                  </a:lnTo>
                  <a:lnTo>
                    <a:pt x="468" y="113"/>
                  </a:lnTo>
                  <a:lnTo>
                    <a:pt x="466" y="113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8" y="112"/>
                  </a:lnTo>
                  <a:close/>
                  <a:moveTo>
                    <a:pt x="279" y="112"/>
                  </a:moveTo>
                  <a:lnTo>
                    <a:pt x="282" y="112"/>
                  </a:lnTo>
                  <a:lnTo>
                    <a:pt x="282" y="112"/>
                  </a:lnTo>
                  <a:lnTo>
                    <a:pt x="282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5"/>
                  </a:lnTo>
                  <a:lnTo>
                    <a:pt x="288" y="115"/>
                  </a:lnTo>
                  <a:lnTo>
                    <a:pt x="288" y="115"/>
                  </a:lnTo>
                  <a:lnTo>
                    <a:pt x="290" y="115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90" y="115"/>
                  </a:lnTo>
                  <a:lnTo>
                    <a:pt x="291" y="115"/>
                  </a:lnTo>
                  <a:lnTo>
                    <a:pt x="291" y="115"/>
                  </a:lnTo>
                  <a:lnTo>
                    <a:pt x="293" y="115"/>
                  </a:lnTo>
                  <a:lnTo>
                    <a:pt x="294" y="115"/>
                  </a:lnTo>
                  <a:lnTo>
                    <a:pt x="294" y="117"/>
                  </a:lnTo>
                  <a:lnTo>
                    <a:pt x="294" y="118"/>
                  </a:lnTo>
                  <a:lnTo>
                    <a:pt x="294" y="120"/>
                  </a:lnTo>
                  <a:lnTo>
                    <a:pt x="296" y="120"/>
                  </a:lnTo>
                  <a:lnTo>
                    <a:pt x="296" y="120"/>
                  </a:lnTo>
                  <a:lnTo>
                    <a:pt x="296" y="121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1" y="121"/>
                  </a:lnTo>
                  <a:lnTo>
                    <a:pt x="290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3"/>
                  </a:lnTo>
                  <a:lnTo>
                    <a:pt x="291" y="123"/>
                  </a:lnTo>
                  <a:lnTo>
                    <a:pt x="290" y="121"/>
                  </a:lnTo>
                  <a:lnTo>
                    <a:pt x="290" y="123"/>
                  </a:lnTo>
                  <a:lnTo>
                    <a:pt x="287" y="123"/>
                  </a:lnTo>
                  <a:lnTo>
                    <a:pt x="285" y="123"/>
                  </a:lnTo>
                  <a:lnTo>
                    <a:pt x="285" y="123"/>
                  </a:lnTo>
                  <a:lnTo>
                    <a:pt x="285" y="121"/>
                  </a:lnTo>
                  <a:lnTo>
                    <a:pt x="285" y="120"/>
                  </a:lnTo>
                  <a:lnTo>
                    <a:pt x="283" y="121"/>
                  </a:lnTo>
                  <a:lnTo>
                    <a:pt x="282" y="123"/>
                  </a:lnTo>
                  <a:lnTo>
                    <a:pt x="282" y="123"/>
                  </a:lnTo>
                  <a:lnTo>
                    <a:pt x="280" y="123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271" y="126"/>
                  </a:lnTo>
                  <a:lnTo>
                    <a:pt x="269" y="126"/>
                  </a:lnTo>
                  <a:lnTo>
                    <a:pt x="269" y="124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3" y="126"/>
                  </a:lnTo>
                  <a:lnTo>
                    <a:pt x="261" y="124"/>
                  </a:lnTo>
                  <a:lnTo>
                    <a:pt x="261" y="124"/>
                  </a:lnTo>
                  <a:lnTo>
                    <a:pt x="261" y="123"/>
                  </a:lnTo>
                  <a:lnTo>
                    <a:pt x="263" y="123"/>
                  </a:lnTo>
                  <a:lnTo>
                    <a:pt x="261" y="120"/>
                  </a:lnTo>
                  <a:lnTo>
                    <a:pt x="263" y="120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4" y="118"/>
                  </a:lnTo>
                  <a:lnTo>
                    <a:pt x="266" y="117"/>
                  </a:lnTo>
                  <a:lnTo>
                    <a:pt x="268" y="115"/>
                  </a:lnTo>
                  <a:lnTo>
                    <a:pt x="268" y="117"/>
                  </a:lnTo>
                  <a:lnTo>
                    <a:pt x="271" y="117"/>
                  </a:lnTo>
                  <a:lnTo>
                    <a:pt x="271" y="117"/>
                  </a:lnTo>
                  <a:lnTo>
                    <a:pt x="274" y="117"/>
                  </a:lnTo>
                  <a:lnTo>
                    <a:pt x="274" y="117"/>
                  </a:lnTo>
                  <a:lnTo>
                    <a:pt x="274" y="118"/>
                  </a:lnTo>
                  <a:lnTo>
                    <a:pt x="275" y="118"/>
                  </a:lnTo>
                  <a:lnTo>
                    <a:pt x="275" y="118"/>
                  </a:lnTo>
                  <a:lnTo>
                    <a:pt x="277" y="121"/>
                  </a:lnTo>
                  <a:lnTo>
                    <a:pt x="279" y="121"/>
                  </a:lnTo>
                  <a:lnTo>
                    <a:pt x="279" y="121"/>
                  </a:lnTo>
                  <a:lnTo>
                    <a:pt x="282" y="120"/>
                  </a:lnTo>
                  <a:lnTo>
                    <a:pt x="282" y="120"/>
                  </a:lnTo>
                  <a:lnTo>
                    <a:pt x="283" y="118"/>
                  </a:lnTo>
                  <a:lnTo>
                    <a:pt x="282" y="118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79" y="117"/>
                  </a:lnTo>
                  <a:lnTo>
                    <a:pt x="277" y="115"/>
                  </a:lnTo>
                  <a:lnTo>
                    <a:pt x="275" y="115"/>
                  </a:lnTo>
                  <a:lnTo>
                    <a:pt x="275" y="113"/>
                  </a:lnTo>
                  <a:lnTo>
                    <a:pt x="275" y="112"/>
                  </a:lnTo>
                  <a:lnTo>
                    <a:pt x="277" y="112"/>
                  </a:lnTo>
                  <a:lnTo>
                    <a:pt x="279" y="112"/>
                  </a:lnTo>
                  <a:close/>
                  <a:moveTo>
                    <a:pt x="238" y="112"/>
                  </a:moveTo>
                  <a:lnTo>
                    <a:pt x="239" y="112"/>
                  </a:lnTo>
                  <a:lnTo>
                    <a:pt x="241" y="112"/>
                  </a:lnTo>
                  <a:lnTo>
                    <a:pt x="242" y="112"/>
                  </a:lnTo>
                  <a:lnTo>
                    <a:pt x="244" y="113"/>
                  </a:lnTo>
                  <a:lnTo>
                    <a:pt x="246" y="115"/>
                  </a:lnTo>
                  <a:lnTo>
                    <a:pt x="247" y="117"/>
                  </a:lnTo>
                  <a:lnTo>
                    <a:pt x="246" y="117"/>
                  </a:lnTo>
                  <a:lnTo>
                    <a:pt x="244" y="118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39" y="121"/>
                  </a:lnTo>
                  <a:lnTo>
                    <a:pt x="239" y="121"/>
                  </a:lnTo>
                  <a:lnTo>
                    <a:pt x="239" y="123"/>
                  </a:lnTo>
                  <a:lnTo>
                    <a:pt x="239" y="123"/>
                  </a:lnTo>
                  <a:lnTo>
                    <a:pt x="238" y="123"/>
                  </a:lnTo>
                  <a:lnTo>
                    <a:pt x="238" y="123"/>
                  </a:lnTo>
                  <a:lnTo>
                    <a:pt x="238" y="121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4" y="117"/>
                  </a:lnTo>
                  <a:lnTo>
                    <a:pt x="233" y="117"/>
                  </a:lnTo>
                  <a:lnTo>
                    <a:pt x="231" y="117"/>
                  </a:lnTo>
                  <a:lnTo>
                    <a:pt x="230" y="115"/>
                  </a:lnTo>
                  <a:lnTo>
                    <a:pt x="230" y="113"/>
                  </a:lnTo>
                  <a:lnTo>
                    <a:pt x="228" y="113"/>
                  </a:lnTo>
                  <a:lnTo>
                    <a:pt x="228" y="113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1" y="112"/>
                  </a:lnTo>
                  <a:lnTo>
                    <a:pt x="234" y="113"/>
                  </a:lnTo>
                  <a:lnTo>
                    <a:pt x="236" y="113"/>
                  </a:lnTo>
                  <a:lnTo>
                    <a:pt x="236" y="113"/>
                  </a:lnTo>
                  <a:lnTo>
                    <a:pt x="238" y="112"/>
                  </a:lnTo>
                  <a:close/>
                  <a:moveTo>
                    <a:pt x="447" y="107"/>
                  </a:moveTo>
                  <a:lnTo>
                    <a:pt x="451" y="107"/>
                  </a:lnTo>
                  <a:lnTo>
                    <a:pt x="451" y="109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49" y="110"/>
                  </a:lnTo>
                  <a:lnTo>
                    <a:pt x="447" y="109"/>
                  </a:lnTo>
                  <a:lnTo>
                    <a:pt x="447" y="109"/>
                  </a:lnTo>
                  <a:lnTo>
                    <a:pt x="447" y="107"/>
                  </a:lnTo>
                  <a:lnTo>
                    <a:pt x="447" y="107"/>
                  </a:lnTo>
                  <a:close/>
                  <a:moveTo>
                    <a:pt x="405" y="104"/>
                  </a:moveTo>
                  <a:lnTo>
                    <a:pt x="406" y="106"/>
                  </a:lnTo>
                  <a:lnTo>
                    <a:pt x="406" y="106"/>
                  </a:lnTo>
                  <a:lnTo>
                    <a:pt x="406" y="106"/>
                  </a:lnTo>
                  <a:lnTo>
                    <a:pt x="406" y="107"/>
                  </a:lnTo>
                  <a:lnTo>
                    <a:pt x="405" y="107"/>
                  </a:lnTo>
                  <a:lnTo>
                    <a:pt x="403" y="107"/>
                  </a:lnTo>
                  <a:lnTo>
                    <a:pt x="403" y="109"/>
                  </a:lnTo>
                  <a:lnTo>
                    <a:pt x="402" y="110"/>
                  </a:lnTo>
                  <a:lnTo>
                    <a:pt x="400" y="109"/>
                  </a:lnTo>
                  <a:lnTo>
                    <a:pt x="397" y="109"/>
                  </a:lnTo>
                  <a:lnTo>
                    <a:pt x="397" y="109"/>
                  </a:lnTo>
                  <a:lnTo>
                    <a:pt x="395" y="109"/>
                  </a:lnTo>
                  <a:lnTo>
                    <a:pt x="394" y="109"/>
                  </a:lnTo>
                  <a:lnTo>
                    <a:pt x="392" y="110"/>
                  </a:lnTo>
                  <a:lnTo>
                    <a:pt x="392" y="110"/>
                  </a:lnTo>
                  <a:lnTo>
                    <a:pt x="392" y="109"/>
                  </a:lnTo>
                  <a:lnTo>
                    <a:pt x="392" y="107"/>
                  </a:lnTo>
                  <a:lnTo>
                    <a:pt x="395" y="106"/>
                  </a:lnTo>
                  <a:lnTo>
                    <a:pt x="397" y="106"/>
                  </a:lnTo>
                  <a:lnTo>
                    <a:pt x="398" y="106"/>
                  </a:lnTo>
                  <a:lnTo>
                    <a:pt x="400" y="106"/>
                  </a:lnTo>
                  <a:lnTo>
                    <a:pt x="402" y="104"/>
                  </a:lnTo>
                  <a:lnTo>
                    <a:pt x="405" y="104"/>
                  </a:lnTo>
                  <a:close/>
                  <a:moveTo>
                    <a:pt x="414" y="104"/>
                  </a:moveTo>
                  <a:lnTo>
                    <a:pt x="416" y="104"/>
                  </a:lnTo>
                  <a:lnTo>
                    <a:pt x="416" y="104"/>
                  </a:lnTo>
                  <a:lnTo>
                    <a:pt x="416" y="104"/>
                  </a:lnTo>
                  <a:lnTo>
                    <a:pt x="416" y="106"/>
                  </a:lnTo>
                  <a:lnTo>
                    <a:pt x="414" y="106"/>
                  </a:lnTo>
                  <a:lnTo>
                    <a:pt x="416" y="104"/>
                  </a:lnTo>
                  <a:lnTo>
                    <a:pt x="414" y="104"/>
                  </a:lnTo>
                  <a:close/>
                  <a:moveTo>
                    <a:pt x="577" y="101"/>
                  </a:moveTo>
                  <a:lnTo>
                    <a:pt x="580" y="101"/>
                  </a:lnTo>
                  <a:lnTo>
                    <a:pt x="580" y="102"/>
                  </a:lnTo>
                  <a:lnTo>
                    <a:pt x="581" y="104"/>
                  </a:lnTo>
                  <a:lnTo>
                    <a:pt x="583" y="104"/>
                  </a:lnTo>
                  <a:lnTo>
                    <a:pt x="583" y="106"/>
                  </a:lnTo>
                  <a:lnTo>
                    <a:pt x="581" y="109"/>
                  </a:lnTo>
                  <a:lnTo>
                    <a:pt x="580" y="112"/>
                  </a:lnTo>
                  <a:lnTo>
                    <a:pt x="578" y="113"/>
                  </a:lnTo>
                  <a:lnTo>
                    <a:pt x="577" y="115"/>
                  </a:lnTo>
                  <a:lnTo>
                    <a:pt x="574" y="117"/>
                  </a:lnTo>
                  <a:lnTo>
                    <a:pt x="569" y="117"/>
                  </a:lnTo>
                  <a:lnTo>
                    <a:pt x="567" y="117"/>
                  </a:lnTo>
                  <a:lnTo>
                    <a:pt x="564" y="117"/>
                  </a:lnTo>
                  <a:lnTo>
                    <a:pt x="564" y="117"/>
                  </a:lnTo>
                  <a:lnTo>
                    <a:pt x="564" y="113"/>
                  </a:lnTo>
                  <a:lnTo>
                    <a:pt x="566" y="109"/>
                  </a:lnTo>
                  <a:lnTo>
                    <a:pt x="569" y="106"/>
                  </a:lnTo>
                  <a:lnTo>
                    <a:pt x="570" y="104"/>
                  </a:lnTo>
                  <a:lnTo>
                    <a:pt x="572" y="102"/>
                  </a:lnTo>
                  <a:lnTo>
                    <a:pt x="574" y="102"/>
                  </a:lnTo>
                  <a:lnTo>
                    <a:pt x="577" y="101"/>
                  </a:lnTo>
                  <a:close/>
                  <a:moveTo>
                    <a:pt x="477" y="98"/>
                  </a:moveTo>
                  <a:lnTo>
                    <a:pt x="477" y="98"/>
                  </a:lnTo>
                  <a:lnTo>
                    <a:pt x="479" y="99"/>
                  </a:lnTo>
                  <a:lnTo>
                    <a:pt x="477" y="99"/>
                  </a:lnTo>
                  <a:lnTo>
                    <a:pt x="477" y="102"/>
                  </a:lnTo>
                  <a:lnTo>
                    <a:pt x="476" y="106"/>
                  </a:lnTo>
                  <a:lnTo>
                    <a:pt x="476" y="106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73" y="109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69" y="110"/>
                  </a:lnTo>
                  <a:lnTo>
                    <a:pt x="469" y="110"/>
                  </a:lnTo>
                  <a:lnTo>
                    <a:pt x="469" y="109"/>
                  </a:lnTo>
                  <a:lnTo>
                    <a:pt x="469" y="109"/>
                  </a:lnTo>
                  <a:lnTo>
                    <a:pt x="469" y="107"/>
                  </a:lnTo>
                  <a:lnTo>
                    <a:pt x="469" y="106"/>
                  </a:lnTo>
                  <a:lnTo>
                    <a:pt x="469" y="106"/>
                  </a:lnTo>
                  <a:lnTo>
                    <a:pt x="471" y="106"/>
                  </a:lnTo>
                  <a:lnTo>
                    <a:pt x="471" y="102"/>
                  </a:lnTo>
                  <a:lnTo>
                    <a:pt x="471" y="102"/>
                  </a:lnTo>
                  <a:lnTo>
                    <a:pt x="473" y="102"/>
                  </a:lnTo>
                  <a:lnTo>
                    <a:pt x="474" y="101"/>
                  </a:lnTo>
                  <a:lnTo>
                    <a:pt x="474" y="101"/>
                  </a:lnTo>
                  <a:lnTo>
                    <a:pt x="474" y="99"/>
                  </a:lnTo>
                  <a:lnTo>
                    <a:pt x="476" y="99"/>
                  </a:lnTo>
                  <a:lnTo>
                    <a:pt x="476" y="98"/>
                  </a:lnTo>
                  <a:lnTo>
                    <a:pt x="476" y="98"/>
                  </a:lnTo>
                  <a:lnTo>
                    <a:pt x="477" y="98"/>
                  </a:lnTo>
                  <a:close/>
                  <a:moveTo>
                    <a:pt x="480" y="98"/>
                  </a:moveTo>
                  <a:lnTo>
                    <a:pt x="482" y="99"/>
                  </a:lnTo>
                  <a:lnTo>
                    <a:pt x="482" y="99"/>
                  </a:lnTo>
                  <a:lnTo>
                    <a:pt x="480" y="99"/>
                  </a:lnTo>
                  <a:lnTo>
                    <a:pt x="480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80" y="98"/>
                  </a:lnTo>
                  <a:close/>
                  <a:moveTo>
                    <a:pt x="227" y="98"/>
                  </a:moveTo>
                  <a:lnTo>
                    <a:pt x="227" y="98"/>
                  </a:lnTo>
                  <a:lnTo>
                    <a:pt x="228" y="98"/>
                  </a:lnTo>
                  <a:lnTo>
                    <a:pt x="228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close/>
                  <a:moveTo>
                    <a:pt x="433" y="98"/>
                  </a:moveTo>
                  <a:lnTo>
                    <a:pt x="433" y="98"/>
                  </a:lnTo>
                  <a:lnTo>
                    <a:pt x="433" y="98"/>
                  </a:lnTo>
                  <a:lnTo>
                    <a:pt x="433" y="98"/>
                  </a:lnTo>
                  <a:lnTo>
                    <a:pt x="433" y="99"/>
                  </a:lnTo>
                  <a:lnTo>
                    <a:pt x="433" y="99"/>
                  </a:lnTo>
                  <a:lnTo>
                    <a:pt x="432" y="98"/>
                  </a:lnTo>
                  <a:lnTo>
                    <a:pt x="432" y="98"/>
                  </a:lnTo>
                  <a:lnTo>
                    <a:pt x="433" y="98"/>
                  </a:lnTo>
                  <a:lnTo>
                    <a:pt x="433" y="98"/>
                  </a:lnTo>
                  <a:close/>
                  <a:moveTo>
                    <a:pt x="318" y="96"/>
                  </a:moveTo>
                  <a:lnTo>
                    <a:pt x="320" y="96"/>
                  </a:lnTo>
                  <a:lnTo>
                    <a:pt x="320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8" y="98"/>
                  </a:lnTo>
                  <a:lnTo>
                    <a:pt x="318" y="96"/>
                  </a:lnTo>
                  <a:close/>
                  <a:moveTo>
                    <a:pt x="222" y="95"/>
                  </a:moveTo>
                  <a:lnTo>
                    <a:pt x="223" y="96"/>
                  </a:lnTo>
                  <a:lnTo>
                    <a:pt x="223" y="96"/>
                  </a:lnTo>
                  <a:lnTo>
                    <a:pt x="220" y="96"/>
                  </a:lnTo>
                  <a:lnTo>
                    <a:pt x="219" y="98"/>
                  </a:lnTo>
                  <a:lnTo>
                    <a:pt x="219" y="98"/>
                  </a:lnTo>
                  <a:lnTo>
                    <a:pt x="217" y="98"/>
                  </a:lnTo>
                  <a:lnTo>
                    <a:pt x="216" y="99"/>
                  </a:lnTo>
                  <a:lnTo>
                    <a:pt x="214" y="99"/>
                  </a:lnTo>
                  <a:lnTo>
                    <a:pt x="211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5" y="96"/>
                  </a:lnTo>
                  <a:lnTo>
                    <a:pt x="206" y="95"/>
                  </a:lnTo>
                  <a:lnTo>
                    <a:pt x="208" y="95"/>
                  </a:lnTo>
                  <a:lnTo>
                    <a:pt x="222" y="95"/>
                  </a:lnTo>
                  <a:close/>
                  <a:moveTo>
                    <a:pt x="241" y="93"/>
                  </a:moveTo>
                  <a:lnTo>
                    <a:pt x="242" y="93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42" y="96"/>
                  </a:lnTo>
                  <a:lnTo>
                    <a:pt x="241" y="96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close/>
                  <a:moveTo>
                    <a:pt x="521" y="90"/>
                  </a:moveTo>
                  <a:lnTo>
                    <a:pt x="521" y="91"/>
                  </a:lnTo>
                  <a:lnTo>
                    <a:pt x="520" y="93"/>
                  </a:lnTo>
                  <a:lnTo>
                    <a:pt x="520" y="93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1" y="90"/>
                  </a:lnTo>
                  <a:lnTo>
                    <a:pt x="521" y="90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6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6" y="90"/>
                  </a:lnTo>
                  <a:close/>
                  <a:moveTo>
                    <a:pt x="520" y="88"/>
                  </a:moveTo>
                  <a:lnTo>
                    <a:pt x="521" y="88"/>
                  </a:lnTo>
                  <a:lnTo>
                    <a:pt x="521" y="90"/>
                  </a:lnTo>
                  <a:lnTo>
                    <a:pt x="520" y="90"/>
                  </a:lnTo>
                  <a:lnTo>
                    <a:pt x="520" y="88"/>
                  </a:lnTo>
                  <a:lnTo>
                    <a:pt x="520" y="88"/>
                  </a:lnTo>
                  <a:close/>
                  <a:moveTo>
                    <a:pt x="523" y="87"/>
                  </a:moveTo>
                  <a:lnTo>
                    <a:pt x="523" y="88"/>
                  </a:lnTo>
                  <a:lnTo>
                    <a:pt x="523" y="88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close/>
                  <a:moveTo>
                    <a:pt x="514" y="83"/>
                  </a:moveTo>
                  <a:lnTo>
                    <a:pt x="514" y="85"/>
                  </a:lnTo>
                  <a:lnTo>
                    <a:pt x="515" y="87"/>
                  </a:lnTo>
                  <a:lnTo>
                    <a:pt x="517" y="87"/>
                  </a:lnTo>
                  <a:lnTo>
                    <a:pt x="518" y="88"/>
                  </a:lnTo>
                  <a:lnTo>
                    <a:pt x="518" y="88"/>
                  </a:lnTo>
                  <a:lnTo>
                    <a:pt x="518" y="90"/>
                  </a:lnTo>
                  <a:lnTo>
                    <a:pt x="517" y="91"/>
                  </a:lnTo>
                  <a:lnTo>
                    <a:pt x="517" y="93"/>
                  </a:lnTo>
                  <a:lnTo>
                    <a:pt x="515" y="95"/>
                  </a:lnTo>
                  <a:lnTo>
                    <a:pt x="514" y="95"/>
                  </a:lnTo>
                  <a:lnTo>
                    <a:pt x="512" y="93"/>
                  </a:lnTo>
                  <a:lnTo>
                    <a:pt x="512" y="93"/>
                  </a:lnTo>
                  <a:lnTo>
                    <a:pt x="512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2" y="88"/>
                  </a:lnTo>
                  <a:lnTo>
                    <a:pt x="512" y="85"/>
                  </a:lnTo>
                  <a:lnTo>
                    <a:pt x="512" y="85"/>
                  </a:lnTo>
                  <a:lnTo>
                    <a:pt x="514" y="83"/>
                  </a:lnTo>
                  <a:close/>
                  <a:moveTo>
                    <a:pt x="121" y="80"/>
                  </a:moveTo>
                  <a:lnTo>
                    <a:pt x="123" y="80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7" y="83"/>
                  </a:lnTo>
                  <a:lnTo>
                    <a:pt x="129" y="83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4" y="85"/>
                  </a:lnTo>
                  <a:lnTo>
                    <a:pt x="135" y="85"/>
                  </a:lnTo>
                  <a:lnTo>
                    <a:pt x="137" y="85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41" y="87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5" y="93"/>
                  </a:lnTo>
                  <a:lnTo>
                    <a:pt x="146" y="93"/>
                  </a:lnTo>
                  <a:lnTo>
                    <a:pt x="148" y="93"/>
                  </a:lnTo>
                  <a:lnTo>
                    <a:pt x="149" y="93"/>
                  </a:lnTo>
                  <a:lnTo>
                    <a:pt x="154" y="95"/>
                  </a:lnTo>
                  <a:lnTo>
                    <a:pt x="156" y="95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62" y="95"/>
                  </a:lnTo>
                  <a:lnTo>
                    <a:pt x="164" y="95"/>
                  </a:lnTo>
                  <a:lnTo>
                    <a:pt x="165" y="95"/>
                  </a:lnTo>
                  <a:lnTo>
                    <a:pt x="167" y="95"/>
                  </a:lnTo>
                  <a:lnTo>
                    <a:pt x="168" y="95"/>
                  </a:lnTo>
                  <a:lnTo>
                    <a:pt x="168" y="95"/>
                  </a:lnTo>
                  <a:lnTo>
                    <a:pt x="170" y="95"/>
                  </a:lnTo>
                  <a:lnTo>
                    <a:pt x="170" y="95"/>
                  </a:lnTo>
                  <a:lnTo>
                    <a:pt x="171" y="95"/>
                  </a:lnTo>
                  <a:lnTo>
                    <a:pt x="173" y="93"/>
                  </a:lnTo>
                  <a:lnTo>
                    <a:pt x="173" y="91"/>
                  </a:lnTo>
                  <a:lnTo>
                    <a:pt x="173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6" y="8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4" y="91"/>
                  </a:lnTo>
                  <a:lnTo>
                    <a:pt x="184" y="91"/>
                  </a:lnTo>
                  <a:lnTo>
                    <a:pt x="186" y="91"/>
                  </a:lnTo>
                  <a:lnTo>
                    <a:pt x="186" y="91"/>
                  </a:lnTo>
                  <a:lnTo>
                    <a:pt x="187" y="91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2" y="93"/>
                  </a:lnTo>
                  <a:lnTo>
                    <a:pt x="193" y="95"/>
                  </a:lnTo>
                  <a:lnTo>
                    <a:pt x="195" y="95"/>
                  </a:lnTo>
                  <a:lnTo>
                    <a:pt x="197" y="95"/>
                  </a:lnTo>
                  <a:lnTo>
                    <a:pt x="200" y="95"/>
                  </a:lnTo>
                  <a:lnTo>
                    <a:pt x="201" y="95"/>
                  </a:lnTo>
                  <a:lnTo>
                    <a:pt x="201" y="96"/>
                  </a:lnTo>
                  <a:lnTo>
                    <a:pt x="201" y="99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205" y="101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8" y="106"/>
                  </a:lnTo>
                  <a:lnTo>
                    <a:pt x="211" y="106"/>
                  </a:lnTo>
                  <a:lnTo>
                    <a:pt x="214" y="107"/>
                  </a:lnTo>
                  <a:lnTo>
                    <a:pt x="219" y="106"/>
                  </a:lnTo>
                  <a:lnTo>
                    <a:pt x="220" y="106"/>
                  </a:lnTo>
                  <a:lnTo>
                    <a:pt x="222" y="106"/>
                  </a:lnTo>
                  <a:lnTo>
                    <a:pt x="223" y="106"/>
                  </a:lnTo>
                  <a:lnTo>
                    <a:pt x="227" y="107"/>
                  </a:lnTo>
                  <a:lnTo>
                    <a:pt x="228" y="107"/>
                  </a:lnTo>
                  <a:lnTo>
                    <a:pt x="228" y="109"/>
                  </a:lnTo>
                  <a:lnTo>
                    <a:pt x="228" y="110"/>
                  </a:lnTo>
                  <a:lnTo>
                    <a:pt x="227" y="113"/>
                  </a:lnTo>
                  <a:lnTo>
                    <a:pt x="227" y="115"/>
                  </a:lnTo>
                  <a:lnTo>
                    <a:pt x="227" y="117"/>
                  </a:lnTo>
                  <a:lnTo>
                    <a:pt x="228" y="118"/>
                  </a:lnTo>
                  <a:lnTo>
                    <a:pt x="228" y="120"/>
                  </a:lnTo>
                  <a:lnTo>
                    <a:pt x="230" y="120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1"/>
                  </a:lnTo>
                  <a:lnTo>
                    <a:pt x="227" y="120"/>
                  </a:lnTo>
                  <a:lnTo>
                    <a:pt x="225" y="120"/>
                  </a:lnTo>
                  <a:lnTo>
                    <a:pt x="223" y="120"/>
                  </a:lnTo>
                  <a:lnTo>
                    <a:pt x="220" y="118"/>
                  </a:lnTo>
                  <a:lnTo>
                    <a:pt x="217" y="117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8" y="115"/>
                  </a:lnTo>
                  <a:lnTo>
                    <a:pt x="206" y="115"/>
                  </a:lnTo>
                  <a:lnTo>
                    <a:pt x="205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198" y="115"/>
                  </a:lnTo>
                  <a:lnTo>
                    <a:pt x="195" y="115"/>
                  </a:lnTo>
                  <a:lnTo>
                    <a:pt x="186" y="115"/>
                  </a:lnTo>
                  <a:lnTo>
                    <a:pt x="184" y="113"/>
                  </a:lnTo>
                  <a:lnTo>
                    <a:pt x="179" y="113"/>
                  </a:lnTo>
                  <a:lnTo>
                    <a:pt x="176" y="113"/>
                  </a:lnTo>
                  <a:lnTo>
                    <a:pt x="173" y="112"/>
                  </a:lnTo>
                  <a:lnTo>
                    <a:pt x="165" y="109"/>
                  </a:lnTo>
                  <a:lnTo>
                    <a:pt x="162" y="107"/>
                  </a:lnTo>
                  <a:lnTo>
                    <a:pt x="154" y="106"/>
                  </a:lnTo>
                  <a:lnTo>
                    <a:pt x="152" y="106"/>
                  </a:lnTo>
                  <a:lnTo>
                    <a:pt x="149" y="106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43" y="106"/>
                  </a:lnTo>
                  <a:lnTo>
                    <a:pt x="143" y="107"/>
                  </a:lnTo>
                  <a:lnTo>
                    <a:pt x="141" y="107"/>
                  </a:lnTo>
                  <a:lnTo>
                    <a:pt x="140" y="107"/>
                  </a:lnTo>
                  <a:lnTo>
                    <a:pt x="138" y="107"/>
                  </a:lnTo>
                  <a:lnTo>
                    <a:pt x="134" y="107"/>
                  </a:lnTo>
                  <a:lnTo>
                    <a:pt x="132" y="106"/>
                  </a:lnTo>
                  <a:lnTo>
                    <a:pt x="130" y="106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4" y="102"/>
                  </a:lnTo>
                  <a:lnTo>
                    <a:pt x="121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113" y="101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3" y="99"/>
                  </a:lnTo>
                  <a:lnTo>
                    <a:pt x="113" y="98"/>
                  </a:lnTo>
                  <a:lnTo>
                    <a:pt x="113" y="96"/>
                  </a:lnTo>
                  <a:lnTo>
                    <a:pt x="108" y="95"/>
                  </a:lnTo>
                  <a:lnTo>
                    <a:pt x="105" y="95"/>
                  </a:lnTo>
                  <a:lnTo>
                    <a:pt x="104" y="95"/>
                  </a:lnTo>
                  <a:lnTo>
                    <a:pt x="102" y="95"/>
                  </a:lnTo>
                  <a:lnTo>
                    <a:pt x="100" y="95"/>
                  </a:lnTo>
                  <a:lnTo>
                    <a:pt x="99" y="95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7" y="91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100" y="91"/>
                  </a:lnTo>
                  <a:lnTo>
                    <a:pt x="100" y="90"/>
                  </a:lnTo>
                  <a:lnTo>
                    <a:pt x="100" y="88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104" y="88"/>
                  </a:lnTo>
                  <a:lnTo>
                    <a:pt x="104" y="83"/>
                  </a:lnTo>
                  <a:lnTo>
                    <a:pt x="105" y="82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8" y="80"/>
                  </a:lnTo>
                  <a:lnTo>
                    <a:pt x="111" y="82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2"/>
                  </a:lnTo>
                  <a:lnTo>
                    <a:pt x="118" y="83"/>
                  </a:lnTo>
                  <a:lnTo>
                    <a:pt x="119" y="83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21" y="80"/>
                  </a:lnTo>
                  <a:close/>
                  <a:moveTo>
                    <a:pt x="365" y="80"/>
                  </a:moveTo>
                  <a:lnTo>
                    <a:pt x="367" y="80"/>
                  </a:lnTo>
                  <a:lnTo>
                    <a:pt x="367" y="82"/>
                  </a:lnTo>
                  <a:lnTo>
                    <a:pt x="367" y="82"/>
                  </a:lnTo>
                  <a:lnTo>
                    <a:pt x="367" y="80"/>
                  </a:lnTo>
                  <a:lnTo>
                    <a:pt x="365" y="80"/>
                  </a:lnTo>
                  <a:lnTo>
                    <a:pt x="365" y="80"/>
                  </a:lnTo>
                  <a:close/>
                  <a:moveTo>
                    <a:pt x="315" y="79"/>
                  </a:moveTo>
                  <a:lnTo>
                    <a:pt x="316" y="80"/>
                  </a:lnTo>
                  <a:lnTo>
                    <a:pt x="316" y="80"/>
                  </a:lnTo>
                  <a:lnTo>
                    <a:pt x="316" y="85"/>
                  </a:lnTo>
                  <a:lnTo>
                    <a:pt x="315" y="88"/>
                  </a:lnTo>
                  <a:lnTo>
                    <a:pt x="315" y="87"/>
                  </a:lnTo>
                  <a:lnTo>
                    <a:pt x="315" y="85"/>
                  </a:lnTo>
                  <a:lnTo>
                    <a:pt x="315" y="83"/>
                  </a:lnTo>
                  <a:lnTo>
                    <a:pt x="315" y="83"/>
                  </a:lnTo>
                  <a:lnTo>
                    <a:pt x="315" y="80"/>
                  </a:lnTo>
                  <a:lnTo>
                    <a:pt x="315" y="79"/>
                  </a:lnTo>
                  <a:close/>
                  <a:moveTo>
                    <a:pt x="203" y="77"/>
                  </a:moveTo>
                  <a:lnTo>
                    <a:pt x="203" y="79"/>
                  </a:lnTo>
                  <a:lnTo>
                    <a:pt x="203" y="79"/>
                  </a:lnTo>
                  <a:lnTo>
                    <a:pt x="203" y="79"/>
                  </a:lnTo>
                  <a:lnTo>
                    <a:pt x="201" y="79"/>
                  </a:lnTo>
                  <a:lnTo>
                    <a:pt x="201" y="79"/>
                  </a:lnTo>
                  <a:lnTo>
                    <a:pt x="203" y="77"/>
                  </a:lnTo>
                  <a:lnTo>
                    <a:pt x="203" y="77"/>
                  </a:lnTo>
                  <a:close/>
                  <a:moveTo>
                    <a:pt x="492" y="76"/>
                  </a:moveTo>
                  <a:lnTo>
                    <a:pt x="492" y="76"/>
                  </a:lnTo>
                  <a:lnTo>
                    <a:pt x="492" y="77"/>
                  </a:lnTo>
                  <a:lnTo>
                    <a:pt x="493" y="77"/>
                  </a:lnTo>
                  <a:lnTo>
                    <a:pt x="493" y="79"/>
                  </a:lnTo>
                  <a:lnTo>
                    <a:pt x="493" y="79"/>
                  </a:lnTo>
                  <a:lnTo>
                    <a:pt x="493" y="80"/>
                  </a:lnTo>
                  <a:lnTo>
                    <a:pt x="492" y="80"/>
                  </a:lnTo>
                  <a:lnTo>
                    <a:pt x="492" y="80"/>
                  </a:lnTo>
                  <a:lnTo>
                    <a:pt x="492" y="79"/>
                  </a:lnTo>
                  <a:lnTo>
                    <a:pt x="492" y="77"/>
                  </a:lnTo>
                  <a:lnTo>
                    <a:pt x="492" y="76"/>
                  </a:lnTo>
                  <a:close/>
                  <a:moveTo>
                    <a:pt x="518" y="74"/>
                  </a:moveTo>
                  <a:lnTo>
                    <a:pt x="520" y="74"/>
                  </a:lnTo>
                  <a:lnTo>
                    <a:pt x="520" y="74"/>
                  </a:lnTo>
                  <a:lnTo>
                    <a:pt x="520" y="76"/>
                  </a:lnTo>
                  <a:lnTo>
                    <a:pt x="520" y="76"/>
                  </a:lnTo>
                  <a:lnTo>
                    <a:pt x="521" y="76"/>
                  </a:lnTo>
                  <a:lnTo>
                    <a:pt x="521" y="77"/>
                  </a:lnTo>
                  <a:lnTo>
                    <a:pt x="521" y="77"/>
                  </a:lnTo>
                  <a:lnTo>
                    <a:pt x="521" y="79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21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5"/>
                  </a:lnTo>
                  <a:lnTo>
                    <a:pt x="521" y="85"/>
                  </a:lnTo>
                  <a:lnTo>
                    <a:pt x="521" y="87"/>
                  </a:lnTo>
                  <a:lnTo>
                    <a:pt x="520" y="87"/>
                  </a:lnTo>
                  <a:lnTo>
                    <a:pt x="520" y="87"/>
                  </a:lnTo>
                  <a:lnTo>
                    <a:pt x="517" y="87"/>
                  </a:lnTo>
                  <a:lnTo>
                    <a:pt x="517" y="85"/>
                  </a:lnTo>
                  <a:lnTo>
                    <a:pt x="515" y="85"/>
                  </a:lnTo>
                  <a:lnTo>
                    <a:pt x="515" y="83"/>
                  </a:lnTo>
                  <a:lnTo>
                    <a:pt x="514" y="83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5" y="82"/>
                  </a:lnTo>
                  <a:lnTo>
                    <a:pt x="515" y="80"/>
                  </a:lnTo>
                  <a:lnTo>
                    <a:pt x="515" y="79"/>
                  </a:lnTo>
                  <a:lnTo>
                    <a:pt x="514" y="77"/>
                  </a:lnTo>
                  <a:lnTo>
                    <a:pt x="514" y="77"/>
                  </a:lnTo>
                  <a:lnTo>
                    <a:pt x="515" y="77"/>
                  </a:lnTo>
                  <a:lnTo>
                    <a:pt x="515" y="77"/>
                  </a:lnTo>
                  <a:lnTo>
                    <a:pt x="517" y="76"/>
                  </a:lnTo>
                  <a:lnTo>
                    <a:pt x="518" y="74"/>
                  </a:lnTo>
                  <a:lnTo>
                    <a:pt x="518" y="74"/>
                  </a:lnTo>
                  <a:lnTo>
                    <a:pt x="518" y="74"/>
                  </a:lnTo>
                  <a:close/>
                  <a:moveTo>
                    <a:pt x="498" y="71"/>
                  </a:moveTo>
                  <a:lnTo>
                    <a:pt x="498" y="72"/>
                  </a:lnTo>
                  <a:lnTo>
                    <a:pt x="499" y="72"/>
                  </a:lnTo>
                  <a:lnTo>
                    <a:pt x="498" y="76"/>
                  </a:lnTo>
                  <a:lnTo>
                    <a:pt x="496" y="77"/>
                  </a:lnTo>
                  <a:lnTo>
                    <a:pt x="495" y="80"/>
                  </a:lnTo>
                  <a:lnTo>
                    <a:pt x="495" y="82"/>
                  </a:lnTo>
                  <a:lnTo>
                    <a:pt x="495" y="79"/>
                  </a:lnTo>
                  <a:lnTo>
                    <a:pt x="496" y="77"/>
                  </a:lnTo>
                  <a:lnTo>
                    <a:pt x="496" y="76"/>
                  </a:lnTo>
                  <a:lnTo>
                    <a:pt x="498" y="71"/>
                  </a:lnTo>
                  <a:close/>
                  <a:moveTo>
                    <a:pt x="50" y="71"/>
                  </a:moveTo>
                  <a:lnTo>
                    <a:pt x="52" y="71"/>
                  </a:lnTo>
                  <a:lnTo>
                    <a:pt x="53" y="72"/>
                  </a:lnTo>
                  <a:lnTo>
                    <a:pt x="55" y="72"/>
                  </a:lnTo>
                  <a:lnTo>
                    <a:pt x="53" y="74"/>
                  </a:lnTo>
                  <a:lnTo>
                    <a:pt x="53" y="74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1"/>
                  </a:lnTo>
                  <a:close/>
                  <a:moveTo>
                    <a:pt x="361" y="71"/>
                  </a:moveTo>
                  <a:lnTo>
                    <a:pt x="361" y="71"/>
                  </a:lnTo>
                  <a:lnTo>
                    <a:pt x="361" y="72"/>
                  </a:lnTo>
                  <a:lnTo>
                    <a:pt x="361" y="72"/>
                  </a:lnTo>
                  <a:lnTo>
                    <a:pt x="359" y="72"/>
                  </a:lnTo>
                  <a:lnTo>
                    <a:pt x="359" y="71"/>
                  </a:lnTo>
                  <a:lnTo>
                    <a:pt x="359" y="71"/>
                  </a:lnTo>
                  <a:lnTo>
                    <a:pt x="361" y="71"/>
                  </a:lnTo>
                  <a:close/>
                  <a:moveTo>
                    <a:pt x="335" y="68"/>
                  </a:moveTo>
                  <a:lnTo>
                    <a:pt x="337" y="68"/>
                  </a:lnTo>
                  <a:lnTo>
                    <a:pt x="337" y="69"/>
                  </a:lnTo>
                  <a:lnTo>
                    <a:pt x="339" y="69"/>
                  </a:lnTo>
                  <a:lnTo>
                    <a:pt x="339" y="71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5" y="72"/>
                  </a:lnTo>
                  <a:lnTo>
                    <a:pt x="334" y="71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8"/>
                  </a:lnTo>
                  <a:close/>
                  <a:moveTo>
                    <a:pt x="348" y="61"/>
                  </a:moveTo>
                  <a:lnTo>
                    <a:pt x="348" y="63"/>
                  </a:lnTo>
                  <a:lnTo>
                    <a:pt x="348" y="66"/>
                  </a:lnTo>
                  <a:lnTo>
                    <a:pt x="346" y="69"/>
                  </a:lnTo>
                  <a:lnTo>
                    <a:pt x="346" y="71"/>
                  </a:lnTo>
                  <a:lnTo>
                    <a:pt x="346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3" y="72"/>
                  </a:lnTo>
                  <a:lnTo>
                    <a:pt x="343" y="72"/>
                  </a:lnTo>
                  <a:lnTo>
                    <a:pt x="342" y="72"/>
                  </a:lnTo>
                  <a:lnTo>
                    <a:pt x="342" y="72"/>
                  </a:lnTo>
                  <a:lnTo>
                    <a:pt x="342" y="69"/>
                  </a:lnTo>
                  <a:lnTo>
                    <a:pt x="343" y="68"/>
                  </a:lnTo>
                  <a:lnTo>
                    <a:pt x="343" y="68"/>
                  </a:lnTo>
                  <a:lnTo>
                    <a:pt x="342" y="65"/>
                  </a:lnTo>
                  <a:lnTo>
                    <a:pt x="343" y="65"/>
                  </a:lnTo>
                  <a:lnTo>
                    <a:pt x="345" y="63"/>
                  </a:lnTo>
                  <a:lnTo>
                    <a:pt x="346" y="61"/>
                  </a:lnTo>
                  <a:lnTo>
                    <a:pt x="348" y="61"/>
                  </a:lnTo>
                  <a:close/>
                  <a:moveTo>
                    <a:pt x="353" y="58"/>
                  </a:moveTo>
                  <a:lnTo>
                    <a:pt x="353" y="58"/>
                  </a:lnTo>
                  <a:lnTo>
                    <a:pt x="354" y="61"/>
                  </a:lnTo>
                  <a:lnTo>
                    <a:pt x="354" y="63"/>
                  </a:lnTo>
                  <a:lnTo>
                    <a:pt x="354" y="65"/>
                  </a:lnTo>
                  <a:lnTo>
                    <a:pt x="354" y="63"/>
                  </a:lnTo>
                  <a:lnTo>
                    <a:pt x="354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5"/>
                  </a:lnTo>
                  <a:lnTo>
                    <a:pt x="353" y="66"/>
                  </a:lnTo>
                  <a:lnTo>
                    <a:pt x="351" y="66"/>
                  </a:lnTo>
                  <a:lnTo>
                    <a:pt x="351" y="69"/>
                  </a:lnTo>
                  <a:lnTo>
                    <a:pt x="351" y="69"/>
                  </a:lnTo>
                  <a:lnTo>
                    <a:pt x="353" y="69"/>
                  </a:lnTo>
                  <a:lnTo>
                    <a:pt x="353" y="69"/>
                  </a:lnTo>
                  <a:lnTo>
                    <a:pt x="354" y="71"/>
                  </a:lnTo>
                  <a:lnTo>
                    <a:pt x="354" y="71"/>
                  </a:lnTo>
                  <a:lnTo>
                    <a:pt x="354" y="72"/>
                  </a:lnTo>
                  <a:lnTo>
                    <a:pt x="354" y="72"/>
                  </a:lnTo>
                  <a:lnTo>
                    <a:pt x="353" y="72"/>
                  </a:lnTo>
                  <a:lnTo>
                    <a:pt x="351" y="72"/>
                  </a:lnTo>
                  <a:lnTo>
                    <a:pt x="351" y="72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0" y="76"/>
                  </a:lnTo>
                  <a:lnTo>
                    <a:pt x="350" y="77"/>
                  </a:lnTo>
                  <a:lnTo>
                    <a:pt x="348" y="76"/>
                  </a:lnTo>
                  <a:lnTo>
                    <a:pt x="348" y="77"/>
                  </a:lnTo>
                  <a:lnTo>
                    <a:pt x="346" y="77"/>
                  </a:lnTo>
                  <a:lnTo>
                    <a:pt x="346" y="76"/>
                  </a:lnTo>
                  <a:lnTo>
                    <a:pt x="346" y="74"/>
                  </a:lnTo>
                  <a:lnTo>
                    <a:pt x="346" y="74"/>
                  </a:lnTo>
                  <a:lnTo>
                    <a:pt x="346" y="72"/>
                  </a:lnTo>
                  <a:lnTo>
                    <a:pt x="346" y="72"/>
                  </a:lnTo>
                  <a:lnTo>
                    <a:pt x="348" y="71"/>
                  </a:lnTo>
                  <a:lnTo>
                    <a:pt x="348" y="71"/>
                  </a:lnTo>
                  <a:lnTo>
                    <a:pt x="348" y="69"/>
                  </a:lnTo>
                  <a:lnTo>
                    <a:pt x="350" y="68"/>
                  </a:lnTo>
                  <a:lnTo>
                    <a:pt x="350" y="68"/>
                  </a:lnTo>
                  <a:lnTo>
                    <a:pt x="350" y="66"/>
                  </a:lnTo>
                  <a:lnTo>
                    <a:pt x="350" y="65"/>
                  </a:lnTo>
                  <a:lnTo>
                    <a:pt x="350" y="61"/>
                  </a:lnTo>
                  <a:lnTo>
                    <a:pt x="351" y="60"/>
                  </a:lnTo>
                  <a:lnTo>
                    <a:pt x="353" y="58"/>
                  </a:lnTo>
                  <a:lnTo>
                    <a:pt x="353" y="58"/>
                  </a:lnTo>
                  <a:close/>
                  <a:moveTo>
                    <a:pt x="501" y="55"/>
                  </a:moveTo>
                  <a:lnTo>
                    <a:pt x="503" y="55"/>
                  </a:lnTo>
                  <a:lnTo>
                    <a:pt x="504" y="57"/>
                  </a:lnTo>
                  <a:lnTo>
                    <a:pt x="506" y="57"/>
                  </a:lnTo>
                  <a:lnTo>
                    <a:pt x="504" y="57"/>
                  </a:lnTo>
                  <a:lnTo>
                    <a:pt x="501" y="55"/>
                  </a:lnTo>
                  <a:lnTo>
                    <a:pt x="501" y="55"/>
                  </a:lnTo>
                  <a:close/>
                  <a:moveTo>
                    <a:pt x="353" y="52"/>
                  </a:moveTo>
                  <a:lnTo>
                    <a:pt x="354" y="52"/>
                  </a:lnTo>
                  <a:lnTo>
                    <a:pt x="356" y="54"/>
                  </a:lnTo>
                  <a:lnTo>
                    <a:pt x="356" y="55"/>
                  </a:lnTo>
                  <a:lnTo>
                    <a:pt x="354" y="57"/>
                  </a:lnTo>
                  <a:lnTo>
                    <a:pt x="353" y="57"/>
                  </a:lnTo>
                  <a:lnTo>
                    <a:pt x="351" y="55"/>
                  </a:lnTo>
                  <a:lnTo>
                    <a:pt x="351" y="54"/>
                  </a:lnTo>
                  <a:lnTo>
                    <a:pt x="351" y="54"/>
                  </a:lnTo>
                  <a:lnTo>
                    <a:pt x="353" y="52"/>
                  </a:lnTo>
                  <a:close/>
                  <a:moveTo>
                    <a:pt x="430" y="46"/>
                  </a:moveTo>
                  <a:lnTo>
                    <a:pt x="432" y="46"/>
                  </a:lnTo>
                  <a:lnTo>
                    <a:pt x="432" y="47"/>
                  </a:lnTo>
                  <a:lnTo>
                    <a:pt x="430" y="47"/>
                  </a:lnTo>
                  <a:lnTo>
                    <a:pt x="430" y="46"/>
                  </a:lnTo>
                  <a:lnTo>
                    <a:pt x="430" y="46"/>
                  </a:lnTo>
                  <a:close/>
                  <a:moveTo>
                    <a:pt x="428" y="46"/>
                  </a:moveTo>
                  <a:lnTo>
                    <a:pt x="428" y="46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5" y="49"/>
                  </a:lnTo>
                  <a:lnTo>
                    <a:pt x="425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7"/>
                  </a:lnTo>
                  <a:lnTo>
                    <a:pt x="425" y="47"/>
                  </a:lnTo>
                  <a:lnTo>
                    <a:pt x="428" y="46"/>
                  </a:lnTo>
                  <a:close/>
                  <a:moveTo>
                    <a:pt x="433" y="46"/>
                  </a:moveTo>
                  <a:lnTo>
                    <a:pt x="433" y="46"/>
                  </a:lnTo>
                  <a:lnTo>
                    <a:pt x="435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3" y="47"/>
                  </a:lnTo>
                  <a:lnTo>
                    <a:pt x="433" y="47"/>
                  </a:lnTo>
                  <a:lnTo>
                    <a:pt x="433" y="46"/>
                  </a:lnTo>
                  <a:lnTo>
                    <a:pt x="433" y="46"/>
                  </a:lnTo>
                  <a:close/>
                  <a:moveTo>
                    <a:pt x="257" y="44"/>
                  </a:moveTo>
                  <a:lnTo>
                    <a:pt x="257" y="46"/>
                  </a:lnTo>
                  <a:lnTo>
                    <a:pt x="257" y="47"/>
                  </a:lnTo>
                  <a:lnTo>
                    <a:pt x="255" y="46"/>
                  </a:lnTo>
                  <a:lnTo>
                    <a:pt x="257" y="44"/>
                  </a:lnTo>
                  <a:lnTo>
                    <a:pt x="257" y="44"/>
                  </a:lnTo>
                  <a:close/>
                  <a:moveTo>
                    <a:pt x="417" y="43"/>
                  </a:moveTo>
                  <a:lnTo>
                    <a:pt x="419" y="43"/>
                  </a:lnTo>
                  <a:lnTo>
                    <a:pt x="419" y="44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close/>
                  <a:moveTo>
                    <a:pt x="255" y="43"/>
                  </a:moveTo>
                  <a:lnTo>
                    <a:pt x="255" y="44"/>
                  </a:lnTo>
                  <a:lnTo>
                    <a:pt x="255" y="44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55" y="49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52" y="50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6"/>
                  </a:lnTo>
                  <a:lnTo>
                    <a:pt x="252" y="43"/>
                  </a:lnTo>
                  <a:lnTo>
                    <a:pt x="253" y="43"/>
                  </a:lnTo>
                  <a:lnTo>
                    <a:pt x="255" y="43"/>
                  </a:lnTo>
                  <a:close/>
                  <a:moveTo>
                    <a:pt x="403" y="39"/>
                  </a:moveTo>
                  <a:lnTo>
                    <a:pt x="406" y="39"/>
                  </a:lnTo>
                  <a:lnTo>
                    <a:pt x="408" y="39"/>
                  </a:lnTo>
                  <a:lnTo>
                    <a:pt x="410" y="41"/>
                  </a:lnTo>
                  <a:lnTo>
                    <a:pt x="411" y="41"/>
                  </a:lnTo>
                  <a:lnTo>
                    <a:pt x="411" y="43"/>
                  </a:lnTo>
                  <a:lnTo>
                    <a:pt x="411" y="43"/>
                  </a:lnTo>
                  <a:lnTo>
                    <a:pt x="413" y="43"/>
                  </a:lnTo>
                  <a:lnTo>
                    <a:pt x="413" y="44"/>
                  </a:lnTo>
                  <a:lnTo>
                    <a:pt x="413" y="46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1" y="49"/>
                  </a:lnTo>
                  <a:lnTo>
                    <a:pt x="410" y="49"/>
                  </a:lnTo>
                  <a:lnTo>
                    <a:pt x="408" y="50"/>
                  </a:lnTo>
                  <a:lnTo>
                    <a:pt x="406" y="50"/>
                  </a:lnTo>
                  <a:lnTo>
                    <a:pt x="406" y="50"/>
                  </a:lnTo>
                  <a:lnTo>
                    <a:pt x="405" y="50"/>
                  </a:lnTo>
                  <a:lnTo>
                    <a:pt x="403" y="49"/>
                  </a:lnTo>
                  <a:lnTo>
                    <a:pt x="402" y="49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7" y="46"/>
                  </a:lnTo>
                  <a:lnTo>
                    <a:pt x="395" y="44"/>
                  </a:lnTo>
                  <a:lnTo>
                    <a:pt x="395" y="44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97" y="39"/>
                  </a:lnTo>
                  <a:lnTo>
                    <a:pt x="398" y="41"/>
                  </a:lnTo>
                  <a:lnTo>
                    <a:pt x="400" y="39"/>
                  </a:lnTo>
                  <a:lnTo>
                    <a:pt x="403" y="39"/>
                  </a:lnTo>
                  <a:close/>
                  <a:moveTo>
                    <a:pt x="424" y="38"/>
                  </a:moveTo>
                  <a:lnTo>
                    <a:pt x="424" y="39"/>
                  </a:lnTo>
                  <a:lnTo>
                    <a:pt x="422" y="39"/>
                  </a:lnTo>
                  <a:lnTo>
                    <a:pt x="422" y="38"/>
                  </a:lnTo>
                  <a:lnTo>
                    <a:pt x="424" y="38"/>
                  </a:lnTo>
                  <a:lnTo>
                    <a:pt x="424" y="38"/>
                  </a:lnTo>
                  <a:close/>
                  <a:moveTo>
                    <a:pt x="118" y="36"/>
                  </a:moveTo>
                  <a:lnTo>
                    <a:pt x="119" y="38"/>
                  </a:lnTo>
                  <a:lnTo>
                    <a:pt x="119" y="38"/>
                  </a:lnTo>
                  <a:lnTo>
                    <a:pt x="119" y="39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8" y="36"/>
                  </a:lnTo>
                  <a:close/>
                  <a:moveTo>
                    <a:pt x="127" y="36"/>
                  </a:moveTo>
                  <a:lnTo>
                    <a:pt x="127" y="36"/>
                  </a:lnTo>
                  <a:lnTo>
                    <a:pt x="127" y="36"/>
                  </a:lnTo>
                  <a:lnTo>
                    <a:pt x="127" y="38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7" y="36"/>
                  </a:lnTo>
                  <a:close/>
                  <a:moveTo>
                    <a:pt x="446" y="35"/>
                  </a:moveTo>
                  <a:lnTo>
                    <a:pt x="446" y="35"/>
                  </a:lnTo>
                  <a:lnTo>
                    <a:pt x="447" y="36"/>
                  </a:lnTo>
                  <a:lnTo>
                    <a:pt x="449" y="36"/>
                  </a:lnTo>
                  <a:lnTo>
                    <a:pt x="452" y="38"/>
                  </a:lnTo>
                  <a:lnTo>
                    <a:pt x="455" y="38"/>
                  </a:lnTo>
                  <a:lnTo>
                    <a:pt x="457" y="38"/>
                  </a:lnTo>
                  <a:lnTo>
                    <a:pt x="458" y="38"/>
                  </a:lnTo>
                  <a:lnTo>
                    <a:pt x="462" y="41"/>
                  </a:lnTo>
                  <a:lnTo>
                    <a:pt x="462" y="41"/>
                  </a:lnTo>
                  <a:lnTo>
                    <a:pt x="462" y="43"/>
                  </a:lnTo>
                  <a:lnTo>
                    <a:pt x="463" y="44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5" y="46"/>
                  </a:lnTo>
                  <a:lnTo>
                    <a:pt x="465" y="47"/>
                  </a:lnTo>
                  <a:lnTo>
                    <a:pt x="465" y="50"/>
                  </a:lnTo>
                  <a:lnTo>
                    <a:pt x="462" y="49"/>
                  </a:lnTo>
                  <a:lnTo>
                    <a:pt x="458" y="47"/>
                  </a:lnTo>
                  <a:lnTo>
                    <a:pt x="457" y="47"/>
                  </a:lnTo>
                  <a:lnTo>
                    <a:pt x="454" y="46"/>
                  </a:lnTo>
                  <a:lnTo>
                    <a:pt x="452" y="44"/>
                  </a:lnTo>
                  <a:lnTo>
                    <a:pt x="452" y="44"/>
                  </a:lnTo>
                  <a:lnTo>
                    <a:pt x="451" y="43"/>
                  </a:lnTo>
                  <a:lnTo>
                    <a:pt x="447" y="43"/>
                  </a:lnTo>
                  <a:lnTo>
                    <a:pt x="446" y="43"/>
                  </a:lnTo>
                  <a:lnTo>
                    <a:pt x="446" y="43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46" y="46"/>
                  </a:lnTo>
                  <a:lnTo>
                    <a:pt x="443" y="44"/>
                  </a:lnTo>
                  <a:lnTo>
                    <a:pt x="441" y="44"/>
                  </a:lnTo>
                  <a:lnTo>
                    <a:pt x="439" y="44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1"/>
                  </a:lnTo>
                  <a:lnTo>
                    <a:pt x="436" y="43"/>
                  </a:lnTo>
                  <a:lnTo>
                    <a:pt x="436" y="43"/>
                  </a:lnTo>
                  <a:lnTo>
                    <a:pt x="435" y="43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28" y="43"/>
                  </a:lnTo>
                  <a:lnTo>
                    <a:pt x="427" y="41"/>
                  </a:lnTo>
                  <a:lnTo>
                    <a:pt x="427" y="41"/>
                  </a:lnTo>
                  <a:lnTo>
                    <a:pt x="425" y="41"/>
                  </a:lnTo>
                  <a:lnTo>
                    <a:pt x="425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4" y="44"/>
                  </a:lnTo>
                  <a:lnTo>
                    <a:pt x="424" y="46"/>
                  </a:lnTo>
                  <a:lnTo>
                    <a:pt x="422" y="46"/>
                  </a:lnTo>
                  <a:lnTo>
                    <a:pt x="424" y="44"/>
                  </a:lnTo>
                  <a:lnTo>
                    <a:pt x="424" y="44"/>
                  </a:lnTo>
                  <a:lnTo>
                    <a:pt x="422" y="43"/>
                  </a:lnTo>
                  <a:lnTo>
                    <a:pt x="422" y="41"/>
                  </a:lnTo>
                  <a:lnTo>
                    <a:pt x="425" y="38"/>
                  </a:lnTo>
                  <a:lnTo>
                    <a:pt x="427" y="36"/>
                  </a:lnTo>
                  <a:lnTo>
                    <a:pt x="432" y="36"/>
                  </a:lnTo>
                  <a:lnTo>
                    <a:pt x="436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9" y="36"/>
                  </a:lnTo>
                  <a:lnTo>
                    <a:pt x="439" y="36"/>
                  </a:lnTo>
                  <a:lnTo>
                    <a:pt x="439" y="38"/>
                  </a:lnTo>
                  <a:lnTo>
                    <a:pt x="441" y="38"/>
                  </a:lnTo>
                  <a:lnTo>
                    <a:pt x="443" y="36"/>
                  </a:lnTo>
                  <a:lnTo>
                    <a:pt x="444" y="36"/>
                  </a:lnTo>
                  <a:lnTo>
                    <a:pt x="444" y="35"/>
                  </a:lnTo>
                  <a:lnTo>
                    <a:pt x="446" y="35"/>
                  </a:lnTo>
                  <a:close/>
                  <a:moveTo>
                    <a:pt x="23" y="35"/>
                  </a:moveTo>
                  <a:lnTo>
                    <a:pt x="26" y="38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26" y="41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close/>
                  <a:moveTo>
                    <a:pt x="132" y="31"/>
                  </a:moveTo>
                  <a:lnTo>
                    <a:pt x="134" y="31"/>
                  </a:lnTo>
                  <a:lnTo>
                    <a:pt x="137" y="33"/>
                  </a:lnTo>
                  <a:lnTo>
                    <a:pt x="138" y="35"/>
                  </a:lnTo>
                  <a:lnTo>
                    <a:pt x="140" y="36"/>
                  </a:lnTo>
                  <a:lnTo>
                    <a:pt x="138" y="38"/>
                  </a:lnTo>
                  <a:lnTo>
                    <a:pt x="138" y="39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4" y="41"/>
                  </a:lnTo>
                  <a:lnTo>
                    <a:pt x="134" y="39"/>
                  </a:lnTo>
                  <a:lnTo>
                    <a:pt x="132" y="39"/>
                  </a:lnTo>
                  <a:lnTo>
                    <a:pt x="132" y="41"/>
                  </a:lnTo>
                  <a:lnTo>
                    <a:pt x="130" y="41"/>
                  </a:lnTo>
                  <a:lnTo>
                    <a:pt x="129" y="41"/>
                  </a:lnTo>
                  <a:lnTo>
                    <a:pt x="130" y="41"/>
                  </a:lnTo>
                  <a:lnTo>
                    <a:pt x="129" y="39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6"/>
                  </a:lnTo>
                  <a:lnTo>
                    <a:pt x="129" y="36"/>
                  </a:lnTo>
                  <a:lnTo>
                    <a:pt x="130" y="35"/>
                  </a:lnTo>
                  <a:lnTo>
                    <a:pt x="130" y="31"/>
                  </a:lnTo>
                  <a:lnTo>
                    <a:pt x="132" y="31"/>
                  </a:lnTo>
                  <a:close/>
                  <a:moveTo>
                    <a:pt x="20" y="31"/>
                  </a:moveTo>
                  <a:lnTo>
                    <a:pt x="22" y="33"/>
                  </a:lnTo>
                  <a:lnTo>
                    <a:pt x="22" y="35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8" y="35"/>
                  </a:lnTo>
                  <a:lnTo>
                    <a:pt x="20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20" y="31"/>
                  </a:lnTo>
                  <a:close/>
                  <a:moveTo>
                    <a:pt x="517" y="25"/>
                  </a:moveTo>
                  <a:lnTo>
                    <a:pt x="517" y="25"/>
                  </a:lnTo>
                  <a:lnTo>
                    <a:pt x="517" y="25"/>
                  </a:lnTo>
                  <a:lnTo>
                    <a:pt x="517" y="25"/>
                  </a:lnTo>
                  <a:lnTo>
                    <a:pt x="515" y="27"/>
                  </a:lnTo>
                  <a:lnTo>
                    <a:pt x="515" y="25"/>
                  </a:lnTo>
                  <a:lnTo>
                    <a:pt x="515" y="25"/>
                  </a:lnTo>
                  <a:lnTo>
                    <a:pt x="517" y="25"/>
                  </a:lnTo>
                  <a:close/>
                  <a:moveTo>
                    <a:pt x="14" y="24"/>
                  </a:moveTo>
                  <a:lnTo>
                    <a:pt x="15" y="25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4"/>
                  </a:lnTo>
                  <a:close/>
                  <a:moveTo>
                    <a:pt x="394" y="24"/>
                  </a:moveTo>
                  <a:lnTo>
                    <a:pt x="395" y="24"/>
                  </a:lnTo>
                  <a:lnTo>
                    <a:pt x="395" y="24"/>
                  </a:lnTo>
                  <a:lnTo>
                    <a:pt x="395" y="27"/>
                  </a:lnTo>
                  <a:lnTo>
                    <a:pt x="397" y="30"/>
                  </a:lnTo>
                  <a:lnTo>
                    <a:pt x="395" y="30"/>
                  </a:lnTo>
                  <a:lnTo>
                    <a:pt x="395" y="31"/>
                  </a:lnTo>
                  <a:lnTo>
                    <a:pt x="395" y="30"/>
                  </a:lnTo>
                  <a:lnTo>
                    <a:pt x="394" y="2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94" y="25"/>
                  </a:lnTo>
                  <a:lnTo>
                    <a:pt x="394" y="24"/>
                  </a:lnTo>
                  <a:close/>
                  <a:moveTo>
                    <a:pt x="364" y="22"/>
                  </a:move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2"/>
                  </a:lnTo>
                  <a:close/>
                  <a:moveTo>
                    <a:pt x="395" y="20"/>
                  </a:moveTo>
                  <a:lnTo>
                    <a:pt x="400" y="22"/>
                  </a:lnTo>
                  <a:lnTo>
                    <a:pt x="400" y="22"/>
                  </a:lnTo>
                  <a:lnTo>
                    <a:pt x="395" y="24"/>
                  </a:lnTo>
                  <a:lnTo>
                    <a:pt x="392" y="22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2"/>
                  </a:lnTo>
                  <a:lnTo>
                    <a:pt x="386" y="22"/>
                  </a:lnTo>
                  <a:lnTo>
                    <a:pt x="387" y="22"/>
                  </a:lnTo>
                  <a:lnTo>
                    <a:pt x="389" y="20"/>
                  </a:lnTo>
                  <a:lnTo>
                    <a:pt x="391" y="22"/>
                  </a:lnTo>
                  <a:lnTo>
                    <a:pt x="395" y="20"/>
                  </a:lnTo>
                  <a:close/>
                  <a:moveTo>
                    <a:pt x="354" y="20"/>
                  </a:moveTo>
                  <a:lnTo>
                    <a:pt x="354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0"/>
                  </a:lnTo>
                  <a:lnTo>
                    <a:pt x="354" y="20"/>
                  </a:lnTo>
                  <a:close/>
                  <a:moveTo>
                    <a:pt x="458" y="19"/>
                  </a:moveTo>
                  <a:lnTo>
                    <a:pt x="458" y="20"/>
                  </a:lnTo>
                  <a:lnTo>
                    <a:pt x="458" y="20"/>
                  </a:lnTo>
                  <a:lnTo>
                    <a:pt x="458" y="22"/>
                  </a:lnTo>
                  <a:lnTo>
                    <a:pt x="458" y="22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5"/>
                  </a:lnTo>
                  <a:lnTo>
                    <a:pt x="454" y="25"/>
                  </a:lnTo>
                  <a:lnTo>
                    <a:pt x="452" y="24"/>
                  </a:lnTo>
                  <a:lnTo>
                    <a:pt x="449" y="22"/>
                  </a:lnTo>
                  <a:lnTo>
                    <a:pt x="449" y="22"/>
                  </a:lnTo>
                  <a:lnTo>
                    <a:pt x="454" y="20"/>
                  </a:lnTo>
                  <a:lnTo>
                    <a:pt x="455" y="20"/>
                  </a:lnTo>
                  <a:lnTo>
                    <a:pt x="455" y="20"/>
                  </a:lnTo>
                  <a:lnTo>
                    <a:pt x="458" y="19"/>
                  </a:lnTo>
                  <a:lnTo>
                    <a:pt x="458" y="19"/>
                  </a:lnTo>
                  <a:close/>
                  <a:moveTo>
                    <a:pt x="376" y="19"/>
                  </a:moveTo>
                  <a:lnTo>
                    <a:pt x="380" y="20"/>
                  </a:lnTo>
                  <a:lnTo>
                    <a:pt x="381" y="20"/>
                  </a:lnTo>
                  <a:lnTo>
                    <a:pt x="383" y="20"/>
                  </a:lnTo>
                  <a:lnTo>
                    <a:pt x="383" y="20"/>
                  </a:lnTo>
                  <a:lnTo>
                    <a:pt x="383" y="19"/>
                  </a:lnTo>
                  <a:lnTo>
                    <a:pt x="383" y="20"/>
                  </a:lnTo>
                  <a:lnTo>
                    <a:pt x="384" y="20"/>
                  </a:lnTo>
                  <a:lnTo>
                    <a:pt x="384" y="20"/>
                  </a:lnTo>
                  <a:lnTo>
                    <a:pt x="386" y="20"/>
                  </a:lnTo>
                  <a:lnTo>
                    <a:pt x="386" y="22"/>
                  </a:lnTo>
                  <a:lnTo>
                    <a:pt x="386" y="22"/>
                  </a:lnTo>
                  <a:lnTo>
                    <a:pt x="383" y="22"/>
                  </a:lnTo>
                  <a:lnTo>
                    <a:pt x="381" y="24"/>
                  </a:lnTo>
                  <a:lnTo>
                    <a:pt x="378" y="22"/>
                  </a:lnTo>
                  <a:lnTo>
                    <a:pt x="375" y="24"/>
                  </a:lnTo>
                  <a:lnTo>
                    <a:pt x="373" y="24"/>
                  </a:lnTo>
                  <a:lnTo>
                    <a:pt x="372" y="24"/>
                  </a:lnTo>
                  <a:lnTo>
                    <a:pt x="372" y="22"/>
                  </a:lnTo>
                  <a:lnTo>
                    <a:pt x="372" y="19"/>
                  </a:lnTo>
                  <a:lnTo>
                    <a:pt x="372" y="19"/>
                  </a:lnTo>
                  <a:lnTo>
                    <a:pt x="373" y="19"/>
                  </a:lnTo>
                  <a:lnTo>
                    <a:pt x="376" y="19"/>
                  </a:lnTo>
                  <a:close/>
                  <a:moveTo>
                    <a:pt x="533" y="19"/>
                  </a:moveTo>
                  <a:lnTo>
                    <a:pt x="537" y="19"/>
                  </a:lnTo>
                  <a:lnTo>
                    <a:pt x="539" y="19"/>
                  </a:lnTo>
                  <a:lnTo>
                    <a:pt x="542" y="19"/>
                  </a:lnTo>
                  <a:lnTo>
                    <a:pt x="545" y="20"/>
                  </a:lnTo>
                  <a:lnTo>
                    <a:pt x="550" y="20"/>
                  </a:lnTo>
                  <a:lnTo>
                    <a:pt x="551" y="20"/>
                  </a:lnTo>
                  <a:lnTo>
                    <a:pt x="553" y="20"/>
                  </a:lnTo>
                  <a:lnTo>
                    <a:pt x="550" y="22"/>
                  </a:lnTo>
                  <a:lnTo>
                    <a:pt x="548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0" y="22"/>
                  </a:lnTo>
                  <a:lnTo>
                    <a:pt x="537" y="20"/>
                  </a:lnTo>
                  <a:lnTo>
                    <a:pt x="533" y="19"/>
                  </a:lnTo>
                  <a:lnTo>
                    <a:pt x="533" y="19"/>
                  </a:lnTo>
                  <a:lnTo>
                    <a:pt x="533" y="19"/>
                  </a:lnTo>
                  <a:close/>
                  <a:moveTo>
                    <a:pt x="148" y="17"/>
                  </a:moveTo>
                  <a:lnTo>
                    <a:pt x="149" y="17"/>
                  </a:lnTo>
                  <a:lnTo>
                    <a:pt x="149" y="19"/>
                  </a:lnTo>
                  <a:lnTo>
                    <a:pt x="148" y="19"/>
                  </a:lnTo>
                  <a:lnTo>
                    <a:pt x="146" y="17"/>
                  </a:lnTo>
                  <a:lnTo>
                    <a:pt x="148" y="17"/>
                  </a:lnTo>
                  <a:close/>
                  <a:moveTo>
                    <a:pt x="105" y="17"/>
                  </a:moveTo>
                  <a:lnTo>
                    <a:pt x="105" y="17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0"/>
                  </a:lnTo>
                  <a:lnTo>
                    <a:pt x="108" y="20"/>
                  </a:lnTo>
                  <a:lnTo>
                    <a:pt x="108" y="22"/>
                  </a:lnTo>
                  <a:lnTo>
                    <a:pt x="108" y="27"/>
                  </a:lnTo>
                  <a:lnTo>
                    <a:pt x="111" y="31"/>
                  </a:lnTo>
                  <a:lnTo>
                    <a:pt x="118" y="31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6" y="35"/>
                  </a:lnTo>
                  <a:lnTo>
                    <a:pt x="115" y="36"/>
                  </a:lnTo>
                  <a:lnTo>
                    <a:pt x="115" y="38"/>
                  </a:lnTo>
                  <a:lnTo>
                    <a:pt x="116" y="38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3" y="38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10" y="36"/>
                  </a:lnTo>
                  <a:lnTo>
                    <a:pt x="108" y="36"/>
                  </a:lnTo>
                  <a:lnTo>
                    <a:pt x="107" y="36"/>
                  </a:lnTo>
                  <a:lnTo>
                    <a:pt x="105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4" y="30"/>
                  </a:lnTo>
                  <a:lnTo>
                    <a:pt x="104" y="28"/>
                  </a:lnTo>
                  <a:lnTo>
                    <a:pt x="104" y="27"/>
                  </a:lnTo>
                  <a:lnTo>
                    <a:pt x="102" y="25"/>
                  </a:lnTo>
                  <a:lnTo>
                    <a:pt x="100" y="25"/>
                  </a:lnTo>
                  <a:lnTo>
                    <a:pt x="99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4"/>
                  </a:lnTo>
                  <a:lnTo>
                    <a:pt x="94" y="24"/>
                  </a:lnTo>
                  <a:lnTo>
                    <a:pt x="96" y="22"/>
                  </a:lnTo>
                  <a:lnTo>
                    <a:pt x="97" y="22"/>
                  </a:lnTo>
                  <a:lnTo>
                    <a:pt x="97" y="20"/>
                  </a:lnTo>
                  <a:lnTo>
                    <a:pt x="97" y="20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9" y="17"/>
                  </a:lnTo>
                  <a:lnTo>
                    <a:pt x="100" y="17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0"/>
                  </a:lnTo>
                  <a:lnTo>
                    <a:pt x="102" y="19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5" y="17"/>
                  </a:lnTo>
                  <a:close/>
                  <a:moveTo>
                    <a:pt x="359" y="17"/>
                  </a:moveTo>
                  <a:lnTo>
                    <a:pt x="359" y="17"/>
                  </a:lnTo>
                  <a:lnTo>
                    <a:pt x="361" y="17"/>
                  </a:lnTo>
                  <a:lnTo>
                    <a:pt x="361" y="19"/>
                  </a:lnTo>
                  <a:lnTo>
                    <a:pt x="361" y="19"/>
                  </a:lnTo>
                  <a:lnTo>
                    <a:pt x="361" y="20"/>
                  </a:lnTo>
                  <a:lnTo>
                    <a:pt x="359" y="20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7"/>
                  </a:lnTo>
                  <a:close/>
                  <a:moveTo>
                    <a:pt x="419" y="14"/>
                  </a:moveTo>
                  <a:lnTo>
                    <a:pt x="421" y="14"/>
                  </a:lnTo>
                  <a:lnTo>
                    <a:pt x="422" y="16"/>
                  </a:lnTo>
                  <a:lnTo>
                    <a:pt x="425" y="17"/>
                  </a:lnTo>
                  <a:lnTo>
                    <a:pt x="427" y="19"/>
                  </a:lnTo>
                  <a:lnTo>
                    <a:pt x="427" y="19"/>
                  </a:lnTo>
                  <a:lnTo>
                    <a:pt x="425" y="20"/>
                  </a:lnTo>
                  <a:lnTo>
                    <a:pt x="425" y="20"/>
                  </a:lnTo>
                  <a:lnTo>
                    <a:pt x="422" y="19"/>
                  </a:lnTo>
                  <a:lnTo>
                    <a:pt x="421" y="19"/>
                  </a:lnTo>
                  <a:lnTo>
                    <a:pt x="417" y="20"/>
                  </a:lnTo>
                  <a:lnTo>
                    <a:pt x="416" y="20"/>
                  </a:lnTo>
                  <a:lnTo>
                    <a:pt x="416" y="19"/>
                  </a:lnTo>
                  <a:lnTo>
                    <a:pt x="416" y="19"/>
                  </a:lnTo>
                  <a:lnTo>
                    <a:pt x="416" y="16"/>
                  </a:lnTo>
                  <a:lnTo>
                    <a:pt x="419" y="14"/>
                  </a:lnTo>
                  <a:lnTo>
                    <a:pt x="419" y="14"/>
                  </a:lnTo>
                  <a:close/>
                  <a:moveTo>
                    <a:pt x="354" y="13"/>
                  </a:moveTo>
                  <a:lnTo>
                    <a:pt x="354" y="13"/>
                  </a:lnTo>
                  <a:lnTo>
                    <a:pt x="356" y="13"/>
                  </a:lnTo>
                  <a:lnTo>
                    <a:pt x="354" y="14"/>
                  </a:lnTo>
                  <a:lnTo>
                    <a:pt x="356" y="16"/>
                  </a:lnTo>
                  <a:lnTo>
                    <a:pt x="357" y="13"/>
                  </a:lnTo>
                  <a:lnTo>
                    <a:pt x="357" y="13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6"/>
                  </a:lnTo>
                  <a:lnTo>
                    <a:pt x="359" y="17"/>
                  </a:lnTo>
                  <a:lnTo>
                    <a:pt x="357" y="17"/>
                  </a:lnTo>
                  <a:lnTo>
                    <a:pt x="356" y="16"/>
                  </a:lnTo>
                  <a:lnTo>
                    <a:pt x="356" y="16"/>
                  </a:lnTo>
                  <a:lnTo>
                    <a:pt x="356" y="17"/>
                  </a:lnTo>
                  <a:lnTo>
                    <a:pt x="354" y="19"/>
                  </a:lnTo>
                  <a:lnTo>
                    <a:pt x="354" y="19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4"/>
                  </a:lnTo>
                  <a:lnTo>
                    <a:pt x="353" y="14"/>
                  </a:lnTo>
                  <a:lnTo>
                    <a:pt x="351" y="17"/>
                  </a:lnTo>
                  <a:lnTo>
                    <a:pt x="350" y="19"/>
                  </a:lnTo>
                  <a:lnTo>
                    <a:pt x="350" y="17"/>
                  </a:lnTo>
                  <a:lnTo>
                    <a:pt x="350" y="16"/>
                  </a:lnTo>
                  <a:lnTo>
                    <a:pt x="350" y="14"/>
                  </a:lnTo>
                  <a:lnTo>
                    <a:pt x="351" y="13"/>
                  </a:lnTo>
                  <a:lnTo>
                    <a:pt x="351" y="13"/>
                  </a:lnTo>
                  <a:lnTo>
                    <a:pt x="354" y="13"/>
                  </a:lnTo>
                  <a:close/>
                  <a:moveTo>
                    <a:pt x="159" y="9"/>
                  </a:moveTo>
                  <a:lnTo>
                    <a:pt x="159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3"/>
                  </a:lnTo>
                  <a:lnTo>
                    <a:pt x="157" y="14"/>
                  </a:lnTo>
                  <a:lnTo>
                    <a:pt x="156" y="14"/>
                  </a:lnTo>
                  <a:lnTo>
                    <a:pt x="156" y="13"/>
                  </a:lnTo>
                  <a:lnTo>
                    <a:pt x="156" y="11"/>
                  </a:lnTo>
                  <a:lnTo>
                    <a:pt x="156" y="9"/>
                  </a:lnTo>
                  <a:lnTo>
                    <a:pt x="159" y="9"/>
                  </a:lnTo>
                  <a:close/>
                  <a:moveTo>
                    <a:pt x="523" y="9"/>
                  </a:moveTo>
                  <a:lnTo>
                    <a:pt x="525" y="9"/>
                  </a:lnTo>
                  <a:lnTo>
                    <a:pt x="525" y="9"/>
                  </a:lnTo>
                  <a:lnTo>
                    <a:pt x="525" y="9"/>
                  </a:lnTo>
                  <a:lnTo>
                    <a:pt x="525" y="11"/>
                  </a:lnTo>
                  <a:lnTo>
                    <a:pt x="525" y="11"/>
                  </a:lnTo>
                  <a:lnTo>
                    <a:pt x="523" y="11"/>
                  </a:lnTo>
                  <a:lnTo>
                    <a:pt x="523" y="11"/>
                  </a:lnTo>
                  <a:lnTo>
                    <a:pt x="523" y="9"/>
                  </a:lnTo>
                  <a:lnTo>
                    <a:pt x="523" y="9"/>
                  </a:lnTo>
                  <a:close/>
                  <a:moveTo>
                    <a:pt x="3" y="8"/>
                  </a:moveTo>
                  <a:lnTo>
                    <a:pt x="4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8"/>
                  </a:lnTo>
                  <a:close/>
                  <a:moveTo>
                    <a:pt x="466" y="8"/>
                  </a:moveTo>
                  <a:lnTo>
                    <a:pt x="466" y="8"/>
                  </a:lnTo>
                  <a:lnTo>
                    <a:pt x="468" y="8"/>
                  </a:lnTo>
                  <a:lnTo>
                    <a:pt x="468" y="9"/>
                  </a:lnTo>
                  <a:lnTo>
                    <a:pt x="468" y="13"/>
                  </a:lnTo>
                  <a:lnTo>
                    <a:pt x="468" y="14"/>
                  </a:lnTo>
                  <a:lnTo>
                    <a:pt x="466" y="14"/>
                  </a:lnTo>
                  <a:lnTo>
                    <a:pt x="465" y="14"/>
                  </a:lnTo>
                  <a:lnTo>
                    <a:pt x="465" y="13"/>
                  </a:lnTo>
                  <a:lnTo>
                    <a:pt x="463" y="13"/>
                  </a:lnTo>
                  <a:lnTo>
                    <a:pt x="463" y="11"/>
                  </a:lnTo>
                  <a:lnTo>
                    <a:pt x="463" y="11"/>
                  </a:lnTo>
                  <a:lnTo>
                    <a:pt x="463" y="9"/>
                  </a:lnTo>
                  <a:lnTo>
                    <a:pt x="463" y="9"/>
                  </a:lnTo>
                  <a:lnTo>
                    <a:pt x="466" y="8"/>
                  </a:lnTo>
                  <a:close/>
                  <a:moveTo>
                    <a:pt x="465" y="6"/>
                  </a:moveTo>
                  <a:lnTo>
                    <a:pt x="466" y="6"/>
                  </a:lnTo>
                  <a:lnTo>
                    <a:pt x="466" y="8"/>
                  </a:lnTo>
                  <a:lnTo>
                    <a:pt x="465" y="8"/>
                  </a:lnTo>
                  <a:lnTo>
                    <a:pt x="458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6"/>
                  </a:lnTo>
                  <a:lnTo>
                    <a:pt x="463" y="8"/>
                  </a:lnTo>
                  <a:lnTo>
                    <a:pt x="465" y="6"/>
                  </a:lnTo>
                  <a:lnTo>
                    <a:pt x="465" y="6"/>
                  </a:lnTo>
                  <a:close/>
                  <a:moveTo>
                    <a:pt x="531" y="5"/>
                  </a:moveTo>
                  <a:lnTo>
                    <a:pt x="534" y="5"/>
                  </a:lnTo>
                  <a:lnTo>
                    <a:pt x="536" y="5"/>
                  </a:lnTo>
                  <a:lnTo>
                    <a:pt x="536" y="6"/>
                  </a:lnTo>
                  <a:lnTo>
                    <a:pt x="537" y="6"/>
                  </a:lnTo>
                  <a:lnTo>
                    <a:pt x="539" y="6"/>
                  </a:lnTo>
                  <a:lnTo>
                    <a:pt x="540" y="8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1"/>
                  </a:lnTo>
                  <a:lnTo>
                    <a:pt x="544" y="13"/>
                  </a:lnTo>
                  <a:lnTo>
                    <a:pt x="542" y="13"/>
                  </a:lnTo>
                  <a:lnTo>
                    <a:pt x="542" y="13"/>
                  </a:lnTo>
                  <a:lnTo>
                    <a:pt x="540" y="13"/>
                  </a:lnTo>
                  <a:lnTo>
                    <a:pt x="539" y="13"/>
                  </a:lnTo>
                  <a:lnTo>
                    <a:pt x="537" y="11"/>
                  </a:lnTo>
                  <a:lnTo>
                    <a:pt x="537" y="9"/>
                  </a:lnTo>
                  <a:lnTo>
                    <a:pt x="536" y="8"/>
                  </a:lnTo>
                  <a:lnTo>
                    <a:pt x="534" y="8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1" y="6"/>
                  </a:lnTo>
                  <a:lnTo>
                    <a:pt x="531" y="5"/>
                  </a:lnTo>
                  <a:lnTo>
                    <a:pt x="531" y="5"/>
                  </a:lnTo>
                  <a:close/>
                  <a:moveTo>
                    <a:pt x="413" y="5"/>
                  </a:moveTo>
                  <a:lnTo>
                    <a:pt x="413" y="5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3" y="6"/>
                  </a:lnTo>
                  <a:lnTo>
                    <a:pt x="413" y="6"/>
                  </a:lnTo>
                  <a:lnTo>
                    <a:pt x="413" y="5"/>
                  </a:lnTo>
                  <a:close/>
                  <a:moveTo>
                    <a:pt x="462" y="2"/>
                  </a:moveTo>
                  <a:lnTo>
                    <a:pt x="463" y="2"/>
                  </a:lnTo>
                  <a:lnTo>
                    <a:pt x="463" y="2"/>
                  </a:lnTo>
                  <a:lnTo>
                    <a:pt x="462" y="3"/>
                  </a:lnTo>
                  <a:lnTo>
                    <a:pt x="462" y="3"/>
                  </a:lnTo>
                  <a:lnTo>
                    <a:pt x="460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2" y="2"/>
                  </a:lnTo>
                  <a:close/>
                  <a:moveTo>
                    <a:pt x="334" y="2"/>
                  </a:moveTo>
                  <a:lnTo>
                    <a:pt x="334" y="2"/>
                  </a:lnTo>
                  <a:lnTo>
                    <a:pt x="335" y="2"/>
                  </a:lnTo>
                  <a:lnTo>
                    <a:pt x="335" y="2"/>
                  </a:lnTo>
                  <a:lnTo>
                    <a:pt x="335" y="3"/>
                  </a:lnTo>
                  <a:lnTo>
                    <a:pt x="335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3"/>
                  </a:lnTo>
                  <a:lnTo>
                    <a:pt x="332" y="3"/>
                  </a:lnTo>
                  <a:lnTo>
                    <a:pt x="332" y="2"/>
                  </a:lnTo>
                  <a:lnTo>
                    <a:pt x="334" y="2"/>
                  </a:lnTo>
                  <a:close/>
                  <a:moveTo>
                    <a:pt x="490" y="0"/>
                  </a:moveTo>
                  <a:lnTo>
                    <a:pt x="492" y="0"/>
                  </a:lnTo>
                  <a:lnTo>
                    <a:pt x="495" y="2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3" y="6"/>
                  </a:lnTo>
                  <a:lnTo>
                    <a:pt x="507" y="6"/>
                  </a:lnTo>
                  <a:lnTo>
                    <a:pt x="509" y="6"/>
                  </a:lnTo>
                  <a:lnTo>
                    <a:pt x="510" y="6"/>
                  </a:lnTo>
                  <a:lnTo>
                    <a:pt x="510" y="6"/>
                  </a:lnTo>
                  <a:lnTo>
                    <a:pt x="512" y="8"/>
                  </a:lnTo>
                  <a:lnTo>
                    <a:pt x="512" y="8"/>
                  </a:lnTo>
                  <a:lnTo>
                    <a:pt x="512" y="9"/>
                  </a:lnTo>
                  <a:lnTo>
                    <a:pt x="512" y="11"/>
                  </a:lnTo>
                  <a:lnTo>
                    <a:pt x="514" y="13"/>
                  </a:lnTo>
                  <a:lnTo>
                    <a:pt x="515" y="14"/>
                  </a:lnTo>
                  <a:lnTo>
                    <a:pt x="515" y="14"/>
                  </a:lnTo>
                  <a:lnTo>
                    <a:pt x="514" y="16"/>
                  </a:lnTo>
                  <a:lnTo>
                    <a:pt x="514" y="17"/>
                  </a:lnTo>
                  <a:lnTo>
                    <a:pt x="514" y="19"/>
                  </a:lnTo>
                  <a:lnTo>
                    <a:pt x="512" y="20"/>
                  </a:lnTo>
                  <a:lnTo>
                    <a:pt x="512" y="22"/>
                  </a:lnTo>
                  <a:lnTo>
                    <a:pt x="514" y="24"/>
                  </a:lnTo>
                  <a:lnTo>
                    <a:pt x="514" y="25"/>
                  </a:lnTo>
                  <a:lnTo>
                    <a:pt x="514" y="27"/>
                  </a:lnTo>
                  <a:lnTo>
                    <a:pt x="514" y="28"/>
                  </a:lnTo>
                  <a:lnTo>
                    <a:pt x="517" y="33"/>
                  </a:lnTo>
                  <a:lnTo>
                    <a:pt x="517" y="36"/>
                  </a:lnTo>
                  <a:lnTo>
                    <a:pt x="518" y="35"/>
                  </a:lnTo>
                  <a:lnTo>
                    <a:pt x="518" y="33"/>
                  </a:lnTo>
                  <a:lnTo>
                    <a:pt x="518" y="31"/>
                  </a:lnTo>
                  <a:lnTo>
                    <a:pt x="518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20" y="35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23" y="38"/>
                  </a:lnTo>
                  <a:lnTo>
                    <a:pt x="523" y="38"/>
                  </a:lnTo>
                  <a:lnTo>
                    <a:pt x="523" y="39"/>
                  </a:lnTo>
                  <a:lnTo>
                    <a:pt x="523" y="41"/>
                  </a:lnTo>
                  <a:lnTo>
                    <a:pt x="525" y="43"/>
                  </a:lnTo>
                  <a:lnTo>
                    <a:pt x="526" y="43"/>
                  </a:lnTo>
                  <a:lnTo>
                    <a:pt x="526" y="44"/>
                  </a:lnTo>
                  <a:lnTo>
                    <a:pt x="529" y="44"/>
                  </a:lnTo>
                  <a:lnTo>
                    <a:pt x="531" y="44"/>
                  </a:lnTo>
                  <a:lnTo>
                    <a:pt x="533" y="44"/>
                  </a:lnTo>
                  <a:lnTo>
                    <a:pt x="534" y="43"/>
                  </a:lnTo>
                  <a:lnTo>
                    <a:pt x="534" y="41"/>
                  </a:lnTo>
                  <a:lnTo>
                    <a:pt x="537" y="38"/>
                  </a:lnTo>
                  <a:lnTo>
                    <a:pt x="539" y="38"/>
                  </a:lnTo>
                  <a:lnTo>
                    <a:pt x="540" y="35"/>
                  </a:lnTo>
                  <a:lnTo>
                    <a:pt x="540" y="35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0"/>
                  </a:lnTo>
                  <a:lnTo>
                    <a:pt x="545" y="28"/>
                  </a:lnTo>
                  <a:lnTo>
                    <a:pt x="545" y="28"/>
                  </a:lnTo>
                  <a:lnTo>
                    <a:pt x="548" y="27"/>
                  </a:lnTo>
                  <a:lnTo>
                    <a:pt x="551" y="27"/>
                  </a:lnTo>
                  <a:lnTo>
                    <a:pt x="555" y="25"/>
                  </a:lnTo>
                  <a:lnTo>
                    <a:pt x="556" y="25"/>
                  </a:lnTo>
                  <a:lnTo>
                    <a:pt x="556" y="24"/>
                  </a:lnTo>
                  <a:lnTo>
                    <a:pt x="556" y="22"/>
                  </a:lnTo>
                  <a:lnTo>
                    <a:pt x="556" y="22"/>
                  </a:lnTo>
                  <a:lnTo>
                    <a:pt x="556" y="20"/>
                  </a:lnTo>
                  <a:lnTo>
                    <a:pt x="559" y="19"/>
                  </a:lnTo>
                  <a:lnTo>
                    <a:pt x="562" y="17"/>
                  </a:lnTo>
                  <a:lnTo>
                    <a:pt x="566" y="17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70" y="19"/>
                  </a:lnTo>
                  <a:lnTo>
                    <a:pt x="578" y="20"/>
                  </a:lnTo>
                  <a:lnTo>
                    <a:pt x="580" y="22"/>
                  </a:lnTo>
                  <a:lnTo>
                    <a:pt x="580" y="24"/>
                  </a:lnTo>
                  <a:lnTo>
                    <a:pt x="581" y="24"/>
                  </a:lnTo>
                  <a:lnTo>
                    <a:pt x="583" y="24"/>
                  </a:lnTo>
                  <a:lnTo>
                    <a:pt x="585" y="25"/>
                  </a:lnTo>
                  <a:lnTo>
                    <a:pt x="586" y="25"/>
                  </a:lnTo>
                  <a:lnTo>
                    <a:pt x="591" y="27"/>
                  </a:lnTo>
                  <a:lnTo>
                    <a:pt x="594" y="28"/>
                  </a:lnTo>
                  <a:lnTo>
                    <a:pt x="596" y="30"/>
                  </a:lnTo>
                  <a:lnTo>
                    <a:pt x="600" y="28"/>
                  </a:lnTo>
                  <a:lnTo>
                    <a:pt x="600" y="30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607" y="30"/>
                  </a:lnTo>
                  <a:lnTo>
                    <a:pt x="607" y="31"/>
                  </a:lnTo>
                  <a:lnTo>
                    <a:pt x="608" y="31"/>
                  </a:lnTo>
                  <a:lnTo>
                    <a:pt x="608" y="33"/>
                  </a:lnTo>
                  <a:lnTo>
                    <a:pt x="611" y="33"/>
                  </a:lnTo>
                  <a:lnTo>
                    <a:pt x="611" y="38"/>
                  </a:lnTo>
                  <a:lnTo>
                    <a:pt x="611" y="41"/>
                  </a:lnTo>
                  <a:lnTo>
                    <a:pt x="611" y="58"/>
                  </a:lnTo>
                  <a:lnTo>
                    <a:pt x="611" y="61"/>
                  </a:lnTo>
                  <a:lnTo>
                    <a:pt x="611" y="79"/>
                  </a:lnTo>
                  <a:lnTo>
                    <a:pt x="611" y="82"/>
                  </a:lnTo>
                  <a:lnTo>
                    <a:pt x="611" y="87"/>
                  </a:lnTo>
                  <a:lnTo>
                    <a:pt x="611" y="88"/>
                  </a:lnTo>
                  <a:lnTo>
                    <a:pt x="610" y="90"/>
                  </a:lnTo>
                  <a:lnTo>
                    <a:pt x="610" y="93"/>
                  </a:lnTo>
                  <a:lnTo>
                    <a:pt x="611" y="93"/>
                  </a:lnTo>
                  <a:lnTo>
                    <a:pt x="611" y="95"/>
                  </a:lnTo>
                  <a:lnTo>
                    <a:pt x="611" y="102"/>
                  </a:lnTo>
                  <a:lnTo>
                    <a:pt x="611" y="106"/>
                  </a:lnTo>
                  <a:lnTo>
                    <a:pt x="611" y="120"/>
                  </a:lnTo>
                  <a:lnTo>
                    <a:pt x="611" y="123"/>
                  </a:lnTo>
                  <a:lnTo>
                    <a:pt x="611" y="126"/>
                  </a:lnTo>
                  <a:lnTo>
                    <a:pt x="611" y="126"/>
                  </a:lnTo>
                  <a:lnTo>
                    <a:pt x="608" y="124"/>
                  </a:lnTo>
                  <a:lnTo>
                    <a:pt x="607" y="123"/>
                  </a:lnTo>
                  <a:lnTo>
                    <a:pt x="607" y="121"/>
                  </a:lnTo>
                  <a:lnTo>
                    <a:pt x="605" y="120"/>
                  </a:lnTo>
                  <a:lnTo>
                    <a:pt x="599" y="115"/>
                  </a:lnTo>
                  <a:lnTo>
                    <a:pt x="597" y="113"/>
                  </a:lnTo>
                  <a:lnTo>
                    <a:pt x="597" y="113"/>
                  </a:lnTo>
                  <a:lnTo>
                    <a:pt x="597" y="112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10"/>
                  </a:lnTo>
                  <a:lnTo>
                    <a:pt x="597" y="112"/>
                  </a:lnTo>
                  <a:lnTo>
                    <a:pt x="594" y="112"/>
                  </a:lnTo>
                  <a:lnTo>
                    <a:pt x="592" y="112"/>
                  </a:lnTo>
                  <a:lnTo>
                    <a:pt x="591" y="113"/>
                  </a:lnTo>
                  <a:lnTo>
                    <a:pt x="589" y="113"/>
                  </a:lnTo>
                  <a:lnTo>
                    <a:pt x="588" y="113"/>
                  </a:lnTo>
                  <a:lnTo>
                    <a:pt x="588" y="112"/>
                  </a:lnTo>
                  <a:lnTo>
                    <a:pt x="586" y="110"/>
                  </a:lnTo>
                  <a:lnTo>
                    <a:pt x="586" y="110"/>
                  </a:lnTo>
                  <a:lnTo>
                    <a:pt x="586" y="112"/>
                  </a:lnTo>
                  <a:lnTo>
                    <a:pt x="585" y="112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2"/>
                  </a:lnTo>
                  <a:lnTo>
                    <a:pt x="581" y="112"/>
                  </a:lnTo>
                  <a:lnTo>
                    <a:pt x="581" y="110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5" y="106"/>
                  </a:lnTo>
                  <a:lnTo>
                    <a:pt x="585" y="106"/>
                  </a:lnTo>
                  <a:lnTo>
                    <a:pt x="585" y="104"/>
                  </a:lnTo>
                  <a:lnTo>
                    <a:pt x="585" y="104"/>
                  </a:lnTo>
                  <a:lnTo>
                    <a:pt x="583" y="104"/>
                  </a:lnTo>
                  <a:lnTo>
                    <a:pt x="583" y="102"/>
                  </a:lnTo>
                  <a:lnTo>
                    <a:pt x="581" y="101"/>
                  </a:lnTo>
                  <a:lnTo>
                    <a:pt x="581" y="101"/>
                  </a:lnTo>
                  <a:lnTo>
                    <a:pt x="580" y="101"/>
                  </a:lnTo>
                  <a:lnTo>
                    <a:pt x="580" y="99"/>
                  </a:lnTo>
                  <a:lnTo>
                    <a:pt x="580" y="99"/>
                  </a:lnTo>
                  <a:lnTo>
                    <a:pt x="581" y="99"/>
                  </a:lnTo>
                  <a:lnTo>
                    <a:pt x="581" y="99"/>
                  </a:lnTo>
                  <a:lnTo>
                    <a:pt x="583" y="99"/>
                  </a:lnTo>
                  <a:lnTo>
                    <a:pt x="585" y="99"/>
                  </a:lnTo>
                  <a:lnTo>
                    <a:pt x="586" y="99"/>
                  </a:lnTo>
                  <a:lnTo>
                    <a:pt x="585" y="99"/>
                  </a:lnTo>
                  <a:lnTo>
                    <a:pt x="585" y="99"/>
                  </a:lnTo>
                  <a:lnTo>
                    <a:pt x="581" y="98"/>
                  </a:lnTo>
                  <a:lnTo>
                    <a:pt x="580" y="98"/>
                  </a:lnTo>
                  <a:lnTo>
                    <a:pt x="577" y="95"/>
                  </a:lnTo>
                  <a:lnTo>
                    <a:pt x="577" y="95"/>
                  </a:lnTo>
                  <a:lnTo>
                    <a:pt x="578" y="95"/>
                  </a:lnTo>
                  <a:lnTo>
                    <a:pt x="581" y="95"/>
                  </a:lnTo>
                  <a:lnTo>
                    <a:pt x="580" y="93"/>
                  </a:lnTo>
                  <a:lnTo>
                    <a:pt x="580" y="91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7" y="88"/>
                  </a:lnTo>
                  <a:lnTo>
                    <a:pt x="575" y="87"/>
                  </a:lnTo>
                  <a:lnTo>
                    <a:pt x="574" y="83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9"/>
                  </a:lnTo>
                  <a:lnTo>
                    <a:pt x="572" y="79"/>
                  </a:lnTo>
                  <a:lnTo>
                    <a:pt x="572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6"/>
                  </a:lnTo>
                  <a:lnTo>
                    <a:pt x="570" y="76"/>
                  </a:lnTo>
                  <a:lnTo>
                    <a:pt x="569" y="74"/>
                  </a:lnTo>
                  <a:lnTo>
                    <a:pt x="569" y="74"/>
                  </a:lnTo>
                  <a:lnTo>
                    <a:pt x="567" y="72"/>
                  </a:lnTo>
                  <a:lnTo>
                    <a:pt x="567" y="72"/>
                  </a:lnTo>
                  <a:lnTo>
                    <a:pt x="566" y="72"/>
                  </a:lnTo>
                  <a:lnTo>
                    <a:pt x="566" y="71"/>
                  </a:lnTo>
                  <a:lnTo>
                    <a:pt x="566" y="71"/>
                  </a:lnTo>
                  <a:lnTo>
                    <a:pt x="559" y="68"/>
                  </a:lnTo>
                  <a:lnTo>
                    <a:pt x="558" y="66"/>
                  </a:lnTo>
                  <a:lnTo>
                    <a:pt x="558" y="66"/>
                  </a:lnTo>
                  <a:lnTo>
                    <a:pt x="558" y="68"/>
                  </a:lnTo>
                  <a:lnTo>
                    <a:pt x="556" y="66"/>
                  </a:lnTo>
                  <a:lnTo>
                    <a:pt x="556" y="66"/>
                  </a:lnTo>
                  <a:lnTo>
                    <a:pt x="555" y="66"/>
                  </a:lnTo>
                  <a:lnTo>
                    <a:pt x="555" y="66"/>
                  </a:lnTo>
                  <a:lnTo>
                    <a:pt x="553" y="66"/>
                  </a:lnTo>
                  <a:lnTo>
                    <a:pt x="551" y="66"/>
                  </a:lnTo>
                  <a:lnTo>
                    <a:pt x="548" y="65"/>
                  </a:lnTo>
                  <a:lnTo>
                    <a:pt x="545" y="63"/>
                  </a:lnTo>
                  <a:lnTo>
                    <a:pt x="544" y="61"/>
                  </a:lnTo>
                  <a:lnTo>
                    <a:pt x="540" y="61"/>
                  </a:lnTo>
                  <a:lnTo>
                    <a:pt x="539" y="60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9" y="60"/>
                  </a:lnTo>
                  <a:lnTo>
                    <a:pt x="528" y="60"/>
                  </a:lnTo>
                  <a:lnTo>
                    <a:pt x="521" y="55"/>
                  </a:lnTo>
                  <a:lnTo>
                    <a:pt x="520" y="54"/>
                  </a:lnTo>
                  <a:lnTo>
                    <a:pt x="521" y="54"/>
                  </a:lnTo>
                  <a:lnTo>
                    <a:pt x="521" y="52"/>
                  </a:lnTo>
                  <a:lnTo>
                    <a:pt x="523" y="52"/>
                  </a:lnTo>
                  <a:lnTo>
                    <a:pt x="521" y="52"/>
                  </a:lnTo>
                  <a:lnTo>
                    <a:pt x="521" y="52"/>
                  </a:lnTo>
                  <a:lnTo>
                    <a:pt x="520" y="52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17" y="52"/>
                  </a:lnTo>
                  <a:lnTo>
                    <a:pt x="515" y="5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0" y="50"/>
                  </a:lnTo>
                  <a:lnTo>
                    <a:pt x="510" y="49"/>
                  </a:lnTo>
                  <a:lnTo>
                    <a:pt x="509" y="49"/>
                  </a:lnTo>
                  <a:lnTo>
                    <a:pt x="509" y="49"/>
                  </a:lnTo>
                  <a:lnTo>
                    <a:pt x="509" y="47"/>
                  </a:lnTo>
                  <a:lnTo>
                    <a:pt x="507" y="47"/>
                  </a:lnTo>
                  <a:lnTo>
                    <a:pt x="506" y="46"/>
                  </a:lnTo>
                  <a:lnTo>
                    <a:pt x="506" y="43"/>
                  </a:lnTo>
                  <a:lnTo>
                    <a:pt x="506" y="43"/>
                  </a:lnTo>
                  <a:lnTo>
                    <a:pt x="507" y="41"/>
                  </a:lnTo>
                  <a:lnTo>
                    <a:pt x="509" y="39"/>
                  </a:lnTo>
                  <a:lnTo>
                    <a:pt x="507" y="39"/>
                  </a:lnTo>
                  <a:lnTo>
                    <a:pt x="507" y="39"/>
                  </a:lnTo>
                  <a:lnTo>
                    <a:pt x="506" y="41"/>
                  </a:lnTo>
                  <a:lnTo>
                    <a:pt x="506" y="41"/>
                  </a:lnTo>
                  <a:lnTo>
                    <a:pt x="506" y="44"/>
                  </a:lnTo>
                  <a:lnTo>
                    <a:pt x="506" y="44"/>
                  </a:lnTo>
                  <a:lnTo>
                    <a:pt x="504" y="44"/>
                  </a:lnTo>
                  <a:lnTo>
                    <a:pt x="504" y="46"/>
                  </a:lnTo>
                  <a:lnTo>
                    <a:pt x="504" y="47"/>
                  </a:lnTo>
                  <a:lnTo>
                    <a:pt x="503" y="49"/>
                  </a:lnTo>
                  <a:lnTo>
                    <a:pt x="503" y="50"/>
                  </a:lnTo>
                  <a:lnTo>
                    <a:pt x="503" y="50"/>
                  </a:lnTo>
                  <a:lnTo>
                    <a:pt x="503" y="52"/>
                  </a:lnTo>
                  <a:lnTo>
                    <a:pt x="499" y="54"/>
                  </a:lnTo>
                  <a:lnTo>
                    <a:pt x="499" y="54"/>
                  </a:lnTo>
                  <a:lnTo>
                    <a:pt x="498" y="54"/>
                  </a:lnTo>
                  <a:lnTo>
                    <a:pt x="496" y="54"/>
                  </a:lnTo>
                  <a:lnTo>
                    <a:pt x="495" y="54"/>
                  </a:lnTo>
                  <a:lnTo>
                    <a:pt x="495" y="54"/>
                  </a:lnTo>
                  <a:lnTo>
                    <a:pt x="495" y="52"/>
                  </a:lnTo>
                  <a:lnTo>
                    <a:pt x="493" y="50"/>
                  </a:lnTo>
                  <a:lnTo>
                    <a:pt x="493" y="49"/>
                  </a:lnTo>
                  <a:lnTo>
                    <a:pt x="495" y="46"/>
                  </a:lnTo>
                  <a:lnTo>
                    <a:pt x="495" y="44"/>
                  </a:lnTo>
                  <a:lnTo>
                    <a:pt x="493" y="43"/>
                  </a:lnTo>
                  <a:lnTo>
                    <a:pt x="490" y="41"/>
                  </a:lnTo>
                  <a:lnTo>
                    <a:pt x="487" y="38"/>
                  </a:lnTo>
                  <a:lnTo>
                    <a:pt x="485" y="38"/>
                  </a:lnTo>
                  <a:lnTo>
                    <a:pt x="484" y="38"/>
                  </a:lnTo>
                  <a:lnTo>
                    <a:pt x="482" y="38"/>
                  </a:lnTo>
                  <a:lnTo>
                    <a:pt x="482" y="36"/>
                  </a:lnTo>
                  <a:lnTo>
                    <a:pt x="482" y="35"/>
                  </a:lnTo>
                  <a:lnTo>
                    <a:pt x="484" y="35"/>
                  </a:lnTo>
                  <a:lnTo>
                    <a:pt x="485" y="33"/>
                  </a:lnTo>
                  <a:lnTo>
                    <a:pt x="487" y="35"/>
                  </a:lnTo>
                  <a:lnTo>
                    <a:pt x="490" y="35"/>
                  </a:lnTo>
                  <a:lnTo>
                    <a:pt x="492" y="35"/>
                  </a:lnTo>
                  <a:lnTo>
                    <a:pt x="493" y="35"/>
                  </a:lnTo>
                  <a:lnTo>
                    <a:pt x="495" y="33"/>
                  </a:lnTo>
                  <a:lnTo>
                    <a:pt x="496" y="31"/>
                  </a:lnTo>
                  <a:lnTo>
                    <a:pt x="498" y="30"/>
                  </a:lnTo>
                  <a:lnTo>
                    <a:pt x="499" y="30"/>
                  </a:lnTo>
                  <a:lnTo>
                    <a:pt x="501" y="30"/>
                  </a:lnTo>
                  <a:lnTo>
                    <a:pt x="503" y="31"/>
                  </a:lnTo>
                  <a:lnTo>
                    <a:pt x="504" y="31"/>
                  </a:lnTo>
                  <a:lnTo>
                    <a:pt x="506" y="31"/>
                  </a:lnTo>
                  <a:lnTo>
                    <a:pt x="506" y="33"/>
                  </a:lnTo>
                  <a:lnTo>
                    <a:pt x="507" y="33"/>
                  </a:lnTo>
                  <a:lnTo>
                    <a:pt x="507" y="31"/>
                  </a:lnTo>
                  <a:lnTo>
                    <a:pt x="507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28"/>
                  </a:lnTo>
                  <a:lnTo>
                    <a:pt x="507" y="28"/>
                  </a:lnTo>
                  <a:lnTo>
                    <a:pt x="509" y="27"/>
                  </a:lnTo>
                  <a:lnTo>
                    <a:pt x="509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07" y="27"/>
                  </a:lnTo>
                  <a:lnTo>
                    <a:pt x="504" y="27"/>
                  </a:lnTo>
                  <a:lnTo>
                    <a:pt x="501" y="27"/>
                  </a:lnTo>
                  <a:lnTo>
                    <a:pt x="499" y="27"/>
                  </a:lnTo>
                  <a:lnTo>
                    <a:pt x="496" y="28"/>
                  </a:lnTo>
                  <a:lnTo>
                    <a:pt x="495" y="28"/>
                  </a:lnTo>
                  <a:lnTo>
                    <a:pt x="492" y="28"/>
                  </a:lnTo>
                  <a:lnTo>
                    <a:pt x="490" y="27"/>
                  </a:lnTo>
                  <a:lnTo>
                    <a:pt x="488" y="27"/>
                  </a:lnTo>
                  <a:lnTo>
                    <a:pt x="487" y="27"/>
                  </a:lnTo>
                  <a:lnTo>
                    <a:pt x="485" y="27"/>
                  </a:lnTo>
                  <a:lnTo>
                    <a:pt x="484" y="25"/>
                  </a:lnTo>
                  <a:lnTo>
                    <a:pt x="484" y="25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0" y="20"/>
                  </a:lnTo>
                  <a:lnTo>
                    <a:pt x="480" y="17"/>
                  </a:lnTo>
                  <a:lnTo>
                    <a:pt x="479" y="17"/>
                  </a:lnTo>
                  <a:lnTo>
                    <a:pt x="477" y="17"/>
                  </a:lnTo>
                  <a:lnTo>
                    <a:pt x="471" y="16"/>
                  </a:lnTo>
                  <a:lnTo>
                    <a:pt x="471" y="16"/>
                  </a:lnTo>
                  <a:lnTo>
                    <a:pt x="469" y="16"/>
                  </a:lnTo>
                  <a:lnTo>
                    <a:pt x="469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4"/>
                  </a:lnTo>
                  <a:lnTo>
                    <a:pt x="469" y="13"/>
                  </a:lnTo>
                  <a:lnTo>
                    <a:pt x="469" y="13"/>
                  </a:lnTo>
                  <a:lnTo>
                    <a:pt x="471" y="13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4" y="6"/>
                  </a:lnTo>
                  <a:lnTo>
                    <a:pt x="479" y="5"/>
                  </a:lnTo>
                  <a:lnTo>
                    <a:pt x="480" y="5"/>
                  </a:lnTo>
                  <a:lnTo>
                    <a:pt x="482" y="3"/>
                  </a:lnTo>
                  <a:lnTo>
                    <a:pt x="482" y="3"/>
                  </a:lnTo>
                  <a:lnTo>
                    <a:pt x="484" y="3"/>
                  </a:lnTo>
                  <a:lnTo>
                    <a:pt x="484" y="2"/>
                  </a:lnTo>
                  <a:lnTo>
                    <a:pt x="488" y="0"/>
                  </a:lnTo>
                  <a:lnTo>
                    <a:pt x="49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5" name="Freeform 252">
              <a:extLst>
                <a:ext uri="{FF2B5EF4-FFF2-40B4-BE49-F238E27FC236}">
                  <a16:creationId xmlns:a16="http://schemas.microsoft.com/office/drawing/2014/main" id="{291C74A7-C19B-8359-CC3B-33CD4DE52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9071" y="4250239"/>
              <a:ext cx="1017494" cy="331368"/>
            </a:xfrm>
            <a:custGeom>
              <a:avLst/>
              <a:gdLst>
                <a:gd name="T0" fmla="*/ 470 w 522"/>
                <a:gd name="T1" fmla="*/ 98 h 170"/>
                <a:gd name="T2" fmla="*/ 462 w 522"/>
                <a:gd name="T3" fmla="*/ 88 h 170"/>
                <a:gd name="T4" fmla="*/ 511 w 522"/>
                <a:gd name="T5" fmla="*/ 87 h 170"/>
                <a:gd name="T6" fmla="*/ 45 w 522"/>
                <a:gd name="T7" fmla="*/ 85 h 170"/>
                <a:gd name="T8" fmla="*/ 140 w 522"/>
                <a:gd name="T9" fmla="*/ 90 h 170"/>
                <a:gd name="T10" fmla="*/ 137 w 522"/>
                <a:gd name="T11" fmla="*/ 85 h 170"/>
                <a:gd name="T12" fmla="*/ 463 w 522"/>
                <a:gd name="T13" fmla="*/ 74 h 170"/>
                <a:gd name="T14" fmla="*/ 127 w 522"/>
                <a:gd name="T15" fmla="*/ 73 h 170"/>
                <a:gd name="T16" fmla="*/ 116 w 522"/>
                <a:gd name="T17" fmla="*/ 71 h 170"/>
                <a:gd name="T18" fmla="*/ 126 w 522"/>
                <a:gd name="T19" fmla="*/ 69 h 170"/>
                <a:gd name="T20" fmla="*/ 135 w 522"/>
                <a:gd name="T21" fmla="*/ 68 h 170"/>
                <a:gd name="T22" fmla="*/ 34 w 522"/>
                <a:gd name="T23" fmla="*/ 76 h 170"/>
                <a:gd name="T24" fmla="*/ 432 w 522"/>
                <a:gd name="T25" fmla="*/ 62 h 170"/>
                <a:gd name="T26" fmla="*/ 391 w 522"/>
                <a:gd name="T27" fmla="*/ 79 h 170"/>
                <a:gd name="T28" fmla="*/ 365 w 522"/>
                <a:gd name="T29" fmla="*/ 101 h 170"/>
                <a:gd name="T30" fmla="*/ 399 w 522"/>
                <a:gd name="T31" fmla="*/ 95 h 170"/>
                <a:gd name="T32" fmla="*/ 383 w 522"/>
                <a:gd name="T33" fmla="*/ 112 h 170"/>
                <a:gd name="T34" fmla="*/ 391 w 522"/>
                <a:gd name="T35" fmla="*/ 137 h 170"/>
                <a:gd name="T36" fmla="*/ 395 w 522"/>
                <a:gd name="T37" fmla="*/ 148 h 170"/>
                <a:gd name="T38" fmla="*/ 372 w 522"/>
                <a:gd name="T39" fmla="*/ 131 h 170"/>
                <a:gd name="T40" fmla="*/ 362 w 522"/>
                <a:gd name="T41" fmla="*/ 162 h 170"/>
                <a:gd name="T42" fmla="*/ 350 w 522"/>
                <a:gd name="T43" fmla="*/ 139 h 170"/>
                <a:gd name="T44" fmla="*/ 347 w 522"/>
                <a:gd name="T45" fmla="*/ 115 h 170"/>
                <a:gd name="T46" fmla="*/ 358 w 522"/>
                <a:gd name="T47" fmla="*/ 76 h 170"/>
                <a:gd name="T48" fmla="*/ 378 w 522"/>
                <a:gd name="T49" fmla="*/ 69 h 170"/>
                <a:gd name="T50" fmla="*/ 427 w 522"/>
                <a:gd name="T51" fmla="*/ 63 h 170"/>
                <a:gd name="T52" fmla="*/ 473 w 522"/>
                <a:gd name="T53" fmla="*/ 65 h 170"/>
                <a:gd name="T54" fmla="*/ 484 w 522"/>
                <a:gd name="T55" fmla="*/ 69 h 170"/>
                <a:gd name="T56" fmla="*/ 471 w 522"/>
                <a:gd name="T57" fmla="*/ 84 h 170"/>
                <a:gd name="T58" fmla="*/ 468 w 522"/>
                <a:gd name="T59" fmla="*/ 74 h 170"/>
                <a:gd name="T60" fmla="*/ 481 w 522"/>
                <a:gd name="T61" fmla="*/ 55 h 170"/>
                <a:gd name="T62" fmla="*/ 17 w 522"/>
                <a:gd name="T63" fmla="*/ 52 h 170"/>
                <a:gd name="T64" fmla="*/ 151 w 522"/>
                <a:gd name="T65" fmla="*/ 44 h 170"/>
                <a:gd name="T66" fmla="*/ 440 w 522"/>
                <a:gd name="T67" fmla="*/ 36 h 170"/>
                <a:gd name="T68" fmla="*/ 324 w 522"/>
                <a:gd name="T69" fmla="*/ 29 h 170"/>
                <a:gd name="T70" fmla="*/ 309 w 522"/>
                <a:gd name="T71" fmla="*/ 24 h 170"/>
                <a:gd name="T72" fmla="*/ 315 w 522"/>
                <a:gd name="T73" fmla="*/ 33 h 170"/>
                <a:gd name="T74" fmla="*/ 329 w 522"/>
                <a:gd name="T75" fmla="*/ 54 h 170"/>
                <a:gd name="T76" fmla="*/ 328 w 522"/>
                <a:gd name="T77" fmla="*/ 73 h 170"/>
                <a:gd name="T78" fmla="*/ 310 w 522"/>
                <a:gd name="T79" fmla="*/ 104 h 170"/>
                <a:gd name="T80" fmla="*/ 304 w 522"/>
                <a:gd name="T81" fmla="*/ 121 h 170"/>
                <a:gd name="T82" fmla="*/ 277 w 522"/>
                <a:gd name="T83" fmla="*/ 136 h 170"/>
                <a:gd name="T84" fmla="*/ 254 w 522"/>
                <a:gd name="T85" fmla="*/ 133 h 170"/>
                <a:gd name="T86" fmla="*/ 225 w 522"/>
                <a:gd name="T87" fmla="*/ 128 h 170"/>
                <a:gd name="T88" fmla="*/ 203 w 522"/>
                <a:gd name="T89" fmla="*/ 98 h 170"/>
                <a:gd name="T90" fmla="*/ 200 w 522"/>
                <a:gd name="T91" fmla="*/ 68 h 170"/>
                <a:gd name="T92" fmla="*/ 219 w 522"/>
                <a:gd name="T93" fmla="*/ 73 h 170"/>
                <a:gd name="T94" fmla="*/ 257 w 522"/>
                <a:gd name="T95" fmla="*/ 65 h 170"/>
                <a:gd name="T96" fmla="*/ 282 w 522"/>
                <a:gd name="T97" fmla="*/ 55 h 170"/>
                <a:gd name="T98" fmla="*/ 293 w 522"/>
                <a:gd name="T99" fmla="*/ 38 h 170"/>
                <a:gd name="T100" fmla="*/ 457 w 522"/>
                <a:gd name="T101" fmla="*/ 25 h 170"/>
                <a:gd name="T102" fmla="*/ 33 w 522"/>
                <a:gd name="T103" fmla="*/ 10 h 170"/>
                <a:gd name="T104" fmla="*/ 74 w 522"/>
                <a:gd name="T105" fmla="*/ 51 h 170"/>
                <a:gd name="T106" fmla="*/ 101 w 522"/>
                <a:gd name="T107" fmla="*/ 69 h 170"/>
                <a:gd name="T108" fmla="*/ 119 w 522"/>
                <a:gd name="T109" fmla="*/ 87 h 170"/>
                <a:gd name="T110" fmla="*/ 138 w 522"/>
                <a:gd name="T111" fmla="*/ 115 h 170"/>
                <a:gd name="T112" fmla="*/ 153 w 522"/>
                <a:gd name="T113" fmla="*/ 139 h 170"/>
                <a:gd name="T114" fmla="*/ 135 w 522"/>
                <a:gd name="T115" fmla="*/ 166 h 170"/>
                <a:gd name="T116" fmla="*/ 88 w 522"/>
                <a:gd name="T117" fmla="*/ 125 h 170"/>
                <a:gd name="T118" fmla="*/ 49 w 522"/>
                <a:gd name="T119" fmla="*/ 58 h 170"/>
                <a:gd name="T120" fmla="*/ 1 w 522"/>
                <a:gd name="T121" fmla="*/ 1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170">
                  <a:moveTo>
                    <a:pt x="134" y="90"/>
                  </a:moveTo>
                  <a:lnTo>
                    <a:pt x="134" y="92"/>
                  </a:lnTo>
                  <a:lnTo>
                    <a:pt x="135" y="92"/>
                  </a:lnTo>
                  <a:lnTo>
                    <a:pt x="134" y="93"/>
                  </a:lnTo>
                  <a:lnTo>
                    <a:pt x="134" y="93"/>
                  </a:lnTo>
                  <a:lnTo>
                    <a:pt x="134" y="95"/>
                  </a:lnTo>
                  <a:lnTo>
                    <a:pt x="132" y="93"/>
                  </a:lnTo>
                  <a:lnTo>
                    <a:pt x="132" y="95"/>
                  </a:lnTo>
                  <a:lnTo>
                    <a:pt x="131" y="93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2" y="92"/>
                  </a:lnTo>
                  <a:lnTo>
                    <a:pt x="134" y="90"/>
                  </a:lnTo>
                  <a:close/>
                  <a:moveTo>
                    <a:pt x="466" y="90"/>
                  </a:moveTo>
                  <a:lnTo>
                    <a:pt x="466" y="90"/>
                  </a:lnTo>
                  <a:lnTo>
                    <a:pt x="468" y="92"/>
                  </a:lnTo>
                  <a:lnTo>
                    <a:pt x="468" y="95"/>
                  </a:lnTo>
                  <a:lnTo>
                    <a:pt x="468" y="95"/>
                  </a:lnTo>
                  <a:lnTo>
                    <a:pt x="470" y="95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8"/>
                  </a:lnTo>
                  <a:lnTo>
                    <a:pt x="470" y="98"/>
                  </a:lnTo>
                  <a:lnTo>
                    <a:pt x="468" y="98"/>
                  </a:lnTo>
                  <a:lnTo>
                    <a:pt x="468" y="96"/>
                  </a:lnTo>
                  <a:lnTo>
                    <a:pt x="468" y="96"/>
                  </a:lnTo>
                  <a:lnTo>
                    <a:pt x="466" y="96"/>
                  </a:lnTo>
                  <a:lnTo>
                    <a:pt x="465" y="96"/>
                  </a:lnTo>
                  <a:lnTo>
                    <a:pt x="465" y="96"/>
                  </a:lnTo>
                  <a:lnTo>
                    <a:pt x="465" y="95"/>
                  </a:lnTo>
                  <a:lnTo>
                    <a:pt x="465" y="95"/>
                  </a:lnTo>
                  <a:lnTo>
                    <a:pt x="463" y="93"/>
                  </a:lnTo>
                  <a:lnTo>
                    <a:pt x="463" y="92"/>
                  </a:lnTo>
                  <a:lnTo>
                    <a:pt x="463" y="92"/>
                  </a:lnTo>
                  <a:lnTo>
                    <a:pt x="463" y="90"/>
                  </a:lnTo>
                  <a:lnTo>
                    <a:pt x="463" y="90"/>
                  </a:lnTo>
                  <a:lnTo>
                    <a:pt x="465" y="92"/>
                  </a:lnTo>
                  <a:lnTo>
                    <a:pt x="466" y="90"/>
                  </a:lnTo>
                  <a:lnTo>
                    <a:pt x="466" y="90"/>
                  </a:lnTo>
                  <a:close/>
                  <a:moveTo>
                    <a:pt x="462" y="88"/>
                  </a:moveTo>
                  <a:lnTo>
                    <a:pt x="463" y="90"/>
                  </a:lnTo>
                  <a:lnTo>
                    <a:pt x="462" y="90"/>
                  </a:lnTo>
                  <a:lnTo>
                    <a:pt x="463" y="92"/>
                  </a:lnTo>
                  <a:lnTo>
                    <a:pt x="462" y="93"/>
                  </a:lnTo>
                  <a:lnTo>
                    <a:pt x="462" y="93"/>
                  </a:lnTo>
                  <a:lnTo>
                    <a:pt x="460" y="93"/>
                  </a:lnTo>
                  <a:lnTo>
                    <a:pt x="460" y="92"/>
                  </a:lnTo>
                  <a:lnTo>
                    <a:pt x="460" y="90"/>
                  </a:lnTo>
                  <a:lnTo>
                    <a:pt x="462" y="88"/>
                  </a:lnTo>
                  <a:close/>
                  <a:moveTo>
                    <a:pt x="119" y="88"/>
                  </a:moveTo>
                  <a:lnTo>
                    <a:pt x="121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1" y="92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88"/>
                  </a:lnTo>
                  <a:close/>
                  <a:moveTo>
                    <a:pt x="514" y="85"/>
                  </a:moveTo>
                  <a:lnTo>
                    <a:pt x="517" y="85"/>
                  </a:lnTo>
                  <a:lnTo>
                    <a:pt x="517" y="85"/>
                  </a:lnTo>
                  <a:lnTo>
                    <a:pt x="520" y="87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2" y="90"/>
                  </a:lnTo>
                  <a:lnTo>
                    <a:pt x="520" y="90"/>
                  </a:lnTo>
                  <a:lnTo>
                    <a:pt x="520" y="90"/>
                  </a:lnTo>
                  <a:lnTo>
                    <a:pt x="518" y="90"/>
                  </a:lnTo>
                  <a:lnTo>
                    <a:pt x="518" y="90"/>
                  </a:lnTo>
                  <a:lnTo>
                    <a:pt x="517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4" y="88"/>
                  </a:lnTo>
                  <a:lnTo>
                    <a:pt x="512" y="87"/>
                  </a:lnTo>
                  <a:lnTo>
                    <a:pt x="511" y="87"/>
                  </a:lnTo>
                  <a:lnTo>
                    <a:pt x="511" y="87"/>
                  </a:lnTo>
                  <a:lnTo>
                    <a:pt x="512" y="88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5" y="90"/>
                  </a:lnTo>
                  <a:lnTo>
                    <a:pt x="515" y="92"/>
                  </a:lnTo>
                  <a:lnTo>
                    <a:pt x="512" y="92"/>
                  </a:lnTo>
                  <a:lnTo>
                    <a:pt x="512" y="92"/>
                  </a:lnTo>
                  <a:lnTo>
                    <a:pt x="512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09" y="88"/>
                  </a:lnTo>
                  <a:lnTo>
                    <a:pt x="507" y="88"/>
                  </a:lnTo>
                  <a:lnTo>
                    <a:pt x="506" y="88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7" y="87"/>
                  </a:lnTo>
                  <a:lnTo>
                    <a:pt x="509" y="87"/>
                  </a:lnTo>
                  <a:lnTo>
                    <a:pt x="509" y="87"/>
                  </a:lnTo>
                  <a:lnTo>
                    <a:pt x="511" y="87"/>
                  </a:lnTo>
                  <a:lnTo>
                    <a:pt x="511" y="85"/>
                  </a:lnTo>
                  <a:lnTo>
                    <a:pt x="512" y="85"/>
                  </a:lnTo>
                  <a:lnTo>
                    <a:pt x="514" y="85"/>
                  </a:lnTo>
                  <a:close/>
                  <a:moveTo>
                    <a:pt x="45" y="85"/>
                  </a:moveTo>
                  <a:lnTo>
                    <a:pt x="45" y="85"/>
                  </a:lnTo>
                  <a:lnTo>
                    <a:pt x="47" y="88"/>
                  </a:lnTo>
                  <a:lnTo>
                    <a:pt x="47" y="88"/>
                  </a:lnTo>
                  <a:lnTo>
                    <a:pt x="47" y="92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45" y="90"/>
                  </a:lnTo>
                  <a:lnTo>
                    <a:pt x="45" y="88"/>
                  </a:lnTo>
                  <a:lnTo>
                    <a:pt x="44" y="85"/>
                  </a:lnTo>
                  <a:lnTo>
                    <a:pt x="45" y="85"/>
                  </a:lnTo>
                  <a:close/>
                  <a:moveTo>
                    <a:pt x="134" y="85"/>
                  </a:moveTo>
                  <a:lnTo>
                    <a:pt x="135" y="85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8"/>
                  </a:lnTo>
                  <a:lnTo>
                    <a:pt x="138" y="88"/>
                  </a:lnTo>
                  <a:lnTo>
                    <a:pt x="138" y="87"/>
                  </a:lnTo>
                  <a:lnTo>
                    <a:pt x="140" y="88"/>
                  </a:lnTo>
                  <a:lnTo>
                    <a:pt x="140" y="88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4" y="87"/>
                  </a:lnTo>
                  <a:lnTo>
                    <a:pt x="134" y="85"/>
                  </a:lnTo>
                  <a:close/>
                  <a:moveTo>
                    <a:pt x="492" y="85"/>
                  </a:moveTo>
                  <a:lnTo>
                    <a:pt x="495" y="87"/>
                  </a:lnTo>
                  <a:lnTo>
                    <a:pt x="495" y="88"/>
                  </a:lnTo>
                  <a:lnTo>
                    <a:pt x="495" y="88"/>
                  </a:lnTo>
                  <a:lnTo>
                    <a:pt x="495" y="87"/>
                  </a:lnTo>
                  <a:lnTo>
                    <a:pt x="493" y="87"/>
                  </a:lnTo>
                  <a:lnTo>
                    <a:pt x="492" y="85"/>
                  </a:lnTo>
                  <a:close/>
                  <a:moveTo>
                    <a:pt x="465" y="84"/>
                  </a:moveTo>
                  <a:lnTo>
                    <a:pt x="465" y="84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4"/>
                  </a:lnTo>
                  <a:lnTo>
                    <a:pt x="465" y="84"/>
                  </a:lnTo>
                  <a:close/>
                  <a:moveTo>
                    <a:pt x="134" y="82"/>
                  </a:moveTo>
                  <a:lnTo>
                    <a:pt x="134" y="82"/>
                  </a:lnTo>
                  <a:lnTo>
                    <a:pt x="135" y="84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4" y="82"/>
                  </a:lnTo>
                  <a:close/>
                  <a:moveTo>
                    <a:pt x="115" y="76"/>
                  </a:moveTo>
                  <a:lnTo>
                    <a:pt x="115" y="76"/>
                  </a:lnTo>
                  <a:lnTo>
                    <a:pt x="116" y="76"/>
                  </a:lnTo>
                  <a:lnTo>
                    <a:pt x="116" y="77"/>
                  </a:lnTo>
                  <a:lnTo>
                    <a:pt x="115" y="77"/>
                  </a:lnTo>
                  <a:lnTo>
                    <a:pt x="113" y="77"/>
                  </a:lnTo>
                  <a:lnTo>
                    <a:pt x="113" y="76"/>
                  </a:lnTo>
                  <a:lnTo>
                    <a:pt x="115" y="76"/>
                  </a:lnTo>
                  <a:close/>
                  <a:moveTo>
                    <a:pt x="465" y="74"/>
                  </a:moveTo>
                  <a:lnTo>
                    <a:pt x="465" y="74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3" y="76"/>
                  </a:lnTo>
                  <a:lnTo>
                    <a:pt x="465" y="74"/>
                  </a:lnTo>
                  <a:lnTo>
                    <a:pt x="465" y="74"/>
                  </a:lnTo>
                  <a:close/>
                  <a:moveTo>
                    <a:pt x="463" y="73"/>
                  </a:moveTo>
                  <a:lnTo>
                    <a:pt x="463" y="73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3"/>
                  </a:lnTo>
                  <a:lnTo>
                    <a:pt x="463" y="73"/>
                  </a:lnTo>
                  <a:close/>
                  <a:moveTo>
                    <a:pt x="118" y="73"/>
                  </a:moveTo>
                  <a:lnTo>
                    <a:pt x="118" y="74"/>
                  </a:lnTo>
                  <a:lnTo>
                    <a:pt x="118" y="74"/>
                  </a:lnTo>
                  <a:lnTo>
                    <a:pt x="119" y="74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6" y="74"/>
                  </a:lnTo>
                  <a:lnTo>
                    <a:pt x="116" y="73"/>
                  </a:lnTo>
                  <a:lnTo>
                    <a:pt x="118" y="73"/>
                  </a:lnTo>
                  <a:close/>
                  <a:moveTo>
                    <a:pt x="123" y="73"/>
                  </a:moveTo>
                  <a:lnTo>
                    <a:pt x="123" y="73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23" y="73"/>
                  </a:lnTo>
                  <a:lnTo>
                    <a:pt x="123" y="73"/>
                  </a:lnTo>
                  <a:lnTo>
                    <a:pt x="123" y="73"/>
                  </a:lnTo>
                  <a:close/>
                  <a:moveTo>
                    <a:pt x="127" y="71"/>
                  </a:moveTo>
                  <a:lnTo>
                    <a:pt x="129" y="73"/>
                  </a:lnTo>
                  <a:lnTo>
                    <a:pt x="129" y="73"/>
                  </a:lnTo>
                  <a:lnTo>
                    <a:pt x="129" y="73"/>
                  </a:lnTo>
                  <a:lnTo>
                    <a:pt x="129" y="74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1"/>
                  </a:lnTo>
                  <a:close/>
                  <a:moveTo>
                    <a:pt x="105" y="69"/>
                  </a:moveTo>
                  <a:lnTo>
                    <a:pt x="107" y="69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2" y="76"/>
                  </a:lnTo>
                  <a:lnTo>
                    <a:pt x="112" y="74"/>
                  </a:lnTo>
                  <a:lnTo>
                    <a:pt x="108" y="74"/>
                  </a:lnTo>
                  <a:lnTo>
                    <a:pt x="107" y="74"/>
                  </a:lnTo>
                  <a:lnTo>
                    <a:pt x="105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5" y="69"/>
                  </a:lnTo>
                  <a:lnTo>
                    <a:pt x="105" y="69"/>
                  </a:lnTo>
                  <a:close/>
                  <a:moveTo>
                    <a:pt x="118" y="69"/>
                  </a:moveTo>
                  <a:lnTo>
                    <a:pt x="118" y="69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8" y="69"/>
                  </a:lnTo>
                  <a:close/>
                  <a:moveTo>
                    <a:pt x="108" y="68"/>
                  </a:moveTo>
                  <a:lnTo>
                    <a:pt x="112" y="69"/>
                  </a:lnTo>
                  <a:lnTo>
                    <a:pt x="113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3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10" y="71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7" y="69"/>
                  </a:lnTo>
                  <a:lnTo>
                    <a:pt x="108" y="69"/>
                  </a:lnTo>
                  <a:lnTo>
                    <a:pt x="108" y="68"/>
                  </a:lnTo>
                  <a:close/>
                  <a:moveTo>
                    <a:pt x="126" y="68"/>
                  </a:moveTo>
                  <a:lnTo>
                    <a:pt x="127" y="69"/>
                  </a:lnTo>
                  <a:lnTo>
                    <a:pt x="129" y="68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8"/>
                  </a:lnTo>
                  <a:close/>
                  <a:moveTo>
                    <a:pt x="135" y="68"/>
                  </a:moveTo>
                  <a:lnTo>
                    <a:pt x="135" y="69"/>
                  </a:lnTo>
                  <a:lnTo>
                    <a:pt x="135" y="69"/>
                  </a:lnTo>
                  <a:lnTo>
                    <a:pt x="135" y="71"/>
                  </a:lnTo>
                  <a:lnTo>
                    <a:pt x="135" y="71"/>
                  </a:lnTo>
                  <a:lnTo>
                    <a:pt x="135" y="73"/>
                  </a:lnTo>
                  <a:lnTo>
                    <a:pt x="135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2" y="69"/>
                  </a:lnTo>
                  <a:lnTo>
                    <a:pt x="131" y="71"/>
                  </a:lnTo>
                  <a:lnTo>
                    <a:pt x="131" y="71"/>
                  </a:lnTo>
                  <a:lnTo>
                    <a:pt x="129" y="69"/>
                  </a:lnTo>
                  <a:lnTo>
                    <a:pt x="131" y="69"/>
                  </a:lnTo>
                  <a:lnTo>
                    <a:pt x="132" y="68"/>
                  </a:lnTo>
                  <a:lnTo>
                    <a:pt x="132" y="68"/>
                  </a:lnTo>
                  <a:lnTo>
                    <a:pt x="134" y="68"/>
                  </a:lnTo>
                  <a:lnTo>
                    <a:pt x="135" y="68"/>
                  </a:lnTo>
                  <a:close/>
                  <a:moveTo>
                    <a:pt x="101" y="65"/>
                  </a:moveTo>
                  <a:lnTo>
                    <a:pt x="101" y="65"/>
                  </a:lnTo>
                  <a:lnTo>
                    <a:pt x="102" y="66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9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101" y="68"/>
                  </a:lnTo>
                  <a:lnTo>
                    <a:pt x="101" y="66"/>
                  </a:lnTo>
                  <a:lnTo>
                    <a:pt x="101" y="65"/>
                  </a:lnTo>
                  <a:close/>
                  <a:moveTo>
                    <a:pt x="30" y="63"/>
                  </a:moveTo>
                  <a:lnTo>
                    <a:pt x="31" y="65"/>
                  </a:lnTo>
                  <a:lnTo>
                    <a:pt x="34" y="68"/>
                  </a:lnTo>
                  <a:lnTo>
                    <a:pt x="36" y="69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7" y="76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4" y="73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6" y="65"/>
                  </a:lnTo>
                  <a:lnTo>
                    <a:pt x="28" y="65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30" y="63"/>
                  </a:lnTo>
                  <a:close/>
                  <a:moveTo>
                    <a:pt x="97" y="62"/>
                  </a:moveTo>
                  <a:lnTo>
                    <a:pt x="104" y="63"/>
                  </a:lnTo>
                  <a:lnTo>
                    <a:pt x="104" y="65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2" y="65"/>
                  </a:lnTo>
                  <a:lnTo>
                    <a:pt x="101" y="65"/>
                  </a:lnTo>
                  <a:lnTo>
                    <a:pt x="99" y="65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2"/>
                  </a:lnTo>
                  <a:lnTo>
                    <a:pt x="97" y="62"/>
                  </a:lnTo>
                  <a:close/>
                  <a:moveTo>
                    <a:pt x="430" y="62"/>
                  </a:moveTo>
                  <a:lnTo>
                    <a:pt x="432" y="62"/>
                  </a:lnTo>
                  <a:lnTo>
                    <a:pt x="432" y="62"/>
                  </a:lnTo>
                  <a:lnTo>
                    <a:pt x="433" y="63"/>
                  </a:lnTo>
                  <a:lnTo>
                    <a:pt x="433" y="65"/>
                  </a:lnTo>
                  <a:lnTo>
                    <a:pt x="432" y="65"/>
                  </a:lnTo>
                  <a:lnTo>
                    <a:pt x="432" y="66"/>
                  </a:lnTo>
                  <a:lnTo>
                    <a:pt x="430" y="68"/>
                  </a:lnTo>
                  <a:lnTo>
                    <a:pt x="429" y="69"/>
                  </a:lnTo>
                  <a:lnTo>
                    <a:pt x="429" y="71"/>
                  </a:lnTo>
                  <a:lnTo>
                    <a:pt x="425" y="74"/>
                  </a:lnTo>
                  <a:lnTo>
                    <a:pt x="424" y="74"/>
                  </a:lnTo>
                  <a:lnTo>
                    <a:pt x="424" y="76"/>
                  </a:lnTo>
                  <a:lnTo>
                    <a:pt x="422" y="77"/>
                  </a:lnTo>
                  <a:lnTo>
                    <a:pt x="421" y="79"/>
                  </a:lnTo>
                  <a:lnTo>
                    <a:pt x="421" y="79"/>
                  </a:lnTo>
                  <a:lnTo>
                    <a:pt x="419" y="79"/>
                  </a:lnTo>
                  <a:lnTo>
                    <a:pt x="419" y="81"/>
                  </a:lnTo>
                  <a:lnTo>
                    <a:pt x="418" y="81"/>
                  </a:lnTo>
                  <a:lnTo>
                    <a:pt x="411" y="81"/>
                  </a:lnTo>
                  <a:lnTo>
                    <a:pt x="410" y="81"/>
                  </a:lnTo>
                  <a:lnTo>
                    <a:pt x="408" y="81"/>
                  </a:lnTo>
                  <a:lnTo>
                    <a:pt x="405" y="81"/>
                  </a:lnTo>
                  <a:lnTo>
                    <a:pt x="405" y="81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400" y="79"/>
                  </a:lnTo>
                  <a:lnTo>
                    <a:pt x="391" y="79"/>
                  </a:lnTo>
                  <a:lnTo>
                    <a:pt x="388" y="79"/>
                  </a:lnTo>
                  <a:lnTo>
                    <a:pt x="384" y="79"/>
                  </a:lnTo>
                  <a:lnTo>
                    <a:pt x="383" y="79"/>
                  </a:lnTo>
                  <a:lnTo>
                    <a:pt x="381" y="79"/>
                  </a:lnTo>
                  <a:lnTo>
                    <a:pt x="380" y="79"/>
                  </a:lnTo>
                  <a:lnTo>
                    <a:pt x="378" y="79"/>
                  </a:lnTo>
                  <a:lnTo>
                    <a:pt x="372" y="79"/>
                  </a:lnTo>
                  <a:lnTo>
                    <a:pt x="370" y="79"/>
                  </a:lnTo>
                  <a:lnTo>
                    <a:pt x="367" y="77"/>
                  </a:lnTo>
                  <a:lnTo>
                    <a:pt x="365" y="77"/>
                  </a:lnTo>
                  <a:lnTo>
                    <a:pt x="364" y="77"/>
                  </a:lnTo>
                  <a:lnTo>
                    <a:pt x="362" y="79"/>
                  </a:lnTo>
                  <a:lnTo>
                    <a:pt x="362" y="79"/>
                  </a:lnTo>
                  <a:lnTo>
                    <a:pt x="361" y="82"/>
                  </a:lnTo>
                  <a:lnTo>
                    <a:pt x="359" y="84"/>
                  </a:lnTo>
                  <a:lnTo>
                    <a:pt x="359" y="85"/>
                  </a:lnTo>
                  <a:lnTo>
                    <a:pt x="358" y="87"/>
                  </a:lnTo>
                  <a:lnTo>
                    <a:pt x="358" y="88"/>
                  </a:lnTo>
                  <a:lnTo>
                    <a:pt x="358" y="90"/>
                  </a:lnTo>
                  <a:lnTo>
                    <a:pt x="358" y="92"/>
                  </a:lnTo>
                  <a:lnTo>
                    <a:pt x="358" y="93"/>
                  </a:lnTo>
                  <a:lnTo>
                    <a:pt x="359" y="95"/>
                  </a:lnTo>
                  <a:lnTo>
                    <a:pt x="361" y="98"/>
                  </a:lnTo>
                  <a:lnTo>
                    <a:pt x="361" y="98"/>
                  </a:lnTo>
                  <a:lnTo>
                    <a:pt x="364" y="99"/>
                  </a:lnTo>
                  <a:lnTo>
                    <a:pt x="365" y="101"/>
                  </a:lnTo>
                  <a:lnTo>
                    <a:pt x="365" y="104"/>
                  </a:lnTo>
                  <a:lnTo>
                    <a:pt x="367" y="106"/>
                  </a:lnTo>
                  <a:lnTo>
                    <a:pt x="369" y="106"/>
                  </a:lnTo>
                  <a:lnTo>
                    <a:pt x="369" y="104"/>
                  </a:lnTo>
                  <a:lnTo>
                    <a:pt x="370" y="106"/>
                  </a:lnTo>
                  <a:lnTo>
                    <a:pt x="372" y="106"/>
                  </a:lnTo>
                  <a:lnTo>
                    <a:pt x="373" y="104"/>
                  </a:lnTo>
                  <a:lnTo>
                    <a:pt x="375" y="103"/>
                  </a:lnTo>
                  <a:lnTo>
                    <a:pt x="377" y="101"/>
                  </a:lnTo>
                  <a:lnTo>
                    <a:pt x="378" y="99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81" y="98"/>
                  </a:lnTo>
                  <a:lnTo>
                    <a:pt x="381" y="98"/>
                  </a:lnTo>
                  <a:lnTo>
                    <a:pt x="383" y="98"/>
                  </a:lnTo>
                  <a:lnTo>
                    <a:pt x="384" y="99"/>
                  </a:lnTo>
                  <a:lnTo>
                    <a:pt x="386" y="99"/>
                  </a:lnTo>
                  <a:lnTo>
                    <a:pt x="388" y="98"/>
                  </a:lnTo>
                  <a:lnTo>
                    <a:pt x="389" y="98"/>
                  </a:lnTo>
                  <a:lnTo>
                    <a:pt x="389" y="96"/>
                  </a:lnTo>
                  <a:lnTo>
                    <a:pt x="391" y="96"/>
                  </a:lnTo>
                  <a:lnTo>
                    <a:pt x="394" y="96"/>
                  </a:lnTo>
                  <a:lnTo>
                    <a:pt x="395" y="96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402" y="95"/>
                  </a:lnTo>
                  <a:lnTo>
                    <a:pt x="403" y="93"/>
                  </a:lnTo>
                  <a:lnTo>
                    <a:pt x="405" y="93"/>
                  </a:lnTo>
                  <a:lnTo>
                    <a:pt x="406" y="95"/>
                  </a:lnTo>
                  <a:lnTo>
                    <a:pt x="406" y="96"/>
                  </a:lnTo>
                  <a:lnTo>
                    <a:pt x="406" y="96"/>
                  </a:lnTo>
                  <a:lnTo>
                    <a:pt x="406" y="99"/>
                  </a:lnTo>
                  <a:lnTo>
                    <a:pt x="406" y="99"/>
                  </a:lnTo>
                  <a:lnTo>
                    <a:pt x="405" y="99"/>
                  </a:lnTo>
                  <a:lnTo>
                    <a:pt x="403" y="99"/>
                  </a:lnTo>
                  <a:lnTo>
                    <a:pt x="403" y="98"/>
                  </a:lnTo>
                  <a:lnTo>
                    <a:pt x="402" y="98"/>
                  </a:lnTo>
                  <a:lnTo>
                    <a:pt x="400" y="98"/>
                  </a:lnTo>
                  <a:lnTo>
                    <a:pt x="399" y="99"/>
                  </a:lnTo>
                  <a:lnTo>
                    <a:pt x="399" y="99"/>
                  </a:lnTo>
                  <a:lnTo>
                    <a:pt x="397" y="101"/>
                  </a:lnTo>
                  <a:lnTo>
                    <a:pt x="395" y="103"/>
                  </a:lnTo>
                  <a:lnTo>
                    <a:pt x="394" y="104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9" y="109"/>
                  </a:lnTo>
                  <a:lnTo>
                    <a:pt x="384" y="109"/>
                  </a:lnTo>
                  <a:lnTo>
                    <a:pt x="383" y="110"/>
                  </a:lnTo>
                  <a:lnTo>
                    <a:pt x="383" y="112"/>
                  </a:lnTo>
                  <a:lnTo>
                    <a:pt x="381" y="112"/>
                  </a:lnTo>
                  <a:lnTo>
                    <a:pt x="380" y="112"/>
                  </a:lnTo>
                  <a:lnTo>
                    <a:pt x="380" y="112"/>
                  </a:lnTo>
                  <a:lnTo>
                    <a:pt x="378" y="112"/>
                  </a:lnTo>
                  <a:lnTo>
                    <a:pt x="377" y="112"/>
                  </a:lnTo>
                  <a:lnTo>
                    <a:pt x="377" y="114"/>
                  </a:lnTo>
                  <a:lnTo>
                    <a:pt x="378" y="114"/>
                  </a:lnTo>
                  <a:lnTo>
                    <a:pt x="380" y="115"/>
                  </a:lnTo>
                  <a:lnTo>
                    <a:pt x="380" y="117"/>
                  </a:lnTo>
                  <a:lnTo>
                    <a:pt x="381" y="117"/>
                  </a:lnTo>
                  <a:lnTo>
                    <a:pt x="383" y="117"/>
                  </a:lnTo>
                  <a:lnTo>
                    <a:pt x="383" y="117"/>
                  </a:lnTo>
                  <a:lnTo>
                    <a:pt x="384" y="118"/>
                  </a:lnTo>
                  <a:lnTo>
                    <a:pt x="386" y="121"/>
                  </a:lnTo>
                  <a:lnTo>
                    <a:pt x="386" y="123"/>
                  </a:lnTo>
                  <a:lnTo>
                    <a:pt x="388" y="125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9"/>
                  </a:lnTo>
                  <a:lnTo>
                    <a:pt x="392" y="131"/>
                  </a:lnTo>
                  <a:lnTo>
                    <a:pt x="392" y="131"/>
                  </a:lnTo>
                  <a:lnTo>
                    <a:pt x="391" y="133"/>
                  </a:lnTo>
                  <a:lnTo>
                    <a:pt x="391" y="134"/>
                  </a:lnTo>
                  <a:lnTo>
                    <a:pt x="391" y="136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9"/>
                  </a:lnTo>
                  <a:lnTo>
                    <a:pt x="392" y="139"/>
                  </a:lnTo>
                  <a:lnTo>
                    <a:pt x="392" y="139"/>
                  </a:lnTo>
                  <a:lnTo>
                    <a:pt x="394" y="140"/>
                  </a:lnTo>
                  <a:lnTo>
                    <a:pt x="395" y="140"/>
                  </a:lnTo>
                  <a:lnTo>
                    <a:pt x="395" y="142"/>
                  </a:lnTo>
                  <a:lnTo>
                    <a:pt x="395" y="142"/>
                  </a:lnTo>
                  <a:lnTo>
                    <a:pt x="395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9" y="144"/>
                  </a:lnTo>
                  <a:lnTo>
                    <a:pt x="399" y="144"/>
                  </a:lnTo>
                  <a:lnTo>
                    <a:pt x="399" y="145"/>
                  </a:lnTo>
                  <a:lnTo>
                    <a:pt x="399" y="145"/>
                  </a:lnTo>
                  <a:lnTo>
                    <a:pt x="399" y="147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394" y="148"/>
                  </a:lnTo>
                  <a:lnTo>
                    <a:pt x="389" y="150"/>
                  </a:lnTo>
                  <a:lnTo>
                    <a:pt x="388" y="150"/>
                  </a:lnTo>
                  <a:lnTo>
                    <a:pt x="388" y="151"/>
                  </a:lnTo>
                  <a:lnTo>
                    <a:pt x="388" y="153"/>
                  </a:lnTo>
                  <a:lnTo>
                    <a:pt x="388" y="155"/>
                  </a:lnTo>
                  <a:lnTo>
                    <a:pt x="388" y="155"/>
                  </a:lnTo>
                  <a:lnTo>
                    <a:pt x="384" y="155"/>
                  </a:lnTo>
                  <a:lnTo>
                    <a:pt x="383" y="155"/>
                  </a:lnTo>
                  <a:lnTo>
                    <a:pt x="381" y="155"/>
                  </a:lnTo>
                  <a:lnTo>
                    <a:pt x="380" y="153"/>
                  </a:lnTo>
                  <a:lnTo>
                    <a:pt x="380" y="153"/>
                  </a:lnTo>
                  <a:lnTo>
                    <a:pt x="380" y="151"/>
                  </a:lnTo>
                  <a:lnTo>
                    <a:pt x="380" y="147"/>
                  </a:lnTo>
                  <a:lnTo>
                    <a:pt x="380" y="147"/>
                  </a:lnTo>
                  <a:lnTo>
                    <a:pt x="380" y="145"/>
                  </a:lnTo>
                  <a:lnTo>
                    <a:pt x="381" y="145"/>
                  </a:lnTo>
                  <a:lnTo>
                    <a:pt x="381" y="144"/>
                  </a:lnTo>
                  <a:lnTo>
                    <a:pt x="380" y="144"/>
                  </a:lnTo>
                  <a:lnTo>
                    <a:pt x="378" y="142"/>
                  </a:lnTo>
                  <a:lnTo>
                    <a:pt x="377" y="142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4"/>
                  </a:lnTo>
                  <a:lnTo>
                    <a:pt x="372" y="131"/>
                  </a:lnTo>
                  <a:lnTo>
                    <a:pt x="373" y="131"/>
                  </a:lnTo>
                  <a:lnTo>
                    <a:pt x="373" y="128"/>
                  </a:lnTo>
                  <a:lnTo>
                    <a:pt x="373" y="126"/>
                  </a:lnTo>
                  <a:lnTo>
                    <a:pt x="373" y="125"/>
                  </a:lnTo>
                  <a:lnTo>
                    <a:pt x="372" y="123"/>
                  </a:lnTo>
                  <a:lnTo>
                    <a:pt x="370" y="123"/>
                  </a:lnTo>
                  <a:lnTo>
                    <a:pt x="369" y="123"/>
                  </a:lnTo>
                  <a:lnTo>
                    <a:pt x="367" y="123"/>
                  </a:lnTo>
                  <a:lnTo>
                    <a:pt x="365" y="125"/>
                  </a:lnTo>
                  <a:lnTo>
                    <a:pt x="362" y="126"/>
                  </a:lnTo>
                  <a:lnTo>
                    <a:pt x="361" y="128"/>
                  </a:lnTo>
                  <a:lnTo>
                    <a:pt x="361" y="129"/>
                  </a:lnTo>
                  <a:lnTo>
                    <a:pt x="362" y="131"/>
                  </a:lnTo>
                  <a:lnTo>
                    <a:pt x="362" y="133"/>
                  </a:lnTo>
                  <a:lnTo>
                    <a:pt x="364" y="134"/>
                  </a:lnTo>
                  <a:lnTo>
                    <a:pt x="364" y="139"/>
                  </a:lnTo>
                  <a:lnTo>
                    <a:pt x="364" y="139"/>
                  </a:lnTo>
                  <a:lnTo>
                    <a:pt x="362" y="140"/>
                  </a:lnTo>
                  <a:lnTo>
                    <a:pt x="362" y="144"/>
                  </a:lnTo>
                  <a:lnTo>
                    <a:pt x="362" y="148"/>
                  </a:lnTo>
                  <a:lnTo>
                    <a:pt x="364" y="151"/>
                  </a:lnTo>
                  <a:lnTo>
                    <a:pt x="364" y="153"/>
                  </a:lnTo>
                  <a:lnTo>
                    <a:pt x="362" y="156"/>
                  </a:lnTo>
                  <a:lnTo>
                    <a:pt x="361" y="158"/>
                  </a:lnTo>
                  <a:lnTo>
                    <a:pt x="361" y="159"/>
                  </a:lnTo>
                  <a:lnTo>
                    <a:pt x="362" y="162"/>
                  </a:lnTo>
                  <a:lnTo>
                    <a:pt x="364" y="164"/>
                  </a:lnTo>
                  <a:lnTo>
                    <a:pt x="364" y="166"/>
                  </a:lnTo>
                  <a:lnTo>
                    <a:pt x="362" y="166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59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4" y="167"/>
                  </a:lnTo>
                  <a:lnTo>
                    <a:pt x="354" y="167"/>
                  </a:lnTo>
                  <a:lnTo>
                    <a:pt x="353" y="167"/>
                  </a:lnTo>
                  <a:lnTo>
                    <a:pt x="351" y="166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59"/>
                  </a:lnTo>
                  <a:lnTo>
                    <a:pt x="350" y="158"/>
                  </a:lnTo>
                  <a:lnTo>
                    <a:pt x="351" y="156"/>
                  </a:lnTo>
                  <a:lnTo>
                    <a:pt x="350" y="153"/>
                  </a:lnTo>
                  <a:lnTo>
                    <a:pt x="351" y="151"/>
                  </a:lnTo>
                  <a:lnTo>
                    <a:pt x="351" y="150"/>
                  </a:lnTo>
                  <a:lnTo>
                    <a:pt x="351" y="148"/>
                  </a:lnTo>
                  <a:lnTo>
                    <a:pt x="351" y="144"/>
                  </a:lnTo>
                  <a:lnTo>
                    <a:pt x="351" y="144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50" y="137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48" y="136"/>
                  </a:lnTo>
                  <a:lnTo>
                    <a:pt x="347" y="136"/>
                  </a:lnTo>
                  <a:lnTo>
                    <a:pt x="343" y="136"/>
                  </a:lnTo>
                  <a:lnTo>
                    <a:pt x="342" y="136"/>
                  </a:lnTo>
                  <a:lnTo>
                    <a:pt x="342" y="134"/>
                  </a:lnTo>
                  <a:lnTo>
                    <a:pt x="340" y="133"/>
                  </a:lnTo>
                  <a:lnTo>
                    <a:pt x="340" y="131"/>
                  </a:lnTo>
                  <a:lnTo>
                    <a:pt x="340" y="129"/>
                  </a:lnTo>
                  <a:lnTo>
                    <a:pt x="340" y="128"/>
                  </a:lnTo>
                  <a:lnTo>
                    <a:pt x="340" y="126"/>
                  </a:lnTo>
                  <a:lnTo>
                    <a:pt x="340" y="125"/>
                  </a:lnTo>
                  <a:lnTo>
                    <a:pt x="340" y="125"/>
                  </a:lnTo>
                  <a:lnTo>
                    <a:pt x="340" y="123"/>
                  </a:lnTo>
                  <a:lnTo>
                    <a:pt x="340" y="123"/>
                  </a:lnTo>
                  <a:lnTo>
                    <a:pt x="342" y="123"/>
                  </a:lnTo>
                  <a:lnTo>
                    <a:pt x="342" y="123"/>
                  </a:lnTo>
                  <a:lnTo>
                    <a:pt x="345" y="121"/>
                  </a:lnTo>
                  <a:lnTo>
                    <a:pt x="345" y="120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7" y="115"/>
                  </a:lnTo>
                  <a:lnTo>
                    <a:pt x="348" y="114"/>
                  </a:lnTo>
                  <a:lnTo>
                    <a:pt x="348" y="112"/>
                  </a:lnTo>
                  <a:lnTo>
                    <a:pt x="348" y="109"/>
                  </a:lnTo>
                  <a:lnTo>
                    <a:pt x="348" y="107"/>
                  </a:lnTo>
                  <a:lnTo>
                    <a:pt x="348" y="107"/>
                  </a:lnTo>
                  <a:lnTo>
                    <a:pt x="348" y="106"/>
                  </a:lnTo>
                  <a:lnTo>
                    <a:pt x="348" y="103"/>
                  </a:lnTo>
                  <a:lnTo>
                    <a:pt x="350" y="98"/>
                  </a:lnTo>
                  <a:lnTo>
                    <a:pt x="353" y="96"/>
                  </a:lnTo>
                  <a:lnTo>
                    <a:pt x="353" y="95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54" y="96"/>
                  </a:lnTo>
                  <a:lnTo>
                    <a:pt x="354" y="95"/>
                  </a:lnTo>
                  <a:lnTo>
                    <a:pt x="354" y="92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4" y="87"/>
                  </a:lnTo>
                  <a:lnTo>
                    <a:pt x="354" y="85"/>
                  </a:lnTo>
                  <a:lnTo>
                    <a:pt x="356" y="85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6" y="79"/>
                  </a:lnTo>
                  <a:lnTo>
                    <a:pt x="358" y="77"/>
                  </a:lnTo>
                  <a:lnTo>
                    <a:pt x="358" y="77"/>
                  </a:lnTo>
                  <a:lnTo>
                    <a:pt x="358" y="76"/>
                  </a:lnTo>
                  <a:lnTo>
                    <a:pt x="359" y="74"/>
                  </a:lnTo>
                  <a:lnTo>
                    <a:pt x="359" y="74"/>
                  </a:lnTo>
                  <a:lnTo>
                    <a:pt x="361" y="73"/>
                  </a:lnTo>
                  <a:lnTo>
                    <a:pt x="361" y="71"/>
                  </a:lnTo>
                  <a:lnTo>
                    <a:pt x="362" y="71"/>
                  </a:lnTo>
                  <a:lnTo>
                    <a:pt x="362" y="71"/>
                  </a:lnTo>
                  <a:lnTo>
                    <a:pt x="362" y="73"/>
                  </a:lnTo>
                  <a:lnTo>
                    <a:pt x="364" y="73"/>
                  </a:lnTo>
                  <a:lnTo>
                    <a:pt x="365" y="74"/>
                  </a:lnTo>
                  <a:lnTo>
                    <a:pt x="365" y="73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7" y="71"/>
                  </a:lnTo>
                  <a:lnTo>
                    <a:pt x="369" y="71"/>
                  </a:lnTo>
                  <a:lnTo>
                    <a:pt x="369" y="69"/>
                  </a:lnTo>
                  <a:lnTo>
                    <a:pt x="370" y="68"/>
                  </a:lnTo>
                  <a:lnTo>
                    <a:pt x="370" y="66"/>
                  </a:lnTo>
                  <a:lnTo>
                    <a:pt x="372" y="66"/>
                  </a:lnTo>
                  <a:lnTo>
                    <a:pt x="372" y="66"/>
                  </a:lnTo>
                  <a:lnTo>
                    <a:pt x="373" y="66"/>
                  </a:lnTo>
                  <a:lnTo>
                    <a:pt x="375" y="68"/>
                  </a:lnTo>
                  <a:lnTo>
                    <a:pt x="377" y="68"/>
                  </a:lnTo>
                  <a:lnTo>
                    <a:pt x="377" y="68"/>
                  </a:lnTo>
                  <a:lnTo>
                    <a:pt x="378" y="68"/>
                  </a:lnTo>
                  <a:lnTo>
                    <a:pt x="378" y="68"/>
                  </a:lnTo>
                  <a:lnTo>
                    <a:pt x="378" y="69"/>
                  </a:lnTo>
                  <a:lnTo>
                    <a:pt x="380" y="69"/>
                  </a:lnTo>
                  <a:lnTo>
                    <a:pt x="380" y="69"/>
                  </a:lnTo>
                  <a:lnTo>
                    <a:pt x="381" y="69"/>
                  </a:lnTo>
                  <a:lnTo>
                    <a:pt x="384" y="69"/>
                  </a:lnTo>
                  <a:lnTo>
                    <a:pt x="388" y="71"/>
                  </a:lnTo>
                  <a:lnTo>
                    <a:pt x="392" y="71"/>
                  </a:lnTo>
                  <a:lnTo>
                    <a:pt x="394" y="71"/>
                  </a:lnTo>
                  <a:lnTo>
                    <a:pt x="395" y="71"/>
                  </a:lnTo>
                  <a:lnTo>
                    <a:pt x="397" y="73"/>
                  </a:lnTo>
                  <a:lnTo>
                    <a:pt x="399" y="73"/>
                  </a:lnTo>
                  <a:lnTo>
                    <a:pt x="399" y="73"/>
                  </a:lnTo>
                  <a:lnTo>
                    <a:pt x="400" y="73"/>
                  </a:lnTo>
                  <a:lnTo>
                    <a:pt x="402" y="73"/>
                  </a:lnTo>
                  <a:lnTo>
                    <a:pt x="402" y="71"/>
                  </a:lnTo>
                  <a:lnTo>
                    <a:pt x="405" y="73"/>
                  </a:lnTo>
                  <a:lnTo>
                    <a:pt x="413" y="73"/>
                  </a:lnTo>
                  <a:lnTo>
                    <a:pt x="414" y="73"/>
                  </a:lnTo>
                  <a:lnTo>
                    <a:pt x="419" y="71"/>
                  </a:lnTo>
                  <a:lnTo>
                    <a:pt x="421" y="68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4" y="65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27" y="65"/>
                  </a:lnTo>
                  <a:lnTo>
                    <a:pt x="427" y="63"/>
                  </a:lnTo>
                  <a:lnTo>
                    <a:pt x="429" y="62"/>
                  </a:lnTo>
                  <a:lnTo>
                    <a:pt x="430" y="62"/>
                  </a:lnTo>
                  <a:close/>
                  <a:moveTo>
                    <a:pt x="93" y="55"/>
                  </a:moveTo>
                  <a:lnTo>
                    <a:pt x="93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8" y="58"/>
                  </a:lnTo>
                  <a:lnTo>
                    <a:pt x="88" y="57"/>
                  </a:lnTo>
                  <a:lnTo>
                    <a:pt x="90" y="55"/>
                  </a:lnTo>
                  <a:lnTo>
                    <a:pt x="91" y="55"/>
                  </a:lnTo>
                  <a:lnTo>
                    <a:pt x="93" y="55"/>
                  </a:lnTo>
                  <a:close/>
                  <a:moveTo>
                    <a:pt x="474" y="54"/>
                  </a:moveTo>
                  <a:lnTo>
                    <a:pt x="474" y="54"/>
                  </a:lnTo>
                  <a:lnTo>
                    <a:pt x="474" y="55"/>
                  </a:lnTo>
                  <a:lnTo>
                    <a:pt x="471" y="57"/>
                  </a:lnTo>
                  <a:lnTo>
                    <a:pt x="471" y="58"/>
                  </a:lnTo>
                  <a:lnTo>
                    <a:pt x="471" y="58"/>
                  </a:lnTo>
                  <a:lnTo>
                    <a:pt x="473" y="60"/>
                  </a:lnTo>
                  <a:lnTo>
                    <a:pt x="473" y="62"/>
                  </a:lnTo>
                  <a:lnTo>
                    <a:pt x="473" y="63"/>
                  </a:lnTo>
                  <a:lnTo>
                    <a:pt x="473" y="65"/>
                  </a:lnTo>
                  <a:lnTo>
                    <a:pt x="473" y="66"/>
                  </a:lnTo>
                  <a:lnTo>
                    <a:pt x="473" y="66"/>
                  </a:lnTo>
                  <a:lnTo>
                    <a:pt x="471" y="68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8" y="73"/>
                  </a:lnTo>
                  <a:lnTo>
                    <a:pt x="470" y="73"/>
                  </a:lnTo>
                  <a:lnTo>
                    <a:pt x="470" y="74"/>
                  </a:lnTo>
                  <a:lnTo>
                    <a:pt x="471" y="73"/>
                  </a:lnTo>
                  <a:lnTo>
                    <a:pt x="473" y="73"/>
                  </a:lnTo>
                  <a:lnTo>
                    <a:pt x="473" y="73"/>
                  </a:lnTo>
                  <a:lnTo>
                    <a:pt x="473" y="71"/>
                  </a:lnTo>
                  <a:lnTo>
                    <a:pt x="474" y="69"/>
                  </a:lnTo>
                  <a:lnTo>
                    <a:pt x="474" y="69"/>
                  </a:lnTo>
                  <a:lnTo>
                    <a:pt x="476" y="69"/>
                  </a:lnTo>
                  <a:lnTo>
                    <a:pt x="476" y="68"/>
                  </a:lnTo>
                  <a:lnTo>
                    <a:pt x="476" y="66"/>
                  </a:lnTo>
                  <a:lnTo>
                    <a:pt x="476" y="65"/>
                  </a:lnTo>
                  <a:lnTo>
                    <a:pt x="479" y="63"/>
                  </a:lnTo>
                  <a:lnTo>
                    <a:pt x="481" y="63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484" y="65"/>
                  </a:lnTo>
                  <a:lnTo>
                    <a:pt x="484" y="66"/>
                  </a:lnTo>
                  <a:lnTo>
                    <a:pt x="484" y="69"/>
                  </a:lnTo>
                  <a:lnTo>
                    <a:pt x="482" y="69"/>
                  </a:lnTo>
                  <a:lnTo>
                    <a:pt x="481" y="71"/>
                  </a:lnTo>
                  <a:lnTo>
                    <a:pt x="477" y="73"/>
                  </a:lnTo>
                  <a:lnTo>
                    <a:pt x="477" y="73"/>
                  </a:lnTo>
                  <a:lnTo>
                    <a:pt x="477" y="74"/>
                  </a:lnTo>
                  <a:lnTo>
                    <a:pt x="477" y="74"/>
                  </a:lnTo>
                  <a:lnTo>
                    <a:pt x="479" y="76"/>
                  </a:lnTo>
                  <a:lnTo>
                    <a:pt x="482" y="77"/>
                  </a:lnTo>
                  <a:lnTo>
                    <a:pt x="482" y="77"/>
                  </a:lnTo>
                  <a:lnTo>
                    <a:pt x="484" y="79"/>
                  </a:lnTo>
                  <a:lnTo>
                    <a:pt x="484" y="81"/>
                  </a:lnTo>
                  <a:lnTo>
                    <a:pt x="484" y="81"/>
                  </a:lnTo>
                  <a:lnTo>
                    <a:pt x="485" y="81"/>
                  </a:lnTo>
                  <a:lnTo>
                    <a:pt x="485" y="82"/>
                  </a:lnTo>
                  <a:lnTo>
                    <a:pt x="487" y="82"/>
                  </a:lnTo>
                  <a:lnTo>
                    <a:pt x="481" y="81"/>
                  </a:lnTo>
                  <a:lnTo>
                    <a:pt x="479" y="79"/>
                  </a:lnTo>
                  <a:lnTo>
                    <a:pt x="477" y="79"/>
                  </a:lnTo>
                  <a:lnTo>
                    <a:pt x="476" y="79"/>
                  </a:lnTo>
                  <a:lnTo>
                    <a:pt x="474" y="79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1" y="82"/>
                  </a:lnTo>
                  <a:lnTo>
                    <a:pt x="471" y="84"/>
                  </a:lnTo>
                  <a:lnTo>
                    <a:pt x="471" y="85"/>
                  </a:lnTo>
                  <a:lnTo>
                    <a:pt x="473" y="88"/>
                  </a:lnTo>
                  <a:lnTo>
                    <a:pt x="474" y="92"/>
                  </a:lnTo>
                  <a:lnTo>
                    <a:pt x="477" y="96"/>
                  </a:lnTo>
                  <a:lnTo>
                    <a:pt x="477" y="96"/>
                  </a:lnTo>
                  <a:lnTo>
                    <a:pt x="479" y="98"/>
                  </a:lnTo>
                  <a:lnTo>
                    <a:pt x="477" y="98"/>
                  </a:lnTo>
                  <a:lnTo>
                    <a:pt x="476" y="96"/>
                  </a:lnTo>
                  <a:lnTo>
                    <a:pt x="474" y="95"/>
                  </a:lnTo>
                  <a:lnTo>
                    <a:pt x="473" y="95"/>
                  </a:lnTo>
                  <a:lnTo>
                    <a:pt x="471" y="92"/>
                  </a:lnTo>
                  <a:lnTo>
                    <a:pt x="471" y="92"/>
                  </a:lnTo>
                  <a:lnTo>
                    <a:pt x="470" y="90"/>
                  </a:lnTo>
                  <a:lnTo>
                    <a:pt x="468" y="88"/>
                  </a:lnTo>
                  <a:lnTo>
                    <a:pt x="468" y="88"/>
                  </a:lnTo>
                  <a:lnTo>
                    <a:pt x="468" y="87"/>
                  </a:lnTo>
                  <a:lnTo>
                    <a:pt x="468" y="85"/>
                  </a:lnTo>
                  <a:lnTo>
                    <a:pt x="468" y="84"/>
                  </a:lnTo>
                  <a:lnTo>
                    <a:pt x="470" y="81"/>
                  </a:lnTo>
                  <a:lnTo>
                    <a:pt x="468" y="81"/>
                  </a:lnTo>
                  <a:lnTo>
                    <a:pt x="468" y="81"/>
                  </a:lnTo>
                  <a:lnTo>
                    <a:pt x="466" y="79"/>
                  </a:lnTo>
                  <a:lnTo>
                    <a:pt x="466" y="76"/>
                  </a:lnTo>
                  <a:lnTo>
                    <a:pt x="466" y="76"/>
                  </a:lnTo>
                  <a:lnTo>
                    <a:pt x="466" y="74"/>
                  </a:lnTo>
                  <a:lnTo>
                    <a:pt x="468" y="74"/>
                  </a:lnTo>
                  <a:lnTo>
                    <a:pt x="468" y="73"/>
                  </a:lnTo>
                  <a:lnTo>
                    <a:pt x="466" y="73"/>
                  </a:lnTo>
                  <a:lnTo>
                    <a:pt x="465" y="69"/>
                  </a:lnTo>
                  <a:lnTo>
                    <a:pt x="465" y="68"/>
                  </a:lnTo>
                  <a:lnTo>
                    <a:pt x="466" y="65"/>
                  </a:lnTo>
                  <a:lnTo>
                    <a:pt x="466" y="63"/>
                  </a:lnTo>
                  <a:lnTo>
                    <a:pt x="466" y="62"/>
                  </a:lnTo>
                  <a:lnTo>
                    <a:pt x="466" y="62"/>
                  </a:lnTo>
                  <a:lnTo>
                    <a:pt x="468" y="58"/>
                  </a:lnTo>
                  <a:lnTo>
                    <a:pt x="470" y="57"/>
                  </a:lnTo>
                  <a:lnTo>
                    <a:pt x="471" y="55"/>
                  </a:lnTo>
                  <a:lnTo>
                    <a:pt x="473" y="54"/>
                  </a:lnTo>
                  <a:lnTo>
                    <a:pt x="474" y="54"/>
                  </a:lnTo>
                  <a:close/>
                  <a:moveTo>
                    <a:pt x="26" y="54"/>
                  </a:moveTo>
                  <a:lnTo>
                    <a:pt x="28" y="54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482" y="47"/>
                  </a:moveTo>
                  <a:lnTo>
                    <a:pt x="484" y="51"/>
                  </a:lnTo>
                  <a:lnTo>
                    <a:pt x="482" y="54"/>
                  </a:lnTo>
                  <a:lnTo>
                    <a:pt x="481" y="55"/>
                  </a:lnTo>
                  <a:lnTo>
                    <a:pt x="479" y="55"/>
                  </a:lnTo>
                  <a:lnTo>
                    <a:pt x="477" y="57"/>
                  </a:lnTo>
                  <a:lnTo>
                    <a:pt x="477" y="55"/>
                  </a:lnTo>
                  <a:lnTo>
                    <a:pt x="476" y="52"/>
                  </a:lnTo>
                  <a:lnTo>
                    <a:pt x="477" y="51"/>
                  </a:lnTo>
                  <a:lnTo>
                    <a:pt x="481" y="49"/>
                  </a:lnTo>
                  <a:lnTo>
                    <a:pt x="481" y="47"/>
                  </a:lnTo>
                  <a:lnTo>
                    <a:pt x="482" y="47"/>
                  </a:lnTo>
                  <a:close/>
                  <a:moveTo>
                    <a:pt x="435" y="46"/>
                  </a:moveTo>
                  <a:lnTo>
                    <a:pt x="436" y="46"/>
                  </a:lnTo>
                  <a:lnTo>
                    <a:pt x="436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5" y="46"/>
                  </a:lnTo>
                  <a:lnTo>
                    <a:pt x="435" y="46"/>
                  </a:lnTo>
                  <a:close/>
                  <a:moveTo>
                    <a:pt x="8" y="43"/>
                  </a:moveTo>
                  <a:lnTo>
                    <a:pt x="9" y="44"/>
                  </a:lnTo>
                  <a:lnTo>
                    <a:pt x="11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1" y="47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7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8" y="43"/>
                  </a:lnTo>
                  <a:close/>
                  <a:moveTo>
                    <a:pt x="197" y="43"/>
                  </a:moveTo>
                  <a:lnTo>
                    <a:pt x="197" y="44"/>
                  </a:lnTo>
                  <a:lnTo>
                    <a:pt x="197" y="44"/>
                  </a:lnTo>
                  <a:lnTo>
                    <a:pt x="195" y="44"/>
                  </a:lnTo>
                  <a:lnTo>
                    <a:pt x="197" y="43"/>
                  </a:lnTo>
                  <a:lnTo>
                    <a:pt x="197" y="43"/>
                  </a:lnTo>
                  <a:close/>
                  <a:moveTo>
                    <a:pt x="151" y="41"/>
                  </a:moveTo>
                  <a:lnTo>
                    <a:pt x="151" y="41"/>
                  </a:lnTo>
                  <a:lnTo>
                    <a:pt x="151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1"/>
                  </a:lnTo>
                  <a:close/>
                  <a:moveTo>
                    <a:pt x="159" y="40"/>
                  </a:moveTo>
                  <a:lnTo>
                    <a:pt x="159" y="40"/>
                  </a:lnTo>
                  <a:lnTo>
                    <a:pt x="159" y="40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57" y="40"/>
                  </a:lnTo>
                  <a:lnTo>
                    <a:pt x="159" y="40"/>
                  </a:lnTo>
                  <a:close/>
                  <a:moveTo>
                    <a:pt x="323" y="36"/>
                  </a:moveTo>
                  <a:lnTo>
                    <a:pt x="324" y="36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3" y="36"/>
                  </a:lnTo>
                  <a:close/>
                  <a:moveTo>
                    <a:pt x="436" y="32"/>
                  </a:moveTo>
                  <a:lnTo>
                    <a:pt x="438" y="33"/>
                  </a:lnTo>
                  <a:lnTo>
                    <a:pt x="438" y="35"/>
                  </a:lnTo>
                  <a:lnTo>
                    <a:pt x="440" y="35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36" y="36"/>
                  </a:lnTo>
                  <a:lnTo>
                    <a:pt x="436" y="35"/>
                  </a:lnTo>
                  <a:lnTo>
                    <a:pt x="436" y="33"/>
                  </a:lnTo>
                  <a:lnTo>
                    <a:pt x="436" y="33"/>
                  </a:lnTo>
                  <a:lnTo>
                    <a:pt x="436" y="32"/>
                  </a:lnTo>
                  <a:lnTo>
                    <a:pt x="436" y="32"/>
                  </a:lnTo>
                  <a:close/>
                  <a:moveTo>
                    <a:pt x="455" y="30"/>
                  </a:moveTo>
                  <a:lnTo>
                    <a:pt x="457" y="30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5" y="32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5" y="30"/>
                  </a:lnTo>
                  <a:close/>
                  <a:moveTo>
                    <a:pt x="454" y="27"/>
                  </a:moveTo>
                  <a:lnTo>
                    <a:pt x="454" y="29"/>
                  </a:lnTo>
                  <a:lnTo>
                    <a:pt x="455" y="29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4" y="29"/>
                  </a:lnTo>
                  <a:lnTo>
                    <a:pt x="454" y="27"/>
                  </a:lnTo>
                  <a:close/>
                  <a:moveTo>
                    <a:pt x="328" y="25"/>
                  </a:moveTo>
                  <a:lnTo>
                    <a:pt x="328" y="27"/>
                  </a:lnTo>
                  <a:lnTo>
                    <a:pt x="328" y="27"/>
                  </a:lnTo>
                  <a:lnTo>
                    <a:pt x="324" y="29"/>
                  </a:lnTo>
                  <a:lnTo>
                    <a:pt x="323" y="27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8" y="25"/>
                  </a:lnTo>
                  <a:close/>
                  <a:moveTo>
                    <a:pt x="187" y="25"/>
                  </a:moveTo>
                  <a:lnTo>
                    <a:pt x="187" y="25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89" y="32"/>
                  </a:lnTo>
                  <a:lnTo>
                    <a:pt x="187" y="33"/>
                  </a:lnTo>
                  <a:lnTo>
                    <a:pt x="186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0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9"/>
                  </a:lnTo>
                  <a:lnTo>
                    <a:pt x="184" y="27"/>
                  </a:lnTo>
                  <a:lnTo>
                    <a:pt x="187" y="25"/>
                  </a:lnTo>
                  <a:lnTo>
                    <a:pt x="187" y="25"/>
                  </a:lnTo>
                  <a:close/>
                  <a:moveTo>
                    <a:pt x="307" y="22"/>
                  </a:moveTo>
                  <a:lnTo>
                    <a:pt x="307" y="22"/>
                  </a:lnTo>
                  <a:lnTo>
                    <a:pt x="309" y="24"/>
                  </a:lnTo>
                  <a:lnTo>
                    <a:pt x="309" y="24"/>
                  </a:lnTo>
                  <a:lnTo>
                    <a:pt x="310" y="22"/>
                  </a:lnTo>
                  <a:lnTo>
                    <a:pt x="312" y="24"/>
                  </a:lnTo>
                  <a:lnTo>
                    <a:pt x="315" y="24"/>
                  </a:lnTo>
                  <a:lnTo>
                    <a:pt x="318" y="24"/>
                  </a:lnTo>
                  <a:lnTo>
                    <a:pt x="321" y="25"/>
                  </a:lnTo>
                  <a:lnTo>
                    <a:pt x="321" y="25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1" y="25"/>
                  </a:lnTo>
                  <a:lnTo>
                    <a:pt x="321" y="27"/>
                  </a:lnTo>
                  <a:lnTo>
                    <a:pt x="323" y="29"/>
                  </a:lnTo>
                  <a:lnTo>
                    <a:pt x="323" y="29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2"/>
                  </a:lnTo>
                  <a:lnTo>
                    <a:pt x="324" y="32"/>
                  </a:lnTo>
                  <a:lnTo>
                    <a:pt x="326" y="32"/>
                  </a:lnTo>
                  <a:lnTo>
                    <a:pt x="324" y="33"/>
                  </a:lnTo>
                  <a:lnTo>
                    <a:pt x="323" y="33"/>
                  </a:lnTo>
                  <a:lnTo>
                    <a:pt x="323" y="33"/>
                  </a:lnTo>
                  <a:lnTo>
                    <a:pt x="321" y="32"/>
                  </a:lnTo>
                  <a:lnTo>
                    <a:pt x="321" y="33"/>
                  </a:lnTo>
                  <a:lnTo>
                    <a:pt x="321" y="33"/>
                  </a:lnTo>
                  <a:lnTo>
                    <a:pt x="318" y="33"/>
                  </a:lnTo>
                  <a:lnTo>
                    <a:pt x="317" y="33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7" y="33"/>
                  </a:lnTo>
                  <a:lnTo>
                    <a:pt x="320" y="36"/>
                  </a:lnTo>
                  <a:lnTo>
                    <a:pt x="320" y="36"/>
                  </a:lnTo>
                  <a:lnTo>
                    <a:pt x="318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1" y="41"/>
                  </a:lnTo>
                  <a:lnTo>
                    <a:pt x="323" y="41"/>
                  </a:lnTo>
                  <a:lnTo>
                    <a:pt x="323" y="41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3" y="44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4" y="46"/>
                  </a:lnTo>
                  <a:lnTo>
                    <a:pt x="326" y="46"/>
                  </a:lnTo>
                  <a:lnTo>
                    <a:pt x="326" y="47"/>
                  </a:lnTo>
                  <a:lnTo>
                    <a:pt x="328" y="49"/>
                  </a:lnTo>
                  <a:lnTo>
                    <a:pt x="329" y="51"/>
                  </a:lnTo>
                  <a:lnTo>
                    <a:pt x="329" y="52"/>
                  </a:lnTo>
                  <a:lnTo>
                    <a:pt x="329" y="52"/>
                  </a:lnTo>
                  <a:lnTo>
                    <a:pt x="329" y="54"/>
                  </a:lnTo>
                  <a:lnTo>
                    <a:pt x="328" y="54"/>
                  </a:lnTo>
                  <a:lnTo>
                    <a:pt x="328" y="55"/>
                  </a:lnTo>
                  <a:lnTo>
                    <a:pt x="326" y="55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8" y="58"/>
                  </a:lnTo>
                  <a:lnTo>
                    <a:pt x="329" y="62"/>
                  </a:lnTo>
                  <a:lnTo>
                    <a:pt x="331" y="62"/>
                  </a:lnTo>
                  <a:lnTo>
                    <a:pt x="336" y="65"/>
                  </a:lnTo>
                  <a:lnTo>
                    <a:pt x="337" y="66"/>
                  </a:lnTo>
                  <a:lnTo>
                    <a:pt x="340" y="69"/>
                  </a:lnTo>
                  <a:lnTo>
                    <a:pt x="342" y="71"/>
                  </a:lnTo>
                  <a:lnTo>
                    <a:pt x="343" y="71"/>
                  </a:lnTo>
                  <a:lnTo>
                    <a:pt x="342" y="73"/>
                  </a:lnTo>
                  <a:lnTo>
                    <a:pt x="340" y="73"/>
                  </a:lnTo>
                  <a:lnTo>
                    <a:pt x="336" y="74"/>
                  </a:lnTo>
                  <a:lnTo>
                    <a:pt x="332" y="73"/>
                  </a:lnTo>
                  <a:lnTo>
                    <a:pt x="331" y="73"/>
                  </a:lnTo>
                  <a:lnTo>
                    <a:pt x="329" y="73"/>
                  </a:lnTo>
                  <a:lnTo>
                    <a:pt x="329" y="71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1"/>
                  </a:lnTo>
                  <a:lnTo>
                    <a:pt x="328" y="73"/>
                  </a:lnTo>
                  <a:lnTo>
                    <a:pt x="328" y="73"/>
                  </a:lnTo>
                  <a:lnTo>
                    <a:pt x="326" y="74"/>
                  </a:lnTo>
                  <a:lnTo>
                    <a:pt x="326" y="74"/>
                  </a:lnTo>
                  <a:lnTo>
                    <a:pt x="324" y="74"/>
                  </a:lnTo>
                  <a:lnTo>
                    <a:pt x="321" y="81"/>
                  </a:lnTo>
                  <a:lnTo>
                    <a:pt x="321" y="82"/>
                  </a:lnTo>
                  <a:lnTo>
                    <a:pt x="321" y="88"/>
                  </a:lnTo>
                  <a:lnTo>
                    <a:pt x="321" y="90"/>
                  </a:lnTo>
                  <a:lnTo>
                    <a:pt x="321" y="93"/>
                  </a:lnTo>
                  <a:lnTo>
                    <a:pt x="323" y="95"/>
                  </a:lnTo>
                  <a:lnTo>
                    <a:pt x="323" y="96"/>
                  </a:lnTo>
                  <a:lnTo>
                    <a:pt x="323" y="96"/>
                  </a:lnTo>
                  <a:lnTo>
                    <a:pt x="321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7" y="99"/>
                  </a:lnTo>
                  <a:lnTo>
                    <a:pt x="315" y="101"/>
                  </a:lnTo>
                  <a:lnTo>
                    <a:pt x="313" y="103"/>
                  </a:lnTo>
                  <a:lnTo>
                    <a:pt x="313" y="103"/>
                  </a:lnTo>
                  <a:lnTo>
                    <a:pt x="312" y="103"/>
                  </a:lnTo>
                  <a:lnTo>
                    <a:pt x="312" y="103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3"/>
                  </a:lnTo>
                  <a:lnTo>
                    <a:pt x="310" y="103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6"/>
                  </a:lnTo>
                  <a:lnTo>
                    <a:pt x="309" y="106"/>
                  </a:lnTo>
                  <a:lnTo>
                    <a:pt x="307" y="106"/>
                  </a:lnTo>
                  <a:lnTo>
                    <a:pt x="307" y="107"/>
                  </a:lnTo>
                  <a:lnTo>
                    <a:pt x="307" y="109"/>
                  </a:lnTo>
                  <a:lnTo>
                    <a:pt x="307" y="109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6" y="110"/>
                  </a:lnTo>
                  <a:lnTo>
                    <a:pt x="306" y="112"/>
                  </a:lnTo>
                  <a:lnTo>
                    <a:pt x="306" y="114"/>
                  </a:lnTo>
                  <a:lnTo>
                    <a:pt x="306" y="115"/>
                  </a:lnTo>
                  <a:lnTo>
                    <a:pt x="304" y="117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7" y="117"/>
                  </a:lnTo>
                  <a:lnTo>
                    <a:pt x="307" y="118"/>
                  </a:lnTo>
                  <a:lnTo>
                    <a:pt x="307" y="120"/>
                  </a:lnTo>
                  <a:lnTo>
                    <a:pt x="307" y="121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4" y="121"/>
                  </a:lnTo>
                  <a:lnTo>
                    <a:pt x="304" y="121"/>
                  </a:lnTo>
                  <a:lnTo>
                    <a:pt x="304" y="123"/>
                  </a:lnTo>
                  <a:lnTo>
                    <a:pt x="306" y="123"/>
                  </a:lnTo>
                  <a:lnTo>
                    <a:pt x="306" y="125"/>
                  </a:lnTo>
                  <a:lnTo>
                    <a:pt x="304" y="126"/>
                  </a:lnTo>
                  <a:lnTo>
                    <a:pt x="304" y="126"/>
                  </a:lnTo>
                  <a:lnTo>
                    <a:pt x="304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9"/>
                  </a:lnTo>
                  <a:lnTo>
                    <a:pt x="304" y="131"/>
                  </a:lnTo>
                  <a:lnTo>
                    <a:pt x="302" y="131"/>
                  </a:lnTo>
                  <a:lnTo>
                    <a:pt x="302" y="131"/>
                  </a:lnTo>
                  <a:lnTo>
                    <a:pt x="302" y="133"/>
                  </a:lnTo>
                  <a:lnTo>
                    <a:pt x="301" y="134"/>
                  </a:lnTo>
                  <a:lnTo>
                    <a:pt x="299" y="134"/>
                  </a:lnTo>
                  <a:lnTo>
                    <a:pt x="299" y="136"/>
                  </a:lnTo>
                  <a:lnTo>
                    <a:pt x="299" y="137"/>
                  </a:lnTo>
                  <a:lnTo>
                    <a:pt x="288" y="142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79" y="139"/>
                  </a:lnTo>
                  <a:lnTo>
                    <a:pt x="279" y="136"/>
                  </a:lnTo>
                  <a:lnTo>
                    <a:pt x="279" y="134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1" y="134"/>
                  </a:lnTo>
                  <a:lnTo>
                    <a:pt x="268" y="136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1" y="131"/>
                  </a:lnTo>
                  <a:lnTo>
                    <a:pt x="261" y="131"/>
                  </a:lnTo>
                  <a:lnTo>
                    <a:pt x="261" y="133"/>
                  </a:lnTo>
                  <a:lnTo>
                    <a:pt x="257" y="128"/>
                  </a:lnTo>
                  <a:lnTo>
                    <a:pt x="255" y="131"/>
                  </a:lnTo>
                  <a:lnTo>
                    <a:pt x="254" y="133"/>
                  </a:lnTo>
                  <a:lnTo>
                    <a:pt x="250" y="134"/>
                  </a:lnTo>
                  <a:lnTo>
                    <a:pt x="249" y="134"/>
                  </a:lnTo>
                  <a:lnTo>
                    <a:pt x="246" y="133"/>
                  </a:lnTo>
                  <a:lnTo>
                    <a:pt x="244" y="134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6"/>
                  </a:lnTo>
                  <a:lnTo>
                    <a:pt x="239" y="136"/>
                  </a:lnTo>
                  <a:lnTo>
                    <a:pt x="239" y="134"/>
                  </a:lnTo>
                  <a:lnTo>
                    <a:pt x="239" y="133"/>
                  </a:lnTo>
                  <a:lnTo>
                    <a:pt x="239" y="129"/>
                  </a:lnTo>
                  <a:lnTo>
                    <a:pt x="239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6" y="128"/>
                  </a:lnTo>
                  <a:lnTo>
                    <a:pt x="236" y="128"/>
                  </a:lnTo>
                  <a:lnTo>
                    <a:pt x="235" y="128"/>
                  </a:lnTo>
                  <a:lnTo>
                    <a:pt x="233" y="128"/>
                  </a:lnTo>
                  <a:lnTo>
                    <a:pt x="231" y="128"/>
                  </a:lnTo>
                  <a:lnTo>
                    <a:pt x="228" y="129"/>
                  </a:lnTo>
                  <a:lnTo>
                    <a:pt x="227" y="129"/>
                  </a:lnTo>
                  <a:lnTo>
                    <a:pt x="225" y="129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4" y="128"/>
                  </a:lnTo>
                  <a:lnTo>
                    <a:pt x="224" y="129"/>
                  </a:lnTo>
                  <a:lnTo>
                    <a:pt x="222" y="128"/>
                  </a:lnTo>
                  <a:lnTo>
                    <a:pt x="220" y="126"/>
                  </a:lnTo>
                  <a:lnTo>
                    <a:pt x="219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6" y="128"/>
                  </a:lnTo>
                  <a:lnTo>
                    <a:pt x="216" y="125"/>
                  </a:lnTo>
                  <a:lnTo>
                    <a:pt x="214" y="117"/>
                  </a:lnTo>
                  <a:lnTo>
                    <a:pt x="214" y="114"/>
                  </a:lnTo>
                  <a:lnTo>
                    <a:pt x="214" y="114"/>
                  </a:lnTo>
                  <a:lnTo>
                    <a:pt x="213" y="112"/>
                  </a:lnTo>
                  <a:lnTo>
                    <a:pt x="213" y="110"/>
                  </a:lnTo>
                  <a:lnTo>
                    <a:pt x="213" y="109"/>
                  </a:lnTo>
                  <a:lnTo>
                    <a:pt x="214" y="107"/>
                  </a:lnTo>
                  <a:lnTo>
                    <a:pt x="213" y="106"/>
                  </a:lnTo>
                  <a:lnTo>
                    <a:pt x="213" y="104"/>
                  </a:lnTo>
                  <a:lnTo>
                    <a:pt x="213" y="103"/>
                  </a:lnTo>
                  <a:lnTo>
                    <a:pt x="211" y="101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201" y="96"/>
                  </a:lnTo>
                  <a:lnTo>
                    <a:pt x="203" y="96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1" y="93"/>
                  </a:lnTo>
                  <a:lnTo>
                    <a:pt x="201" y="93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1" y="87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4"/>
                  </a:lnTo>
                  <a:lnTo>
                    <a:pt x="201" y="84"/>
                  </a:lnTo>
                  <a:lnTo>
                    <a:pt x="200" y="84"/>
                  </a:lnTo>
                  <a:lnTo>
                    <a:pt x="200" y="82"/>
                  </a:lnTo>
                  <a:lnTo>
                    <a:pt x="198" y="81"/>
                  </a:lnTo>
                  <a:lnTo>
                    <a:pt x="197" y="77"/>
                  </a:lnTo>
                  <a:lnTo>
                    <a:pt x="197" y="74"/>
                  </a:lnTo>
                  <a:lnTo>
                    <a:pt x="197" y="73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198" y="68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1" y="62"/>
                  </a:lnTo>
                  <a:lnTo>
                    <a:pt x="203" y="62"/>
                  </a:lnTo>
                  <a:lnTo>
                    <a:pt x="203" y="58"/>
                  </a:lnTo>
                  <a:lnTo>
                    <a:pt x="205" y="58"/>
                  </a:lnTo>
                  <a:lnTo>
                    <a:pt x="208" y="57"/>
                  </a:lnTo>
                  <a:lnTo>
                    <a:pt x="206" y="58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08" y="60"/>
                  </a:lnTo>
                  <a:lnTo>
                    <a:pt x="208" y="62"/>
                  </a:lnTo>
                  <a:lnTo>
                    <a:pt x="209" y="63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4" y="68"/>
                  </a:lnTo>
                  <a:lnTo>
                    <a:pt x="214" y="68"/>
                  </a:lnTo>
                  <a:lnTo>
                    <a:pt x="217" y="71"/>
                  </a:lnTo>
                  <a:lnTo>
                    <a:pt x="219" y="73"/>
                  </a:lnTo>
                  <a:lnTo>
                    <a:pt x="219" y="73"/>
                  </a:lnTo>
                  <a:lnTo>
                    <a:pt x="220" y="73"/>
                  </a:lnTo>
                  <a:lnTo>
                    <a:pt x="222" y="73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8" y="69"/>
                  </a:lnTo>
                  <a:lnTo>
                    <a:pt x="231" y="71"/>
                  </a:lnTo>
                  <a:lnTo>
                    <a:pt x="235" y="71"/>
                  </a:lnTo>
                  <a:lnTo>
                    <a:pt x="235" y="71"/>
                  </a:lnTo>
                  <a:lnTo>
                    <a:pt x="236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9" y="71"/>
                  </a:lnTo>
                  <a:lnTo>
                    <a:pt x="241" y="69"/>
                  </a:lnTo>
                  <a:lnTo>
                    <a:pt x="242" y="69"/>
                  </a:lnTo>
                  <a:lnTo>
                    <a:pt x="244" y="68"/>
                  </a:lnTo>
                  <a:lnTo>
                    <a:pt x="244" y="66"/>
                  </a:lnTo>
                  <a:lnTo>
                    <a:pt x="244" y="65"/>
                  </a:lnTo>
                  <a:lnTo>
                    <a:pt x="246" y="65"/>
                  </a:lnTo>
                  <a:lnTo>
                    <a:pt x="247" y="63"/>
                  </a:lnTo>
                  <a:lnTo>
                    <a:pt x="249" y="63"/>
                  </a:lnTo>
                  <a:lnTo>
                    <a:pt x="255" y="63"/>
                  </a:lnTo>
                  <a:lnTo>
                    <a:pt x="257" y="63"/>
                  </a:lnTo>
                  <a:lnTo>
                    <a:pt x="257" y="63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8" y="65"/>
                  </a:lnTo>
                  <a:lnTo>
                    <a:pt x="261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65" y="68"/>
                  </a:lnTo>
                  <a:lnTo>
                    <a:pt x="266" y="68"/>
                  </a:lnTo>
                  <a:lnTo>
                    <a:pt x="268" y="66"/>
                  </a:lnTo>
                  <a:lnTo>
                    <a:pt x="268" y="65"/>
                  </a:lnTo>
                  <a:lnTo>
                    <a:pt x="269" y="65"/>
                  </a:lnTo>
                  <a:lnTo>
                    <a:pt x="271" y="65"/>
                  </a:lnTo>
                  <a:lnTo>
                    <a:pt x="272" y="65"/>
                  </a:lnTo>
                  <a:lnTo>
                    <a:pt x="274" y="65"/>
                  </a:lnTo>
                  <a:lnTo>
                    <a:pt x="276" y="63"/>
                  </a:lnTo>
                  <a:lnTo>
                    <a:pt x="279" y="65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80" y="62"/>
                  </a:lnTo>
                  <a:lnTo>
                    <a:pt x="280" y="62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82" y="58"/>
                  </a:lnTo>
                  <a:lnTo>
                    <a:pt x="282" y="58"/>
                  </a:lnTo>
                  <a:lnTo>
                    <a:pt x="282" y="57"/>
                  </a:lnTo>
                  <a:lnTo>
                    <a:pt x="283" y="57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3" y="52"/>
                  </a:lnTo>
                  <a:lnTo>
                    <a:pt x="285" y="52"/>
                  </a:lnTo>
                  <a:lnTo>
                    <a:pt x="287" y="51"/>
                  </a:lnTo>
                  <a:lnTo>
                    <a:pt x="287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4"/>
                  </a:lnTo>
                  <a:lnTo>
                    <a:pt x="287" y="44"/>
                  </a:lnTo>
                  <a:lnTo>
                    <a:pt x="288" y="43"/>
                  </a:lnTo>
                  <a:lnTo>
                    <a:pt x="288" y="41"/>
                  </a:lnTo>
                  <a:lnTo>
                    <a:pt x="290" y="43"/>
                  </a:lnTo>
                  <a:lnTo>
                    <a:pt x="291" y="43"/>
                  </a:lnTo>
                  <a:lnTo>
                    <a:pt x="291" y="41"/>
                  </a:lnTo>
                  <a:lnTo>
                    <a:pt x="293" y="41"/>
                  </a:lnTo>
                  <a:lnTo>
                    <a:pt x="293" y="40"/>
                  </a:lnTo>
                  <a:lnTo>
                    <a:pt x="293" y="40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3" y="35"/>
                  </a:lnTo>
                  <a:lnTo>
                    <a:pt x="293" y="33"/>
                  </a:lnTo>
                  <a:lnTo>
                    <a:pt x="293" y="32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5" y="27"/>
                  </a:lnTo>
                  <a:lnTo>
                    <a:pt x="295" y="25"/>
                  </a:lnTo>
                  <a:lnTo>
                    <a:pt x="296" y="24"/>
                  </a:lnTo>
                  <a:lnTo>
                    <a:pt x="298" y="24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99" y="24"/>
                  </a:lnTo>
                  <a:lnTo>
                    <a:pt x="301" y="22"/>
                  </a:lnTo>
                  <a:lnTo>
                    <a:pt x="302" y="22"/>
                  </a:lnTo>
                  <a:lnTo>
                    <a:pt x="304" y="22"/>
                  </a:lnTo>
                  <a:lnTo>
                    <a:pt x="306" y="24"/>
                  </a:lnTo>
                  <a:lnTo>
                    <a:pt x="306" y="24"/>
                  </a:lnTo>
                  <a:lnTo>
                    <a:pt x="307" y="22"/>
                  </a:lnTo>
                  <a:close/>
                  <a:moveTo>
                    <a:pt x="455" y="21"/>
                  </a:moveTo>
                  <a:lnTo>
                    <a:pt x="455" y="21"/>
                  </a:lnTo>
                  <a:lnTo>
                    <a:pt x="457" y="21"/>
                  </a:lnTo>
                  <a:lnTo>
                    <a:pt x="457" y="22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7"/>
                  </a:lnTo>
                  <a:lnTo>
                    <a:pt x="455" y="29"/>
                  </a:lnTo>
                  <a:lnTo>
                    <a:pt x="454" y="27"/>
                  </a:lnTo>
                  <a:lnTo>
                    <a:pt x="454" y="27"/>
                  </a:lnTo>
                  <a:lnTo>
                    <a:pt x="455" y="25"/>
                  </a:lnTo>
                  <a:lnTo>
                    <a:pt x="455" y="24"/>
                  </a:lnTo>
                  <a:lnTo>
                    <a:pt x="455" y="24"/>
                  </a:lnTo>
                  <a:lnTo>
                    <a:pt x="455" y="22"/>
                  </a:lnTo>
                  <a:lnTo>
                    <a:pt x="455" y="22"/>
                  </a:lnTo>
                  <a:lnTo>
                    <a:pt x="455" y="21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13"/>
                  </a:lnTo>
                  <a:lnTo>
                    <a:pt x="37" y="16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4" y="40"/>
                  </a:lnTo>
                  <a:lnTo>
                    <a:pt x="67" y="43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4" y="51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5" y="54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80" y="57"/>
                  </a:lnTo>
                  <a:lnTo>
                    <a:pt x="82" y="57"/>
                  </a:lnTo>
                  <a:lnTo>
                    <a:pt x="82" y="55"/>
                  </a:lnTo>
                  <a:lnTo>
                    <a:pt x="80" y="55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3" y="52"/>
                  </a:lnTo>
                  <a:lnTo>
                    <a:pt x="86" y="55"/>
                  </a:lnTo>
                  <a:lnTo>
                    <a:pt x="86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90" y="62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4" y="62"/>
                  </a:lnTo>
                  <a:lnTo>
                    <a:pt x="97" y="65"/>
                  </a:lnTo>
                  <a:lnTo>
                    <a:pt x="99" y="66"/>
                  </a:lnTo>
                  <a:lnTo>
                    <a:pt x="99" y="68"/>
                  </a:lnTo>
                  <a:lnTo>
                    <a:pt x="101" y="69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2" y="73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10" y="76"/>
                  </a:lnTo>
                  <a:lnTo>
                    <a:pt x="112" y="76"/>
                  </a:lnTo>
                  <a:lnTo>
                    <a:pt x="112" y="77"/>
                  </a:lnTo>
                  <a:lnTo>
                    <a:pt x="113" y="79"/>
                  </a:lnTo>
                  <a:lnTo>
                    <a:pt x="112" y="79"/>
                  </a:lnTo>
                  <a:lnTo>
                    <a:pt x="108" y="81"/>
                  </a:lnTo>
                  <a:lnTo>
                    <a:pt x="105" y="82"/>
                  </a:lnTo>
                  <a:lnTo>
                    <a:pt x="108" y="82"/>
                  </a:lnTo>
                  <a:lnTo>
                    <a:pt x="110" y="82"/>
                  </a:lnTo>
                  <a:lnTo>
                    <a:pt x="112" y="81"/>
                  </a:lnTo>
                  <a:lnTo>
                    <a:pt x="113" y="79"/>
                  </a:lnTo>
                  <a:lnTo>
                    <a:pt x="116" y="79"/>
                  </a:lnTo>
                  <a:lnTo>
                    <a:pt x="116" y="77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9" y="87"/>
                  </a:lnTo>
                  <a:lnTo>
                    <a:pt x="118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92"/>
                  </a:lnTo>
                  <a:lnTo>
                    <a:pt x="119" y="92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23" y="98"/>
                  </a:lnTo>
                  <a:lnTo>
                    <a:pt x="126" y="99"/>
                  </a:lnTo>
                  <a:lnTo>
                    <a:pt x="127" y="99"/>
                  </a:lnTo>
                  <a:lnTo>
                    <a:pt x="129" y="101"/>
                  </a:lnTo>
                  <a:lnTo>
                    <a:pt x="131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2" y="103"/>
                  </a:lnTo>
                  <a:lnTo>
                    <a:pt x="132" y="104"/>
                  </a:lnTo>
                  <a:lnTo>
                    <a:pt x="134" y="109"/>
                  </a:lnTo>
                  <a:lnTo>
                    <a:pt x="134" y="110"/>
                  </a:lnTo>
                  <a:lnTo>
                    <a:pt x="134" y="112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7" y="115"/>
                  </a:lnTo>
                  <a:lnTo>
                    <a:pt x="138" y="115"/>
                  </a:lnTo>
                  <a:lnTo>
                    <a:pt x="138" y="117"/>
                  </a:lnTo>
                  <a:lnTo>
                    <a:pt x="138" y="117"/>
                  </a:lnTo>
                  <a:lnTo>
                    <a:pt x="137" y="118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121"/>
                  </a:lnTo>
                  <a:lnTo>
                    <a:pt x="135" y="123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38" y="120"/>
                  </a:lnTo>
                  <a:lnTo>
                    <a:pt x="140" y="120"/>
                  </a:lnTo>
                  <a:lnTo>
                    <a:pt x="140" y="120"/>
                  </a:lnTo>
                  <a:lnTo>
                    <a:pt x="142" y="120"/>
                  </a:lnTo>
                  <a:lnTo>
                    <a:pt x="145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9" y="121"/>
                  </a:lnTo>
                  <a:lnTo>
                    <a:pt x="154" y="126"/>
                  </a:lnTo>
                  <a:lnTo>
                    <a:pt x="156" y="129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3"/>
                  </a:lnTo>
                  <a:lnTo>
                    <a:pt x="154" y="134"/>
                  </a:lnTo>
                  <a:lnTo>
                    <a:pt x="154" y="136"/>
                  </a:lnTo>
                  <a:lnTo>
                    <a:pt x="153" y="137"/>
                  </a:lnTo>
                  <a:lnTo>
                    <a:pt x="153" y="139"/>
                  </a:lnTo>
                  <a:lnTo>
                    <a:pt x="154" y="139"/>
                  </a:lnTo>
                  <a:lnTo>
                    <a:pt x="154" y="140"/>
                  </a:lnTo>
                  <a:lnTo>
                    <a:pt x="154" y="140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4" y="151"/>
                  </a:lnTo>
                  <a:lnTo>
                    <a:pt x="154" y="153"/>
                  </a:lnTo>
                  <a:lnTo>
                    <a:pt x="153" y="155"/>
                  </a:lnTo>
                  <a:lnTo>
                    <a:pt x="154" y="158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1" y="169"/>
                  </a:lnTo>
                  <a:lnTo>
                    <a:pt x="151" y="169"/>
                  </a:lnTo>
                  <a:lnTo>
                    <a:pt x="149" y="169"/>
                  </a:lnTo>
                  <a:lnTo>
                    <a:pt x="149" y="169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6" y="166"/>
                  </a:lnTo>
                  <a:lnTo>
                    <a:pt x="145" y="166"/>
                  </a:lnTo>
                  <a:lnTo>
                    <a:pt x="143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0" y="167"/>
                  </a:lnTo>
                  <a:lnTo>
                    <a:pt x="135" y="164"/>
                  </a:lnTo>
                  <a:lnTo>
                    <a:pt x="135" y="166"/>
                  </a:lnTo>
                  <a:lnTo>
                    <a:pt x="135" y="166"/>
                  </a:lnTo>
                  <a:lnTo>
                    <a:pt x="135" y="169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69"/>
                  </a:lnTo>
                  <a:lnTo>
                    <a:pt x="132" y="167"/>
                  </a:lnTo>
                  <a:lnTo>
                    <a:pt x="129" y="166"/>
                  </a:lnTo>
                  <a:lnTo>
                    <a:pt x="129" y="164"/>
                  </a:lnTo>
                  <a:lnTo>
                    <a:pt x="127" y="162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18" y="155"/>
                  </a:lnTo>
                  <a:lnTo>
                    <a:pt x="116" y="153"/>
                  </a:lnTo>
                  <a:lnTo>
                    <a:pt x="115" y="153"/>
                  </a:lnTo>
                  <a:lnTo>
                    <a:pt x="113" y="151"/>
                  </a:lnTo>
                  <a:lnTo>
                    <a:pt x="110" y="150"/>
                  </a:lnTo>
                  <a:lnTo>
                    <a:pt x="105" y="145"/>
                  </a:lnTo>
                  <a:lnTo>
                    <a:pt x="102" y="142"/>
                  </a:lnTo>
                  <a:lnTo>
                    <a:pt x="101" y="139"/>
                  </a:lnTo>
                  <a:lnTo>
                    <a:pt x="99" y="137"/>
                  </a:lnTo>
                  <a:lnTo>
                    <a:pt x="94" y="134"/>
                  </a:lnTo>
                  <a:lnTo>
                    <a:pt x="93" y="133"/>
                  </a:lnTo>
                  <a:lnTo>
                    <a:pt x="91" y="131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8" y="125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17"/>
                  </a:lnTo>
                  <a:lnTo>
                    <a:pt x="80" y="114"/>
                  </a:lnTo>
                  <a:lnTo>
                    <a:pt x="75" y="104"/>
                  </a:lnTo>
                  <a:lnTo>
                    <a:pt x="74" y="101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69" y="93"/>
                  </a:lnTo>
                  <a:lnTo>
                    <a:pt x="69" y="92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5" y="79"/>
                  </a:lnTo>
                  <a:lnTo>
                    <a:pt x="55" y="76"/>
                  </a:lnTo>
                  <a:lnTo>
                    <a:pt x="53" y="71"/>
                  </a:lnTo>
                  <a:lnTo>
                    <a:pt x="52" y="63"/>
                  </a:lnTo>
                  <a:lnTo>
                    <a:pt x="50" y="62"/>
                  </a:lnTo>
                  <a:lnTo>
                    <a:pt x="49" y="58"/>
                  </a:lnTo>
                  <a:lnTo>
                    <a:pt x="47" y="58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49"/>
                  </a:lnTo>
                  <a:lnTo>
                    <a:pt x="34" y="47"/>
                  </a:lnTo>
                  <a:lnTo>
                    <a:pt x="34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30" y="41"/>
                  </a:lnTo>
                  <a:lnTo>
                    <a:pt x="28" y="40"/>
                  </a:lnTo>
                  <a:lnTo>
                    <a:pt x="28" y="38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19" y="32"/>
                  </a:lnTo>
                  <a:lnTo>
                    <a:pt x="17" y="30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1" y="24"/>
                  </a:lnTo>
                  <a:lnTo>
                    <a:pt x="4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6" name="Freeform 253">
              <a:extLst>
                <a:ext uri="{FF2B5EF4-FFF2-40B4-BE49-F238E27FC236}">
                  <a16:creationId xmlns:a16="http://schemas.microsoft.com/office/drawing/2014/main" id="{00D51D55-A77A-4E66-924D-E52F03DD9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214" y="2938413"/>
              <a:ext cx="192974" cy="99411"/>
            </a:xfrm>
            <a:custGeom>
              <a:avLst/>
              <a:gdLst>
                <a:gd name="T0" fmla="*/ 79 w 99"/>
                <a:gd name="T1" fmla="*/ 0 h 51"/>
                <a:gd name="T2" fmla="*/ 82 w 99"/>
                <a:gd name="T3" fmla="*/ 4 h 51"/>
                <a:gd name="T4" fmla="*/ 88 w 99"/>
                <a:gd name="T5" fmla="*/ 2 h 51"/>
                <a:gd name="T6" fmla="*/ 90 w 99"/>
                <a:gd name="T7" fmla="*/ 4 h 51"/>
                <a:gd name="T8" fmla="*/ 91 w 99"/>
                <a:gd name="T9" fmla="*/ 5 h 51"/>
                <a:gd name="T10" fmla="*/ 96 w 99"/>
                <a:gd name="T11" fmla="*/ 8 h 51"/>
                <a:gd name="T12" fmla="*/ 98 w 99"/>
                <a:gd name="T13" fmla="*/ 8 h 51"/>
                <a:gd name="T14" fmla="*/ 98 w 99"/>
                <a:gd name="T15" fmla="*/ 11 h 51"/>
                <a:gd name="T16" fmla="*/ 94 w 99"/>
                <a:gd name="T17" fmla="*/ 15 h 51"/>
                <a:gd name="T18" fmla="*/ 91 w 99"/>
                <a:gd name="T19" fmla="*/ 15 h 51"/>
                <a:gd name="T20" fmla="*/ 88 w 99"/>
                <a:gd name="T21" fmla="*/ 18 h 51"/>
                <a:gd name="T22" fmla="*/ 85 w 99"/>
                <a:gd name="T23" fmla="*/ 21 h 51"/>
                <a:gd name="T24" fmla="*/ 82 w 99"/>
                <a:gd name="T25" fmla="*/ 27 h 51"/>
                <a:gd name="T26" fmla="*/ 80 w 99"/>
                <a:gd name="T27" fmla="*/ 30 h 51"/>
                <a:gd name="T28" fmla="*/ 77 w 99"/>
                <a:gd name="T29" fmla="*/ 35 h 51"/>
                <a:gd name="T30" fmla="*/ 76 w 99"/>
                <a:gd name="T31" fmla="*/ 38 h 51"/>
                <a:gd name="T32" fmla="*/ 74 w 99"/>
                <a:gd name="T33" fmla="*/ 40 h 51"/>
                <a:gd name="T34" fmla="*/ 69 w 99"/>
                <a:gd name="T35" fmla="*/ 41 h 51"/>
                <a:gd name="T36" fmla="*/ 68 w 99"/>
                <a:gd name="T37" fmla="*/ 43 h 51"/>
                <a:gd name="T38" fmla="*/ 61 w 99"/>
                <a:gd name="T39" fmla="*/ 45 h 51"/>
                <a:gd name="T40" fmla="*/ 57 w 99"/>
                <a:gd name="T41" fmla="*/ 43 h 51"/>
                <a:gd name="T42" fmla="*/ 50 w 99"/>
                <a:gd name="T43" fmla="*/ 43 h 51"/>
                <a:gd name="T44" fmla="*/ 47 w 99"/>
                <a:gd name="T45" fmla="*/ 46 h 51"/>
                <a:gd name="T46" fmla="*/ 44 w 99"/>
                <a:gd name="T47" fmla="*/ 46 h 51"/>
                <a:gd name="T48" fmla="*/ 41 w 99"/>
                <a:gd name="T49" fmla="*/ 48 h 51"/>
                <a:gd name="T50" fmla="*/ 38 w 99"/>
                <a:gd name="T51" fmla="*/ 48 h 51"/>
                <a:gd name="T52" fmla="*/ 35 w 99"/>
                <a:gd name="T53" fmla="*/ 51 h 51"/>
                <a:gd name="T54" fmla="*/ 27 w 99"/>
                <a:gd name="T55" fmla="*/ 51 h 51"/>
                <a:gd name="T56" fmla="*/ 22 w 99"/>
                <a:gd name="T57" fmla="*/ 48 h 51"/>
                <a:gd name="T58" fmla="*/ 17 w 99"/>
                <a:gd name="T59" fmla="*/ 45 h 51"/>
                <a:gd name="T60" fmla="*/ 11 w 99"/>
                <a:gd name="T61" fmla="*/ 40 h 51"/>
                <a:gd name="T62" fmla="*/ 6 w 99"/>
                <a:gd name="T63" fmla="*/ 37 h 51"/>
                <a:gd name="T64" fmla="*/ 5 w 99"/>
                <a:gd name="T65" fmla="*/ 34 h 51"/>
                <a:gd name="T66" fmla="*/ 3 w 99"/>
                <a:gd name="T67" fmla="*/ 30 h 51"/>
                <a:gd name="T68" fmla="*/ 5 w 99"/>
                <a:gd name="T69" fmla="*/ 29 h 51"/>
                <a:gd name="T70" fmla="*/ 6 w 99"/>
                <a:gd name="T71" fmla="*/ 27 h 51"/>
                <a:gd name="T72" fmla="*/ 5 w 99"/>
                <a:gd name="T73" fmla="*/ 24 h 51"/>
                <a:gd name="T74" fmla="*/ 6 w 99"/>
                <a:gd name="T75" fmla="*/ 21 h 51"/>
                <a:gd name="T76" fmla="*/ 8 w 99"/>
                <a:gd name="T77" fmla="*/ 19 h 51"/>
                <a:gd name="T78" fmla="*/ 5 w 99"/>
                <a:gd name="T79" fmla="*/ 16 h 51"/>
                <a:gd name="T80" fmla="*/ 8 w 99"/>
                <a:gd name="T81" fmla="*/ 15 h 51"/>
                <a:gd name="T82" fmla="*/ 11 w 99"/>
                <a:gd name="T83" fmla="*/ 16 h 51"/>
                <a:gd name="T84" fmla="*/ 14 w 99"/>
                <a:gd name="T85" fmla="*/ 15 h 51"/>
                <a:gd name="T86" fmla="*/ 14 w 99"/>
                <a:gd name="T87" fmla="*/ 11 h 51"/>
                <a:gd name="T88" fmla="*/ 17 w 99"/>
                <a:gd name="T89" fmla="*/ 10 h 51"/>
                <a:gd name="T90" fmla="*/ 22 w 99"/>
                <a:gd name="T91" fmla="*/ 13 h 51"/>
                <a:gd name="T92" fmla="*/ 35 w 99"/>
                <a:gd name="T93" fmla="*/ 15 h 51"/>
                <a:gd name="T94" fmla="*/ 39 w 99"/>
                <a:gd name="T95" fmla="*/ 11 h 51"/>
                <a:gd name="T96" fmla="*/ 46 w 99"/>
                <a:gd name="T97" fmla="*/ 8 h 51"/>
                <a:gd name="T98" fmla="*/ 52 w 99"/>
                <a:gd name="T99" fmla="*/ 5 h 51"/>
                <a:gd name="T100" fmla="*/ 57 w 99"/>
                <a:gd name="T101" fmla="*/ 7 h 51"/>
                <a:gd name="T102" fmla="*/ 65 w 99"/>
                <a:gd name="T103" fmla="*/ 0 h 51"/>
                <a:gd name="T104" fmla="*/ 72 w 99"/>
                <a:gd name="T10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51">
                  <a:moveTo>
                    <a:pt x="77" y="0"/>
                  </a:moveTo>
                  <a:lnTo>
                    <a:pt x="77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3" y="7"/>
                  </a:lnTo>
                  <a:lnTo>
                    <a:pt x="94" y="7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98" y="11"/>
                  </a:lnTo>
                  <a:lnTo>
                    <a:pt x="96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7" y="18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2"/>
                  </a:lnTo>
                  <a:lnTo>
                    <a:pt x="83" y="22"/>
                  </a:lnTo>
                  <a:lnTo>
                    <a:pt x="83" y="26"/>
                  </a:lnTo>
                  <a:lnTo>
                    <a:pt x="82" y="27"/>
                  </a:lnTo>
                  <a:lnTo>
                    <a:pt x="80" y="2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7" y="35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6" y="37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9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3"/>
                  </a:lnTo>
                  <a:lnTo>
                    <a:pt x="61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7" y="43"/>
                  </a:lnTo>
                  <a:lnTo>
                    <a:pt x="55" y="43"/>
                  </a:lnTo>
                  <a:lnTo>
                    <a:pt x="53" y="43"/>
                  </a:lnTo>
                  <a:lnTo>
                    <a:pt x="52" y="43"/>
                  </a:lnTo>
                  <a:lnTo>
                    <a:pt x="50" y="43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5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7" y="46"/>
                  </a:lnTo>
                  <a:lnTo>
                    <a:pt x="17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2" y="41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0" y="30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2" y="13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5" y="15"/>
                  </a:lnTo>
                  <a:lnTo>
                    <a:pt x="38" y="15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0"/>
                  </a:lnTo>
                  <a:lnTo>
                    <a:pt x="41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5" y="8"/>
                  </a:lnTo>
                  <a:lnTo>
                    <a:pt x="57" y="7"/>
                  </a:lnTo>
                  <a:lnTo>
                    <a:pt x="58" y="5"/>
                  </a:lnTo>
                  <a:lnTo>
                    <a:pt x="61" y="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7" name="Freeform 254">
              <a:extLst>
                <a:ext uri="{FF2B5EF4-FFF2-40B4-BE49-F238E27FC236}">
                  <a16:creationId xmlns:a16="http://schemas.microsoft.com/office/drawing/2014/main" id="{272C0AB2-1573-520F-8448-216E1F96EE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682" y="3848699"/>
              <a:ext cx="79919" cy="58477"/>
            </a:xfrm>
            <a:custGeom>
              <a:avLst/>
              <a:gdLst>
                <a:gd name="T0" fmla="*/ 21 w 41"/>
                <a:gd name="T1" fmla="*/ 17 h 30"/>
                <a:gd name="T2" fmla="*/ 24 w 41"/>
                <a:gd name="T3" fmla="*/ 19 h 30"/>
                <a:gd name="T4" fmla="*/ 21 w 41"/>
                <a:gd name="T5" fmla="*/ 19 h 30"/>
                <a:gd name="T6" fmla="*/ 17 w 41"/>
                <a:gd name="T7" fmla="*/ 16 h 30"/>
                <a:gd name="T8" fmla="*/ 24 w 41"/>
                <a:gd name="T9" fmla="*/ 1 h 30"/>
                <a:gd name="T10" fmla="*/ 30 w 41"/>
                <a:gd name="T11" fmla="*/ 3 h 30"/>
                <a:gd name="T12" fmla="*/ 36 w 41"/>
                <a:gd name="T13" fmla="*/ 5 h 30"/>
                <a:gd name="T14" fmla="*/ 40 w 41"/>
                <a:gd name="T15" fmla="*/ 5 h 30"/>
                <a:gd name="T16" fmla="*/ 40 w 41"/>
                <a:gd name="T17" fmla="*/ 8 h 30"/>
                <a:gd name="T18" fmla="*/ 40 w 41"/>
                <a:gd name="T19" fmla="*/ 11 h 30"/>
                <a:gd name="T20" fmla="*/ 41 w 41"/>
                <a:gd name="T21" fmla="*/ 12 h 30"/>
                <a:gd name="T22" fmla="*/ 41 w 41"/>
                <a:gd name="T23" fmla="*/ 14 h 30"/>
                <a:gd name="T24" fmla="*/ 38 w 41"/>
                <a:gd name="T25" fmla="*/ 16 h 30"/>
                <a:gd name="T26" fmla="*/ 40 w 41"/>
                <a:gd name="T27" fmla="*/ 17 h 30"/>
                <a:gd name="T28" fmla="*/ 40 w 41"/>
                <a:gd name="T29" fmla="*/ 19 h 30"/>
                <a:gd name="T30" fmla="*/ 38 w 41"/>
                <a:gd name="T31" fmla="*/ 22 h 30"/>
                <a:gd name="T32" fmla="*/ 36 w 41"/>
                <a:gd name="T33" fmla="*/ 22 h 30"/>
                <a:gd name="T34" fmla="*/ 38 w 41"/>
                <a:gd name="T35" fmla="*/ 23 h 30"/>
                <a:gd name="T36" fmla="*/ 40 w 41"/>
                <a:gd name="T37" fmla="*/ 27 h 30"/>
                <a:gd name="T38" fmla="*/ 40 w 41"/>
                <a:gd name="T39" fmla="*/ 30 h 30"/>
                <a:gd name="T40" fmla="*/ 36 w 41"/>
                <a:gd name="T41" fmla="*/ 28 h 30"/>
                <a:gd name="T42" fmla="*/ 35 w 41"/>
                <a:gd name="T43" fmla="*/ 27 h 30"/>
                <a:gd name="T44" fmla="*/ 28 w 41"/>
                <a:gd name="T45" fmla="*/ 27 h 30"/>
                <a:gd name="T46" fmla="*/ 27 w 41"/>
                <a:gd name="T47" fmla="*/ 28 h 30"/>
                <a:gd name="T48" fmla="*/ 24 w 41"/>
                <a:gd name="T49" fmla="*/ 28 h 30"/>
                <a:gd name="T50" fmla="*/ 17 w 41"/>
                <a:gd name="T51" fmla="*/ 27 h 30"/>
                <a:gd name="T52" fmla="*/ 14 w 41"/>
                <a:gd name="T53" fmla="*/ 27 h 30"/>
                <a:gd name="T54" fmla="*/ 11 w 41"/>
                <a:gd name="T55" fmla="*/ 28 h 30"/>
                <a:gd name="T56" fmla="*/ 10 w 41"/>
                <a:gd name="T57" fmla="*/ 30 h 30"/>
                <a:gd name="T58" fmla="*/ 6 w 41"/>
                <a:gd name="T59" fmla="*/ 28 h 30"/>
                <a:gd name="T60" fmla="*/ 5 w 41"/>
                <a:gd name="T61" fmla="*/ 27 h 30"/>
                <a:gd name="T62" fmla="*/ 0 w 41"/>
                <a:gd name="T63" fmla="*/ 25 h 30"/>
                <a:gd name="T64" fmla="*/ 2 w 41"/>
                <a:gd name="T65" fmla="*/ 20 h 30"/>
                <a:gd name="T66" fmla="*/ 3 w 41"/>
                <a:gd name="T67" fmla="*/ 20 h 30"/>
                <a:gd name="T68" fmla="*/ 8 w 41"/>
                <a:gd name="T69" fmla="*/ 22 h 30"/>
                <a:gd name="T70" fmla="*/ 11 w 41"/>
                <a:gd name="T71" fmla="*/ 22 h 30"/>
                <a:gd name="T72" fmla="*/ 22 w 41"/>
                <a:gd name="T73" fmla="*/ 23 h 30"/>
                <a:gd name="T74" fmla="*/ 25 w 41"/>
                <a:gd name="T75" fmla="*/ 23 h 30"/>
                <a:gd name="T76" fmla="*/ 27 w 41"/>
                <a:gd name="T77" fmla="*/ 22 h 30"/>
                <a:gd name="T78" fmla="*/ 30 w 41"/>
                <a:gd name="T79" fmla="*/ 22 h 30"/>
                <a:gd name="T80" fmla="*/ 32 w 41"/>
                <a:gd name="T81" fmla="*/ 20 h 30"/>
                <a:gd name="T82" fmla="*/ 28 w 41"/>
                <a:gd name="T83" fmla="*/ 19 h 30"/>
                <a:gd name="T84" fmla="*/ 24 w 41"/>
                <a:gd name="T85" fmla="*/ 14 h 30"/>
                <a:gd name="T86" fmla="*/ 25 w 41"/>
                <a:gd name="T87" fmla="*/ 12 h 30"/>
                <a:gd name="T88" fmla="*/ 25 w 41"/>
                <a:gd name="T89" fmla="*/ 9 h 30"/>
                <a:gd name="T90" fmla="*/ 21 w 41"/>
                <a:gd name="T91" fmla="*/ 6 h 30"/>
                <a:gd name="T92" fmla="*/ 16 w 41"/>
                <a:gd name="T93" fmla="*/ 6 h 30"/>
                <a:gd name="T94" fmla="*/ 16 w 41"/>
                <a:gd name="T95" fmla="*/ 3 h 30"/>
                <a:gd name="T96" fmla="*/ 19 w 41"/>
                <a:gd name="T97" fmla="*/ 3 h 30"/>
                <a:gd name="T98" fmla="*/ 24 w 41"/>
                <a:gd name="T99" fmla="*/ 1 h 30"/>
                <a:gd name="T100" fmla="*/ 24 w 41"/>
                <a:gd name="T101" fmla="*/ 0 h 30"/>
                <a:gd name="T102" fmla="*/ 27 w 41"/>
                <a:gd name="T103" fmla="*/ 0 h 30"/>
                <a:gd name="T104" fmla="*/ 25 w 41"/>
                <a:gd name="T105" fmla="*/ 0 h 30"/>
                <a:gd name="T106" fmla="*/ 24 w 41"/>
                <a:gd name="T107" fmla="*/ 0 h 30"/>
                <a:gd name="T108" fmla="*/ 22 w 41"/>
                <a:gd name="T109" fmla="*/ 0 h 30"/>
                <a:gd name="T110" fmla="*/ 24 w 41"/>
                <a:gd name="T1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30">
                  <a:moveTo>
                    <a:pt x="19" y="16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24" y="19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9" y="16"/>
                  </a:lnTo>
                  <a:close/>
                  <a:moveTo>
                    <a:pt x="24" y="1"/>
                  </a:moveTo>
                  <a:lnTo>
                    <a:pt x="27" y="1"/>
                  </a:lnTo>
                  <a:lnTo>
                    <a:pt x="30" y="3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38" y="28"/>
                  </a:lnTo>
                  <a:lnTo>
                    <a:pt x="36" y="28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8" y="19"/>
                  </a:lnTo>
                  <a:lnTo>
                    <a:pt x="27" y="17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24" y="1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8" name="Freeform 255">
              <a:extLst>
                <a:ext uri="{FF2B5EF4-FFF2-40B4-BE49-F238E27FC236}">
                  <a16:creationId xmlns:a16="http://schemas.microsoft.com/office/drawing/2014/main" id="{F1ED1F98-5A37-A995-5340-76D4C718D5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7042" y="3010534"/>
              <a:ext cx="165684" cy="140344"/>
            </a:xfrm>
            <a:custGeom>
              <a:avLst/>
              <a:gdLst>
                <a:gd name="T0" fmla="*/ 56 w 85"/>
                <a:gd name="T1" fmla="*/ 66 h 72"/>
                <a:gd name="T2" fmla="*/ 52 w 85"/>
                <a:gd name="T3" fmla="*/ 64 h 72"/>
                <a:gd name="T4" fmla="*/ 45 w 85"/>
                <a:gd name="T5" fmla="*/ 63 h 72"/>
                <a:gd name="T6" fmla="*/ 61 w 85"/>
                <a:gd name="T7" fmla="*/ 64 h 72"/>
                <a:gd name="T8" fmla="*/ 69 w 85"/>
                <a:gd name="T9" fmla="*/ 69 h 72"/>
                <a:gd name="T10" fmla="*/ 66 w 85"/>
                <a:gd name="T11" fmla="*/ 69 h 72"/>
                <a:gd name="T12" fmla="*/ 53 w 85"/>
                <a:gd name="T13" fmla="*/ 63 h 72"/>
                <a:gd name="T14" fmla="*/ 52 w 85"/>
                <a:gd name="T15" fmla="*/ 61 h 72"/>
                <a:gd name="T16" fmla="*/ 42 w 85"/>
                <a:gd name="T17" fmla="*/ 56 h 72"/>
                <a:gd name="T18" fmla="*/ 44 w 85"/>
                <a:gd name="T19" fmla="*/ 58 h 72"/>
                <a:gd name="T20" fmla="*/ 26 w 85"/>
                <a:gd name="T21" fmla="*/ 45 h 72"/>
                <a:gd name="T22" fmla="*/ 23 w 85"/>
                <a:gd name="T23" fmla="*/ 44 h 72"/>
                <a:gd name="T24" fmla="*/ 20 w 85"/>
                <a:gd name="T25" fmla="*/ 42 h 72"/>
                <a:gd name="T26" fmla="*/ 19 w 85"/>
                <a:gd name="T27" fmla="*/ 42 h 72"/>
                <a:gd name="T28" fmla="*/ 20 w 85"/>
                <a:gd name="T29" fmla="*/ 36 h 72"/>
                <a:gd name="T30" fmla="*/ 22 w 85"/>
                <a:gd name="T31" fmla="*/ 39 h 72"/>
                <a:gd name="T32" fmla="*/ 17 w 85"/>
                <a:gd name="T33" fmla="*/ 33 h 72"/>
                <a:gd name="T34" fmla="*/ 17 w 85"/>
                <a:gd name="T35" fmla="*/ 31 h 72"/>
                <a:gd name="T36" fmla="*/ 12 w 85"/>
                <a:gd name="T37" fmla="*/ 26 h 72"/>
                <a:gd name="T38" fmla="*/ 14 w 85"/>
                <a:gd name="T39" fmla="*/ 33 h 72"/>
                <a:gd name="T40" fmla="*/ 11 w 85"/>
                <a:gd name="T41" fmla="*/ 28 h 72"/>
                <a:gd name="T42" fmla="*/ 15 w 85"/>
                <a:gd name="T43" fmla="*/ 25 h 72"/>
                <a:gd name="T44" fmla="*/ 15 w 85"/>
                <a:gd name="T45" fmla="*/ 26 h 72"/>
                <a:gd name="T46" fmla="*/ 39 w 85"/>
                <a:gd name="T47" fmla="*/ 0 h 72"/>
                <a:gd name="T48" fmla="*/ 48 w 85"/>
                <a:gd name="T49" fmla="*/ 4 h 72"/>
                <a:gd name="T50" fmla="*/ 56 w 85"/>
                <a:gd name="T51" fmla="*/ 11 h 72"/>
                <a:gd name="T52" fmla="*/ 67 w 85"/>
                <a:gd name="T53" fmla="*/ 14 h 72"/>
                <a:gd name="T54" fmla="*/ 74 w 85"/>
                <a:gd name="T55" fmla="*/ 11 h 72"/>
                <a:gd name="T56" fmla="*/ 77 w 85"/>
                <a:gd name="T57" fmla="*/ 12 h 72"/>
                <a:gd name="T58" fmla="*/ 78 w 85"/>
                <a:gd name="T59" fmla="*/ 19 h 72"/>
                <a:gd name="T60" fmla="*/ 82 w 85"/>
                <a:gd name="T61" fmla="*/ 22 h 72"/>
                <a:gd name="T62" fmla="*/ 85 w 85"/>
                <a:gd name="T63" fmla="*/ 25 h 72"/>
                <a:gd name="T64" fmla="*/ 80 w 85"/>
                <a:gd name="T65" fmla="*/ 25 h 72"/>
                <a:gd name="T66" fmla="*/ 78 w 85"/>
                <a:gd name="T67" fmla="*/ 30 h 72"/>
                <a:gd name="T68" fmla="*/ 75 w 85"/>
                <a:gd name="T69" fmla="*/ 28 h 72"/>
                <a:gd name="T70" fmla="*/ 67 w 85"/>
                <a:gd name="T71" fmla="*/ 25 h 72"/>
                <a:gd name="T72" fmla="*/ 61 w 85"/>
                <a:gd name="T73" fmla="*/ 26 h 72"/>
                <a:gd name="T74" fmla="*/ 55 w 85"/>
                <a:gd name="T75" fmla="*/ 25 h 72"/>
                <a:gd name="T76" fmla="*/ 42 w 85"/>
                <a:gd name="T77" fmla="*/ 23 h 72"/>
                <a:gd name="T78" fmla="*/ 36 w 85"/>
                <a:gd name="T79" fmla="*/ 23 h 72"/>
                <a:gd name="T80" fmla="*/ 31 w 85"/>
                <a:gd name="T81" fmla="*/ 30 h 72"/>
                <a:gd name="T82" fmla="*/ 37 w 85"/>
                <a:gd name="T83" fmla="*/ 39 h 72"/>
                <a:gd name="T84" fmla="*/ 45 w 85"/>
                <a:gd name="T85" fmla="*/ 49 h 72"/>
                <a:gd name="T86" fmla="*/ 53 w 85"/>
                <a:gd name="T87" fmla="*/ 56 h 72"/>
                <a:gd name="T88" fmla="*/ 60 w 85"/>
                <a:gd name="T89" fmla="*/ 63 h 72"/>
                <a:gd name="T90" fmla="*/ 44 w 85"/>
                <a:gd name="T91" fmla="*/ 55 h 72"/>
                <a:gd name="T92" fmla="*/ 34 w 85"/>
                <a:gd name="T93" fmla="*/ 53 h 72"/>
                <a:gd name="T94" fmla="*/ 23 w 85"/>
                <a:gd name="T95" fmla="*/ 42 h 72"/>
                <a:gd name="T96" fmla="*/ 28 w 85"/>
                <a:gd name="T97" fmla="*/ 41 h 72"/>
                <a:gd name="T98" fmla="*/ 19 w 85"/>
                <a:gd name="T99" fmla="*/ 28 h 72"/>
                <a:gd name="T100" fmla="*/ 11 w 85"/>
                <a:gd name="T101" fmla="*/ 22 h 72"/>
                <a:gd name="T102" fmla="*/ 4 w 85"/>
                <a:gd name="T103" fmla="*/ 30 h 72"/>
                <a:gd name="T104" fmla="*/ 0 w 85"/>
                <a:gd name="T105" fmla="*/ 19 h 72"/>
                <a:gd name="T106" fmla="*/ 6 w 85"/>
                <a:gd name="T107" fmla="*/ 19 h 72"/>
                <a:gd name="T108" fmla="*/ 14 w 85"/>
                <a:gd name="T109" fmla="*/ 17 h 72"/>
                <a:gd name="T110" fmla="*/ 17 w 85"/>
                <a:gd name="T111" fmla="*/ 19 h 72"/>
                <a:gd name="T112" fmla="*/ 25 w 85"/>
                <a:gd name="T113" fmla="*/ 20 h 72"/>
                <a:gd name="T114" fmla="*/ 26 w 85"/>
                <a:gd name="T115" fmla="*/ 15 h 72"/>
                <a:gd name="T116" fmla="*/ 30 w 85"/>
                <a:gd name="T117" fmla="*/ 12 h 72"/>
                <a:gd name="T118" fmla="*/ 30 w 85"/>
                <a:gd name="T119" fmla="*/ 6 h 72"/>
                <a:gd name="T120" fmla="*/ 34 w 85"/>
                <a:gd name="T121" fmla="*/ 4 h 72"/>
                <a:gd name="T122" fmla="*/ 39 w 85"/>
                <a:gd name="T1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" h="72">
                  <a:moveTo>
                    <a:pt x="56" y="66"/>
                  </a:moveTo>
                  <a:lnTo>
                    <a:pt x="58" y="66"/>
                  </a:lnTo>
                  <a:lnTo>
                    <a:pt x="60" y="6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6" y="66"/>
                  </a:lnTo>
                  <a:close/>
                  <a:moveTo>
                    <a:pt x="44" y="63"/>
                  </a:moveTo>
                  <a:lnTo>
                    <a:pt x="47" y="63"/>
                  </a:lnTo>
                  <a:lnTo>
                    <a:pt x="48" y="63"/>
                  </a:lnTo>
                  <a:lnTo>
                    <a:pt x="52" y="63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7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3"/>
                  </a:lnTo>
                  <a:lnTo>
                    <a:pt x="44" y="63"/>
                  </a:lnTo>
                  <a:close/>
                  <a:moveTo>
                    <a:pt x="53" y="63"/>
                  </a:moveTo>
                  <a:lnTo>
                    <a:pt x="60" y="66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61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6" y="67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69" y="71"/>
                  </a:lnTo>
                  <a:lnTo>
                    <a:pt x="66" y="69"/>
                  </a:lnTo>
                  <a:lnTo>
                    <a:pt x="61" y="66"/>
                  </a:lnTo>
                  <a:lnTo>
                    <a:pt x="58" y="66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3" y="63"/>
                  </a:lnTo>
                  <a:close/>
                  <a:moveTo>
                    <a:pt x="42" y="58"/>
                  </a:moveTo>
                  <a:lnTo>
                    <a:pt x="44" y="60"/>
                  </a:lnTo>
                  <a:lnTo>
                    <a:pt x="45" y="60"/>
                  </a:lnTo>
                  <a:lnTo>
                    <a:pt x="50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45" y="61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close/>
                  <a:moveTo>
                    <a:pt x="42" y="56"/>
                  </a:moveTo>
                  <a:lnTo>
                    <a:pt x="44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2" y="56"/>
                  </a:lnTo>
                  <a:close/>
                  <a:moveTo>
                    <a:pt x="25" y="45"/>
                  </a:moveTo>
                  <a:lnTo>
                    <a:pt x="26" y="45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5" y="45"/>
                  </a:lnTo>
                  <a:close/>
                  <a:moveTo>
                    <a:pt x="22" y="42"/>
                  </a:moveTo>
                  <a:lnTo>
                    <a:pt x="23" y="44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9" y="42"/>
                  </a:moveTo>
                  <a:lnTo>
                    <a:pt x="20" y="42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17" y="33"/>
                  </a:moveTo>
                  <a:lnTo>
                    <a:pt x="19" y="3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30"/>
                  </a:moveTo>
                  <a:lnTo>
                    <a:pt x="17" y="30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close/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close/>
                  <a:moveTo>
                    <a:pt x="14" y="23"/>
                  </a:moveTo>
                  <a:lnTo>
                    <a:pt x="15" y="25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4" y="23"/>
                  </a:lnTo>
                  <a:close/>
                  <a:moveTo>
                    <a:pt x="39" y="0"/>
                  </a:moveTo>
                  <a:lnTo>
                    <a:pt x="41" y="0"/>
                  </a:lnTo>
                  <a:lnTo>
                    <a:pt x="42" y="0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71" y="14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5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80" y="19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5"/>
                  </a:lnTo>
                  <a:lnTo>
                    <a:pt x="80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0" y="30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7" y="30"/>
                  </a:lnTo>
                  <a:lnTo>
                    <a:pt x="75" y="30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4" y="26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6" y="25"/>
                  </a:lnTo>
                  <a:lnTo>
                    <a:pt x="64" y="25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58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48" y="22"/>
                  </a:lnTo>
                  <a:lnTo>
                    <a:pt x="47" y="23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4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1" y="26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6"/>
                  </a:lnTo>
                  <a:lnTo>
                    <a:pt x="37" y="39"/>
                  </a:lnTo>
                  <a:lnTo>
                    <a:pt x="37" y="41"/>
                  </a:lnTo>
                  <a:lnTo>
                    <a:pt x="39" y="42"/>
                  </a:lnTo>
                  <a:lnTo>
                    <a:pt x="41" y="44"/>
                  </a:lnTo>
                  <a:lnTo>
                    <a:pt x="42" y="45"/>
                  </a:lnTo>
                  <a:lnTo>
                    <a:pt x="44" y="47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3" y="55"/>
                  </a:lnTo>
                  <a:lnTo>
                    <a:pt x="53" y="55"/>
                  </a:lnTo>
                  <a:lnTo>
                    <a:pt x="53" y="56"/>
                  </a:lnTo>
                  <a:lnTo>
                    <a:pt x="53" y="58"/>
                  </a:lnTo>
                  <a:lnTo>
                    <a:pt x="55" y="60"/>
                  </a:lnTo>
                  <a:lnTo>
                    <a:pt x="58" y="61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58" y="64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0"/>
                  </a:lnTo>
                  <a:lnTo>
                    <a:pt x="48" y="56"/>
                  </a:lnTo>
                  <a:lnTo>
                    <a:pt x="44" y="55"/>
                  </a:lnTo>
                  <a:lnTo>
                    <a:pt x="41" y="53"/>
                  </a:lnTo>
                  <a:lnTo>
                    <a:pt x="39" y="53"/>
                  </a:lnTo>
                  <a:lnTo>
                    <a:pt x="37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3" y="50"/>
                  </a:lnTo>
                  <a:lnTo>
                    <a:pt x="30" y="49"/>
                  </a:lnTo>
                  <a:lnTo>
                    <a:pt x="28" y="47"/>
                  </a:lnTo>
                  <a:lnTo>
                    <a:pt x="23" y="42"/>
                  </a:lnTo>
                  <a:lnTo>
                    <a:pt x="22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8" y="41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0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0" y="19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9" name="Freeform 256">
              <a:extLst>
                <a:ext uri="{FF2B5EF4-FFF2-40B4-BE49-F238E27FC236}">
                  <a16:creationId xmlns:a16="http://schemas.microsoft.com/office/drawing/2014/main" id="{1420EC7B-A027-179E-8842-EF05F46D9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549" y="3950058"/>
              <a:ext cx="171531" cy="101360"/>
            </a:xfrm>
            <a:custGeom>
              <a:avLst/>
              <a:gdLst>
                <a:gd name="T0" fmla="*/ 60 w 88"/>
                <a:gd name="T1" fmla="*/ 9 h 52"/>
                <a:gd name="T2" fmla="*/ 69 w 88"/>
                <a:gd name="T3" fmla="*/ 11 h 52"/>
                <a:gd name="T4" fmla="*/ 69 w 88"/>
                <a:gd name="T5" fmla="*/ 11 h 52"/>
                <a:gd name="T6" fmla="*/ 80 w 88"/>
                <a:gd name="T7" fmla="*/ 17 h 52"/>
                <a:gd name="T8" fmla="*/ 75 w 88"/>
                <a:gd name="T9" fmla="*/ 16 h 52"/>
                <a:gd name="T10" fmla="*/ 77 w 88"/>
                <a:gd name="T11" fmla="*/ 17 h 52"/>
                <a:gd name="T12" fmla="*/ 80 w 88"/>
                <a:gd name="T13" fmla="*/ 19 h 52"/>
                <a:gd name="T14" fmla="*/ 83 w 88"/>
                <a:gd name="T15" fmla="*/ 19 h 52"/>
                <a:gd name="T16" fmla="*/ 86 w 88"/>
                <a:gd name="T17" fmla="*/ 19 h 52"/>
                <a:gd name="T18" fmla="*/ 85 w 88"/>
                <a:gd name="T19" fmla="*/ 22 h 52"/>
                <a:gd name="T20" fmla="*/ 82 w 88"/>
                <a:gd name="T21" fmla="*/ 25 h 52"/>
                <a:gd name="T22" fmla="*/ 75 w 88"/>
                <a:gd name="T23" fmla="*/ 25 h 52"/>
                <a:gd name="T24" fmla="*/ 74 w 88"/>
                <a:gd name="T25" fmla="*/ 27 h 52"/>
                <a:gd name="T26" fmla="*/ 72 w 88"/>
                <a:gd name="T27" fmla="*/ 27 h 52"/>
                <a:gd name="T28" fmla="*/ 71 w 88"/>
                <a:gd name="T29" fmla="*/ 28 h 52"/>
                <a:gd name="T30" fmla="*/ 64 w 88"/>
                <a:gd name="T31" fmla="*/ 25 h 52"/>
                <a:gd name="T32" fmla="*/ 61 w 88"/>
                <a:gd name="T33" fmla="*/ 28 h 52"/>
                <a:gd name="T34" fmla="*/ 60 w 88"/>
                <a:gd name="T35" fmla="*/ 30 h 52"/>
                <a:gd name="T36" fmla="*/ 60 w 88"/>
                <a:gd name="T37" fmla="*/ 33 h 52"/>
                <a:gd name="T38" fmla="*/ 53 w 88"/>
                <a:gd name="T39" fmla="*/ 36 h 52"/>
                <a:gd name="T40" fmla="*/ 52 w 88"/>
                <a:gd name="T41" fmla="*/ 39 h 52"/>
                <a:gd name="T42" fmla="*/ 47 w 88"/>
                <a:gd name="T43" fmla="*/ 36 h 52"/>
                <a:gd name="T44" fmla="*/ 42 w 88"/>
                <a:gd name="T45" fmla="*/ 41 h 52"/>
                <a:gd name="T46" fmla="*/ 36 w 88"/>
                <a:gd name="T47" fmla="*/ 41 h 52"/>
                <a:gd name="T48" fmla="*/ 37 w 88"/>
                <a:gd name="T49" fmla="*/ 47 h 52"/>
                <a:gd name="T50" fmla="*/ 34 w 88"/>
                <a:gd name="T51" fmla="*/ 49 h 52"/>
                <a:gd name="T52" fmla="*/ 33 w 88"/>
                <a:gd name="T53" fmla="*/ 52 h 52"/>
                <a:gd name="T54" fmla="*/ 26 w 88"/>
                <a:gd name="T55" fmla="*/ 50 h 52"/>
                <a:gd name="T56" fmla="*/ 26 w 88"/>
                <a:gd name="T57" fmla="*/ 47 h 52"/>
                <a:gd name="T58" fmla="*/ 22 w 88"/>
                <a:gd name="T59" fmla="*/ 45 h 52"/>
                <a:gd name="T60" fmla="*/ 22 w 88"/>
                <a:gd name="T61" fmla="*/ 44 h 52"/>
                <a:gd name="T62" fmla="*/ 23 w 88"/>
                <a:gd name="T63" fmla="*/ 39 h 52"/>
                <a:gd name="T64" fmla="*/ 19 w 88"/>
                <a:gd name="T65" fmla="*/ 39 h 52"/>
                <a:gd name="T66" fmla="*/ 12 w 88"/>
                <a:gd name="T67" fmla="*/ 39 h 52"/>
                <a:gd name="T68" fmla="*/ 11 w 88"/>
                <a:gd name="T69" fmla="*/ 38 h 52"/>
                <a:gd name="T70" fmla="*/ 9 w 88"/>
                <a:gd name="T71" fmla="*/ 36 h 52"/>
                <a:gd name="T72" fmla="*/ 4 w 88"/>
                <a:gd name="T73" fmla="*/ 33 h 52"/>
                <a:gd name="T74" fmla="*/ 1 w 88"/>
                <a:gd name="T75" fmla="*/ 31 h 52"/>
                <a:gd name="T76" fmla="*/ 0 w 88"/>
                <a:gd name="T77" fmla="*/ 30 h 52"/>
                <a:gd name="T78" fmla="*/ 1 w 88"/>
                <a:gd name="T79" fmla="*/ 25 h 52"/>
                <a:gd name="T80" fmla="*/ 4 w 88"/>
                <a:gd name="T81" fmla="*/ 20 h 52"/>
                <a:gd name="T82" fmla="*/ 11 w 88"/>
                <a:gd name="T83" fmla="*/ 16 h 52"/>
                <a:gd name="T84" fmla="*/ 17 w 88"/>
                <a:gd name="T85" fmla="*/ 12 h 52"/>
                <a:gd name="T86" fmla="*/ 20 w 88"/>
                <a:gd name="T87" fmla="*/ 9 h 52"/>
                <a:gd name="T88" fmla="*/ 26 w 88"/>
                <a:gd name="T89" fmla="*/ 11 h 52"/>
                <a:gd name="T90" fmla="*/ 36 w 88"/>
                <a:gd name="T91" fmla="*/ 11 h 52"/>
                <a:gd name="T92" fmla="*/ 47 w 88"/>
                <a:gd name="T93" fmla="*/ 9 h 52"/>
                <a:gd name="T94" fmla="*/ 42 w 88"/>
                <a:gd name="T95" fmla="*/ 1 h 52"/>
                <a:gd name="T96" fmla="*/ 39 w 88"/>
                <a:gd name="T97" fmla="*/ 3 h 52"/>
                <a:gd name="T98" fmla="*/ 49 w 88"/>
                <a:gd name="T99" fmla="*/ 0 h 52"/>
                <a:gd name="T100" fmla="*/ 49 w 88"/>
                <a:gd name="T101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52">
                  <a:moveTo>
                    <a:pt x="49" y="8"/>
                  </a:moveTo>
                  <a:lnTo>
                    <a:pt x="50" y="8"/>
                  </a:lnTo>
                  <a:lnTo>
                    <a:pt x="55" y="9"/>
                  </a:lnTo>
                  <a:lnTo>
                    <a:pt x="60" y="9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7" y="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9" y="11"/>
                  </a:lnTo>
                  <a:lnTo>
                    <a:pt x="69" y="9"/>
                  </a:lnTo>
                  <a:lnTo>
                    <a:pt x="72" y="11"/>
                  </a:lnTo>
                  <a:lnTo>
                    <a:pt x="80" y="16"/>
                  </a:lnTo>
                  <a:lnTo>
                    <a:pt x="80" y="17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9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5" y="22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5"/>
                  </a:lnTo>
                  <a:lnTo>
                    <a:pt x="77" y="27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1" y="27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7" y="28"/>
                  </a:lnTo>
                  <a:lnTo>
                    <a:pt x="66" y="27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60" y="30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3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49" y="38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5" y="38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39" y="41"/>
                  </a:lnTo>
                  <a:lnTo>
                    <a:pt x="37" y="41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6" y="47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4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8" y="52"/>
                  </a:lnTo>
                  <a:lnTo>
                    <a:pt x="28" y="50"/>
                  </a:lnTo>
                  <a:lnTo>
                    <a:pt x="26" y="50"/>
                  </a:lnTo>
                  <a:lnTo>
                    <a:pt x="26" y="49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7"/>
                  </a:lnTo>
                  <a:lnTo>
                    <a:pt x="22" y="47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3" y="45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8"/>
                  </a:lnTo>
                  <a:close/>
                  <a:moveTo>
                    <a:pt x="42" y="1"/>
                  </a:moveTo>
                  <a:lnTo>
                    <a:pt x="44" y="1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lnTo>
                    <a:pt x="42" y="1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0" name="Freeform 257">
              <a:extLst>
                <a:ext uri="{FF2B5EF4-FFF2-40B4-BE49-F238E27FC236}">
                  <a16:creationId xmlns:a16="http://schemas.microsoft.com/office/drawing/2014/main" id="{3FAA8444-D060-F79C-7134-0F8FA617A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70" y="6059116"/>
              <a:ext cx="19492" cy="9747"/>
            </a:xfrm>
            <a:custGeom>
              <a:avLst/>
              <a:gdLst>
                <a:gd name="T0" fmla="*/ 2 w 10"/>
                <a:gd name="T1" fmla="*/ 0 h 5"/>
                <a:gd name="T2" fmla="*/ 3 w 10"/>
                <a:gd name="T3" fmla="*/ 0 h 5"/>
                <a:gd name="T4" fmla="*/ 5 w 10"/>
                <a:gd name="T5" fmla="*/ 2 h 5"/>
                <a:gd name="T6" fmla="*/ 8 w 10"/>
                <a:gd name="T7" fmla="*/ 2 h 5"/>
                <a:gd name="T8" fmla="*/ 10 w 10"/>
                <a:gd name="T9" fmla="*/ 3 h 5"/>
                <a:gd name="T10" fmla="*/ 8 w 10"/>
                <a:gd name="T11" fmla="*/ 3 h 5"/>
                <a:gd name="T12" fmla="*/ 8 w 10"/>
                <a:gd name="T13" fmla="*/ 3 h 5"/>
                <a:gd name="T14" fmla="*/ 5 w 10"/>
                <a:gd name="T15" fmla="*/ 5 h 5"/>
                <a:gd name="T16" fmla="*/ 3 w 10"/>
                <a:gd name="T17" fmla="*/ 5 h 5"/>
                <a:gd name="T18" fmla="*/ 3 w 10"/>
                <a:gd name="T19" fmla="*/ 3 h 5"/>
                <a:gd name="T20" fmla="*/ 2 w 10"/>
                <a:gd name="T21" fmla="*/ 2 h 5"/>
                <a:gd name="T22" fmla="*/ 2 w 10"/>
                <a:gd name="T23" fmla="*/ 2 h 5"/>
                <a:gd name="T24" fmla="*/ 0 w 10"/>
                <a:gd name="T25" fmla="*/ 0 h 5"/>
                <a:gd name="T26" fmla="*/ 0 w 10"/>
                <a:gd name="T27" fmla="*/ 0 h 5"/>
                <a:gd name="T28" fmla="*/ 2 w 10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1" name="Freeform 258">
              <a:extLst>
                <a:ext uri="{FF2B5EF4-FFF2-40B4-BE49-F238E27FC236}">
                  <a16:creationId xmlns:a16="http://schemas.microsoft.com/office/drawing/2014/main" id="{43E3619E-5BC4-D63A-0A5F-7B5C4B71B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1463" y="3774629"/>
              <a:ext cx="15594" cy="11695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6 w 8"/>
                <a:gd name="T5" fmla="*/ 5 h 6"/>
                <a:gd name="T6" fmla="*/ 6 w 8"/>
                <a:gd name="T7" fmla="*/ 5 h 6"/>
                <a:gd name="T8" fmla="*/ 6 w 8"/>
                <a:gd name="T9" fmla="*/ 6 h 6"/>
                <a:gd name="T10" fmla="*/ 4 w 8"/>
                <a:gd name="T11" fmla="*/ 5 h 6"/>
                <a:gd name="T12" fmla="*/ 4 w 8"/>
                <a:gd name="T13" fmla="*/ 5 h 6"/>
                <a:gd name="T14" fmla="*/ 6 w 8"/>
                <a:gd name="T15" fmla="*/ 5 h 6"/>
                <a:gd name="T16" fmla="*/ 3 w 8"/>
                <a:gd name="T17" fmla="*/ 3 h 6"/>
                <a:gd name="T18" fmla="*/ 3 w 8"/>
                <a:gd name="T19" fmla="*/ 5 h 6"/>
                <a:gd name="T20" fmla="*/ 3 w 8"/>
                <a:gd name="T21" fmla="*/ 5 h 6"/>
                <a:gd name="T22" fmla="*/ 1 w 8"/>
                <a:gd name="T23" fmla="*/ 5 h 6"/>
                <a:gd name="T24" fmla="*/ 1 w 8"/>
                <a:gd name="T25" fmla="*/ 5 h 6"/>
                <a:gd name="T26" fmla="*/ 0 w 8"/>
                <a:gd name="T27" fmla="*/ 5 h 6"/>
                <a:gd name="T28" fmla="*/ 1 w 8"/>
                <a:gd name="T29" fmla="*/ 5 h 6"/>
                <a:gd name="T30" fmla="*/ 3 w 8"/>
                <a:gd name="T31" fmla="*/ 3 h 6"/>
                <a:gd name="T32" fmla="*/ 4 w 8"/>
                <a:gd name="T33" fmla="*/ 0 h 6"/>
                <a:gd name="T34" fmla="*/ 6 w 8"/>
                <a:gd name="T35" fmla="*/ 0 h 6"/>
                <a:gd name="T36" fmla="*/ 6 w 8"/>
                <a:gd name="T37" fmla="*/ 0 h 6"/>
                <a:gd name="T38" fmla="*/ 6 w 8"/>
                <a:gd name="T39" fmla="*/ 0 h 6"/>
                <a:gd name="T40" fmla="*/ 6 w 8"/>
                <a:gd name="T41" fmla="*/ 0 h 6"/>
                <a:gd name="T42" fmla="*/ 8 w 8"/>
                <a:gd name="T43" fmla="*/ 2 h 6"/>
                <a:gd name="T44" fmla="*/ 8 w 8"/>
                <a:gd name="T45" fmla="*/ 2 h 6"/>
                <a:gd name="T46" fmla="*/ 8 w 8"/>
                <a:gd name="T47" fmla="*/ 2 h 6"/>
                <a:gd name="T48" fmla="*/ 8 w 8"/>
                <a:gd name="T49" fmla="*/ 3 h 6"/>
                <a:gd name="T50" fmla="*/ 8 w 8"/>
                <a:gd name="T51" fmla="*/ 3 h 6"/>
                <a:gd name="T52" fmla="*/ 8 w 8"/>
                <a:gd name="T53" fmla="*/ 3 h 6"/>
                <a:gd name="T54" fmla="*/ 6 w 8"/>
                <a:gd name="T55" fmla="*/ 5 h 6"/>
                <a:gd name="T56" fmla="*/ 4 w 8"/>
                <a:gd name="T57" fmla="*/ 3 h 6"/>
                <a:gd name="T58" fmla="*/ 3 w 8"/>
                <a:gd name="T59" fmla="*/ 3 h 6"/>
                <a:gd name="T60" fmla="*/ 1 w 8"/>
                <a:gd name="T61" fmla="*/ 3 h 6"/>
                <a:gd name="T62" fmla="*/ 1 w 8"/>
                <a:gd name="T63" fmla="*/ 3 h 6"/>
                <a:gd name="T64" fmla="*/ 1 w 8"/>
                <a:gd name="T65" fmla="*/ 2 h 6"/>
                <a:gd name="T66" fmla="*/ 3 w 8"/>
                <a:gd name="T67" fmla="*/ 2 h 6"/>
                <a:gd name="T68" fmla="*/ 3 w 8"/>
                <a:gd name="T69" fmla="*/ 2 h 6"/>
                <a:gd name="T70" fmla="*/ 3 w 8"/>
                <a:gd name="T71" fmla="*/ 0 h 6"/>
                <a:gd name="T72" fmla="*/ 3 w 8"/>
                <a:gd name="T73" fmla="*/ 0 h 6"/>
                <a:gd name="T74" fmla="*/ 4 w 8"/>
                <a:gd name="T75" fmla="*/ 0 h 6"/>
                <a:gd name="T76" fmla="*/ 4 w 8"/>
                <a:gd name="T7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close/>
                  <a:moveTo>
                    <a:pt x="3" y="3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2" name="Freeform 259">
              <a:extLst>
                <a:ext uri="{FF2B5EF4-FFF2-40B4-BE49-F238E27FC236}">
                  <a16:creationId xmlns:a16="http://schemas.microsoft.com/office/drawing/2014/main" id="{5A0EBE26-4C1F-2FBA-B97F-990995426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086" y="4176168"/>
              <a:ext cx="138395" cy="206617"/>
            </a:xfrm>
            <a:custGeom>
              <a:avLst/>
              <a:gdLst>
                <a:gd name="T0" fmla="*/ 24 w 71"/>
                <a:gd name="T1" fmla="*/ 4 h 106"/>
                <a:gd name="T2" fmla="*/ 38 w 71"/>
                <a:gd name="T3" fmla="*/ 11 h 106"/>
                <a:gd name="T4" fmla="*/ 43 w 71"/>
                <a:gd name="T5" fmla="*/ 22 h 106"/>
                <a:gd name="T6" fmla="*/ 41 w 71"/>
                <a:gd name="T7" fmla="*/ 30 h 106"/>
                <a:gd name="T8" fmla="*/ 46 w 71"/>
                <a:gd name="T9" fmla="*/ 26 h 106"/>
                <a:gd name="T10" fmla="*/ 55 w 71"/>
                <a:gd name="T11" fmla="*/ 32 h 106"/>
                <a:gd name="T12" fmla="*/ 60 w 71"/>
                <a:gd name="T13" fmla="*/ 43 h 106"/>
                <a:gd name="T14" fmla="*/ 59 w 71"/>
                <a:gd name="T15" fmla="*/ 46 h 106"/>
                <a:gd name="T16" fmla="*/ 60 w 71"/>
                <a:gd name="T17" fmla="*/ 49 h 106"/>
                <a:gd name="T18" fmla="*/ 59 w 71"/>
                <a:gd name="T19" fmla="*/ 51 h 106"/>
                <a:gd name="T20" fmla="*/ 52 w 71"/>
                <a:gd name="T21" fmla="*/ 52 h 106"/>
                <a:gd name="T22" fmla="*/ 51 w 71"/>
                <a:gd name="T23" fmla="*/ 56 h 106"/>
                <a:gd name="T24" fmla="*/ 51 w 71"/>
                <a:gd name="T25" fmla="*/ 59 h 106"/>
                <a:gd name="T26" fmla="*/ 49 w 71"/>
                <a:gd name="T27" fmla="*/ 67 h 106"/>
                <a:gd name="T28" fmla="*/ 54 w 71"/>
                <a:gd name="T29" fmla="*/ 73 h 106"/>
                <a:gd name="T30" fmla="*/ 57 w 71"/>
                <a:gd name="T31" fmla="*/ 76 h 106"/>
                <a:gd name="T32" fmla="*/ 60 w 71"/>
                <a:gd name="T33" fmla="*/ 78 h 106"/>
                <a:gd name="T34" fmla="*/ 60 w 71"/>
                <a:gd name="T35" fmla="*/ 81 h 106"/>
                <a:gd name="T36" fmla="*/ 62 w 71"/>
                <a:gd name="T37" fmla="*/ 84 h 106"/>
                <a:gd name="T38" fmla="*/ 63 w 71"/>
                <a:gd name="T39" fmla="*/ 85 h 106"/>
                <a:gd name="T40" fmla="*/ 65 w 71"/>
                <a:gd name="T41" fmla="*/ 89 h 106"/>
                <a:gd name="T42" fmla="*/ 68 w 71"/>
                <a:gd name="T43" fmla="*/ 95 h 106"/>
                <a:gd name="T44" fmla="*/ 71 w 71"/>
                <a:gd name="T45" fmla="*/ 96 h 106"/>
                <a:gd name="T46" fmla="*/ 67 w 71"/>
                <a:gd name="T47" fmla="*/ 96 h 106"/>
                <a:gd name="T48" fmla="*/ 62 w 71"/>
                <a:gd name="T49" fmla="*/ 95 h 106"/>
                <a:gd name="T50" fmla="*/ 57 w 71"/>
                <a:gd name="T51" fmla="*/ 96 h 106"/>
                <a:gd name="T52" fmla="*/ 52 w 71"/>
                <a:gd name="T53" fmla="*/ 100 h 106"/>
                <a:gd name="T54" fmla="*/ 49 w 71"/>
                <a:gd name="T55" fmla="*/ 101 h 106"/>
                <a:gd name="T56" fmla="*/ 46 w 71"/>
                <a:gd name="T57" fmla="*/ 101 h 106"/>
                <a:gd name="T58" fmla="*/ 44 w 71"/>
                <a:gd name="T59" fmla="*/ 101 h 106"/>
                <a:gd name="T60" fmla="*/ 43 w 71"/>
                <a:gd name="T61" fmla="*/ 104 h 106"/>
                <a:gd name="T62" fmla="*/ 38 w 71"/>
                <a:gd name="T63" fmla="*/ 106 h 106"/>
                <a:gd name="T64" fmla="*/ 33 w 71"/>
                <a:gd name="T65" fmla="*/ 104 h 106"/>
                <a:gd name="T66" fmla="*/ 29 w 71"/>
                <a:gd name="T67" fmla="*/ 100 h 106"/>
                <a:gd name="T68" fmla="*/ 26 w 71"/>
                <a:gd name="T69" fmla="*/ 96 h 106"/>
                <a:gd name="T70" fmla="*/ 24 w 71"/>
                <a:gd name="T71" fmla="*/ 93 h 106"/>
                <a:gd name="T72" fmla="*/ 21 w 71"/>
                <a:gd name="T73" fmla="*/ 85 h 106"/>
                <a:gd name="T74" fmla="*/ 22 w 71"/>
                <a:gd name="T75" fmla="*/ 76 h 106"/>
                <a:gd name="T76" fmla="*/ 26 w 71"/>
                <a:gd name="T77" fmla="*/ 70 h 106"/>
                <a:gd name="T78" fmla="*/ 27 w 71"/>
                <a:gd name="T79" fmla="*/ 67 h 106"/>
                <a:gd name="T80" fmla="*/ 24 w 71"/>
                <a:gd name="T81" fmla="*/ 63 h 106"/>
                <a:gd name="T82" fmla="*/ 22 w 71"/>
                <a:gd name="T83" fmla="*/ 59 h 106"/>
                <a:gd name="T84" fmla="*/ 18 w 71"/>
                <a:gd name="T85" fmla="*/ 59 h 106"/>
                <a:gd name="T86" fmla="*/ 19 w 71"/>
                <a:gd name="T87" fmla="*/ 54 h 106"/>
                <a:gd name="T88" fmla="*/ 19 w 71"/>
                <a:gd name="T89" fmla="*/ 49 h 106"/>
                <a:gd name="T90" fmla="*/ 14 w 71"/>
                <a:gd name="T91" fmla="*/ 49 h 106"/>
                <a:gd name="T92" fmla="*/ 7 w 71"/>
                <a:gd name="T93" fmla="*/ 44 h 106"/>
                <a:gd name="T94" fmla="*/ 3 w 71"/>
                <a:gd name="T95" fmla="*/ 35 h 106"/>
                <a:gd name="T96" fmla="*/ 3 w 71"/>
                <a:gd name="T97" fmla="*/ 30 h 106"/>
                <a:gd name="T98" fmla="*/ 7 w 71"/>
                <a:gd name="T99" fmla="*/ 27 h 106"/>
                <a:gd name="T100" fmla="*/ 10 w 71"/>
                <a:gd name="T101" fmla="*/ 26 h 106"/>
                <a:gd name="T102" fmla="*/ 16 w 71"/>
                <a:gd name="T103" fmla="*/ 21 h 106"/>
                <a:gd name="T104" fmla="*/ 13 w 71"/>
                <a:gd name="T105" fmla="*/ 21 h 106"/>
                <a:gd name="T106" fmla="*/ 11 w 71"/>
                <a:gd name="T107" fmla="*/ 18 h 106"/>
                <a:gd name="T108" fmla="*/ 13 w 71"/>
                <a:gd name="T109" fmla="*/ 11 h 106"/>
                <a:gd name="T110" fmla="*/ 18 w 71"/>
                <a:gd name="T111" fmla="*/ 8 h 106"/>
                <a:gd name="T112" fmla="*/ 22 w 71"/>
                <a:gd name="T113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106">
                  <a:moveTo>
                    <a:pt x="21" y="0"/>
                  </a:moveTo>
                  <a:lnTo>
                    <a:pt x="21" y="0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38" y="11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22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1" y="27"/>
                  </a:lnTo>
                  <a:lnTo>
                    <a:pt x="43" y="26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6"/>
                  </a:lnTo>
                  <a:lnTo>
                    <a:pt x="52" y="29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9" y="33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2" y="38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59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4" y="51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4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1" y="68"/>
                  </a:lnTo>
                  <a:lnTo>
                    <a:pt x="51" y="70"/>
                  </a:lnTo>
                  <a:lnTo>
                    <a:pt x="52" y="71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5" y="74"/>
                  </a:lnTo>
                  <a:lnTo>
                    <a:pt x="55" y="76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74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9"/>
                  </a:lnTo>
                  <a:lnTo>
                    <a:pt x="60" y="79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90"/>
                  </a:lnTo>
                  <a:lnTo>
                    <a:pt x="67" y="90"/>
                  </a:lnTo>
                  <a:lnTo>
                    <a:pt x="67" y="92"/>
                  </a:lnTo>
                  <a:lnTo>
                    <a:pt x="67" y="93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5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71" y="96"/>
                  </a:lnTo>
                  <a:lnTo>
                    <a:pt x="70" y="96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7" y="96"/>
                  </a:lnTo>
                  <a:lnTo>
                    <a:pt x="57" y="98"/>
                  </a:lnTo>
                  <a:lnTo>
                    <a:pt x="55" y="98"/>
                  </a:lnTo>
                  <a:lnTo>
                    <a:pt x="55" y="100"/>
                  </a:lnTo>
                  <a:lnTo>
                    <a:pt x="54" y="100"/>
                  </a:lnTo>
                  <a:lnTo>
                    <a:pt x="52" y="100"/>
                  </a:lnTo>
                  <a:lnTo>
                    <a:pt x="51" y="100"/>
                  </a:lnTo>
                  <a:lnTo>
                    <a:pt x="51" y="100"/>
                  </a:lnTo>
                  <a:lnTo>
                    <a:pt x="49" y="100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1" y="103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5" y="104"/>
                  </a:lnTo>
                  <a:lnTo>
                    <a:pt x="33" y="104"/>
                  </a:lnTo>
                  <a:lnTo>
                    <a:pt x="32" y="104"/>
                  </a:lnTo>
                  <a:lnTo>
                    <a:pt x="30" y="103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4" y="93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1" y="85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1"/>
                  </a:lnTo>
                  <a:lnTo>
                    <a:pt x="21" y="79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2" y="71"/>
                  </a:lnTo>
                  <a:lnTo>
                    <a:pt x="24" y="71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7" y="68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6" y="65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4" y="62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3" name="Freeform 260">
              <a:extLst>
                <a:ext uri="{FF2B5EF4-FFF2-40B4-BE49-F238E27FC236}">
                  <a16:creationId xmlns:a16="http://schemas.microsoft.com/office/drawing/2014/main" id="{E00D95E4-D6A1-5DE1-190E-E761B63845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5231" y="4059215"/>
              <a:ext cx="81867" cy="50680"/>
            </a:xfrm>
            <a:custGeom>
              <a:avLst/>
              <a:gdLst>
                <a:gd name="T0" fmla="*/ 11 w 42"/>
                <a:gd name="T1" fmla="*/ 23 h 26"/>
                <a:gd name="T2" fmla="*/ 9 w 42"/>
                <a:gd name="T3" fmla="*/ 24 h 26"/>
                <a:gd name="T4" fmla="*/ 11 w 42"/>
                <a:gd name="T5" fmla="*/ 23 h 26"/>
                <a:gd name="T6" fmla="*/ 8 w 42"/>
                <a:gd name="T7" fmla="*/ 23 h 26"/>
                <a:gd name="T8" fmla="*/ 8 w 42"/>
                <a:gd name="T9" fmla="*/ 24 h 26"/>
                <a:gd name="T10" fmla="*/ 6 w 42"/>
                <a:gd name="T11" fmla="*/ 23 h 26"/>
                <a:gd name="T12" fmla="*/ 8 w 42"/>
                <a:gd name="T13" fmla="*/ 23 h 26"/>
                <a:gd name="T14" fmla="*/ 14 w 42"/>
                <a:gd name="T15" fmla="*/ 21 h 26"/>
                <a:gd name="T16" fmla="*/ 14 w 42"/>
                <a:gd name="T17" fmla="*/ 21 h 26"/>
                <a:gd name="T18" fmla="*/ 14 w 42"/>
                <a:gd name="T19" fmla="*/ 23 h 26"/>
                <a:gd name="T20" fmla="*/ 12 w 42"/>
                <a:gd name="T21" fmla="*/ 21 h 26"/>
                <a:gd name="T22" fmla="*/ 11 w 42"/>
                <a:gd name="T23" fmla="*/ 16 h 26"/>
                <a:gd name="T24" fmla="*/ 9 w 42"/>
                <a:gd name="T25" fmla="*/ 18 h 26"/>
                <a:gd name="T26" fmla="*/ 9 w 42"/>
                <a:gd name="T27" fmla="*/ 16 h 26"/>
                <a:gd name="T28" fmla="*/ 16 w 42"/>
                <a:gd name="T29" fmla="*/ 16 h 26"/>
                <a:gd name="T30" fmla="*/ 16 w 42"/>
                <a:gd name="T31" fmla="*/ 18 h 26"/>
                <a:gd name="T32" fmla="*/ 9 w 42"/>
                <a:gd name="T33" fmla="*/ 12 h 26"/>
                <a:gd name="T34" fmla="*/ 8 w 42"/>
                <a:gd name="T35" fmla="*/ 13 h 26"/>
                <a:gd name="T36" fmla="*/ 9 w 42"/>
                <a:gd name="T37" fmla="*/ 12 h 26"/>
                <a:gd name="T38" fmla="*/ 28 w 42"/>
                <a:gd name="T39" fmla="*/ 0 h 26"/>
                <a:gd name="T40" fmla="*/ 42 w 42"/>
                <a:gd name="T41" fmla="*/ 0 h 26"/>
                <a:gd name="T42" fmla="*/ 42 w 42"/>
                <a:gd name="T43" fmla="*/ 5 h 26"/>
                <a:gd name="T44" fmla="*/ 42 w 42"/>
                <a:gd name="T45" fmla="*/ 7 h 26"/>
                <a:gd name="T46" fmla="*/ 39 w 42"/>
                <a:gd name="T47" fmla="*/ 7 h 26"/>
                <a:gd name="T48" fmla="*/ 41 w 42"/>
                <a:gd name="T49" fmla="*/ 8 h 26"/>
                <a:gd name="T50" fmla="*/ 42 w 42"/>
                <a:gd name="T51" fmla="*/ 12 h 26"/>
                <a:gd name="T52" fmla="*/ 39 w 42"/>
                <a:gd name="T53" fmla="*/ 15 h 26"/>
                <a:gd name="T54" fmla="*/ 33 w 42"/>
                <a:gd name="T55" fmla="*/ 16 h 26"/>
                <a:gd name="T56" fmla="*/ 28 w 42"/>
                <a:gd name="T57" fmla="*/ 18 h 26"/>
                <a:gd name="T58" fmla="*/ 25 w 42"/>
                <a:gd name="T59" fmla="*/ 24 h 26"/>
                <a:gd name="T60" fmla="*/ 22 w 42"/>
                <a:gd name="T61" fmla="*/ 24 h 26"/>
                <a:gd name="T62" fmla="*/ 22 w 42"/>
                <a:gd name="T63" fmla="*/ 24 h 26"/>
                <a:gd name="T64" fmla="*/ 20 w 42"/>
                <a:gd name="T65" fmla="*/ 23 h 26"/>
                <a:gd name="T66" fmla="*/ 19 w 42"/>
                <a:gd name="T67" fmla="*/ 21 h 26"/>
                <a:gd name="T68" fmla="*/ 19 w 42"/>
                <a:gd name="T69" fmla="*/ 19 h 26"/>
                <a:gd name="T70" fmla="*/ 17 w 42"/>
                <a:gd name="T71" fmla="*/ 19 h 26"/>
                <a:gd name="T72" fmla="*/ 22 w 42"/>
                <a:gd name="T73" fmla="*/ 16 h 26"/>
                <a:gd name="T74" fmla="*/ 20 w 42"/>
                <a:gd name="T75" fmla="*/ 15 h 26"/>
                <a:gd name="T76" fmla="*/ 17 w 42"/>
                <a:gd name="T77" fmla="*/ 16 h 26"/>
                <a:gd name="T78" fmla="*/ 17 w 42"/>
                <a:gd name="T79" fmla="*/ 13 h 26"/>
                <a:gd name="T80" fmla="*/ 22 w 42"/>
                <a:gd name="T81" fmla="*/ 12 h 26"/>
                <a:gd name="T82" fmla="*/ 23 w 42"/>
                <a:gd name="T83" fmla="*/ 12 h 26"/>
                <a:gd name="T84" fmla="*/ 17 w 42"/>
                <a:gd name="T85" fmla="*/ 12 h 26"/>
                <a:gd name="T86" fmla="*/ 12 w 42"/>
                <a:gd name="T87" fmla="*/ 13 h 26"/>
                <a:gd name="T88" fmla="*/ 11 w 42"/>
                <a:gd name="T89" fmla="*/ 12 h 26"/>
                <a:gd name="T90" fmla="*/ 6 w 42"/>
                <a:gd name="T91" fmla="*/ 10 h 26"/>
                <a:gd name="T92" fmla="*/ 6 w 42"/>
                <a:gd name="T93" fmla="*/ 7 h 26"/>
                <a:gd name="T94" fmla="*/ 3 w 42"/>
                <a:gd name="T95" fmla="*/ 7 h 26"/>
                <a:gd name="T96" fmla="*/ 1 w 42"/>
                <a:gd name="T97" fmla="*/ 5 h 26"/>
                <a:gd name="T98" fmla="*/ 6 w 42"/>
                <a:gd name="T99" fmla="*/ 4 h 26"/>
                <a:gd name="T100" fmla="*/ 16 w 42"/>
                <a:gd name="T10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26">
                  <a:moveTo>
                    <a:pt x="11" y="23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3"/>
                  </a:lnTo>
                  <a:lnTo>
                    <a:pt x="11" y="23"/>
                  </a:lnTo>
                  <a:close/>
                  <a:moveTo>
                    <a:pt x="8" y="23"/>
                  </a:moveTo>
                  <a:lnTo>
                    <a:pt x="8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close/>
                  <a:moveTo>
                    <a:pt x="14" y="21"/>
                  </a:move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close/>
                  <a:moveTo>
                    <a:pt x="9" y="16"/>
                  </a:move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close/>
                  <a:moveTo>
                    <a:pt x="17" y="16"/>
                  </a:moveTo>
                  <a:lnTo>
                    <a:pt x="17" y="16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7" y="16"/>
                  </a:lnTo>
                  <a:close/>
                  <a:moveTo>
                    <a:pt x="9" y="12"/>
                  </a:moveTo>
                  <a:lnTo>
                    <a:pt x="9" y="12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9" y="12"/>
                  </a:lnTo>
                  <a:close/>
                  <a:moveTo>
                    <a:pt x="20" y="0"/>
                  </a:moveTo>
                  <a:lnTo>
                    <a:pt x="25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2" y="24"/>
                  </a:lnTo>
                  <a:lnTo>
                    <a:pt x="23" y="23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4" name="Freeform 261">
              <a:extLst>
                <a:ext uri="{FF2B5EF4-FFF2-40B4-BE49-F238E27FC236}">
                  <a16:creationId xmlns:a16="http://schemas.microsoft.com/office/drawing/2014/main" id="{0A0FF6E8-04F8-2F98-F1EF-4BD2ED134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15" y="4031926"/>
              <a:ext cx="9747" cy="13645"/>
            </a:xfrm>
            <a:custGeom>
              <a:avLst/>
              <a:gdLst>
                <a:gd name="T0" fmla="*/ 3 w 5"/>
                <a:gd name="T1" fmla="*/ 0 h 7"/>
                <a:gd name="T2" fmla="*/ 3 w 5"/>
                <a:gd name="T3" fmla="*/ 0 h 7"/>
                <a:gd name="T4" fmla="*/ 3 w 5"/>
                <a:gd name="T5" fmla="*/ 0 h 7"/>
                <a:gd name="T6" fmla="*/ 5 w 5"/>
                <a:gd name="T7" fmla="*/ 2 h 7"/>
                <a:gd name="T8" fmla="*/ 2 w 5"/>
                <a:gd name="T9" fmla="*/ 3 h 7"/>
                <a:gd name="T10" fmla="*/ 2 w 5"/>
                <a:gd name="T11" fmla="*/ 7 h 7"/>
                <a:gd name="T12" fmla="*/ 0 w 5"/>
                <a:gd name="T13" fmla="*/ 7 h 7"/>
                <a:gd name="T14" fmla="*/ 0 w 5"/>
                <a:gd name="T15" fmla="*/ 5 h 7"/>
                <a:gd name="T16" fmla="*/ 0 w 5"/>
                <a:gd name="T17" fmla="*/ 5 h 7"/>
                <a:gd name="T18" fmla="*/ 0 w 5"/>
                <a:gd name="T19" fmla="*/ 3 h 7"/>
                <a:gd name="T20" fmla="*/ 2 w 5"/>
                <a:gd name="T21" fmla="*/ 2 h 7"/>
                <a:gd name="T22" fmla="*/ 3 w 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5" name="Freeform 262">
              <a:extLst>
                <a:ext uri="{FF2B5EF4-FFF2-40B4-BE49-F238E27FC236}">
                  <a16:creationId xmlns:a16="http://schemas.microsoft.com/office/drawing/2014/main" id="{D1B170B3-3DC8-A79B-0186-E908B056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733" y="3913024"/>
              <a:ext cx="113055" cy="116953"/>
            </a:xfrm>
            <a:custGeom>
              <a:avLst/>
              <a:gdLst>
                <a:gd name="T0" fmla="*/ 24 w 58"/>
                <a:gd name="T1" fmla="*/ 0 h 60"/>
                <a:gd name="T2" fmla="*/ 36 w 58"/>
                <a:gd name="T3" fmla="*/ 0 h 60"/>
                <a:gd name="T4" fmla="*/ 44 w 58"/>
                <a:gd name="T5" fmla="*/ 3 h 60"/>
                <a:gd name="T6" fmla="*/ 44 w 58"/>
                <a:gd name="T7" fmla="*/ 11 h 60"/>
                <a:gd name="T8" fmla="*/ 44 w 58"/>
                <a:gd name="T9" fmla="*/ 19 h 60"/>
                <a:gd name="T10" fmla="*/ 44 w 58"/>
                <a:gd name="T11" fmla="*/ 28 h 60"/>
                <a:gd name="T12" fmla="*/ 46 w 58"/>
                <a:gd name="T13" fmla="*/ 28 h 60"/>
                <a:gd name="T14" fmla="*/ 49 w 58"/>
                <a:gd name="T15" fmla="*/ 28 h 60"/>
                <a:gd name="T16" fmla="*/ 51 w 58"/>
                <a:gd name="T17" fmla="*/ 28 h 60"/>
                <a:gd name="T18" fmla="*/ 54 w 58"/>
                <a:gd name="T19" fmla="*/ 30 h 60"/>
                <a:gd name="T20" fmla="*/ 54 w 58"/>
                <a:gd name="T21" fmla="*/ 28 h 60"/>
                <a:gd name="T22" fmla="*/ 54 w 58"/>
                <a:gd name="T23" fmla="*/ 28 h 60"/>
                <a:gd name="T24" fmla="*/ 58 w 58"/>
                <a:gd name="T25" fmla="*/ 31 h 60"/>
                <a:gd name="T26" fmla="*/ 54 w 58"/>
                <a:gd name="T27" fmla="*/ 35 h 60"/>
                <a:gd name="T28" fmla="*/ 49 w 58"/>
                <a:gd name="T29" fmla="*/ 38 h 60"/>
                <a:gd name="T30" fmla="*/ 47 w 58"/>
                <a:gd name="T31" fmla="*/ 39 h 60"/>
                <a:gd name="T32" fmla="*/ 44 w 58"/>
                <a:gd name="T33" fmla="*/ 41 h 60"/>
                <a:gd name="T34" fmla="*/ 44 w 58"/>
                <a:gd name="T35" fmla="*/ 44 h 60"/>
                <a:gd name="T36" fmla="*/ 44 w 58"/>
                <a:gd name="T37" fmla="*/ 47 h 60"/>
                <a:gd name="T38" fmla="*/ 43 w 58"/>
                <a:gd name="T39" fmla="*/ 49 h 60"/>
                <a:gd name="T40" fmla="*/ 43 w 58"/>
                <a:gd name="T41" fmla="*/ 50 h 60"/>
                <a:gd name="T42" fmla="*/ 41 w 58"/>
                <a:gd name="T43" fmla="*/ 50 h 60"/>
                <a:gd name="T44" fmla="*/ 39 w 58"/>
                <a:gd name="T45" fmla="*/ 50 h 60"/>
                <a:gd name="T46" fmla="*/ 39 w 58"/>
                <a:gd name="T47" fmla="*/ 52 h 60"/>
                <a:gd name="T48" fmla="*/ 39 w 58"/>
                <a:gd name="T49" fmla="*/ 52 h 60"/>
                <a:gd name="T50" fmla="*/ 38 w 58"/>
                <a:gd name="T51" fmla="*/ 53 h 60"/>
                <a:gd name="T52" fmla="*/ 36 w 58"/>
                <a:gd name="T53" fmla="*/ 55 h 60"/>
                <a:gd name="T54" fmla="*/ 35 w 58"/>
                <a:gd name="T55" fmla="*/ 55 h 60"/>
                <a:gd name="T56" fmla="*/ 33 w 58"/>
                <a:gd name="T57" fmla="*/ 57 h 60"/>
                <a:gd name="T58" fmla="*/ 32 w 58"/>
                <a:gd name="T59" fmla="*/ 58 h 60"/>
                <a:gd name="T60" fmla="*/ 32 w 58"/>
                <a:gd name="T61" fmla="*/ 60 h 60"/>
                <a:gd name="T62" fmla="*/ 24 w 58"/>
                <a:gd name="T63" fmla="*/ 57 h 60"/>
                <a:gd name="T64" fmla="*/ 13 w 58"/>
                <a:gd name="T65" fmla="*/ 57 h 60"/>
                <a:gd name="T66" fmla="*/ 6 w 58"/>
                <a:gd name="T67" fmla="*/ 53 h 60"/>
                <a:gd name="T68" fmla="*/ 0 w 58"/>
                <a:gd name="T69" fmla="*/ 47 h 60"/>
                <a:gd name="T70" fmla="*/ 2 w 58"/>
                <a:gd name="T71" fmla="*/ 46 h 60"/>
                <a:gd name="T72" fmla="*/ 2 w 58"/>
                <a:gd name="T73" fmla="*/ 44 h 60"/>
                <a:gd name="T74" fmla="*/ 2 w 58"/>
                <a:gd name="T75" fmla="*/ 42 h 60"/>
                <a:gd name="T76" fmla="*/ 2 w 58"/>
                <a:gd name="T77" fmla="*/ 41 h 60"/>
                <a:gd name="T78" fmla="*/ 2 w 58"/>
                <a:gd name="T79" fmla="*/ 38 h 60"/>
                <a:gd name="T80" fmla="*/ 2 w 58"/>
                <a:gd name="T81" fmla="*/ 36 h 60"/>
                <a:gd name="T82" fmla="*/ 5 w 58"/>
                <a:gd name="T83" fmla="*/ 31 h 60"/>
                <a:gd name="T84" fmla="*/ 8 w 58"/>
                <a:gd name="T85" fmla="*/ 25 h 60"/>
                <a:gd name="T86" fmla="*/ 14 w 58"/>
                <a:gd name="T87" fmla="*/ 25 h 60"/>
                <a:gd name="T88" fmla="*/ 22 w 58"/>
                <a:gd name="T89" fmla="*/ 25 h 60"/>
                <a:gd name="T90" fmla="*/ 27 w 58"/>
                <a:gd name="T91" fmla="*/ 25 h 60"/>
                <a:gd name="T92" fmla="*/ 27 w 58"/>
                <a:gd name="T93" fmla="*/ 23 h 60"/>
                <a:gd name="T94" fmla="*/ 27 w 58"/>
                <a:gd name="T95" fmla="*/ 20 h 60"/>
                <a:gd name="T96" fmla="*/ 24 w 58"/>
                <a:gd name="T97" fmla="*/ 20 h 60"/>
                <a:gd name="T98" fmla="*/ 24 w 58"/>
                <a:gd name="T99" fmla="*/ 19 h 60"/>
                <a:gd name="T100" fmla="*/ 22 w 58"/>
                <a:gd name="T101" fmla="*/ 16 h 60"/>
                <a:gd name="T102" fmla="*/ 19 w 58"/>
                <a:gd name="T103" fmla="*/ 14 h 60"/>
                <a:gd name="T104" fmla="*/ 14 w 58"/>
                <a:gd name="T105" fmla="*/ 11 h 60"/>
                <a:gd name="T106" fmla="*/ 13 w 58"/>
                <a:gd name="T107" fmla="*/ 9 h 60"/>
                <a:gd name="T108" fmla="*/ 16 w 58"/>
                <a:gd name="T109" fmla="*/ 8 h 60"/>
                <a:gd name="T110" fmla="*/ 19 w 58"/>
                <a:gd name="T111" fmla="*/ 6 h 60"/>
                <a:gd name="T112" fmla="*/ 19 w 58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" h="60">
                  <a:moveTo>
                    <a:pt x="19" y="0"/>
                  </a:move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4" y="16"/>
                  </a:lnTo>
                  <a:lnTo>
                    <a:pt x="44" y="19"/>
                  </a:lnTo>
                  <a:lnTo>
                    <a:pt x="44" y="25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7" y="33"/>
                  </a:lnTo>
                  <a:lnTo>
                    <a:pt x="54" y="35"/>
                  </a:lnTo>
                  <a:lnTo>
                    <a:pt x="52" y="36"/>
                  </a:lnTo>
                  <a:lnTo>
                    <a:pt x="49" y="38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6" y="41"/>
                  </a:lnTo>
                  <a:lnTo>
                    <a:pt x="44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3" y="49"/>
                  </a:lnTo>
                  <a:lnTo>
                    <a:pt x="43" y="49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3"/>
                  </a:lnTo>
                  <a:lnTo>
                    <a:pt x="38" y="53"/>
                  </a:lnTo>
                  <a:lnTo>
                    <a:pt x="36" y="53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3" y="57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25" y="58"/>
                  </a:lnTo>
                  <a:lnTo>
                    <a:pt x="24" y="57"/>
                  </a:lnTo>
                  <a:lnTo>
                    <a:pt x="16" y="57"/>
                  </a:lnTo>
                  <a:lnTo>
                    <a:pt x="13" y="57"/>
                  </a:lnTo>
                  <a:lnTo>
                    <a:pt x="10" y="55"/>
                  </a:lnTo>
                  <a:lnTo>
                    <a:pt x="6" y="53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3" y="35"/>
                  </a:lnTo>
                  <a:lnTo>
                    <a:pt x="5" y="31"/>
                  </a:lnTo>
                  <a:lnTo>
                    <a:pt x="6" y="28"/>
                  </a:lnTo>
                  <a:lnTo>
                    <a:pt x="8" y="25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6" name="Freeform 263">
              <a:extLst>
                <a:ext uri="{FF2B5EF4-FFF2-40B4-BE49-F238E27FC236}">
                  <a16:creationId xmlns:a16="http://schemas.microsoft.com/office/drawing/2014/main" id="{215AC70A-C133-82CD-210B-738CB94A3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922" y="6100050"/>
              <a:ext cx="331368" cy="177380"/>
            </a:xfrm>
            <a:custGeom>
              <a:avLst/>
              <a:gdLst>
                <a:gd name="T0" fmla="*/ 170 w 170"/>
                <a:gd name="T1" fmla="*/ 89 h 91"/>
                <a:gd name="T2" fmla="*/ 170 w 170"/>
                <a:gd name="T3" fmla="*/ 89 h 91"/>
                <a:gd name="T4" fmla="*/ 170 w 170"/>
                <a:gd name="T5" fmla="*/ 89 h 91"/>
                <a:gd name="T6" fmla="*/ 170 w 170"/>
                <a:gd name="T7" fmla="*/ 91 h 91"/>
                <a:gd name="T8" fmla="*/ 168 w 170"/>
                <a:gd name="T9" fmla="*/ 89 h 91"/>
                <a:gd name="T10" fmla="*/ 167 w 170"/>
                <a:gd name="T11" fmla="*/ 89 h 91"/>
                <a:gd name="T12" fmla="*/ 168 w 170"/>
                <a:gd name="T13" fmla="*/ 89 h 91"/>
                <a:gd name="T14" fmla="*/ 170 w 170"/>
                <a:gd name="T15" fmla="*/ 89 h 91"/>
                <a:gd name="T16" fmla="*/ 9 w 170"/>
                <a:gd name="T17" fmla="*/ 0 h 91"/>
                <a:gd name="T18" fmla="*/ 9 w 170"/>
                <a:gd name="T19" fmla="*/ 0 h 91"/>
                <a:gd name="T20" fmla="*/ 11 w 170"/>
                <a:gd name="T21" fmla="*/ 0 h 91"/>
                <a:gd name="T22" fmla="*/ 14 w 170"/>
                <a:gd name="T23" fmla="*/ 1 h 91"/>
                <a:gd name="T24" fmla="*/ 16 w 170"/>
                <a:gd name="T25" fmla="*/ 1 h 91"/>
                <a:gd name="T26" fmla="*/ 16 w 170"/>
                <a:gd name="T27" fmla="*/ 1 h 91"/>
                <a:gd name="T28" fmla="*/ 17 w 170"/>
                <a:gd name="T29" fmla="*/ 1 h 91"/>
                <a:gd name="T30" fmla="*/ 17 w 170"/>
                <a:gd name="T31" fmla="*/ 1 h 91"/>
                <a:gd name="T32" fmla="*/ 19 w 170"/>
                <a:gd name="T33" fmla="*/ 1 h 91"/>
                <a:gd name="T34" fmla="*/ 19 w 170"/>
                <a:gd name="T35" fmla="*/ 1 h 91"/>
                <a:gd name="T36" fmla="*/ 20 w 170"/>
                <a:gd name="T37" fmla="*/ 3 h 91"/>
                <a:gd name="T38" fmla="*/ 20 w 170"/>
                <a:gd name="T39" fmla="*/ 4 h 91"/>
                <a:gd name="T40" fmla="*/ 22 w 170"/>
                <a:gd name="T41" fmla="*/ 4 h 91"/>
                <a:gd name="T42" fmla="*/ 23 w 170"/>
                <a:gd name="T43" fmla="*/ 6 h 91"/>
                <a:gd name="T44" fmla="*/ 23 w 170"/>
                <a:gd name="T45" fmla="*/ 6 h 91"/>
                <a:gd name="T46" fmla="*/ 23 w 170"/>
                <a:gd name="T47" fmla="*/ 4 h 91"/>
                <a:gd name="T48" fmla="*/ 25 w 170"/>
                <a:gd name="T49" fmla="*/ 4 h 91"/>
                <a:gd name="T50" fmla="*/ 25 w 170"/>
                <a:gd name="T51" fmla="*/ 4 h 91"/>
                <a:gd name="T52" fmla="*/ 27 w 170"/>
                <a:gd name="T53" fmla="*/ 6 h 91"/>
                <a:gd name="T54" fmla="*/ 27 w 170"/>
                <a:gd name="T55" fmla="*/ 7 h 91"/>
                <a:gd name="T56" fmla="*/ 28 w 170"/>
                <a:gd name="T57" fmla="*/ 9 h 91"/>
                <a:gd name="T58" fmla="*/ 28 w 170"/>
                <a:gd name="T59" fmla="*/ 11 h 91"/>
                <a:gd name="T60" fmla="*/ 28 w 170"/>
                <a:gd name="T61" fmla="*/ 11 h 91"/>
                <a:gd name="T62" fmla="*/ 30 w 170"/>
                <a:gd name="T63" fmla="*/ 11 h 91"/>
                <a:gd name="T64" fmla="*/ 31 w 170"/>
                <a:gd name="T65" fmla="*/ 11 h 91"/>
                <a:gd name="T66" fmla="*/ 30 w 170"/>
                <a:gd name="T67" fmla="*/ 12 h 91"/>
                <a:gd name="T68" fmla="*/ 31 w 170"/>
                <a:gd name="T69" fmla="*/ 14 h 91"/>
                <a:gd name="T70" fmla="*/ 33 w 170"/>
                <a:gd name="T71" fmla="*/ 14 h 91"/>
                <a:gd name="T72" fmla="*/ 31 w 170"/>
                <a:gd name="T73" fmla="*/ 15 h 91"/>
                <a:gd name="T74" fmla="*/ 30 w 170"/>
                <a:gd name="T75" fmla="*/ 15 h 91"/>
                <a:gd name="T76" fmla="*/ 28 w 170"/>
                <a:gd name="T77" fmla="*/ 17 h 91"/>
                <a:gd name="T78" fmla="*/ 28 w 170"/>
                <a:gd name="T79" fmla="*/ 17 h 91"/>
                <a:gd name="T80" fmla="*/ 25 w 170"/>
                <a:gd name="T81" fmla="*/ 15 h 91"/>
                <a:gd name="T82" fmla="*/ 25 w 170"/>
                <a:gd name="T83" fmla="*/ 12 h 91"/>
                <a:gd name="T84" fmla="*/ 23 w 170"/>
                <a:gd name="T85" fmla="*/ 11 h 91"/>
                <a:gd name="T86" fmla="*/ 22 w 170"/>
                <a:gd name="T87" fmla="*/ 9 h 91"/>
                <a:gd name="T88" fmla="*/ 22 w 170"/>
                <a:gd name="T89" fmla="*/ 9 h 91"/>
                <a:gd name="T90" fmla="*/ 20 w 170"/>
                <a:gd name="T91" fmla="*/ 9 h 91"/>
                <a:gd name="T92" fmla="*/ 19 w 170"/>
                <a:gd name="T93" fmla="*/ 9 h 91"/>
                <a:gd name="T94" fmla="*/ 17 w 170"/>
                <a:gd name="T95" fmla="*/ 7 h 91"/>
                <a:gd name="T96" fmla="*/ 17 w 170"/>
                <a:gd name="T97" fmla="*/ 6 h 91"/>
                <a:gd name="T98" fmla="*/ 17 w 170"/>
                <a:gd name="T99" fmla="*/ 6 h 91"/>
                <a:gd name="T100" fmla="*/ 16 w 170"/>
                <a:gd name="T101" fmla="*/ 6 h 91"/>
                <a:gd name="T102" fmla="*/ 14 w 170"/>
                <a:gd name="T103" fmla="*/ 6 h 91"/>
                <a:gd name="T104" fmla="*/ 12 w 170"/>
                <a:gd name="T105" fmla="*/ 4 h 91"/>
                <a:gd name="T106" fmla="*/ 8 w 170"/>
                <a:gd name="T107" fmla="*/ 3 h 91"/>
                <a:gd name="T108" fmla="*/ 6 w 170"/>
                <a:gd name="T109" fmla="*/ 3 h 91"/>
                <a:gd name="T110" fmla="*/ 4 w 170"/>
                <a:gd name="T111" fmla="*/ 1 h 91"/>
                <a:gd name="T112" fmla="*/ 4 w 170"/>
                <a:gd name="T113" fmla="*/ 1 h 91"/>
                <a:gd name="T114" fmla="*/ 6 w 170"/>
                <a:gd name="T115" fmla="*/ 0 h 91"/>
                <a:gd name="T116" fmla="*/ 1 w 170"/>
                <a:gd name="T117" fmla="*/ 0 h 91"/>
                <a:gd name="T118" fmla="*/ 0 w 170"/>
                <a:gd name="T119" fmla="*/ 0 h 91"/>
                <a:gd name="T120" fmla="*/ 1 w 170"/>
                <a:gd name="T121" fmla="*/ 0 h 91"/>
                <a:gd name="T122" fmla="*/ 8 w 170"/>
                <a:gd name="T123" fmla="*/ 0 h 91"/>
                <a:gd name="T124" fmla="*/ 9 w 170"/>
                <a:gd name="T1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" h="91">
                  <a:moveTo>
                    <a:pt x="170" y="89"/>
                  </a:moveTo>
                  <a:lnTo>
                    <a:pt x="170" y="89"/>
                  </a:lnTo>
                  <a:lnTo>
                    <a:pt x="170" y="89"/>
                  </a:lnTo>
                  <a:lnTo>
                    <a:pt x="170" y="91"/>
                  </a:lnTo>
                  <a:lnTo>
                    <a:pt x="168" y="89"/>
                  </a:lnTo>
                  <a:lnTo>
                    <a:pt x="167" y="89"/>
                  </a:lnTo>
                  <a:lnTo>
                    <a:pt x="168" y="89"/>
                  </a:lnTo>
                  <a:lnTo>
                    <a:pt x="170" y="89"/>
                  </a:lnTo>
                  <a:close/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8" y="3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7" name="Freeform 264">
              <a:extLst>
                <a:ext uri="{FF2B5EF4-FFF2-40B4-BE49-F238E27FC236}">
                  <a16:creationId xmlns:a16="http://schemas.microsoft.com/office/drawing/2014/main" id="{64B3D491-0323-92E5-1082-FD1F36D45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573" y="3176218"/>
              <a:ext cx="241703" cy="220263"/>
            </a:xfrm>
            <a:custGeom>
              <a:avLst/>
              <a:gdLst>
                <a:gd name="T0" fmla="*/ 66 w 124"/>
                <a:gd name="T1" fmla="*/ 105 h 113"/>
                <a:gd name="T2" fmla="*/ 88 w 124"/>
                <a:gd name="T3" fmla="*/ 107 h 113"/>
                <a:gd name="T4" fmla="*/ 93 w 124"/>
                <a:gd name="T5" fmla="*/ 112 h 113"/>
                <a:gd name="T6" fmla="*/ 57 w 124"/>
                <a:gd name="T7" fmla="*/ 108 h 113"/>
                <a:gd name="T8" fmla="*/ 109 w 124"/>
                <a:gd name="T9" fmla="*/ 105 h 113"/>
                <a:gd name="T10" fmla="*/ 47 w 124"/>
                <a:gd name="T11" fmla="*/ 91 h 113"/>
                <a:gd name="T12" fmla="*/ 117 w 124"/>
                <a:gd name="T13" fmla="*/ 93 h 113"/>
                <a:gd name="T14" fmla="*/ 83 w 124"/>
                <a:gd name="T15" fmla="*/ 88 h 113"/>
                <a:gd name="T16" fmla="*/ 118 w 124"/>
                <a:gd name="T17" fmla="*/ 86 h 113"/>
                <a:gd name="T18" fmla="*/ 82 w 124"/>
                <a:gd name="T19" fmla="*/ 83 h 113"/>
                <a:gd name="T20" fmla="*/ 107 w 124"/>
                <a:gd name="T21" fmla="*/ 82 h 113"/>
                <a:gd name="T22" fmla="*/ 74 w 124"/>
                <a:gd name="T23" fmla="*/ 80 h 113"/>
                <a:gd name="T24" fmla="*/ 104 w 124"/>
                <a:gd name="T25" fmla="*/ 79 h 113"/>
                <a:gd name="T26" fmla="*/ 83 w 124"/>
                <a:gd name="T27" fmla="*/ 80 h 113"/>
                <a:gd name="T28" fmla="*/ 69 w 124"/>
                <a:gd name="T29" fmla="*/ 74 h 113"/>
                <a:gd name="T30" fmla="*/ 83 w 124"/>
                <a:gd name="T31" fmla="*/ 72 h 113"/>
                <a:gd name="T32" fmla="*/ 77 w 124"/>
                <a:gd name="T33" fmla="*/ 67 h 113"/>
                <a:gd name="T34" fmla="*/ 68 w 124"/>
                <a:gd name="T35" fmla="*/ 67 h 113"/>
                <a:gd name="T36" fmla="*/ 104 w 124"/>
                <a:gd name="T37" fmla="*/ 66 h 113"/>
                <a:gd name="T38" fmla="*/ 77 w 124"/>
                <a:gd name="T39" fmla="*/ 66 h 113"/>
                <a:gd name="T40" fmla="*/ 55 w 124"/>
                <a:gd name="T41" fmla="*/ 64 h 113"/>
                <a:gd name="T42" fmla="*/ 13 w 124"/>
                <a:gd name="T43" fmla="*/ 61 h 113"/>
                <a:gd name="T44" fmla="*/ 13 w 124"/>
                <a:gd name="T45" fmla="*/ 55 h 113"/>
                <a:gd name="T46" fmla="*/ 93 w 124"/>
                <a:gd name="T47" fmla="*/ 55 h 113"/>
                <a:gd name="T48" fmla="*/ 16 w 124"/>
                <a:gd name="T49" fmla="*/ 49 h 113"/>
                <a:gd name="T50" fmla="*/ 72 w 124"/>
                <a:gd name="T51" fmla="*/ 49 h 113"/>
                <a:gd name="T52" fmla="*/ 65 w 124"/>
                <a:gd name="T53" fmla="*/ 52 h 113"/>
                <a:gd name="T54" fmla="*/ 69 w 124"/>
                <a:gd name="T55" fmla="*/ 63 h 113"/>
                <a:gd name="T56" fmla="*/ 58 w 124"/>
                <a:gd name="T57" fmla="*/ 55 h 113"/>
                <a:gd name="T58" fmla="*/ 54 w 124"/>
                <a:gd name="T59" fmla="*/ 45 h 113"/>
                <a:gd name="T60" fmla="*/ 99 w 124"/>
                <a:gd name="T61" fmla="*/ 44 h 113"/>
                <a:gd name="T62" fmla="*/ 93 w 124"/>
                <a:gd name="T63" fmla="*/ 44 h 113"/>
                <a:gd name="T64" fmla="*/ 3 w 124"/>
                <a:gd name="T65" fmla="*/ 34 h 113"/>
                <a:gd name="T66" fmla="*/ 83 w 124"/>
                <a:gd name="T67" fmla="*/ 28 h 113"/>
                <a:gd name="T68" fmla="*/ 77 w 124"/>
                <a:gd name="T69" fmla="*/ 30 h 113"/>
                <a:gd name="T70" fmla="*/ 72 w 124"/>
                <a:gd name="T71" fmla="*/ 15 h 113"/>
                <a:gd name="T72" fmla="*/ 99 w 124"/>
                <a:gd name="T73" fmla="*/ 1 h 113"/>
                <a:gd name="T74" fmla="*/ 93 w 124"/>
                <a:gd name="T75" fmla="*/ 17 h 113"/>
                <a:gd name="T76" fmla="*/ 66 w 124"/>
                <a:gd name="T77" fmla="*/ 15 h 113"/>
                <a:gd name="T78" fmla="*/ 65 w 124"/>
                <a:gd name="T79" fmla="*/ 25 h 113"/>
                <a:gd name="T80" fmla="*/ 54 w 124"/>
                <a:gd name="T81" fmla="*/ 25 h 113"/>
                <a:gd name="T82" fmla="*/ 44 w 124"/>
                <a:gd name="T83" fmla="*/ 20 h 113"/>
                <a:gd name="T84" fmla="*/ 50 w 124"/>
                <a:gd name="T85" fmla="*/ 44 h 113"/>
                <a:gd name="T86" fmla="*/ 42 w 124"/>
                <a:gd name="T87" fmla="*/ 49 h 113"/>
                <a:gd name="T88" fmla="*/ 63 w 124"/>
                <a:gd name="T89" fmla="*/ 66 h 113"/>
                <a:gd name="T90" fmla="*/ 49 w 124"/>
                <a:gd name="T91" fmla="*/ 66 h 113"/>
                <a:gd name="T92" fmla="*/ 50 w 124"/>
                <a:gd name="T93" fmla="*/ 72 h 113"/>
                <a:gd name="T94" fmla="*/ 49 w 124"/>
                <a:gd name="T95" fmla="*/ 88 h 113"/>
                <a:gd name="T96" fmla="*/ 35 w 124"/>
                <a:gd name="T97" fmla="*/ 79 h 113"/>
                <a:gd name="T98" fmla="*/ 22 w 124"/>
                <a:gd name="T99" fmla="*/ 66 h 113"/>
                <a:gd name="T100" fmla="*/ 46 w 124"/>
                <a:gd name="T101" fmla="*/ 63 h 113"/>
                <a:gd name="T102" fmla="*/ 46 w 124"/>
                <a:gd name="T103" fmla="*/ 58 h 113"/>
                <a:gd name="T104" fmla="*/ 24 w 124"/>
                <a:gd name="T105" fmla="*/ 55 h 113"/>
                <a:gd name="T106" fmla="*/ 22 w 124"/>
                <a:gd name="T107" fmla="*/ 47 h 113"/>
                <a:gd name="T108" fmla="*/ 6 w 124"/>
                <a:gd name="T109" fmla="*/ 34 h 113"/>
                <a:gd name="T110" fmla="*/ 11 w 124"/>
                <a:gd name="T111" fmla="*/ 30 h 113"/>
                <a:gd name="T112" fmla="*/ 20 w 124"/>
                <a:gd name="T113" fmla="*/ 19 h 113"/>
                <a:gd name="T114" fmla="*/ 36 w 124"/>
                <a:gd name="T115" fmla="*/ 9 h 113"/>
                <a:gd name="T116" fmla="*/ 55 w 124"/>
                <a:gd name="T117" fmla="*/ 6 h 113"/>
                <a:gd name="T118" fmla="*/ 71 w 124"/>
                <a:gd name="T119" fmla="*/ 4 h 113"/>
                <a:gd name="T120" fmla="*/ 93 w 124"/>
                <a:gd name="T121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13">
                  <a:moveTo>
                    <a:pt x="58" y="102"/>
                  </a:moveTo>
                  <a:lnTo>
                    <a:pt x="60" y="102"/>
                  </a:lnTo>
                  <a:lnTo>
                    <a:pt x="60" y="104"/>
                  </a:lnTo>
                  <a:lnTo>
                    <a:pt x="60" y="104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6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69" y="107"/>
                  </a:lnTo>
                  <a:lnTo>
                    <a:pt x="71" y="107"/>
                  </a:lnTo>
                  <a:lnTo>
                    <a:pt x="72" y="105"/>
                  </a:lnTo>
                  <a:lnTo>
                    <a:pt x="72" y="105"/>
                  </a:lnTo>
                  <a:lnTo>
                    <a:pt x="77" y="105"/>
                  </a:lnTo>
                  <a:lnTo>
                    <a:pt x="79" y="107"/>
                  </a:lnTo>
                  <a:lnTo>
                    <a:pt x="82" y="107"/>
                  </a:lnTo>
                  <a:lnTo>
                    <a:pt x="83" y="107"/>
                  </a:lnTo>
                  <a:lnTo>
                    <a:pt x="85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1" y="108"/>
                  </a:lnTo>
                  <a:lnTo>
                    <a:pt x="95" y="108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0"/>
                  </a:lnTo>
                  <a:lnTo>
                    <a:pt x="95" y="112"/>
                  </a:lnTo>
                  <a:lnTo>
                    <a:pt x="95" y="112"/>
                  </a:lnTo>
                  <a:lnTo>
                    <a:pt x="93" y="112"/>
                  </a:lnTo>
                  <a:lnTo>
                    <a:pt x="90" y="112"/>
                  </a:lnTo>
                  <a:lnTo>
                    <a:pt x="87" y="112"/>
                  </a:lnTo>
                  <a:lnTo>
                    <a:pt x="80" y="113"/>
                  </a:lnTo>
                  <a:lnTo>
                    <a:pt x="74" y="113"/>
                  </a:lnTo>
                  <a:lnTo>
                    <a:pt x="74" y="113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71" y="110"/>
                  </a:lnTo>
                  <a:lnTo>
                    <a:pt x="69" y="110"/>
                  </a:lnTo>
                  <a:lnTo>
                    <a:pt x="63" y="108"/>
                  </a:lnTo>
                  <a:lnTo>
                    <a:pt x="61" y="108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57" y="108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58" y="102"/>
                  </a:lnTo>
                  <a:close/>
                  <a:moveTo>
                    <a:pt x="109" y="99"/>
                  </a:moveTo>
                  <a:lnTo>
                    <a:pt x="109" y="101"/>
                  </a:lnTo>
                  <a:lnTo>
                    <a:pt x="109" y="102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7" y="105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9" y="99"/>
                  </a:lnTo>
                  <a:close/>
                  <a:moveTo>
                    <a:pt x="47" y="90"/>
                  </a:moveTo>
                  <a:lnTo>
                    <a:pt x="49" y="91"/>
                  </a:lnTo>
                  <a:lnTo>
                    <a:pt x="50" y="93"/>
                  </a:lnTo>
                  <a:lnTo>
                    <a:pt x="49" y="93"/>
                  </a:lnTo>
                  <a:lnTo>
                    <a:pt x="49" y="94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1"/>
                  </a:lnTo>
                  <a:lnTo>
                    <a:pt x="47" y="90"/>
                  </a:lnTo>
                  <a:lnTo>
                    <a:pt x="47" y="90"/>
                  </a:lnTo>
                  <a:close/>
                  <a:moveTo>
                    <a:pt x="124" y="90"/>
                  </a:moveTo>
                  <a:lnTo>
                    <a:pt x="124" y="90"/>
                  </a:lnTo>
                  <a:lnTo>
                    <a:pt x="123" y="93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0" y="96"/>
                  </a:lnTo>
                  <a:lnTo>
                    <a:pt x="118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4"/>
                  </a:lnTo>
                  <a:lnTo>
                    <a:pt x="117" y="94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8" y="91"/>
                  </a:lnTo>
                  <a:lnTo>
                    <a:pt x="120" y="90"/>
                  </a:lnTo>
                  <a:lnTo>
                    <a:pt x="123" y="90"/>
                  </a:lnTo>
                  <a:lnTo>
                    <a:pt x="124" y="90"/>
                  </a:lnTo>
                  <a:close/>
                  <a:moveTo>
                    <a:pt x="83" y="88"/>
                  </a:moveTo>
                  <a:lnTo>
                    <a:pt x="83" y="90"/>
                  </a:lnTo>
                  <a:lnTo>
                    <a:pt x="83" y="90"/>
                  </a:lnTo>
                  <a:lnTo>
                    <a:pt x="83" y="91"/>
                  </a:lnTo>
                  <a:lnTo>
                    <a:pt x="82" y="90"/>
                  </a:lnTo>
                  <a:lnTo>
                    <a:pt x="83" y="90"/>
                  </a:lnTo>
                  <a:lnTo>
                    <a:pt x="83" y="90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3" y="88"/>
                  </a:lnTo>
                  <a:close/>
                  <a:moveTo>
                    <a:pt x="98" y="85"/>
                  </a:move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6" y="88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8" y="86"/>
                  </a:lnTo>
                  <a:lnTo>
                    <a:pt x="98" y="85"/>
                  </a:lnTo>
                  <a:close/>
                  <a:moveTo>
                    <a:pt x="118" y="85"/>
                  </a:move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5"/>
                  </a:lnTo>
                  <a:lnTo>
                    <a:pt x="118" y="85"/>
                  </a:lnTo>
                  <a:close/>
                  <a:moveTo>
                    <a:pt x="71" y="83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3"/>
                  </a:lnTo>
                  <a:close/>
                  <a:moveTo>
                    <a:pt x="82" y="83"/>
                  </a:moveTo>
                  <a:lnTo>
                    <a:pt x="83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0" y="83"/>
                  </a:lnTo>
                  <a:lnTo>
                    <a:pt x="82" y="83"/>
                  </a:lnTo>
                  <a:close/>
                  <a:moveTo>
                    <a:pt x="110" y="82"/>
                  </a:moveTo>
                  <a:lnTo>
                    <a:pt x="112" y="82"/>
                  </a:lnTo>
                  <a:lnTo>
                    <a:pt x="109" y="83"/>
                  </a:lnTo>
                  <a:lnTo>
                    <a:pt x="109" y="83"/>
                  </a:lnTo>
                  <a:lnTo>
                    <a:pt x="107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3"/>
                  </a:lnTo>
                  <a:lnTo>
                    <a:pt x="107" y="82"/>
                  </a:lnTo>
                  <a:lnTo>
                    <a:pt x="109" y="82"/>
                  </a:lnTo>
                  <a:lnTo>
                    <a:pt x="110" y="82"/>
                  </a:lnTo>
                  <a:close/>
                  <a:moveTo>
                    <a:pt x="91" y="80"/>
                  </a:moveTo>
                  <a:lnTo>
                    <a:pt x="93" y="82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0"/>
                  </a:lnTo>
                  <a:close/>
                  <a:moveTo>
                    <a:pt x="72" y="79"/>
                  </a:moveTo>
                  <a:lnTo>
                    <a:pt x="74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79"/>
                  </a:lnTo>
                  <a:lnTo>
                    <a:pt x="72" y="79"/>
                  </a:lnTo>
                  <a:close/>
                  <a:moveTo>
                    <a:pt x="104" y="79"/>
                  </a:moveTo>
                  <a:lnTo>
                    <a:pt x="106" y="79"/>
                  </a:lnTo>
                  <a:lnTo>
                    <a:pt x="106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6" y="80"/>
                  </a:lnTo>
                  <a:lnTo>
                    <a:pt x="106" y="79"/>
                  </a:lnTo>
                  <a:lnTo>
                    <a:pt x="104" y="79"/>
                  </a:lnTo>
                  <a:close/>
                  <a:moveTo>
                    <a:pt x="80" y="77"/>
                  </a:moveTo>
                  <a:lnTo>
                    <a:pt x="82" y="77"/>
                  </a:lnTo>
                  <a:lnTo>
                    <a:pt x="80" y="79"/>
                  </a:lnTo>
                  <a:lnTo>
                    <a:pt x="82" y="79"/>
                  </a:lnTo>
                  <a:lnTo>
                    <a:pt x="80" y="80"/>
                  </a:lnTo>
                  <a:lnTo>
                    <a:pt x="79" y="80"/>
                  </a:lnTo>
                  <a:lnTo>
                    <a:pt x="79" y="79"/>
                  </a:lnTo>
                  <a:lnTo>
                    <a:pt x="79" y="77"/>
                  </a:lnTo>
                  <a:lnTo>
                    <a:pt x="80" y="77"/>
                  </a:lnTo>
                  <a:close/>
                  <a:moveTo>
                    <a:pt x="85" y="77"/>
                  </a:moveTo>
                  <a:lnTo>
                    <a:pt x="85" y="77"/>
                  </a:lnTo>
                  <a:lnTo>
                    <a:pt x="85" y="77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0"/>
                  </a:lnTo>
                  <a:lnTo>
                    <a:pt x="83" y="80"/>
                  </a:lnTo>
                  <a:lnTo>
                    <a:pt x="82" y="79"/>
                  </a:lnTo>
                  <a:lnTo>
                    <a:pt x="85" y="77"/>
                  </a:lnTo>
                  <a:close/>
                  <a:moveTo>
                    <a:pt x="69" y="75"/>
                  </a:moveTo>
                  <a:lnTo>
                    <a:pt x="71" y="77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5"/>
                  </a:lnTo>
                  <a:close/>
                  <a:moveTo>
                    <a:pt x="69" y="72"/>
                  </a:moveTo>
                  <a:lnTo>
                    <a:pt x="69" y="72"/>
                  </a:lnTo>
                  <a:lnTo>
                    <a:pt x="69" y="72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9" y="72"/>
                  </a:lnTo>
                  <a:close/>
                  <a:moveTo>
                    <a:pt x="76" y="71"/>
                  </a:moveTo>
                  <a:lnTo>
                    <a:pt x="76" y="71"/>
                  </a:lnTo>
                  <a:lnTo>
                    <a:pt x="76" y="74"/>
                  </a:lnTo>
                  <a:lnTo>
                    <a:pt x="76" y="74"/>
                  </a:lnTo>
                  <a:lnTo>
                    <a:pt x="76" y="72"/>
                  </a:lnTo>
                  <a:lnTo>
                    <a:pt x="76" y="72"/>
                  </a:lnTo>
                  <a:lnTo>
                    <a:pt x="76" y="71"/>
                  </a:lnTo>
                  <a:close/>
                  <a:moveTo>
                    <a:pt x="82" y="71"/>
                  </a:moveTo>
                  <a:lnTo>
                    <a:pt x="83" y="72"/>
                  </a:lnTo>
                  <a:lnTo>
                    <a:pt x="83" y="72"/>
                  </a:lnTo>
                  <a:lnTo>
                    <a:pt x="83" y="72"/>
                  </a:lnTo>
                  <a:lnTo>
                    <a:pt x="82" y="72"/>
                  </a:lnTo>
                  <a:lnTo>
                    <a:pt x="82" y="71"/>
                  </a:lnTo>
                  <a:lnTo>
                    <a:pt x="82" y="71"/>
                  </a:lnTo>
                  <a:close/>
                  <a:moveTo>
                    <a:pt x="96" y="69"/>
                  </a:moveTo>
                  <a:lnTo>
                    <a:pt x="96" y="69"/>
                  </a:lnTo>
                  <a:lnTo>
                    <a:pt x="95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3" y="69"/>
                  </a:lnTo>
                  <a:lnTo>
                    <a:pt x="95" y="69"/>
                  </a:lnTo>
                  <a:lnTo>
                    <a:pt x="96" y="69"/>
                  </a:lnTo>
                  <a:lnTo>
                    <a:pt x="96" y="69"/>
                  </a:lnTo>
                  <a:close/>
                  <a:moveTo>
                    <a:pt x="77" y="67"/>
                  </a:moveTo>
                  <a:lnTo>
                    <a:pt x="79" y="69"/>
                  </a:lnTo>
                  <a:lnTo>
                    <a:pt x="80" y="69"/>
                  </a:lnTo>
                  <a:lnTo>
                    <a:pt x="80" y="69"/>
                  </a:lnTo>
                  <a:lnTo>
                    <a:pt x="80" y="71"/>
                  </a:lnTo>
                  <a:lnTo>
                    <a:pt x="79" y="71"/>
                  </a:lnTo>
                  <a:lnTo>
                    <a:pt x="77" y="69"/>
                  </a:lnTo>
                  <a:lnTo>
                    <a:pt x="77" y="69"/>
                  </a:lnTo>
                  <a:lnTo>
                    <a:pt x="77" y="67"/>
                  </a:lnTo>
                  <a:lnTo>
                    <a:pt x="77" y="67"/>
                  </a:lnTo>
                  <a:close/>
                  <a:moveTo>
                    <a:pt x="68" y="67"/>
                  </a:moveTo>
                  <a:lnTo>
                    <a:pt x="68" y="69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6" y="69"/>
                  </a:lnTo>
                  <a:lnTo>
                    <a:pt x="68" y="67"/>
                  </a:lnTo>
                  <a:lnTo>
                    <a:pt x="68" y="67"/>
                  </a:lnTo>
                  <a:close/>
                  <a:moveTo>
                    <a:pt x="104" y="66"/>
                  </a:moveTo>
                  <a:lnTo>
                    <a:pt x="106" y="66"/>
                  </a:lnTo>
                  <a:lnTo>
                    <a:pt x="106" y="66"/>
                  </a:lnTo>
                  <a:lnTo>
                    <a:pt x="107" y="67"/>
                  </a:lnTo>
                  <a:lnTo>
                    <a:pt x="107" y="67"/>
                  </a:lnTo>
                  <a:lnTo>
                    <a:pt x="106" y="67"/>
                  </a:lnTo>
                  <a:lnTo>
                    <a:pt x="104" y="69"/>
                  </a:lnTo>
                  <a:lnTo>
                    <a:pt x="102" y="69"/>
                  </a:lnTo>
                  <a:lnTo>
                    <a:pt x="102" y="67"/>
                  </a:lnTo>
                  <a:lnTo>
                    <a:pt x="101" y="67"/>
                  </a:lnTo>
                  <a:lnTo>
                    <a:pt x="99" y="67"/>
                  </a:lnTo>
                  <a:lnTo>
                    <a:pt x="101" y="66"/>
                  </a:lnTo>
                  <a:lnTo>
                    <a:pt x="102" y="66"/>
                  </a:lnTo>
                  <a:lnTo>
                    <a:pt x="104" y="66"/>
                  </a:lnTo>
                  <a:close/>
                  <a:moveTo>
                    <a:pt x="14" y="64"/>
                  </a:moveTo>
                  <a:lnTo>
                    <a:pt x="16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9" y="67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6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4"/>
                  </a:lnTo>
                  <a:close/>
                  <a:moveTo>
                    <a:pt x="74" y="63"/>
                  </a:moveTo>
                  <a:lnTo>
                    <a:pt x="76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6" y="67"/>
                  </a:lnTo>
                  <a:lnTo>
                    <a:pt x="74" y="66"/>
                  </a:lnTo>
                  <a:lnTo>
                    <a:pt x="74" y="64"/>
                  </a:lnTo>
                  <a:lnTo>
                    <a:pt x="72" y="64"/>
                  </a:lnTo>
                  <a:lnTo>
                    <a:pt x="72" y="63"/>
                  </a:lnTo>
                  <a:lnTo>
                    <a:pt x="74" y="63"/>
                  </a:lnTo>
                  <a:lnTo>
                    <a:pt x="74" y="63"/>
                  </a:lnTo>
                  <a:close/>
                  <a:moveTo>
                    <a:pt x="55" y="63"/>
                  </a:moveTo>
                  <a:lnTo>
                    <a:pt x="55" y="63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4" y="64"/>
                  </a:lnTo>
                  <a:lnTo>
                    <a:pt x="55" y="64"/>
                  </a:lnTo>
                  <a:lnTo>
                    <a:pt x="55" y="63"/>
                  </a:lnTo>
                  <a:lnTo>
                    <a:pt x="55" y="63"/>
                  </a:lnTo>
                  <a:close/>
                  <a:moveTo>
                    <a:pt x="13" y="55"/>
                  </a:moveTo>
                  <a:lnTo>
                    <a:pt x="14" y="56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4" y="61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0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5"/>
                  </a:lnTo>
                  <a:lnTo>
                    <a:pt x="13" y="55"/>
                  </a:lnTo>
                  <a:close/>
                  <a:moveTo>
                    <a:pt x="14" y="55"/>
                  </a:moveTo>
                  <a:lnTo>
                    <a:pt x="14" y="55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5"/>
                  </a:lnTo>
                  <a:lnTo>
                    <a:pt x="14" y="55"/>
                  </a:lnTo>
                  <a:close/>
                  <a:moveTo>
                    <a:pt x="91" y="53"/>
                  </a:moveTo>
                  <a:lnTo>
                    <a:pt x="93" y="53"/>
                  </a:lnTo>
                  <a:lnTo>
                    <a:pt x="95" y="53"/>
                  </a:lnTo>
                  <a:lnTo>
                    <a:pt x="93" y="55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1" y="58"/>
                  </a:lnTo>
                  <a:lnTo>
                    <a:pt x="91" y="56"/>
                  </a:lnTo>
                  <a:lnTo>
                    <a:pt x="91" y="56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1" y="53"/>
                  </a:lnTo>
                  <a:close/>
                  <a:moveTo>
                    <a:pt x="16" y="49"/>
                  </a:moveTo>
                  <a:lnTo>
                    <a:pt x="16" y="50"/>
                  </a:lnTo>
                  <a:lnTo>
                    <a:pt x="16" y="52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3" y="53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6" y="49"/>
                  </a:lnTo>
                  <a:close/>
                  <a:moveTo>
                    <a:pt x="69" y="47"/>
                  </a:moveTo>
                  <a:lnTo>
                    <a:pt x="71" y="47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69" y="49"/>
                  </a:lnTo>
                  <a:lnTo>
                    <a:pt x="69" y="47"/>
                  </a:lnTo>
                  <a:lnTo>
                    <a:pt x="69" y="47"/>
                  </a:lnTo>
                  <a:close/>
                  <a:moveTo>
                    <a:pt x="54" y="45"/>
                  </a:moveTo>
                  <a:lnTo>
                    <a:pt x="54" y="47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6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5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5" y="53"/>
                  </a:lnTo>
                  <a:lnTo>
                    <a:pt x="55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0" y="49"/>
                  </a:lnTo>
                  <a:lnTo>
                    <a:pt x="49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6" y="49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2" y="45"/>
                  </a:lnTo>
                  <a:lnTo>
                    <a:pt x="54" y="45"/>
                  </a:lnTo>
                  <a:close/>
                  <a:moveTo>
                    <a:pt x="57" y="42"/>
                  </a:moveTo>
                  <a:lnTo>
                    <a:pt x="60" y="44"/>
                  </a:lnTo>
                  <a:lnTo>
                    <a:pt x="58" y="45"/>
                  </a:lnTo>
                  <a:lnTo>
                    <a:pt x="58" y="44"/>
                  </a:lnTo>
                  <a:lnTo>
                    <a:pt x="57" y="42"/>
                  </a:lnTo>
                  <a:close/>
                  <a:moveTo>
                    <a:pt x="63" y="42"/>
                  </a:moveTo>
                  <a:lnTo>
                    <a:pt x="61" y="42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61" y="42"/>
                  </a:lnTo>
                  <a:lnTo>
                    <a:pt x="63" y="42"/>
                  </a:lnTo>
                  <a:close/>
                  <a:moveTo>
                    <a:pt x="96" y="39"/>
                  </a:moveTo>
                  <a:lnTo>
                    <a:pt x="98" y="41"/>
                  </a:lnTo>
                  <a:lnTo>
                    <a:pt x="98" y="42"/>
                  </a:lnTo>
                  <a:lnTo>
                    <a:pt x="99" y="44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5" y="45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5" y="42"/>
                  </a:lnTo>
                  <a:lnTo>
                    <a:pt x="93" y="4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5" y="41"/>
                  </a:lnTo>
                  <a:lnTo>
                    <a:pt x="95" y="39"/>
                  </a:lnTo>
                  <a:lnTo>
                    <a:pt x="96" y="39"/>
                  </a:lnTo>
                  <a:close/>
                  <a:moveTo>
                    <a:pt x="3" y="33"/>
                  </a:moveTo>
                  <a:lnTo>
                    <a:pt x="3" y="33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33"/>
                  </a:lnTo>
                  <a:close/>
                  <a:moveTo>
                    <a:pt x="83" y="28"/>
                  </a:moveTo>
                  <a:lnTo>
                    <a:pt x="83" y="30"/>
                  </a:lnTo>
                  <a:lnTo>
                    <a:pt x="83" y="30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7" y="30"/>
                  </a:lnTo>
                  <a:lnTo>
                    <a:pt x="79" y="30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3" y="28"/>
                  </a:lnTo>
                  <a:close/>
                  <a:moveTo>
                    <a:pt x="85" y="20"/>
                  </a:moveTo>
                  <a:lnTo>
                    <a:pt x="87" y="20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5" y="22"/>
                  </a:lnTo>
                  <a:lnTo>
                    <a:pt x="83" y="20"/>
                  </a:lnTo>
                  <a:lnTo>
                    <a:pt x="85" y="20"/>
                  </a:lnTo>
                  <a:close/>
                  <a:moveTo>
                    <a:pt x="72" y="15"/>
                  </a:moveTo>
                  <a:lnTo>
                    <a:pt x="72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72" y="15"/>
                  </a:lnTo>
                  <a:close/>
                  <a:moveTo>
                    <a:pt x="95" y="0"/>
                  </a:moveTo>
                  <a:lnTo>
                    <a:pt x="96" y="0"/>
                  </a:lnTo>
                  <a:lnTo>
                    <a:pt x="98" y="0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101" y="3"/>
                  </a:lnTo>
                  <a:lnTo>
                    <a:pt x="101" y="4"/>
                  </a:lnTo>
                  <a:lnTo>
                    <a:pt x="101" y="6"/>
                  </a:lnTo>
                  <a:lnTo>
                    <a:pt x="99" y="6"/>
                  </a:lnTo>
                  <a:lnTo>
                    <a:pt x="96" y="8"/>
                  </a:lnTo>
                  <a:lnTo>
                    <a:pt x="96" y="9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4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85" y="14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79" y="12"/>
                  </a:lnTo>
                  <a:lnTo>
                    <a:pt x="77" y="12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71" y="14"/>
                  </a:lnTo>
                  <a:lnTo>
                    <a:pt x="69" y="12"/>
                  </a:lnTo>
                  <a:lnTo>
                    <a:pt x="68" y="14"/>
                  </a:lnTo>
                  <a:lnTo>
                    <a:pt x="66" y="15"/>
                  </a:lnTo>
                  <a:lnTo>
                    <a:pt x="65" y="17"/>
                  </a:lnTo>
                  <a:lnTo>
                    <a:pt x="61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60" y="19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3" y="22"/>
                  </a:lnTo>
                  <a:lnTo>
                    <a:pt x="66" y="23"/>
                  </a:lnTo>
                  <a:lnTo>
                    <a:pt x="66" y="25"/>
                  </a:lnTo>
                  <a:lnTo>
                    <a:pt x="68" y="27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1" y="30"/>
                  </a:lnTo>
                  <a:lnTo>
                    <a:pt x="60" y="28"/>
                  </a:lnTo>
                  <a:lnTo>
                    <a:pt x="58" y="25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7" y="31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5"/>
                  </a:lnTo>
                  <a:lnTo>
                    <a:pt x="50" y="23"/>
                  </a:lnTo>
                  <a:lnTo>
                    <a:pt x="47" y="22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4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8"/>
                  </a:lnTo>
                  <a:lnTo>
                    <a:pt x="46" y="33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50" y="38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4" y="44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2"/>
                  </a:lnTo>
                  <a:lnTo>
                    <a:pt x="47" y="44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7"/>
                  </a:lnTo>
                  <a:lnTo>
                    <a:pt x="44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6" y="50"/>
                  </a:lnTo>
                  <a:lnTo>
                    <a:pt x="49" y="50"/>
                  </a:lnTo>
                  <a:lnTo>
                    <a:pt x="50" y="52"/>
                  </a:lnTo>
                  <a:lnTo>
                    <a:pt x="52" y="52"/>
                  </a:lnTo>
                  <a:lnTo>
                    <a:pt x="54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60" y="58"/>
                  </a:lnTo>
                  <a:lnTo>
                    <a:pt x="63" y="58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3" y="64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1" y="66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0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2" y="69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5" y="71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0" y="72"/>
                  </a:lnTo>
                  <a:lnTo>
                    <a:pt x="49" y="72"/>
                  </a:lnTo>
                  <a:lnTo>
                    <a:pt x="47" y="71"/>
                  </a:lnTo>
                  <a:lnTo>
                    <a:pt x="46" y="71"/>
                  </a:lnTo>
                  <a:lnTo>
                    <a:pt x="46" y="69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6" y="75"/>
                  </a:lnTo>
                  <a:lnTo>
                    <a:pt x="49" y="79"/>
                  </a:lnTo>
                  <a:lnTo>
                    <a:pt x="49" y="82"/>
                  </a:lnTo>
                  <a:lnTo>
                    <a:pt x="49" y="83"/>
                  </a:lnTo>
                  <a:lnTo>
                    <a:pt x="49" y="85"/>
                  </a:lnTo>
                  <a:lnTo>
                    <a:pt x="50" y="86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6" y="85"/>
                  </a:lnTo>
                  <a:lnTo>
                    <a:pt x="46" y="83"/>
                  </a:lnTo>
                  <a:lnTo>
                    <a:pt x="44" y="83"/>
                  </a:lnTo>
                  <a:lnTo>
                    <a:pt x="42" y="83"/>
                  </a:lnTo>
                  <a:lnTo>
                    <a:pt x="41" y="86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38" y="82"/>
                  </a:lnTo>
                  <a:lnTo>
                    <a:pt x="36" y="82"/>
                  </a:lnTo>
                  <a:lnTo>
                    <a:pt x="36" y="80"/>
                  </a:lnTo>
                  <a:lnTo>
                    <a:pt x="35" y="79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3" y="82"/>
                  </a:lnTo>
                  <a:lnTo>
                    <a:pt x="33" y="83"/>
                  </a:lnTo>
                  <a:lnTo>
                    <a:pt x="31" y="83"/>
                  </a:lnTo>
                  <a:lnTo>
                    <a:pt x="30" y="82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1"/>
                  </a:lnTo>
                  <a:lnTo>
                    <a:pt x="25" y="69"/>
                  </a:lnTo>
                  <a:lnTo>
                    <a:pt x="24" y="69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0" y="64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8" y="60"/>
                  </a:lnTo>
                  <a:lnTo>
                    <a:pt x="30" y="58"/>
                  </a:lnTo>
                  <a:lnTo>
                    <a:pt x="31" y="58"/>
                  </a:lnTo>
                  <a:lnTo>
                    <a:pt x="33" y="58"/>
                  </a:lnTo>
                  <a:lnTo>
                    <a:pt x="38" y="60"/>
                  </a:lnTo>
                  <a:lnTo>
                    <a:pt x="42" y="61"/>
                  </a:lnTo>
                  <a:lnTo>
                    <a:pt x="44" y="63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7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2" y="56"/>
                  </a:lnTo>
                  <a:lnTo>
                    <a:pt x="39" y="55"/>
                  </a:lnTo>
                  <a:lnTo>
                    <a:pt x="39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3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4" y="55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0" y="56"/>
                  </a:lnTo>
                  <a:lnTo>
                    <a:pt x="20" y="55"/>
                  </a:lnTo>
                  <a:lnTo>
                    <a:pt x="19" y="52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47"/>
                  </a:lnTo>
                  <a:lnTo>
                    <a:pt x="17" y="47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14" y="45"/>
                  </a:lnTo>
                  <a:lnTo>
                    <a:pt x="13" y="44"/>
                  </a:lnTo>
                  <a:lnTo>
                    <a:pt x="11" y="42"/>
                  </a:lnTo>
                  <a:lnTo>
                    <a:pt x="9" y="41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3" y="28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79" y="6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5" y="4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8" name="Freeform 265">
              <a:extLst>
                <a:ext uri="{FF2B5EF4-FFF2-40B4-BE49-F238E27FC236}">
                  <a16:creationId xmlns:a16="http://schemas.microsoft.com/office/drawing/2014/main" id="{ABDC01F7-2340-2479-EFAA-07E45F67B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0849" y="4312614"/>
              <a:ext cx="83817" cy="76020"/>
            </a:xfrm>
            <a:custGeom>
              <a:avLst/>
              <a:gdLst>
                <a:gd name="T0" fmla="*/ 21 w 43"/>
                <a:gd name="T1" fmla="*/ 20 h 39"/>
                <a:gd name="T2" fmla="*/ 21 w 43"/>
                <a:gd name="T3" fmla="*/ 22 h 39"/>
                <a:gd name="T4" fmla="*/ 23 w 43"/>
                <a:gd name="T5" fmla="*/ 22 h 39"/>
                <a:gd name="T6" fmla="*/ 30 w 43"/>
                <a:gd name="T7" fmla="*/ 22 h 39"/>
                <a:gd name="T8" fmla="*/ 43 w 43"/>
                <a:gd name="T9" fmla="*/ 25 h 39"/>
                <a:gd name="T10" fmla="*/ 43 w 43"/>
                <a:gd name="T11" fmla="*/ 31 h 39"/>
                <a:gd name="T12" fmla="*/ 43 w 43"/>
                <a:gd name="T13" fmla="*/ 37 h 39"/>
                <a:gd name="T14" fmla="*/ 40 w 43"/>
                <a:gd name="T15" fmla="*/ 39 h 39"/>
                <a:gd name="T16" fmla="*/ 32 w 43"/>
                <a:gd name="T17" fmla="*/ 39 h 39"/>
                <a:gd name="T18" fmla="*/ 26 w 43"/>
                <a:gd name="T19" fmla="*/ 39 h 39"/>
                <a:gd name="T20" fmla="*/ 23 w 43"/>
                <a:gd name="T21" fmla="*/ 39 h 39"/>
                <a:gd name="T22" fmla="*/ 23 w 43"/>
                <a:gd name="T23" fmla="*/ 39 h 39"/>
                <a:gd name="T24" fmla="*/ 21 w 43"/>
                <a:gd name="T25" fmla="*/ 39 h 39"/>
                <a:gd name="T26" fmla="*/ 19 w 43"/>
                <a:gd name="T27" fmla="*/ 37 h 39"/>
                <a:gd name="T28" fmla="*/ 19 w 43"/>
                <a:gd name="T29" fmla="*/ 37 h 39"/>
                <a:gd name="T30" fmla="*/ 18 w 43"/>
                <a:gd name="T31" fmla="*/ 39 h 39"/>
                <a:gd name="T32" fmla="*/ 16 w 43"/>
                <a:gd name="T33" fmla="*/ 37 h 39"/>
                <a:gd name="T34" fmla="*/ 15 w 43"/>
                <a:gd name="T35" fmla="*/ 37 h 39"/>
                <a:gd name="T36" fmla="*/ 16 w 43"/>
                <a:gd name="T37" fmla="*/ 33 h 39"/>
                <a:gd name="T38" fmla="*/ 18 w 43"/>
                <a:gd name="T39" fmla="*/ 31 h 39"/>
                <a:gd name="T40" fmla="*/ 19 w 43"/>
                <a:gd name="T41" fmla="*/ 28 h 39"/>
                <a:gd name="T42" fmla="*/ 19 w 43"/>
                <a:gd name="T43" fmla="*/ 23 h 39"/>
                <a:gd name="T44" fmla="*/ 5 w 43"/>
                <a:gd name="T45" fmla="*/ 0 h 39"/>
                <a:gd name="T46" fmla="*/ 7 w 43"/>
                <a:gd name="T47" fmla="*/ 0 h 39"/>
                <a:gd name="T48" fmla="*/ 8 w 43"/>
                <a:gd name="T49" fmla="*/ 1 h 39"/>
                <a:gd name="T50" fmla="*/ 5 w 43"/>
                <a:gd name="T51" fmla="*/ 6 h 39"/>
                <a:gd name="T52" fmla="*/ 4 w 43"/>
                <a:gd name="T53" fmla="*/ 8 h 39"/>
                <a:gd name="T54" fmla="*/ 0 w 43"/>
                <a:gd name="T55" fmla="*/ 6 h 39"/>
                <a:gd name="T56" fmla="*/ 0 w 43"/>
                <a:gd name="T57" fmla="*/ 4 h 39"/>
                <a:gd name="T58" fmla="*/ 2 w 43"/>
                <a:gd name="T59" fmla="*/ 3 h 39"/>
                <a:gd name="T60" fmla="*/ 4 w 43"/>
                <a:gd name="T61" fmla="*/ 1 h 39"/>
                <a:gd name="T62" fmla="*/ 4 w 43"/>
                <a:gd name="T6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39">
                  <a:moveTo>
                    <a:pt x="21" y="20"/>
                  </a:moveTo>
                  <a:lnTo>
                    <a:pt x="21" y="20"/>
                  </a:lnTo>
                  <a:lnTo>
                    <a:pt x="21" y="20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4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0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19" y="23"/>
                  </a:lnTo>
                  <a:lnTo>
                    <a:pt x="21" y="20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5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9" name="Freeform 266">
              <a:extLst>
                <a:ext uri="{FF2B5EF4-FFF2-40B4-BE49-F238E27FC236}">
                  <a16:creationId xmlns:a16="http://schemas.microsoft.com/office/drawing/2014/main" id="{F220CD09-221D-1A8F-4793-F8456F705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390" y="3950058"/>
              <a:ext cx="17544" cy="17544"/>
            </a:xfrm>
            <a:custGeom>
              <a:avLst/>
              <a:gdLst>
                <a:gd name="T0" fmla="*/ 8 w 9"/>
                <a:gd name="T1" fmla="*/ 8 h 9"/>
                <a:gd name="T2" fmla="*/ 9 w 9"/>
                <a:gd name="T3" fmla="*/ 8 h 9"/>
                <a:gd name="T4" fmla="*/ 9 w 9"/>
                <a:gd name="T5" fmla="*/ 9 h 9"/>
                <a:gd name="T6" fmla="*/ 8 w 9"/>
                <a:gd name="T7" fmla="*/ 9 h 9"/>
                <a:gd name="T8" fmla="*/ 8 w 9"/>
                <a:gd name="T9" fmla="*/ 9 h 9"/>
                <a:gd name="T10" fmla="*/ 8 w 9"/>
                <a:gd name="T11" fmla="*/ 9 h 9"/>
                <a:gd name="T12" fmla="*/ 8 w 9"/>
                <a:gd name="T13" fmla="*/ 9 h 9"/>
                <a:gd name="T14" fmla="*/ 8 w 9"/>
                <a:gd name="T15" fmla="*/ 8 h 9"/>
                <a:gd name="T16" fmla="*/ 8 w 9"/>
                <a:gd name="T17" fmla="*/ 8 h 9"/>
                <a:gd name="T18" fmla="*/ 2 w 9"/>
                <a:gd name="T19" fmla="*/ 3 h 9"/>
                <a:gd name="T20" fmla="*/ 3 w 9"/>
                <a:gd name="T21" fmla="*/ 3 h 9"/>
                <a:gd name="T22" fmla="*/ 3 w 9"/>
                <a:gd name="T23" fmla="*/ 3 h 9"/>
                <a:gd name="T24" fmla="*/ 5 w 9"/>
                <a:gd name="T25" fmla="*/ 4 h 9"/>
                <a:gd name="T26" fmla="*/ 3 w 9"/>
                <a:gd name="T27" fmla="*/ 4 h 9"/>
                <a:gd name="T28" fmla="*/ 3 w 9"/>
                <a:gd name="T29" fmla="*/ 8 h 9"/>
                <a:gd name="T30" fmla="*/ 3 w 9"/>
                <a:gd name="T31" fmla="*/ 8 h 9"/>
                <a:gd name="T32" fmla="*/ 2 w 9"/>
                <a:gd name="T33" fmla="*/ 8 h 9"/>
                <a:gd name="T34" fmla="*/ 2 w 9"/>
                <a:gd name="T35" fmla="*/ 8 h 9"/>
                <a:gd name="T36" fmla="*/ 2 w 9"/>
                <a:gd name="T37" fmla="*/ 8 h 9"/>
                <a:gd name="T38" fmla="*/ 0 w 9"/>
                <a:gd name="T39" fmla="*/ 3 h 9"/>
                <a:gd name="T40" fmla="*/ 2 w 9"/>
                <a:gd name="T41" fmla="*/ 3 h 9"/>
                <a:gd name="T42" fmla="*/ 2 w 9"/>
                <a:gd name="T43" fmla="*/ 3 h 9"/>
                <a:gd name="T44" fmla="*/ 5 w 9"/>
                <a:gd name="T45" fmla="*/ 0 h 9"/>
                <a:gd name="T46" fmla="*/ 6 w 9"/>
                <a:gd name="T47" fmla="*/ 1 h 9"/>
                <a:gd name="T48" fmla="*/ 6 w 9"/>
                <a:gd name="T49" fmla="*/ 1 h 9"/>
                <a:gd name="T50" fmla="*/ 6 w 9"/>
                <a:gd name="T51" fmla="*/ 3 h 9"/>
                <a:gd name="T52" fmla="*/ 9 w 9"/>
                <a:gd name="T53" fmla="*/ 4 h 9"/>
                <a:gd name="T54" fmla="*/ 8 w 9"/>
                <a:gd name="T55" fmla="*/ 4 h 9"/>
                <a:gd name="T56" fmla="*/ 5 w 9"/>
                <a:gd name="T57" fmla="*/ 4 h 9"/>
                <a:gd name="T58" fmla="*/ 5 w 9"/>
                <a:gd name="T59" fmla="*/ 4 h 9"/>
                <a:gd name="T60" fmla="*/ 5 w 9"/>
                <a:gd name="T61" fmla="*/ 3 h 9"/>
                <a:gd name="T62" fmla="*/ 5 w 9"/>
                <a:gd name="T63" fmla="*/ 3 h 9"/>
                <a:gd name="T64" fmla="*/ 5 w 9"/>
                <a:gd name="T65" fmla="*/ 1 h 9"/>
                <a:gd name="T66" fmla="*/ 5 w 9"/>
                <a:gd name="T67" fmla="*/ 1 h 9"/>
                <a:gd name="T68" fmla="*/ 5 w 9"/>
                <a:gd name="T6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lnTo>
                    <a:pt x="9" y="8"/>
                  </a:lnTo>
                  <a:lnTo>
                    <a:pt x="9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close/>
                  <a:moveTo>
                    <a:pt x="2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0" name="Freeform 267">
              <a:extLst>
                <a:ext uri="{FF2B5EF4-FFF2-40B4-BE49-F238E27FC236}">
                  <a16:creationId xmlns:a16="http://schemas.microsoft.com/office/drawing/2014/main" id="{D8C96A81-FDDA-31A7-198C-028507B8C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064" y="4059215"/>
              <a:ext cx="206617" cy="153989"/>
            </a:xfrm>
            <a:custGeom>
              <a:avLst/>
              <a:gdLst>
                <a:gd name="T0" fmla="*/ 29 w 106"/>
                <a:gd name="T1" fmla="*/ 0 h 79"/>
                <a:gd name="T2" fmla="*/ 30 w 106"/>
                <a:gd name="T3" fmla="*/ 4 h 79"/>
                <a:gd name="T4" fmla="*/ 35 w 106"/>
                <a:gd name="T5" fmla="*/ 5 h 79"/>
                <a:gd name="T6" fmla="*/ 43 w 106"/>
                <a:gd name="T7" fmla="*/ 5 h 79"/>
                <a:gd name="T8" fmla="*/ 52 w 106"/>
                <a:gd name="T9" fmla="*/ 5 h 79"/>
                <a:gd name="T10" fmla="*/ 54 w 106"/>
                <a:gd name="T11" fmla="*/ 10 h 79"/>
                <a:gd name="T12" fmla="*/ 60 w 106"/>
                <a:gd name="T13" fmla="*/ 7 h 79"/>
                <a:gd name="T14" fmla="*/ 64 w 106"/>
                <a:gd name="T15" fmla="*/ 12 h 79"/>
                <a:gd name="T16" fmla="*/ 68 w 106"/>
                <a:gd name="T17" fmla="*/ 7 h 79"/>
                <a:gd name="T18" fmla="*/ 78 w 106"/>
                <a:gd name="T19" fmla="*/ 10 h 79"/>
                <a:gd name="T20" fmla="*/ 82 w 106"/>
                <a:gd name="T21" fmla="*/ 7 h 79"/>
                <a:gd name="T22" fmla="*/ 84 w 106"/>
                <a:gd name="T23" fmla="*/ 4 h 79"/>
                <a:gd name="T24" fmla="*/ 89 w 106"/>
                <a:gd name="T25" fmla="*/ 8 h 79"/>
                <a:gd name="T26" fmla="*/ 92 w 106"/>
                <a:gd name="T27" fmla="*/ 16 h 79"/>
                <a:gd name="T28" fmla="*/ 97 w 106"/>
                <a:gd name="T29" fmla="*/ 19 h 79"/>
                <a:gd name="T30" fmla="*/ 92 w 106"/>
                <a:gd name="T31" fmla="*/ 24 h 79"/>
                <a:gd name="T32" fmla="*/ 97 w 106"/>
                <a:gd name="T33" fmla="*/ 24 h 79"/>
                <a:gd name="T34" fmla="*/ 98 w 106"/>
                <a:gd name="T35" fmla="*/ 30 h 79"/>
                <a:gd name="T36" fmla="*/ 103 w 106"/>
                <a:gd name="T37" fmla="*/ 37 h 79"/>
                <a:gd name="T38" fmla="*/ 100 w 106"/>
                <a:gd name="T39" fmla="*/ 45 h 79"/>
                <a:gd name="T40" fmla="*/ 103 w 106"/>
                <a:gd name="T41" fmla="*/ 49 h 79"/>
                <a:gd name="T42" fmla="*/ 103 w 106"/>
                <a:gd name="T43" fmla="*/ 54 h 79"/>
                <a:gd name="T44" fmla="*/ 106 w 106"/>
                <a:gd name="T45" fmla="*/ 62 h 79"/>
                <a:gd name="T46" fmla="*/ 103 w 106"/>
                <a:gd name="T47" fmla="*/ 62 h 79"/>
                <a:gd name="T48" fmla="*/ 98 w 106"/>
                <a:gd name="T49" fmla="*/ 65 h 79"/>
                <a:gd name="T50" fmla="*/ 101 w 106"/>
                <a:gd name="T51" fmla="*/ 67 h 79"/>
                <a:gd name="T52" fmla="*/ 100 w 106"/>
                <a:gd name="T53" fmla="*/ 75 h 79"/>
                <a:gd name="T54" fmla="*/ 93 w 106"/>
                <a:gd name="T55" fmla="*/ 73 h 79"/>
                <a:gd name="T56" fmla="*/ 92 w 106"/>
                <a:gd name="T57" fmla="*/ 75 h 79"/>
                <a:gd name="T58" fmla="*/ 89 w 106"/>
                <a:gd name="T59" fmla="*/ 79 h 79"/>
                <a:gd name="T60" fmla="*/ 86 w 106"/>
                <a:gd name="T61" fmla="*/ 79 h 79"/>
                <a:gd name="T62" fmla="*/ 81 w 106"/>
                <a:gd name="T63" fmla="*/ 76 h 79"/>
                <a:gd name="T64" fmla="*/ 82 w 106"/>
                <a:gd name="T65" fmla="*/ 71 h 79"/>
                <a:gd name="T66" fmla="*/ 81 w 106"/>
                <a:gd name="T67" fmla="*/ 67 h 79"/>
                <a:gd name="T68" fmla="*/ 79 w 106"/>
                <a:gd name="T69" fmla="*/ 62 h 79"/>
                <a:gd name="T70" fmla="*/ 78 w 106"/>
                <a:gd name="T71" fmla="*/ 62 h 79"/>
                <a:gd name="T72" fmla="*/ 71 w 106"/>
                <a:gd name="T73" fmla="*/ 60 h 79"/>
                <a:gd name="T74" fmla="*/ 67 w 106"/>
                <a:gd name="T75" fmla="*/ 64 h 79"/>
                <a:gd name="T76" fmla="*/ 64 w 106"/>
                <a:gd name="T77" fmla="*/ 64 h 79"/>
                <a:gd name="T78" fmla="*/ 65 w 106"/>
                <a:gd name="T79" fmla="*/ 56 h 79"/>
                <a:gd name="T80" fmla="*/ 64 w 106"/>
                <a:gd name="T81" fmla="*/ 51 h 79"/>
                <a:gd name="T82" fmla="*/ 59 w 106"/>
                <a:gd name="T83" fmla="*/ 45 h 79"/>
                <a:gd name="T84" fmla="*/ 52 w 106"/>
                <a:gd name="T85" fmla="*/ 40 h 79"/>
                <a:gd name="T86" fmla="*/ 38 w 106"/>
                <a:gd name="T87" fmla="*/ 41 h 79"/>
                <a:gd name="T88" fmla="*/ 35 w 106"/>
                <a:gd name="T89" fmla="*/ 45 h 79"/>
                <a:gd name="T90" fmla="*/ 30 w 106"/>
                <a:gd name="T91" fmla="*/ 52 h 79"/>
                <a:gd name="T92" fmla="*/ 26 w 106"/>
                <a:gd name="T93" fmla="*/ 52 h 79"/>
                <a:gd name="T94" fmla="*/ 24 w 106"/>
                <a:gd name="T95" fmla="*/ 48 h 79"/>
                <a:gd name="T96" fmla="*/ 19 w 106"/>
                <a:gd name="T97" fmla="*/ 40 h 79"/>
                <a:gd name="T98" fmla="*/ 15 w 106"/>
                <a:gd name="T99" fmla="*/ 38 h 79"/>
                <a:gd name="T100" fmla="*/ 7 w 106"/>
                <a:gd name="T101" fmla="*/ 30 h 79"/>
                <a:gd name="T102" fmla="*/ 4 w 106"/>
                <a:gd name="T103" fmla="*/ 26 h 79"/>
                <a:gd name="T104" fmla="*/ 0 w 106"/>
                <a:gd name="T105" fmla="*/ 27 h 79"/>
                <a:gd name="T106" fmla="*/ 5 w 106"/>
                <a:gd name="T107" fmla="*/ 18 h 79"/>
                <a:gd name="T108" fmla="*/ 16 w 106"/>
                <a:gd name="T109" fmla="*/ 15 h 79"/>
                <a:gd name="T110" fmla="*/ 18 w 106"/>
                <a:gd name="T111" fmla="*/ 8 h 79"/>
                <a:gd name="T112" fmla="*/ 19 w 106"/>
                <a:gd name="T113" fmla="*/ 7 h 79"/>
                <a:gd name="T114" fmla="*/ 19 w 106"/>
                <a:gd name="T1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" h="79">
                  <a:moveTo>
                    <a:pt x="19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51" y="4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1" y="7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9" y="7"/>
                  </a:lnTo>
                  <a:lnTo>
                    <a:pt x="60" y="7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5" y="10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78" y="8"/>
                  </a:lnTo>
                  <a:lnTo>
                    <a:pt x="79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9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3" y="18"/>
                  </a:lnTo>
                  <a:lnTo>
                    <a:pt x="93" y="18"/>
                  </a:lnTo>
                  <a:lnTo>
                    <a:pt x="95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1"/>
                  </a:lnTo>
                  <a:lnTo>
                    <a:pt x="93" y="23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5" y="24"/>
                  </a:lnTo>
                  <a:lnTo>
                    <a:pt x="97" y="24"/>
                  </a:lnTo>
                  <a:lnTo>
                    <a:pt x="97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7"/>
                  </a:lnTo>
                  <a:lnTo>
                    <a:pt x="97" y="29"/>
                  </a:lnTo>
                  <a:lnTo>
                    <a:pt x="98" y="30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3" y="35"/>
                  </a:lnTo>
                  <a:lnTo>
                    <a:pt x="103" y="37"/>
                  </a:lnTo>
                  <a:lnTo>
                    <a:pt x="103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49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5" y="52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3" y="57"/>
                  </a:lnTo>
                  <a:lnTo>
                    <a:pt x="105" y="57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2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5"/>
                  </a:lnTo>
                  <a:lnTo>
                    <a:pt x="98" y="65"/>
                  </a:lnTo>
                  <a:lnTo>
                    <a:pt x="100" y="65"/>
                  </a:lnTo>
                  <a:lnTo>
                    <a:pt x="101" y="67"/>
                  </a:lnTo>
                  <a:lnTo>
                    <a:pt x="101" y="65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0" y="70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5" y="75"/>
                  </a:lnTo>
                  <a:lnTo>
                    <a:pt x="95" y="75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2" y="73"/>
                  </a:lnTo>
                  <a:lnTo>
                    <a:pt x="92" y="73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1" y="78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2" y="73"/>
                  </a:lnTo>
                  <a:lnTo>
                    <a:pt x="82" y="73"/>
                  </a:lnTo>
                  <a:lnTo>
                    <a:pt x="82" y="71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81" y="64"/>
                  </a:lnTo>
                  <a:lnTo>
                    <a:pt x="79" y="64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0" y="62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7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4" y="60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5" y="57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4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4" y="51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2" y="48"/>
                  </a:lnTo>
                  <a:lnTo>
                    <a:pt x="60" y="46"/>
                  </a:lnTo>
                  <a:lnTo>
                    <a:pt x="59" y="45"/>
                  </a:lnTo>
                  <a:lnTo>
                    <a:pt x="59" y="43"/>
                  </a:lnTo>
                  <a:lnTo>
                    <a:pt x="57" y="41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1" y="41"/>
                  </a:lnTo>
                  <a:lnTo>
                    <a:pt x="40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4" y="48"/>
                  </a:lnTo>
                  <a:lnTo>
                    <a:pt x="32" y="49"/>
                  </a:lnTo>
                  <a:lnTo>
                    <a:pt x="30" y="49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4" y="48"/>
                  </a:lnTo>
                  <a:lnTo>
                    <a:pt x="21" y="46"/>
                  </a:lnTo>
                  <a:lnTo>
                    <a:pt x="19" y="46"/>
                  </a:lnTo>
                  <a:lnTo>
                    <a:pt x="21" y="45"/>
                  </a:lnTo>
                  <a:lnTo>
                    <a:pt x="21" y="43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6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0" y="35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3" y="15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1" name="Freeform 268">
              <a:extLst>
                <a:ext uri="{FF2B5EF4-FFF2-40B4-BE49-F238E27FC236}">
                  <a16:creationId xmlns:a16="http://schemas.microsoft.com/office/drawing/2014/main" id="{683CB8D4-CB16-729E-1CB4-123DC01DA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333" y="4026079"/>
              <a:ext cx="83817" cy="21442"/>
            </a:xfrm>
            <a:custGeom>
              <a:avLst/>
              <a:gdLst>
                <a:gd name="T0" fmla="*/ 25 w 43"/>
                <a:gd name="T1" fmla="*/ 2 h 11"/>
                <a:gd name="T2" fmla="*/ 29 w 43"/>
                <a:gd name="T3" fmla="*/ 3 h 11"/>
                <a:gd name="T4" fmla="*/ 32 w 43"/>
                <a:gd name="T5" fmla="*/ 3 h 11"/>
                <a:gd name="T6" fmla="*/ 35 w 43"/>
                <a:gd name="T7" fmla="*/ 5 h 11"/>
                <a:gd name="T8" fmla="*/ 37 w 43"/>
                <a:gd name="T9" fmla="*/ 5 h 11"/>
                <a:gd name="T10" fmla="*/ 38 w 43"/>
                <a:gd name="T11" fmla="*/ 5 h 11"/>
                <a:gd name="T12" fmla="*/ 43 w 43"/>
                <a:gd name="T13" fmla="*/ 6 h 11"/>
                <a:gd name="T14" fmla="*/ 43 w 43"/>
                <a:gd name="T15" fmla="*/ 8 h 11"/>
                <a:gd name="T16" fmla="*/ 37 w 43"/>
                <a:gd name="T17" fmla="*/ 10 h 11"/>
                <a:gd name="T18" fmla="*/ 30 w 43"/>
                <a:gd name="T19" fmla="*/ 8 h 11"/>
                <a:gd name="T20" fmla="*/ 29 w 43"/>
                <a:gd name="T21" fmla="*/ 6 h 11"/>
                <a:gd name="T22" fmla="*/ 25 w 43"/>
                <a:gd name="T23" fmla="*/ 5 h 11"/>
                <a:gd name="T24" fmla="*/ 24 w 43"/>
                <a:gd name="T25" fmla="*/ 5 h 11"/>
                <a:gd name="T26" fmla="*/ 22 w 43"/>
                <a:gd name="T27" fmla="*/ 6 h 11"/>
                <a:gd name="T28" fmla="*/ 22 w 43"/>
                <a:gd name="T29" fmla="*/ 6 h 11"/>
                <a:gd name="T30" fmla="*/ 16 w 43"/>
                <a:gd name="T31" fmla="*/ 8 h 11"/>
                <a:gd name="T32" fmla="*/ 14 w 43"/>
                <a:gd name="T33" fmla="*/ 8 h 11"/>
                <a:gd name="T34" fmla="*/ 11 w 43"/>
                <a:gd name="T35" fmla="*/ 11 h 11"/>
                <a:gd name="T36" fmla="*/ 5 w 43"/>
                <a:gd name="T37" fmla="*/ 11 h 11"/>
                <a:gd name="T38" fmla="*/ 2 w 43"/>
                <a:gd name="T39" fmla="*/ 11 h 11"/>
                <a:gd name="T40" fmla="*/ 0 w 43"/>
                <a:gd name="T41" fmla="*/ 11 h 11"/>
                <a:gd name="T42" fmla="*/ 0 w 43"/>
                <a:gd name="T43" fmla="*/ 6 h 11"/>
                <a:gd name="T44" fmla="*/ 2 w 43"/>
                <a:gd name="T45" fmla="*/ 6 h 11"/>
                <a:gd name="T46" fmla="*/ 3 w 43"/>
                <a:gd name="T47" fmla="*/ 8 h 11"/>
                <a:gd name="T48" fmla="*/ 8 w 43"/>
                <a:gd name="T49" fmla="*/ 8 h 11"/>
                <a:gd name="T50" fmla="*/ 8 w 43"/>
                <a:gd name="T51" fmla="*/ 8 h 11"/>
                <a:gd name="T52" fmla="*/ 11 w 43"/>
                <a:gd name="T53" fmla="*/ 6 h 11"/>
                <a:gd name="T54" fmla="*/ 18 w 43"/>
                <a:gd name="T55" fmla="*/ 6 h 11"/>
                <a:gd name="T56" fmla="*/ 19 w 43"/>
                <a:gd name="T57" fmla="*/ 6 h 11"/>
                <a:gd name="T58" fmla="*/ 18 w 43"/>
                <a:gd name="T59" fmla="*/ 5 h 11"/>
                <a:gd name="T60" fmla="*/ 10 w 43"/>
                <a:gd name="T61" fmla="*/ 6 h 11"/>
                <a:gd name="T62" fmla="*/ 5 w 43"/>
                <a:gd name="T63" fmla="*/ 8 h 11"/>
                <a:gd name="T64" fmla="*/ 3 w 43"/>
                <a:gd name="T65" fmla="*/ 5 h 11"/>
                <a:gd name="T66" fmla="*/ 11 w 43"/>
                <a:gd name="T67" fmla="*/ 5 h 11"/>
                <a:gd name="T68" fmla="*/ 19 w 43"/>
                <a:gd name="T69" fmla="*/ 5 h 11"/>
                <a:gd name="T70" fmla="*/ 22 w 43"/>
                <a:gd name="T7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11">
                  <a:moveTo>
                    <a:pt x="24" y="0"/>
                  </a:moveTo>
                  <a:lnTo>
                    <a:pt x="25" y="2"/>
                  </a:lnTo>
                  <a:lnTo>
                    <a:pt x="27" y="2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7" y="3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2" name="Freeform 269">
              <a:extLst>
                <a:ext uri="{FF2B5EF4-FFF2-40B4-BE49-F238E27FC236}">
                  <a16:creationId xmlns:a16="http://schemas.microsoft.com/office/drawing/2014/main" id="{51F464C7-41D8-7EFE-AE3E-16233A396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2463" y="1219200"/>
              <a:ext cx="1728960" cy="1280639"/>
            </a:xfrm>
            <a:custGeom>
              <a:avLst/>
              <a:gdLst>
                <a:gd name="T0" fmla="*/ 310 w 887"/>
                <a:gd name="T1" fmla="*/ 422 h 657"/>
                <a:gd name="T2" fmla="*/ 276 w 887"/>
                <a:gd name="T3" fmla="*/ 430 h 657"/>
                <a:gd name="T4" fmla="*/ 681 w 887"/>
                <a:gd name="T5" fmla="*/ 391 h 657"/>
                <a:gd name="T6" fmla="*/ 662 w 887"/>
                <a:gd name="T7" fmla="*/ 396 h 657"/>
                <a:gd name="T8" fmla="*/ 239 w 887"/>
                <a:gd name="T9" fmla="*/ 345 h 657"/>
                <a:gd name="T10" fmla="*/ 16 w 887"/>
                <a:gd name="T11" fmla="*/ 208 h 657"/>
                <a:gd name="T12" fmla="*/ 801 w 887"/>
                <a:gd name="T13" fmla="*/ 128 h 657"/>
                <a:gd name="T14" fmla="*/ 608 w 887"/>
                <a:gd name="T15" fmla="*/ 0 h 657"/>
                <a:gd name="T16" fmla="*/ 741 w 887"/>
                <a:gd name="T17" fmla="*/ 35 h 657"/>
                <a:gd name="T18" fmla="*/ 739 w 887"/>
                <a:gd name="T19" fmla="*/ 81 h 657"/>
                <a:gd name="T20" fmla="*/ 829 w 887"/>
                <a:gd name="T21" fmla="*/ 63 h 657"/>
                <a:gd name="T22" fmla="*/ 809 w 887"/>
                <a:gd name="T23" fmla="*/ 120 h 657"/>
                <a:gd name="T24" fmla="*/ 777 w 887"/>
                <a:gd name="T25" fmla="*/ 155 h 657"/>
                <a:gd name="T26" fmla="*/ 771 w 887"/>
                <a:gd name="T27" fmla="*/ 203 h 657"/>
                <a:gd name="T28" fmla="*/ 731 w 887"/>
                <a:gd name="T29" fmla="*/ 227 h 657"/>
                <a:gd name="T30" fmla="*/ 766 w 887"/>
                <a:gd name="T31" fmla="*/ 276 h 657"/>
                <a:gd name="T32" fmla="*/ 771 w 887"/>
                <a:gd name="T33" fmla="*/ 292 h 657"/>
                <a:gd name="T34" fmla="*/ 746 w 887"/>
                <a:gd name="T35" fmla="*/ 311 h 657"/>
                <a:gd name="T36" fmla="*/ 676 w 887"/>
                <a:gd name="T37" fmla="*/ 331 h 657"/>
                <a:gd name="T38" fmla="*/ 722 w 887"/>
                <a:gd name="T39" fmla="*/ 336 h 657"/>
                <a:gd name="T40" fmla="*/ 695 w 887"/>
                <a:gd name="T41" fmla="*/ 340 h 657"/>
                <a:gd name="T42" fmla="*/ 739 w 887"/>
                <a:gd name="T43" fmla="*/ 383 h 657"/>
                <a:gd name="T44" fmla="*/ 683 w 887"/>
                <a:gd name="T45" fmla="*/ 377 h 657"/>
                <a:gd name="T46" fmla="*/ 632 w 887"/>
                <a:gd name="T47" fmla="*/ 407 h 657"/>
                <a:gd name="T48" fmla="*/ 725 w 887"/>
                <a:gd name="T49" fmla="*/ 419 h 657"/>
                <a:gd name="T50" fmla="*/ 678 w 887"/>
                <a:gd name="T51" fmla="*/ 448 h 657"/>
                <a:gd name="T52" fmla="*/ 588 w 887"/>
                <a:gd name="T53" fmla="*/ 462 h 657"/>
                <a:gd name="T54" fmla="*/ 541 w 887"/>
                <a:gd name="T55" fmla="*/ 511 h 657"/>
                <a:gd name="T56" fmla="*/ 506 w 887"/>
                <a:gd name="T57" fmla="*/ 520 h 657"/>
                <a:gd name="T58" fmla="*/ 462 w 887"/>
                <a:gd name="T59" fmla="*/ 539 h 657"/>
                <a:gd name="T60" fmla="*/ 459 w 887"/>
                <a:gd name="T61" fmla="*/ 582 h 657"/>
                <a:gd name="T62" fmla="*/ 443 w 887"/>
                <a:gd name="T63" fmla="*/ 610 h 657"/>
                <a:gd name="T64" fmla="*/ 422 w 887"/>
                <a:gd name="T65" fmla="*/ 657 h 657"/>
                <a:gd name="T66" fmla="*/ 392 w 887"/>
                <a:gd name="T67" fmla="*/ 641 h 657"/>
                <a:gd name="T68" fmla="*/ 362 w 887"/>
                <a:gd name="T69" fmla="*/ 632 h 657"/>
                <a:gd name="T70" fmla="*/ 334 w 887"/>
                <a:gd name="T71" fmla="*/ 608 h 657"/>
                <a:gd name="T72" fmla="*/ 321 w 887"/>
                <a:gd name="T73" fmla="*/ 561 h 657"/>
                <a:gd name="T74" fmla="*/ 326 w 887"/>
                <a:gd name="T75" fmla="*/ 547 h 657"/>
                <a:gd name="T76" fmla="*/ 295 w 887"/>
                <a:gd name="T77" fmla="*/ 536 h 657"/>
                <a:gd name="T78" fmla="*/ 302 w 887"/>
                <a:gd name="T79" fmla="*/ 503 h 657"/>
                <a:gd name="T80" fmla="*/ 288 w 887"/>
                <a:gd name="T81" fmla="*/ 495 h 657"/>
                <a:gd name="T82" fmla="*/ 288 w 887"/>
                <a:gd name="T83" fmla="*/ 474 h 657"/>
                <a:gd name="T84" fmla="*/ 290 w 887"/>
                <a:gd name="T85" fmla="*/ 462 h 657"/>
                <a:gd name="T86" fmla="*/ 317 w 887"/>
                <a:gd name="T87" fmla="*/ 432 h 657"/>
                <a:gd name="T88" fmla="*/ 274 w 887"/>
                <a:gd name="T89" fmla="*/ 397 h 657"/>
                <a:gd name="T90" fmla="*/ 301 w 887"/>
                <a:gd name="T91" fmla="*/ 388 h 657"/>
                <a:gd name="T92" fmla="*/ 279 w 887"/>
                <a:gd name="T93" fmla="*/ 363 h 657"/>
                <a:gd name="T94" fmla="*/ 249 w 887"/>
                <a:gd name="T95" fmla="*/ 377 h 657"/>
                <a:gd name="T96" fmla="*/ 255 w 887"/>
                <a:gd name="T97" fmla="*/ 339 h 657"/>
                <a:gd name="T98" fmla="*/ 239 w 887"/>
                <a:gd name="T99" fmla="*/ 306 h 657"/>
                <a:gd name="T100" fmla="*/ 209 w 887"/>
                <a:gd name="T101" fmla="*/ 263 h 657"/>
                <a:gd name="T102" fmla="*/ 102 w 887"/>
                <a:gd name="T103" fmla="*/ 244 h 657"/>
                <a:gd name="T104" fmla="*/ 42 w 887"/>
                <a:gd name="T105" fmla="*/ 225 h 657"/>
                <a:gd name="T106" fmla="*/ 86 w 887"/>
                <a:gd name="T107" fmla="*/ 200 h 657"/>
                <a:gd name="T108" fmla="*/ 3 w 887"/>
                <a:gd name="T109" fmla="*/ 188 h 657"/>
                <a:gd name="T110" fmla="*/ 105 w 887"/>
                <a:gd name="T111" fmla="*/ 150 h 657"/>
                <a:gd name="T112" fmla="*/ 102 w 887"/>
                <a:gd name="T113" fmla="*/ 104 h 657"/>
                <a:gd name="T114" fmla="*/ 191 w 887"/>
                <a:gd name="T115" fmla="*/ 62 h 657"/>
                <a:gd name="T116" fmla="*/ 279 w 887"/>
                <a:gd name="T117" fmla="*/ 69 h 657"/>
                <a:gd name="T118" fmla="*/ 408 w 887"/>
                <a:gd name="T119" fmla="*/ 54 h 657"/>
                <a:gd name="T120" fmla="*/ 448 w 887"/>
                <a:gd name="T121" fmla="*/ 17 h 657"/>
                <a:gd name="T122" fmla="*/ 541 w 887"/>
                <a:gd name="T123" fmla="*/ 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7" h="657">
                  <a:moveTo>
                    <a:pt x="384" y="634"/>
                  </a:moveTo>
                  <a:lnTo>
                    <a:pt x="384" y="634"/>
                  </a:lnTo>
                  <a:lnTo>
                    <a:pt x="384" y="635"/>
                  </a:lnTo>
                  <a:lnTo>
                    <a:pt x="384" y="637"/>
                  </a:lnTo>
                  <a:lnTo>
                    <a:pt x="383" y="640"/>
                  </a:lnTo>
                  <a:lnTo>
                    <a:pt x="381" y="638"/>
                  </a:lnTo>
                  <a:lnTo>
                    <a:pt x="380" y="637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7" y="637"/>
                  </a:lnTo>
                  <a:lnTo>
                    <a:pt x="381" y="634"/>
                  </a:lnTo>
                  <a:lnTo>
                    <a:pt x="384" y="634"/>
                  </a:lnTo>
                  <a:close/>
                  <a:moveTo>
                    <a:pt x="517" y="523"/>
                  </a:moveTo>
                  <a:lnTo>
                    <a:pt x="519" y="525"/>
                  </a:lnTo>
                  <a:lnTo>
                    <a:pt x="519" y="528"/>
                  </a:lnTo>
                  <a:lnTo>
                    <a:pt x="517" y="528"/>
                  </a:lnTo>
                  <a:lnTo>
                    <a:pt x="515" y="528"/>
                  </a:lnTo>
                  <a:lnTo>
                    <a:pt x="514" y="526"/>
                  </a:lnTo>
                  <a:lnTo>
                    <a:pt x="515" y="525"/>
                  </a:lnTo>
                  <a:lnTo>
                    <a:pt x="517" y="523"/>
                  </a:lnTo>
                  <a:close/>
                  <a:moveTo>
                    <a:pt x="314" y="419"/>
                  </a:moveTo>
                  <a:lnTo>
                    <a:pt x="317" y="421"/>
                  </a:lnTo>
                  <a:lnTo>
                    <a:pt x="320" y="421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17" y="424"/>
                  </a:lnTo>
                  <a:lnTo>
                    <a:pt x="317" y="427"/>
                  </a:lnTo>
                  <a:lnTo>
                    <a:pt x="315" y="427"/>
                  </a:lnTo>
                  <a:lnTo>
                    <a:pt x="317" y="429"/>
                  </a:lnTo>
                  <a:lnTo>
                    <a:pt x="315" y="429"/>
                  </a:lnTo>
                  <a:lnTo>
                    <a:pt x="314" y="430"/>
                  </a:lnTo>
                  <a:lnTo>
                    <a:pt x="312" y="430"/>
                  </a:lnTo>
                  <a:lnTo>
                    <a:pt x="312" y="429"/>
                  </a:lnTo>
                  <a:lnTo>
                    <a:pt x="310" y="426"/>
                  </a:lnTo>
                  <a:lnTo>
                    <a:pt x="310" y="424"/>
                  </a:lnTo>
                  <a:lnTo>
                    <a:pt x="310" y="422"/>
                  </a:lnTo>
                  <a:lnTo>
                    <a:pt x="310" y="421"/>
                  </a:lnTo>
                  <a:lnTo>
                    <a:pt x="312" y="419"/>
                  </a:lnTo>
                  <a:lnTo>
                    <a:pt x="314" y="419"/>
                  </a:lnTo>
                  <a:close/>
                  <a:moveTo>
                    <a:pt x="266" y="410"/>
                  </a:moveTo>
                  <a:lnTo>
                    <a:pt x="273" y="410"/>
                  </a:lnTo>
                  <a:lnTo>
                    <a:pt x="280" y="411"/>
                  </a:lnTo>
                  <a:lnTo>
                    <a:pt x="282" y="413"/>
                  </a:lnTo>
                  <a:lnTo>
                    <a:pt x="285" y="415"/>
                  </a:lnTo>
                  <a:lnTo>
                    <a:pt x="290" y="419"/>
                  </a:lnTo>
                  <a:lnTo>
                    <a:pt x="295" y="421"/>
                  </a:lnTo>
                  <a:lnTo>
                    <a:pt x="301" y="422"/>
                  </a:lnTo>
                  <a:lnTo>
                    <a:pt x="301" y="424"/>
                  </a:lnTo>
                  <a:lnTo>
                    <a:pt x="301" y="424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7"/>
                  </a:lnTo>
                  <a:lnTo>
                    <a:pt x="302" y="427"/>
                  </a:lnTo>
                  <a:lnTo>
                    <a:pt x="302" y="427"/>
                  </a:lnTo>
                  <a:lnTo>
                    <a:pt x="301" y="429"/>
                  </a:lnTo>
                  <a:lnTo>
                    <a:pt x="299" y="430"/>
                  </a:lnTo>
                  <a:lnTo>
                    <a:pt x="290" y="433"/>
                  </a:lnTo>
                  <a:lnTo>
                    <a:pt x="287" y="435"/>
                  </a:lnTo>
                  <a:lnTo>
                    <a:pt x="279" y="437"/>
                  </a:lnTo>
                  <a:lnTo>
                    <a:pt x="276" y="437"/>
                  </a:lnTo>
                  <a:lnTo>
                    <a:pt x="276" y="437"/>
                  </a:lnTo>
                  <a:lnTo>
                    <a:pt x="274" y="435"/>
                  </a:lnTo>
                  <a:lnTo>
                    <a:pt x="271" y="435"/>
                  </a:lnTo>
                  <a:lnTo>
                    <a:pt x="271" y="433"/>
                  </a:lnTo>
                  <a:lnTo>
                    <a:pt x="269" y="433"/>
                  </a:lnTo>
                  <a:lnTo>
                    <a:pt x="269" y="432"/>
                  </a:lnTo>
                  <a:lnTo>
                    <a:pt x="271" y="432"/>
                  </a:lnTo>
                  <a:lnTo>
                    <a:pt x="274" y="432"/>
                  </a:lnTo>
                  <a:lnTo>
                    <a:pt x="277" y="432"/>
                  </a:lnTo>
                  <a:lnTo>
                    <a:pt x="276" y="430"/>
                  </a:lnTo>
                  <a:lnTo>
                    <a:pt x="276" y="430"/>
                  </a:lnTo>
                  <a:lnTo>
                    <a:pt x="274" y="430"/>
                  </a:lnTo>
                  <a:lnTo>
                    <a:pt x="273" y="430"/>
                  </a:lnTo>
                  <a:lnTo>
                    <a:pt x="273" y="429"/>
                  </a:lnTo>
                  <a:lnTo>
                    <a:pt x="271" y="429"/>
                  </a:lnTo>
                  <a:lnTo>
                    <a:pt x="265" y="429"/>
                  </a:lnTo>
                  <a:lnTo>
                    <a:pt x="261" y="427"/>
                  </a:lnTo>
                  <a:lnTo>
                    <a:pt x="260" y="427"/>
                  </a:lnTo>
                  <a:lnTo>
                    <a:pt x="260" y="426"/>
                  </a:lnTo>
                  <a:lnTo>
                    <a:pt x="258" y="426"/>
                  </a:lnTo>
                  <a:lnTo>
                    <a:pt x="260" y="421"/>
                  </a:lnTo>
                  <a:lnTo>
                    <a:pt x="261" y="419"/>
                  </a:lnTo>
                  <a:lnTo>
                    <a:pt x="263" y="419"/>
                  </a:lnTo>
                  <a:lnTo>
                    <a:pt x="266" y="419"/>
                  </a:lnTo>
                  <a:lnTo>
                    <a:pt x="268" y="419"/>
                  </a:lnTo>
                  <a:lnTo>
                    <a:pt x="263" y="418"/>
                  </a:lnTo>
                  <a:lnTo>
                    <a:pt x="261" y="416"/>
                  </a:lnTo>
                  <a:lnTo>
                    <a:pt x="260" y="416"/>
                  </a:lnTo>
                  <a:lnTo>
                    <a:pt x="260" y="415"/>
                  </a:lnTo>
                  <a:lnTo>
                    <a:pt x="260" y="413"/>
                  </a:lnTo>
                  <a:lnTo>
                    <a:pt x="260" y="413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66" y="410"/>
                  </a:lnTo>
                  <a:close/>
                  <a:moveTo>
                    <a:pt x="301" y="392"/>
                  </a:moveTo>
                  <a:lnTo>
                    <a:pt x="304" y="392"/>
                  </a:lnTo>
                  <a:lnTo>
                    <a:pt x="306" y="394"/>
                  </a:lnTo>
                  <a:lnTo>
                    <a:pt x="307" y="396"/>
                  </a:lnTo>
                  <a:lnTo>
                    <a:pt x="306" y="396"/>
                  </a:lnTo>
                  <a:lnTo>
                    <a:pt x="304" y="396"/>
                  </a:lnTo>
                  <a:lnTo>
                    <a:pt x="299" y="396"/>
                  </a:lnTo>
                  <a:lnTo>
                    <a:pt x="299" y="394"/>
                  </a:lnTo>
                  <a:lnTo>
                    <a:pt x="299" y="394"/>
                  </a:lnTo>
                  <a:lnTo>
                    <a:pt x="299" y="392"/>
                  </a:lnTo>
                  <a:lnTo>
                    <a:pt x="301" y="392"/>
                  </a:lnTo>
                  <a:close/>
                  <a:moveTo>
                    <a:pt x="679" y="391"/>
                  </a:moveTo>
                  <a:lnTo>
                    <a:pt x="681" y="391"/>
                  </a:lnTo>
                  <a:lnTo>
                    <a:pt x="683" y="391"/>
                  </a:lnTo>
                  <a:lnTo>
                    <a:pt x="683" y="392"/>
                  </a:lnTo>
                  <a:lnTo>
                    <a:pt x="684" y="392"/>
                  </a:lnTo>
                  <a:lnTo>
                    <a:pt x="686" y="394"/>
                  </a:lnTo>
                  <a:lnTo>
                    <a:pt x="686" y="396"/>
                  </a:lnTo>
                  <a:lnTo>
                    <a:pt x="686" y="396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84" y="397"/>
                  </a:lnTo>
                  <a:lnTo>
                    <a:pt x="686" y="399"/>
                  </a:lnTo>
                  <a:lnTo>
                    <a:pt x="686" y="399"/>
                  </a:lnTo>
                  <a:lnTo>
                    <a:pt x="686" y="400"/>
                  </a:lnTo>
                  <a:lnTo>
                    <a:pt x="686" y="400"/>
                  </a:lnTo>
                  <a:lnTo>
                    <a:pt x="679" y="402"/>
                  </a:lnTo>
                  <a:lnTo>
                    <a:pt x="678" y="403"/>
                  </a:lnTo>
                  <a:lnTo>
                    <a:pt x="676" y="405"/>
                  </a:lnTo>
                  <a:lnTo>
                    <a:pt x="673" y="407"/>
                  </a:lnTo>
                  <a:lnTo>
                    <a:pt x="673" y="407"/>
                  </a:lnTo>
                  <a:lnTo>
                    <a:pt x="671" y="405"/>
                  </a:lnTo>
                  <a:lnTo>
                    <a:pt x="668" y="403"/>
                  </a:lnTo>
                  <a:lnTo>
                    <a:pt x="660" y="403"/>
                  </a:lnTo>
                  <a:lnTo>
                    <a:pt x="653" y="405"/>
                  </a:lnTo>
                  <a:lnTo>
                    <a:pt x="649" y="407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2"/>
                  </a:lnTo>
                  <a:lnTo>
                    <a:pt x="649" y="402"/>
                  </a:lnTo>
                  <a:lnTo>
                    <a:pt x="651" y="400"/>
                  </a:lnTo>
                  <a:lnTo>
                    <a:pt x="653" y="399"/>
                  </a:lnTo>
                  <a:lnTo>
                    <a:pt x="651" y="397"/>
                  </a:lnTo>
                  <a:lnTo>
                    <a:pt x="653" y="394"/>
                  </a:lnTo>
                  <a:lnTo>
                    <a:pt x="654" y="394"/>
                  </a:lnTo>
                  <a:lnTo>
                    <a:pt x="657" y="394"/>
                  </a:lnTo>
                  <a:lnTo>
                    <a:pt x="659" y="396"/>
                  </a:lnTo>
                  <a:lnTo>
                    <a:pt x="662" y="396"/>
                  </a:lnTo>
                  <a:lnTo>
                    <a:pt x="668" y="394"/>
                  </a:lnTo>
                  <a:lnTo>
                    <a:pt x="671" y="394"/>
                  </a:lnTo>
                  <a:lnTo>
                    <a:pt x="679" y="391"/>
                  </a:lnTo>
                  <a:close/>
                  <a:moveTo>
                    <a:pt x="279" y="383"/>
                  </a:moveTo>
                  <a:lnTo>
                    <a:pt x="279" y="385"/>
                  </a:lnTo>
                  <a:lnTo>
                    <a:pt x="280" y="386"/>
                  </a:lnTo>
                  <a:lnTo>
                    <a:pt x="280" y="388"/>
                  </a:lnTo>
                  <a:lnTo>
                    <a:pt x="280" y="388"/>
                  </a:lnTo>
                  <a:lnTo>
                    <a:pt x="280" y="389"/>
                  </a:lnTo>
                  <a:lnTo>
                    <a:pt x="279" y="389"/>
                  </a:lnTo>
                  <a:lnTo>
                    <a:pt x="279" y="391"/>
                  </a:lnTo>
                  <a:lnTo>
                    <a:pt x="277" y="391"/>
                  </a:lnTo>
                  <a:lnTo>
                    <a:pt x="274" y="389"/>
                  </a:lnTo>
                  <a:lnTo>
                    <a:pt x="273" y="389"/>
                  </a:lnTo>
                  <a:lnTo>
                    <a:pt x="273" y="388"/>
                  </a:lnTo>
                  <a:lnTo>
                    <a:pt x="273" y="388"/>
                  </a:lnTo>
                  <a:lnTo>
                    <a:pt x="274" y="386"/>
                  </a:lnTo>
                  <a:lnTo>
                    <a:pt x="276" y="385"/>
                  </a:lnTo>
                  <a:lnTo>
                    <a:pt x="279" y="383"/>
                  </a:lnTo>
                  <a:close/>
                  <a:moveTo>
                    <a:pt x="255" y="342"/>
                  </a:moveTo>
                  <a:lnTo>
                    <a:pt x="257" y="342"/>
                  </a:lnTo>
                  <a:lnTo>
                    <a:pt x="257" y="344"/>
                  </a:lnTo>
                  <a:lnTo>
                    <a:pt x="255" y="345"/>
                  </a:lnTo>
                  <a:lnTo>
                    <a:pt x="254" y="347"/>
                  </a:lnTo>
                  <a:lnTo>
                    <a:pt x="250" y="350"/>
                  </a:lnTo>
                  <a:lnTo>
                    <a:pt x="249" y="350"/>
                  </a:lnTo>
                  <a:lnTo>
                    <a:pt x="249" y="348"/>
                  </a:lnTo>
                  <a:lnTo>
                    <a:pt x="247" y="348"/>
                  </a:lnTo>
                  <a:lnTo>
                    <a:pt x="246" y="348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4" y="347"/>
                  </a:lnTo>
                  <a:lnTo>
                    <a:pt x="243" y="347"/>
                  </a:lnTo>
                  <a:lnTo>
                    <a:pt x="241" y="347"/>
                  </a:lnTo>
                  <a:lnTo>
                    <a:pt x="239" y="345"/>
                  </a:lnTo>
                  <a:lnTo>
                    <a:pt x="243" y="344"/>
                  </a:lnTo>
                  <a:lnTo>
                    <a:pt x="243" y="344"/>
                  </a:lnTo>
                  <a:lnTo>
                    <a:pt x="247" y="344"/>
                  </a:lnTo>
                  <a:lnTo>
                    <a:pt x="249" y="344"/>
                  </a:lnTo>
                  <a:lnTo>
                    <a:pt x="250" y="344"/>
                  </a:lnTo>
                  <a:lnTo>
                    <a:pt x="252" y="344"/>
                  </a:lnTo>
                  <a:lnTo>
                    <a:pt x="254" y="342"/>
                  </a:lnTo>
                  <a:lnTo>
                    <a:pt x="255" y="342"/>
                  </a:lnTo>
                  <a:close/>
                  <a:moveTo>
                    <a:pt x="793" y="270"/>
                  </a:moveTo>
                  <a:lnTo>
                    <a:pt x="794" y="273"/>
                  </a:lnTo>
                  <a:lnTo>
                    <a:pt x="794" y="274"/>
                  </a:lnTo>
                  <a:lnTo>
                    <a:pt x="796" y="277"/>
                  </a:lnTo>
                  <a:lnTo>
                    <a:pt x="799" y="276"/>
                  </a:lnTo>
                  <a:lnTo>
                    <a:pt x="801" y="279"/>
                  </a:lnTo>
                  <a:lnTo>
                    <a:pt x="799" y="281"/>
                  </a:lnTo>
                  <a:lnTo>
                    <a:pt x="788" y="281"/>
                  </a:lnTo>
                  <a:lnTo>
                    <a:pt x="783" y="281"/>
                  </a:lnTo>
                  <a:lnTo>
                    <a:pt x="780" y="279"/>
                  </a:lnTo>
                  <a:lnTo>
                    <a:pt x="780" y="276"/>
                  </a:lnTo>
                  <a:lnTo>
                    <a:pt x="780" y="271"/>
                  </a:lnTo>
                  <a:lnTo>
                    <a:pt x="783" y="270"/>
                  </a:lnTo>
                  <a:lnTo>
                    <a:pt x="787" y="271"/>
                  </a:lnTo>
                  <a:lnTo>
                    <a:pt x="790" y="270"/>
                  </a:lnTo>
                  <a:lnTo>
                    <a:pt x="793" y="270"/>
                  </a:lnTo>
                  <a:close/>
                  <a:moveTo>
                    <a:pt x="780" y="230"/>
                  </a:moveTo>
                  <a:lnTo>
                    <a:pt x="782" y="232"/>
                  </a:lnTo>
                  <a:lnTo>
                    <a:pt x="783" y="240"/>
                  </a:lnTo>
                  <a:lnTo>
                    <a:pt x="783" y="251"/>
                  </a:lnTo>
                  <a:lnTo>
                    <a:pt x="782" y="251"/>
                  </a:lnTo>
                  <a:lnTo>
                    <a:pt x="777" y="238"/>
                  </a:lnTo>
                  <a:lnTo>
                    <a:pt x="777" y="233"/>
                  </a:lnTo>
                  <a:lnTo>
                    <a:pt x="777" y="230"/>
                  </a:lnTo>
                  <a:lnTo>
                    <a:pt x="780" y="230"/>
                  </a:lnTo>
                  <a:close/>
                  <a:moveTo>
                    <a:pt x="11" y="207"/>
                  </a:moveTo>
                  <a:lnTo>
                    <a:pt x="12" y="207"/>
                  </a:lnTo>
                  <a:lnTo>
                    <a:pt x="16" y="208"/>
                  </a:lnTo>
                  <a:lnTo>
                    <a:pt x="19" y="210"/>
                  </a:lnTo>
                  <a:lnTo>
                    <a:pt x="20" y="210"/>
                  </a:lnTo>
                  <a:lnTo>
                    <a:pt x="20" y="211"/>
                  </a:lnTo>
                  <a:lnTo>
                    <a:pt x="17" y="211"/>
                  </a:lnTo>
                  <a:lnTo>
                    <a:pt x="12" y="211"/>
                  </a:lnTo>
                  <a:lnTo>
                    <a:pt x="6" y="210"/>
                  </a:lnTo>
                  <a:lnTo>
                    <a:pt x="4" y="210"/>
                  </a:lnTo>
                  <a:lnTo>
                    <a:pt x="4" y="208"/>
                  </a:lnTo>
                  <a:lnTo>
                    <a:pt x="6" y="208"/>
                  </a:lnTo>
                  <a:lnTo>
                    <a:pt x="8" y="207"/>
                  </a:lnTo>
                  <a:lnTo>
                    <a:pt x="11" y="207"/>
                  </a:lnTo>
                  <a:close/>
                  <a:moveTo>
                    <a:pt x="794" y="194"/>
                  </a:moveTo>
                  <a:lnTo>
                    <a:pt x="798" y="196"/>
                  </a:lnTo>
                  <a:lnTo>
                    <a:pt x="798" y="197"/>
                  </a:lnTo>
                  <a:lnTo>
                    <a:pt x="796" y="200"/>
                  </a:lnTo>
                  <a:lnTo>
                    <a:pt x="793" y="202"/>
                  </a:lnTo>
                  <a:lnTo>
                    <a:pt x="790" y="202"/>
                  </a:lnTo>
                  <a:lnTo>
                    <a:pt x="790" y="200"/>
                  </a:lnTo>
                  <a:lnTo>
                    <a:pt x="790" y="199"/>
                  </a:lnTo>
                  <a:lnTo>
                    <a:pt x="794" y="196"/>
                  </a:lnTo>
                  <a:lnTo>
                    <a:pt x="794" y="194"/>
                  </a:lnTo>
                  <a:close/>
                  <a:moveTo>
                    <a:pt x="779" y="177"/>
                  </a:moveTo>
                  <a:lnTo>
                    <a:pt x="779" y="177"/>
                  </a:lnTo>
                  <a:lnTo>
                    <a:pt x="779" y="180"/>
                  </a:lnTo>
                  <a:lnTo>
                    <a:pt x="779" y="184"/>
                  </a:lnTo>
                  <a:lnTo>
                    <a:pt x="780" y="188"/>
                  </a:lnTo>
                  <a:lnTo>
                    <a:pt x="779" y="191"/>
                  </a:lnTo>
                  <a:lnTo>
                    <a:pt x="776" y="192"/>
                  </a:lnTo>
                  <a:lnTo>
                    <a:pt x="776" y="189"/>
                  </a:lnTo>
                  <a:lnTo>
                    <a:pt x="774" y="184"/>
                  </a:lnTo>
                  <a:lnTo>
                    <a:pt x="774" y="180"/>
                  </a:lnTo>
                  <a:lnTo>
                    <a:pt x="777" y="177"/>
                  </a:lnTo>
                  <a:lnTo>
                    <a:pt x="779" y="177"/>
                  </a:lnTo>
                  <a:close/>
                  <a:moveTo>
                    <a:pt x="793" y="125"/>
                  </a:moveTo>
                  <a:lnTo>
                    <a:pt x="801" y="125"/>
                  </a:lnTo>
                  <a:lnTo>
                    <a:pt x="801" y="128"/>
                  </a:lnTo>
                  <a:lnTo>
                    <a:pt x="798" y="132"/>
                  </a:lnTo>
                  <a:lnTo>
                    <a:pt x="791" y="136"/>
                  </a:lnTo>
                  <a:lnTo>
                    <a:pt x="783" y="136"/>
                  </a:lnTo>
                  <a:lnTo>
                    <a:pt x="777" y="134"/>
                  </a:lnTo>
                  <a:lnTo>
                    <a:pt x="776" y="131"/>
                  </a:lnTo>
                  <a:lnTo>
                    <a:pt x="779" y="128"/>
                  </a:lnTo>
                  <a:lnTo>
                    <a:pt x="785" y="126"/>
                  </a:lnTo>
                  <a:lnTo>
                    <a:pt x="793" y="125"/>
                  </a:lnTo>
                  <a:close/>
                  <a:moveTo>
                    <a:pt x="774" y="54"/>
                  </a:moveTo>
                  <a:lnTo>
                    <a:pt x="777" y="57"/>
                  </a:lnTo>
                  <a:lnTo>
                    <a:pt x="780" y="60"/>
                  </a:lnTo>
                  <a:lnTo>
                    <a:pt x="783" y="63"/>
                  </a:lnTo>
                  <a:lnTo>
                    <a:pt x="782" y="65"/>
                  </a:lnTo>
                  <a:lnTo>
                    <a:pt x="777" y="65"/>
                  </a:lnTo>
                  <a:lnTo>
                    <a:pt x="772" y="62"/>
                  </a:lnTo>
                  <a:lnTo>
                    <a:pt x="769" y="58"/>
                  </a:lnTo>
                  <a:lnTo>
                    <a:pt x="769" y="55"/>
                  </a:lnTo>
                  <a:lnTo>
                    <a:pt x="771" y="54"/>
                  </a:lnTo>
                  <a:lnTo>
                    <a:pt x="774" y="54"/>
                  </a:lnTo>
                  <a:close/>
                  <a:moveTo>
                    <a:pt x="381" y="33"/>
                  </a:moveTo>
                  <a:lnTo>
                    <a:pt x="396" y="38"/>
                  </a:lnTo>
                  <a:lnTo>
                    <a:pt x="403" y="41"/>
                  </a:lnTo>
                  <a:lnTo>
                    <a:pt x="407" y="44"/>
                  </a:lnTo>
                  <a:lnTo>
                    <a:pt x="405" y="49"/>
                  </a:lnTo>
                  <a:lnTo>
                    <a:pt x="403" y="55"/>
                  </a:lnTo>
                  <a:lnTo>
                    <a:pt x="402" y="55"/>
                  </a:lnTo>
                  <a:lnTo>
                    <a:pt x="396" y="52"/>
                  </a:lnTo>
                  <a:lnTo>
                    <a:pt x="386" y="47"/>
                  </a:lnTo>
                  <a:lnTo>
                    <a:pt x="377" y="46"/>
                  </a:lnTo>
                  <a:lnTo>
                    <a:pt x="369" y="40"/>
                  </a:lnTo>
                  <a:lnTo>
                    <a:pt x="369" y="36"/>
                  </a:lnTo>
                  <a:lnTo>
                    <a:pt x="369" y="35"/>
                  </a:lnTo>
                  <a:lnTo>
                    <a:pt x="377" y="35"/>
                  </a:lnTo>
                  <a:lnTo>
                    <a:pt x="381" y="33"/>
                  </a:lnTo>
                  <a:close/>
                  <a:moveTo>
                    <a:pt x="575" y="0"/>
                  </a:moveTo>
                  <a:lnTo>
                    <a:pt x="608" y="0"/>
                  </a:lnTo>
                  <a:lnTo>
                    <a:pt x="619" y="2"/>
                  </a:lnTo>
                  <a:lnTo>
                    <a:pt x="634" y="3"/>
                  </a:lnTo>
                  <a:lnTo>
                    <a:pt x="642" y="6"/>
                  </a:lnTo>
                  <a:lnTo>
                    <a:pt x="643" y="6"/>
                  </a:lnTo>
                  <a:lnTo>
                    <a:pt x="653" y="8"/>
                  </a:lnTo>
                  <a:lnTo>
                    <a:pt x="662" y="8"/>
                  </a:lnTo>
                  <a:lnTo>
                    <a:pt x="678" y="11"/>
                  </a:lnTo>
                  <a:lnTo>
                    <a:pt x="679" y="13"/>
                  </a:lnTo>
                  <a:lnTo>
                    <a:pt x="678" y="14"/>
                  </a:lnTo>
                  <a:lnTo>
                    <a:pt x="675" y="14"/>
                  </a:lnTo>
                  <a:lnTo>
                    <a:pt x="654" y="16"/>
                  </a:lnTo>
                  <a:lnTo>
                    <a:pt x="618" y="16"/>
                  </a:lnTo>
                  <a:lnTo>
                    <a:pt x="597" y="19"/>
                  </a:lnTo>
                  <a:lnTo>
                    <a:pt x="591" y="19"/>
                  </a:lnTo>
                  <a:lnTo>
                    <a:pt x="589" y="22"/>
                  </a:lnTo>
                  <a:lnTo>
                    <a:pt x="593" y="24"/>
                  </a:lnTo>
                  <a:lnTo>
                    <a:pt x="597" y="22"/>
                  </a:lnTo>
                  <a:lnTo>
                    <a:pt x="613" y="19"/>
                  </a:lnTo>
                  <a:lnTo>
                    <a:pt x="619" y="17"/>
                  </a:lnTo>
                  <a:lnTo>
                    <a:pt x="630" y="19"/>
                  </a:lnTo>
                  <a:lnTo>
                    <a:pt x="646" y="21"/>
                  </a:lnTo>
                  <a:lnTo>
                    <a:pt x="653" y="19"/>
                  </a:lnTo>
                  <a:lnTo>
                    <a:pt x="662" y="19"/>
                  </a:lnTo>
                  <a:lnTo>
                    <a:pt x="675" y="19"/>
                  </a:lnTo>
                  <a:lnTo>
                    <a:pt x="689" y="16"/>
                  </a:lnTo>
                  <a:lnTo>
                    <a:pt x="694" y="22"/>
                  </a:lnTo>
                  <a:lnTo>
                    <a:pt x="698" y="27"/>
                  </a:lnTo>
                  <a:lnTo>
                    <a:pt x="703" y="25"/>
                  </a:lnTo>
                  <a:lnTo>
                    <a:pt x="708" y="27"/>
                  </a:lnTo>
                  <a:lnTo>
                    <a:pt x="708" y="29"/>
                  </a:lnTo>
                  <a:lnTo>
                    <a:pt x="711" y="29"/>
                  </a:lnTo>
                  <a:lnTo>
                    <a:pt x="714" y="29"/>
                  </a:lnTo>
                  <a:lnTo>
                    <a:pt x="727" y="30"/>
                  </a:lnTo>
                  <a:lnTo>
                    <a:pt x="736" y="33"/>
                  </a:lnTo>
                  <a:lnTo>
                    <a:pt x="739" y="33"/>
                  </a:lnTo>
                  <a:lnTo>
                    <a:pt x="741" y="35"/>
                  </a:lnTo>
                  <a:lnTo>
                    <a:pt x="742" y="36"/>
                  </a:lnTo>
                  <a:lnTo>
                    <a:pt x="741" y="38"/>
                  </a:lnTo>
                  <a:lnTo>
                    <a:pt x="735" y="41"/>
                  </a:lnTo>
                  <a:lnTo>
                    <a:pt x="728" y="44"/>
                  </a:lnTo>
                  <a:lnTo>
                    <a:pt x="719" y="46"/>
                  </a:lnTo>
                  <a:lnTo>
                    <a:pt x="708" y="47"/>
                  </a:lnTo>
                  <a:lnTo>
                    <a:pt x="626" y="52"/>
                  </a:lnTo>
                  <a:lnTo>
                    <a:pt x="623" y="54"/>
                  </a:lnTo>
                  <a:lnTo>
                    <a:pt x="621" y="55"/>
                  </a:lnTo>
                  <a:lnTo>
                    <a:pt x="621" y="60"/>
                  </a:lnTo>
                  <a:lnTo>
                    <a:pt x="626" y="60"/>
                  </a:lnTo>
                  <a:lnTo>
                    <a:pt x="635" y="58"/>
                  </a:lnTo>
                  <a:lnTo>
                    <a:pt x="651" y="57"/>
                  </a:lnTo>
                  <a:lnTo>
                    <a:pt x="662" y="57"/>
                  </a:lnTo>
                  <a:lnTo>
                    <a:pt x="689" y="58"/>
                  </a:lnTo>
                  <a:lnTo>
                    <a:pt x="697" y="62"/>
                  </a:lnTo>
                  <a:lnTo>
                    <a:pt x="701" y="68"/>
                  </a:lnTo>
                  <a:lnTo>
                    <a:pt x="711" y="66"/>
                  </a:lnTo>
                  <a:lnTo>
                    <a:pt x="712" y="66"/>
                  </a:lnTo>
                  <a:lnTo>
                    <a:pt x="714" y="65"/>
                  </a:lnTo>
                  <a:lnTo>
                    <a:pt x="716" y="62"/>
                  </a:lnTo>
                  <a:lnTo>
                    <a:pt x="717" y="60"/>
                  </a:lnTo>
                  <a:lnTo>
                    <a:pt x="717" y="58"/>
                  </a:lnTo>
                  <a:lnTo>
                    <a:pt x="719" y="57"/>
                  </a:lnTo>
                  <a:lnTo>
                    <a:pt x="720" y="57"/>
                  </a:lnTo>
                  <a:lnTo>
                    <a:pt x="727" y="55"/>
                  </a:lnTo>
                  <a:lnTo>
                    <a:pt x="741" y="55"/>
                  </a:lnTo>
                  <a:lnTo>
                    <a:pt x="744" y="55"/>
                  </a:lnTo>
                  <a:lnTo>
                    <a:pt x="747" y="58"/>
                  </a:lnTo>
                  <a:lnTo>
                    <a:pt x="747" y="60"/>
                  </a:lnTo>
                  <a:lnTo>
                    <a:pt x="747" y="63"/>
                  </a:lnTo>
                  <a:lnTo>
                    <a:pt x="747" y="65"/>
                  </a:lnTo>
                  <a:lnTo>
                    <a:pt x="747" y="68"/>
                  </a:lnTo>
                  <a:lnTo>
                    <a:pt x="746" y="73"/>
                  </a:lnTo>
                  <a:lnTo>
                    <a:pt x="742" y="77"/>
                  </a:lnTo>
                  <a:lnTo>
                    <a:pt x="739" y="81"/>
                  </a:lnTo>
                  <a:lnTo>
                    <a:pt x="735" y="82"/>
                  </a:lnTo>
                  <a:lnTo>
                    <a:pt x="728" y="88"/>
                  </a:lnTo>
                  <a:lnTo>
                    <a:pt x="727" y="90"/>
                  </a:lnTo>
                  <a:lnTo>
                    <a:pt x="719" y="95"/>
                  </a:lnTo>
                  <a:lnTo>
                    <a:pt x="717" y="98"/>
                  </a:lnTo>
                  <a:lnTo>
                    <a:pt x="717" y="99"/>
                  </a:lnTo>
                  <a:lnTo>
                    <a:pt x="719" y="99"/>
                  </a:lnTo>
                  <a:lnTo>
                    <a:pt x="720" y="98"/>
                  </a:lnTo>
                  <a:lnTo>
                    <a:pt x="722" y="96"/>
                  </a:lnTo>
                  <a:lnTo>
                    <a:pt x="724" y="96"/>
                  </a:lnTo>
                  <a:lnTo>
                    <a:pt x="733" y="92"/>
                  </a:lnTo>
                  <a:lnTo>
                    <a:pt x="736" y="92"/>
                  </a:lnTo>
                  <a:lnTo>
                    <a:pt x="742" y="87"/>
                  </a:lnTo>
                  <a:lnTo>
                    <a:pt x="747" y="85"/>
                  </a:lnTo>
                  <a:lnTo>
                    <a:pt x="750" y="84"/>
                  </a:lnTo>
                  <a:lnTo>
                    <a:pt x="753" y="82"/>
                  </a:lnTo>
                  <a:lnTo>
                    <a:pt x="763" y="73"/>
                  </a:lnTo>
                  <a:lnTo>
                    <a:pt x="769" y="71"/>
                  </a:lnTo>
                  <a:lnTo>
                    <a:pt x="776" y="71"/>
                  </a:lnTo>
                  <a:lnTo>
                    <a:pt x="776" y="74"/>
                  </a:lnTo>
                  <a:lnTo>
                    <a:pt x="783" y="76"/>
                  </a:lnTo>
                  <a:lnTo>
                    <a:pt x="787" y="76"/>
                  </a:lnTo>
                  <a:lnTo>
                    <a:pt x="791" y="76"/>
                  </a:lnTo>
                  <a:lnTo>
                    <a:pt x="793" y="77"/>
                  </a:lnTo>
                  <a:lnTo>
                    <a:pt x="796" y="77"/>
                  </a:lnTo>
                  <a:lnTo>
                    <a:pt x="801" y="79"/>
                  </a:lnTo>
                  <a:lnTo>
                    <a:pt x="804" y="77"/>
                  </a:lnTo>
                  <a:lnTo>
                    <a:pt x="804" y="77"/>
                  </a:lnTo>
                  <a:lnTo>
                    <a:pt x="809" y="74"/>
                  </a:lnTo>
                  <a:lnTo>
                    <a:pt x="812" y="71"/>
                  </a:lnTo>
                  <a:lnTo>
                    <a:pt x="817" y="68"/>
                  </a:lnTo>
                  <a:lnTo>
                    <a:pt x="818" y="66"/>
                  </a:lnTo>
                  <a:lnTo>
                    <a:pt x="820" y="66"/>
                  </a:lnTo>
                  <a:lnTo>
                    <a:pt x="821" y="65"/>
                  </a:lnTo>
                  <a:lnTo>
                    <a:pt x="828" y="63"/>
                  </a:lnTo>
                  <a:lnTo>
                    <a:pt x="829" y="63"/>
                  </a:lnTo>
                  <a:lnTo>
                    <a:pt x="832" y="65"/>
                  </a:lnTo>
                  <a:lnTo>
                    <a:pt x="847" y="65"/>
                  </a:lnTo>
                  <a:lnTo>
                    <a:pt x="854" y="65"/>
                  </a:lnTo>
                  <a:lnTo>
                    <a:pt x="865" y="68"/>
                  </a:lnTo>
                  <a:lnTo>
                    <a:pt x="873" y="69"/>
                  </a:lnTo>
                  <a:lnTo>
                    <a:pt x="876" y="69"/>
                  </a:lnTo>
                  <a:lnTo>
                    <a:pt x="881" y="73"/>
                  </a:lnTo>
                  <a:lnTo>
                    <a:pt x="886" y="76"/>
                  </a:lnTo>
                  <a:lnTo>
                    <a:pt x="887" y="76"/>
                  </a:lnTo>
                  <a:lnTo>
                    <a:pt x="887" y="77"/>
                  </a:lnTo>
                  <a:lnTo>
                    <a:pt x="886" y="77"/>
                  </a:lnTo>
                  <a:lnTo>
                    <a:pt x="876" y="82"/>
                  </a:lnTo>
                  <a:lnTo>
                    <a:pt x="873" y="85"/>
                  </a:lnTo>
                  <a:lnTo>
                    <a:pt x="862" y="90"/>
                  </a:lnTo>
                  <a:lnTo>
                    <a:pt x="858" y="92"/>
                  </a:lnTo>
                  <a:lnTo>
                    <a:pt x="853" y="92"/>
                  </a:lnTo>
                  <a:lnTo>
                    <a:pt x="848" y="92"/>
                  </a:lnTo>
                  <a:lnTo>
                    <a:pt x="843" y="93"/>
                  </a:lnTo>
                  <a:lnTo>
                    <a:pt x="843" y="93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47" y="98"/>
                  </a:lnTo>
                  <a:lnTo>
                    <a:pt x="843" y="99"/>
                  </a:lnTo>
                  <a:lnTo>
                    <a:pt x="843" y="101"/>
                  </a:lnTo>
                  <a:lnTo>
                    <a:pt x="834" y="103"/>
                  </a:lnTo>
                  <a:lnTo>
                    <a:pt x="828" y="104"/>
                  </a:lnTo>
                  <a:lnTo>
                    <a:pt x="821" y="104"/>
                  </a:lnTo>
                  <a:lnTo>
                    <a:pt x="817" y="104"/>
                  </a:lnTo>
                  <a:lnTo>
                    <a:pt x="810" y="107"/>
                  </a:lnTo>
                  <a:lnTo>
                    <a:pt x="813" y="109"/>
                  </a:lnTo>
                  <a:lnTo>
                    <a:pt x="815" y="110"/>
                  </a:lnTo>
                  <a:lnTo>
                    <a:pt x="823" y="112"/>
                  </a:lnTo>
                  <a:lnTo>
                    <a:pt x="823" y="114"/>
                  </a:lnTo>
                  <a:lnTo>
                    <a:pt x="820" y="115"/>
                  </a:lnTo>
                  <a:lnTo>
                    <a:pt x="815" y="118"/>
                  </a:lnTo>
                  <a:lnTo>
                    <a:pt x="809" y="120"/>
                  </a:lnTo>
                  <a:lnTo>
                    <a:pt x="807" y="120"/>
                  </a:lnTo>
                  <a:lnTo>
                    <a:pt x="804" y="120"/>
                  </a:lnTo>
                  <a:lnTo>
                    <a:pt x="802" y="120"/>
                  </a:lnTo>
                  <a:lnTo>
                    <a:pt x="796" y="120"/>
                  </a:lnTo>
                  <a:lnTo>
                    <a:pt x="791" y="120"/>
                  </a:lnTo>
                  <a:lnTo>
                    <a:pt x="782" y="120"/>
                  </a:lnTo>
                  <a:lnTo>
                    <a:pt x="777" y="118"/>
                  </a:lnTo>
                  <a:lnTo>
                    <a:pt x="776" y="117"/>
                  </a:lnTo>
                  <a:lnTo>
                    <a:pt x="772" y="118"/>
                  </a:lnTo>
                  <a:lnTo>
                    <a:pt x="771" y="118"/>
                  </a:lnTo>
                  <a:lnTo>
                    <a:pt x="766" y="121"/>
                  </a:lnTo>
                  <a:lnTo>
                    <a:pt x="763" y="123"/>
                  </a:lnTo>
                  <a:lnTo>
                    <a:pt x="761" y="126"/>
                  </a:lnTo>
                  <a:lnTo>
                    <a:pt x="761" y="128"/>
                  </a:lnTo>
                  <a:lnTo>
                    <a:pt x="761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5" y="134"/>
                  </a:lnTo>
                  <a:lnTo>
                    <a:pt x="766" y="134"/>
                  </a:lnTo>
                  <a:lnTo>
                    <a:pt x="771" y="134"/>
                  </a:lnTo>
                  <a:lnTo>
                    <a:pt x="772" y="134"/>
                  </a:lnTo>
                  <a:lnTo>
                    <a:pt x="772" y="136"/>
                  </a:lnTo>
                  <a:lnTo>
                    <a:pt x="774" y="137"/>
                  </a:lnTo>
                  <a:lnTo>
                    <a:pt x="774" y="139"/>
                  </a:lnTo>
                  <a:lnTo>
                    <a:pt x="772" y="140"/>
                  </a:lnTo>
                  <a:lnTo>
                    <a:pt x="772" y="144"/>
                  </a:lnTo>
                  <a:lnTo>
                    <a:pt x="772" y="145"/>
                  </a:lnTo>
                  <a:lnTo>
                    <a:pt x="772" y="148"/>
                  </a:lnTo>
                  <a:lnTo>
                    <a:pt x="774" y="148"/>
                  </a:lnTo>
                  <a:lnTo>
                    <a:pt x="776" y="148"/>
                  </a:lnTo>
                  <a:lnTo>
                    <a:pt x="776" y="148"/>
                  </a:lnTo>
                  <a:lnTo>
                    <a:pt x="777" y="150"/>
                  </a:lnTo>
                  <a:lnTo>
                    <a:pt x="779" y="151"/>
                  </a:lnTo>
                  <a:lnTo>
                    <a:pt x="779" y="151"/>
                  </a:lnTo>
                  <a:lnTo>
                    <a:pt x="779" y="153"/>
                  </a:lnTo>
                  <a:lnTo>
                    <a:pt x="777" y="155"/>
                  </a:lnTo>
                  <a:lnTo>
                    <a:pt x="774" y="155"/>
                  </a:lnTo>
                  <a:lnTo>
                    <a:pt x="768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6" y="159"/>
                  </a:lnTo>
                  <a:lnTo>
                    <a:pt x="765" y="161"/>
                  </a:lnTo>
                  <a:lnTo>
                    <a:pt x="765" y="162"/>
                  </a:lnTo>
                  <a:lnTo>
                    <a:pt x="763" y="164"/>
                  </a:lnTo>
                  <a:lnTo>
                    <a:pt x="761" y="164"/>
                  </a:lnTo>
                  <a:lnTo>
                    <a:pt x="758" y="164"/>
                  </a:lnTo>
                  <a:lnTo>
                    <a:pt x="755" y="166"/>
                  </a:lnTo>
                  <a:lnTo>
                    <a:pt x="747" y="170"/>
                  </a:lnTo>
                  <a:lnTo>
                    <a:pt x="747" y="170"/>
                  </a:lnTo>
                  <a:lnTo>
                    <a:pt x="750" y="172"/>
                  </a:lnTo>
                  <a:lnTo>
                    <a:pt x="750" y="173"/>
                  </a:lnTo>
                  <a:lnTo>
                    <a:pt x="746" y="178"/>
                  </a:lnTo>
                  <a:lnTo>
                    <a:pt x="746" y="181"/>
                  </a:lnTo>
                  <a:lnTo>
                    <a:pt x="744" y="184"/>
                  </a:lnTo>
                  <a:lnTo>
                    <a:pt x="744" y="188"/>
                  </a:lnTo>
                  <a:lnTo>
                    <a:pt x="742" y="191"/>
                  </a:lnTo>
                  <a:lnTo>
                    <a:pt x="739" y="194"/>
                  </a:lnTo>
                  <a:lnTo>
                    <a:pt x="738" y="197"/>
                  </a:lnTo>
                  <a:lnTo>
                    <a:pt x="739" y="200"/>
                  </a:lnTo>
                  <a:lnTo>
                    <a:pt x="741" y="202"/>
                  </a:lnTo>
                  <a:lnTo>
                    <a:pt x="744" y="200"/>
                  </a:lnTo>
                  <a:lnTo>
                    <a:pt x="747" y="196"/>
                  </a:lnTo>
                  <a:lnTo>
                    <a:pt x="752" y="194"/>
                  </a:lnTo>
                  <a:lnTo>
                    <a:pt x="755" y="194"/>
                  </a:lnTo>
                  <a:lnTo>
                    <a:pt x="760" y="196"/>
                  </a:lnTo>
                  <a:lnTo>
                    <a:pt x="763" y="197"/>
                  </a:lnTo>
                  <a:lnTo>
                    <a:pt x="768" y="197"/>
                  </a:lnTo>
                  <a:lnTo>
                    <a:pt x="771" y="199"/>
                  </a:lnTo>
                  <a:lnTo>
                    <a:pt x="772" y="200"/>
                  </a:lnTo>
                  <a:lnTo>
                    <a:pt x="774" y="202"/>
                  </a:lnTo>
                  <a:lnTo>
                    <a:pt x="774" y="203"/>
                  </a:lnTo>
                  <a:lnTo>
                    <a:pt x="771" y="203"/>
                  </a:lnTo>
                  <a:lnTo>
                    <a:pt x="771" y="203"/>
                  </a:lnTo>
                  <a:lnTo>
                    <a:pt x="765" y="200"/>
                  </a:lnTo>
                  <a:lnTo>
                    <a:pt x="761" y="200"/>
                  </a:lnTo>
                  <a:lnTo>
                    <a:pt x="757" y="200"/>
                  </a:lnTo>
                  <a:lnTo>
                    <a:pt x="753" y="202"/>
                  </a:lnTo>
                  <a:lnTo>
                    <a:pt x="757" y="208"/>
                  </a:lnTo>
                  <a:lnTo>
                    <a:pt x="760" y="210"/>
                  </a:lnTo>
                  <a:lnTo>
                    <a:pt x="766" y="211"/>
                  </a:lnTo>
                  <a:lnTo>
                    <a:pt x="769" y="213"/>
                  </a:lnTo>
                  <a:lnTo>
                    <a:pt x="772" y="214"/>
                  </a:lnTo>
                  <a:lnTo>
                    <a:pt x="774" y="214"/>
                  </a:lnTo>
                  <a:lnTo>
                    <a:pt x="776" y="214"/>
                  </a:lnTo>
                  <a:lnTo>
                    <a:pt x="779" y="213"/>
                  </a:lnTo>
                  <a:lnTo>
                    <a:pt x="783" y="213"/>
                  </a:lnTo>
                  <a:lnTo>
                    <a:pt x="787" y="213"/>
                  </a:lnTo>
                  <a:lnTo>
                    <a:pt x="788" y="214"/>
                  </a:lnTo>
                  <a:lnTo>
                    <a:pt x="788" y="218"/>
                  </a:lnTo>
                  <a:lnTo>
                    <a:pt x="788" y="221"/>
                  </a:lnTo>
                  <a:lnTo>
                    <a:pt x="788" y="224"/>
                  </a:lnTo>
                  <a:lnTo>
                    <a:pt x="787" y="225"/>
                  </a:lnTo>
                  <a:lnTo>
                    <a:pt x="785" y="229"/>
                  </a:lnTo>
                  <a:lnTo>
                    <a:pt x="783" y="229"/>
                  </a:lnTo>
                  <a:lnTo>
                    <a:pt x="782" y="229"/>
                  </a:lnTo>
                  <a:lnTo>
                    <a:pt x="780" y="229"/>
                  </a:lnTo>
                  <a:lnTo>
                    <a:pt x="779" y="227"/>
                  </a:lnTo>
                  <a:lnTo>
                    <a:pt x="776" y="227"/>
                  </a:lnTo>
                  <a:lnTo>
                    <a:pt x="771" y="225"/>
                  </a:lnTo>
                  <a:lnTo>
                    <a:pt x="766" y="224"/>
                  </a:lnTo>
                  <a:lnTo>
                    <a:pt x="763" y="224"/>
                  </a:lnTo>
                  <a:lnTo>
                    <a:pt x="757" y="224"/>
                  </a:lnTo>
                  <a:lnTo>
                    <a:pt x="750" y="225"/>
                  </a:lnTo>
                  <a:lnTo>
                    <a:pt x="750" y="225"/>
                  </a:lnTo>
                  <a:lnTo>
                    <a:pt x="741" y="230"/>
                  </a:lnTo>
                  <a:lnTo>
                    <a:pt x="738" y="230"/>
                  </a:lnTo>
                  <a:lnTo>
                    <a:pt x="736" y="229"/>
                  </a:lnTo>
                  <a:lnTo>
                    <a:pt x="731" y="227"/>
                  </a:lnTo>
                  <a:lnTo>
                    <a:pt x="730" y="227"/>
                  </a:lnTo>
                  <a:lnTo>
                    <a:pt x="727" y="230"/>
                  </a:lnTo>
                  <a:lnTo>
                    <a:pt x="727" y="230"/>
                  </a:lnTo>
                  <a:lnTo>
                    <a:pt x="727" y="232"/>
                  </a:lnTo>
                  <a:lnTo>
                    <a:pt x="728" y="233"/>
                  </a:lnTo>
                  <a:lnTo>
                    <a:pt x="730" y="233"/>
                  </a:lnTo>
                  <a:lnTo>
                    <a:pt x="730" y="233"/>
                  </a:lnTo>
                  <a:lnTo>
                    <a:pt x="735" y="233"/>
                  </a:lnTo>
                  <a:lnTo>
                    <a:pt x="736" y="235"/>
                  </a:lnTo>
                  <a:lnTo>
                    <a:pt x="738" y="240"/>
                  </a:lnTo>
                  <a:lnTo>
                    <a:pt x="741" y="243"/>
                  </a:lnTo>
                  <a:lnTo>
                    <a:pt x="742" y="243"/>
                  </a:lnTo>
                  <a:lnTo>
                    <a:pt x="742" y="244"/>
                  </a:lnTo>
                  <a:lnTo>
                    <a:pt x="747" y="243"/>
                  </a:lnTo>
                  <a:lnTo>
                    <a:pt x="750" y="243"/>
                  </a:lnTo>
                  <a:lnTo>
                    <a:pt x="752" y="243"/>
                  </a:lnTo>
                  <a:lnTo>
                    <a:pt x="755" y="244"/>
                  </a:lnTo>
                  <a:lnTo>
                    <a:pt x="757" y="244"/>
                  </a:lnTo>
                  <a:lnTo>
                    <a:pt x="760" y="244"/>
                  </a:lnTo>
                  <a:lnTo>
                    <a:pt x="761" y="244"/>
                  </a:lnTo>
                  <a:lnTo>
                    <a:pt x="766" y="248"/>
                  </a:lnTo>
                  <a:lnTo>
                    <a:pt x="765" y="252"/>
                  </a:lnTo>
                  <a:lnTo>
                    <a:pt x="766" y="254"/>
                  </a:lnTo>
                  <a:lnTo>
                    <a:pt x="769" y="257"/>
                  </a:lnTo>
                  <a:lnTo>
                    <a:pt x="771" y="259"/>
                  </a:lnTo>
                  <a:lnTo>
                    <a:pt x="771" y="260"/>
                  </a:lnTo>
                  <a:lnTo>
                    <a:pt x="771" y="262"/>
                  </a:lnTo>
                  <a:lnTo>
                    <a:pt x="771" y="263"/>
                  </a:lnTo>
                  <a:lnTo>
                    <a:pt x="772" y="265"/>
                  </a:lnTo>
                  <a:lnTo>
                    <a:pt x="772" y="266"/>
                  </a:lnTo>
                  <a:lnTo>
                    <a:pt x="772" y="270"/>
                  </a:lnTo>
                  <a:lnTo>
                    <a:pt x="772" y="273"/>
                  </a:lnTo>
                  <a:lnTo>
                    <a:pt x="772" y="274"/>
                  </a:lnTo>
                  <a:lnTo>
                    <a:pt x="771" y="276"/>
                  </a:lnTo>
                  <a:lnTo>
                    <a:pt x="768" y="276"/>
                  </a:lnTo>
                  <a:lnTo>
                    <a:pt x="766" y="276"/>
                  </a:lnTo>
                  <a:lnTo>
                    <a:pt x="765" y="274"/>
                  </a:lnTo>
                  <a:lnTo>
                    <a:pt x="763" y="273"/>
                  </a:lnTo>
                  <a:lnTo>
                    <a:pt x="761" y="271"/>
                  </a:lnTo>
                  <a:lnTo>
                    <a:pt x="757" y="271"/>
                  </a:lnTo>
                  <a:lnTo>
                    <a:pt x="750" y="276"/>
                  </a:lnTo>
                  <a:lnTo>
                    <a:pt x="747" y="276"/>
                  </a:lnTo>
                  <a:lnTo>
                    <a:pt x="746" y="277"/>
                  </a:lnTo>
                  <a:lnTo>
                    <a:pt x="744" y="279"/>
                  </a:lnTo>
                  <a:lnTo>
                    <a:pt x="739" y="281"/>
                  </a:lnTo>
                  <a:lnTo>
                    <a:pt x="736" y="279"/>
                  </a:lnTo>
                  <a:lnTo>
                    <a:pt x="731" y="277"/>
                  </a:lnTo>
                  <a:lnTo>
                    <a:pt x="733" y="279"/>
                  </a:lnTo>
                  <a:lnTo>
                    <a:pt x="736" y="281"/>
                  </a:lnTo>
                  <a:lnTo>
                    <a:pt x="738" y="282"/>
                  </a:lnTo>
                  <a:lnTo>
                    <a:pt x="739" y="282"/>
                  </a:lnTo>
                  <a:lnTo>
                    <a:pt x="741" y="282"/>
                  </a:lnTo>
                  <a:lnTo>
                    <a:pt x="742" y="281"/>
                  </a:lnTo>
                  <a:lnTo>
                    <a:pt x="747" y="279"/>
                  </a:lnTo>
                  <a:lnTo>
                    <a:pt x="749" y="279"/>
                  </a:lnTo>
                  <a:lnTo>
                    <a:pt x="749" y="279"/>
                  </a:lnTo>
                  <a:lnTo>
                    <a:pt x="750" y="279"/>
                  </a:lnTo>
                  <a:lnTo>
                    <a:pt x="752" y="281"/>
                  </a:lnTo>
                  <a:lnTo>
                    <a:pt x="752" y="284"/>
                  </a:lnTo>
                  <a:lnTo>
                    <a:pt x="752" y="287"/>
                  </a:lnTo>
                  <a:lnTo>
                    <a:pt x="750" y="288"/>
                  </a:lnTo>
                  <a:lnTo>
                    <a:pt x="750" y="290"/>
                  </a:lnTo>
                  <a:lnTo>
                    <a:pt x="749" y="290"/>
                  </a:lnTo>
                  <a:lnTo>
                    <a:pt x="749" y="290"/>
                  </a:lnTo>
                  <a:lnTo>
                    <a:pt x="752" y="292"/>
                  </a:lnTo>
                  <a:lnTo>
                    <a:pt x="755" y="288"/>
                  </a:lnTo>
                  <a:lnTo>
                    <a:pt x="757" y="285"/>
                  </a:lnTo>
                  <a:lnTo>
                    <a:pt x="758" y="282"/>
                  </a:lnTo>
                  <a:lnTo>
                    <a:pt x="760" y="281"/>
                  </a:lnTo>
                  <a:lnTo>
                    <a:pt x="765" y="282"/>
                  </a:lnTo>
                  <a:lnTo>
                    <a:pt x="766" y="285"/>
                  </a:lnTo>
                  <a:lnTo>
                    <a:pt x="771" y="292"/>
                  </a:lnTo>
                  <a:lnTo>
                    <a:pt x="772" y="292"/>
                  </a:lnTo>
                  <a:lnTo>
                    <a:pt x="774" y="293"/>
                  </a:lnTo>
                  <a:lnTo>
                    <a:pt x="776" y="296"/>
                  </a:lnTo>
                  <a:lnTo>
                    <a:pt x="774" y="298"/>
                  </a:lnTo>
                  <a:lnTo>
                    <a:pt x="774" y="299"/>
                  </a:lnTo>
                  <a:lnTo>
                    <a:pt x="774" y="301"/>
                  </a:lnTo>
                  <a:lnTo>
                    <a:pt x="772" y="301"/>
                  </a:lnTo>
                  <a:lnTo>
                    <a:pt x="771" y="301"/>
                  </a:lnTo>
                  <a:lnTo>
                    <a:pt x="769" y="303"/>
                  </a:lnTo>
                  <a:lnTo>
                    <a:pt x="763" y="301"/>
                  </a:lnTo>
                  <a:lnTo>
                    <a:pt x="760" y="301"/>
                  </a:lnTo>
                  <a:lnTo>
                    <a:pt x="760" y="304"/>
                  </a:lnTo>
                  <a:lnTo>
                    <a:pt x="753" y="306"/>
                  </a:lnTo>
                  <a:lnTo>
                    <a:pt x="747" y="306"/>
                  </a:lnTo>
                  <a:lnTo>
                    <a:pt x="741" y="304"/>
                  </a:lnTo>
                  <a:lnTo>
                    <a:pt x="736" y="303"/>
                  </a:lnTo>
                  <a:lnTo>
                    <a:pt x="738" y="299"/>
                  </a:lnTo>
                  <a:lnTo>
                    <a:pt x="738" y="296"/>
                  </a:lnTo>
                  <a:lnTo>
                    <a:pt x="736" y="293"/>
                  </a:lnTo>
                  <a:lnTo>
                    <a:pt x="735" y="293"/>
                  </a:lnTo>
                  <a:lnTo>
                    <a:pt x="736" y="296"/>
                  </a:lnTo>
                  <a:lnTo>
                    <a:pt x="735" y="298"/>
                  </a:lnTo>
                  <a:lnTo>
                    <a:pt x="731" y="299"/>
                  </a:lnTo>
                  <a:lnTo>
                    <a:pt x="730" y="301"/>
                  </a:lnTo>
                  <a:lnTo>
                    <a:pt x="730" y="301"/>
                  </a:lnTo>
                  <a:lnTo>
                    <a:pt x="731" y="301"/>
                  </a:lnTo>
                  <a:lnTo>
                    <a:pt x="731" y="303"/>
                  </a:lnTo>
                  <a:lnTo>
                    <a:pt x="731" y="304"/>
                  </a:lnTo>
                  <a:lnTo>
                    <a:pt x="731" y="304"/>
                  </a:lnTo>
                  <a:lnTo>
                    <a:pt x="730" y="306"/>
                  </a:lnTo>
                  <a:lnTo>
                    <a:pt x="730" y="307"/>
                  </a:lnTo>
                  <a:lnTo>
                    <a:pt x="730" y="307"/>
                  </a:lnTo>
                  <a:lnTo>
                    <a:pt x="731" y="309"/>
                  </a:lnTo>
                  <a:lnTo>
                    <a:pt x="733" y="309"/>
                  </a:lnTo>
                  <a:lnTo>
                    <a:pt x="735" y="311"/>
                  </a:lnTo>
                  <a:lnTo>
                    <a:pt x="746" y="311"/>
                  </a:lnTo>
                  <a:lnTo>
                    <a:pt x="749" y="311"/>
                  </a:lnTo>
                  <a:lnTo>
                    <a:pt x="758" y="314"/>
                  </a:lnTo>
                  <a:lnTo>
                    <a:pt x="758" y="315"/>
                  </a:lnTo>
                  <a:lnTo>
                    <a:pt x="757" y="320"/>
                  </a:lnTo>
                  <a:lnTo>
                    <a:pt x="757" y="323"/>
                  </a:lnTo>
                  <a:lnTo>
                    <a:pt x="755" y="325"/>
                  </a:lnTo>
                  <a:lnTo>
                    <a:pt x="744" y="325"/>
                  </a:lnTo>
                  <a:lnTo>
                    <a:pt x="741" y="325"/>
                  </a:lnTo>
                  <a:lnTo>
                    <a:pt x="736" y="328"/>
                  </a:lnTo>
                  <a:lnTo>
                    <a:pt x="731" y="329"/>
                  </a:lnTo>
                  <a:lnTo>
                    <a:pt x="730" y="329"/>
                  </a:lnTo>
                  <a:lnTo>
                    <a:pt x="720" y="328"/>
                  </a:lnTo>
                  <a:lnTo>
                    <a:pt x="717" y="326"/>
                  </a:lnTo>
                  <a:lnTo>
                    <a:pt x="709" y="322"/>
                  </a:lnTo>
                  <a:lnTo>
                    <a:pt x="703" y="317"/>
                  </a:lnTo>
                  <a:lnTo>
                    <a:pt x="701" y="318"/>
                  </a:lnTo>
                  <a:lnTo>
                    <a:pt x="700" y="320"/>
                  </a:lnTo>
                  <a:lnTo>
                    <a:pt x="698" y="320"/>
                  </a:lnTo>
                  <a:lnTo>
                    <a:pt x="697" y="320"/>
                  </a:lnTo>
                  <a:lnTo>
                    <a:pt x="695" y="320"/>
                  </a:lnTo>
                  <a:lnTo>
                    <a:pt x="692" y="320"/>
                  </a:lnTo>
                  <a:lnTo>
                    <a:pt x="690" y="317"/>
                  </a:lnTo>
                  <a:lnTo>
                    <a:pt x="686" y="315"/>
                  </a:lnTo>
                  <a:lnTo>
                    <a:pt x="684" y="314"/>
                  </a:lnTo>
                  <a:lnTo>
                    <a:pt x="684" y="314"/>
                  </a:lnTo>
                  <a:lnTo>
                    <a:pt x="686" y="315"/>
                  </a:lnTo>
                  <a:lnTo>
                    <a:pt x="687" y="317"/>
                  </a:lnTo>
                  <a:lnTo>
                    <a:pt x="692" y="322"/>
                  </a:lnTo>
                  <a:lnTo>
                    <a:pt x="695" y="323"/>
                  </a:lnTo>
                  <a:lnTo>
                    <a:pt x="695" y="323"/>
                  </a:lnTo>
                  <a:lnTo>
                    <a:pt x="690" y="323"/>
                  </a:lnTo>
                  <a:lnTo>
                    <a:pt x="687" y="325"/>
                  </a:lnTo>
                  <a:lnTo>
                    <a:pt x="684" y="326"/>
                  </a:lnTo>
                  <a:lnTo>
                    <a:pt x="683" y="329"/>
                  </a:lnTo>
                  <a:lnTo>
                    <a:pt x="681" y="329"/>
                  </a:lnTo>
                  <a:lnTo>
                    <a:pt x="676" y="331"/>
                  </a:lnTo>
                  <a:lnTo>
                    <a:pt x="675" y="331"/>
                  </a:lnTo>
                  <a:lnTo>
                    <a:pt x="671" y="329"/>
                  </a:lnTo>
                  <a:lnTo>
                    <a:pt x="665" y="328"/>
                  </a:lnTo>
                  <a:lnTo>
                    <a:pt x="662" y="326"/>
                  </a:lnTo>
                  <a:lnTo>
                    <a:pt x="659" y="325"/>
                  </a:lnTo>
                  <a:lnTo>
                    <a:pt x="660" y="326"/>
                  </a:lnTo>
                  <a:lnTo>
                    <a:pt x="668" y="329"/>
                  </a:lnTo>
                  <a:lnTo>
                    <a:pt x="668" y="331"/>
                  </a:lnTo>
                  <a:lnTo>
                    <a:pt x="667" y="333"/>
                  </a:lnTo>
                  <a:lnTo>
                    <a:pt x="667" y="333"/>
                  </a:lnTo>
                  <a:lnTo>
                    <a:pt x="665" y="333"/>
                  </a:lnTo>
                  <a:lnTo>
                    <a:pt x="662" y="333"/>
                  </a:lnTo>
                  <a:lnTo>
                    <a:pt x="659" y="333"/>
                  </a:lnTo>
                  <a:lnTo>
                    <a:pt x="656" y="333"/>
                  </a:lnTo>
                  <a:lnTo>
                    <a:pt x="654" y="334"/>
                  </a:lnTo>
                  <a:lnTo>
                    <a:pt x="654" y="334"/>
                  </a:lnTo>
                  <a:lnTo>
                    <a:pt x="656" y="336"/>
                  </a:lnTo>
                  <a:lnTo>
                    <a:pt x="656" y="336"/>
                  </a:lnTo>
                  <a:lnTo>
                    <a:pt x="657" y="336"/>
                  </a:lnTo>
                  <a:lnTo>
                    <a:pt x="660" y="334"/>
                  </a:lnTo>
                  <a:lnTo>
                    <a:pt x="662" y="334"/>
                  </a:lnTo>
                  <a:lnTo>
                    <a:pt x="667" y="334"/>
                  </a:lnTo>
                  <a:lnTo>
                    <a:pt x="670" y="333"/>
                  </a:lnTo>
                  <a:lnTo>
                    <a:pt x="675" y="333"/>
                  </a:lnTo>
                  <a:lnTo>
                    <a:pt x="676" y="333"/>
                  </a:lnTo>
                  <a:lnTo>
                    <a:pt x="686" y="329"/>
                  </a:lnTo>
                  <a:lnTo>
                    <a:pt x="687" y="328"/>
                  </a:lnTo>
                  <a:lnTo>
                    <a:pt x="690" y="326"/>
                  </a:lnTo>
                  <a:lnTo>
                    <a:pt x="697" y="326"/>
                  </a:lnTo>
                  <a:lnTo>
                    <a:pt x="705" y="326"/>
                  </a:lnTo>
                  <a:lnTo>
                    <a:pt x="708" y="326"/>
                  </a:lnTo>
                  <a:lnTo>
                    <a:pt x="709" y="328"/>
                  </a:lnTo>
                  <a:lnTo>
                    <a:pt x="714" y="331"/>
                  </a:lnTo>
                  <a:lnTo>
                    <a:pt x="717" y="333"/>
                  </a:lnTo>
                  <a:lnTo>
                    <a:pt x="720" y="333"/>
                  </a:lnTo>
                  <a:lnTo>
                    <a:pt x="722" y="336"/>
                  </a:lnTo>
                  <a:lnTo>
                    <a:pt x="728" y="337"/>
                  </a:lnTo>
                  <a:lnTo>
                    <a:pt x="731" y="339"/>
                  </a:lnTo>
                  <a:lnTo>
                    <a:pt x="735" y="340"/>
                  </a:lnTo>
                  <a:lnTo>
                    <a:pt x="735" y="345"/>
                  </a:lnTo>
                  <a:lnTo>
                    <a:pt x="735" y="347"/>
                  </a:lnTo>
                  <a:lnTo>
                    <a:pt x="733" y="355"/>
                  </a:lnTo>
                  <a:lnTo>
                    <a:pt x="731" y="355"/>
                  </a:lnTo>
                  <a:lnTo>
                    <a:pt x="731" y="359"/>
                  </a:lnTo>
                  <a:lnTo>
                    <a:pt x="730" y="361"/>
                  </a:lnTo>
                  <a:lnTo>
                    <a:pt x="728" y="361"/>
                  </a:lnTo>
                  <a:lnTo>
                    <a:pt x="725" y="359"/>
                  </a:lnTo>
                  <a:lnTo>
                    <a:pt x="717" y="356"/>
                  </a:lnTo>
                  <a:lnTo>
                    <a:pt x="711" y="355"/>
                  </a:lnTo>
                  <a:lnTo>
                    <a:pt x="708" y="353"/>
                  </a:lnTo>
                  <a:lnTo>
                    <a:pt x="705" y="351"/>
                  </a:lnTo>
                  <a:lnTo>
                    <a:pt x="700" y="347"/>
                  </a:lnTo>
                  <a:lnTo>
                    <a:pt x="698" y="339"/>
                  </a:lnTo>
                  <a:lnTo>
                    <a:pt x="697" y="336"/>
                  </a:lnTo>
                  <a:lnTo>
                    <a:pt x="695" y="336"/>
                  </a:lnTo>
                  <a:lnTo>
                    <a:pt x="692" y="337"/>
                  </a:lnTo>
                  <a:lnTo>
                    <a:pt x="689" y="337"/>
                  </a:lnTo>
                  <a:lnTo>
                    <a:pt x="687" y="339"/>
                  </a:lnTo>
                  <a:lnTo>
                    <a:pt x="679" y="342"/>
                  </a:lnTo>
                  <a:lnTo>
                    <a:pt x="676" y="344"/>
                  </a:lnTo>
                  <a:lnTo>
                    <a:pt x="675" y="344"/>
                  </a:lnTo>
                  <a:lnTo>
                    <a:pt x="667" y="345"/>
                  </a:lnTo>
                  <a:lnTo>
                    <a:pt x="670" y="347"/>
                  </a:lnTo>
                  <a:lnTo>
                    <a:pt x="671" y="347"/>
                  </a:lnTo>
                  <a:lnTo>
                    <a:pt x="675" y="345"/>
                  </a:lnTo>
                  <a:lnTo>
                    <a:pt x="676" y="345"/>
                  </a:lnTo>
                  <a:lnTo>
                    <a:pt x="681" y="344"/>
                  </a:lnTo>
                  <a:lnTo>
                    <a:pt x="686" y="342"/>
                  </a:lnTo>
                  <a:lnTo>
                    <a:pt x="687" y="342"/>
                  </a:lnTo>
                  <a:lnTo>
                    <a:pt x="692" y="340"/>
                  </a:lnTo>
                  <a:lnTo>
                    <a:pt x="694" y="340"/>
                  </a:lnTo>
                  <a:lnTo>
                    <a:pt x="695" y="340"/>
                  </a:lnTo>
                  <a:lnTo>
                    <a:pt x="695" y="340"/>
                  </a:lnTo>
                  <a:lnTo>
                    <a:pt x="697" y="348"/>
                  </a:lnTo>
                  <a:lnTo>
                    <a:pt x="695" y="351"/>
                  </a:lnTo>
                  <a:lnTo>
                    <a:pt x="694" y="351"/>
                  </a:lnTo>
                  <a:lnTo>
                    <a:pt x="689" y="353"/>
                  </a:lnTo>
                  <a:lnTo>
                    <a:pt x="689" y="355"/>
                  </a:lnTo>
                  <a:lnTo>
                    <a:pt x="690" y="355"/>
                  </a:lnTo>
                  <a:lnTo>
                    <a:pt x="694" y="355"/>
                  </a:lnTo>
                  <a:lnTo>
                    <a:pt x="697" y="353"/>
                  </a:lnTo>
                  <a:lnTo>
                    <a:pt x="698" y="353"/>
                  </a:lnTo>
                  <a:lnTo>
                    <a:pt x="700" y="355"/>
                  </a:lnTo>
                  <a:lnTo>
                    <a:pt x="703" y="356"/>
                  </a:lnTo>
                  <a:lnTo>
                    <a:pt x="709" y="359"/>
                  </a:lnTo>
                  <a:lnTo>
                    <a:pt x="712" y="361"/>
                  </a:lnTo>
                  <a:lnTo>
                    <a:pt x="716" y="363"/>
                  </a:lnTo>
                  <a:lnTo>
                    <a:pt x="720" y="364"/>
                  </a:lnTo>
                  <a:lnTo>
                    <a:pt x="722" y="366"/>
                  </a:lnTo>
                  <a:lnTo>
                    <a:pt x="727" y="367"/>
                  </a:lnTo>
                  <a:lnTo>
                    <a:pt x="728" y="367"/>
                  </a:lnTo>
                  <a:lnTo>
                    <a:pt x="730" y="370"/>
                  </a:lnTo>
                  <a:lnTo>
                    <a:pt x="731" y="372"/>
                  </a:lnTo>
                  <a:lnTo>
                    <a:pt x="735" y="372"/>
                  </a:lnTo>
                  <a:lnTo>
                    <a:pt x="735" y="374"/>
                  </a:lnTo>
                  <a:lnTo>
                    <a:pt x="730" y="377"/>
                  </a:lnTo>
                  <a:lnTo>
                    <a:pt x="728" y="378"/>
                  </a:lnTo>
                  <a:lnTo>
                    <a:pt x="727" y="378"/>
                  </a:lnTo>
                  <a:lnTo>
                    <a:pt x="728" y="380"/>
                  </a:lnTo>
                  <a:lnTo>
                    <a:pt x="728" y="381"/>
                  </a:lnTo>
                  <a:lnTo>
                    <a:pt x="728" y="385"/>
                  </a:lnTo>
                  <a:lnTo>
                    <a:pt x="730" y="381"/>
                  </a:lnTo>
                  <a:lnTo>
                    <a:pt x="730" y="380"/>
                  </a:lnTo>
                  <a:lnTo>
                    <a:pt x="731" y="380"/>
                  </a:lnTo>
                  <a:lnTo>
                    <a:pt x="733" y="380"/>
                  </a:lnTo>
                  <a:lnTo>
                    <a:pt x="735" y="378"/>
                  </a:lnTo>
                  <a:lnTo>
                    <a:pt x="738" y="378"/>
                  </a:lnTo>
                  <a:lnTo>
                    <a:pt x="739" y="383"/>
                  </a:lnTo>
                  <a:lnTo>
                    <a:pt x="739" y="386"/>
                  </a:lnTo>
                  <a:lnTo>
                    <a:pt x="739" y="389"/>
                  </a:lnTo>
                  <a:lnTo>
                    <a:pt x="739" y="394"/>
                  </a:lnTo>
                  <a:lnTo>
                    <a:pt x="739" y="396"/>
                  </a:lnTo>
                  <a:lnTo>
                    <a:pt x="741" y="397"/>
                  </a:lnTo>
                  <a:lnTo>
                    <a:pt x="741" y="402"/>
                  </a:lnTo>
                  <a:lnTo>
                    <a:pt x="741" y="403"/>
                  </a:lnTo>
                  <a:lnTo>
                    <a:pt x="741" y="405"/>
                  </a:lnTo>
                  <a:lnTo>
                    <a:pt x="736" y="407"/>
                  </a:lnTo>
                  <a:lnTo>
                    <a:pt x="733" y="405"/>
                  </a:lnTo>
                  <a:lnTo>
                    <a:pt x="730" y="405"/>
                  </a:lnTo>
                  <a:lnTo>
                    <a:pt x="730" y="405"/>
                  </a:lnTo>
                  <a:lnTo>
                    <a:pt x="728" y="403"/>
                  </a:lnTo>
                  <a:lnTo>
                    <a:pt x="728" y="402"/>
                  </a:lnTo>
                  <a:lnTo>
                    <a:pt x="728" y="400"/>
                  </a:lnTo>
                  <a:lnTo>
                    <a:pt x="728" y="396"/>
                  </a:lnTo>
                  <a:lnTo>
                    <a:pt x="727" y="397"/>
                  </a:lnTo>
                  <a:lnTo>
                    <a:pt x="727" y="397"/>
                  </a:lnTo>
                  <a:lnTo>
                    <a:pt x="727" y="399"/>
                  </a:lnTo>
                  <a:lnTo>
                    <a:pt x="727" y="405"/>
                  </a:lnTo>
                  <a:lnTo>
                    <a:pt x="725" y="407"/>
                  </a:lnTo>
                  <a:lnTo>
                    <a:pt x="720" y="407"/>
                  </a:lnTo>
                  <a:lnTo>
                    <a:pt x="717" y="407"/>
                  </a:lnTo>
                  <a:lnTo>
                    <a:pt x="716" y="407"/>
                  </a:lnTo>
                  <a:lnTo>
                    <a:pt x="709" y="403"/>
                  </a:lnTo>
                  <a:lnTo>
                    <a:pt x="706" y="400"/>
                  </a:lnTo>
                  <a:lnTo>
                    <a:pt x="705" y="397"/>
                  </a:lnTo>
                  <a:lnTo>
                    <a:pt x="703" y="394"/>
                  </a:lnTo>
                  <a:lnTo>
                    <a:pt x="701" y="391"/>
                  </a:lnTo>
                  <a:lnTo>
                    <a:pt x="700" y="388"/>
                  </a:lnTo>
                  <a:lnTo>
                    <a:pt x="698" y="386"/>
                  </a:lnTo>
                  <a:lnTo>
                    <a:pt x="695" y="385"/>
                  </a:lnTo>
                  <a:lnTo>
                    <a:pt x="690" y="383"/>
                  </a:lnTo>
                  <a:lnTo>
                    <a:pt x="687" y="381"/>
                  </a:lnTo>
                  <a:lnTo>
                    <a:pt x="686" y="378"/>
                  </a:lnTo>
                  <a:lnTo>
                    <a:pt x="683" y="377"/>
                  </a:lnTo>
                  <a:lnTo>
                    <a:pt x="678" y="377"/>
                  </a:lnTo>
                  <a:lnTo>
                    <a:pt x="673" y="375"/>
                  </a:lnTo>
                  <a:lnTo>
                    <a:pt x="667" y="377"/>
                  </a:lnTo>
                  <a:lnTo>
                    <a:pt x="662" y="375"/>
                  </a:lnTo>
                  <a:lnTo>
                    <a:pt x="660" y="375"/>
                  </a:lnTo>
                  <a:lnTo>
                    <a:pt x="660" y="375"/>
                  </a:lnTo>
                  <a:lnTo>
                    <a:pt x="660" y="377"/>
                  </a:lnTo>
                  <a:lnTo>
                    <a:pt x="667" y="378"/>
                  </a:lnTo>
                  <a:lnTo>
                    <a:pt x="670" y="378"/>
                  </a:lnTo>
                  <a:lnTo>
                    <a:pt x="676" y="378"/>
                  </a:lnTo>
                  <a:lnTo>
                    <a:pt x="679" y="378"/>
                  </a:lnTo>
                  <a:lnTo>
                    <a:pt x="681" y="380"/>
                  </a:lnTo>
                  <a:lnTo>
                    <a:pt x="681" y="381"/>
                  </a:lnTo>
                  <a:lnTo>
                    <a:pt x="681" y="385"/>
                  </a:lnTo>
                  <a:lnTo>
                    <a:pt x="681" y="386"/>
                  </a:lnTo>
                  <a:lnTo>
                    <a:pt x="676" y="389"/>
                  </a:lnTo>
                  <a:lnTo>
                    <a:pt x="675" y="391"/>
                  </a:lnTo>
                  <a:lnTo>
                    <a:pt x="668" y="392"/>
                  </a:lnTo>
                  <a:lnTo>
                    <a:pt x="667" y="392"/>
                  </a:lnTo>
                  <a:lnTo>
                    <a:pt x="662" y="392"/>
                  </a:lnTo>
                  <a:lnTo>
                    <a:pt x="657" y="392"/>
                  </a:lnTo>
                  <a:lnTo>
                    <a:pt x="653" y="392"/>
                  </a:lnTo>
                  <a:lnTo>
                    <a:pt x="649" y="391"/>
                  </a:lnTo>
                  <a:lnTo>
                    <a:pt x="643" y="391"/>
                  </a:lnTo>
                  <a:lnTo>
                    <a:pt x="642" y="392"/>
                  </a:lnTo>
                  <a:lnTo>
                    <a:pt x="643" y="392"/>
                  </a:lnTo>
                  <a:lnTo>
                    <a:pt x="646" y="394"/>
                  </a:lnTo>
                  <a:lnTo>
                    <a:pt x="648" y="394"/>
                  </a:lnTo>
                  <a:lnTo>
                    <a:pt x="648" y="396"/>
                  </a:lnTo>
                  <a:lnTo>
                    <a:pt x="648" y="397"/>
                  </a:lnTo>
                  <a:lnTo>
                    <a:pt x="646" y="399"/>
                  </a:lnTo>
                  <a:lnTo>
                    <a:pt x="646" y="400"/>
                  </a:lnTo>
                  <a:lnTo>
                    <a:pt x="642" y="403"/>
                  </a:lnTo>
                  <a:lnTo>
                    <a:pt x="640" y="403"/>
                  </a:lnTo>
                  <a:lnTo>
                    <a:pt x="634" y="405"/>
                  </a:lnTo>
                  <a:lnTo>
                    <a:pt x="632" y="407"/>
                  </a:lnTo>
                  <a:lnTo>
                    <a:pt x="634" y="407"/>
                  </a:lnTo>
                  <a:lnTo>
                    <a:pt x="638" y="405"/>
                  </a:lnTo>
                  <a:lnTo>
                    <a:pt x="640" y="405"/>
                  </a:lnTo>
                  <a:lnTo>
                    <a:pt x="648" y="407"/>
                  </a:lnTo>
                  <a:lnTo>
                    <a:pt x="654" y="407"/>
                  </a:lnTo>
                  <a:lnTo>
                    <a:pt x="667" y="405"/>
                  </a:lnTo>
                  <a:lnTo>
                    <a:pt x="667" y="405"/>
                  </a:lnTo>
                  <a:lnTo>
                    <a:pt x="668" y="405"/>
                  </a:lnTo>
                  <a:lnTo>
                    <a:pt x="668" y="407"/>
                  </a:lnTo>
                  <a:lnTo>
                    <a:pt x="670" y="407"/>
                  </a:lnTo>
                  <a:lnTo>
                    <a:pt x="668" y="408"/>
                  </a:lnTo>
                  <a:lnTo>
                    <a:pt x="665" y="410"/>
                  </a:lnTo>
                  <a:lnTo>
                    <a:pt x="662" y="410"/>
                  </a:lnTo>
                  <a:lnTo>
                    <a:pt x="659" y="411"/>
                  </a:lnTo>
                  <a:lnTo>
                    <a:pt x="657" y="411"/>
                  </a:lnTo>
                  <a:lnTo>
                    <a:pt x="654" y="415"/>
                  </a:lnTo>
                  <a:lnTo>
                    <a:pt x="654" y="418"/>
                  </a:lnTo>
                  <a:lnTo>
                    <a:pt x="657" y="418"/>
                  </a:lnTo>
                  <a:lnTo>
                    <a:pt x="659" y="416"/>
                  </a:lnTo>
                  <a:lnTo>
                    <a:pt x="660" y="415"/>
                  </a:lnTo>
                  <a:lnTo>
                    <a:pt x="662" y="413"/>
                  </a:lnTo>
                  <a:lnTo>
                    <a:pt x="667" y="411"/>
                  </a:lnTo>
                  <a:lnTo>
                    <a:pt x="671" y="411"/>
                  </a:lnTo>
                  <a:lnTo>
                    <a:pt x="675" y="411"/>
                  </a:lnTo>
                  <a:lnTo>
                    <a:pt x="683" y="408"/>
                  </a:lnTo>
                  <a:lnTo>
                    <a:pt x="684" y="408"/>
                  </a:lnTo>
                  <a:lnTo>
                    <a:pt x="695" y="410"/>
                  </a:lnTo>
                  <a:lnTo>
                    <a:pt x="705" y="413"/>
                  </a:lnTo>
                  <a:lnTo>
                    <a:pt x="711" y="415"/>
                  </a:lnTo>
                  <a:lnTo>
                    <a:pt x="717" y="415"/>
                  </a:lnTo>
                  <a:lnTo>
                    <a:pt x="731" y="415"/>
                  </a:lnTo>
                  <a:lnTo>
                    <a:pt x="731" y="415"/>
                  </a:lnTo>
                  <a:lnTo>
                    <a:pt x="731" y="416"/>
                  </a:lnTo>
                  <a:lnTo>
                    <a:pt x="730" y="416"/>
                  </a:lnTo>
                  <a:lnTo>
                    <a:pt x="728" y="418"/>
                  </a:lnTo>
                  <a:lnTo>
                    <a:pt x="725" y="419"/>
                  </a:lnTo>
                  <a:lnTo>
                    <a:pt x="724" y="419"/>
                  </a:lnTo>
                  <a:lnTo>
                    <a:pt x="724" y="419"/>
                  </a:lnTo>
                  <a:lnTo>
                    <a:pt x="720" y="421"/>
                  </a:lnTo>
                  <a:lnTo>
                    <a:pt x="719" y="421"/>
                  </a:lnTo>
                  <a:lnTo>
                    <a:pt x="720" y="422"/>
                  </a:lnTo>
                  <a:lnTo>
                    <a:pt x="719" y="422"/>
                  </a:lnTo>
                  <a:lnTo>
                    <a:pt x="717" y="422"/>
                  </a:lnTo>
                  <a:lnTo>
                    <a:pt x="712" y="424"/>
                  </a:lnTo>
                  <a:lnTo>
                    <a:pt x="709" y="424"/>
                  </a:lnTo>
                  <a:lnTo>
                    <a:pt x="708" y="424"/>
                  </a:lnTo>
                  <a:lnTo>
                    <a:pt x="708" y="426"/>
                  </a:lnTo>
                  <a:lnTo>
                    <a:pt x="709" y="426"/>
                  </a:lnTo>
                  <a:lnTo>
                    <a:pt x="709" y="427"/>
                  </a:lnTo>
                  <a:lnTo>
                    <a:pt x="709" y="429"/>
                  </a:lnTo>
                  <a:lnTo>
                    <a:pt x="708" y="429"/>
                  </a:lnTo>
                  <a:lnTo>
                    <a:pt x="706" y="429"/>
                  </a:lnTo>
                  <a:lnTo>
                    <a:pt x="703" y="429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03" y="430"/>
                  </a:lnTo>
                  <a:lnTo>
                    <a:pt x="703" y="432"/>
                  </a:lnTo>
                  <a:lnTo>
                    <a:pt x="701" y="432"/>
                  </a:lnTo>
                  <a:lnTo>
                    <a:pt x="700" y="433"/>
                  </a:lnTo>
                  <a:lnTo>
                    <a:pt x="695" y="435"/>
                  </a:lnTo>
                  <a:lnTo>
                    <a:pt x="694" y="437"/>
                  </a:lnTo>
                  <a:lnTo>
                    <a:pt x="689" y="437"/>
                  </a:lnTo>
                  <a:lnTo>
                    <a:pt x="689" y="437"/>
                  </a:lnTo>
                  <a:lnTo>
                    <a:pt x="690" y="438"/>
                  </a:lnTo>
                  <a:lnTo>
                    <a:pt x="690" y="440"/>
                  </a:lnTo>
                  <a:lnTo>
                    <a:pt x="687" y="441"/>
                  </a:lnTo>
                  <a:lnTo>
                    <a:pt x="684" y="443"/>
                  </a:lnTo>
                  <a:lnTo>
                    <a:pt x="683" y="443"/>
                  </a:lnTo>
                  <a:lnTo>
                    <a:pt x="683" y="444"/>
                  </a:lnTo>
                  <a:lnTo>
                    <a:pt x="683" y="444"/>
                  </a:lnTo>
                  <a:lnTo>
                    <a:pt x="681" y="446"/>
                  </a:lnTo>
                  <a:lnTo>
                    <a:pt x="678" y="448"/>
                  </a:lnTo>
                  <a:lnTo>
                    <a:pt x="675" y="449"/>
                  </a:lnTo>
                  <a:lnTo>
                    <a:pt x="673" y="449"/>
                  </a:lnTo>
                  <a:lnTo>
                    <a:pt x="671" y="451"/>
                  </a:lnTo>
                  <a:lnTo>
                    <a:pt x="670" y="451"/>
                  </a:lnTo>
                  <a:lnTo>
                    <a:pt x="667" y="452"/>
                  </a:lnTo>
                  <a:lnTo>
                    <a:pt x="665" y="452"/>
                  </a:lnTo>
                  <a:lnTo>
                    <a:pt x="662" y="454"/>
                  </a:lnTo>
                  <a:lnTo>
                    <a:pt x="659" y="454"/>
                  </a:lnTo>
                  <a:lnTo>
                    <a:pt x="649" y="455"/>
                  </a:lnTo>
                  <a:lnTo>
                    <a:pt x="646" y="457"/>
                  </a:lnTo>
                  <a:lnTo>
                    <a:pt x="643" y="457"/>
                  </a:lnTo>
                  <a:lnTo>
                    <a:pt x="635" y="460"/>
                  </a:lnTo>
                  <a:lnTo>
                    <a:pt x="632" y="460"/>
                  </a:lnTo>
                  <a:lnTo>
                    <a:pt x="630" y="460"/>
                  </a:lnTo>
                  <a:lnTo>
                    <a:pt x="627" y="462"/>
                  </a:lnTo>
                  <a:lnTo>
                    <a:pt x="623" y="460"/>
                  </a:lnTo>
                  <a:lnTo>
                    <a:pt x="621" y="460"/>
                  </a:lnTo>
                  <a:lnTo>
                    <a:pt x="619" y="460"/>
                  </a:lnTo>
                  <a:lnTo>
                    <a:pt x="618" y="462"/>
                  </a:lnTo>
                  <a:lnTo>
                    <a:pt x="616" y="463"/>
                  </a:lnTo>
                  <a:lnTo>
                    <a:pt x="615" y="463"/>
                  </a:lnTo>
                  <a:lnTo>
                    <a:pt x="608" y="462"/>
                  </a:lnTo>
                  <a:lnTo>
                    <a:pt x="608" y="463"/>
                  </a:lnTo>
                  <a:lnTo>
                    <a:pt x="610" y="465"/>
                  </a:lnTo>
                  <a:lnTo>
                    <a:pt x="610" y="465"/>
                  </a:lnTo>
                  <a:lnTo>
                    <a:pt x="607" y="466"/>
                  </a:lnTo>
                  <a:lnTo>
                    <a:pt x="605" y="466"/>
                  </a:lnTo>
                  <a:lnTo>
                    <a:pt x="602" y="466"/>
                  </a:lnTo>
                  <a:lnTo>
                    <a:pt x="599" y="465"/>
                  </a:lnTo>
                  <a:lnTo>
                    <a:pt x="594" y="463"/>
                  </a:lnTo>
                  <a:lnTo>
                    <a:pt x="588" y="459"/>
                  </a:lnTo>
                  <a:lnTo>
                    <a:pt x="585" y="457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8" y="462"/>
                  </a:lnTo>
                  <a:lnTo>
                    <a:pt x="588" y="462"/>
                  </a:lnTo>
                  <a:lnTo>
                    <a:pt x="586" y="462"/>
                  </a:lnTo>
                  <a:lnTo>
                    <a:pt x="586" y="463"/>
                  </a:lnTo>
                  <a:lnTo>
                    <a:pt x="585" y="463"/>
                  </a:lnTo>
                  <a:lnTo>
                    <a:pt x="585" y="463"/>
                  </a:lnTo>
                  <a:lnTo>
                    <a:pt x="586" y="465"/>
                  </a:lnTo>
                  <a:lnTo>
                    <a:pt x="588" y="466"/>
                  </a:lnTo>
                  <a:lnTo>
                    <a:pt x="588" y="468"/>
                  </a:lnTo>
                  <a:lnTo>
                    <a:pt x="586" y="470"/>
                  </a:lnTo>
                  <a:lnTo>
                    <a:pt x="585" y="471"/>
                  </a:lnTo>
                  <a:lnTo>
                    <a:pt x="583" y="471"/>
                  </a:lnTo>
                  <a:lnTo>
                    <a:pt x="577" y="476"/>
                  </a:lnTo>
                  <a:lnTo>
                    <a:pt x="575" y="476"/>
                  </a:lnTo>
                  <a:lnTo>
                    <a:pt x="574" y="478"/>
                  </a:lnTo>
                  <a:lnTo>
                    <a:pt x="574" y="478"/>
                  </a:lnTo>
                  <a:lnTo>
                    <a:pt x="572" y="481"/>
                  </a:lnTo>
                  <a:lnTo>
                    <a:pt x="571" y="482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5"/>
                  </a:lnTo>
                  <a:lnTo>
                    <a:pt x="567" y="487"/>
                  </a:lnTo>
                  <a:lnTo>
                    <a:pt x="567" y="489"/>
                  </a:lnTo>
                  <a:lnTo>
                    <a:pt x="563" y="495"/>
                  </a:lnTo>
                  <a:lnTo>
                    <a:pt x="560" y="500"/>
                  </a:lnTo>
                  <a:lnTo>
                    <a:pt x="558" y="501"/>
                  </a:lnTo>
                  <a:lnTo>
                    <a:pt x="558" y="503"/>
                  </a:lnTo>
                  <a:lnTo>
                    <a:pt x="556" y="501"/>
                  </a:lnTo>
                  <a:lnTo>
                    <a:pt x="555" y="503"/>
                  </a:lnTo>
                  <a:lnTo>
                    <a:pt x="555" y="503"/>
                  </a:lnTo>
                  <a:lnTo>
                    <a:pt x="553" y="504"/>
                  </a:lnTo>
                  <a:lnTo>
                    <a:pt x="553" y="506"/>
                  </a:lnTo>
                  <a:lnTo>
                    <a:pt x="552" y="507"/>
                  </a:lnTo>
                  <a:lnTo>
                    <a:pt x="545" y="511"/>
                  </a:lnTo>
                  <a:lnTo>
                    <a:pt x="544" y="511"/>
                  </a:lnTo>
                  <a:lnTo>
                    <a:pt x="542" y="511"/>
                  </a:lnTo>
                  <a:lnTo>
                    <a:pt x="541" y="511"/>
                  </a:lnTo>
                  <a:lnTo>
                    <a:pt x="537" y="509"/>
                  </a:lnTo>
                  <a:lnTo>
                    <a:pt x="536" y="507"/>
                  </a:lnTo>
                  <a:lnTo>
                    <a:pt x="534" y="506"/>
                  </a:lnTo>
                  <a:lnTo>
                    <a:pt x="534" y="507"/>
                  </a:lnTo>
                  <a:lnTo>
                    <a:pt x="534" y="507"/>
                  </a:lnTo>
                  <a:lnTo>
                    <a:pt x="534" y="509"/>
                  </a:lnTo>
                  <a:lnTo>
                    <a:pt x="536" y="509"/>
                  </a:lnTo>
                  <a:lnTo>
                    <a:pt x="537" y="514"/>
                  </a:lnTo>
                  <a:lnTo>
                    <a:pt x="536" y="515"/>
                  </a:lnTo>
                  <a:lnTo>
                    <a:pt x="534" y="515"/>
                  </a:lnTo>
                  <a:lnTo>
                    <a:pt x="531" y="517"/>
                  </a:lnTo>
                  <a:lnTo>
                    <a:pt x="528" y="520"/>
                  </a:lnTo>
                  <a:lnTo>
                    <a:pt x="526" y="522"/>
                  </a:lnTo>
                  <a:lnTo>
                    <a:pt x="526" y="518"/>
                  </a:lnTo>
                  <a:lnTo>
                    <a:pt x="526" y="518"/>
                  </a:lnTo>
                  <a:lnTo>
                    <a:pt x="525" y="517"/>
                  </a:lnTo>
                  <a:lnTo>
                    <a:pt x="525" y="518"/>
                  </a:lnTo>
                  <a:lnTo>
                    <a:pt x="525" y="518"/>
                  </a:lnTo>
                  <a:lnTo>
                    <a:pt x="523" y="522"/>
                  </a:lnTo>
                  <a:lnTo>
                    <a:pt x="523" y="522"/>
                  </a:lnTo>
                  <a:lnTo>
                    <a:pt x="522" y="522"/>
                  </a:lnTo>
                  <a:lnTo>
                    <a:pt x="520" y="523"/>
                  </a:lnTo>
                  <a:lnTo>
                    <a:pt x="519" y="522"/>
                  </a:lnTo>
                  <a:lnTo>
                    <a:pt x="517" y="522"/>
                  </a:lnTo>
                  <a:lnTo>
                    <a:pt x="517" y="520"/>
                  </a:lnTo>
                  <a:lnTo>
                    <a:pt x="514" y="522"/>
                  </a:lnTo>
                  <a:lnTo>
                    <a:pt x="514" y="522"/>
                  </a:lnTo>
                  <a:lnTo>
                    <a:pt x="514" y="523"/>
                  </a:lnTo>
                  <a:lnTo>
                    <a:pt x="512" y="525"/>
                  </a:lnTo>
                  <a:lnTo>
                    <a:pt x="511" y="526"/>
                  </a:lnTo>
                  <a:lnTo>
                    <a:pt x="509" y="526"/>
                  </a:lnTo>
                  <a:lnTo>
                    <a:pt x="507" y="526"/>
                  </a:lnTo>
                  <a:lnTo>
                    <a:pt x="504" y="526"/>
                  </a:lnTo>
                  <a:lnTo>
                    <a:pt x="503" y="525"/>
                  </a:lnTo>
                  <a:lnTo>
                    <a:pt x="506" y="522"/>
                  </a:lnTo>
                  <a:lnTo>
                    <a:pt x="506" y="520"/>
                  </a:lnTo>
                  <a:lnTo>
                    <a:pt x="506" y="520"/>
                  </a:lnTo>
                  <a:lnTo>
                    <a:pt x="506" y="518"/>
                  </a:lnTo>
                  <a:lnTo>
                    <a:pt x="511" y="512"/>
                  </a:lnTo>
                  <a:lnTo>
                    <a:pt x="514" y="511"/>
                  </a:lnTo>
                  <a:lnTo>
                    <a:pt x="514" y="509"/>
                  </a:lnTo>
                  <a:lnTo>
                    <a:pt x="509" y="509"/>
                  </a:lnTo>
                  <a:lnTo>
                    <a:pt x="506" y="507"/>
                  </a:lnTo>
                  <a:lnTo>
                    <a:pt x="503" y="507"/>
                  </a:lnTo>
                  <a:lnTo>
                    <a:pt x="501" y="507"/>
                  </a:lnTo>
                  <a:lnTo>
                    <a:pt x="504" y="509"/>
                  </a:lnTo>
                  <a:lnTo>
                    <a:pt x="507" y="511"/>
                  </a:lnTo>
                  <a:lnTo>
                    <a:pt x="506" y="512"/>
                  </a:lnTo>
                  <a:lnTo>
                    <a:pt x="504" y="514"/>
                  </a:lnTo>
                  <a:lnTo>
                    <a:pt x="503" y="518"/>
                  </a:lnTo>
                  <a:lnTo>
                    <a:pt x="501" y="520"/>
                  </a:lnTo>
                  <a:lnTo>
                    <a:pt x="498" y="517"/>
                  </a:lnTo>
                  <a:lnTo>
                    <a:pt x="496" y="517"/>
                  </a:lnTo>
                  <a:lnTo>
                    <a:pt x="496" y="518"/>
                  </a:lnTo>
                  <a:lnTo>
                    <a:pt x="500" y="522"/>
                  </a:lnTo>
                  <a:lnTo>
                    <a:pt x="501" y="522"/>
                  </a:lnTo>
                  <a:lnTo>
                    <a:pt x="501" y="525"/>
                  </a:lnTo>
                  <a:lnTo>
                    <a:pt x="495" y="526"/>
                  </a:lnTo>
                  <a:lnTo>
                    <a:pt x="487" y="526"/>
                  </a:lnTo>
                  <a:lnTo>
                    <a:pt x="482" y="526"/>
                  </a:lnTo>
                  <a:lnTo>
                    <a:pt x="474" y="528"/>
                  </a:lnTo>
                  <a:lnTo>
                    <a:pt x="473" y="528"/>
                  </a:lnTo>
                  <a:lnTo>
                    <a:pt x="471" y="528"/>
                  </a:lnTo>
                  <a:lnTo>
                    <a:pt x="479" y="533"/>
                  </a:lnTo>
                  <a:lnTo>
                    <a:pt x="481" y="533"/>
                  </a:lnTo>
                  <a:lnTo>
                    <a:pt x="479" y="534"/>
                  </a:lnTo>
                  <a:lnTo>
                    <a:pt x="478" y="534"/>
                  </a:lnTo>
                  <a:lnTo>
                    <a:pt x="476" y="537"/>
                  </a:lnTo>
                  <a:lnTo>
                    <a:pt x="474" y="539"/>
                  </a:lnTo>
                  <a:lnTo>
                    <a:pt x="471" y="541"/>
                  </a:lnTo>
                  <a:lnTo>
                    <a:pt x="465" y="539"/>
                  </a:lnTo>
                  <a:lnTo>
                    <a:pt x="462" y="539"/>
                  </a:lnTo>
                  <a:lnTo>
                    <a:pt x="459" y="539"/>
                  </a:lnTo>
                  <a:lnTo>
                    <a:pt x="459" y="541"/>
                  </a:lnTo>
                  <a:lnTo>
                    <a:pt x="460" y="541"/>
                  </a:lnTo>
                  <a:lnTo>
                    <a:pt x="460" y="544"/>
                  </a:lnTo>
                  <a:lnTo>
                    <a:pt x="462" y="544"/>
                  </a:lnTo>
                  <a:lnTo>
                    <a:pt x="465" y="542"/>
                  </a:lnTo>
                  <a:lnTo>
                    <a:pt x="466" y="545"/>
                  </a:lnTo>
                  <a:lnTo>
                    <a:pt x="468" y="548"/>
                  </a:lnTo>
                  <a:lnTo>
                    <a:pt x="471" y="550"/>
                  </a:lnTo>
                  <a:lnTo>
                    <a:pt x="471" y="552"/>
                  </a:lnTo>
                  <a:lnTo>
                    <a:pt x="471" y="553"/>
                  </a:lnTo>
                  <a:lnTo>
                    <a:pt x="471" y="555"/>
                  </a:lnTo>
                  <a:lnTo>
                    <a:pt x="468" y="556"/>
                  </a:lnTo>
                  <a:lnTo>
                    <a:pt x="465" y="556"/>
                  </a:lnTo>
                  <a:lnTo>
                    <a:pt x="465" y="558"/>
                  </a:lnTo>
                  <a:lnTo>
                    <a:pt x="463" y="559"/>
                  </a:lnTo>
                  <a:lnTo>
                    <a:pt x="460" y="559"/>
                  </a:lnTo>
                  <a:lnTo>
                    <a:pt x="459" y="558"/>
                  </a:lnTo>
                  <a:lnTo>
                    <a:pt x="457" y="558"/>
                  </a:lnTo>
                  <a:lnTo>
                    <a:pt x="452" y="558"/>
                  </a:lnTo>
                  <a:lnTo>
                    <a:pt x="457" y="559"/>
                  </a:lnTo>
                  <a:lnTo>
                    <a:pt x="460" y="561"/>
                  </a:lnTo>
                  <a:lnTo>
                    <a:pt x="460" y="561"/>
                  </a:lnTo>
                  <a:lnTo>
                    <a:pt x="463" y="561"/>
                  </a:lnTo>
                  <a:lnTo>
                    <a:pt x="465" y="561"/>
                  </a:lnTo>
                  <a:lnTo>
                    <a:pt x="465" y="566"/>
                  </a:lnTo>
                  <a:lnTo>
                    <a:pt x="466" y="569"/>
                  </a:lnTo>
                  <a:lnTo>
                    <a:pt x="466" y="570"/>
                  </a:lnTo>
                  <a:lnTo>
                    <a:pt x="463" y="572"/>
                  </a:lnTo>
                  <a:lnTo>
                    <a:pt x="463" y="575"/>
                  </a:lnTo>
                  <a:lnTo>
                    <a:pt x="462" y="575"/>
                  </a:lnTo>
                  <a:lnTo>
                    <a:pt x="459" y="575"/>
                  </a:lnTo>
                  <a:lnTo>
                    <a:pt x="459" y="578"/>
                  </a:lnTo>
                  <a:lnTo>
                    <a:pt x="459" y="580"/>
                  </a:lnTo>
                  <a:lnTo>
                    <a:pt x="459" y="580"/>
                  </a:lnTo>
                  <a:lnTo>
                    <a:pt x="459" y="582"/>
                  </a:lnTo>
                  <a:lnTo>
                    <a:pt x="457" y="583"/>
                  </a:lnTo>
                  <a:lnTo>
                    <a:pt x="455" y="585"/>
                  </a:lnTo>
                  <a:lnTo>
                    <a:pt x="454" y="586"/>
                  </a:lnTo>
                  <a:lnTo>
                    <a:pt x="454" y="586"/>
                  </a:lnTo>
                  <a:lnTo>
                    <a:pt x="451" y="586"/>
                  </a:lnTo>
                  <a:lnTo>
                    <a:pt x="448" y="586"/>
                  </a:lnTo>
                  <a:lnTo>
                    <a:pt x="446" y="583"/>
                  </a:lnTo>
                  <a:lnTo>
                    <a:pt x="444" y="583"/>
                  </a:lnTo>
                  <a:lnTo>
                    <a:pt x="443" y="583"/>
                  </a:lnTo>
                  <a:lnTo>
                    <a:pt x="443" y="583"/>
                  </a:lnTo>
                  <a:lnTo>
                    <a:pt x="444" y="585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1" y="589"/>
                  </a:lnTo>
                  <a:lnTo>
                    <a:pt x="449" y="589"/>
                  </a:lnTo>
                  <a:lnTo>
                    <a:pt x="448" y="593"/>
                  </a:lnTo>
                  <a:lnTo>
                    <a:pt x="446" y="593"/>
                  </a:lnTo>
                  <a:lnTo>
                    <a:pt x="444" y="594"/>
                  </a:lnTo>
                  <a:lnTo>
                    <a:pt x="441" y="594"/>
                  </a:lnTo>
                  <a:lnTo>
                    <a:pt x="440" y="594"/>
                  </a:lnTo>
                  <a:lnTo>
                    <a:pt x="435" y="594"/>
                  </a:lnTo>
                  <a:lnTo>
                    <a:pt x="433" y="593"/>
                  </a:lnTo>
                  <a:lnTo>
                    <a:pt x="432" y="594"/>
                  </a:lnTo>
                  <a:lnTo>
                    <a:pt x="433" y="594"/>
                  </a:lnTo>
                  <a:lnTo>
                    <a:pt x="437" y="596"/>
                  </a:lnTo>
                  <a:lnTo>
                    <a:pt x="438" y="596"/>
                  </a:lnTo>
                  <a:lnTo>
                    <a:pt x="443" y="597"/>
                  </a:lnTo>
                  <a:lnTo>
                    <a:pt x="443" y="599"/>
                  </a:lnTo>
                  <a:lnTo>
                    <a:pt x="443" y="599"/>
                  </a:lnTo>
                  <a:lnTo>
                    <a:pt x="443" y="600"/>
                  </a:lnTo>
                  <a:lnTo>
                    <a:pt x="443" y="602"/>
                  </a:lnTo>
                  <a:lnTo>
                    <a:pt x="441" y="604"/>
                  </a:lnTo>
                  <a:lnTo>
                    <a:pt x="441" y="607"/>
                  </a:lnTo>
                  <a:lnTo>
                    <a:pt x="443" y="608"/>
                  </a:lnTo>
                  <a:lnTo>
                    <a:pt x="443" y="610"/>
                  </a:lnTo>
                  <a:lnTo>
                    <a:pt x="443" y="610"/>
                  </a:lnTo>
                  <a:lnTo>
                    <a:pt x="444" y="613"/>
                  </a:lnTo>
                  <a:lnTo>
                    <a:pt x="441" y="615"/>
                  </a:lnTo>
                  <a:lnTo>
                    <a:pt x="440" y="615"/>
                  </a:lnTo>
                  <a:lnTo>
                    <a:pt x="438" y="615"/>
                  </a:lnTo>
                  <a:lnTo>
                    <a:pt x="437" y="616"/>
                  </a:lnTo>
                  <a:lnTo>
                    <a:pt x="441" y="616"/>
                  </a:lnTo>
                  <a:lnTo>
                    <a:pt x="441" y="618"/>
                  </a:lnTo>
                  <a:lnTo>
                    <a:pt x="440" y="619"/>
                  </a:lnTo>
                  <a:lnTo>
                    <a:pt x="438" y="624"/>
                  </a:lnTo>
                  <a:lnTo>
                    <a:pt x="437" y="630"/>
                  </a:lnTo>
                  <a:lnTo>
                    <a:pt x="435" y="637"/>
                  </a:lnTo>
                  <a:lnTo>
                    <a:pt x="430" y="641"/>
                  </a:lnTo>
                  <a:lnTo>
                    <a:pt x="429" y="643"/>
                  </a:lnTo>
                  <a:lnTo>
                    <a:pt x="429" y="643"/>
                  </a:lnTo>
                  <a:lnTo>
                    <a:pt x="425" y="643"/>
                  </a:lnTo>
                  <a:lnTo>
                    <a:pt x="422" y="641"/>
                  </a:lnTo>
                  <a:lnTo>
                    <a:pt x="419" y="640"/>
                  </a:lnTo>
                  <a:lnTo>
                    <a:pt x="418" y="640"/>
                  </a:lnTo>
                  <a:lnTo>
                    <a:pt x="418" y="641"/>
                  </a:lnTo>
                  <a:lnTo>
                    <a:pt x="419" y="643"/>
                  </a:lnTo>
                  <a:lnTo>
                    <a:pt x="421" y="643"/>
                  </a:lnTo>
                  <a:lnTo>
                    <a:pt x="424" y="643"/>
                  </a:lnTo>
                  <a:lnTo>
                    <a:pt x="427" y="645"/>
                  </a:lnTo>
                  <a:lnTo>
                    <a:pt x="429" y="645"/>
                  </a:lnTo>
                  <a:lnTo>
                    <a:pt x="429" y="646"/>
                  </a:lnTo>
                  <a:lnTo>
                    <a:pt x="429" y="648"/>
                  </a:lnTo>
                  <a:lnTo>
                    <a:pt x="429" y="648"/>
                  </a:lnTo>
                  <a:lnTo>
                    <a:pt x="429" y="652"/>
                  </a:lnTo>
                  <a:lnTo>
                    <a:pt x="427" y="654"/>
                  </a:lnTo>
                  <a:lnTo>
                    <a:pt x="427" y="656"/>
                  </a:lnTo>
                  <a:lnTo>
                    <a:pt x="422" y="656"/>
                  </a:lnTo>
                  <a:lnTo>
                    <a:pt x="421" y="654"/>
                  </a:lnTo>
                  <a:lnTo>
                    <a:pt x="418" y="652"/>
                  </a:lnTo>
                  <a:lnTo>
                    <a:pt x="418" y="654"/>
                  </a:lnTo>
                  <a:lnTo>
                    <a:pt x="421" y="656"/>
                  </a:lnTo>
                  <a:lnTo>
                    <a:pt x="422" y="657"/>
                  </a:lnTo>
                  <a:lnTo>
                    <a:pt x="421" y="657"/>
                  </a:lnTo>
                  <a:lnTo>
                    <a:pt x="419" y="657"/>
                  </a:lnTo>
                  <a:lnTo>
                    <a:pt x="418" y="657"/>
                  </a:lnTo>
                  <a:lnTo>
                    <a:pt x="414" y="657"/>
                  </a:lnTo>
                  <a:lnTo>
                    <a:pt x="414" y="656"/>
                  </a:lnTo>
                  <a:lnTo>
                    <a:pt x="416" y="656"/>
                  </a:lnTo>
                  <a:lnTo>
                    <a:pt x="414" y="656"/>
                  </a:lnTo>
                  <a:lnTo>
                    <a:pt x="413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0" y="652"/>
                  </a:lnTo>
                  <a:lnTo>
                    <a:pt x="411" y="652"/>
                  </a:lnTo>
                  <a:lnTo>
                    <a:pt x="413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1" y="649"/>
                  </a:lnTo>
                  <a:lnTo>
                    <a:pt x="410" y="651"/>
                  </a:lnTo>
                  <a:lnTo>
                    <a:pt x="410" y="652"/>
                  </a:lnTo>
                  <a:lnTo>
                    <a:pt x="408" y="652"/>
                  </a:lnTo>
                  <a:lnTo>
                    <a:pt x="405" y="652"/>
                  </a:lnTo>
                  <a:lnTo>
                    <a:pt x="397" y="649"/>
                  </a:lnTo>
                  <a:lnTo>
                    <a:pt x="397" y="648"/>
                  </a:lnTo>
                  <a:lnTo>
                    <a:pt x="397" y="646"/>
                  </a:lnTo>
                  <a:lnTo>
                    <a:pt x="399" y="645"/>
                  </a:lnTo>
                  <a:lnTo>
                    <a:pt x="400" y="645"/>
                  </a:lnTo>
                  <a:lnTo>
                    <a:pt x="402" y="643"/>
                  </a:lnTo>
                  <a:lnTo>
                    <a:pt x="405" y="641"/>
                  </a:lnTo>
                  <a:lnTo>
                    <a:pt x="407" y="640"/>
                  </a:lnTo>
                  <a:lnTo>
                    <a:pt x="405" y="640"/>
                  </a:lnTo>
                  <a:lnTo>
                    <a:pt x="400" y="643"/>
                  </a:lnTo>
                  <a:lnTo>
                    <a:pt x="399" y="643"/>
                  </a:lnTo>
                  <a:lnTo>
                    <a:pt x="397" y="645"/>
                  </a:lnTo>
                  <a:lnTo>
                    <a:pt x="396" y="643"/>
                  </a:lnTo>
                  <a:lnTo>
                    <a:pt x="394" y="643"/>
                  </a:lnTo>
                  <a:lnTo>
                    <a:pt x="392" y="641"/>
                  </a:lnTo>
                  <a:lnTo>
                    <a:pt x="389" y="641"/>
                  </a:lnTo>
                  <a:lnTo>
                    <a:pt x="388" y="640"/>
                  </a:lnTo>
                  <a:lnTo>
                    <a:pt x="388" y="640"/>
                  </a:lnTo>
                  <a:lnTo>
                    <a:pt x="386" y="637"/>
                  </a:lnTo>
                  <a:lnTo>
                    <a:pt x="388" y="632"/>
                  </a:lnTo>
                  <a:lnTo>
                    <a:pt x="389" y="630"/>
                  </a:lnTo>
                  <a:lnTo>
                    <a:pt x="389" y="630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8" y="627"/>
                  </a:lnTo>
                  <a:lnTo>
                    <a:pt x="388" y="629"/>
                  </a:lnTo>
                  <a:lnTo>
                    <a:pt x="388" y="630"/>
                  </a:lnTo>
                  <a:lnTo>
                    <a:pt x="383" y="632"/>
                  </a:lnTo>
                  <a:lnTo>
                    <a:pt x="380" y="632"/>
                  </a:lnTo>
                  <a:lnTo>
                    <a:pt x="378" y="634"/>
                  </a:lnTo>
                  <a:lnTo>
                    <a:pt x="377" y="635"/>
                  </a:lnTo>
                  <a:lnTo>
                    <a:pt x="375" y="635"/>
                  </a:lnTo>
                  <a:lnTo>
                    <a:pt x="373" y="635"/>
                  </a:lnTo>
                  <a:lnTo>
                    <a:pt x="372" y="635"/>
                  </a:lnTo>
                  <a:lnTo>
                    <a:pt x="370" y="637"/>
                  </a:lnTo>
                  <a:lnTo>
                    <a:pt x="369" y="637"/>
                  </a:lnTo>
                  <a:lnTo>
                    <a:pt x="367" y="635"/>
                  </a:lnTo>
                  <a:lnTo>
                    <a:pt x="366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62" y="637"/>
                  </a:lnTo>
                  <a:lnTo>
                    <a:pt x="362" y="638"/>
                  </a:lnTo>
                  <a:lnTo>
                    <a:pt x="361" y="638"/>
                  </a:lnTo>
                  <a:lnTo>
                    <a:pt x="359" y="638"/>
                  </a:lnTo>
                  <a:lnTo>
                    <a:pt x="358" y="637"/>
                  </a:lnTo>
                  <a:lnTo>
                    <a:pt x="356" y="637"/>
                  </a:lnTo>
                  <a:lnTo>
                    <a:pt x="356" y="637"/>
                  </a:lnTo>
                  <a:lnTo>
                    <a:pt x="356" y="635"/>
                  </a:lnTo>
                  <a:lnTo>
                    <a:pt x="361" y="634"/>
                  </a:lnTo>
                  <a:lnTo>
                    <a:pt x="362" y="632"/>
                  </a:lnTo>
                  <a:lnTo>
                    <a:pt x="361" y="632"/>
                  </a:lnTo>
                  <a:lnTo>
                    <a:pt x="356" y="632"/>
                  </a:lnTo>
                  <a:lnTo>
                    <a:pt x="356" y="632"/>
                  </a:lnTo>
                  <a:lnTo>
                    <a:pt x="353" y="632"/>
                  </a:lnTo>
                  <a:lnTo>
                    <a:pt x="353" y="629"/>
                  </a:lnTo>
                  <a:lnTo>
                    <a:pt x="353" y="627"/>
                  </a:lnTo>
                  <a:lnTo>
                    <a:pt x="353" y="627"/>
                  </a:lnTo>
                  <a:lnTo>
                    <a:pt x="351" y="627"/>
                  </a:lnTo>
                  <a:lnTo>
                    <a:pt x="351" y="627"/>
                  </a:lnTo>
                  <a:lnTo>
                    <a:pt x="350" y="626"/>
                  </a:lnTo>
                  <a:lnTo>
                    <a:pt x="345" y="626"/>
                  </a:lnTo>
                  <a:lnTo>
                    <a:pt x="345" y="624"/>
                  </a:lnTo>
                  <a:lnTo>
                    <a:pt x="345" y="622"/>
                  </a:lnTo>
                  <a:lnTo>
                    <a:pt x="343" y="621"/>
                  </a:lnTo>
                  <a:lnTo>
                    <a:pt x="342" y="619"/>
                  </a:lnTo>
                  <a:lnTo>
                    <a:pt x="340" y="619"/>
                  </a:lnTo>
                  <a:lnTo>
                    <a:pt x="342" y="618"/>
                  </a:lnTo>
                  <a:lnTo>
                    <a:pt x="342" y="616"/>
                  </a:lnTo>
                  <a:lnTo>
                    <a:pt x="340" y="616"/>
                  </a:lnTo>
                  <a:lnTo>
                    <a:pt x="340" y="615"/>
                  </a:lnTo>
                  <a:lnTo>
                    <a:pt x="340" y="615"/>
                  </a:lnTo>
                  <a:lnTo>
                    <a:pt x="339" y="613"/>
                  </a:lnTo>
                  <a:lnTo>
                    <a:pt x="339" y="611"/>
                  </a:lnTo>
                  <a:lnTo>
                    <a:pt x="340" y="611"/>
                  </a:lnTo>
                  <a:lnTo>
                    <a:pt x="342" y="610"/>
                  </a:lnTo>
                  <a:lnTo>
                    <a:pt x="343" y="610"/>
                  </a:lnTo>
                  <a:lnTo>
                    <a:pt x="343" y="608"/>
                  </a:lnTo>
                  <a:lnTo>
                    <a:pt x="347" y="608"/>
                  </a:lnTo>
                  <a:lnTo>
                    <a:pt x="345" y="607"/>
                  </a:lnTo>
                  <a:lnTo>
                    <a:pt x="342" y="607"/>
                  </a:lnTo>
                  <a:lnTo>
                    <a:pt x="342" y="607"/>
                  </a:lnTo>
                  <a:lnTo>
                    <a:pt x="340" y="608"/>
                  </a:lnTo>
                  <a:lnTo>
                    <a:pt x="339" y="610"/>
                  </a:lnTo>
                  <a:lnTo>
                    <a:pt x="336" y="610"/>
                  </a:lnTo>
                  <a:lnTo>
                    <a:pt x="334" y="610"/>
                  </a:lnTo>
                  <a:lnTo>
                    <a:pt x="334" y="608"/>
                  </a:lnTo>
                  <a:lnTo>
                    <a:pt x="334" y="607"/>
                  </a:lnTo>
                  <a:lnTo>
                    <a:pt x="337" y="605"/>
                  </a:lnTo>
                  <a:lnTo>
                    <a:pt x="334" y="604"/>
                  </a:lnTo>
                  <a:lnTo>
                    <a:pt x="332" y="604"/>
                  </a:lnTo>
                  <a:lnTo>
                    <a:pt x="331" y="602"/>
                  </a:lnTo>
                  <a:lnTo>
                    <a:pt x="329" y="602"/>
                  </a:lnTo>
                  <a:lnTo>
                    <a:pt x="328" y="600"/>
                  </a:lnTo>
                  <a:lnTo>
                    <a:pt x="326" y="599"/>
                  </a:lnTo>
                  <a:lnTo>
                    <a:pt x="325" y="599"/>
                  </a:lnTo>
                  <a:lnTo>
                    <a:pt x="326" y="597"/>
                  </a:lnTo>
                  <a:lnTo>
                    <a:pt x="326" y="597"/>
                  </a:lnTo>
                  <a:lnTo>
                    <a:pt x="326" y="594"/>
                  </a:lnTo>
                  <a:lnTo>
                    <a:pt x="326" y="594"/>
                  </a:lnTo>
                  <a:lnTo>
                    <a:pt x="328" y="591"/>
                  </a:lnTo>
                  <a:lnTo>
                    <a:pt x="329" y="589"/>
                  </a:lnTo>
                  <a:lnTo>
                    <a:pt x="332" y="586"/>
                  </a:lnTo>
                  <a:lnTo>
                    <a:pt x="329" y="588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3" y="588"/>
                  </a:lnTo>
                  <a:lnTo>
                    <a:pt x="321" y="588"/>
                  </a:lnTo>
                  <a:lnTo>
                    <a:pt x="321" y="588"/>
                  </a:lnTo>
                  <a:lnTo>
                    <a:pt x="320" y="586"/>
                  </a:lnTo>
                  <a:lnTo>
                    <a:pt x="318" y="585"/>
                  </a:lnTo>
                  <a:lnTo>
                    <a:pt x="317" y="583"/>
                  </a:lnTo>
                  <a:lnTo>
                    <a:pt x="315" y="582"/>
                  </a:lnTo>
                  <a:lnTo>
                    <a:pt x="314" y="577"/>
                  </a:lnTo>
                  <a:lnTo>
                    <a:pt x="309" y="572"/>
                  </a:lnTo>
                  <a:lnTo>
                    <a:pt x="307" y="570"/>
                  </a:lnTo>
                  <a:lnTo>
                    <a:pt x="309" y="566"/>
                  </a:lnTo>
                  <a:lnTo>
                    <a:pt x="307" y="564"/>
                  </a:lnTo>
                  <a:lnTo>
                    <a:pt x="312" y="563"/>
                  </a:lnTo>
                  <a:lnTo>
                    <a:pt x="317" y="561"/>
                  </a:lnTo>
                  <a:lnTo>
                    <a:pt x="320" y="561"/>
                  </a:lnTo>
                  <a:lnTo>
                    <a:pt x="321" y="561"/>
                  </a:lnTo>
                  <a:lnTo>
                    <a:pt x="325" y="561"/>
                  </a:lnTo>
                  <a:lnTo>
                    <a:pt x="326" y="559"/>
                  </a:lnTo>
                  <a:lnTo>
                    <a:pt x="325" y="559"/>
                  </a:lnTo>
                  <a:lnTo>
                    <a:pt x="323" y="559"/>
                  </a:lnTo>
                  <a:lnTo>
                    <a:pt x="323" y="559"/>
                  </a:lnTo>
                  <a:lnTo>
                    <a:pt x="323" y="558"/>
                  </a:lnTo>
                  <a:lnTo>
                    <a:pt x="323" y="556"/>
                  </a:lnTo>
                  <a:lnTo>
                    <a:pt x="323" y="558"/>
                  </a:lnTo>
                  <a:lnTo>
                    <a:pt x="320" y="559"/>
                  </a:lnTo>
                  <a:lnTo>
                    <a:pt x="315" y="561"/>
                  </a:lnTo>
                  <a:lnTo>
                    <a:pt x="310" y="561"/>
                  </a:lnTo>
                  <a:lnTo>
                    <a:pt x="310" y="561"/>
                  </a:lnTo>
                  <a:lnTo>
                    <a:pt x="309" y="563"/>
                  </a:lnTo>
                  <a:lnTo>
                    <a:pt x="307" y="563"/>
                  </a:lnTo>
                  <a:lnTo>
                    <a:pt x="307" y="563"/>
                  </a:lnTo>
                  <a:lnTo>
                    <a:pt x="306" y="561"/>
                  </a:lnTo>
                  <a:lnTo>
                    <a:pt x="306" y="559"/>
                  </a:lnTo>
                  <a:lnTo>
                    <a:pt x="307" y="556"/>
                  </a:lnTo>
                  <a:lnTo>
                    <a:pt x="310" y="553"/>
                  </a:lnTo>
                  <a:lnTo>
                    <a:pt x="312" y="552"/>
                  </a:lnTo>
                  <a:lnTo>
                    <a:pt x="314" y="552"/>
                  </a:lnTo>
                  <a:lnTo>
                    <a:pt x="317" y="552"/>
                  </a:lnTo>
                  <a:lnTo>
                    <a:pt x="318" y="552"/>
                  </a:lnTo>
                  <a:lnTo>
                    <a:pt x="318" y="550"/>
                  </a:lnTo>
                  <a:lnTo>
                    <a:pt x="318" y="550"/>
                  </a:lnTo>
                  <a:lnTo>
                    <a:pt x="320" y="548"/>
                  </a:lnTo>
                  <a:lnTo>
                    <a:pt x="323" y="548"/>
                  </a:lnTo>
                  <a:lnTo>
                    <a:pt x="325" y="548"/>
                  </a:lnTo>
                  <a:lnTo>
                    <a:pt x="326" y="550"/>
                  </a:lnTo>
                  <a:lnTo>
                    <a:pt x="328" y="553"/>
                  </a:lnTo>
                  <a:lnTo>
                    <a:pt x="329" y="553"/>
                  </a:lnTo>
                  <a:lnTo>
                    <a:pt x="329" y="553"/>
                  </a:lnTo>
                  <a:lnTo>
                    <a:pt x="329" y="550"/>
                  </a:lnTo>
                  <a:lnTo>
                    <a:pt x="328" y="548"/>
                  </a:lnTo>
                  <a:lnTo>
                    <a:pt x="326" y="547"/>
                  </a:lnTo>
                  <a:lnTo>
                    <a:pt x="326" y="547"/>
                  </a:lnTo>
                  <a:lnTo>
                    <a:pt x="323" y="547"/>
                  </a:lnTo>
                  <a:lnTo>
                    <a:pt x="320" y="544"/>
                  </a:lnTo>
                  <a:lnTo>
                    <a:pt x="320" y="544"/>
                  </a:lnTo>
                  <a:lnTo>
                    <a:pt x="320" y="542"/>
                  </a:lnTo>
                  <a:lnTo>
                    <a:pt x="318" y="539"/>
                  </a:lnTo>
                  <a:lnTo>
                    <a:pt x="318" y="539"/>
                  </a:lnTo>
                  <a:lnTo>
                    <a:pt x="317" y="536"/>
                  </a:lnTo>
                  <a:lnTo>
                    <a:pt x="317" y="536"/>
                  </a:lnTo>
                  <a:lnTo>
                    <a:pt x="317" y="539"/>
                  </a:lnTo>
                  <a:lnTo>
                    <a:pt x="318" y="541"/>
                  </a:lnTo>
                  <a:lnTo>
                    <a:pt x="318" y="544"/>
                  </a:lnTo>
                  <a:lnTo>
                    <a:pt x="320" y="545"/>
                  </a:lnTo>
                  <a:lnTo>
                    <a:pt x="318" y="547"/>
                  </a:lnTo>
                  <a:lnTo>
                    <a:pt x="317" y="548"/>
                  </a:lnTo>
                  <a:lnTo>
                    <a:pt x="315" y="548"/>
                  </a:lnTo>
                  <a:lnTo>
                    <a:pt x="312" y="550"/>
                  </a:lnTo>
                  <a:lnTo>
                    <a:pt x="314" y="548"/>
                  </a:lnTo>
                  <a:lnTo>
                    <a:pt x="314" y="545"/>
                  </a:lnTo>
                  <a:lnTo>
                    <a:pt x="312" y="547"/>
                  </a:lnTo>
                  <a:lnTo>
                    <a:pt x="310" y="548"/>
                  </a:lnTo>
                  <a:lnTo>
                    <a:pt x="310" y="550"/>
                  </a:lnTo>
                  <a:lnTo>
                    <a:pt x="309" y="552"/>
                  </a:lnTo>
                  <a:lnTo>
                    <a:pt x="306" y="555"/>
                  </a:lnTo>
                  <a:lnTo>
                    <a:pt x="304" y="558"/>
                  </a:lnTo>
                  <a:lnTo>
                    <a:pt x="304" y="559"/>
                  </a:lnTo>
                  <a:lnTo>
                    <a:pt x="302" y="559"/>
                  </a:lnTo>
                  <a:lnTo>
                    <a:pt x="301" y="558"/>
                  </a:lnTo>
                  <a:lnTo>
                    <a:pt x="299" y="556"/>
                  </a:lnTo>
                  <a:lnTo>
                    <a:pt x="299" y="555"/>
                  </a:lnTo>
                  <a:lnTo>
                    <a:pt x="299" y="550"/>
                  </a:lnTo>
                  <a:lnTo>
                    <a:pt x="299" y="548"/>
                  </a:lnTo>
                  <a:lnTo>
                    <a:pt x="299" y="545"/>
                  </a:lnTo>
                  <a:lnTo>
                    <a:pt x="298" y="539"/>
                  </a:lnTo>
                  <a:lnTo>
                    <a:pt x="298" y="537"/>
                  </a:lnTo>
                  <a:lnTo>
                    <a:pt x="295" y="536"/>
                  </a:lnTo>
                  <a:lnTo>
                    <a:pt x="295" y="536"/>
                  </a:lnTo>
                  <a:lnTo>
                    <a:pt x="293" y="534"/>
                  </a:lnTo>
                  <a:lnTo>
                    <a:pt x="293" y="533"/>
                  </a:lnTo>
                  <a:lnTo>
                    <a:pt x="293" y="533"/>
                  </a:lnTo>
                  <a:lnTo>
                    <a:pt x="295" y="533"/>
                  </a:lnTo>
                  <a:lnTo>
                    <a:pt x="298" y="531"/>
                  </a:lnTo>
                  <a:lnTo>
                    <a:pt x="301" y="528"/>
                  </a:lnTo>
                  <a:lnTo>
                    <a:pt x="306" y="525"/>
                  </a:lnTo>
                  <a:lnTo>
                    <a:pt x="307" y="525"/>
                  </a:lnTo>
                  <a:lnTo>
                    <a:pt x="312" y="523"/>
                  </a:lnTo>
                  <a:lnTo>
                    <a:pt x="314" y="523"/>
                  </a:lnTo>
                  <a:lnTo>
                    <a:pt x="314" y="523"/>
                  </a:lnTo>
                  <a:lnTo>
                    <a:pt x="314" y="522"/>
                  </a:lnTo>
                  <a:lnTo>
                    <a:pt x="310" y="523"/>
                  </a:lnTo>
                  <a:lnTo>
                    <a:pt x="306" y="523"/>
                  </a:lnTo>
                  <a:lnTo>
                    <a:pt x="304" y="525"/>
                  </a:lnTo>
                  <a:lnTo>
                    <a:pt x="302" y="526"/>
                  </a:lnTo>
                  <a:lnTo>
                    <a:pt x="301" y="528"/>
                  </a:lnTo>
                  <a:lnTo>
                    <a:pt x="296" y="530"/>
                  </a:lnTo>
                  <a:lnTo>
                    <a:pt x="293" y="530"/>
                  </a:lnTo>
                  <a:lnTo>
                    <a:pt x="290" y="526"/>
                  </a:lnTo>
                  <a:lnTo>
                    <a:pt x="287" y="528"/>
                  </a:lnTo>
                  <a:lnTo>
                    <a:pt x="285" y="528"/>
                  </a:lnTo>
                  <a:lnTo>
                    <a:pt x="284" y="526"/>
                  </a:lnTo>
                  <a:lnTo>
                    <a:pt x="284" y="523"/>
                  </a:lnTo>
                  <a:lnTo>
                    <a:pt x="285" y="518"/>
                  </a:lnTo>
                  <a:lnTo>
                    <a:pt x="284" y="518"/>
                  </a:lnTo>
                  <a:lnTo>
                    <a:pt x="282" y="517"/>
                  </a:lnTo>
                  <a:lnTo>
                    <a:pt x="282" y="517"/>
                  </a:lnTo>
                  <a:lnTo>
                    <a:pt x="280" y="515"/>
                  </a:lnTo>
                  <a:lnTo>
                    <a:pt x="282" y="515"/>
                  </a:lnTo>
                  <a:lnTo>
                    <a:pt x="287" y="514"/>
                  </a:lnTo>
                  <a:lnTo>
                    <a:pt x="293" y="509"/>
                  </a:lnTo>
                  <a:lnTo>
                    <a:pt x="296" y="507"/>
                  </a:lnTo>
                  <a:lnTo>
                    <a:pt x="299" y="506"/>
                  </a:lnTo>
                  <a:lnTo>
                    <a:pt x="301" y="504"/>
                  </a:lnTo>
                  <a:lnTo>
                    <a:pt x="302" y="503"/>
                  </a:lnTo>
                  <a:lnTo>
                    <a:pt x="302" y="503"/>
                  </a:lnTo>
                  <a:lnTo>
                    <a:pt x="304" y="501"/>
                  </a:lnTo>
                  <a:lnTo>
                    <a:pt x="306" y="501"/>
                  </a:lnTo>
                  <a:lnTo>
                    <a:pt x="309" y="500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0" y="496"/>
                  </a:lnTo>
                  <a:lnTo>
                    <a:pt x="306" y="500"/>
                  </a:lnTo>
                  <a:lnTo>
                    <a:pt x="304" y="501"/>
                  </a:lnTo>
                  <a:lnTo>
                    <a:pt x="295" y="506"/>
                  </a:lnTo>
                  <a:lnTo>
                    <a:pt x="291" y="509"/>
                  </a:lnTo>
                  <a:lnTo>
                    <a:pt x="290" y="511"/>
                  </a:lnTo>
                  <a:lnTo>
                    <a:pt x="288" y="512"/>
                  </a:lnTo>
                  <a:lnTo>
                    <a:pt x="287" y="512"/>
                  </a:lnTo>
                  <a:lnTo>
                    <a:pt x="284" y="512"/>
                  </a:lnTo>
                  <a:lnTo>
                    <a:pt x="280" y="514"/>
                  </a:lnTo>
                  <a:lnTo>
                    <a:pt x="279" y="514"/>
                  </a:lnTo>
                  <a:lnTo>
                    <a:pt x="277" y="514"/>
                  </a:lnTo>
                  <a:lnTo>
                    <a:pt x="277" y="511"/>
                  </a:lnTo>
                  <a:lnTo>
                    <a:pt x="277" y="509"/>
                  </a:lnTo>
                  <a:lnTo>
                    <a:pt x="277" y="507"/>
                  </a:lnTo>
                  <a:lnTo>
                    <a:pt x="279" y="504"/>
                  </a:lnTo>
                  <a:lnTo>
                    <a:pt x="280" y="503"/>
                  </a:lnTo>
                  <a:lnTo>
                    <a:pt x="280" y="503"/>
                  </a:lnTo>
                  <a:lnTo>
                    <a:pt x="280" y="501"/>
                  </a:lnTo>
                  <a:lnTo>
                    <a:pt x="284" y="500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93" y="496"/>
                  </a:lnTo>
                  <a:lnTo>
                    <a:pt x="295" y="496"/>
                  </a:lnTo>
                  <a:lnTo>
                    <a:pt x="295" y="496"/>
                  </a:lnTo>
                  <a:lnTo>
                    <a:pt x="296" y="496"/>
                  </a:lnTo>
                  <a:lnTo>
                    <a:pt x="295" y="495"/>
                  </a:lnTo>
                  <a:lnTo>
                    <a:pt x="293" y="495"/>
                  </a:lnTo>
                  <a:lnTo>
                    <a:pt x="288" y="495"/>
                  </a:lnTo>
                  <a:lnTo>
                    <a:pt x="284" y="495"/>
                  </a:lnTo>
                  <a:lnTo>
                    <a:pt x="280" y="495"/>
                  </a:lnTo>
                  <a:lnTo>
                    <a:pt x="280" y="495"/>
                  </a:lnTo>
                  <a:lnTo>
                    <a:pt x="279" y="495"/>
                  </a:lnTo>
                  <a:lnTo>
                    <a:pt x="277" y="493"/>
                  </a:lnTo>
                  <a:lnTo>
                    <a:pt x="274" y="490"/>
                  </a:lnTo>
                  <a:lnTo>
                    <a:pt x="276" y="485"/>
                  </a:lnTo>
                  <a:lnTo>
                    <a:pt x="276" y="482"/>
                  </a:lnTo>
                  <a:lnTo>
                    <a:pt x="279" y="481"/>
                  </a:lnTo>
                  <a:lnTo>
                    <a:pt x="280" y="481"/>
                  </a:lnTo>
                  <a:lnTo>
                    <a:pt x="284" y="479"/>
                  </a:lnTo>
                  <a:lnTo>
                    <a:pt x="287" y="476"/>
                  </a:lnTo>
                  <a:lnTo>
                    <a:pt x="291" y="474"/>
                  </a:lnTo>
                  <a:lnTo>
                    <a:pt x="293" y="474"/>
                  </a:lnTo>
                  <a:lnTo>
                    <a:pt x="296" y="474"/>
                  </a:lnTo>
                  <a:lnTo>
                    <a:pt x="302" y="478"/>
                  </a:lnTo>
                  <a:lnTo>
                    <a:pt x="306" y="478"/>
                  </a:lnTo>
                  <a:lnTo>
                    <a:pt x="309" y="476"/>
                  </a:lnTo>
                  <a:lnTo>
                    <a:pt x="314" y="478"/>
                  </a:lnTo>
                  <a:lnTo>
                    <a:pt x="320" y="481"/>
                  </a:lnTo>
                  <a:lnTo>
                    <a:pt x="321" y="481"/>
                  </a:lnTo>
                  <a:lnTo>
                    <a:pt x="321" y="479"/>
                  </a:lnTo>
                  <a:lnTo>
                    <a:pt x="314" y="476"/>
                  </a:lnTo>
                  <a:lnTo>
                    <a:pt x="314" y="474"/>
                  </a:lnTo>
                  <a:lnTo>
                    <a:pt x="315" y="474"/>
                  </a:lnTo>
                  <a:lnTo>
                    <a:pt x="317" y="474"/>
                  </a:lnTo>
                  <a:lnTo>
                    <a:pt x="317" y="473"/>
                  </a:lnTo>
                  <a:lnTo>
                    <a:pt x="310" y="474"/>
                  </a:lnTo>
                  <a:lnTo>
                    <a:pt x="309" y="474"/>
                  </a:lnTo>
                  <a:lnTo>
                    <a:pt x="304" y="474"/>
                  </a:lnTo>
                  <a:lnTo>
                    <a:pt x="302" y="474"/>
                  </a:lnTo>
                  <a:lnTo>
                    <a:pt x="299" y="474"/>
                  </a:lnTo>
                  <a:lnTo>
                    <a:pt x="296" y="473"/>
                  </a:lnTo>
                  <a:lnTo>
                    <a:pt x="293" y="473"/>
                  </a:lnTo>
                  <a:lnTo>
                    <a:pt x="291" y="473"/>
                  </a:lnTo>
                  <a:lnTo>
                    <a:pt x="288" y="474"/>
                  </a:lnTo>
                  <a:lnTo>
                    <a:pt x="287" y="474"/>
                  </a:lnTo>
                  <a:lnTo>
                    <a:pt x="280" y="479"/>
                  </a:lnTo>
                  <a:lnTo>
                    <a:pt x="277" y="479"/>
                  </a:lnTo>
                  <a:lnTo>
                    <a:pt x="276" y="479"/>
                  </a:lnTo>
                  <a:lnTo>
                    <a:pt x="277" y="476"/>
                  </a:lnTo>
                  <a:lnTo>
                    <a:pt x="277" y="476"/>
                  </a:lnTo>
                  <a:lnTo>
                    <a:pt x="277" y="474"/>
                  </a:lnTo>
                  <a:lnTo>
                    <a:pt x="279" y="473"/>
                  </a:lnTo>
                  <a:lnTo>
                    <a:pt x="282" y="470"/>
                  </a:lnTo>
                  <a:lnTo>
                    <a:pt x="284" y="465"/>
                  </a:lnTo>
                  <a:lnTo>
                    <a:pt x="285" y="463"/>
                  </a:lnTo>
                  <a:lnTo>
                    <a:pt x="287" y="463"/>
                  </a:lnTo>
                  <a:lnTo>
                    <a:pt x="288" y="463"/>
                  </a:lnTo>
                  <a:lnTo>
                    <a:pt x="295" y="465"/>
                  </a:lnTo>
                  <a:lnTo>
                    <a:pt x="301" y="466"/>
                  </a:lnTo>
                  <a:lnTo>
                    <a:pt x="304" y="466"/>
                  </a:lnTo>
                  <a:lnTo>
                    <a:pt x="307" y="466"/>
                  </a:lnTo>
                  <a:lnTo>
                    <a:pt x="307" y="466"/>
                  </a:lnTo>
                  <a:lnTo>
                    <a:pt x="309" y="465"/>
                  </a:lnTo>
                  <a:lnTo>
                    <a:pt x="309" y="465"/>
                  </a:lnTo>
                  <a:lnTo>
                    <a:pt x="309" y="463"/>
                  </a:lnTo>
                  <a:lnTo>
                    <a:pt x="310" y="463"/>
                  </a:lnTo>
                  <a:lnTo>
                    <a:pt x="310" y="462"/>
                  </a:lnTo>
                  <a:lnTo>
                    <a:pt x="312" y="460"/>
                  </a:lnTo>
                  <a:lnTo>
                    <a:pt x="314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6" y="462"/>
                  </a:lnTo>
                  <a:lnTo>
                    <a:pt x="304" y="462"/>
                  </a:lnTo>
                  <a:lnTo>
                    <a:pt x="298" y="463"/>
                  </a:lnTo>
                  <a:lnTo>
                    <a:pt x="296" y="463"/>
                  </a:lnTo>
                  <a:lnTo>
                    <a:pt x="291" y="462"/>
                  </a:lnTo>
                  <a:lnTo>
                    <a:pt x="290" y="462"/>
                  </a:lnTo>
                  <a:lnTo>
                    <a:pt x="290" y="460"/>
                  </a:lnTo>
                  <a:lnTo>
                    <a:pt x="284" y="460"/>
                  </a:lnTo>
                  <a:lnTo>
                    <a:pt x="282" y="462"/>
                  </a:lnTo>
                  <a:lnTo>
                    <a:pt x="280" y="462"/>
                  </a:lnTo>
                  <a:lnTo>
                    <a:pt x="282" y="460"/>
                  </a:lnTo>
                  <a:lnTo>
                    <a:pt x="284" y="459"/>
                  </a:lnTo>
                  <a:lnTo>
                    <a:pt x="287" y="454"/>
                  </a:lnTo>
                  <a:lnTo>
                    <a:pt x="288" y="452"/>
                  </a:lnTo>
                  <a:lnTo>
                    <a:pt x="293" y="451"/>
                  </a:lnTo>
                  <a:lnTo>
                    <a:pt x="296" y="451"/>
                  </a:lnTo>
                  <a:lnTo>
                    <a:pt x="304" y="455"/>
                  </a:lnTo>
                  <a:lnTo>
                    <a:pt x="307" y="455"/>
                  </a:lnTo>
                  <a:lnTo>
                    <a:pt x="309" y="455"/>
                  </a:lnTo>
                  <a:lnTo>
                    <a:pt x="314" y="454"/>
                  </a:lnTo>
                  <a:lnTo>
                    <a:pt x="315" y="452"/>
                  </a:lnTo>
                  <a:lnTo>
                    <a:pt x="317" y="451"/>
                  </a:lnTo>
                  <a:lnTo>
                    <a:pt x="318" y="449"/>
                  </a:lnTo>
                  <a:lnTo>
                    <a:pt x="318" y="448"/>
                  </a:lnTo>
                  <a:lnTo>
                    <a:pt x="315" y="449"/>
                  </a:lnTo>
                  <a:lnTo>
                    <a:pt x="314" y="449"/>
                  </a:lnTo>
                  <a:lnTo>
                    <a:pt x="312" y="449"/>
                  </a:lnTo>
                  <a:lnTo>
                    <a:pt x="314" y="444"/>
                  </a:lnTo>
                  <a:lnTo>
                    <a:pt x="314" y="441"/>
                  </a:lnTo>
                  <a:lnTo>
                    <a:pt x="314" y="440"/>
                  </a:lnTo>
                  <a:lnTo>
                    <a:pt x="318" y="440"/>
                  </a:lnTo>
                  <a:lnTo>
                    <a:pt x="325" y="440"/>
                  </a:lnTo>
                  <a:lnTo>
                    <a:pt x="326" y="440"/>
                  </a:lnTo>
                  <a:lnTo>
                    <a:pt x="326" y="438"/>
                  </a:lnTo>
                  <a:lnTo>
                    <a:pt x="323" y="438"/>
                  </a:lnTo>
                  <a:lnTo>
                    <a:pt x="321" y="437"/>
                  </a:lnTo>
                  <a:lnTo>
                    <a:pt x="320" y="437"/>
                  </a:lnTo>
                  <a:lnTo>
                    <a:pt x="318" y="438"/>
                  </a:lnTo>
                  <a:lnTo>
                    <a:pt x="315" y="438"/>
                  </a:lnTo>
                  <a:lnTo>
                    <a:pt x="315" y="437"/>
                  </a:lnTo>
                  <a:lnTo>
                    <a:pt x="317" y="433"/>
                  </a:lnTo>
                  <a:lnTo>
                    <a:pt x="317" y="432"/>
                  </a:lnTo>
                  <a:lnTo>
                    <a:pt x="318" y="429"/>
                  </a:lnTo>
                  <a:lnTo>
                    <a:pt x="318" y="427"/>
                  </a:lnTo>
                  <a:lnTo>
                    <a:pt x="320" y="426"/>
                  </a:lnTo>
                  <a:lnTo>
                    <a:pt x="323" y="424"/>
                  </a:lnTo>
                  <a:lnTo>
                    <a:pt x="325" y="422"/>
                  </a:lnTo>
                  <a:lnTo>
                    <a:pt x="325" y="422"/>
                  </a:lnTo>
                  <a:lnTo>
                    <a:pt x="323" y="419"/>
                  </a:lnTo>
                  <a:lnTo>
                    <a:pt x="323" y="419"/>
                  </a:lnTo>
                  <a:lnTo>
                    <a:pt x="325" y="418"/>
                  </a:lnTo>
                  <a:lnTo>
                    <a:pt x="326" y="418"/>
                  </a:lnTo>
                  <a:lnTo>
                    <a:pt x="325" y="418"/>
                  </a:lnTo>
                  <a:lnTo>
                    <a:pt x="323" y="416"/>
                  </a:lnTo>
                  <a:lnTo>
                    <a:pt x="321" y="418"/>
                  </a:lnTo>
                  <a:lnTo>
                    <a:pt x="318" y="418"/>
                  </a:lnTo>
                  <a:lnTo>
                    <a:pt x="317" y="416"/>
                  </a:lnTo>
                  <a:lnTo>
                    <a:pt x="314" y="416"/>
                  </a:lnTo>
                  <a:lnTo>
                    <a:pt x="314" y="416"/>
                  </a:lnTo>
                  <a:lnTo>
                    <a:pt x="309" y="418"/>
                  </a:lnTo>
                  <a:lnTo>
                    <a:pt x="309" y="418"/>
                  </a:lnTo>
                  <a:lnTo>
                    <a:pt x="307" y="418"/>
                  </a:lnTo>
                  <a:lnTo>
                    <a:pt x="298" y="416"/>
                  </a:lnTo>
                  <a:lnTo>
                    <a:pt x="296" y="416"/>
                  </a:lnTo>
                  <a:lnTo>
                    <a:pt x="293" y="413"/>
                  </a:lnTo>
                  <a:lnTo>
                    <a:pt x="290" y="411"/>
                  </a:lnTo>
                  <a:lnTo>
                    <a:pt x="287" y="410"/>
                  </a:lnTo>
                  <a:lnTo>
                    <a:pt x="282" y="408"/>
                  </a:lnTo>
                  <a:lnTo>
                    <a:pt x="276" y="408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5" y="400"/>
                  </a:lnTo>
                  <a:lnTo>
                    <a:pt x="265" y="399"/>
                  </a:lnTo>
                  <a:lnTo>
                    <a:pt x="266" y="399"/>
                  </a:lnTo>
                  <a:lnTo>
                    <a:pt x="268" y="397"/>
                  </a:lnTo>
                  <a:lnTo>
                    <a:pt x="269" y="396"/>
                  </a:lnTo>
                  <a:lnTo>
                    <a:pt x="274" y="397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80" y="397"/>
                  </a:lnTo>
                  <a:lnTo>
                    <a:pt x="285" y="397"/>
                  </a:lnTo>
                  <a:lnTo>
                    <a:pt x="290" y="399"/>
                  </a:lnTo>
                  <a:lnTo>
                    <a:pt x="291" y="399"/>
                  </a:lnTo>
                  <a:lnTo>
                    <a:pt x="295" y="400"/>
                  </a:lnTo>
                  <a:lnTo>
                    <a:pt x="304" y="405"/>
                  </a:lnTo>
                  <a:lnTo>
                    <a:pt x="307" y="407"/>
                  </a:lnTo>
                  <a:lnTo>
                    <a:pt x="309" y="407"/>
                  </a:lnTo>
                  <a:lnTo>
                    <a:pt x="317" y="408"/>
                  </a:lnTo>
                  <a:lnTo>
                    <a:pt x="317" y="408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17" y="407"/>
                  </a:lnTo>
                  <a:lnTo>
                    <a:pt x="314" y="403"/>
                  </a:lnTo>
                  <a:lnTo>
                    <a:pt x="310" y="402"/>
                  </a:lnTo>
                  <a:lnTo>
                    <a:pt x="310" y="400"/>
                  </a:lnTo>
                  <a:lnTo>
                    <a:pt x="310" y="399"/>
                  </a:lnTo>
                  <a:lnTo>
                    <a:pt x="312" y="397"/>
                  </a:lnTo>
                  <a:lnTo>
                    <a:pt x="312" y="396"/>
                  </a:lnTo>
                  <a:lnTo>
                    <a:pt x="310" y="394"/>
                  </a:lnTo>
                  <a:lnTo>
                    <a:pt x="309" y="394"/>
                  </a:lnTo>
                  <a:lnTo>
                    <a:pt x="304" y="392"/>
                  </a:lnTo>
                  <a:lnTo>
                    <a:pt x="304" y="391"/>
                  </a:lnTo>
                  <a:lnTo>
                    <a:pt x="306" y="391"/>
                  </a:lnTo>
                  <a:lnTo>
                    <a:pt x="307" y="391"/>
                  </a:lnTo>
                  <a:lnTo>
                    <a:pt x="312" y="392"/>
                  </a:lnTo>
                  <a:lnTo>
                    <a:pt x="314" y="392"/>
                  </a:lnTo>
                  <a:lnTo>
                    <a:pt x="315" y="392"/>
                  </a:lnTo>
                  <a:lnTo>
                    <a:pt x="315" y="391"/>
                  </a:lnTo>
                  <a:lnTo>
                    <a:pt x="314" y="391"/>
                  </a:lnTo>
                  <a:lnTo>
                    <a:pt x="310" y="388"/>
                  </a:lnTo>
                  <a:lnTo>
                    <a:pt x="304" y="388"/>
                  </a:lnTo>
                  <a:lnTo>
                    <a:pt x="301" y="388"/>
                  </a:lnTo>
                  <a:lnTo>
                    <a:pt x="298" y="388"/>
                  </a:lnTo>
                  <a:lnTo>
                    <a:pt x="295" y="386"/>
                  </a:lnTo>
                  <a:lnTo>
                    <a:pt x="293" y="386"/>
                  </a:lnTo>
                  <a:lnTo>
                    <a:pt x="290" y="386"/>
                  </a:lnTo>
                  <a:lnTo>
                    <a:pt x="288" y="388"/>
                  </a:lnTo>
                  <a:lnTo>
                    <a:pt x="287" y="386"/>
                  </a:lnTo>
                  <a:lnTo>
                    <a:pt x="285" y="383"/>
                  </a:lnTo>
                  <a:lnTo>
                    <a:pt x="285" y="381"/>
                  </a:lnTo>
                  <a:lnTo>
                    <a:pt x="287" y="381"/>
                  </a:lnTo>
                  <a:lnTo>
                    <a:pt x="287" y="380"/>
                  </a:lnTo>
                  <a:lnTo>
                    <a:pt x="288" y="380"/>
                  </a:lnTo>
                  <a:lnTo>
                    <a:pt x="290" y="378"/>
                  </a:lnTo>
                  <a:lnTo>
                    <a:pt x="301" y="375"/>
                  </a:lnTo>
                  <a:lnTo>
                    <a:pt x="304" y="374"/>
                  </a:lnTo>
                  <a:lnTo>
                    <a:pt x="304" y="374"/>
                  </a:lnTo>
                  <a:lnTo>
                    <a:pt x="302" y="374"/>
                  </a:lnTo>
                  <a:lnTo>
                    <a:pt x="299" y="375"/>
                  </a:lnTo>
                  <a:lnTo>
                    <a:pt x="298" y="375"/>
                  </a:lnTo>
                  <a:lnTo>
                    <a:pt x="291" y="374"/>
                  </a:lnTo>
                  <a:lnTo>
                    <a:pt x="290" y="374"/>
                  </a:lnTo>
                  <a:lnTo>
                    <a:pt x="288" y="375"/>
                  </a:lnTo>
                  <a:lnTo>
                    <a:pt x="284" y="377"/>
                  </a:lnTo>
                  <a:lnTo>
                    <a:pt x="282" y="377"/>
                  </a:lnTo>
                  <a:lnTo>
                    <a:pt x="280" y="377"/>
                  </a:lnTo>
                  <a:lnTo>
                    <a:pt x="280" y="375"/>
                  </a:lnTo>
                  <a:lnTo>
                    <a:pt x="280" y="375"/>
                  </a:lnTo>
                  <a:lnTo>
                    <a:pt x="282" y="374"/>
                  </a:lnTo>
                  <a:lnTo>
                    <a:pt x="284" y="372"/>
                  </a:lnTo>
                  <a:lnTo>
                    <a:pt x="285" y="370"/>
                  </a:lnTo>
                  <a:lnTo>
                    <a:pt x="285" y="370"/>
                  </a:lnTo>
                  <a:lnTo>
                    <a:pt x="282" y="370"/>
                  </a:lnTo>
                  <a:lnTo>
                    <a:pt x="282" y="370"/>
                  </a:lnTo>
                  <a:lnTo>
                    <a:pt x="282" y="369"/>
                  </a:lnTo>
                  <a:lnTo>
                    <a:pt x="280" y="367"/>
                  </a:lnTo>
                  <a:lnTo>
                    <a:pt x="280" y="364"/>
                  </a:lnTo>
                  <a:lnTo>
                    <a:pt x="279" y="363"/>
                  </a:lnTo>
                  <a:lnTo>
                    <a:pt x="277" y="361"/>
                  </a:lnTo>
                  <a:lnTo>
                    <a:pt x="277" y="361"/>
                  </a:lnTo>
                  <a:lnTo>
                    <a:pt x="274" y="356"/>
                  </a:lnTo>
                  <a:lnTo>
                    <a:pt x="276" y="356"/>
                  </a:lnTo>
                  <a:lnTo>
                    <a:pt x="277" y="355"/>
                  </a:lnTo>
                  <a:lnTo>
                    <a:pt x="277" y="355"/>
                  </a:lnTo>
                  <a:lnTo>
                    <a:pt x="274" y="356"/>
                  </a:lnTo>
                  <a:lnTo>
                    <a:pt x="273" y="356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9"/>
                  </a:lnTo>
                  <a:lnTo>
                    <a:pt x="276" y="361"/>
                  </a:lnTo>
                  <a:lnTo>
                    <a:pt x="276" y="363"/>
                  </a:lnTo>
                  <a:lnTo>
                    <a:pt x="277" y="364"/>
                  </a:lnTo>
                  <a:lnTo>
                    <a:pt x="279" y="366"/>
                  </a:lnTo>
                  <a:lnTo>
                    <a:pt x="280" y="367"/>
                  </a:lnTo>
                  <a:lnTo>
                    <a:pt x="280" y="369"/>
                  </a:lnTo>
                  <a:lnTo>
                    <a:pt x="279" y="370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76" y="374"/>
                  </a:lnTo>
                  <a:lnTo>
                    <a:pt x="274" y="375"/>
                  </a:lnTo>
                  <a:lnTo>
                    <a:pt x="273" y="374"/>
                  </a:lnTo>
                  <a:lnTo>
                    <a:pt x="273" y="374"/>
                  </a:lnTo>
                  <a:lnTo>
                    <a:pt x="273" y="375"/>
                  </a:lnTo>
                  <a:lnTo>
                    <a:pt x="274" y="378"/>
                  </a:lnTo>
                  <a:lnTo>
                    <a:pt x="273" y="380"/>
                  </a:lnTo>
                  <a:lnTo>
                    <a:pt x="271" y="380"/>
                  </a:lnTo>
                  <a:lnTo>
                    <a:pt x="269" y="380"/>
                  </a:lnTo>
                  <a:lnTo>
                    <a:pt x="268" y="381"/>
                  </a:lnTo>
                  <a:lnTo>
                    <a:pt x="261" y="381"/>
                  </a:lnTo>
                  <a:lnTo>
                    <a:pt x="260" y="381"/>
                  </a:lnTo>
                  <a:lnTo>
                    <a:pt x="257" y="381"/>
                  </a:lnTo>
                  <a:lnTo>
                    <a:pt x="252" y="380"/>
                  </a:lnTo>
                  <a:lnTo>
                    <a:pt x="250" y="378"/>
                  </a:lnTo>
                  <a:lnTo>
                    <a:pt x="249" y="377"/>
                  </a:lnTo>
                  <a:lnTo>
                    <a:pt x="247" y="375"/>
                  </a:lnTo>
                  <a:lnTo>
                    <a:pt x="247" y="374"/>
                  </a:lnTo>
                  <a:lnTo>
                    <a:pt x="249" y="372"/>
                  </a:lnTo>
                  <a:lnTo>
                    <a:pt x="250" y="370"/>
                  </a:lnTo>
                  <a:lnTo>
                    <a:pt x="250" y="366"/>
                  </a:lnTo>
                  <a:lnTo>
                    <a:pt x="254" y="363"/>
                  </a:lnTo>
                  <a:lnTo>
                    <a:pt x="258" y="358"/>
                  </a:lnTo>
                  <a:lnTo>
                    <a:pt x="260" y="356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54" y="359"/>
                  </a:lnTo>
                  <a:lnTo>
                    <a:pt x="249" y="359"/>
                  </a:lnTo>
                  <a:lnTo>
                    <a:pt x="249" y="359"/>
                  </a:lnTo>
                  <a:lnTo>
                    <a:pt x="249" y="356"/>
                  </a:lnTo>
                  <a:lnTo>
                    <a:pt x="249" y="356"/>
                  </a:lnTo>
                  <a:lnTo>
                    <a:pt x="252" y="356"/>
                  </a:lnTo>
                  <a:lnTo>
                    <a:pt x="254" y="355"/>
                  </a:lnTo>
                  <a:lnTo>
                    <a:pt x="252" y="353"/>
                  </a:lnTo>
                  <a:lnTo>
                    <a:pt x="249" y="353"/>
                  </a:lnTo>
                  <a:lnTo>
                    <a:pt x="249" y="353"/>
                  </a:lnTo>
                  <a:lnTo>
                    <a:pt x="250" y="351"/>
                  </a:lnTo>
                  <a:lnTo>
                    <a:pt x="255" y="351"/>
                  </a:lnTo>
                  <a:lnTo>
                    <a:pt x="257" y="350"/>
                  </a:lnTo>
                  <a:lnTo>
                    <a:pt x="258" y="350"/>
                  </a:lnTo>
                  <a:lnTo>
                    <a:pt x="261" y="347"/>
                  </a:lnTo>
                  <a:lnTo>
                    <a:pt x="261" y="345"/>
                  </a:lnTo>
                  <a:lnTo>
                    <a:pt x="261" y="344"/>
                  </a:lnTo>
                  <a:lnTo>
                    <a:pt x="261" y="344"/>
                  </a:lnTo>
                  <a:lnTo>
                    <a:pt x="261" y="342"/>
                  </a:lnTo>
                  <a:lnTo>
                    <a:pt x="261" y="340"/>
                  </a:lnTo>
                  <a:lnTo>
                    <a:pt x="261" y="340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5" y="339"/>
                  </a:lnTo>
                  <a:lnTo>
                    <a:pt x="255" y="339"/>
                  </a:lnTo>
                  <a:lnTo>
                    <a:pt x="254" y="339"/>
                  </a:lnTo>
                  <a:lnTo>
                    <a:pt x="252" y="339"/>
                  </a:lnTo>
                  <a:lnTo>
                    <a:pt x="250" y="339"/>
                  </a:lnTo>
                  <a:lnTo>
                    <a:pt x="250" y="337"/>
                  </a:lnTo>
                  <a:lnTo>
                    <a:pt x="249" y="337"/>
                  </a:lnTo>
                  <a:lnTo>
                    <a:pt x="247" y="337"/>
                  </a:lnTo>
                  <a:lnTo>
                    <a:pt x="247" y="336"/>
                  </a:lnTo>
                  <a:lnTo>
                    <a:pt x="247" y="334"/>
                  </a:lnTo>
                  <a:lnTo>
                    <a:pt x="249" y="334"/>
                  </a:lnTo>
                  <a:lnTo>
                    <a:pt x="250" y="333"/>
                  </a:lnTo>
                  <a:lnTo>
                    <a:pt x="252" y="333"/>
                  </a:lnTo>
                  <a:lnTo>
                    <a:pt x="254" y="329"/>
                  </a:lnTo>
                  <a:lnTo>
                    <a:pt x="254" y="328"/>
                  </a:lnTo>
                  <a:lnTo>
                    <a:pt x="254" y="326"/>
                  </a:lnTo>
                  <a:lnTo>
                    <a:pt x="250" y="325"/>
                  </a:lnTo>
                  <a:lnTo>
                    <a:pt x="249" y="326"/>
                  </a:lnTo>
                  <a:lnTo>
                    <a:pt x="247" y="326"/>
                  </a:lnTo>
                  <a:lnTo>
                    <a:pt x="247" y="326"/>
                  </a:lnTo>
                  <a:lnTo>
                    <a:pt x="246" y="325"/>
                  </a:lnTo>
                  <a:lnTo>
                    <a:pt x="246" y="323"/>
                  </a:lnTo>
                  <a:lnTo>
                    <a:pt x="243" y="323"/>
                  </a:lnTo>
                  <a:lnTo>
                    <a:pt x="241" y="322"/>
                  </a:lnTo>
                  <a:lnTo>
                    <a:pt x="241" y="322"/>
                  </a:lnTo>
                  <a:lnTo>
                    <a:pt x="243" y="320"/>
                  </a:lnTo>
                  <a:lnTo>
                    <a:pt x="243" y="318"/>
                  </a:lnTo>
                  <a:lnTo>
                    <a:pt x="244" y="317"/>
                  </a:lnTo>
                  <a:lnTo>
                    <a:pt x="244" y="317"/>
                  </a:lnTo>
                  <a:lnTo>
                    <a:pt x="246" y="317"/>
                  </a:lnTo>
                  <a:lnTo>
                    <a:pt x="246" y="314"/>
                  </a:lnTo>
                  <a:lnTo>
                    <a:pt x="244" y="312"/>
                  </a:lnTo>
                  <a:lnTo>
                    <a:pt x="243" y="312"/>
                  </a:lnTo>
                  <a:lnTo>
                    <a:pt x="243" y="311"/>
                  </a:lnTo>
                  <a:lnTo>
                    <a:pt x="243" y="311"/>
                  </a:lnTo>
                  <a:lnTo>
                    <a:pt x="243" y="309"/>
                  </a:lnTo>
                  <a:lnTo>
                    <a:pt x="241" y="309"/>
                  </a:lnTo>
                  <a:lnTo>
                    <a:pt x="239" y="306"/>
                  </a:lnTo>
                  <a:lnTo>
                    <a:pt x="239" y="304"/>
                  </a:lnTo>
                  <a:lnTo>
                    <a:pt x="238" y="304"/>
                  </a:lnTo>
                  <a:lnTo>
                    <a:pt x="236" y="304"/>
                  </a:lnTo>
                  <a:lnTo>
                    <a:pt x="233" y="304"/>
                  </a:lnTo>
                  <a:lnTo>
                    <a:pt x="230" y="306"/>
                  </a:lnTo>
                  <a:lnTo>
                    <a:pt x="225" y="306"/>
                  </a:lnTo>
                  <a:lnTo>
                    <a:pt x="225" y="306"/>
                  </a:lnTo>
                  <a:lnTo>
                    <a:pt x="227" y="304"/>
                  </a:lnTo>
                  <a:lnTo>
                    <a:pt x="230" y="304"/>
                  </a:lnTo>
                  <a:lnTo>
                    <a:pt x="233" y="303"/>
                  </a:lnTo>
                  <a:lnTo>
                    <a:pt x="235" y="301"/>
                  </a:lnTo>
                  <a:lnTo>
                    <a:pt x="233" y="299"/>
                  </a:lnTo>
                  <a:lnTo>
                    <a:pt x="233" y="298"/>
                  </a:lnTo>
                  <a:lnTo>
                    <a:pt x="233" y="298"/>
                  </a:lnTo>
                  <a:lnTo>
                    <a:pt x="233" y="296"/>
                  </a:lnTo>
                  <a:lnTo>
                    <a:pt x="236" y="296"/>
                  </a:lnTo>
                  <a:lnTo>
                    <a:pt x="238" y="295"/>
                  </a:lnTo>
                  <a:lnTo>
                    <a:pt x="239" y="295"/>
                  </a:lnTo>
                  <a:lnTo>
                    <a:pt x="236" y="292"/>
                  </a:lnTo>
                  <a:lnTo>
                    <a:pt x="232" y="290"/>
                  </a:lnTo>
                  <a:lnTo>
                    <a:pt x="230" y="290"/>
                  </a:lnTo>
                  <a:lnTo>
                    <a:pt x="230" y="288"/>
                  </a:lnTo>
                  <a:lnTo>
                    <a:pt x="228" y="287"/>
                  </a:lnTo>
                  <a:lnTo>
                    <a:pt x="228" y="285"/>
                  </a:lnTo>
                  <a:lnTo>
                    <a:pt x="225" y="284"/>
                  </a:lnTo>
                  <a:lnTo>
                    <a:pt x="224" y="282"/>
                  </a:lnTo>
                  <a:lnTo>
                    <a:pt x="217" y="279"/>
                  </a:lnTo>
                  <a:lnTo>
                    <a:pt x="214" y="277"/>
                  </a:lnTo>
                  <a:lnTo>
                    <a:pt x="213" y="274"/>
                  </a:lnTo>
                  <a:lnTo>
                    <a:pt x="211" y="274"/>
                  </a:lnTo>
                  <a:lnTo>
                    <a:pt x="211" y="273"/>
                  </a:lnTo>
                  <a:lnTo>
                    <a:pt x="206" y="271"/>
                  </a:lnTo>
                  <a:lnTo>
                    <a:pt x="206" y="270"/>
                  </a:lnTo>
                  <a:lnTo>
                    <a:pt x="209" y="266"/>
                  </a:lnTo>
                  <a:lnTo>
                    <a:pt x="211" y="266"/>
                  </a:lnTo>
                  <a:lnTo>
                    <a:pt x="209" y="263"/>
                  </a:lnTo>
                  <a:lnTo>
                    <a:pt x="206" y="260"/>
                  </a:lnTo>
                  <a:lnTo>
                    <a:pt x="205" y="260"/>
                  </a:lnTo>
                  <a:lnTo>
                    <a:pt x="202" y="260"/>
                  </a:lnTo>
                  <a:lnTo>
                    <a:pt x="198" y="259"/>
                  </a:lnTo>
                  <a:lnTo>
                    <a:pt x="195" y="257"/>
                  </a:lnTo>
                  <a:lnTo>
                    <a:pt x="194" y="255"/>
                  </a:lnTo>
                  <a:lnTo>
                    <a:pt x="189" y="254"/>
                  </a:lnTo>
                  <a:lnTo>
                    <a:pt x="183" y="252"/>
                  </a:lnTo>
                  <a:lnTo>
                    <a:pt x="173" y="249"/>
                  </a:lnTo>
                  <a:lnTo>
                    <a:pt x="168" y="248"/>
                  </a:lnTo>
                  <a:lnTo>
                    <a:pt x="165" y="246"/>
                  </a:lnTo>
                  <a:lnTo>
                    <a:pt x="162" y="246"/>
                  </a:lnTo>
                  <a:lnTo>
                    <a:pt x="156" y="244"/>
                  </a:lnTo>
                  <a:lnTo>
                    <a:pt x="150" y="244"/>
                  </a:lnTo>
                  <a:lnTo>
                    <a:pt x="146" y="244"/>
                  </a:lnTo>
                  <a:lnTo>
                    <a:pt x="145" y="244"/>
                  </a:lnTo>
                  <a:lnTo>
                    <a:pt x="142" y="241"/>
                  </a:lnTo>
                  <a:lnTo>
                    <a:pt x="138" y="241"/>
                  </a:lnTo>
                  <a:lnTo>
                    <a:pt x="135" y="241"/>
                  </a:lnTo>
                  <a:lnTo>
                    <a:pt x="134" y="243"/>
                  </a:lnTo>
                  <a:lnTo>
                    <a:pt x="131" y="244"/>
                  </a:lnTo>
                  <a:lnTo>
                    <a:pt x="127" y="246"/>
                  </a:lnTo>
                  <a:lnTo>
                    <a:pt x="126" y="244"/>
                  </a:lnTo>
                  <a:lnTo>
                    <a:pt x="124" y="243"/>
                  </a:lnTo>
                  <a:lnTo>
                    <a:pt x="123" y="243"/>
                  </a:lnTo>
                  <a:lnTo>
                    <a:pt x="123" y="243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5" y="246"/>
                  </a:lnTo>
                  <a:lnTo>
                    <a:pt x="112" y="248"/>
                  </a:lnTo>
                  <a:lnTo>
                    <a:pt x="109" y="248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5" y="248"/>
                  </a:lnTo>
                  <a:lnTo>
                    <a:pt x="104" y="246"/>
                  </a:lnTo>
                  <a:lnTo>
                    <a:pt x="102" y="244"/>
                  </a:lnTo>
                  <a:lnTo>
                    <a:pt x="101" y="244"/>
                  </a:lnTo>
                  <a:lnTo>
                    <a:pt x="99" y="244"/>
                  </a:lnTo>
                  <a:lnTo>
                    <a:pt x="98" y="244"/>
                  </a:lnTo>
                  <a:lnTo>
                    <a:pt x="93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0" y="246"/>
                  </a:lnTo>
                  <a:lnTo>
                    <a:pt x="86" y="244"/>
                  </a:lnTo>
                  <a:lnTo>
                    <a:pt x="85" y="244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6" y="251"/>
                  </a:lnTo>
                  <a:lnTo>
                    <a:pt x="90" y="252"/>
                  </a:lnTo>
                  <a:lnTo>
                    <a:pt x="86" y="252"/>
                  </a:lnTo>
                  <a:lnTo>
                    <a:pt x="68" y="249"/>
                  </a:lnTo>
                  <a:lnTo>
                    <a:pt x="64" y="249"/>
                  </a:lnTo>
                  <a:lnTo>
                    <a:pt x="61" y="248"/>
                  </a:lnTo>
                  <a:lnTo>
                    <a:pt x="58" y="246"/>
                  </a:lnTo>
                  <a:lnTo>
                    <a:pt x="53" y="243"/>
                  </a:lnTo>
                  <a:lnTo>
                    <a:pt x="50" y="241"/>
                  </a:lnTo>
                  <a:lnTo>
                    <a:pt x="49" y="240"/>
                  </a:lnTo>
                  <a:lnTo>
                    <a:pt x="49" y="240"/>
                  </a:lnTo>
                  <a:lnTo>
                    <a:pt x="50" y="238"/>
                  </a:lnTo>
                  <a:lnTo>
                    <a:pt x="57" y="235"/>
                  </a:lnTo>
                  <a:lnTo>
                    <a:pt x="60" y="233"/>
                  </a:lnTo>
                  <a:lnTo>
                    <a:pt x="66" y="233"/>
                  </a:lnTo>
                  <a:lnTo>
                    <a:pt x="68" y="232"/>
                  </a:lnTo>
                  <a:lnTo>
                    <a:pt x="68" y="232"/>
                  </a:lnTo>
                  <a:lnTo>
                    <a:pt x="66" y="232"/>
                  </a:lnTo>
                  <a:lnTo>
                    <a:pt x="58" y="232"/>
                  </a:lnTo>
                  <a:lnTo>
                    <a:pt x="52" y="230"/>
                  </a:lnTo>
                  <a:lnTo>
                    <a:pt x="45" y="229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2" y="227"/>
                  </a:lnTo>
                  <a:lnTo>
                    <a:pt x="42" y="225"/>
                  </a:lnTo>
                  <a:lnTo>
                    <a:pt x="44" y="224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1" y="227"/>
                  </a:lnTo>
                  <a:lnTo>
                    <a:pt x="30" y="225"/>
                  </a:lnTo>
                  <a:lnTo>
                    <a:pt x="30" y="225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7" y="222"/>
                  </a:lnTo>
                  <a:lnTo>
                    <a:pt x="25" y="221"/>
                  </a:lnTo>
                  <a:lnTo>
                    <a:pt x="23" y="219"/>
                  </a:lnTo>
                  <a:lnTo>
                    <a:pt x="25" y="218"/>
                  </a:lnTo>
                  <a:lnTo>
                    <a:pt x="27" y="216"/>
                  </a:lnTo>
                  <a:lnTo>
                    <a:pt x="28" y="216"/>
                  </a:lnTo>
                  <a:lnTo>
                    <a:pt x="33" y="216"/>
                  </a:lnTo>
                  <a:lnTo>
                    <a:pt x="45" y="214"/>
                  </a:lnTo>
                  <a:lnTo>
                    <a:pt x="55" y="216"/>
                  </a:lnTo>
                  <a:lnTo>
                    <a:pt x="60" y="211"/>
                  </a:lnTo>
                  <a:lnTo>
                    <a:pt x="61" y="211"/>
                  </a:lnTo>
                  <a:lnTo>
                    <a:pt x="68" y="210"/>
                  </a:lnTo>
                  <a:lnTo>
                    <a:pt x="79" y="210"/>
                  </a:lnTo>
                  <a:lnTo>
                    <a:pt x="85" y="210"/>
                  </a:lnTo>
                  <a:lnTo>
                    <a:pt x="88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93" y="211"/>
                  </a:lnTo>
                  <a:lnTo>
                    <a:pt x="93" y="210"/>
                  </a:lnTo>
                  <a:lnTo>
                    <a:pt x="94" y="207"/>
                  </a:lnTo>
                  <a:lnTo>
                    <a:pt x="94" y="205"/>
                  </a:lnTo>
                  <a:lnTo>
                    <a:pt x="94" y="203"/>
                  </a:lnTo>
                  <a:lnTo>
                    <a:pt x="93" y="202"/>
                  </a:lnTo>
                  <a:lnTo>
                    <a:pt x="88" y="200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2" y="202"/>
                  </a:lnTo>
                  <a:lnTo>
                    <a:pt x="77" y="205"/>
                  </a:lnTo>
                  <a:lnTo>
                    <a:pt x="74" y="205"/>
                  </a:lnTo>
                  <a:lnTo>
                    <a:pt x="71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3" y="203"/>
                  </a:lnTo>
                  <a:lnTo>
                    <a:pt x="61" y="203"/>
                  </a:lnTo>
                  <a:lnTo>
                    <a:pt x="60" y="203"/>
                  </a:lnTo>
                  <a:lnTo>
                    <a:pt x="58" y="205"/>
                  </a:lnTo>
                  <a:lnTo>
                    <a:pt x="55" y="207"/>
                  </a:lnTo>
                  <a:lnTo>
                    <a:pt x="53" y="207"/>
                  </a:lnTo>
                  <a:lnTo>
                    <a:pt x="52" y="207"/>
                  </a:lnTo>
                  <a:lnTo>
                    <a:pt x="50" y="207"/>
                  </a:lnTo>
                  <a:lnTo>
                    <a:pt x="41" y="205"/>
                  </a:lnTo>
                  <a:lnTo>
                    <a:pt x="39" y="203"/>
                  </a:lnTo>
                  <a:lnTo>
                    <a:pt x="39" y="202"/>
                  </a:lnTo>
                  <a:lnTo>
                    <a:pt x="36" y="200"/>
                  </a:lnTo>
                  <a:lnTo>
                    <a:pt x="33" y="200"/>
                  </a:lnTo>
                  <a:lnTo>
                    <a:pt x="33" y="199"/>
                  </a:lnTo>
                  <a:lnTo>
                    <a:pt x="36" y="197"/>
                  </a:lnTo>
                  <a:lnTo>
                    <a:pt x="39" y="196"/>
                  </a:lnTo>
                  <a:lnTo>
                    <a:pt x="39" y="196"/>
                  </a:lnTo>
                  <a:lnTo>
                    <a:pt x="34" y="196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7" y="197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19" y="194"/>
                  </a:lnTo>
                  <a:lnTo>
                    <a:pt x="17" y="194"/>
                  </a:lnTo>
                  <a:lnTo>
                    <a:pt x="11" y="192"/>
                  </a:lnTo>
                  <a:lnTo>
                    <a:pt x="9" y="192"/>
                  </a:lnTo>
                  <a:lnTo>
                    <a:pt x="8" y="191"/>
                  </a:lnTo>
                  <a:lnTo>
                    <a:pt x="3" y="188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3" y="181"/>
                  </a:lnTo>
                  <a:lnTo>
                    <a:pt x="3" y="181"/>
                  </a:lnTo>
                  <a:lnTo>
                    <a:pt x="3" y="180"/>
                  </a:lnTo>
                  <a:lnTo>
                    <a:pt x="1" y="180"/>
                  </a:lnTo>
                  <a:lnTo>
                    <a:pt x="1" y="178"/>
                  </a:lnTo>
                  <a:lnTo>
                    <a:pt x="4" y="175"/>
                  </a:lnTo>
                  <a:lnTo>
                    <a:pt x="6" y="175"/>
                  </a:lnTo>
                  <a:lnTo>
                    <a:pt x="12" y="173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8" y="170"/>
                  </a:lnTo>
                  <a:lnTo>
                    <a:pt x="30" y="170"/>
                  </a:lnTo>
                  <a:lnTo>
                    <a:pt x="31" y="169"/>
                  </a:lnTo>
                  <a:lnTo>
                    <a:pt x="34" y="167"/>
                  </a:lnTo>
                  <a:lnTo>
                    <a:pt x="41" y="166"/>
                  </a:lnTo>
                  <a:lnTo>
                    <a:pt x="55" y="164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8" y="159"/>
                  </a:lnTo>
                  <a:lnTo>
                    <a:pt x="64" y="158"/>
                  </a:lnTo>
                  <a:lnTo>
                    <a:pt x="69" y="156"/>
                  </a:lnTo>
                  <a:lnTo>
                    <a:pt x="72" y="156"/>
                  </a:lnTo>
                  <a:lnTo>
                    <a:pt x="74" y="156"/>
                  </a:lnTo>
                  <a:lnTo>
                    <a:pt x="77" y="155"/>
                  </a:lnTo>
                  <a:lnTo>
                    <a:pt x="79" y="155"/>
                  </a:lnTo>
                  <a:lnTo>
                    <a:pt x="90" y="155"/>
                  </a:lnTo>
                  <a:lnTo>
                    <a:pt x="96" y="155"/>
                  </a:lnTo>
                  <a:lnTo>
                    <a:pt x="98" y="155"/>
                  </a:lnTo>
                  <a:lnTo>
                    <a:pt x="99" y="155"/>
                  </a:lnTo>
                  <a:lnTo>
                    <a:pt x="101" y="153"/>
                  </a:lnTo>
                  <a:lnTo>
                    <a:pt x="105" y="150"/>
                  </a:lnTo>
                  <a:lnTo>
                    <a:pt x="107" y="148"/>
                  </a:lnTo>
                  <a:lnTo>
                    <a:pt x="109" y="145"/>
                  </a:lnTo>
                  <a:lnTo>
                    <a:pt x="112" y="140"/>
                  </a:lnTo>
                  <a:lnTo>
                    <a:pt x="113" y="134"/>
                  </a:lnTo>
                  <a:lnTo>
                    <a:pt x="115" y="129"/>
                  </a:lnTo>
                  <a:lnTo>
                    <a:pt x="115" y="128"/>
                  </a:lnTo>
                  <a:lnTo>
                    <a:pt x="116" y="126"/>
                  </a:lnTo>
                  <a:lnTo>
                    <a:pt x="118" y="125"/>
                  </a:lnTo>
                  <a:lnTo>
                    <a:pt x="121" y="123"/>
                  </a:lnTo>
                  <a:lnTo>
                    <a:pt x="124" y="123"/>
                  </a:lnTo>
                  <a:lnTo>
                    <a:pt x="124" y="123"/>
                  </a:lnTo>
                  <a:lnTo>
                    <a:pt x="123" y="121"/>
                  </a:lnTo>
                  <a:lnTo>
                    <a:pt x="121" y="121"/>
                  </a:lnTo>
                  <a:lnTo>
                    <a:pt x="120" y="121"/>
                  </a:lnTo>
                  <a:lnTo>
                    <a:pt x="116" y="123"/>
                  </a:lnTo>
                  <a:lnTo>
                    <a:pt x="113" y="123"/>
                  </a:lnTo>
                  <a:lnTo>
                    <a:pt x="110" y="123"/>
                  </a:lnTo>
                  <a:lnTo>
                    <a:pt x="107" y="123"/>
                  </a:lnTo>
                  <a:lnTo>
                    <a:pt x="105" y="125"/>
                  </a:lnTo>
                  <a:lnTo>
                    <a:pt x="101" y="125"/>
                  </a:lnTo>
                  <a:lnTo>
                    <a:pt x="99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7"/>
                  </a:lnTo>
                  <a:lnTo>
                    <a:pt x="83" y="114"/>
                  </a:lnTo>
                  <a:lnTo>
                    <a:pt x="85" y="112"/>
                  </a:lnTo>
                  <a:lnTo>
                    <a:pt x="90" y="109"/>
                  </a:lnTo>
                  <a:lnTo>
                    <a:pt x="93" y="107"/>
                  </a:lnTo>
                  <a:lnTo>
                    <a:pt x="96" y="106"/>
                  </a:lnTo>
                  <a:lnTo>
                    <a:pt x="99" y="104"/>
                  </a:lnTo>
                  <a:lnTo>
                    <a:pt x="102" y="104"/>
                  </a:lnTo>
                  <a:lnTo>
                    <a:pt x="104" y="103"/>
                  </a:lnTo>
                  <a:lnTo>
                    <a:pt x="109" y="101"/>
                  </a:lnTo>
                  <a:lnTo>
                    <a:pt x="112" y="98"/>
                  </a:lnTo>
                  <a:lnTo>
                    <a:pt x="118" y="93"/>
                  </a:lnTo>
                  <a:lnTo>
                    <a:pt x="120" y="93"/>
                  </a:lnTo>
                  <a:lnTo>
                    <a:pt x="129" y="90"/>
                  </a:lnTo>
                  <a:lnTo>
                    <a:pt x="132" y="90"/>
                  </a:lnTo>
                  <a:lnTo>
                    <a:pt x="134" y="92"/>
                  </a:lnTo>
                  <a:lnTo>
                    <a:pt x="135" y="92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0"/>
                  </a:lnTo>
                  <a:lnTo>
                    <a:pt x="138" y="88"/>
                  </a:lnTo>
                  <a:lnTo>
                    <a:pt x="142" y="85"/>
                  </a:lnTo>
                  <a:lnTo>
                    <a:pt x="143" y="85"/>
                  </a:lnTo>
                  <a:lnTo>
                    <a:pt x="146" y="85"/>
                  </a:lnTo>
                  <a:lnTo>
                    <a:pt x="153" y="85"/>
                  </a:lnTo>
                  <a:lnTo>
                    <a:pt x="156" y="87"/>
                  </a:lnTo>
                  <a:lnTo>
                    <a:pt x="159" y="88"/>
                  </a:lnTo>
                  <a:lnTo>
                    <a:pt x="162" y="88"/>
                  </a:lnTo>
                  <a:lnTo>
                    <a:pt x="164" y="88"/>
                  </a:lnTo>
                  <a:lnTo>
                    <a:pt x="165" y="88"/>
                  </a:lnTo>
                  <a:lnTo>
                    <a:pt x="167" y="87"/>
                  </a:lnTo>
                  <a:lnTo>
                    <a:pt x="168" y="84"/>
                  </a:lnTo>
                  <a:lnTo>
                    <a:pt x="170" y="79"/>
                  </a:lnTo>
                  <a:lnTo>
                    <a:pt x="168" y="74"/>
                  </a:lnTo>
                  <a:lnTo>
                    <a:pt x="168" y="71"/>
                  </a:lnTo>
                  <a:lnTo>
                    <a:pt x="167" y="68"/>
                  </a:lnTo>
                  <a:lnTo>
                    <a:pt x="168" y="66"/>
                  </a:lnTo>
                  <a:lnTo>
                    <a:pt x="170" y="65"/>
                  </a:lnTo>
                  <a:lnTo>
                    <a:pt x="173" y="63"/>
                  </a:lnTo>
                  <a:lnTo>
                    <a:pt x="179" y="60"/>
                  </a:lnTo>
                  <a:lnTo>
                    <a:pt x="184" y="60"/>
                  </a:lnTo>
                  <a:lnTo>
                    <a:pt x="187" y="60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200" y="65"/>
                  </a:lnTo>
                  <a:lnTo>
                    <a:pt x="208" y="69"/>
                  </a:lnTo>
                  <a:lnTo>
                    <a:pt x="213" y="71"/>
                  </a:lnTo>
                  <a:lnTo>
                    <a:pt x="217" y="73"/>
                  </a:lnTo>
                  <a:lnTo>
                    <a:pt x="222" y="74"/>
                  </a:lnTo>
                  <a:lnTo>
                    <a:pt x="227" y="77"/>
                  </a:lnTo>
                  <a:lnTo>
                    <a:pt x="232" y="79"/>
                  </a:lnTo>
                  <a:lnTo>
                    <a:pt x="233" y="81"/>
                  </a:lnTo>
                  <a:lnTo>
                    <a:pt x="235" y="81"/>
                  </a:lnTo>
                  <a:lnTo>
                    <a:pt x="233" y="79"/>
                  </a:lnTo>
                  <a:lnTo>
                    <a:pt x="232" y="77"/>
                  </a:lnTo>
                  <a:lnTo>
                    <a:pt x="227" y="74"/>
                  </a:lnTo>
                  <a:lnTo>
                    <a:pt x="216" y="69"/>
                  </a:lnTo>
                  <a:lnTo>
                    <a:pt x="211" y="66"/>
                  </a:lnTo>
                  <a:lnTo>
                    <a:pt x="206" y="63"/>
                  </a:lnTo>
                  <a:lnTo>
                    <a:pt x="203" y="60"/>
                  </a:lnTo>
                  <a:lnTo>
                    <a:pt x="195" y="58"/>
                  </a:lnTo>
                  <a:lnTo>
                    <a:pt x="197" y="58"/>
                  </a:lnTo>
                  <a:lnTo>
                    <a:pt x="203" y="55"/>
                  </a:lnTo>
                  <a:lnTo>
                    <a:pt x="219" y="52"/>
                  </a:lnTo>
                  <a:lnTo>
                    <a:pt x="235" y="51"/>
                  </a:lnTo>
                  <a:lnTo>
                    <a:pt x="239" y="51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7"/>
                  </a:lnTo>
                  <a:lnTo>
                    <a:pt x="261" y="46"/>
                  </a:lnTo>
                  <a:lnTo>
                    <a:pt x="265" y="46"/>
                  </a:lnTo>
                  <a:lnTo>
                    <a:pt x="268" y="46"/>
                  </a:lnTo>
                  <a:lnTo>
                    <a:pt x="273" y="47"/>
                  </a:lnTo>
                  <a:lnTo>
                    <a:pt x="274" y="49"/>
                  </a:lnTo>
                  <a:lnTo>
                    <a:pt x="277" y="52"/>
                  </a:lnTo>
                  <a:lnTo>
                    <a:pt x="279" y="55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80" y="69"/>
                  </a:lnTo>
                  <a:lnTo>
                    <a:pt x="282" y="66"/>
                  </a:lnTo>
                  <a:lnTo>
                    <a:pt x="285" y="65"/>
                  </a:lnTo>
                  <a:lnTo>
                    <a:pt x="287" y="63"/>
                  </a:lnTo>
                  <a:lnTo>
                    <a:pt x="287" y="58"/>
                  </a:lnTo>
                  <a:lnTo>
                    <a:pt x="288" y="57"/>
                  </a:lnTo>
                  <a:lnTo>
                    <a:pt x="285" y="54"/>
                  </a:lnTo>
                  <a:lnTo>
                    <a:pt x="285" y="49"/>
                  </a:lnTo>
                  <a:lnTo>
                    <a:pt x="287" y="46"/>
                  </a:lnTo>
                  <a:lnTo>
                    <a:pt x="290" y="46"/>
                  </a:lnTo>
                  <a:lnTo>
                    <a:pt x="304" y="55"/>
                  </a:lnTo>
                  <a:lnTo>
                    <a:pt x="310" y="57"/>
                  </a:lnTo>
                  <a:lnTo>
                    <a:pt x="317" y="62"/>
                  </a:lnTo>
                  <a:lnTo>
                    <a:pt x="325" y="62"/>
                  </a:lnTo>
                  <a:lnTo>
                    <a:pt x="332" y="62"/>
                  </a:lnTo>
                  <a:lnTo>
                    <a:pt x="336" y="62"/>
                  </a:lnTo>
                  <a:lnTo>
                    <a:pt x="337" y="60"/>
                  </a:lnTo>
                  <a:lnTo>
                    <a:pt x="334" y="58"/>
                  </a:lnTo>
                  <a:lnTo>
                    <a:pt x="325" y="54"/>
                  </a:lnTo>
                  <a:lnTo>
                    <a:pt x="320" y="49"/>
                  </a:lnTo>
                  <a:lnTo>
                    <a:pt x="317" y="44"/>
                  </a:lnTo>
                  <a:lnTo>
                    <a:pt x="315" y="41"/>
                  </a:lnTo>
                  <a:lnTo>
                    <a:pt x="318" y="41"/>
                  </a:lnTo>
                  <a:lnTo>
                    <a:pt x="329" y="41"/>
                  </a:lnTo>
                  <a:lnTo>
                    <a:pt x="347" y="44"/>
                  </a:lnTo>
                  <a:lnTo>
                    <a:pt x="369" y="52"/>
                  </a:lnTo>
                  <a:lnTo>
                    <a:pt x="378" y="55"/>
                  </a:lnTo>
                  <a:lnTo>
                    <a:pt x="399" y="63"/>
                  </a:lnTo>
                  <a:lnTo>
                    <a:pt x="403" y="65"/>
                  </a:lnTo>
                  <a:lnTo>
                    <a:pt x="407" y="66"/>
                  </a:lnTo>
                  <a:lnTo>
                    <a:pt x="408" y="65"/>
                  </a:lnTo>
                  <a:lnTo>
                    <a:pt x="410" y="63"/>
                  </a:lnTo>
                  <a:lnTo>
                    <a:pt x="410" y="62"/>
                  </a:lnTo>
                  <a:lnTo>
                    <a:pt x="408" y="60"/>
                  </a:lnTo>
                  <a:lnTo>
                    <a:pt x="408" y="57"/>
                  </a:lnTo>
                  <a:lnTo>
                    <a:pt x="408" y="54"/>
                  </a:lnTo>
                  <a:lnTo>
                    <a:pt x="408" y="49"/>
                  </a:lnTo>
                  <a:lnTo>
                    <a:pt x="411" y="47"/>
                  </a:lnTo>
                  <a:lnTo>
                    <a:pt x="413" y="44"/>
                  </a:lnTo>
                  <a:lnTo>
                    <a:pt x="411" y="41"/>
                  </a:lnTo>
                  <a:lnTo>
                    <a:pt x="408" y="38"/>
                  </a:lnTo>
                  <a:lnTo>
                    <a:pt x="394" y="32"/>
                  </a:lnTo>
                  <a:lnTo>
                    <a:pt x="394" y="32"/>
                  </a:lnTo>
                  <a:lnTo>
                    <a:pt x="397" y="30"/>
                  </a:lnTo>
                  <a:lnTo>
                    <a:pt x="402" y="30"/>
                  </a:lnTo>
                  <a:lnTo>
                    <a:pt x="437" y="32"/>
                  </a:lnTo>
                  <a:lnTo>
                    <a:pt x="443" y="32"/>
                  </a:lnTo>
                  <a:lnTo>
                    <a:pt x="444" y="33"/>
                  </a:lnTo>
                  <a:lnTo>
                    <a:pt x="446" y="33"/>
                  </a:lnTo>
                  <a:lnTo>
                    <a:pt x="448" y="33"/>
                  </a:lnTo>
                  <a:lnTo>
                    <a:pt x="455" y="33"/>
                  </a:lnTo>
                  <a:lnTo>
                    <a:pt x="455" y="32"/>
                  </a:lnTo>
                  <a:lnTo>
                    <a:pt x="454" y="30"/>
                  </a:lnTo>
                  <a:lnTo>
                    <a:pt x="413" y="27"/>
                  </a:lnTo>
                  <a:lnTo>
                    <a:pt x="405" y="27"/>
                  </a:lnTo>
                  <a:lnTo>
                    <a:pt x="402" y="27"/>
                  </a:lnTo>
                  <a:lnTo>
                    <a:pt x="397" y="27"/>
                  </a:lnTo>
                  <a:lnTo>
                    <a:pt x="389" y="27"/>
                  </a:lnTo>
                  <a:lnTo>
                    <a:pt x="386" y="27"/>
                  </a:lnTo>
                  <a:lnTo>
                    <a:pt x="381" y="24"/>
                  </a:lnTo>
                  <a:lnTo>
                    <a:pt x="386" y="21"/>
                  </a:lnTo>
                  <a:lnTo>
                    <a:pt x="389" y="21"/>
                  </a:lnTo>
                  <a:lnTo>
                    <a:pt x="396" y="22"/>
                  </a:lnTo>
                  <a:lnTo>
                    <a:pt x="400" y="19"/>
                  </a:lnTo>
                  <a:lnTo>
                    <a:pt x="407" y="17"/>
                  </a:lnTo>
                  <a:lnTo>
                    <a:pt x="414" y="17"/>
                  </a:lnTo>
                  <a:lnTo>
                    <a:pt x="429" y="13"/>
                  </a:lnTo>
                  <a:lnTo>
                    <a:pt x="432" y="13"/>
                  </a:lnTo>
                  <a:lnTo>
                    <a:pt x="435" y="13"/>
                  </a:lnTo>
                  <a:lnTo>
                    <a:pt x="441" y="14"/>
                  </a:lnTo>
                  <a:lnTo>
                    <a:pt x="444" y="14"/>
                  </a:lnTo>
                  <a:lnTo>
                    <a:pt x="448" y="17"/>
                  </a:lnTo>
                  <a:lnTo>
                    <a:pt x="451" y="17"/>
                  </a:lnTo>
                  <a:lnTo>
                    <a:pt x="452" y="17"/>
                  </a:lnTo>
                  <a:lnTo>
                    <a:pt x="455" y="19"/>
                  </a:lnTo>
                  <a:lnTo>
                    <a:pt x="460" y="16"/>
                  </a:lnTo>
                  <a:lnTo>
                    <a:pt x="465" y="13"/>
                  </a:lnTo>
                  <a:lnTo>
                    <a:pt x="470" y="10"/>
                  </a:lnTo>
                  <a:lnTo>
                    <a:pt x="476" y="11"/>
                  </a:lnTo>
                  <a:lnTo>
                    <a:pt x="481" y="13"/>
                  </a:lnTo>
                  <a:lnTo>
                    <a:pt x="484" y="14"/>
                  </a:lnTo>
                  <a:lnTo>
                    <a:pt x="490" y="16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2"/>
                  </a:lnTo>
                  <a:lnTo>
                    <a:pt x="503" y="21"/>
                  </a:lnTo>
                  <a:lnTo>
                    <a:pt x="503" y="19"/>
                  </a:lnTo>
                  <a:lnTo>
                    <a:pt x="504" y="16"/>
                  </a:lnTo>
                  <a:lnTo>
                    <a:pt x="503" y="16"/>
                  </a:lnTo>
                  <a:lnTo>
                    <a:pt x="495" y="13"/>
                  </a:lnTo>
                  <a:lnTo>
                    <a:pt x="495" y="11"/>
                  </a:lnTo>
                  <a:lnTo>
                    <a:pt x="493" y="10"/>
                  </a:lnTo>
                  <a:lnTo>
                    <a:pt x="493" y="8"/>
                  </a:lnTo>
                  <a:lnTo>
                    <a:pt x="493" y="8"/>
                  </a:lnTo>
                  <a:lnTo>
                    <a:pt x="495" y="6"/>
                  </a:lnTo>
                  <a:lnTo>
                    <a:pt x="501" y="8"/>
                  </a:lnTo>
                  <a:lnTo>
                    <a:pt x="503" y="6"/>
                  </a:lnTo>
                  <a:lnTo>
                    <a:pt x="504" y="6"/>
                  </a:lnTo>
                  <a:lnTo>
                    <a:pt x="506" y="5"/>
                  </a:lnTo>
                  <a:lnTo>
                    <a:pt x="507" y="3"/>
                  </a:lnTo>
                  <a:lnTo>
                    <a:pt x="511" y="3"/>
                  </a:lnTo>
                  <a:lnTo>
                    <a:pt x="515" y="5"/>
                  </a:lnTo>
                  <a:lnTo>
                    <a:pt x="520" y="5"/>
                  </a:lnTo>
                  <a:lnTo>
                    <a:pt x="522" y="5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41" y="3"/>
                  </a:lnTo>
                  <a:lnTo>
                    <a:pt x="544" y="2"/>
                  </a:lnTo>
                  <a:lnTo>
                    <a:pt x="547" y="2"/>
                  </a:lnTo>
                  <a:lnTo>
                    <a:pt x="552" y="2"/>
                  </a:lnTo>
                  <a:lnTo>
                    <a:pt x="555" y="2"/>
                  </a:lnTo>
                  <a:lnTo>
                    <a:pt x="560" y="3"/>
                  </a:lnTo>
                  <a:lnTo>
                    <a:pt x="564" y="3"/>
                  </a:lnTo>
                  <a:lnTo>
                    <a:pt x="571" y="2"/>
                  </a:lnTo>
                  <a:lnTo>
                    <a:pt x="5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3" name="Freeform 270">
              <a:extLst>
                <a:ext uri="{FF2B5EF4-FFF2-40B4-BE49-F238E27FC236}">
                  <a16:creationId xmlns:a16="http://schemas.microsoft.com/office/drawing/2014/main" id="{F2AA40F9-B778-733D-7839-66B76787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380" y="4104048"/>
              <a:ext cx="124750" cy="181278"/>
            </a:xfrm>
            <a:custGeom>
              <a:avLst/>
              <a:gdLst>
                <a:gd name="T0" fmla="*/ 47 w 64"/>
                <a:gd name="T1" fmla="*/ 1 h 93"/>
                <a:gd name="T2" fmla="*/ 45 w 64"/>
                <a:gd name="T3" fmla="*/ 6 h 93"/>
                <a:gd name="T4" fmla="*/ 49 w 64"/>
                <a:gd name="T5" fmla="*/ 11 h 93"/>
                <a:gd name="T6" fmla="*/ 52 w 64"/>
                <a:gd name="T7" fmla="*/ 12 h 93"/>
                <a:gd name="T8" fmla="*/ 52 w 64"/>
                <a:gd name="T9" fmla="*/ 18 h 93"/>
                <a:gd name="T10" fmla="*/ 50 w 64"/>
                <a:gd name="T11" fmla="*/ 22 h 93"/>
                <a:gd name="T12" fmla="*/ 52 w 64"/>
                <a:gd name="T13" fmla="*/ 22 h 93"/>
                <a:gd name="T14" fmla="*/ 50 w 64"/>
                <a:gd name="T15" fmla="*/ 25 h 93"/>
                <a:gd name="T16" fmla="*/ 52 w 64"/>
                <a:gd name="T17" fmla="*/ 23 h 93"/>
                <a:gd name="T18" fmla="*/ 55 w 64"/>
                <a:gd name="T19" fmla="*/ 26 h 93"/>
                <a:gd name="T20" fmla="*/ 53 w 64"/>
                <a:gd name="T21" fmla="*/ 33 h 93"/>
                <a:gd name="T22" fmla="*/ 52 w 64"/>
                <a:gd name="T23" fmla="*/ 34 h 93"/>
                <a:gd name="T24" fmla="*/ 57 w 64"/>
                <a:gd name="T25" fmla="*/ 41 h 93"/>
                <a:gd name="T26" fmla="*/ 55 w 64"/>
                <a:gd name="T27" fmla="*/ 44 h 93"/>
                <a:gd name="T28" fmla="*/ 53 w 64"/>
                <a:gd name="T29" fmla="*/ 53 h 93"/>
                <a:gd name="T30" fmla="*/ 55 w 64"/>
                <a:gd name="T31" fmla="*/ 56 h 93"/>
                <a:gd name="T32" fmla="*/ 55 w 64"/>
                <a:gd name="T33" fmla="*/ 59 h 93"/>
                <a:gd name="T34" fmla="*/ 55 w 64"/>
                <a:gd name="T35" fmla="*/ 63 h 93"/>
                <a:gd name="T36" fmla="*/ 57 w 64"/>
                <a:gd name="T37" fmla="*/ 66 h 93"/>
                <a:gd name="T38" fmla="*/ 60 w 64"/>
                <a:gd name="T39" fmla="*/ 69 h 93"/>
                <a:gd name="T40" fmla="*/ 63 w 64"/>
                <a:gd name="T41" fmla="*/ 72 h 93"/>
                <a:gd name="T42" fmla="*/ 63 w 64"/>
                <a:gd name="T43" fmla="*/ 74 h 93"/>
                <a:gd name="T44" fmla="*/ 58 w 64"/>
                <a:gd name="T45" fmla="*/ 78 h 93"/>
                <a:gd name="T46" fmla="*/ 42 w 64"/>
                <a:gd name="T47" fmla="*/ 81 h 93"/>
                <a:gd name="T48" fmla="*/ 31 w 64"/>
                <a:gd name="T49" fmla="*/ 86 h 93"/>
                <a:gd name="T50" fmla="*/ 17 w 64"/>
                <a:gd name="T51" fmla="*/ 93 h 93"/>
                <a:gd name="T52" fmla="*/ 8 w 64"/>
                <a:gd name="T53" fmla="*/ 88 h 93"/>
                <a:gd name="T54" fmla="*/ 1 w 64"/>
                <a:gd name="T55" fmla="*/ 86 h 93"/>
                <a:gd name="T56" fmla="*/ 6 w 64"/>
                <a:gd name="T57" fmla="*/ 86 h 93"/>
                <a:gd name="T58" fmla="*/ 6 w 64"/>
                <a:gd name="T59" fmla="*/ 83 h 93"/>
                <a:gd name="T60" fmla="*/ 4 w 64"/>
                <a:gd name="T61" fmla="*/ 80 h 93"/>
                <a:gd name="T62" fmla="*/ 3 w 64"/>
                <a:gd name="T63" fmla="*/ 75 h 93"/>
                <a:gd name="T64" fmla="*/ 0 w 64"/>
                <a:gd name="T65" fmla="*/ 66 h 93"/>
                <a:gd name="T66" fmla="*/ 0 w 64"/>
                <a:gd name="T67" fmla="*/ 63 h 93"/>
                <a:gd name="T68" fmla="*/ 3 w 64"/>
                <a:gd name="T69" fmla="*/ 56 h 93"/>
                <a:gd name="T70" fmla="*/ 6 w 64"/>
                <a:gd name="T71" fmla="*/ 48 h 93"/>
                <a:gd name="T72" fmla="*/ 8 w 64"/>
                <a:gd name="T73" fmla="*/ 45 h 93"/>
                <a:gd name="T74" fmla="*/ 9 w 64"/>
                <a:gd name="T75" fmla="*/ 44 h 93"/>
                <a:gd name="T76" fmla="*/ 9 w 64"/>
                <a:gd name="T77" fmla="*/ 39 h 93"/>
                <a:gd name="T78" fmla="*/ 9 w 64"/>
                <a:gd name="T79" fmla="*/ 31 h 93"/>
                <a:gd name="T80" fmla="*/ 8 w 64"/>
                <a:gd name="T81" fmla="*/ 28 h 93"/>
                <a:gd name="T82" fmla="*/ 8 w 64"/>
                <a:gd name="T83" fmla="*/ 25 h 93"/>
                <a:gd name="T84" fmla="*/ 6 w 64"/>
                <a:gd name="T85" fmla="*/ 20 h 93"/>
                <a:gd name="T86" fmla="*/ 6 w 64"/>
                <a:gd name="T87" fmla="*/ 14 h 93"/>
                <a:gd name="T88" fmla="*/ 6 w 64"/>
                <a:gd name="T89" fmla="*/ 11 h 93"/>
                <a:gd name="T90" fmla="*/ 4 w 64"/>
                <a:gd name="T91" fmla="*/ 9 h 93"/>
                <a:gd name="T92" fmla="*/ 6 w 64"/>
                <a:gd name="T93" fmla="*/ 3 h 93"/>
                <a:gd name="T94" fmla="*/ 14 w 64"/>
                <a:gd name="T95" fmla="*/ 3 h 93"/>
                <a:gd name="T96" fmla="*/ 25 w 64"/>
                <a:gd name="T97" fmla="*/ 1 h 93"/>
                <a:gd name="T98" fmla="*/ 34 w 64"/>
                <a:gd name="T99" fmla="*/ 3 h 93"/>
                <a:gd name="T100" fmla="*/ 38 w 64"/>
                <a:gd name="T101" fmla="*/ 3 h 93"/>
                <a:gd name="T102" fmla="*/ 41 w 64"/>
                <a:gd name="T103" fmla="*/ 1 h 93"/>
                <a:gd name="T104" fmla="*/ 42 w 64"/>
                <a:gd name="T10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" h="93">
                  <a:moveTo>
                    <a:pt x="42" y="0"/>
                  </a:moveTo>
                  <a:lnTo>
                    <a:pt x="45" y="0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5" y="25"/>
                  </a:lnTo>
                  <a:lnTo>
                    <a:pt x="55" y="26"/>
                  </a:lnTo>
                  <a:lnTo>
                    <a:pt x="53" y="28"/>
                  </a:lnTo>
                  <a:lnTo>
                    <a:pt x="53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3" y="36"/>
                  </a:lnTo>
                  <a:lnTo>
                    <a:pt x="53" y="37"/>
                  </a:lnTo>
                  <a:lnTo>
                    <a:pt x="55" y="39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5" y="50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7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64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7"/>
                  </a:lnTo>
                  <a:lnTo>
                    <a:pt x="58" y="67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61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3" y="74"/>
                  </a:lnTo>
                  <a:lnTo>
                    <a:pt x="61" y="74"/>
                  </a:lnTo>
                  <a:lnTo>
                    <a:pt x="61" y="75"/>
                  </a:lnTo>
                  <a:lnTo>
                    <a:pt x="61" y="77"/>
                  </a:lnTo>
                  <a:lnTo>
                    <a:pt x="58" y="78"/>
                  </a:lnTo>
                  <a:lnTo>
                    <a:pt x="57" y="78"/>
                  </a:lnTo>
                  <a:lnTo>
                    <a:pt x="50" y="78"/>
                  </a:lnTo>
                  <a:lnTo>
                    <a:pt x="45" y="80"/>
                  </a:lnTo>
                  <a:lnTo>
                    <a:pt x="42" y="81"/>
                  </a:lnTo>
                  <a:lnTo>
                    <a:pt x="39" y="83"/>
                  </a:lnTo>
                  <a:lnTo>
                    <a:pt x="38" y="85"/>
                  </a:lnTo>
                  <a:lnTo>
                    <a:pt x="34" y="85"/>
                  </a:lnTo>
                  <a:lnTo>
                    <a:pt x="31" y="86"/>
                  </a:lnTo>
                  <a:lnTo>
                    <a:pt x="25" y="88"/>
                  </a:lnTo>
                  <a:lnTo>
                    <a:pt x="23" y="89"/>
                  </a:lnTo>
                  <a:lnTo>
                    <a:pt x="22" y="91"/>
                  </a:lnTo>
                  <a:lnTo>
                    <a:pt x="17" y="93"/>
                  </a:lnTo>
                  <a:lnTo>
                    <a:pt x="17" y="93"/>
                  </a:lnTo>
                  <a:lnTo>
                    <a:pt x="14" y="91"/>
                  </a:lnTo>
                  <a:lnTo>
                    <a:pt x="12" y="89"/>
                  </a:lnTo>
                  <a:lnTo>
                    <a:pt x="8" y="88"/>
                  </a:lnTo>
                  <a:lnTo>
                    <a:pt x="4" y="88"/>
                  </a:lnTo>
                  <a:lnTo>
                    <a:pt x="3" y="88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6" y="85"/>
                  </a:lnTo>
                  <a:lnTo>
                    <a:pt x="6" y="83"/>
                  </a:lnTo>
                  <a:lnTo>
                    <a:pt x="6" y="83"/>
                  </a:lnTo>
                  <a:lnTo>
                    <a:pt x="8" y="83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3" y="75"/>
                  </a:lnTo>
                  <a:lnTo>
                    <a:pt x="1" y="74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1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4" y="53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39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4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4" name="Freeform 271">
              <a:extLst>
                <a:ext uri="{FF2B5EF4-FFF2-40B4-BE49-F238E27FC236}">
                  <a16:creationId xmlns:a16="http://schemas.microsoft.com/office/drawing/2014/main" id="{044E1020-A37C-743D-5598-1D970765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109" y="4254137"/>
              <a:ext cx="83817" cy="103309"/>
            </a:xfrm>
            <a:custGeom>
              <a:avLst/>
              <a:gdLst>
                <a:gd name="T0" fmla="*/ 17 w 43"/>
                <a:gd name="T1" fmla="*/ 3 h 53"/>
                <a:gd name="T2" fmla="*/ 25 w 43"/>
                <a:gd name="T3" fmla="*/ 6 h 53"/>
                <a:gd name="T4" fmla="*/ 32 w 43"/>
                <a:gd name="T5" fmla="*/ 11 h 53"/>
                <a:gd name="T6" fmla="*/ 33 w 43"/>
                <a:gd name="T7" fmla="*/ 14 h 53"/>
                <a:gd name="T8" fmla="*/ 35 w 43"/>
                <a:gd name="T9" fmla="*/ 14 h 53"/>
                <a:gd name="T10" fmla="*/ 38 w 43"/>
                <a:gd name="T11" fmla="*/ 17 h 53"/>
                <a:gd name="T12" fmla="*/ 38 w 43"/>
                <a:gd name="T13" fmla="*/ 20 h 53"/>
                <a:gd name="T14" fmla="*/ 38 w 43"/>
                <a:gd name="T15" fmla="*/ 20 h 53"/>
                <a:gd name="T16" fmla="*/ 39 w 43"/>
                <a:gd name="T17" fmla="*/ 20 h 53"/>
                <a:gd name="T18" fmla="*/ 39 w 43"/>
                <a:gd name="T19" fmla="*/ 17 h 53"/>
                <a:gd name="T20" fmla="*/ 41 w 43"/>
                <a:gd name="T21" fmla="*/ 17 h 53"/>
                <a:gd name="T22" fmla="*/ 43 w 43"/>
                <a:gd name="T23" fmla="*/ 23 h 53"/>
                <a:gd name="T24" fmla="*/ 43 w 43"/>
                <a:gd name="T25" fmla="*/ 25 h 53"/>
                <a:gd name="T26" fmla="*/ 43 w 43"/>
                <a:gd name="T27" fmla="*/ 25 h 53"/>
                <a:gd name="T28" fmla="*/ 41 w 43"/>
                <a:gd name="T29" fmla="*/ 27 h 53"/>
                <a:gd name="T30" fmla="*/ 39 w 43"/>
                <a:gd name="T31" fmla="*/ 28 h 53"/>
                <a:gd name="T32" fmla="*/ 39 w 43"/>
                <a:gd name="T33" fmla="*/ 30 h 53"/>
                <a:gd name="T34" fmla="*/ 38 w 43"/>
                <a:gd name="T35" fmla="*/ 31 h 53"/>
                <a:gd name="T36" fmla="*/ 36 w 43"/>
                <a:gd name="T37" fmla="*/ 34 h 53"/>
                <a:gd name="T38" fmla="*/ 35 w 43"/>
                <a:gd name="T39" fmla="*/ 38 h 53"/>
                <a:gd name="T40" fmla="*/ 33 w 43"/>
                <a:gd name="T41" fmla="*/ 39 h 53"/>
                <a:gd name="T42" fmla="*/ 32 w 43"/>
                <a:gd name="T43" fmla="*/ 41 h 53"/>
                <a:gd name="T44" fmla="*/ 32 w 43"/>
                <a:gd name="T45" fmla="*/ 42 h 53"/>
                <a:gd name="T46" fmla="*/ 30 w 43"/>
                <a:gd name="T47" fmla="*/ 47 h 53"/>
                <a:gd name="T48" fmla="*/ 28 w 43"/>
                <a:gd name="T49" fmla="*/ 49 h 53"/>
                <a:gd name="T50" fmla="*/ 27 w 43"/>
                <a:gd name="T51" fmla="*/ 50 h 53"/>
                <a:gd name="T52" fmla="*/ 25 w 43"/>
                <a:gd name="T53" fmla="*/ 52 h 53"/>
                <a:gd name="T54" fmla="*/ 24 w 43"/>
                <a:gd name="T55" fmla="*/ 52 h 53"/>
                <a:gd name="T56" fmla="*/ 21 w 43"/>
                <a:gd name="T57" fmla="*/ 52 h 53"/>
                <a:gd name="T58" fmla="*/ 21 w 43"/>
                <a:gd name="T59" fmla="*/ 52 h 53"/>
                <a:gd name="T60" fmla="*/ 19 w 43"/>
                <a:gd name="T61" fmla="*/ 50 h 53"/>
                <a:gd name="T62" fmla="*/ 17 w 43"/>
                <a:gd name="T63" fmla="*/ 50 h 53"/>
                <a:gd name="T64" fmla="*/ 16 w 43"/>
                <a:gd name="T65" fmla="*/ 50 h 53"/>
                <a:gd name="T66" fmla="*/ 13 w 43"/>
                <a:gd name="T67" fmla="*/ 50 h 53"/>
                <a:gd name="T68" fmla="*/ 13 w 43"/>
                <a:gd name="T69" fmla="*/ 50 h 53"/>
                <a:gd name="T70" fmla="*/ 11 w 43"/>
                <a:gd name="T71" fmla="*/ 50 h 53"/>
                <a:gd name="T72" fmla="*/ 10 w 43"/>
                <a:gd name="T73" fmla="*/ 52 h 53"/>
                <a:gd name="T74" fmla="*/ 8 w 43"/>
                <a:gd name="T75" fmla="*/ 53 h 53"/>
                <a:gd name="T76" fmla="*/ 6 w 43"/>
                <a:gd name="T77" fmla="*/ 52 h 53"/>
                <a:gd name="T78" fmla="*/ 3 w 43"/>
                <a:gd name="T79" fmla="*/ 52 h 53"/>
                <a:gd name="T80" fmla="*/ 2 w 43"/>
                <a:gd name="T81" fmla="*/ 50 h 53"/>
                <a:gd name="T82" fmla="*/ 0 w 43"/>
                <a:gd name="T83" fmla="*/ 50 h 53"/>
                <a:gd name="T84" fmla="*/ 2 w 43"/>
                <a:gd name="T85" fmla="*/ 50 h 53"/>
                <a:gd name="T86" fmla="*/ 2 w 43"/>
                <a:gd name="T87" fmla="*/ 49 h 53"/>
                <a:gd name="T88" fmla="*/ 5 w 43"/>
                <a:gd name="T89" fmla="*/ 44 h 53"/>
                <a:gd name="T90" fmla="*/ 6 w 43"/>
                <a:gd name="T91" fmla="*/ 42 h 53"/>
                <a:gd name="T92" fmla="*/ 6 w 43"/>
                <a:gd name="T93" fmla="*/ 38 h 53"/>
                <a:gd name="T94" fmla="*/ 8 w 43"/>
                <a:gd name="T95" fmla="*/ 36 h 53"/>
                <a:gd name="T96" fmla="*/ 10 w 43"/>
                <a:gd name="T97" fmla="*/ 33 h 53"/>
                <a:gd name="T98" fmla="*/ 10 w 43"/>
                <a:gd name="T99" fmla="*/ 31 h 53"/>
                <a:gd name="T100" fmla="*/ 8 w 43"/>
                <a:gd name="T101" fmla="*/ 30 h 53"/>
                <a:gd name="T102" fmla="*/ 6 w 43"/>
                <a:gd name="T103" fmla="*/ 28 h 53"/>
                <a:gd name="T104" fmla="*/ 5 w 43"/>
                <a:gd name="T105" fmla="*/ 25 h 53"/>
                <a:gd name="T106" fmla="*/ 3 w 43"/>
                <a:gd name="T107" fmla="*/ 23 h 53"/>
                <a:gd name="T108" fmla="*/ 3 w 43"/>
                <a:gd name="T109" fmla="*/ 22 h 53"/>
                <a:gd name="T110" fmla="*/ 3 w 43"/>
                <a:gd name="T111" fmla="*/ 20 h 53"/>
                <a:gd name="T112" fmla="*/ 3 w 43"/>
                <a:gd name="T113" fmla="*/ 17 h 53"/>
                <a:gd name="T114" fmla="*/ 2 w 43"/>
                <a:gd name="T115" fmla="*/ 16 h 53"/>
                <a:gd name="T116" fmla="*/ 2 w 43"/>
                <a:gd name="T117" fmla="*/ 12 h 53"/>
                <a:gd name="T118" fmla="*/ 3 w 43"/>
                <a:gd name="T119" fmla="*/ 11 h 53"/>
                <a:gd name="T120" fmla="*/ 6 w 43"/>
                <a:gd name="T121" fmla="*/ 8 h 53"/>
                <a:gd name="T122" fmla="*/ 8 w 43"/>
                <a:gd name="T123" fmla="*/ 6 h 53"/>
                <a:gd name="T124" fmla="*/ 10 w 43"/>
                <a:gd name="T1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" h="53">
                  <a:moveTo>
                    <a:pt x="11" y="0"/>
                  </a:moveTo>
                  <a:lnTo>
                    <a:pt x="17" y="3"/>
                  </a:lnTo>
                  <a:lnTo>
                    <a:pt x="19" y="4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5" y="14"/>
                  </a:lnTo>
                  <a:lnTo>
                    <a:pt x="38" y="16"/>
                  </a:lnTo>
                  <a:lnTo>
                    <a:pt x="38" y="17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1" y="17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8" y="49"/>
                  </a:lnTo>
                  <a:lnTo>
                    <a:pt x="28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2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2"/>
                  </a:lnTo>
                  <a:lnTo>
                    <a:pt x="3" y="52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5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5" name="Freeform 272">
              <a:extLst>
                <a:ext uri="{FF2B5EF4-FFF2-40B4-BE49-F238E27FC236}">
                  <a16:creationId xmlns:a16="http://schemas.microsoft.com/office/drawing/2014/main" id="{A8030E50-74A2-8E54-E8D5-52CFD3F9B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9694" y="3113843"/>
              <a:ext cx="191024" cy="83817"/>
            </a:xfrm>
            <a:custGeom>
              <a:avLst/>
              <a:gdLst>
                <a:gd name="T0" fmla="*/ 8 w 98"/>
                <a:gd name="T1" fmla="*/ 0 h 43"/>
                <a:gd name="T2" fmla="*/ 14 w 98"/>
                <a:gd name="T3" fmla="*/ 2 h 43"/>
                <a:gd name="T4" fmla="*/ 22 w 98"/>
                <a:gd name="T5" fmla="*/ 5 h 43"/>
                <a:gd name="T6" fmla="*/ 32 w 98"/>
                <a:gd name="T7" fmla="*/ 7 h 43"/>
                <a:gd name="T8" fmla="*/ 36 w 98"/>
                <a:gd name="T9" fmla="*/ 5 h 43"/>
                <a:gd name="T10" fmla="*/ 41 w 98"/>
                <a:gd name="T11" fmla="*/ 7 h 43"/>
                <a:gd name="T12" fmla="*/ 44 w 98"/>
                <a:gd name="T13" fmla="*/ 8 h 43"/>
                <a:gd name="T14" fmla="*/ 52 w 98"/>
                <a:gd name="T15" fmla="*/ 13 h 43"/>
                <a:gd name="T16" fmla="*/ 55 w 98"/>
                <a:gd name="T17" fmla="*/ 14 h 43"/>
                <a:gd name="T18" fmla="*/ 55 w 98"/>
                <a:gd name="T19" fmla="*/ 16 h 43"/>
                <a:gd name="T20" fmla="*/ 59 w 98"/>
                <a:gd name="T21" fmla="*/ 18 h 43"/>
                <a:gd name="T22" fmla="*/ 62 w 98"/>
                <a:gd name="T23" fmla="*/ 16 h 43"/>
                <a:gd name="T24" fmla="*/ 66 w 98"/>
                <a:gd name="T25" fmla="*/ 14 h 43"/>
                <a:gd name="T26" fmla="*/ 70 w 98"/>
                <a:gd name="T27" fmla="*/ 16 h 43"/>
                <a:gd name="T28" fmla="*/ 73 w 98"/>
                <a:gd name="T29" fmla="*/ 14 h 43"/>
                <a:gd name="T30" fmla="*/ 76 w 98"/>
                <a:gd name="T31" fmla="*/ 16 h 43"/>
                <a:gd name="T32" fmla="*/ 82 w 98"/>
                <a:gd name="T33" fmla="*/ 18 h 43"/>
                <a:gd name="T34" fmla="*/ 84 w 98"/>
                <a:gd name="T35" fmla="*/ 21 h 43"/>
                <a:gd name="T36" fmla="*/ 84 w 98"/>
                <a:gd name="T37" fmla="*/ 24 h 43"/>
                <a:gd name="T38" fmla="*/ 87 w 98"/>
                <a:gd name="T39" fmla="*/ 27 h 43"/>
                <a:gd name="T40" fmla="*/ 90 w 98"/>
                <a:gd name="T41" fmla="*/ 27 h 43"/>
                <a:gd name="T42" fmla="*/ 93 w 98"/>
                <a:gd name="T43" fmla="*/ 29 h 43"/>
                <a:gd name="T44" fmla="*/ 92 w 98"/>
                <a:gd name="T45" fmla="*/ 32 h 43"/>
                <a:gd name="T46" fmla="*/ 90 w 98"/>
                <a:gd name="T47" fmla="*/ 32 h 43"/>
                <a:gd name="T48" fmla="*/ 90 w 98"/>
                <a:gd name="T49" fmla="*/ 33 h 43"/>
                <a:gd name="T50" fmla="*/ 93 w 98"/>
                <a:gd name="T51" fmla="*/ 36 h 43"/>
                <a:gd name="T52" fmla="*/ 98 w 98"/>
                <a:gd name="T53" fmla="*/ 40 h 43"/>
                <a:gd name="T54" fmla="*/ 95 w 98"/>
                <a:gd name="T55" fmla="*/ 43 h 43"/>
                <a:gd name="T56" fmla="*/ 93 w 98"/>
                <a:gd name="T57" fmla="*/ 43 h 43"/>
                <a:gd name="T58" fmla="*/ 88 w 98"/>
                <a:gd name="T59" fmla="*/ 41 h 43"/>
                <a:gd name="T60" fmla="*/ 85 w 98"/>
                <a:gd name="T61" fmla="*/ 40 h 43"/>
                <a:gd name="T62" fmla="*/ 84 w 98"/>
                <a:gd name="T63" fmla="*/ 38 h 43"/>
                <a:gd name="T64" fmla="*/ 76 w 98"/>
                <a:gd name="T65" fmla="*/ 36 h 43"/>
                <a:gd name="T66" fmla="*/ 71 w 98"/>
                <a:gd name="T67" fmla="*/ 40 h 43"/>
                <a:gd name="T68" fmla="*/ 71 w 98"/>
                <a:gd name="T69" fmla="*/ 41 h 43"/>
                <a:gd name="T70" fmla="*/ 62 w 98"/>
                <a:gd name="T71" fmla="*/ 41 h 43"/>
                <a:gd name="T72" fmla="*/ 57 w 98"/>
                <a:gd name="T73" fmla="*/ 41 h 43"/>
                <a:gd name="T74" fmla="*/ 52 w 98"/>
                <a:gd name="T75" fmla="*/ 43 h 43"/>
                <a:gd name="T76" fmla="*/ 51 w 98"/>
                <a:gd name="T77" fmla="*/ 41 h 43"/>
                <a:gd name="T78" fmla="*/ 49 w 98"/>
                <a:gd name="T79" fmla="*/ 41 h 43"/>
                <a:gd name="T80" fmla="*/ 46 w 98"/>
                <a:gd name="T81" fmla="*/ 40 h 43"/>
                <a:gd name="T82" fmla="*/ 46 w 98"/>
                <a:gd name="T83" fmla="*/ 38 h 43"/>
                <a:gd name="T84" fmla="*/ 41 w 98"/>
                <a:gd name="T85" fmla="*/ 35 h 43"/>
                <a:gd name="T86" fmla="*/ 38 w 98"/>
                <a:gd name="T87" fmla="*/ 35 h 43"/>
                <a:gd name="T88" fmla="*/ 36 w 98"/>
                <a:gd name="T89" fmla="*/ 36 h 43"/>
                <a:gd name="T90" fmla="*/ 33 w 98"/>
                <a:gd name="T91" fmla="*/ 36 h 43"/>
                <a:gd name="T92" fmla="*/ 29 w 98"/>
                <a:gd name="T93" fmla="*/ 35 h 43"/>
                <a:gd name="T94" fmla="*/ 25 w 98"/>
                <a:gd name="T95" fmla="*/ 36 h 43"/>
                <a:gd name="T96" fmla="*/ 25 w 98"/>
                <a:gd name="T97" fmla="*/ 32 h 43"/>
                <a:gd name="T98" fmla="*/ 27 w 98"/>
                <a:gd name="T99" fmla="*/ 27 h 43"/>
                <a:gd name="T100" fmla="*/ 22 w 98"/>
                <a:gd name="T101" fmla="*/ 16 h 43"/>
                <a:gd name="T102" fmla="*/ 16 w 98"/>
                <a:gd name="T103" fmla="*/ 11 h 43"/>
                <a:gd name="T104" fmla="*/ 8 w 98"/>
                <a:gd name="T105" fmla="*/ 7 h 43"/>
                <a:gd name="T106" fmla="*/ 2 w 98"/>
                <a:gd name="T10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43">
                  <a:moveTo>
                    <a:pt x="3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21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9" y="11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3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2" y="18"/>
                  </a:lnTo>
                  <a:lnTo>
                    <a:pt x="84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2" y="22"/>
                  </a:lnTo>
                  <a:lnTo>
                    <a:pt x="82" y="24"/>
                  </a:lnTo>
                  <a:lnTo>
                    <a:pt x="84" y="24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2" y="27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2" y="32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3" y="36"/>
                  </a:lnTo>
                  <a:lnTo>
                    <a:pt x="95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41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2" y="41"/>
                  </a:lnTo>
                  <a:lnTo>
                    <a:pt x="90" y="41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7" y="41"/>
                  </a:lnTo>
                  <a:lnTo>
                    <a:pt x="85" y="40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6" y="36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7" y="41"/>
                  </a:lnTo>
                  <a:lnTo>
                    <a:pt x="55" y="41"/>
                  </a:lnTo>
                  <a:lnTo>
                    <a:pt x="54" y="43"/>
                  </a:lnTo>
                  <a:lnTo>
                    <a:pt x="52" y="43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3" y="36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32" y="35"/>
                  </a:lnTo>
                  <a:lnTo>
                    <a:pt x="29" y="35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4"/>
                  </a:lnTo>
                  <a:lnTo>
                    <a:pt x="24" y="21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18" y="13"/>
                  </a:lnTo>
                  <a:lnTo>
                    <a:pt x="16" y="11"/>
                  </a:lnTo>
                  <a:lnTo>
                    <a:pt x="13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6" name="Freeform 273">
              <a:extLst>
                <a:ext uri="{FF2B5EF4-FFF2-40B4-BE49-F238E27FC236}">
                  <a16:creationId xmlns:a16="http://schemas.microsoft.com/office/drawing/2014/main" id="{17F91C0D-DF9D-27D3-D93F-28E2BFDC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390" y="4072860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2 w 3"/>
                <a:gd name="T7" fmla="*/ 3 h 3"/>
                <a:gd name="T8" fmla="*/ 0 w 3"/>
                <a:gd name="T9" fmla="*/ 3 h 3"/>
                <a:gd name="T10" fmla="*/ 2 w 3"/>
                <a:gd name="T11" fmla="*/ 3 h 3"/>
                <a:gd name="T12" fmla="*/ 2 w 3"/>
                <a:gd name="T13" fmla="*/ 1 h 3"/>
                <a:gd name="T14" fmla="*/ 2 w 3"/>
                <a:gd name="T15" fmla="*/ 1 h 3"/>
                <a:gd name="T16" fmla="*/ 3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7" name="Freeform 274">
              <a:extLst>
                <a:ext uri="{FF2B5EF4-FFF2-40B4-BE49-F238E27FC236}">
                  <a16:creationId xmlns:a16="http://schemas.microsoft.com/office/drawing/2014/main" id="{D665B37D-6E4C-2601-69A5-AB5FFF31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0596" y="4351598"/>
              <a:ext cx="163735" cy="175430"/>
            </a:xfrm>
            <a:custGeom>
              <a:avLst/>
              <a:gdLst>
                <a:gd name="T0" fmla="*/ 52 w 84"/>
                <a:gd name="T1" fmla="*/ 0 h 90"/>
                <a:gd name="T2" fmla="*/ 63 w 84"/>
                <a:gd name="T3" fmla="*/ 0 h 90"/>
                <a:gd name="T4" fmla="*/ 65 w 84"/>
                <a:gd name="T5" fmla="*/ 6 h 90"/>
                <a:gd name="T6" fmla="*/ 65 w 84"/>
                <a:gd name="T7" fmla="*/ 14 h 90"/>
                <a:gd name="T8" fmla="*/ 66 w 84"/>
                <a:gd name="T9" fmla="*/ 16 h 90"/>
                <a:gd name="T10" fmla="*/ 79 w 84"/>
                <a:gd name="T11" fmla="*/ 14 h 90"/>
                <a:gd name="T12" fmla="*/ 82 w 84"/>
                <a:gd name="T13" fmla="*/ 21 h 90"/>
                <a:gd name="T14" fmla="*/ 81 w 84"/>
                <a:gd name="T15" fmla="*/ 24 h 90"/>
                <a:gd name="T16" fmla="*/ 76 w 84"/>
                <a:gd name="T17" fmla="*/ 27 h 90"/>
                <a:gd name="T18" fmla="*/ 74 w 84"/>
                <a:gd name="T19" fmla="*/ 35 h 90"/>
                <a:gd name="T20" fmla="*/ 79 w 84"/>
                <a:gd name="T21" fmla="*/ 38 h 90"/>
                <a:gd name="T22" fmla="*/ 84 w 84"/>
                <a:gd name="T23" fmla="*/ 43 h 90"/>
                <a:gd name="T24" fmla="*/ 82 w 84"/>
                <a:gd name="T25" fmla="*/ 54 h 90"/>
                <a:gd name="T26" fmla="*/ 82 w 84"/>
                <a:gd name="T27" fmla="*/ 60 h 90"/>
                <a:gd name="T28" fmla="*/ 79 w 84"/>
                <a:gd name="T29" fmla="*/ 65 h 90"/>
                <a:gd name="T30" fmla="*/ 77 w 84"/>
                <a:gd name="T31" fmla="*/ 68 h 90"/>
                <a:gd name="T32" fmla="*/ 74 w 84"/>
                <a:gd name="T33" fmla="*/ 68 h 90"/>
                <a:gd name="T34" fmla="*/ 71 w 84"/>
                <a:gd name="T35" fmla="*/ 65 h 90"/>
                <a:gd name="T36" fmla="*/ 62 w 84"/>
                <a:gd name="T37" fmla="*/ 66 h 90"/>
                <a:gd name="T38" fmla="*/ 57 w 84"/>
                <a:gd name="T39" fmla="*/ 60 h 90"/>
                <a:gd name="T40" fmla="*/ 54 w 84"/>
                <a:gd name="T41" fmla="*/ 63 h 90"/>
                <a:gd name="T42" fmla="*/ 54 w 84"/>
                <a:gd name="T43" fmla="*/ 66 h 90"/>
                <a:gd name="T44" fmla="*/ 43 w 84"/>
                <a:gd name="T45" fmla="*/ 68 h 90"/>
                <a:gd name="T46" fmla="*/ 41 w 84"/>
                <a:gd name="T47" fmla="*/ 71 h 90"/>
                <a:gd name="T48" fmla="*/ 41 w 84"/>
                <a:gd name="T49" fmla="*/ 74 h 90"/>
                <a:gd name="T50" fmla="*/ 41 w 84"/>
                <a:gd name="T51" fmla="*/ 79 h 90"/>
                <a:gd name="T52" fmla="*/ 46 w 84"/>
                <a:gd name="T53" fmla="*/ 82 h 90"/>
                <a:gd name="T54" fmla="*/ 46 w 84"/>
                <a:gd name="T55" fmla="*/ 85 h 90"/>
                <a:gd name="T56" fmla="*/ 41 w 84"/>
                <a:gd name="T57" fmla="*/ 87 h 90"/>
                <a:gd name="T58" fmla="*/ 35 w 84"/>
                <a:gd name="T59" fmla="*/ 87 h 90"/>
                <a:gd name="T60" fmla="*/ 27 w 84"/>
                <a:gd name="T61" fmla="*/ 82 h 90"/>
                <a:gd name="T62" fmla="*/ 14 w 84"/>
                <a:gd name="T63" fmla="*/ 69 h 90"/>
                <a:gd name="T64" fmla="*/ 18 w 84"/>
                <a:gd name="T65" fmla="*/ 69 h 90"/>
                <a:gd name="T66" fmla="*/ 13 w 84"/>
                <a:gd name="T67" fmla="*/ 66 h 90"/>
                <a:gd name="T68" fmla="*/ 8 w 84"/>
                <a:gd name="T69" fmla="*/ 60 h 90"/>
                <a:gd name="T70" fmla="*/ 8 w 84"/>
                <a:gd name="T71" fmla="*/ 60 h 90"/>
                <a:gd name="T72" fmla="*/ 5 w 84"/>
                <a:gd name="T73" fmla="*/ 54 h 90"/>
                <a:gd name="T74" fmla="*/ 11 w 84"/>
                <a:gd name="T75" fmla="*/ 57 h 90"/>
                <a:gd name="T76" fmla="*/ 8 w 84"/>
                <a:gd name="T77" fmla="*/ 55 h 90"/>
                <a:gd name="T78" fmla="*/ 8 w 84"/>
                <a:gd name="T79" fmla="*/ 54 h 90"/>
                <a:gd name="T80" fmla="*/ 2 w 84"/>
                <a:gd name="T81" fmla="*/ 47 h 90"/>
                <a:gd name="T82" fmla="*/ 3 w 84"/>
                <a:gd name="T83" fmla="*/ 43 h 90"/>
                <a:gd name="T84" fmla="*/ 8 w 84"/>
                <a:gd name="T85" fmla="*/ 38 h 90"/>
                <a:gd name="T86" fmla="*/ 10 w 84"/>
                <a:gd name="T87" fmla="*/ 29 h 90"/>
                <a:gd name="T88" fmla="*/ 14 w 84"/>
                <a:gd name="T89" fmla="*/ 32 h 90"/>
                <a:gd name="T90" fmla="*/ 14 w 84"/>
                <a:gd name="T91" fmla="*/ 30 h 90"/>
                <a:gd name="T92" fmla="*/ 8 w 84"/>
                <a:gd name="T93" fmla="*/ 24 h 90"/>
                <a:gd name="T94" fmla="*/ 13 w 84"/>
                <a:gd name="T95" fmla="*/ 25 h 90"/>
                <a:gd name="T96" fmla="*/ 13 w 84"/>
                <a:gd name="T97" fmla="*/ 19 h 90"/>
                <a:gd name="T98" fmla="*/ 16 w 84"/>
                <a:gd name="T99" fmla="*/ 19 h 90"/>
                <a:gd name="T100" fmla="*/ 19 w 84"/>
                <a:gd name="T101" fmla="*/ 19 h 90"/>
                <a:gd name="T102" fmla="*/ 35 w 84"/>
                <a:gd name="T103" fmla="*/ 19 h 90"/>
                <a:gd name="T104" fmla="*/ 38 w 84"/>
                <a:gd name="T105" fmla="*/ 8 h 90"/>
                <a:gd name="T106" fmla="*/ 38 w 84"/>
                <a:gd name="T10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90">
                  <a:moveTo>
                    <a:pt x="41" y="0"/>
                  </a:moveTo>
                  <a:lnTo>
                    <a:pt x="46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3" y="0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66" y="3"/>
                  </a:lnTo>
                  <a:lnTo>
                    <a:pt x="65" y="6"/>
                  </a:lnTo>
                  <a:lnTo>
                    <a:pt x="65" y="8"/>
                  </a:lnTo>
                  <a:lnTo>
                    <a:pt x="63" y="10"/>
                  </a:lnTo>
                  <a:lnTo>
                    <a:pt x="65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7" y="13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1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79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6" y="27"/>
                  </a:lnTo>
                  <a:lnTo>
                    <a:pt x="76" y="29"/>
                  </a:lnTo>
                  <a:lnTo>
                    <a:pt x="74" y="29"/>
                  </a:lnTo>
                  <a:lnTo>
                    <a:pt x="74" y="30"/>
                  </a:lnTo>
                  <a:lnTo>
                    <a:pt x="74" y="32"/>
                  </a:lnTo>
                  <a:lnTo>
                    <a:pt x="74" y="35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9" y="38"/>
                  </a:lnTo>
                  <a:lnTo>
                    <a:pt x="79" y="40"/>
                  </a:lnTo>
                  <a:lnTo>
                    <a:pt x="81" y="40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4" y="43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51"/>
                  </a:lnTo>
                  <a:lnTo>
                    <a:pt x="82" y="54"/>
                  </a:lnTo>
                  <a:lnTo>
                    <a:pt x="82" y="55"/>
                  </a:lnTo>
                  <a:lnTo>
                    <a:pt x="82" y="57"/>
                  </a:lnTo>
                  <a:lnTo>
                    <a:pt x="82" y="57"/>
                  </a:lnTo>
                  <a:lnTo>
                    <a:pt x="82" y="58"/>
                  </a:lnTo>
                  <a:lnTo>
                    <a:pt x="82" y="60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9" y="63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8"/>
                  </a:lnTo>
                  <a:lnTo>
                    <a:pt x="77" y="68"/>
                  </a:lnTo>
                  <a:lnTo>
                    <a:pt x="77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68" y="68"/>
                  </a:lnTo>
                  <a:lnTo>
                    <a:pt x="66" y="68"/>
                  </a:lnTo>
                  <a:lnTo>
                    <a:pt x="63" y="68"/>
                  </a:lnTo>
                  <a:lnTo>
                    <a:pt x="62" y="66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5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5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3" y="68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3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3" y="77"/>
                  </a:lnTo>
                  <a:lnTo>
                    <a:pt x="41" y="79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4" y="85"/>
                  </a:lnTo>
                  <a:lnTo>
                    <a:pt x="46" y="85"/>
                  </a:lnTo>
                  <a:lnTo>
                    <a:pt x="46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6" y="85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5" y="90"/>
                  </a:lnTo>
                  <a:lnTo>
                    <a:pt x="33" y="88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7" y="81"/>
                  </a:lnTo>
                  <a:lnTo>
                    <a:pt x="24" y="77"/>
                  </a:lnTo>
                  <a:lnTo>
                    <a:pt x="19" y="73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8" y="71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8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1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7" y="55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1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7" y="54"/>
                  </a:lnTo>
                  <a:lnTo>
                    <a:pt x="5" y="52"/>
                  </a:lnTo>
                  <a:lnTo>
                    <a:pt x="3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7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2"/>
                  </a:lnTo>
                  <a:lnTo>
                    <a:pt x="8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5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8" name="Freeform 275">
              <a:extLst>
                <a:ext uri="{FF2B5EF4-FFF2-40B4-BE49-F238E27FC236}">
                  <a16:creationId xmlns:a16="http://schemas.microsoft.com/office/drawing/2014/main" id="{46C8C018-13FE-AE3E-2742-E55865C45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0497" y="2844851"/>
              <a:ext cx="401540" cy="343063"/>
            </a:xfrm>
            <a:custGeom>
              <a:avLst/>
              <a:gdLst>
                <a:gd name="T0" fmla="*/ 206 w 206"/>
                <a:gd name="T1" fmla="*/ 162 h 176"/>
                <a:gd name="T2" fmla="*/ 197 w 206"/>
                <a:gd name="T3" fmla="*/ 173 h 176"/>
                <a:gd name="T4" fmla="*/ 195 w 206"/>
                <a:gd name="T5" fmla="*/ 167 h 176"/>
                <a:gd name="T6" fmla="*/ 194 w 206"/>
                <a:gd name="T7" fmla="*/ 160 h 176"/>
                <a:gd name="T8" fmla="*/ 200 w 206"/>
                <a:gd name="T9" fmla="*/ 154 h 176"/>
                <a:gd name="T10" fmla="*/ 205 w 206"/>
                <a:gd name="T11" fmla="*/ 148 h 176"/>
                <a:gd name="T12" fmla="*/ 105 w 206"/>
                <a:gd name="T13" fmla="*/ 0 h 176"/>
                <a:gd name="T14" fmla="*/ 112 w 206"/>
                <a:gd name="T15" fmla="*/ 7 h 176"/>
                <a:gd name="T16" fmla="*/ 121 w 206"/>
                <a:gd name="T17" fmla="*/ 12 h 176"/>
                <a:gd name="T18" fmla="*/ 129 w 206"/>
                <a:gd name="T19" fmla="*/ 15 h 176"/>
                <a:gd name="T20" fmla="*/ 129 w 206"/>
                <a:gd name="T21" fmla="*/ 22 h 176"/>
                <a:gd name="T22" fmla="*/ 138 w 206"/>
                <a:gd name="T23" fmla="*/ 22 h 176"/>
                <a:gd name="T24" fmla="*/ 145 w 206"/>
                <a:gd name="T25" fmla="*/ 28 h 176"/>
                <a:gd name="T26" fmla="*/ 154 w 206"/>
                <a:gd name="T27" fmla="*/ 31 h 176"/>
                <a:gd name="T28" fmla="*/ 162 w 206"/>
                <a:gd name="T29" fmla="*/ 31 h 176"/>
                <a:gd name="T30" fmla="*/ 170 w 206"/>
                <a:gd name="T31" fmla="*/ 36 h 176"/>
                <a:gd name="T32" fmla="*/ 178 w 206"/>
                <a:gd name="T33" fmla="*/ 37 h 176"/>
                <a:gd name="T34" fmla="*/ 181 w 206"/>
                <a:gd name="T35" fmla="*/ 48 h 176"/>
                <a:gd name="T36" fmla="*/ 179 w 206"/>
                <a:gd name="T37" fmla="*/ 66 h 176"/>
                <a:gd name="T38" fmla="*/ 170 w 206"/>
                <a:gd name="T39" fmla="*/ 67 h 176"/>
                <a:gd name="T40" fmla="*/ 165 w 206"/>
                <a:gd name="T41" fmla="*/ 75 h 176"/>
                <a:gd name="T42" fmla="*/ 157 w 206"/>
                <a:gd name="T43" fmla="*/ 85 h 176"/>
                <a:gd name="T44" fmla="*/ 157 w 206"/>
                <a:gd name="T45" fmla="*/ 91 h 176"/>
                <a:gd name="T46" fmla="*/ 167 w 206"/>
                <a:gd name="T47" fmla="*/ 86 h 176"/>
                <a:gd name="T48" fmla="*/ 170 w 206"/>
                <a:gd name="T49" fmla="*/ 96 h 176"/>
                <a:gd name="T50" fmla="*/ 172 w 206"/>
                <a:gd name="T51" fmla="*/ 105 h 176"/>
                <a:gd name="T52" fmla="*/ 165 w 206"/>
                <a:gd name="T53" fmla="*/ 111 h 176"/>
                <a:gd name="T54" fmla="*/ 170 w 206"/>
                <a:gd name="T55" fmla="*/ 118 h 176"/>
                <a:gd name="T56" fmla="*/ 172 w 206"/>
                <a:gd name="T57" fmla="*/ 127 h 176"/>
                <a:gd name="T58" fmla="*/ 176 w 206"/>
                <a:gd name="T59" fmla="*/ 132 h 176"/>
                <a:gd name="T60" fmla="*/ 173 w 206"/>
                <a:gd name="T61" fmla="*/ 137 h 176"/>
                <a:gd name="T62" fmla="*/ 153 w 206"/>
                <a:gd name="T63" fmla="*/ 146 h 176"/>
                <a:gd name="T64" fmla="*/ 140 w 206"/>
                <a:gd name="T65" fmla="*/ 140 h 176"/>
                <a:gd name="T66" fmla="*/ 131 w 206"/>
                <a:gd name="T67" fmla="*/ 140 h 176"/>
                <a:gd name="T68" fmla="*/ 113 w 206"/>
                <a:gd name="T69" fmla="*/ 149 h 176"/>
                <a:gd name="T70" fmla="*/ 108 w 206"/>
                <a:gd name="T71" fmla="*/ 157 h 176"/>
                <a:gd name="T72" fmla="*/ 97 w 206"/>
                <a:gd name="T73" fmla="*/ 159 h 176"/>
                <a:gd name="T74" fmla="*/ 91 w 206"/>
                <a:gd name="T75" fmla="*/ 154 h 176"/>
                <a:gd name="T76" fmla="*/ 79 w 206"/>
                <a:gd name="T77" fmla="*/ 151 h 176"/>
                <a:gd name="T78" fmla="*/ 67 w 206"/>
                <a:gd name="T79" fmla="*/ 152 h 176"/>
                <a:gd name="T80" fmla="*/ 58 w 206"/>
                <a:gd name="T81" fmla="*/ 149 h 176"/>
                <a:gd name="T82" fmla="*/ 49 w 206"/>
                <a:gd name="T83" fmla="*/ 146 h 176"/>
                <a:gd name="T84" fmla="*/ 45 w 206"/>
                <a:gd name="T85" fmla="*/ 143 h 176"/>
                <a:gd name="T86" fmla="*/ 52 w 206"/>
                <a:gd name="T87" fmla="*/ 118 h 176"/>
                <a:gd name="T88" fmla="*/ 56 w 206"/>
                <a:gd name="T89" fmla="*/ 105 h 176"/>
                <a:gd name="T90" fmla="*/ 52 w 206"/>
                <a:gd name="T91" fmla="*/ 100 h 176"/>
                <a:gd name="T92" fmla="*/ 52 w 206"/>
                <a:gd name="T93" fmla="*/ 89 h 176"/>
                <a:gd name="T94" fmla="*/ 39 w 206"/>
                <a:gd name="T95" fmla="*/ 74 h 176"/>
                <a:gd name="T96" fmla="*/ 34 w 206"/>
                <a:gd name="T97" fmla="*/ 70 h 176"/>
                <a:gd name="T98" fmla="*/ 28 w 206"/>
                <a:gd name="T99" fmla="*/ 66 h 176"/>
                <a:gd name="T100" fmla="*/ 20 w 206"/>
                <a:gd name="T101" fmla="*/ 63 h 176"/>
                <a:gd name="T102" fmla="*/ 1 w 206"/>
                <a:gd name="T103" fmla="*/ 56 h 176"/>
                <a:gd name="T104" fmla="*/ 4 w 206"/>
                <a:gd name="T105" fmla="*/ 53 h 176"/>
                <a:gd name="T106" fmla="*/ 1 w 206"/>
                <a:gd name="T107" fmla="*/ 48 h 176"/>
                <a:gd name="T108" fmla="*/ 30 w 206"/>
                <a:gd name="T109" fmla="*/ 48 h 176"/>
                <a:gd name="T110" fmla="*/ 47 w 206"/>
                <a:gd name="T111" fmla="*/ 45 h 176"/>
                <a:gd name="T112" fmla="*/ 49 w 206"/>
                <a:gd name="T113" fmla="*/ 26 h 176"/>
                <a:gd name="T114" fmla="*/ 69 w 206"/>
                <a:gd name="T115" fmla="*/ 33 h 176"/>
                <a:gd name="T116" fmla="*/ 82 w 206"/>
                <a:gd name="T117" fmla="*/ 22 h 176"/>
                <a:gd name="T118" fmla="*/ 94 w 206"/>
                <a:gd name="T119" fmla="*/ 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6">
                  <a:moveTo>
                    <a:pt x="205" y="148"/>
                  </a:moveTo>
                  <a:lnTo>
                    <a:pt x="206" y="148"/>
                  </a:lnTo>
                  <a:lnTo>
                    <a:pt x="206" y="149"/>
                  </a:lnTo>
                  <a:lnTo>
                    <a:pt x="206" y="149"/>
                  </a:lnTo>
                  <a:lnTo>
                    <a:pt x="206" y="151"/>
                  </a:lnTo>
                  <a:lnTo>
                    <a:pt x="205" y="154"/>
                  </a:lnTo>
                  <a:lnTo>
                    <a:pt x="206" y="154"/>
                  </a:lnTo>
                  <a:lnTo>
                    <a:pt x="206" y="154"/>
                  </a:lnTo>
                  <a:lnTo>
                    <a:pt x="206" y="156"/>
                  </a:lnTo>
                  <a:lnTo>
                    <a:pt x="206" y="162"/>
                  </a:lnTo>
                  <a:lnTo>
                    <a:pt x="206" y="163"/>
                  </a:lnTo>
                  <a:lnTo>
                    <a:pt x="205" y="165"/>
                  </a:lnTo>
                  <a:lnTo>
                    <a:pt x="205" y="167"/>
                  </a:lnTo>
                  <a:lnTo>
                    <a:pt x="205" y="17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3" y="174"/>
                  </a:lnTo>
                  <a:lnTo>
                    <a:pt x="202" y="176"/>
                  </a:lnTo>
                  <a:lnTo>
                    <a:pt x="198" y="174"/>
                  </a:lnTo>
                  <a:lnTo>
                    <a:pt x="197" y="173"/>
                  </a:lnTo>
                  <a:lnTo>
                    <a:pt x="197" y="173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68"/>
                  </a:lnTo>
                  <a:lnTo>
                    <a:pt x="195" y="167"/>
                  </a:lnTo>
                  <a:lnTo>
                    <a:pt x="195" y="167"/>
                  </a:lnTo>
                  <a:lnTo>
                    <a:pt x="194" y="167"/>
                  </a:lnTo>
                  <a:lnTo>
                    <a:pt x="194" y="167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5" y="163"/>
                  </a:lnTo>
                  <a:lnTo>
                    <a:pt x="195" y="163"/>
                  </a:lnTo>
                  <a:lnTo>
                    <a:pt x="194" y="163"/>
                  </a:lnTo>
                  <a:lnTo>
                    <a:pt x="194" y="162"/>
                  </a:lnTo>
                  <a:lnTo>
                    <a:pt x="192" y="162"/>
                  </a:lnTo>
                  <a:lnTo>
                    <a:pt x="194" y="160"/>
                  </a:lnTo>
                  <a:lnTo>
                    <a:pt x="194" y="160"/>
                  </a:lnTo>
                  <a:lnTo>
                    <a:pt x="194" y="159"/>
                  </a:lnTo>
                  <a:lnTo>
                    <a:pt x="194" y="159"/>
                  </a:lnTo>
                  <a:lnTo>
                    <a:pt x="192" y="159"/>
                  </a:lnTo>
                  <a:lnTo>
                    <a:pt x="194" y="159"/>
                  </a:lnTo>
                  <a:lnTo>
                    <a:pt x="194" y="157"/>
                  </a:lnTo>
                  <a:lnTo>
                    <a:pt x="195" y="156"/>
                  </a:lnTo>
                  <a:lnTo>
                    <a:pt x="197" y="154"/>
                  </a:lnTo>
                  <a:lnTo>
                    <a:pt x="198" y="154"/>
                  </a:lnTo>
                  <a:lnTo>
                    <a:pt x="200" y="154"/>
                  </a:lnTo>
                  <a:lnTo>
                    <a:pt x="200" y="152"/>
                  </a:lnTo>
                  <a:lnTo>
                    <a:pt x="202" y="152"/>
                  </a:lnTo>
                  <a:lnTo>
                    <a:pt x="202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1"/>
                  </a:lnTo>
                  <a:lnTo>
                    <a:pt x="203" y="151"/>
                  </a:lnTo>
                  <a:lnTo>
                    <a:pt x="203" y="149"/>
                  </a:lnTo>
                  <a:lnTo>
                    <a:pt x="205" y="148"/>
                  </a:lnTo>
                  <a:lnTo>
                    <a:pt x="205" y="148"/>
                  </a:lnTo>
                  <a:close/>
                  <a:moveTo>
                    <a:pt x="49" y="94"/>
                  </a:moveTo>
                  <a:lnTo>
                    <a:pt x="50" y="94"/>
                  </a:lnTo>
                  <a:lnTo>
                    <a:pt x="52" y="96"/>
                  </a:lnTo>
                  <a:lnTo>
                    <a:pt x="52" y="97"/>
                  </a:lnTo>
                  <a:lnTo>
                    <a:pt x="50" y="96"/>
                  </a:lnTo>
                  <a:lnTo>
                    <a:pt x="49" y="96"/>
                  </a:lnTo>
                  <a:lnTo>
                    <a:pt x="49" y="94"/>
                  </a:lnTo>
                  <a:lnTo>
                    <a:pt x="49" y="94"/>
                  </a:lnTo>
                  <a:close/>
                  <a:moveTo>
                    <a:pt x="105" y="0"/>
                  </a:moveTo>
                  <a:lnTo>
                    <a:pt x="105" y="1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5" y="3"/>
                  </a:lnTo>
                  <a:lnTo>
                    <a:pt x="107" y="4"/>
                  </a:lnTo>
                  <a:lnTo>
                    <a:pt x="107" y="6"/>
                  </a:lnTo>
                  <a:lnTo>
                    <a:pt x="108" y="6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1" y="12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6" y="14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32" y="22"/>
                  </a:lnTo>
                  <a:lnTo>
                    <a:pt x="134" y="22"/>
                  </a:lnTo>
                  <a:lnTo>
                    <a:pt x="135" y="20"/>
                  </a:lnTo>
                  <a:lnTo>
                    <a:pt x="137" y="20"/>
                  </a:lnTo>
                  <a:lnTo>
                    <a:pt x="137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40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3" y="2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6" y="28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51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9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62" y="31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8" y="36"/>
                  </a:lnTo>
                  <a:lnTo>
                    <a:pt x="168" y="36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70" y="37"/>
                  </a:lnTo>
                  <a:lnTo>
                    <a:pt x="170" y="37"/>
                  </a:lnTo>
                  <a:lnTo>
                    <a:pt x="172" y="37"/>
                  </a:lnTo>
                  <a:lnTo>
                    <a:pt x="172" y="37"/>
                  </a:lnTo>
                  <a:lnTo>
                    <a:pt x="173" y="37"/>
                  </a:lnTo>
                  <a:lnTo>
                    <a:pt x="175" y="37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78" y="37"/>
                  </a:lnTo>
                  <a:lnTo>
                    <a:pt x="179" y="39"/>
                  </a:lnTo>
                  <a:lnTo>
                    <a:pt x="181" y="39"/>
                  </a:lnTo>
                  <a:lnTo>
                    <a:pt x="184" y="39"/>
                  </a:lnTo>
                  <a:lnTo>
                    <a:pt x="186" y="39"/>
                  </a:lnTo>
                  <a:lnTo>
                    <a:pt x="186" y="41"/>
                  </a:lnTo>
                  <a:lnTo>
                    <a:pt x="186" y="42"/>
                  </a:lnTo>
                  <a:lnTo>
                    <a:pt x="186" y="42"/>
                  </a:lnTo>
                  <a:lnTo>
                    <a:pt x="183" y="45"/>
                  </a:lnTo>
                  <a:lnTo>
                    <a:pt x="183" y="47"/>
                  </a:lnTo>
                  <a:lnTo>
                    <a:pt x="181" y="48"/>
                  </a:lnTo>
                  <a:lnTo>
                    <a:pt x="181" y="50"/>
                  </a:lnTo>
                  <a:lnTo>
                    <a:pt x="179" y="53"/>
                  </a:lnTo>
                  <a:lnTo>
                    <a:pt x="179" y="55"/>
                  </a:lnTo>
                  <a:lnTo>
                    <a:pt x="178" y="56"/>
                  </a:lnTo>
                  <a:lnTo>
                    <a:pt x="179" y="58"/>
                  </a:lnTo>
                  <a:lnTo>
                    <a:pt x="178" y="59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8" y="66"/>
                  </a:lnTo>
                  <a:lnTo>
                    <a:pt x="179" y="66"/>
                  </a:lnTo>
                  <a:lnTo>
                    <a:pt x="178" y="66"/>
                  </a:lnTo>
                  <a:lnTo>
                    <a:pt x="176" y="67"/>
                  </a:lnTo>
                  <a:lnTo>
                    <a:pt x="176" y="67"/>
                  </a:lnTo>
                  <a:lnTo>
                    <a:pt x="175" y="69"/>
                  </a:lnTo>
                  <a:lnTo>
                    <a:pt x="173" y="69"/>
                  </a:lnTo>
                  <a:lnTo>
                    <a:pt x="173" y="69"/>
                  </a:lnTo>
                  <a:lnTo>
                    <a:pt x="173" y="67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7"/>
                  </a:lnTo>
                  <a:lnTo>
                    <a:pt x="170" y="67"/>
                  </a:lnTo>
                  <a:lnTo>
                    <a:pt x="168" y="69"/>
                  </a:lnTo>
                  <a:lnTo>
                    <a:pt x="168" y="69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2"/>
                  </a:lnTo>
                  <a:lnTo>
                    <a:pt x="167" y="74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7"/>
                  </a:lnTo>
                  <a:lnTo>
                    <a:pt x="162" y="77"/>
                  </a:lnTo>
                  <a:lnTo>
                    <a:pt x="162" y="78"/>
                  </a:lnTo>
                  <a:lnTo>
                    <a:pt x="162" y="80"/>
                  </a:lnTo>
                  <a:lnTo>
                    <a:pt x="162" y="80"/>
                  </a:lnTo>
                  <a:lnTo>
                    <a:pt x="159" y="82"/>
                  </a:lnTo>
                  <a:lnTo>
                    <a:pt x="157" y="83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7" y="88"/>
                  </a:lnTo>
                  <a:lnTo>
                    <a:pt x="157" y="88"/>
                  </a:lnTo>
                  <a:lnTo>
                    <a:pt x="157" y="89"/>
                  </a:lnTo>
                  <a:lnTo>
                    <a:pt x="156" y="89"/>
                  </a:lnTo>
                  <a:lnTo>
                    <a:pt x="156" y="91"/>
                  </a:lnTo>
                  <a:lnTo>
                    <a:pt x="156" y="91"/>
                  </a:lnTo>
                  <a:lnTo>
                    <a:pt x="156" y="93"/>
                  </a:lnTo>
                  <a:lnTo>
                    <a:pt x="157" y="91"/>
                  </a:lnTo>
                  <a:lnTo>
                    <a:pt x="159" y="91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9" y="88"/>
                  </a:lnTo>
                  <a:lnTo>
                    <a:pt x="159" y="88"/>
                  </a:lnTo>
                  <a:lnTo>
                    <a:pt x="161" y="88"/>
                  </a:lnTo>
                  <a:lnTo>
                    <a:pt x="162" y="86"/>
                  </a:lnTo>
                  <a:lnTo>
                    <a:pt x="164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8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7" y="91"/>
                  </a:lnTo>
                  <a:lnTo>
                    <a:pt x="167" y="93"/>
                  </a:lnTo>
                  <a:lnTo>
                    <a:pt x="168" y="93"/>
                  </a:lnTo>
                  <a:lnTo>
                    <a:pt x="168" y="94"/>
                  </a:lnTo>
                  <a:lnTo>
                    <a:pt x="170" y="94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68" y="97"/>
                  </a:lnTo>
                  <a:lnTo>
                    <a:pt x="167" y="97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8" y="100"/>
                  </a:lnTo>
                  <a:lnTo>
                    <a:pt x="170" y="102"/>
                  </a:lnTo>
                  <a:lnTo>
                    <a:pt x="170" y="104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7"/>
                  </a:lnTo>
                  <a:lnTo>
                    <a:pt x="172" y="108"/>
                  </a:lnTo>
                  <a:lnTo>
                    <a:pt x="170" y="108"/>
                  </a:lnTo>
                  <a:lnTo>
                    <a:pt x="170" y="108"/>
                  </a:lnTo>
                  <a:lnTo>
                    <a:pt x="168" y="110"/>
                  </a:lnTo>
                  <a:lnTo>
                    <a:pt x="167" y="110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70" y="115"/>
                  </a:lnTo>
                  <a:lnTo>
                    <a:pt x="170" y="115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68" y="119"/>
                  </a:lnTo>
                  <a:lnTo>
                    <a:pt x="168" y="119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70" y="126"/>
                  </a:lnTo>
                  <a:lnTo>
                    <a:pt x="172" y="127"/>
                  </a:lnTo>
                  <a:lnTo>
                    <a:pt x="175" y="127"/>
                  </a:lnTo>
                  <a:lnTo>
                    <a:pt x="175" y="127"/>
                  </a:lnTo>
                  <a:lnTo>
                    <a:pt x="178" y="127"/>
                  </a:lnTo>
                  <a:lnTo>
                    <a:pt x="179" y="127"/>
                  </a:lnTo>
                  <a:lnTo>
                    <a:pt x="179" y="127"/>
                  </a:lnTo>
                  <a:lnTo>
                    <a:pt x="179" y="129"/>
                  </a:lnTo>
                  <a:lnTo>
                    <a:pt x="179" y="129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76" y="132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5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5" y="135"/>
                  </a:lnTo>
                  <a:lnTo>
                    <a:pt x="175" y="135"/>
                  </a:lnTo>
                  <a:lnTo>
                    <a:pt x="173" y="135"/>
                  </a:lnTo>
                  <a:lnTo>
                    <a:pt x="173" y="137"/>
                  </a:lnTo>
                  <a:lnTo>
                    <a:pt x="168" y="140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5" y="143"/>
                  </a:lnTo>
                  <a:lnTo>
                    <a:pt x="164" y="145"/>
                  </a:lnTo>
                  <a:lnTo>
                    <a:pt x="162" y="145"/>
                  </a:lnTo>
                  <a:lnTo>
                    <a:pt x="161" y="145"/>
                  </a:lnTo>
                  <a:lnTo>
                    <a:pt x="157" y="146"/>
                  </a:lnTo>
                  <a:lnTo>
                    <a:pt x="156" y="146"/>
                  </a:lnTo>
                  <a:lnTo>
                    <a:pt x="153" y="146"/>
                  </a:lnTo>
                  <a:lnTo>
                    <a:pt x="151" y="145"/>
                  </a:lnTo>
                  <a:lnTo>
                    <a:pt x="146" y="143"/>
                  </a:lnTo>
                  <a:lnTo>
                    <a:pt x="146" y="141"/>
                  </a:lnTo>
                  <a:lnTo>
                    <a:pt x="143" y="141"/>
                  </a:lnTo>
                  <a:lnTo>
                    <a:pt x="143" y="141"/>
                  </a:lnTo>
                  <a:lnTo>
                    <a:pt x="142" y="141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8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7" y="141"/>
                  </a:lnTo>
                  <a:lnTo>
                    <a:pt x="135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1" y="14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6" y="138"/>
                  </a:lnTo>
                  <a:lnTo>
                    <a:pt x="124" y="138"/>
                  </a:lnTo>
                  <a:lnTo>
                    <a:pt x="123" y="140"/>
                  </a:lnTo>
                  <a:lnTo>
                    <a:pt x="116" y="145"/>
                  </a:lnTo>
                  <a:lnTo>
                    <a:pt x="115" y="146"/>
                  </a:lnTo>
                  <a:lnTo>
                    <a:pt x="113" y="149"/>
                  </a:lnTo>
                  <a:lnTo>
                    <a:pt x="113" y="151"/>
                  </a:lnTo>
                  <a:lnTo>
                    <a:pt x="113" y="154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3" y="157"/>
                  </a:lnTo>
                  <a:lnTo>
                    <a:pt x="112" y="157"/>
                  </a:lnTo>
                  <a:lnTo>
                    <a:pt x="110" y="157"/>
                  </a:lnTo>
                  <a:lnTo>
                    <a:pt x="110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5" y="159"/>
                  </a:lnTo>
                  <a:lnTo>
                    <a:pt x="104" y="159"/>
                  </a:lnTo>
                  <a:lnTo>
                    <a:pt x="101" y="157"/>
                  </a:lnTo>
                  <a:lnTo>
                    <a:pt x="99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3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88" y="152"/>
                  </a:lnTo>
                  <a:lnTo>
                    <a:pt x="88" y="152"/>
                  </a:lnTo>
                  <a:lnTo>
                    <a:pt x="86" y="152"/>
                  </a:lnTo>
                  <a:lnTo>
                    <a:pt x="85" y="152"/>
                  </a:lnTo>
                  <a:lnTo>
                    <a:pt x="83" y="151"/>
                  </a:lnTo>
                  <a:lnTo>
                    <a:pt x="80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2"/>
                  </a:lnTo>
                  <a:lnTo>
                    <a:pt x="74" y="152"/>
                  </a:lnTo>
                  <a:lnTo>
                    <a:pt x="74" y="152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6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3" y="151"/>
                  </a:lnTo>
                  <a:lnTo>
                    <a:pt x="61" y="151"/>
                  </a:lnTo>
                  <a:lnTo>
                    <a:pt x="61" y="151"/>
                  </a:lnTo>
                  <a:lnTo>
                    <a:pt x="60" y="151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48"/>
                  </a:lnTo>
                  <a:lnTo>
                    <a:pt x="55" y="148"/>
                  </a:lnTo>
                  <a:lnTo>
                    <a:pt x="52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9" y="146"/>
                  </a:lnTo>
                  <a:lnTo>
                    <a:pt x="49" y="146"/>
                  </a:lnTo>
                  <a:lnTo>
                    <a:pt x="49" y="148"/>
                  </a:lnTo>
                  <a:lnTo>
                    <a:pt x="49" y="148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47" y="143"/>
                  </a:lnTo>
                  <a:lnTo>
                    <a:pt x="45" y="143"/>
                  </a:lnTo>
                  <a:lnTo>
                    <a:pt x="45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2" y="141"/>
                  </a:lnTo>
                  <a:lnTo>
                    <a:pt x="42" y="140"/>
                  </a:lnTo>
                  <a:lnTo>
                    <a:pt x="45" y="140"/>
                  </a:lnTo>
                  <a:lnTo>
                    <a:pt x="47" y="138"/>
                  </a:lnTo>
                  <a:lnTo>
                    <a:pt x="49" y="13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8"/>
                  </a:lnTo>
                  <a:lnTo>
                    <a:pt x="52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0" y="118"/>
                  </a:lnTo>
                  <a:lnTo>
                    <a:pt x="52" y="110"/>
                  </a:lnTo>
                  <a:lnTo>
                    <a:pt x="52" y="107"/>
                  </a:lnTo>
                  <a:lnTo>
                    <a:pt x="53" y="102"/>
                  </a:lnTo>
                  <a:lnTo>
                    <a:pt x="55" y="104"/>
                  </a:lnTo>
                  <a:lnTo>
                    <a:pt x="56" y="105"/>
                  </a:lnTo>
                  <a:lnTo>
                    <a:pt x="58" y="107"/>
                  </a:lnTo>
                  <a:lnTo>
                    <a:pt x="58" y="110"/>
                  </a:lnTo>
                  <a:lnTo>
                    <a:pt x="60" y="111"/>
                  </a:lnTo>
                  <a:lnTo>
                    <a:pt x="61" y="113"/>
                  </a:lnTo>
                  <a:lnTo>
                    <a:pt x="60" y="111"/>
                  </a:lnTo>
                  <a:lnTo>
                    <a:pt x="60" y="110"/>
                  </a:lnTo>
                  <a:lnTo>
                    <a:pt x="58" y="105"/>
                  </a:lnTo>
                  <a:lnTo>
                    <a:pt x="58" y="104"/>
                  </a:lnTo>
                  <a:lnTo>
                    <a:pt x="56" y="102"/>
                  </a:lnTo>
                  <a:lnTo>
                    <a:pt x="52" y="100"/>
                  </a:lnTo>
                  <a:lnTo>
                    <a:pt x="52" y="99"/>
                  </a:lnTo>
                  <a:lnTo>
                    <a:pt x="52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7"/>
                  </a:lnTo>
                  <a:lnTo>
                    <a:pt x="53" y="96"/>
                  </a:lnTo>
                  <a:lnTo>
                    <a:pt x="52" y="91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1" y="82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39" y="78"/>
                  </a:lnTo>
                  <a:lnTo>
                    <a:pt x="39" y="75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38" y="72"/>
                  </a:lnTo>
                  <a:lnTo>
                    <a:pt x="38" y="72"/>
                  </a:lnTo>
                  <a:lnTo>
                    <a:pt x="39" y="70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4" y="72"/>
                  </a:lnTo>
                  <a:lnTo>
                    <a:pt x="41" y="70"/>
                  </a:lnTo>
                  <a:lnTo>
                    <a:pt x="34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7"/>
                  </a:lnTo>
                  <a:lnTo>
                    <a:pt x="33" y="67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8" y="67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9" y="61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4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4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" y="48"/>
                  </a:lnTo>
                  <a:lnTo>
                    <a:pt x="3" y="47"/>
                  </a:lnTo>
                  <a:lnTo>
                    <a:pt x="11" y="45"/>
                  </a:lnTo>
                  <a:lnTo>
                    <a:pt x="12" y="45"/>
                  </a:lnTo>
                  <a:lnTo>
                    <a:pt x="15" y="45"/>
                  </a:lnTo>
                  <a:lnTo>
                    <a:pt x="17" y="44"/>
                  </a:lnTo>
                  <a:lnTo>
                    <a:pt x="19" y="44"/>
                  </a:lnTo>
                  <a:lnTo>
                    <a:pt x="22" y="42"/>
                  </a:lnTo>
                  <a:lnTo>
                    <a:pt x="25" y="44"/>
                  </a:lnTo>
                  <a:lnTo>
                    <a:pt x="28" y="47"/>
                  </a:lnTo>
                  <a:lnTo>
                    <a:pt x="30" y="48"/>
                  </a:lnTo>
                  <a:lnTo>
                    <a:pt x="33" y="45"/>
                  </a:lnTo>
                  <a:lnTo>
                    <a:pt x="39" y="45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1" y="45"/>
                  </a:lnTo>
                  <a:lnTo>
                    <a:pt x="42" y="45"/>
                  </a:lnTo>
                  <a:lnTo>
                    <a:pt x="42" y="47"/>
                  </a:lnTo>
                  <a:lnTo>
                    <a:pt x="49" y="47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5" y="44"/>
                  </a:lnTo>
                  <a:lnTo>
                    <a:pt x="45" y="36"/>
                  </a:lnTo>
                  <a:lnTo>
                    <a:pt x="44" y="34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5" y="33"/>
                  </a:lnTo>
                  <a:lnTo>
                    <a:pt x="58" y="33"/>
                  </a:lnTo>
                  <a:lnTo>
                    <a:pt x="61" y="33"/>
                  </a:lnTo>
                  <a:lnTo>
                    <a:pt x="66" y="34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2" y="31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2"/>
                  </a:lnTo>
                  <a:lnTo>
                    <a:pt x="86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7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4" y="3"/>
                  </a:lnTo>
                  <a:lnTo>
                    <a:pt x="96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9" name="Freeform 276">
              <a:extLst>
                <a:ext uri="{FF2B5EF4-FFF2-40B4-BE49-F238E27FC236}">
                  <a16:creationId xmlns:a16="http://schemas.microsoft.com/office/drawing/2014/main" id="{EED7DD5A-4E48-CB12-2B6E-7EA3FFC869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6427" y="2392631"/>
              <a:ext cx="27289" cy="38984"/>
            </a:xfrm>
            <a:custGeom>
              <a:avLst/>
              <a:gdLst>
                <a:gd name="T0" fmla="*/ 6 w 14"/>
                <a:gd name="T1" fmla="*/ 16 h 20"/>
                <a:gd name="T2" fmla="*/ 6 w 14"/>
                <a:gd name="T3" fmla="*/ 16 h 20"/>
                <a:gd name="T4" fmla="*/ 8 w 14"/>
                <a:gd name="T5" fmla="*/ 16 h 20"/>
                <a:gd name="T6" fmla="*/ 9 w 14"/>
                <a:gd name="T7" fmla="*/ 17 h 20"/>
                <a:gd name="T8" fmla="*/ 9 w 14"/>
                <a:gd name="T9" fmla="*/ 17 h 20"/>
                <a:gd name="T10" fmla="*/ 9 w 14"/>
                <a:gd name="T11" fmla="*/ 17 h 20"/>
                <a:gd name="T12" fmla="*/ 9 w 14"/>
                <a:gd name="T13" fmla="*/ 19 h 20"/>
                <a:gd name="T14" fmla="*/ 9 w 14"/>
                <a:gd name="T15" fmla="*/ 20 h 20"/>
                <a:gd name="T16" fmla="*/ 11 w 14"/>
                <a:gd name="T17" fmla="*/ 20 h 20"/>
                <a:gd name="T18" fmla="*/ 9 w 14"/>
                <a:gd name="T19" fmla="*/ 20 h 20"/>
                <a:gd name="T20" fmla="*/ 9 w 14"/>
                <a:gd name="T21" fmla="*/ 20 h 20"/>
                <a:gd name="T22" fmla="*/ 8 w 14"/>
                <a:gd name="T23" fmla="*/ 17 h 20"/>
                <a:gd name="T24" fmla="*/ 6 w 14"/>
                <a:gd name="T25" fmla="*/ 16 h 20"/>
                <a:gd name="T26" fmla="*/ 6 w 14"/>
                <a:gd name="T27" fmla="*/ 16 h 20"/>
                <a:gd name="T28" fmla="*/ 8 w 14"/>
                <a:gd name="T29" fmla="*/ 9 h 20"/>
                <a:gd name="T30" fmla="*/ 9 w 14"/>
                <a:gd name="T31" fmla="*/ 9 h 20"/>
                <a:gd name="T32" fmla="*/ 11 w 14"/>
                <a:gd name="T33" fmla="*/ 11 h 20"/>
                <a:gd name="T34" fmla="*/ 11 w 14"/>
                <a:gd name="T35" fmla="*/ 11 h 20"/>
                <a:gd name="T36" fmla="*/ 11 w 14"/>
                <a:gd name="T37" fmla="*/ 13 h 20"/>
                <a:gd name="T38" fmla="*/ 11 w 14"/>
                <a:gd name="T39" fmla="*/ 13 h 20"/>
                <a:gd name="T40" fmla="*/ 11 w 14"/>
                <a:gd name="T41" fmla="*/ 13 h 20"/>
                <a:gd name="T42" fmla="*/ 9 w 14"/>
                <a:gd name="T43" fmla="*/ 11 h 20"/>
                <a:gd name="T44" fmla="*/ 8 w 14"/>
                <a:gd name="T45" fmla="*/ 11 h 20"/>
                <a:gd name="T46" fmla="*/ 8 w 14"/>
                <a:gd name="T47" fmla="*/ 11 h 20"/>
                <a:gd name="T48" fmla="*/ 8 w 14"/>
                <a:gd name="T49" fmla="*/ 9 h 20"/>
                <a:gd name="T50" fmla="*/ 8 w 14"/>
                <a:gd name="T51" fmla="*/ 9 h 20"/>
                <a:gd name="T52" fmla="*/ 1 w 14"/>
                <a:gd name="T53" fmla="*/ 5 h 20"/>
                <a:gd name="T54" fmla="*/ 3 w 14"/>
                <a:gd name="T55" fmla="*/ 5 h 20"/>
                <a:gd name="T56" fmla="*/ 5 w 14"/>
                <a:gd name="T57" fmla="*/ 5 h 20"/>
                <a:gd name="T58" fmla="*/ 5 w 14"/>
                <a:gd name="T59" fmla="*/ 6 h 20"/>
                <a:gd name="T60" fmla="*/ 5 w 14"/>
                <a:gd name="T61" fmla="*/ 6 h 20"/>
                <a:gd name="T62" fmla="*/ 3 w 14"/>
                <a:gd name="T63" fmla="*/ 6 h 20"/>
                <a:gd name="T64" fmla="*/ 1 w 14"/>
                <a:gd name="T65" fmla="*/ 6 h 20"/>
                <a:gd name="T66" fmla="*/ 0 w 14"/>
                <a:gd name="T67" fmla="*/ 6 h 20"/>
                <a:gd name="T68" fmla="*/ 0 w 14"/>
                <a:gd name="T69" fmla="*/ 5 h 20"/>
                <a:gd name="T70" fmla="*/ 1 w 14"/>
                <a:gd name="T71" fmla="*/ 5 h 20"/>
                <a:gd name="T72" fmla="*/ 1 w 14"/>
                <a:gd name="T73" fmla="*/ 5 h 20"/>
                <a:gd name="T74" fmla="*/ 6 w 14"/>
                <a:gd name="T75" fmla="*/ 0 h 20"/>
                <a:gd name="T76" fmla="*/ 8 w 14"/>
                <a:gd name="T77" fmla="*/ 2 h 20"/>
                <a:gd name="T78" fmla="*/ 11 w 14"/>
                <a:gd name="T79" fmla="*/ 3 h 20"/>
                <a:gd name="T80" fmla="*/ 11 w 14"/>
                <a:gd name="T81" fmla="*/ 5 h 20"/>
                <a:gd name="T82" fmla="*/ 9 w 14"/>
                <a:gd name="T83" fmla="*/ 5 h 20"/>
                <a:gd name="T84" fmla="*/ 9 w 14"/>
                <a:gd name="T85" fmla="*/ 5 h 20"/>
                <a:gd name="T86" fmla="*/ 8 w 14"/>
                <a:gd name="T87" fmla="*/ 5 h 20"/>
                <a:gd name="T88" fmla="*/ 8 w 14"/>
                <a:gd name="T89" fmla="*/ 5 h 20"/>
                <a:gd name="T90" fmla="*/ 8 w 14"/>
                <a:gd name="T91" fmla="*/ 5 h 20"/>
                <a:gd name="T92" fmla="*/ 8 w 14"/>
                <a:gd name="T93" fmla="*/ 6 h 20"/>
                <a:gd name="T94" fmla="*/ 9 w 14"/>
                <a:gd name="T95" fmla="*/ 8 h 20"/>
                <a:gd name="T96" fmla="*/ 9 w 14"/>
                <a:gd name="T97" fmla="*/ 8 h 20"/>
                <a:gd name="T98" fmla="*/ 9 w 14"/>
                <a:gd name="T99" fmla="*/ 9 h 20"/>
                <a:gd name="T100" fmla="*/ 8 w 14"/>
                <a:gd name="T101" fmla="*/ 8 h 20"/>
                <a:gd name="T102" fmla="*/ 6 w 14"/>
                <a:gd name="T103" fmla="*/ 5 h 20"/>
                <a:gd name="T104" fmla="*/ 3 w 14"/>
                <a:gd name="T105" fmla="*/ 2 h 20"/>
                <a:gd name="T106" fmla="*/ 6 w 14"/>
                <a:gd name="T107" fmla="*/ 0 h 20"/>
                <a:gd name="T108" fmla="*/ 12 w 14"/>
                <a:gd name="T109" fmla="*/ 0 h 20"/>
                <a:gd name="T110" fmla="*/ 12 w 14"/>
                <a:gd name="T111" fmla="*/ 2 h 20"/>
                <a:gd name="T112" fmla="*/ 14 w 14"/>
                <a:gd name="T113" fmla="*/ 2 h 20"/>
                <a:gd name="T114" fmla="*/ 14 w 14"/>
                <a:gd name="T115" fmla="*/ 3 h 20"/>
                <a:gd name="T116" fmla="*/ 12 w 14"/>
                <a:gd name="T117" fmla="*/ 3 h 20"/>
                <a:gd name="T118" fmla="*/ 12 w 14"/>
                <a:gd name="T119" fmla="*/ 3 h 20"/>
                <a:gd name="T120" fmla="*/ 12 w 14"/>
                <a:gd name="T121" fmla="*/ 3 h 20"/>
                <a:gd name="T122" fmla="*/ 12 w 14"/>
                <a:gd name="T123" fmla="*/ 2 h 20"/>
                <a:gd name="T124" fmla="*/ 12 w 14"/>
                <a:gd name="T1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" h="20">
                  <a:moveTo>
                    <a:pt x="6" y="16"/>
                  </a:moveTo>
                  <a:lnTo>
                    <a:pt x="6" y="16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close/>
                  <a:moveTo>
                    <a:pt x="8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8" y="8"/>
                  </a:lnTo>
                  <a:lnTo>
                    <a:pt x="6" y="5"/>
                  </a:lnTo>
                  <a:lnTo>
                    <a:pt x="3" y="2"/>
                  </a:lnTo>
                  <a:lnTo>
                    <a:pt x="6" y="0"/>
                  </a:lnTo>
                  <a:close/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" name="Freeform 277">
              <a:extLst>
                <a:ext uri="{FF2B5EF4-FFF2-40B4-BE49-F238E27FC236}">
                  <a16:creationId xmlns:a16="http://schemas.microsoft.com/office/drawing/2014/main" id="{9873098C-F38A-7EA5-3411-8214CEF17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3690" y="4146930"/>
              <a:ext cx="703670" cy="122802"/>
            </a:xfrm>
            <a:custGeom>
              <a:avLst/>
              <a:gdLst>
                <a:gd name="T0" fmla="*/ 361 w 361"/>
                <a:gd name="T1" fmla="*/ 61 h 63"/>
                <a:gd name="T2" fmla="*/ 361 w 361"/>
                <a:gd name="T3" fmla="*/ 63 h 63"/>
                <a:gd name="T4" fmla="*/ 361 w 361"/>
                <a:gd name="T5" fmla="*/ 63 h 63"/>
                <a:gd name="T6" fmla="*/ 359 w 361"/>
                <a:gd name="T7" fmla="*/ 63 h 63"/>
                <a:gd name="T8" fmla="*/ 359 w 361"/>
                <a:gd name="T9" fmla="*/ 63 h 63"/>
                <a:gd name="T10" fmla="*/ 361 w 361"/>
                <a:gd name="T11" fmla="*/ 61 h 63"/>
                <a:gd name="T12" fmla="*/ 291 w 361"/>
                <a:gd name="T13" fmla="*/ 37 h 63"/>
                <a:gd name="T14" fmla="*/ 293 w 361"/>
                <a:gd name="T15" fmla="*/ 39 h 63"/>
                <a:gd name="T16" fmla="*/ 293 w 361"/>
                <a:gd name="T17" fmla="*/ 39 h 63"/>
                <a:gd name="T18" fmla="*/ 293 w 361"/>
                <a:gd name="T19" fmla="*/ 41 h 63"/>
                <a:gd name="T20" fmla="*/ 293 w 361"/>
                <a:gd name="T21" fmla="*/ 41 h 63"/>
                <a:gd name="T22" fmla="*/ 293 w 361"/>
                <a:gd name="T23" fmla="*/ 41 h 63"/>
                <a:gd name="T24" fmla="*/ 291 w 361"/>
                <a:gd name="T25" fmla="*/ 41 h 63"/>
                <a:gd name="T26" fmla="*/ 291 w 361"/>
                <a:gd name="T27" fmla="*/ 39 h 63"/>
                <a:gd name="T28" fmla="*/ 290 w 361"/>
                <a:gd name="T29" fmla="*/ 39 h 63"/>
                <a:gd name="T30" fmla="*/ 291 w 361"/>
                <a:gd name="T31" fmla="*/ 39 h 63"/>
                <a:gd name="T32" fmla="*/ 291 w 361"/>
                <a:gd name="T33" fmla="*/ 37 h 63"/>
                <a:gd name="T34" fmla="*/ 197 w 361"/>
                <a:gd name="T35" fmla="*/ 33 h 63"/>
                <a:gd name="T36" fmla="*/ 197 w 361"/>
                <a:gd name="T37" fmla="*/ 33 h 63"/>
                <a:gd name="T38" fmla="*/ 197 w 361"/>
                <a:gd name="T39" fmla="*/ 33 h 63"/>
                <a:gd name="T40" fmla="*/ 197 w 361"/>
                <a:gd name="T41" fmla="*/ 33 h 63"/>
                <a:gd name="T42" fmla="*/ 197 w 361"/>
                <a:gd name="T43" fmla="*/ 33 h 63"/>
                <a:gd name="T44" fmla="*/ 195 w 361"/>
                <a:gd name="T45" fmla="*/ 33 h 63"/>
                <a:gd name="T46" fmla="*/ 195 w 361"/>
                <a:gd name="T47" fmla="*/ 33 h 63"/>
                <a:gd name="T48" fmla="*/ 195 w 361"/>
                <a:gd name="T49" fmla="*/ 33 h 63"/>
                <a:gd name="T50" fmla="*/ 197 w 361"/>
                <a:gd name="T51" fmla="*/ 33 h 63"/>
                <a:gd name="T52" fmla="*/ 197 w 361"/>
                <a:gd name="T53" fmla="*/ 33 h 63"/>
                <a:gd name="T54" fmla="*/ 197 w 361"/>
                <a:gd name="T55" fmla="*/ 33 h 63"/>
                <a:gd name="T56" fmla="*/ 197 w 361"/>
                <a:gd name="T57" fmla="*/ 33 h 63"/>
                <a:gd name="T58" fmla="*/ 197 w 361"/>
                <a:gd name="T59" fmla="*/ 33 h 63"/>
                <a:gd name="T60" fmla="*/ 200 w 361"/>
                <a:gd name="T61" fmla="*/ 31 h 63"/>
                <a:gd name="T62" fmla="*/ 200 w 361"/>
                <a:gd name="T63" fmla="*/ 31 h 63"/>
                <a:gd name="T64" fmla="*/ 200 w 361"/>
                <a:gd name="T65" fmla="*/ 31 h 63"/>
                <a:gd name="T66" fmla="*/ 200 w 361"/>
                <a:gd name="T67" fmla="*/ 31 h 63"/>
                <a:gd name="T68" fmla="*/ 200 w 361"/>
                <a:gd name="T69" fmla="*/ 31 h 63"/>
                <a:gd name="T70" fmla="*/ 200 w 361"/>
                <a:gd name="T71" fmla="*/ 31 h 63"/>
                <a:gd name="T72" fmla="*/ 200 w 361"/>
                <a:gd name="T73" fmla="*/ 31 h 63"/>
                <a:gd name="T74" fmla="*/ 200 w 361"/>
                <a:gd name="T75" fmla="*/ 31 h 63"/>
                <a:gd name="T76" fmla="*/ 200 w 361"/>
                <a:gd name="T77" fmla="*/ 31 h 63"/>
                <a:gd name="T78" fmla="*/ 3 w 361"/>
                <a:gd name="T79" fmla="*/ 0 h 63"/>
                <a:gd name="T80" fmla="*/ 3 w 361"/>
                <a:gd name="T81" fmla="*/ 1 h 63"/>
                <a:gd name="T82" fmla="*/ 3 w 361"/>
                <a:gd name="T83" fmla="*/ 1 h 63"/>
                <a:gd name="T84" fmla="*/ 1 w 361"/>
                <a:gd name="T85" fmla="*/ 1 h 63"/>
                <a:gd name="T86" fmla="*/ 1 w 361"/>
                <a:gd name="T87" fmla="*/ 3 h 63"/>
                <a:gd name="T88" fmla="*/ 0 w 361"/>
                <a:gd name="T89" fmla="*/ 3 h 63"/>
                <a:gd name="T90" fmla="*/ 1 w 361"/>
                <a:gd name="T91" fmla="*/ 1 h 63"/>
                <a:gd name="T92" fmla="*/ 1 w 361"/>
                <a:gd name="T93" fmla="*/ 1 h 63"/>
                <a:gd name="T94" fmla="*/ 1 w 361"/>
                <a:gd name="T95" fmla="*/ 1 h 63"/>
                <a:gd name="T96" fmla="*/ 3 w 361"/>
                <a:gd name="T9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63">
                  <a:moveTo>
                    <a:pt x="361" y="61"/>
                  </a:moveTo>
                  <a:lnTo>
                    <a:pt x="361" y="63"/>
                  </a:lnTo>
                  <a:lnTo>
                    <a:pt x="361" y="63"/>
                  </a:lnTo>
                  <a:lnTo>
                    <a:pt x="359" y="63"/>
                  </a:lnTo>
                  <a:lnTo>
                    <a:pt x="359" y="63"/>
                  </a:lnTo>
                  <a:lnTo>
                    <a:pt x="361" y="61"/>
                  </a:lnTo>
                  <a:close/>
                  <a:moveTo>
                    <a:pt x="291" y="37"/>
                  </a:moveTo>
                  <a:lnTo>
                    <a:pt x="293" y="39"/>
                  </a:lnTo>
                  <a:lnTo>
                    <a:pt x="293" y="39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1" y="41"/>
                  </a:lnTo>
                  <a:lnTo>
                    <a:pt x="291" y="39"/>
                  </a:lnTo>
                  <a:lnTo>
                    <a:pt x="290" y="39"/>
                  </a:lnTo>
                  <a:lnTo>
                    <a:pt x="291" y="39"/>
                  </a:lnTo>
                  <a:lnTo>
                    <a:pt x="291" y="37"/>
                  </a:lnTo>
                  <a:close/>
                  <a:moveTo>
                    <a:pt x="197" y="33"/>
                  </a:move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close/>
                  <a:moveTo>
                    <a:pt x="200" y="31"/>
                  </a:move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close/>
                  <a:moveTo>
                    <a:pt x="3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1" name="Freeform 278">
              <a:extLst>
                <a:ext uri="{FF2B5EF4-FFF2-40B4-BE49-F238E27FC236}">
                  <a16:creationId xmlns:a16="http://schemas.microsoft.com/office/drawing/2014/main" id="{D923E350-3A7A-316E-A2E2-F7B51602A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9933" y="5994792"/>
              <a:ext cx="95512" cy="40934"/>
            </a:xfrm>
            <a:custGeom>
              <a:avLst/>
              <a:gdLst>
                <a:gd name="T0" fmla="*/ 23 w 49"/>
                <a:gd name="T1" fmla="*/ 17 h 21"/>
                <a:gd name="T2" fmla="*/ 21 w 49"/>
                <a:gd name="T3" fmla="*/ 19 h 21"/>
                <a:gd name="T4" fmla="*/ 21 w 49"/>
                <a:gd name="T5" fmla="*/ 17 h 21"/>
                <a:gd name="T6" fmla="*/ 40 w 49"/>
                <a:gd name="T7" fmla="*/ 14 h 21"/>
                <a:gd name="T8" fmla="*/ 38 w 49"/>
                <a:gd name="T9" fmla="*/ 14 h 21"/>
                <a:gd name="T10" fmla="*/ 4 w 49"/>
                <a:gd name="T11" fmla="*/ 10 h 21"/>
                <a:gd name="T12" fmla="*/ 4 w 49"/>
                <a:gd name="T13" fmla="*/ 13 h 21"/>
                <a:gd name="T14" fmla="*/ 0 w 49"/>
                <a:gd name="T15" fmla="*/ 11 h 21"/>
                <a:gd name="T16" fmla="*/ 10 w 49"/>
                <a:gd name="T17" fmla="*/ 2 h 21"/>
                <a:gd name="T18" fmla="*/ 15 w 49"/>
                <a:gd name="T19" fmla="*/ 5 h 21"/>
                <a:gd name="T20" fmla="*/ 19 w 49"/>
                <a:gd name="T21" fmla="*/ 3 h 21"/>
                <a:gd name="T22" fmla="*/ 24 w 49"/>
                <a:gd name="T23" fmla="*/ 3 h 21"/>
                <a:gd name="T24" fmla="*/ 27 w 49"/>
                <a:gd name="T25" fmla="*/ 2 h 21"/>
                <a:gd name="T26" fmla="*/ 27 w 49"/>
                <a:gd name="T27" fmla="*/ 5 h 21"/>
                <a:gd name="T28" fmla="*/ 24 w 49"/>
                <a:gd name="T29" fmla="*/ 6 h 21"/>
                <a:gd name="T30" fmla="*/ 18 w 49"/>
                <a:gd name="T31" fmla="*/ 14 h 21"/>
                <a:gd name="T32" fmla="*/ 15 w 49"/>
                <a:gd name="T33" fmla="*/ 14 h 21"/>
                <a:gd name="T34" fmla="*/ 11 w 49"/>
                <a:gd name="T35" fmla="*/ 17 h 21"/>
                <a:gd name="T36" fmla="*/ 10 w 49"/>
                <a:gd name="T37" fmla="*/ 17 h 21"/>
                <a:gd name="T38" fmla="*/ 5 w 49"/>
                <a:gd name="T39" fmla="*/ 17 h 21"/>
                <a:gd name="T40" fmla="*/ 8 w 49"/>
                <a:gd name="T41" fmla="*/ 13 h 21"/>
                <a:gd name="T42" fmla="*/ 13 w 49"/>
                <a:gd name="T43" fmla="*/ 10 h 21"/>
                <a:gd name="T44" fmla="*/ 13 w 49"/>
                <a:gd name="T45" fmla="*/ 8 h 21"/>
                <a:gd name="T46" fmla="*/ 10 w 49"/>
                <a:gd name="T47" fmla="*/ 10 h 21"/>
                <a:gd name="T48" fmla="*/ 10 w 49"/>
                <a:gd name="T49" fmla="*/ 8 h 21"/>
                <a:gd name="T50" fmla="*/ 13 w 49"/>
                <a:gd name="T51" fmla="*/ 6 h 21"/>
                <a:gd name="T52" fmla="*/ 10 w 49"/>
                <a:gd name="T53" fmla="*/ 3 h 21"/>
                <a:gd name="T54" fmla="*/ 10 w 49"/>
                <a:gd name="T55" fmla="*/ 2 h 21"/>
                <a:gd name="T56" fmla="*/ 16 w 49"/>
                <a:gd name="T57" fmla="*/ 2 h 21"/>
                <a:gd name="T58" fmla="*/ 13 w 49"/>
                <a:gd name="T59" fmla="*/ 2 h 21"/>
                <a:gd name="T60" fmla="*/ 34 w 49"/>
                <a:gd name="T61" fmla="*/ 0 h 21"/>
                <a:gd name="T62" fmla="*/ 40 w 49"/>
                <a:gd name="T63" fmla="*/ 2 h 21"/>
                <a:gd name="T64" fmla="*/ 40 w 49"/>
                <a:gd name="T65" fmla="*/ 3 h 21"/>
                <a:gd name="T66" fmla="*/ 40 w 49"/>
                <a:gd name="T67" fmla="*/ 5 h 21"/>
                <a:gd name="T68" fmla="*/ 43 w 49"/>
                <a:gd name="T69" fmla="*/ 5 h 21"/>
                <a:gd name="T70" fmla="*/ 43 w 49"/>
                <a:gd name="T71" fmla="*/ 3 h 21"/>
                <a:gd name="T72" fmla="*/ 48 w 49"/>
                <a:gd name="T73" fmla="*/ 3 h 21"/>
                <a:gd name="T74" fmla="*/ 46 w 49"/>
                <a:gd name="T75" fmla="*/ 6 h 21"/>
                <a:gd name="T76" fmla="*/ 49 w 49"/>
                <a:gd name="T77" fmla="*/ 8 h 21"/>
                <a:gd name="T78" fmla="*/ 45 w 49"/>
                <a:gd name="T79" fmla="*/ 10 h 21"/>
                <a:gd name="T80" fmla="*/ 37 w 49"/>
                <a:gd name="T81" fmla="*/ 13 h 21"/>
                <a:gd name="T82" fmla="*/ 37 w 49"/>
                <a:gd name="T83" fmla="*/ 16 h 21"/>
                <a:gd name="T84" fmla="*/ 30 w 49"/>
                <a:gd name="T85" fmla="*/ 17 h 21"/>
                <a:gd name="T86" fmla="*/ 27 w 49"/>
                <a:gd name="T87" fmla="*/ 17 h 21"/>
                <a:gd name="T88" fmla="*/ 23 w 49"/>
                <a:gd name="T89" fmla="*/ 17 h 21"/>
                <a:gd name="T90" fmla="*/ 24 w 49"/>
                <a:gd name="T91" fmla="*/ 13 h 21"/>
                <a:gd name="T92" fmla="*/ 29 w 49"/>
                <a:gd name="T93" fmla="*/ 8 h 21"/>
                <a:gd name="T94" fmla="*/ 30 w 49"/>
                <a:gd name="T95" fmla="*/ 8 h 21"/>
                <a:gd name="T96" fmla="*/ 34 w 49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21">
                  <a:moveTo>
                    <a:pt x="21" y="17"/>
                  </a:moveTo>
                  <a:lnTo>
                    <a:pt x="21" y="17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40" y="14"/>
                  </a:moveTo>
                  <a:lnTo>
                    <a:pt x="40" y="14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40" y="14"/>
                  </a:lnTo>
                  <a:close/>
                  <a:moveTo>
                    <a:pt x="2" y="10"/>
                  </a:moveTo>
                  <a:lnTo>
                    <a:pt x="4" y="10"/>
                  </a:lnTo>
                  <a:lnTo>
                    <a:pt x="5" y="10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close/>
                  <a:moveTo>
                    <a:pt x="10" y="2"/>
                  </a:moveTo>
                  <a:lnTo>
                    <a:pt x="11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8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close/>
                  <a:moveTo>
                    <a:pt x="34" y="0"/>
                  </a:moveTo>
                  <a:lnTo>
                    <a:pt x="37" y="2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48" y="3"/>
                  </a:lnTo>
                  <a:lnTo>
                    <a:pt x="49" y="5"/>
                  </a:lnTo>
                  <a:lnTo>
                    <a:pt x="48" y="5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8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1"/>
                  </a:lnTo>
                  <a:lnTo>
                    <a:pt x="41" y="11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6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4" y="14"/>
                  </a:lnTo>
                  <a:lnTo>
                    <a:pt x="24" y="13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5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2" name="Freeform 279">
              <a:extLst>
                <a:ext uri="{FF2B5EF4-FFF2-40B4-BE49-F238E27FC236}">
                  <a16:creationId xmlns:a16="http://schemas.microsoft.com/office/drawing/2014/main" id="{9BCB27FD-B9D6-CA9B-2858-AE29FB05A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82879" y="4766783"/>
              <a:ext cx="202719" cy="267044"/>
            </a:xfrm>
            <a:custGeom>
              <a:avLst/>
              <a:gdLst>
                <a:gd name="T0" fmla="*/ 0 w 104"/>
                <a:gd name="T1" fmla="*/ 137 h 137"/>
                <a:gd name="T2" fmla="*/ 98 w 104"/>
                <a:gd name="T3" fmla="*/ 121 h 137"/>
                <a:gd name="T4" fmla="*/ 98 w 104"/>
                <a:gd name="T5" fmla="*/ 121 h 137"/>
                <a:gd name="T6" fmla="*/ 99 w 104"/>
                <a:gd name="T7" fmla="*/ 98 h 137"/>
                <a:gd name="T8" fmla="*/ 99 w 104"/>
                <a:gd name="T9" fmla="*/ 99 h 137"/>
                <a:gd name="T10" fmla="*/ 99 w 104"/>
                <a:gd name="T11" fmla="*/ 98 h 137"/>
                <a:gd name="T12" fmla="*/ 57 w 104"/>
                <a:gd name="T13" fmla="*/ 96 h 137"/>
                <a:gd name="T14" fmla="*/ 54 w 104"/>
                <a:gd name="T15" fmla="*/ 98 h 137"/>
                <a:gd name="T16" fmla="*/ 49 w 104"/>
                <a:gd name="T17" fmla="*/ 98 h 137"/>
                <a:gd name="T18" fmla="*/ 54 w 104"/>
                <a:gd name="T19" fmla="*/ 96 h 137"/>
                <a:gd name="T20" fmla="*/ 82 w 104"/>
                <a:gd name="T21" fmla="*/ 96 h 137"/>
                <a:gd name="T22" fmla="*/ 80 w 104"/>
                <a:gd name="T23" fmla="*/ 96 h 137"/>
                <a:gd name="T24" fmla="*/ 80 w 104"/>
                <a:gd name="T25" fmla="*/ 96 h 137"/>
                <a:gd name="T26" fmla="*/ 96 w 104"/>
                <a:gd name="T27" fmla="*/ 85 h 137"/>
                <a:gd name="T28" fmla="*/ 69 w 104"/>
                <a:gd name="T29" fmla="*/ 82 h 137"/>
                <a:gd name="T30" fmla="*/ 68 w 104"/>
                <a:gd name="T31" fmla="*/ 82 h 137"/>
                <a:gd name="T32" fmla="*/ 93 w 104"/>
                <a:gd name="T33" fmla="*/ 82 h 137"/>
                <a:gd name="T34" fmla="*/ 93 w 104"/>
                <a:gd name="T35" fmla="*/ 80 h 137"/>
                <a:gd name="T36" fmla="*/ 103 w 104"/>
                <a:gd name="T37" fmla="*/ 80 h 137"/>
                <a:gd name="T38" fmla="*/ 62 w 104"/>
                <a:gd name="T39" fmla="*/ 77 h 137"/>
                <a:gd name="T40" fmla="*/ 52 w 104"/>
                <a:gd name="T41" fmla="*/ 71 h 137"/>
                <a:gd name="T42" fmla="*/ 55 w 104"/>
                <a:gd name="T43" fmla="*/ 72 h 137"/>
                <a:gd name="T44" fmla="*/ 58 w 104"/>
                <a:gd name="T45" fmla="*/ 77 h 137"/>
                <a:gd name="T46" fmla="*/ 57 w 104"/>
                <a:gd name="T47" fmla="*/ 83 h 137"/>
                <a:gd name="T48" fmla="*/ 52 w 104"/>
                <a:gd name="T49" fmla="*/ 85 h 137"/>
                <a:gd name="T50" fmla="*/ 44 w 104"/>
                <a:gd name="T51" fmla="*/ 83 h 137"/>
                <a:gd name="T52" fmla="*/ 39 w 104"/>
                <a:gd name="T53" fmla="*/ 80 h 137"/>
                <a:gd name="T54" fmla="*/ 41 w 104"/>
                <a:gd name="T55" fmla="*/ 79 h 137"/>
                <a:gd name="T56" fmla="*/ 43 w 104"/>
                <a:gd name="T57" fmla="*/ 74 h 137"/>
                <a:gd name="T58" fmla="*/ 52 w 104"/>
                <a:gd name="T59" fmla="*/ 71 h 137"/>
                <a:gd name="T60" fmla="*/ 71 w 104"/>
                <a:gd name="T61" fmla="*/ 72 h 137"/>
                <a:gd name="T62" fmla="*/ 95 w 104"/>
                <a:gd name="T63" fmla="*/ 69 h 137"/>
                <a:gd name="T64" fmla="*/ 93 w 104"/>
                <a:gd name="T65" fmla="*/ 71 h 137"/>
                <a:gd name="T66" fmla="*/ 93 w 104"/>
                <a:gd name="T67" fmla="*/ 69 h 137"/>
                <a:gd name="T68" fmla="*/ 38 w 104"/>
                <a:gd name="T69" fmla="*/ 68 h 137"/>
                <a:gd name="T70" fmla="*/ 79 w 104"/>
                <a:gd name="T71" fmla="*/ 64 h 137"/>
                <a:gd name="T72" fmla="*/ 79 w 104"/>
                <a:gd name="T73" fmla="*/ 63 h 137"/>
                <a:gd name="T74" fmla="*/ 79 w 104"/>
                <a:gd name="T75" fmla="*/ 66 h 137"/>
                <a:gd name="T76" fmla="*/ 80 w 104"/>
                <a:gd name="T77" fmla="*/ 60 h 137"/>
                <a:gd name="T78" fmla="*/ 79 w 104"/>
                <a:gd name="T79" fmla="*/ 60 h 137"/>
                <a:gd name="T80" fmla="*/ 77 w 104"/>
                <a:gd name="T81" fmla="*/ 57 h 137"/>
                <a:gd name="T82" fmla="*/ 73 w 104"/>
                <a:gd name="T83" fmla="*/ 63 h 137"/>
                <a:gd name="T84" fmla="*/ 77 w 104"/>
                <a:gd name="T85" fmla="*/ 60 h 137"/>
                <a:gd name="T86" fmla="*/ 74 w 104"/>
                <a:gd name="T87" fmla="*/ 63 h 137"/>
                <a:gd name="T88" fmla="*/ 69 w 104"/>
                <a:gd name="T89" fmla="*/ 63 h 137"/>
                <a:gd name="T90" fmla="*/ 65 w 104"/>
                <a:gd name="T91" fmla="*/ 64 h 137"/>
                <a:gd name="T92" fmla="*/ 60 w 104"/>
                <a:gd name="T93" fmla="*/ 66 h 137"/>
                <a:gd name="T94" fmla="*/ 58 w 104"/>
                <a:gd name="T95" fmla="*/ 63 h 137"/>
                <a:gd name="T96" fmla="*/ 60 w 104"/>
                <a:gd name="T97" fmla="*/ 61 h 137"/>
                <a:gd name="T98" fmla="*/ 68 w 104"/>
                <a:gd name="T99" fmla="*/ 58 h 137"/>
                <a:gd name="T100" fmla="*/ 74 w 104"/>
                <a:gd name="T101" fmla="*/ 55 h 137"/>
                <a:gd name="T102" fmla="*/ 79 w 104"/>
                <a:gd name="T103" fmla="*/ 53 h 137"/>
                <a:gd name="T104" fmla="*/ 79 w 104"/>
                <a:gd name="T105" fmla="*/ 53 h 137"/>
                <a:gd name="T106" fmla="*/ 36 w 104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37">
                  <a:moveTo>
                    <a:pt x="0" y="137"/>
                  </a:move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7"/>
                  </a:lnTo>
                  <a:close/>
                  <a:moveTo>
                    <a:pt x="98" y="121"/>
                  </a:move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close/>
                  <a:moveTo>
                    <a:pt x="99" y="98"/>
                  </a:move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close/>
                  <a:moveTo>
                    <a:pt x="55" y="96"/>
                  </a:moveTo>
                  <a:lnTo>
                    <a:pt x="55" y="96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8"/>
                  </a:lnTo>
                  <a:lnTo>
                    <a:pt x="55" y="96"/>
                  </a:lnTo>
                  <a:lnTo>
                    <a:pt x="54" y="96"/>
                  </a:lnTo>
                  <a:lnTo>
                    <a:pt x="54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0" y="99"/>
                  </a:lnTo>
                  <a:lnTo>
                    <a:pt x="49" y="98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5" y="96"/>
                  </a:lnTo>
                  <a:close/>
                  <a:moveTo>
                    <a:pt x="82" y="94"/>
                  </a:move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94"/>
                  </a:lnTo>
                  <a:close/>
                  <a:moveTo>
                    <a:pt x="96" y="85"/>
                  </a:move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close/>
                  <a:moveTo>
                    <a:pt x="69" y="80"/>
                  </a:moveTo>
                  <a:lnTo>
                    <a:pt x="69" y="82"/>
                  </a:lnTo>
                  <a:lnTo>
                    <a:pt x="69" y="82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9" y="80"/>
                  </a:lnTo>
                  <a:close/>
                  <a:moveTo>
                    <a:pt x="93" y="80"/>
                  </a:moveTo>
                  <a:lnTo>
                    <a:pt x="93" y="80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1" y="80"/>
                  </a:lnTo>
                  <a:lnTo>
                    <a:pt x="93" y="80"/>
                  </a:lnTo>
                  <a:close/>
                  <a:moveTo>
                    <a:pt x="103" y="80"/>
                  </a:moveTo>
                  <a:lnTo>
                    <a:pt x="104" y="80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3" y="80"/>
                  </a:lnTo>
                  <a:lnTo>
                    <a:pt x="103" y="80"/>
                  </a:lnTo>
                  <a:lnTo>
                    <a:pt x="103" y="80"/>
                  </a:lnTo>
                  <a:close/>
                  <a:moveTo>
                    <a:pt x="62" y="75"/>
                  </a:moveTo>
                  <a:lnTo>
                    <a:pt x="62" y="77"/>
                  </a:lnTo>
                  <a:lnTo>
                    <a:pt x="62" y="77"/>
                  </a:lnTo>
                  <a:lnTo>
                    <a:pt x="62" y="77"/>
                  </a:lnTo>
                  <a:lnTo>
                    <a:pt x="60" y="77"/>
                  </a:lnTo>
                  <a:lnTo>
                    <a:pt x="62" y="75"/>
                  </a:lnTo>
                  <a:lnTo>
                    <a:pt x="62" y="75"/>
                  </a:lnTo>
                  <a:close/>
                  <a:moveTo>
                    <a:pt x="52" y="71"/>
                  </a:moveTo>
                  <a:lnTo>
                    <a:pt x="54" y="71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7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60" y="83"/>
                  </a:lnTo>
                  <a:lnTo>
                    <a:pt x="58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5" y="83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4" y="83"/>
                  </a:lnTo>
                  <a:lnTo>
                    <a:pt x="43" y="83"/>
                  </a:lnTo>
                  <a:lnTo>
                    <a:pt x="41" y="83"/>
                  </a:lnTo>
                  <a:lnTo>
                    <a:pt x="39" y="83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4"/>
                  </a:lnTo>
                  <a:lnTo>
                    <a:pt x="44" y="74"/>
                  </a:lnTo>
                  <a:lnTo>
                    <a:pt x="47" y="72"/>
                  </a:lnTo>
                  <a:lnTo>
                    <a:pt x="49" y="72"/>
                  </a:lnTo>
                  <a:lnTo>
                    <a:pt x="52" y="72"/>
                  </a:lnTo>
                  <a:lnTo>
                    <a:pt x="52" y="71"/>
                  </a:lnTo>
                  <a:close/>
                  <a:moveTo>
                    <a:pt x="69" y="71"/>
                  </a:move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69" y="72"/>
                  </a:lnTo>
                  <a:lnTo>
                    <a:pt x="69" y="71"/>
                  </a:lnTo>
                  <a:close/>
                  <a:moveTo>
                    <a:pt x="93" y="69"/>
                  </a:moveTo>
                  <a:lnTo>
                    <a:pt x="95" y="69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close/>
                  <a:moveTo>
                    <a:pt x="39" y="68"/>
                  </a:moveTo>
                  <a:lnTo>
                    <a:pt x="39" y="68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close/>
                  <a:moveTo>
                    <a:pt x="79" y="63"/>
                  </a:moveTo>
                  <a:lnTo>
                    <a:pt x="79" y="64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4"/>
                  </a:lnTo>
                  <a:lnTo>
                    <a:pt x="79" y="63"/>
                  </a:lnTo>
                  <a:close/>
                  <a:moveTo>
                    <a:pt x="80" y="61"/>
                  </a:moveTo>
                  <a:lnTo>
                    <a:pt x="82" y="63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3"/>
                  </a:lnTo>
                  <a:lnTo>
                    <a:pt x="80" y="63"/>
                  </a:lnTo>
                  <a:lnTo>
                    <a:pt x="80" y="61"/>
                  </a:lnTo>
                  <a:close/>
                  <a:moveTo>
                    <a:pt x="80" y="58"/>
                  </a:moveTo>
                  <a:lnTo>
                    <a:pt x="80" y="60"/>
                  </a:lnTo>
                  <a:lnTo>
                    <a:pt x="80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58"/>
                  </a:lnTo>
                  <a:lnTo>
                    <a:pt x="80" y="58"/>
                  </a:lnTo>
                  <a:close/>
                  <a:moveTo>
                    <a:pt x="79" y="53"/>
                  </a:moveTo>
                  <a:lnTo>
                    <a:pt x="79" y="55"/>
                  </a:lnTo>
                  <a:lnTo>
                    <a:pt x="77" y="57"/>
                  </a:lnTo>
                  <a:lnTo>
                    <a:pt x="76" y="57"/>
                  </a:lnTo>
                  <a:lnTo>
                    <a:pt x="76" y="58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3"/>
                  </a:lnTo>
                  <a:lnTo>
                    <a:pt x="74" y="61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2" y="61"/>
                  </a:lnTo>
                  <a:lnTo>
                    <a:pt x="63" y="60"/>
                  </a:lnTo>
                  <a:lnTo>
                    <a:pt x="63" y="60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9" y="58"/>
                  </a:lnTo>
                  <a:lnTo>
                    <a:pt x="71" y="5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close/>
                  <a:moveTo>
                    <a:pt x="79" y="53"/>
                  </a:moveTo>
                  <a:lnTo>
                    <a:pt x="79" y="53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9" y="53"/>
                  </a:lnTo>
                  <a:lnTo>
                    <a:pt x="79" y="53"/>
                  </a:lnTo>
                  <a:close/>
                  <a:moveTo>
                    <a:pt x="36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" name="Freeform 280">
              <a:extLst>
                <a:ext uri="{FF2B5EF4-FFF2-40B4-BE49-F238E27FC236}">
                  <a16:creationId xmlns:a16="http://schemas.microsoft.com/office/drawing/2014/main" id="{0F0BE7F0-BCCA-4ADD-63D0-3F178AC4FE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4675" y="2030076"/>
              <a:ext cx="339165" cy="469763"/>
            </a:xfrm>
            <a:custGeom>
              <a:avLst/>
              <a:gdLst>
                <a:gd name="T0" fmla="*/ 13 w 174"/>
                <a:gd name="T1" fmla="*/ 236 h 241"/>
                <a:gd name="T2" fmla="*/ 30 w 174"/>
                <a:gd name="T3" fmla="*/ 233 h 241"/>
                <a:gd name="T4" fmla="*/ 2 w 174"/>
                <a:gd name="T5" fmla="*/ 233 h 241"/>
                <a:gd name="T6" fmla="*/ 38 w 174"/>
                <a:gd name="T7" fmla="*/ 230 h 241"/>
                <a:gd name="T8" fmla="*/ 38 w 174"/>
                <a:gd name="T9" fmla="*/ 233 h 241"/>
                <a:gd name="T10" fmla="*/ 7 w 174"/>
                <a:gd name="T11" fmla="*/ 230 h 241"/>
                <a:gd name="T12" fmla="*/ 10 w 174"/>
                <a:gd name="T13" fmla="*/ 233 h 241"/>
                <a:gd name="T14" fmla="*/ 2 w 174"/>
                <a:gd name="T15" fmla="*/ 232 h 241"/>
                <a:gd name="T16" fmla="*/ 3 w 174"/>
                <a:gd name="T17" fmla="*/ 230 h 241"/>
                <a:gd name="T18" fmla="*/ 35 w 174"/>
                <a:gd name="T19" fmla="*/ 230 h 241"/>
                <a:gd name="T20" fmla="*/ 27 w 174"/>
                <a:gd name="T21" fmla="*/ 227 h 241"/>
                <a:gd name="T22" fmla="*/ 24 w 174"/>
                <a:gd name="T23" fmla="*/ 166 h 241"/>
                <a:gd name="T24" fmla="*/ 26 w 174"/>
                <a:gd name="T25" fmla="*/ 167 h 241"/>
                <a:gd name="T26" fmla="*/ 78 w 174"/>
                <a:gd name="T27" fmla="*/ 125 h 241"/>
                <a:gd name="T28" fmla="*/ 126 w 174"/>
                <a:gd name="T29" fmla="*/ 5 h 241"/>
                <a:gd name="T30" fmla="*/ 134 w 174"/>
                <a:gd name="T31" fmla="*/ 24 h 241"/>
                <a:gd name="T32" fmla="*/ 133 w 174"/>
                <a:gd name="T33" fmla="*/ 32 h 241"/>
                <a:gd name="T34" fmla="*/ 142 w 174"/>
                <a:gd name="T35" fmla="*/ 50 h 241"/>
                <a:gd name="T36" fmla="*/ 141 w 174"/>
                <a:gd name="T37" fmla="*/ 74 h 241"/>
                <a:gd name="T38" fmla="*/ 145 w 174"/>
                <a:gd name="T39" fmla="*/ 93 h 241"/>
                <a:gd name="T40" fmla="*/ 152 w 174"/>
                <a:gd name="T41" fmla="*/ 109 h 241"/>
                <a:gd name="T42" fmla="*/ 145 w 174"/>
                <a:gd name="T43" fmla="*/ 120 h 241"/>
                <a:gd name="T44" fmla="*/ 145 w 174"/>
                <a:gd name="T45" fmla="*/ 126 h 241"/>
                <a:gd name="T46" fmla="*/ 152 w 174"/>
                <a:gd name="T47" fmla="*/ 136 h 241"/>
                <a:gd name="T48" fmla="*/ 158 w 174"/>
                <a:gd name="T49" fmla="*/ 150 h 241"/>
                <a:gd name="T50" fmla="*/ 169 w 174"/>
                <a:gd name="T51" fmla="*/ 167 h 241"/>
                <a:gd name="T52" fmla="*/ 169 w 174"/>
                <a:gd name="T53" fmla="*/ 183 h 241"/>
                <a:gd name="T54" fmla="*/ 144 w 174"/>
                <a:gd name="T55" fmla="*/ 206 h 241"/>
                <a:gd name="T56" fmla="*/ 120 w 174"/>
                <a:gd name="T57" fmla="*/ 225 h 241"/>
                <a:gd name="T58" fmla="*/ 104 w 174"/>
                <a:gd name="T59" fmla="*/ 227 h 241"/>
                <a:gd name="T60" fmla="*/ 100 w 174"/>
                <a:gd name="T61" fmla="*/ 227 h 241"/>
                <a:gd name="T62" fmla="*/ 92 w 174"/>
                <a:gd name="T63" fmla="*/ 230 h 241"/>
                <a:gd name="T64" fmla="*/ 78 w 174"/>
                <a:gd name="T65" fmla="*/ 235 h 241"/>
                <a:gd name="T66" fmla="*/ 56 w 174"/>
                <a:gd name="T67" fmla="*/ 240 h 241"/>
                <a:gd name="T68" fmla="*/ 51 w 174"/>
                <a:gd name="T69" fmla="*/ 236 h 241"/>
                <a:gd name="T70" fmla="*/ 44 w 174"/>
                <a:gd name="T71" fmla="*/ 236 h 241"/>
                <a:gd name="T72" fmla="*/ 44 w 174"/>
                <a:gd name="T73" fmla="*/ 233 h 241"/>
                <a:gd name="T74" fmla="*/ 35 w 174"/>
                <a:gd name="T75" fmla="*/ 227 h 241"/>
                <a:gd name="T76" fmla="*/ 27 w 174"/>
                <a:gd name="T77" fmla="*/ 221 h 241"/>
                <a:gd name="T78" fmla="*/ 29 w 174"/>
                <a:gd name="T79" fmla="*/ 205 h 241"/>
                <a:gd name="T80" fmla="*/ 29 w 174"/>
                <a:gd name="T81" fmla="*/ 202 h 241"/>
                <a:gd name="T82" fmla="*/ 24 w 174"/>
                <a:gd name="T83" fmla="*/ 184 h 241"/>
                <a:gd name="T84" fmla="*/ 30 w 174"/>
                <a:gd name="T85" fmla="*/ 169 h 241"/>
                <a:gd name="T86" fmla="*/ 40 w 174"/>
                <a:gd name="T87" fmla="*/ 161 h 241"/>
                <a:gd name="T88" fmla="*/ 51 w 174"/>
                <a:gd name="T89" fmla="*/ 153 h 241"/>
                <a:gd name="T90" fmla="*/ 68 w 174"/>
                <a:gd name="T91" fmla="*/ 136 h 241"/>
                <a:gd name="T92" fmla="*/ 84 w 174"/>
                <a:gd name="T93" fmla="*/ 128 h 241"/>
                <a:gd name="T94" fmla="*/ 84 w 174"/>
                <a:gd name="T95" fmla="*/ 117 h 241"/>
                <a:gd name="T96" fmla="*/ 73 w 174"/>
                <a:gd name="T97" fmla="*/ 104 h 241"/>
                <a:gd name="T98" fmla="*/ 60 w 174"/>
                <a:gd name="T99" fmla="*/ 96 h 241"/>
                <a:gd name="T100" fmla="*/ 63 w 174"/>
                <a:gd name="T101" fmla="*/ 84 h 241"/>
                <a:gd name="T102" fmla="*/ 59 w 174"/>
                <a:gd name="T103" fmla="*/ 73 h 241"/>
                <a:gd name="T104" fmla="*/ 57 w 174"/>
                <a:gd name="T105" fmla="*/ 66 h 241"/>
                <a:gd name="T106" fmla="*/ 59 w 174"/>
                <a:gd name="T107" fmla="*/ 54 h 241"/>
                <a:gd name="T108" fmla="*/ 48 w 174"/>
                <a:gd name="T109" fmla="*/ 43 h 241"/>
                <a:gd name="T110" fmla="*/ 26 w 174"/>
                <a:gd name="T111" fmla="*/ 33 h 241"/>
                <a:gd name="T112" fmla="*/ 22 w 174"/>
                <a:gd name="T113" fmla="*/ 27 h 241"/>
                <a:gd name="T114" fmla="*/ 30 w 174"/>
                <a:gd name="T115" fmla="*/ 21 h 241"/>
                <a:gd name="T116" fmla="*/ 51 w 174"/>
                <a:gd name="T117" fmla="*/ 36 h 241"/>
                <a:gd name="T118" fmla="*/ 70 w 174"/>
                <a:gd name="T119" fmla="*/ 35 h 241"/>
                <a:gd name="T120" fmla="*/ 85 w 174"/>
                <a:gd name="T121" fmla="*/ 30 h 241"/>
                <a:gd name="T122" fmla="*/ 93 w 174"/>
                <a:gd name="T123" fmla="*/ 11 h 241"/>
                <a:gd name="T124" fmla="*/ 109 w 174"/>
                <a:gd name="T125" fmla="*/ 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241">
                  <a:moveTo>
                    <a:pt x="15" y="236"/>
                  </a:moveTo>
                  <a:lnTo>
                    <a:pt x="15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5" y="236"/>
                  </a:lnTo>
                  <a:close/>
                  <a:moveTo>
                    <a:pt x="30" y="233"/>
                  </a:moveTo>
                  <a:lnTo>
                    <a:pt x="30" y="233"/>
                  </a:lnTo>
                  <a:lnTo>
                    <a:pt x="30" y="235"/>
                  </a:lnTo>
                  <a:lnTo>
                    <a:pt x="30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30" y="233"/>
                  </a:lnTo>
                  <a:close/>
                  <a:moveTo>
                    <a:pt x="33" y="233"/>
                  </a:moveTo>
                  <a:lnTo>
                    <a:pt x="33" y="235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3" y="233"/>
                  </a:lnTo>
                  <a:close/>
                  <a:moveTo>
                    <a:pt x="2" y="232"/>
                  </a:moveTo>
                  <a:lnTo>
                    <a:pt x="2" y="233"/>
                  </a:lnTo>
                  <a:lnTo>
                    <a:pt x="2" y="233"/>
                  </a:lnTo>
                  <a:lnTo>
                    <a:pt x="2" y="233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2" y="232"/>
                  </a:lnTo>
                  <a:close/>
                  <a:moveTo>
                    <a:pt x="38" y="230"/>
                  </a:moveTo>
                  <a:lnTo>
                    <a:pt x="40" y="230"/>
                  </a:lnTo>
                  <a:lnTo>
                    <a:pt x="41" y="230"/>
                  </a:lnTo>
                  <a:lnTo>
                    <a:pt x="41" y="232"/>
                  </a:lnTo>
                  <a:lnTo>
                    <a:pt x="40" y="232"/>
                  </a:lnTo>
                  <a:lnTo>
                    <a:pt x="40" y="233"/>
                  </a:lnTo>
                  <a:lnTo>
                    <a:pt x="41" y="233"/>
                  </a:lnTo>
                  <a:lnTo>
                    <a:pt x="41" y="233"/>
                  </a:lnTo>
                  <a:lnTo>
                    <a:pt x="40" y="233"/>
                  </a:lnTo>
                  <a:lnTo>
                    <a:pt x="38" y="233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37" y="232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0"/>
                  </a:lnTo>
                  <a:close/>
                  <a:moveTo>
                    <a:pt x="5" y="229"/>
                  </a:move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8" y="230"/>
                  </a:lnTo>
                  <a:lnTo>
                    <a:pt x="10" y="230"/>
                  </a:lnTo>
                  <a:lnTo>
                    <a:pt x="10" y="232"/>
                  </a:lnTo>
                  <a:lnTo>
                    <a:pt x="10" y="232"/>
                  </a:lnTo>
                  <a:lnTo>
                    <a:pt x="11" y="232"/>
                  </a:lnTo>
                  <a:lnTo>
                    <a:pt x="10" y="233"/>
                  </a:lnTo>
                  <a:lnTo>
                    <a:pt x="10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3" y="236"/>
                  </a:lnTo>
                  <a:lnTo>
                    <a:pt x="3" y="235"/>
                  </a:lnTo>
                  <a:lnTo>
                    <a:pt x="2" y="232"/>
                  </a:lnTo>
                  <a:lnTo>
                    <a:pt x="2" y="232"/>
                  </a:lnTo>
                  <a:lnTo>
                    <a:pt x="3" y="232"/>
                  </a:lnTo>
                  <a:lnTo>
                    <a:pt x="3" y="232"/>
                  </a:lnTo>
                  <a:lnTo>
                    <a:pt x="3" y="233"/>
                  </a:lnTo>
                  <a:lnTo>
                    <a:pt x="5" y="233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29"/>
                  </a:lnTo>
                  <a:lnTo>
                    <a:pt x="5" y="229"/>
                  </a:lnTo>
                  <a:close/>
                  <a:moveTo>
                    <a:pt x="33" y="227"/>
                  </a:moveTo>
                  <a:lnTo>
                    <a:pt x="35" y="229"/>
                  </a:lnTo>
                  <a:lnTo>
                    <a:pt x="35" y="229"/>
                  </a:lnTo>
                  <a:lnTo>
                    <a:pt x="35" y="229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7"/>
                  </a:lnTo>
                  <a:lnTo>
                    <a:pt x="33" y="227"/>
                  </a:lnTo>
                  <a:close/>
                  <a:moveTo>
                    <a:pt x="26" y="224"/>
                  </a:moveTo>
                  <a:lnTo>
                    <a:pt x="26" y="224"/>
                  </a:lnTo>
                  <a:lnTo>
                    <a:pt x="27" y="225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6" y="227"/>
                  </a:lnTo>
                  <a:lnTo>
                    <a:pt x="26" y="225"/>
                  </a:lnTo>
                  <a:lnTo>
                    <a:pt x="24" y="224"/>
                  </a:lnTo>
                  <a:lnTo>
                    <a:pt x="24" y="224"/>
                  </a:lnTo>
                  <a:lnTo>
                    <a:pt x="26" y="224"/>
                  </a:lnTo>
                  <a:close/>
                  <a:moveTo>
                    <a:pt x="24" y="166"/>
                  </a:move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6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4" y="167"/>
                  </a:lnTo>
                  <a:lnTo>
                    <a:pt x="22" y="166"/>
                  </a:lnTo>
                  <a:lnTo>
                    <a:pt x="24" y="166"/>
                  </a:lnTo>
                  <a:close/>
                  <a:moveTo>
                    <a:pt x="76" y="123"/>
                  </a:moveTo>
                  <a:lnTo>
                    <a:pt x="79" y="123"/>
                  </a:lnTo>
                  <a:lnTo>
                    <a:pt x="79" y="125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4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4" y="123"/>
                  </a:lnTo>
                  <a:lnTo>
                    <a:pt x="76" y="123"/>
                  </a:lnTo>
                  <a:close/>
                  <a:moveTo>
                    <a:pt x="119" y="0"/>
                  </a:moveTo>
                  <a:lnTo>
                    <a:pt x="120" y="0"/>
                  </a:lnTo>
                  <a:lnTo>
                    <a:pt x="123" y="2"/>
                  </a:lnTo>
                  <a:lnTo>
                    <a:pt x="126" y="5"/>
                  </a:lnTo>
                  <a:lnTo>
                    <a:pt x="128" y="6"/>
                  </a:lnTo>
                  <a:lnTo>
                    <a:pt x="134" y="8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1" y="17"/>
                  </a:lnTo>
                  <a:lnTo>
                    <a:pt x="139" y="17"/>
                  </a:lnTo>
                  <a:lnTo>
                    <a:pt x="138" y="21"/>
                  </a:lnTo>
                  <a:lnTo>
                    <a:pt x="134" y="22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3" y="28"/>
                  </a:lnTo>
                  <a:lnTo>
                    <a:pt x="131" y="28"/>
                  </a:lnTo>
                  <a:lnTo>
                    <a:pt x="128" y="30"/>
                  </a:lnTo>
                  <a:lnTo>
                    <a:pt x="130" y="30"/>
                  </a:lnTo>
                  <a:lnTo>
                    <a:pt x="133" y="30"/>
                  </a:lnTo>
                  <a:lnTo>
                    <a:pt x="133" y="32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3"/>
                  </a:lnTo>
                  <a:lnTo>
                    <a:pt x="130" y="39"/>
                  </a:lnTo>
                  <a:lnTo>
                    <a:pt x="130" y="39"/>
                  </a:lnTo>
                  <a:lnTo>
                    <a:pt x="131" y="44"/>
                  </a:lnTo>
                  <a:lnTo>
                    <a:pt x="133" y="47"/>
                  </a:lnTo>
                  <a:lnTo>
                    <a:pt x="138" y="49"/>
                  </a:lnTo>
                  <a:lnTo>
                    <a:pt x="142" y="50"/>
                  </a:lnTo>
                  <a:lnTo>
                    <a:pt x="144" y="54"/>
                  </a:lnTo>
                  <a:lnTo>
                    <a:pt x="149" y="58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3"/>
                  </a:lnTo>
                  <a:lnTo>
                    <a:pt x="149" y="66"/>
                  </a:lnTo>
                  <a:lnTo>
                    <a:pt x="145" y="69"/>
                  </a:lnTo>
                  <a:lnTo>
                    <a:pt x="142" y="73"/>
                  </a:lnTo>
                  <a:lnTo>
                    <a:pt x="141" y="74"/>
                  </a:lnTo>
                  <a:lnTo>
                    <a:pt x="138" y="77"/>
                  </a:lnTo>
                  <a:lnTo>
                    <a:pt x="138" y="79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3"/>
                  </a:lnTo>
                  <a:lnTo>
                    <a:pt x="147" y="95"/>
                  </a:lnTo>
                  <a:lnTo>
                    <a:pt x="147" y="96"/>
                  </a:lnTo>
                  <a:lnTo>
                    <a:pt x="149" y="96"/>
                  </a:lnTo>
                  <a:lnTo>
                    <a:pt x="150" y="99"/>
                  </a:lnTo>
                  <a:lnTo>
                    <a:pt x="150" y="101"/>
                  </a:lnTo>
                  <a:lnTo>
                    <a:pt x="153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2" y="109"/>
                  </a:lnTo>
                  <a:lnTo>
                    <a:pt x="150" y="109"/>
                  </a:lnTo>
                  <a:lnTo>
                    <a:pt x="147" y="110"/>
                  </a:lnTo>
                  <a:lnTo>
                    <a:pt x="147" y="110"/>
                  </a:lnTo>
                  <a:lnTo>
                    <a:pt x="149" y="112"/>
                  </a:lnTo>
                  <a:lnTo>
                    <a:pt x="147" y="114"/>
                  </a:lnTo>
                  <a:lnTo>
                    <a:pt x="147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1"/>
                  </a:lnTo>
                  <a:lnTo>
                    <a:pt x="149" y="123"/>
                  </a:lnTo>
                  <a:lnTo>
                    <a:pt x="147" y="123"/>
                  </a:lnTo>
                  <a:lnTo>
                    <a:pt x="145" y="125"/>
                  </a:lnTo>
                  <a:lnTo>
                    <a:pt x="145" y="125"/>
                  </a:lnTo>
                  <a:lnTo>
                    <a:pt x="145" y="126"/>
                  </a:lnTo>
                  <a:lnTo>
                    <a:pt x="147" y="128"/>
                  </a:lnTo>
                  <a:lnTo>
                    <a:pt x="147" y="129"/>
                  </a:lnTo>
                  <a:lnTo>
                    <a:pt x="149" y="129"/>
                  </a:lnTo>
                  <a:lnTo>
                    <a:pt x="152" y="131"/>
                  </a:lnTo>
                  <a:lnTo>
                    <a:pt x="153" y="131"/>
                  </a:lnTo>
                  <a:lnTo>
                    <a:pt x="153" y="132"/>
                  </a:lnTo>
                  <a:lnTo>
                    <a:pt x="153" y="134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7"/>
                  </a:lnTo>
                  <a:lnTo>
                    <a:pt x="153" y="140"/>
                  </a:lnTo>
                  <a:lnTo>
                    <a:pt x="156" y="142"/>
                  </a:lnTo>
                  <a:lnTo>
                    <a:pt x="158" y="143"/>
                  </a:lnTo>
                  <a:lnTo>
                    <a:pt x="160" y="143"/>
                  </a:lnTo>
                  <a:lnTo>
                    <a:pt x="160" y="145"/>
                  </a:lnTo>
                  <a:lnTo>
                    <a:pt x="160" y="147"/>
                  </a:lnTo>
                  <a:lnTo>
                    <a:pt x="158" y="148"/>
                  </a:lnTo>
                  <a:lnTo>
                    <a:pt x="158" y="150"/>
                  </a:lnTo>
                  <a:lnTo>
                    <a:pt x="155" y="153"/>
                  </a:lnTo>
                  <a:lnTo>
                    <a:pt x="152" y="154"/>
                  </a:lnTo>
                  <a:lnTo>
                    <a:pt x="152" y="154"/>
                  </a:lnTo>
                  <a:lnTo>
                    <a:pt x="152" y="156"/>
                  </a:lnTo>
                  <a:lnTo>
                    <a:pt x="158" y="159"/>
                  </a:lnTo>
                  <a:lnTo>
                    <a:pt x="161" y="162"/>
                  </a:lnTo>
                  <a:lnTo>
                    <a:pt x="166" y="164"/>
                  </a:lnTo>
                  <a:lnTo>
                    <a:pt x="169" y="167"/>
                  </a:lnTo>
                  <a:lnTo>
                    <a:pt x="169" y="167"/>
                  </a:lnTo>
                  <a:lnTo>
                    <a:pt x="171" y="170"/>
                  </a:lnTo>
                  <a:lnTo>
                    <a:pt x="172" y="170"/>
                  </a:lnTo>
                  <a:lnTo>
                    <a:pt x="174" y="172"/>
                  </a:lnTo>
                  <a:lnTo>
                    <a:pt x="174" y="173"/>
                  </a:lnTo>
                  <a:lnTo>
                    <a:pt x="174" y="173"/>
                  </a:lnTo>
                  <a:lnTo>
                    <a:pt x="172" y="177"/>
                  </a:lnTo>
                  <a:lnTo>
                    <a:pt x="171" y="178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64" y="186"/>
                  </a:lnTo>
                  <a:lnTo>
                    <a:pt x="160" y="191"/>
                  </a:lnTo>
                  <a:lnTo>
                    <a:pt x="158" y="192"/>
                  </a:lnTo>
                  <a:lnTo>
                    <a:pt x="156" y="194"/>
                  </a:lnTo>
                  <a:lnTo>
                    <a:pt x="152" y="199"/>
                  </a:lnTo>
                  <a:lnTo>
                    <a:pt x="150" y="200"/>
                  </a:lnTo>
                  <a:lnTo>
                    <a:pt x="147" y="203"/>
                  </a:lnTo>
                  <a:lnTo>
                    <a:pt x="145" y="205"/>
                  </a:lnTo>
                  <a:lnTo>
                    <a:pt x="144" y="206"/>
                  </a:lnTo>
                  <a:lnTo>
                    <a:pt x="141" y="210"/>
                  </a:lnTo>
                  <a:lnTo>
                    <a:pt x="138" y="213"/>
                  </a:lnTo>
                  <a:lnTo>
                    <a:pt x="133" y="214"/>
                  </a:lnTo>
                  <a:lnTo>
                    <a:pt x="133" y="216"/>
                  </a:lnTo>
                  <a:lnTo>
                    <a:pt x="131" y="216"/>
                  </a:lnTo>
                  <a:lnTo>
                    <a:pt x="130" y="218"/>
                  </a:lnTo>
                  <a:lnTo>
                    <a:pt x="128" y="218"/>
                  </a:lnTo>
                  <a:lnTo>
                    <a:pt x="125" y="221"/>
                  </a:lnTo>
                  <a:lnTo>
                    <a:pt x="120" y="225"/>
                  </a:lnTo>
                  <a:lnTo>
                    <a:pt x="119" y="225"/>
                  </a:lnTo>
                  <a:lnTo>
                    <a:pt x="117" y="227"/>
                  </a:lnTo>
                  <a:lnTo>
                    <a:pt x="115" y="227"/>
                  </a:lnTo>
                  <a:lnTo>
                    <a:pt x="115" y="227"/>
                  </a:lnTo>
                  <a:lnTo>
                    <a:pt x="112" y="225"/>
                  </a:lnTo>
                  <a:lnTo>
                    <a:pt x="111" y="225"/>
                  </a:lnTo>
                  <a:lnTo>
                    <a:pt x="109" y="225"/>
                  </a:lnTo>
                  <a:lnTo>
                    <a:pt x="108" y="227"/>
                  </a:lnTo>
                  <a:lnTo>
                    <a:pt x="104" y="227"/>
                  </a:lnTo>
                  <a:lnTo>
                    <a:pt x="103" y="229"/>
                  </a:lnTo>
                  <a:lnTo>
                    <a:pt x="101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4"/>
                  </a:lnTo>
                  <a:lnTo>
                    <a:pt x="101" y="224"/>
                  </a:lnTo>
                  <a:lnTo>
                    <a:pt x="101" y="225"/>
                  </a:lnTo>
                  <a:lnTo>
                    <a:pt x="100" y="227"/>
                  </a:lnTo>
                  <a:lnTo>
                    <a:pt x="100" y="229"/>
                  </a:lnTo>
                  <a:lnTo>
                    <a:pt x="97" y="229"/>
                  </a:lnTo>
                  <a:lnTo>
                    <a:pt x="93" y="227"/>
                  </a:lnTo>
                  <a:lnTo>
                    <a:pt x="93" y="227"/>
                  </a:lnTo>
                  <a:lnTo>
                    <a:pt x="93" y="229"/>
                  </a:lnTo>
                  <a:lnTo>
                    <a:pt x="95" y="230"/>
                  </a:lnTo>
                  <a:lnTo>
                    <a:pt x="93" y="230"/>
                  </a:lnTo>
                  <a:lnTo>
                    <a:pt x="93" y="230"/>
                  </a:lnTo>
                  <a:lnTo>
                    <a:pt x="92" y="230"/>
                  </a:lnTo>
                  <a:lnTo>
                    <a:pt x="90" y="232"/>
                  </a:lnTo>
                  <a:lnTo>
                    <a:pt x="90" y="232"/>
                  </a:lnTo>
                  <a:lnTo>
                    <a:pt x="89" y="230"/>
                  </a:lnTo>
                  <a:lnTo>
                    <a:pt x="87" y="232"/>
                  </a:lnTo>
                  <a:lnTo>
                    <a:pt x="85" y="232"/>
                  </a:lnTo>
                  <a:lnTo>
                    <a:pt x="82" y="232"/>
                  </a:lnTo>
                  <a:lnTo>
                    <a:pt x="81" y="233"/>
                  </a:lnTo>
                  <a:lnTo>
                    <a:pt x="79" y="235"/>
                  </a:lnTo>
                  <a:lnTo>
                    <a:pt x="78" y="235"/>
                  </a:lnTo>
                  <a:lnTo>
                    <a:pt x="73" y="235"/>
                  </a:lnTo>
                  <a:lnTo>
                    <a:pt x="73" y="236"/>
                  </a:lnTo>
                  <a:lnTo>
                    <a:pt x="71" y="236"/>
                  </a:lnTo>
                  <a:lnTo>
                    <a:pt x="70" y="236"/>
                  </a:lnTo>
                  <a:lnTo>
                    <a:pt x="65" y="238"/>
                  </a:lnTo>
                  <a:lnTo>
                    <a:pt x="60" y="238"/>
                  </a:lnTo>
                  <a:lnTo>
                    <a:pt x="59" y="238"/>
                  </a:lnTo>
                  <a:lnTo>
                    <a:pt x="57" y="238"/>
                  </a:lnTo>
                  <a:lnTo>
                    <a:pt x="56" y="240"/>
                  </a:lnTo>
                  <a:lnTo>
                    <a:pt x="52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51" y="240"/>
                  </a:lnTo>
                  <a:lnTo>
                    <a:pt x="52" y="240"/>
                  </a:lnTo>
                  <a:lnTo>
                    <a:pt x="52" y="238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1" y="236"/>
                  </a:lnTo>
                  <a:lnTo>
                    <a:pt x="51" y="235"/>
                  </a:lnTo>
                  <a:lnTo>
                    <a:pt x="49" y="233"/>
                  </a:lnTo>
                  <a:lnTo>
                    <a:pt x="48" y="233"/>
                  </a:lnTo>
                  <a:lnTo>
                    <a:pt x="48" y="233"/>
                  </a:lnTo>
                  <a:lnTo>
                    <a:pt x="48" y="235"/>
                  </a:lnTo>
                  <a:lnTo>
                    <a:pt x="48" y="236"/>
                  </a:lnTo>
                  <a:lnTo>
                    <a:pt x="46" y="236"/>
                  </a:lnTo>
                  <a:lnTo>
                    <a:pt x="46" y="236"/>
                  </a:lnTo>
                  <a:lnTo>
                    <a:pt x="44" y="236"/>
                  </a:lnTo>
                  <a:lnTo>
                    <a:pt x="43" y="236"/>
                  </a:lnTo>
                  <a:lnTo>
                    <a:pt x="43" y="236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3"/>
                  </a:lnTo>
                  <a:lnTo>
                    <a:pt x="43" y="233"/>
                  </a:lnTo>
                  <a:lnTo>
                    <a:pt x="44" y="233"/>
                  </a:lnTo>
                  <a:lnTo>
                    <a:pt x="44" y="233"/>
                  </a:lnTo>
                  <a:lnTo>
                    <a:pt x="44" y="232"/>
                  </a:lnTo>
                  <a:lnTo>
                    <a:pt x="43" y="232"/>
                  </a:lnTo>
                  <a:lnTo>
                    <a:pt x="43" y="232"/>
                  </a:lnTo>
                  <a:lnTo>
                    <a:pt x="44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3" y="230"/>
                  </a:lnTo>
                  <a:lnTo>
                    <a:pt x="40" y="229"/>
                  </a:lnTo>
                  <a:lnTo>
                    <a:pt x="35" y="227"/>
                  </a:lnTo>
                  <a:lnTo>
                    <a:pt x="33" y="227"/>
                  </a:lnTo>
                  <a:lnTo>
                    <a:pt x="33" y="225"/>
                  </a:lnTo>
                  <a:lnTo>
                    <a:pt x="32" y="225"/>
                  </a:lnTo>
                  <a:lnTo>
                    <a:pt x="30" y="225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7" y="224"/>
                  </a:lnTo>
                  <a:lnTo>
                    <a:pt x="27" y="222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7" y="216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9" y="211"/>
                  </a:lnTo>
                  <a:lnTo>
                    <a:pt x="29" y="210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3"/>
                  </a:lnTo>
                  <a:lnTo>
                    <a:pt x="29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29" y="202"/>
                  </a:lnTo>
                  <a:lnTo>
                    <a:pt x="29" y="200"/>
                  </a:lnTo>
                  <a:lnTo>
                    <a:pt x="29" y="197"/>
                  </a:lnTo>
                  <a:lnTo>
                    <a:pt x="27" y="195"/>
                  </a:lnTo>
                  <a:lnTo>
                    <a:pt x="26" y="194"/>
                  </a:lnTo>
                  <a:lnTo>
                    <a:pt x="26" y="191"/>
                  </a:lnTo>
                  <a:lnTo>
                    <a:pt x="27" y="189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4" y="184"/>
                  </a:lnTo>
                  <a:lnTo>
                    <a:pt x="24" y="183"/>
                  </a:lnTo>
                  <a:lnTo>
                    <a:pt x="22" y="180"/>
                  </a:lnTo>
                  <a:lnTo>
                    <a:pt x="22" y="178"/>
                  </a:lnTo>
                  <a:lnTo>
                    <a:pt x="24" y="177"/>
                  </a:lnTo>
                  <a:lnTo>
                    <a:pt x="24" y="177"/>
                  </a:lnTo>
                  <a:lnTo>
                    <a:pt x="29" y="172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0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33" y="166"/>
                  </a:lnTo>
                  <a:lnTo>
                    <a:pt x="35" y="167"/>
                  </a:lnTo>
                  <a:lnTo>
                    <a:pt x="38" y="166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0" y="162"/>
                  </a:lnTo>
                  <a:lnTo>
                    <a:pt x="40" y="161"/>
                  </a:lnTo>
                  <a:lnTo>
                    <a:pt x="40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1" y="159"/>
                  </a:lnTo>
                  <a:lnTo>
                    <a:pt x="43" y="158"/>
                  </a:lnTo>
                  <a:lnTo>
                    <a:pt x="43" y="156"/>
                  </a:lnTo>
                  <a:lnTo>
                    <a:pt x="46" y="156"/>
                  </a:lnTo>
                  <a:lnTo>
                    <a:pt x="51" y="153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57" y="148"/>
                  </a:lnTo>
                  <a:lnTo>
                    <a:pt x="59" y="147"/>
                  </a:lnTo>
                  <a:lnTo>
                    <a:pt x="60" y="145"/>
                  </a:lnTo>
                  <a:lnTo>
                    <a:pt x="63" y="142"/>
                  </a:lnTo>
                  <a:lnTo>
                    <a:pt x="63" y="142"/>
                  </a:lnTo>
                  <a:lnTo>
                    <a:pt x="65" y="139"/>
                  </a:lnTo>
                  <a:lnTo>
                    <a:pt x="68" y="136"/>
                  </a:lnTo>
                  <a:lnTo>
                    <a:pt x="71" y="132"/>
                  </a:lnTo>
                  <a:lnTo>
                    <a:pt x="73" y="131"/>
                  </a:lnTo>
                  <a:lnTo>
                    <a:pt x="73" y="129"/>
                  </a:lnTo>
                  <a:lnTo>
                    <a:pt x="74" y="129"/>
                  </a:lnTo>
                  <a:lnTo>
                    <a:pt x="76" y="128"/>
                  </a:lnTo>
                  <a:lnTo>
                    <a:pt x="78" y="128"/>
                  </a:lnTo>
                  <a:lnTo>
                    <a:pt x="81" y="128"/>
                  </a:lnTo>
                  <a:lnTo>
                    <a:pt x="82" y="128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5"/>
                  </a:lnTo>
                  <a:lnTo>
                    <a:pt x="84" y="125"/>
                  </a:lnTo>
                  <a:lnTo>
                    <a:pt x="84" y="123"/>
                  </a:lnTo>
                  <a:lnTo>
                    <a:pt x="84" y="123"/>
                  </a:lnTo>
                  <a:lnTo>
                    <a:pt x="82" y="121"/>
                  </a:lnTo>
                  <a:lnTo>
                    <a:pt x="84" y="120"/>
                  </a:lnTo>
                  <a:lnTo>
                    <a:pt x="84" y="117"/>
                  </a:lnTo>
                  <a:lnTo>
                    <a:pt x="84" y="114"/>
                  </a:lnTo>
                  <a:lnTo>
                    <a:pt x="82" y="112"/>
                  </a:lnTo>
                  <a:lnTo>
                    <a:pt x="78" y="109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3" y="107"/>
                  </a:lnTo>
                  <a:lnTo>
                    <a:pt x="74" y="106"/>
                  </a:lnTo>
                  <a:lnTo>
                    <a:pt x="74" y="104"/>
                  </a:lnTo>
                  <a:lnTo>
                    <a:pt x="73" y="104"/>
                  </a:lnTo>
                  <a:lnTo>
                    <a:pt x="73" y="106"/>
                  </a:lnTo>
                  <a:lnTo>
                    <a:pt x="71" y="107"/>
                  </a:lnTo>
                  <a:lnTo>
                    <a:pt x="68" y="106"/>
                  </a:lnTo>
                  <a:lnTo>
                    <a:pt x="67" y="106"/>
                  </a:lnTo>
                  <a:lnTo>
                    <a:pt x="65" y="101"/>
                  </a:lnTo>
                  <a:lnTo>
                    <a:pt x="65" y="99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60" y="96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60" y="91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2" y="88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3" y="84"/>
                  </a:lnTo>
                  <a:lnTo>
                    <a:pt x="63" y="82"/>
                  </a:lnTo>
                  <a:lnTo>
                    <a:pt x="65" y="82"/>
                  </a:lnTo>
                  <a:lnTo>
                    <a:pt x="65" y="80"/>
                  </a:lnTo>
                  <a:lnTo>
                    <a:pt x="63" y="80"/>
                  </a:lnTo>
                  <a:lnTo>
                    <a:pt x="63" y="79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60" y="74"/>
                  </a:lnTo>
                  <a:lnTo>
                    <a:pt x="59" y="73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5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9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7" y="55"/>
                  </a:lnTo>
                  <a:lnTo>
                    <a:pt x="59" y="54"/>
                  </a:lnTo>
                  <a:lnTo>
                    <a:pt x="60" y="54"/>
                  </a:lnTo>
                  <a:lnTo>
                    <a:pt x="57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2" y="49"/>
                  </a:lnTo>
                  <a:lnTo>
                    <a:pt x="52" y="46"/>
                  </a:lnTo>
                  <a:lnTo>
                    <a:pt x="49" y="44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1" y="41"/>
                  </a:lnTo>
                  <a:lnTo>
                    <a:pt x="38" y="41"/>
                  </a:lnTo>
                  <a:lnTo>
                    <a:pt x="35" y="39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6" y="33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9" y="25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3" y="24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1" y="35"/>
                  </a:lnTo>
                  <a:lnTo>
                    <a:pt x="43" y="35"/>
                  </a:lnTo>
                  <a:lnTo>
                    <a:pt x="48" y="35"/>
                  </a:lnTo>
                  <a:lnTo>
                    <a:pt x="51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2" y="33"/>
                  </a:lnTo>
                  <a:lnTo>
                    <a:pt x="62" y="32"/>
                  </a:lnTo>
                  <a:lnTo>
                    <a:pt x="65" y="33"/>
                  </a:lnTo>
                  <a:lnTo>
                    <a:pt x="67" y="33"/>
                  </a:lnTo>
                  <a:lnTo>
                    <a:pt x="70" y="35"/>
                  </a:lnTo>
                  <a:lnTo>
                    <a:pt x="71" y="35"/>
                  </a:lnTo>
                  <a:lnTo>
                    <a:pt x="74" y="36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81" y="36"/>
                  </a:lnTo>
                  <a:lnTo>
                    <a:pt x="82" y="33"/>
                  </a:lnTo>
                  <a:lnTo>
                    <a:pt x="82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9" y="30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2"/>
                  </a:lnTo>
                  <a:lnTo>
                    <a:pt x="90" y="21"/>
                  </a:lnTo>
                  <a:lnTo>
                    <a:pt x="92" y="17"/>
                  </a:lnTo>
                  <a:lnTo>
                    <a:pt x="93" y="13"/>
                  </a:lnTo>
                  <a:lnTo>
                    <a:pt x="93" y="11"/>
                  </a:lnTo>
                  <a:lnTo>
                    <a:pt x="95" y="10"/>
                  </a:lnTo>
                  <a:lnTo>
                    <a:pt x="97" y="10"/>
                  </a:lnTo>
                  <a:lnTo>
                    <a:pt x="98" y="8"/>
                  </a:lnTo>
                  <a:lnTo>
                    <a:pt x="101" y="3"/>
                  </a:lnTo>
                  <a:lnTo>
                    <a:pt x="103" y="3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11" y="3"/>
                  </a:lnTo>
                  <a:lnTo>
                    <a:pt x="114" y="3"/>
                  </a:lnTo>
                  <a:lnTo>
                    <a:pt x="117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4" name="Freeform 281">
              <a:extLst>
                <a:ext uri="{FF2B5EF4-FFF2-40B4-BE49-F238E27FC236}">
                  <a16:creationId xmlns:a16="http://schemas.microsoft.com/office/drawing/2014/main" id="{EE9AFCDB-097C-2786-C2AC-9121B8D04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824" y="3998790"/>
              <a:ext cx="424930" cy="321622"/>
            </a:xfrm>
            <a:custGeom>
              <a:avLst/>
              <a:gdLst>
                <a:gd name="T0" fmla="*/ 74 w 218"/>
                <a:gd name="T1" fmla="*/ 2 h 165"/>
                <a:gd name="T2" fmla="*/ 81 w 218"/>
                <a:gd name="T3" fmla="*/ 6 h 165"/>
                <a:gd name="T4" fmla="*/ 90 w 218"/>
                <a:gd name="T5" fmla="*/ 3 h 165"/>
                <a:gd name="T6" fmla="*/ 95 w 218"/>
                <a:gd name="T7" fmla="*/ 5 h 165"/>
                <a:gd name="T8" fmla="*/ 103 w 218"/>
                <a:gd name="T9" fmla="*/ 5 h 165"/>
                <a:gd name="T10" fmla="*/ 114 w 218"/>
                <a:gd name="T11" fmla="*/ 9 h 165"/>
                <a:gd name="T12" fmla="*/ 125 w 218"/>
                <a:gd name="T13" fmla="*/ 22 h 165"/>
                <a:gd name="T14" fmla="*/ 133 w 218"/>
                <a:gd name="T15" fmla="*/ 30 h 165"/>
                <a:gd name="T16" fmla="*/ 133 w 218"/>
                <a:gd name="T17" fmla="*/ 39 h 165"/>
                <a:gd name="T18" fmla="*/ 128 w 218"/>
                <a:gd name="T19" fmla="*/ 47 h 165"/>
                <a:gd name="T20" fmla="*/ 130 w 218"/>
                <a:gd name="T21" fmla="*/ 57 h 165"/>
                <a:gd name="T22" fmla="*/ 139 w 218"/>
                <a:gd name="T23" fmla="*/ 55 h 165"/>
                <a:gd name="T24" fmla="*/ 144 w 218"/>
                <a:gd name="T25" fmla="*/ 55 h 165"/>
                <a:gd name="T26" fmla="*/ 141 w 218"/>
                <a:gd name="T27" fmla="*/ 61 h 165"/>
                <a:gd name="T28" fmla="*/ 142 w 218"/>
                <a:gd name="T29" fmla="*/ 66 h 165"/>
                <a:gd name="T30" fmla="*/ 148 w 218"/>
                <a:gd name="T31" fmla="*/ 72 h 165"/>
                <a:gd name="T32" fmla="*/ 153 w 218"/>
                <a:gd name="T33" fmla="*/ 80 h 165"/>
                <a:gd name="T34" fmla="*/ 164 w 218"/>
                <a:gd name="T35" fmla="*/ 87 h 165"/>
                <a:gd name="T36" fmla="*/ 186 w 218"/>
                <a:gd name="T37" fmla="*/ 95 h 165"/>
                <a:gd name="T38" fmla="*/ 218 w 218"/>
                <a:gd name="T39" fmla="*/ 99 h 165"/>
                <a:gd name="T40" fmla="*/ 199 w 218"/>
                <a:gd name="T41" fmla="*/ 118 h 165"/>
                <a:gd name="T42" fmla="*/ 180 w 218"/>
                <a:gd name="T43" fmla="*/ 135 h 165"/>
                <a:gd name="T44" fmla="*/ 166 w 218"/>
                <a:gd name="T45" fmla="*/ 143 h 165"/>
                <a:gd name="T46" fmla="*/ 153 w 218"/>
                <a:gd name="T47" fmla="*/ 145 h 165"/>
                <a:gd name="T48" fmla="*/ 144 w 218"/>
                <a:gd name="T49" fmla="*/ 151 h 165"/>
                <a:gd name="T50" fmla="*/ 134 w 218"/>
                <a:gd name="T51" fmla="*/ 154 h 165"/>
                <a:gd name="T52" fmla="*/ 123 w 218"/>
                <a:gd name="T53" fmla="*/ 158 h 165"/>
                <a:gd name="T54" fmla="*/ 117 w 218"/>
                <a:gd name="T55" fmla="*/ 158 h 165"/>
                <a:gd name="T56" fmla="*/ 106 w 218"/>
                <a:gd name="T57" fmla="*/ 156 h 165"/>
                <a:gd name="T58" fmla="*/ 95 w 218"/>
                <a:gd name="T59" fmla="*/ 164 h 165"/>
                <a:gd name="T60" fmla="*/ 84 w 218"/>
                <a:gd name="T61" fmla="*/ 164 h 165"/>
                <a:gd name="T62" fmla="*/ 73 w 218"/>
                <a:gd name="T63" fmla="*/ 161 h 165"/>
                <a:gd name="T64" fmla="*/ 57 w 218"/>
                <a:gd name="T65" fmla="*/ 151 h 165"/>
                <a:gd name="T66" fmla="*/ 46 w 218"/>
                <a:gd name="T67" fmla="*/ 151 h 165"/>
                <a:gd name="T68" fmla="*/ 41 w 218"/>
                <a:gd name="T69" fmla="*/ 145 h 165"/>
                <a:gd name="T70" fmla="*/ 41 w 218"/>
                <a:gd name="T71" fmla="*/ 139 h 165"/>
                <a:gd name="T72" fmla="*/ 35 w 218"/>
                <a:gd name="T73" fmla="*/ 137 h 165"/>
                <a:gd name="T74" fmla="*/ 33 w 218"/>
                <a:gd name="T75" fmla="*/ 135 h 165"/>
                <a:gd name="T76" fmla="*/ 29 w 218"/>
                <a:gd name="T77" fmla="*/ 128 h 165"/>
                <a:gd name="T78" fmla="*/ 24 w 218"/>
                <a:gd name="T79" fmla="*/ 118 h 165"/>
                <a:gd name="T80" fmla="*/ 16 w 218"/>
                <a:gd name="T81" fmla="*/ 110 h 165"/>
                <a:gd name="T82" fmla="*/ 10 w 218"/>
                <a:gd name="T83" fmla="*/ 104 h 165"/>
                <a:gd name="T84" fmla="*/ 2 w 218"/>
                <a:gd name="T85" fmla="*/ 102 h 165"/>
                <a:gd name="T86" fmla="*/ 3 w 218"/>
                <a:gd name="T87" fmla="*/ 96 h 165"/>
                <a:gd name="T88" fmla="*/ 10 w 218"/>
                <a:gd name="T89" fmla="*/ 93 h 165"/>
                <a:gd name="T90" fmla="*/ 16 w 218"/>
                <a:gd name="T91" fmla="*/ 91 h 165"/>
                <a:gd name="T92" fmla="*/ 16 w 218"/>
                <a:gd name="T93" fmla="*/ 79 h 165"/>
                <a:gd name="T94" fmla="*/ 18 w 218"/>
                <a:gd name="T95" fmla="*/ 71 h 165"/>
                <a:gd name="T96" fmla="*/ 21 w 218"/>
                <a:gd name="T97" fmla="*/ 61 h 165"/>
                <a:gd name="T98" fmla="*/ 26 w 218"/>
                <a:gd name="T99" fmla="*/ 58 h 165"/>
                <a:gd name="T100" fmla="*/ 29 w 218"/>
                <a:gd name="T101" fmla="*/ 57 h 165"/>
                <a:gd name="T102" fmla="*/ 30 w 218"/>
                <a:gd name="T103" fmla="*/ 46 h 165"/>
                <a:gd name="T104" fmla="*/ 38 w 218"/>
                <a:gd name="T105" fmla="*/ 33 h 165"/>
                <a:gd name="T106" fmla="*/ 46 w 218"/>
                <a:gd name="T107" fmla="*/ 31 h 165"/>
                <a:gd name="T108" fmla="*/ 48 w 218"/>
                <a:gd name="T109" fmla="*/ 22 h 165"/>
                <a:gd name="T110" fmla="*/ 51 w 218"/>
                <a:gd name="T111" fmla="*/ 14 h 165"/>
                <a:gd name="T112" fmla="*/ 55 w 218"/>
                <a:gd name="T113" fmla="*/ 8 h 165"/>
                <a:gd name="T114" fmla="*/ 60 w 218"/>
                <a:gd name="T115" fmla="*/ 6 h 165"/>
                <a:gd name="T116" fmla="*/ 66 w 218"/>
                <a:gd name="T117" fmla="*/ 9 h 165"/>
                <a:gd name="T118" fmla="*/ 71 w 218"/>
                <a:gd name="T11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8" h="165">
                  <a:moveTo>
                    <a:pt x="71" y="0"/>
                  </a:moveTo>
                  <a:lnTo>
                    <a:pt x="73" y="0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5" y="5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1" y="6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6" y="6"/>
                  </a:lnTo>
                  <a:lnTo>
                    <a:pt x="107" y="8"/>
                  </a:lnTo>
                  <a:lnTo>
                    <a:pt x="109" y="9"/>
                  </a:lnTo>
                  <a:lnTo>
                    <a:pt x="114" y="9"/>
                  </a:lnTo>
                  <a:lnTo>
                    <a:pt x="114" y="11"/>
                  </a:lnTo>
                  <a:lnTo>
                    <a:pt x="115" y="13"/>
                  </a:lnTo>
                  <a:lnTo>
                    <a:pt x="119" y="16"/>
                  </a:lnTo>
                  <a:lnTo>
                    <a:pt x="122" y="19"/>
                  </a:lnTo>
                  <a:lnTo>
                    <a:pt x="125" y="22"/>
                  </a:lnTo>
                  <a:lnTo>
                    <a:pt x="128" y="24"/>
                  </a:lnTo>
                  <a:lnTo>
                    <a:pt x="130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3" y="30"/>
                  </a:lnTo>
                  <a:lnTo>
                    <a:pt x="134" y="31"/>
                  </a:lnTo>
                  <a:lnTo>
                    <a:pt x="134" y="33"/>
                  </a:lnTo>
                  <a:lnTo>
                    <a:pt x="136" y="35"/>
                  </a:lnTo>
                  <a:lnTo>
                    <a:pt x="134" y="36"/>
                  </a:lnTo>
                  <a:lnTo>
                    <a:pt x="133" y="39"/>
                  </a:lnTo>
                  <a:lnTo>
                    <a:pt x="131" y="43"/>
                  </a:lnTo>
                  <a:lnTo>
                    <a:pt x="130" y="44"/>
                  </a:lnTo>
                  <a:lnTo>
                    <a:pt x="128" y="46"/>
                  </a:lnTo>
                  <a:lnTo>
                    <a:pt x="128" y="46"/>
                  </a:lnTo>
                  <a:lnTo>
                    <a:pt x="128" y="47"/>
                  </a:lnTo>
                  <a:lnTo>
                    <a:pt x="128" y="50"/>
                  </a:lnTo>
                  <a:lnTo>
                    <a:pt x="128" y="54"/>
                  </a:lnTo>
                  <a:lnTo>
                    <a:pt x="128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1" y="57"/>
                  </a:lnTo>
                  <a:lnTo>
                    <a:pt x="133" y="57"/>
                  </a:lnTo>
                  <a:lnTo>
                    <a:pt x="136" y="55"/>
                  </a:lnTo>
                  <a:lnTo>
                    <a:pt x="137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2" y="55"/>
                  </a:lnTo>
                  <a:lnTo>
                    <a:pt x="144" y="57"/>
                  </a:lnTo>
                  <a:lnTo>
                    <a:pt x="144" y="55"/>
                  </a:lnTo>
                  <a:lnTo>
                    <a:pt x="144" y="57"/>
                  </a:lnTo>
                  <a:lnTo>
                    <a:pt x="144" y="57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2" y="65"/>
                  </a:lnTo>
                  <a:lnTo>
                    <a:pt x="142" y="66"/>
                  </a:lnTo>
                  <a:lnTo>
                    <a:pt x="144" y="68"/>
                  </a:lnTo>
                  <a:lnTo>
                    <a:pt x="144" y="68"/>
                  </a:lnTo>
                  <a:lnTo>
                    <a:pt x="145" y="71"/>
                  </a:lnTo>
                  <a:lnTo>
                    <a:pt x="147" y="71"/>
                  </a:lnTo>
                  <a:lnTo>
                    <a:pt x="148" y="72"/>
                  </a:lnTo>
                  <a:lnTo>
                    <a:pt x="148" y="74"/>
                  </a:lnTo>
                  <a:lnTo>
                    <a:pt x="150" y="76"/>
                  </a:lnTo>
                  <a:lnTo>
                    <a:pt x="152" y="77"/>
                  </a:lnTo>
                  <a:lnTo>
                    <a:pt x="152" y="79"/>
                  </a:lnTo>
                  <a:lnTo>
                    <a:pt x="153" y="80"/>
                  </a:lnTo>
                  <a:lnTo>
                    <a:pt x="155" y="80"/>
                  </a:lnTo>
                  <a:lnTo>
                    <a:pt x="158" y="82"/>
                  </a:lnTo>
                  <a:lnTo>
                    <a:pt x="160" y="85"/>
                  </a:lnTo>
                  <a:lnTo>
                    <a:pt x="160" y="85"/>
                  </a:lnTo>
                  <a:lnTo>
                    <a:pt x="164" y="87"/>
                  </a:lnTo>
                  <a:lnTo>
                    <a:pt x="169" y="88"/>
                  </a:lnTo>
                  <a:lnTo>
                    <a:pt x="172" y="90"/>
                  </a:lnTo>
                  <a:lnTo>
                    <a:pt x="177" y="91"/>
                  </a:lnTo>
                  <a:lnTo>
                    <a:pt x="182" y="93"/>
                  </a:lnTo>
                  <a:lnTo>
                    <a:pt x="186" y="95"/>
                  </a:lnTo>
                  <a:lnTo>
                    <a:pt x="193" y="96"/>
                  </a:lnTo>
                  <a:lnTo>
                    <a:pt x="197" y="98"/>
                  </a:lnTo>
                  <a:lnTo>
                    <a:pt x="202" y="99"/>
                  </a:lnTo>
                  <a:lnTo>
                    <a:pt x="202" y="99"/>
                  </a:lnTo>
                  <a:lnTo>
                    <a:pt x="218" y="99"/>
                  </a:lnTo>
                  <a:lnTo>
                    <a:pt x="213" y="102"/>
                  </a:lnTo>
                  <a:lnTo>
                    <a:pt x="210" y="107"/>
                  </a:lnTo>
                  <a:lnTo>
                    <a:pt x="205" y="110"/>
                  </a:lnTo>
                  <a:lnTo>
                    <a:pt x="202" y="113"/>
                  </a:lnTo>
                  <a:lnTo>
                    <a:pt x="199" y="118"/>
                  </a:lnTo>
                  <a:lnTo>
                    <a:pt x="194" y="121"/>
                  </a:lnTo>
                  <a:lnTo>
                    <a:pt x="191" y="124"/>
                  </a:lnTo>
                  <a:lnTo>
                    <a:pt x="188" y="128"/>
                  </a:lnTo>
                  <a:lnTo>
                    <a:pt x="183" y="132"/>
                  </a:lnTo>
                  <a:lnTo>
                    <a:pt x="180" y="135"/>
                  </a:lnTo>
                  <a:lnTo>
                    <a:pt x="177" y="140"/>
                  </a:lnTo>
                  <a:lnTo>
                    <a:pt x="174" y="143"/>
                  </a:lnTo>
                  <a:lnTo>
                    <a:pt x="174" y="143"/>
                  </a:lnTo>
                  <a:lnTo>
                    <a:pt x="169" y="143"/>
                  </a:lnTo>
                  <a:lnTo>
                    <a:pt x="166" y="143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58" y="143"/>
                  </a:lnTo>
                  <a:lnTo>
                    <a:pt x="158" y="143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0" y="147"/>
                  </a:lnTo>
                  <a:lnTo>
                    <a:pt x="147" y="148"/>
                  </a:lnTo>
                  <a:lnTo>
                    <a:pt x="145" y="148"/>
                  </a:lnTo>
                  <a:lnTo>
                    <a:pt x="144" y="151"/>
                  </a:lnTo>
                  <a:lnTo>
                    <a:pt x="144" y="151"/>
                  </a:lnTo>
                  <a:lnTo>
                    <a:pt x="144" y="153"/>
                  </a:lnTo>
                  <a:lnTo>
                    <a:pt x="142" y="153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1" y="154"/>
                  </a:lnTo>
                  <a:lnTo>
                    <a:pt x="130" y="156"/>
                  </a:lnTo>
                  <a:lnTo>
                    <a:pt x="130" y="158"/>
                  </a:lnTo>
                  <a:lnTo>
                    <a:pt x="126" y="158"/>
                  </a:lnTo>
                  <a:lnTo>
                    <a:pt x="123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7" y="156"/>
                  </a:lnTo>
                  <a:lnTo>
                    <a:pt x="115" y="154"/>
                  </a:lnTo>
                  <a:lnTo>
                    <a:pt x="114" y="153"/>
                  </a:lnTo>
                  <a:lnTo>
                    <a:pt x="109" y="154"/>
                  </a:lnTo>
                  <a:lnTo>
                    <a:pt x="106" y="156"/>
                  </a:lnTo>
                  <a:lnTo>
                    <a:pt x="103" y="158"/>
                  </a:lnTo>
                  <a:lnTo>
                    <a:pt x="100" y="159"/>
                  </a:lnTo>
                  <a:lnTo>
                    <a:pt x="100" y="161"/>
                  </a:lnTo>
                  <a:lnTo>
                    <a:pt x="96" y="162"/>
                  </a:lnTo>
                  <a:lnTo>
                    <a:pt x="95" y="164"/>
                  </a:lnTo>
                  <a:lnTo>
                    <a:pt x="95" y="165"/>
                  </a:lnTo>
                  <a:lnTo>
                    <a:pt x="90" y="164"/>
                  </a:lnTo>
                  <a:lnTo>
                    <a:pt x="90" y="164"/>
                  </a:lnTo>
                  <a:lnTo>
                    <a:pt x="87" y="164"/>
                  </a:lnTo>
                  <a:lnTo>
                    <a:pt x="84" y="164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6" y="162"/>
                  </a:lnTo>
                  <a:lnTo>
                    <a:pt x="74" y="162"/>
                  </a:lnTo>
                  <a:lnTo>
                    <a:pt x="73" y="161"/>
                  </a:lnTo>
                  <a:lnTo>
                    <a:pt x="70" y="159"/>
                  </a:lnTo>
                  <a:lnTo>
                    <a:pt x="66" y="158"/>
                  </a:lnTo>
                  <a:lnTo>
                    <a:pt x="65" y="156"/>
                  </a:lnTo>
                  <a:lnTo>
                    <a:pt x="60" y="153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5" y="151"/>
                  </a:lnTo>
                  <a:lnTo>
                    <a:pt x="52" y="151"/>
                  </a:lnTo>
                  <a:lnTo>
                    <a:pt x="48" y="151"/>
                  </a:lnTo>
                  <a:lnTo>
                    <a:pt x="46" y="151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0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2" y="134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30" y="131"/>
                  </a:lnTo>
                  <a:lnTo>
                    <a:pt x="29" y="128"/>
                  </a:lnTo>
                  <a:lnTo>
                    <a:pt x="29" y="126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26" y="118"/>
                  </a:lnTo>
                  <a:lnTo>
                    <a:pt x="24" y="118"/>
                  </a:lnTo>
                  <a:lnTo>
                    <a:pt x="24" y="117"/>
                  </a:lnTo>
                  <a:lnTo>
                    <a:pt x="22" y="115"/>
                  </a:lnTo>
                  <a:lnTo>
                    <a:pt x="19" y="113"/>
                  </a:lnTo>
                  <a:lnTo>
                    <a:pt x="18" y="112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6" y="109"/>
                  </a:lnTo>
                  <a:lnTo>
                    <a:pt x="14" y="107"/>
                  </a:lnTo>
                  <a:lnTo>
                    <a:pt x="14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4"/>
                  </a:lnTo>
                  <a:lnTo>
                    <a:pt x="7" y="104"/>
                  </a:lnTo>
                  <a:lnTo>
                    <a:pt x="3" y="102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2" y="99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7" y="93"/>
                  </a:lnTo>
                  <a:lnTo>
                    <a:pt x="8" y="93"/>
                  </a:lnTo>
                  <a:lnTo>
                    <a:pt x="10" y="93"/>
                  </a:lnTo>
                  <a:lnTo>
                    <a:pt x="13" y="93"/>
                  </a:lnTo>
                  <a:lnTo>
                    <a:pt x="14" y="93"/>
                  </a:lnTo>
                  <a:lnTo>
                    <a:pt x="16" y="93"/>
                  </a:lnTo>
                  <a:lnTo>
                    <a:pt x="16" y="91"/>
                  </a:lnTo>
                  <a:lnTo>
                    <a:pt x="16" y="91"/>
                  </a:lnTo>
                  <a:lnTo>
                    <a:pt x="16" y="90"/>
                  </a:lnTo>
                  <a:lnTo>
                    <a:pt x="16" y="88"/>
                  </a:lnTo>
                  <a:lnTo>
                    <a:pt x="16" y="85"/>
                  </a:lnTo>
                  <a:lnTo>
                    <a:pt x="16" y="82"/>
                  </a:lnTo>
                  <a:lnTo>
                    <a:pt x="16" y="79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8" y="71"/>
                  </a:lnTo>
                  <a:lnTo>
                    <a:pt x="19" y="69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21" y="61"/>
                  </a:lnTo>
                  <a:lnTo>
                    <a:pt x="21" y="58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7"/>
                  </a:lnTo>
                  <a:lnTo>
                    <a:pt x="29" y="54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7"/>
                  </a:lnTo>
                  <a:lnTo>
                    <a:pt x="30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7" y="36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1" y="31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28"/>
                  </a:lnTo>
                  <a:lnTo>
                    <a:pt x="46" y="25"/>
                  </a:lnTo>
                  <a:lnTo>
                    <a:pt x="48" y="22"/>
                  </a:lnTo>
                  <a:lnTo>
                    <a:pt x="48" y="20"/>
                  </a:lnTo>
                  <a:lnTo>
                    <a:pt x="49" y="20"/>
                  </a:lnTo>
                  <a:lnTo>
                    <a:pt x="49" y="19"/>
                  </a:lnTo>
                  <a:lnTo>
                    <a:pt x="49" y="17"/>
                  </a:lnTo>
                  <a:lnTo>
                    <a:pt x="51" y="14"/>
                  </a:lnTo>
                  <a:lnTo>
                    <a:pt x="51" y="13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71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5" name="Freeform 282">
              <a:extLst>
                <a:ext uri="{FF2B5EF4-FFF2-40B4-BE49-F238E27FC236}">
                  <a16:creationId xmlns:a16="http://schemas.microsoft.com/office/drawing/2014/main" id="{E11E1607-E570-56B4-815A-0B1C110D8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2348" y="3106046"/>
              <a:ext cx="633498" cy="518493"/>
            </a:xfrm>
            <a:custGeom>
              <a:avLst/>
              <a:gdLst>
                <a:gd name="T0" fmla="*/ 39 w 325"/>
                <a:gd name="T1" fmla="*/ 258 h 266"/>
                <a:gd name="T2" fmla="*/ 34 w 325"/>
                <a:gd name="T3" fmla="*/ 261 h 266"/>
                <a:gd name="T4" fmla="*/ 16 w 325"/>
                <a:gd name="T5" fmla="*/ 258 h 266"/>
                <a:gd name="T6" fmla="*/ 30 w 325"/>
                <a:gd name="T7" fmla="*/ 250 h 266"/>
                <a:gd name="T8" fmla="*/ 19 w 325"/>
                <a:gd name="T9" fmla="*/ 255 h 266"/>
                <a:gd name="T10" fmla="*/ 63 w 325"/>
                <a:gd name="T11" fmla="*/ 248 h 266"/>
                <a:gd name="T12" fmla="*/ 57 w 325"/>
                <a:gd name="T13" fmla="*/ 256 h 266"/>
                <a:gd name="T14" fmla="*/ 6 w 325"/>
                <a:gd name="T15" fmla="*/ 248 h 266"/>
                <a:gd name="T16" fmla="*/ 68 w 325"/>
                <a:gd name="T17" fmla="*/ 241 h 266"/>
                <a:gd name="T18" fmla="*/ 63 w 325"/>
                <a:gd name="T19" fmla="*/ 244 h 266"/>
                <a:gd name="T20" fmla="*/ 285 w 325"/>
                <a:gd name="T21" fmla="*/ 88 h 266"/>
                <a:gd name="T22" fmla="*/ 284 w 325"/>
                <a:gd name="T23" fmla="*/ 83 h 266"/>
                <a:gd name="T24" fmla="*/ 285 w 325"/>
                <a:gd name="T25" fmla="*/ 80 h 266"/>
                <a:gd name="T26" fmla="*/ 310 w 325"/>
                <a:gd name="T27" fmla="*/ 69 h 266"/>
                <a:gd name="T28" fmla="*/ 309 w 325"/>
                <a:gd name="T29" fmla="*/ 77 h 266"/>
                <a:gd name="T30" fmla="*/ 299 w 325"/>
                <a:gd name="T31" fmla="*/ 74 h 266"/>
                <a:gd name="T32" fmla="*/ 325 w 325"/>
                <a:gd name="T33" fmla="*/ 64 h 266"/>
                <a:gd name="T34" fmla="*/ 318 w 325"/>
                <a:gd name="T35" fmla="*/ 64 h 266"/>
                <a:gd name="T36" fmla="*/ 167 w 325"/>
                <a:gd name="T37" fmla="*/ 3 h 266"/>
                <a:gd name="T38" fmla="*/ 200 w 325"/>
                <a:gd name="T39" fmla="*/ 6 h 266"/>
                <a:gd name="T40" fmla="*/ 220 w 325"/>
                <a:gd name="T41" fmla="*/ 6 h 266"/>
                <a:gd name="T42" fmla="*/ 238 w 325"/>
                <a:gd name="T43" fmla="*/ 9 h 266"/>
                <a:gd name="T44" fmla="*/ 241 w 325"/>
                <a:gd name="T45" fmla="*/ 12 h 266"/>
                <a:gd name="T46" fmla="*/ 246 w 325"/>
                <a:gd name="T47" fmla="*/ 14 h 266"/>
                <a:gd name="T48" fmla="*/ 258 w 325"/>
                <a:gd name="T49" fmla="*/ 17 h 266"/>
                <a:gd name="T50" fmla="*/ 268 w 325"/>
                <a:gd name="T51" fmla="*/ 18 h 266"/>
                <a:gd name="T52" fmla="*/ 277 w 325"/>
                <a:gd name="T53" fmla="*/ 17 h 266"/>
                <a:gd name="T54" fmla="*/ 284 w 325"/>
                <a:gd name="T55" fmla="*/ 23 h 266"/>
                <a:gd name="T56" fmla="*/ 291 w 325"/>
                <a:gd name="T57" fmla="*/ 25 h 266"/>
                <a:gd name="T58" fmla="*/ 301 w 325"/>
                <a:gd name="T59" fmla="*/ 25 h 266"/>
                <a:gd name="T60" fmla="*/ 310 w 325"/>
                <a:gd name="T61" fmla="*/ 25 h 266"/>
                <a:gd name="T62" fmla="*/ 310 w 325"/>
                <a:gd name="T63" fmla="*/ 33 h 266"/>
                <a:gd name="T64" fmla="*/ 274 w 325"/>
                <a:gd name="T65" fmla="*/ 50 h 266"/>
                <a:gd name="T66" fmla="*/ 268 w 325"/>
                <a:gd name="T67" fmla="*/ 59 h 266"/>
                <a:gd name="T68" fmla="*/ 265 w 325"/>
                <a:gd name="T69" fmla="*/ 85 h 266"/>
                <a:gd name="T70" fmla="*/ 252 w 325"/>
                <a:gd name="T71" fmla="*/ 100 h 266"/>
                <a:gd name="T72" fmla="*/ 239 w 325"/>
                <a:gd name="T73" fmla="*/ 110 h 266"/>
                <a:gd name="T74" fmla="*/ 222 w 325"/>
                <a:gd name="T75" fmla="*/ 121 h 266"/>
                <a:gd name="T76" fmla="*/ 198 w 325"/>
                <a:gd name="T77" fmla="*/ 122 h 266"/>
                <a:gd name="T78" fmla="*/ 184 w 325"/>
                <a:gd name="T79" fmla="*/ 130 h 266"/>
                <a:gd name="T80" fmla="*/ 172 w 325"/>
                <a:gd name="T81" fmla="*/ 124 h 266"/>
                <a:gd name="T82" fmla="*/ 170 w 325"/>
                <a:gd name="T83" fmla="*/ 118 h 266"/>
                <a:gd name="T84" fmla="*/ 154 w 325"/>
                <a:gd name="T85" fmla="*/ 108 h 266"/>
                <a:gd name="T86" fmla="*/ 162 w 325"/>
                <a:gd name="T87" fmla="*/ 97 h 266"/>
                <a:gd name="T88" fmla="*/ 159 w 325"/>
                <a:gd name="T89" fmla="*/ 86 h 266"/>
                <a:gd name="T90" fmla="*/ 156 w 325"/>
                <a:gd name="T91" fmla="*/ 74 h 266"/>
                <a:gd name="T92" fmla="*/ 162 w 325"/>
                <a:gd name="T93" fmla="*/ 66 h 266"/>
                <a:gd name="T94" fmla="*/ 164 w 325"/>
                <a:gd name="T95" fmla="*/ 59 h 266"/>
                <a:gd name="T96" fmla="*/ 162 w 325"/>
                <a:gd name="T97" fmla="*/ 47 h 266"/>
                <a:gd name="T98" fmla="*/ 173 w 325"/>
                <a:gd name="T99" fmla="*/ 39 h 266"/>
                <a:gd name="T100" fmla="*/ 168 w 325"/>
                <a:gd name="T101" fmla="*/ 33 h 266"/>
                <a:gd name="T102" fmla="*/ 159 w 325"/>
                <a:gd name="T103" fmla="*/ 31 h 266"/>
                <a:gd name="T104" fmla="*/ 151 w 325"/>
                <a:gd name="T105" fmla="*/ 33 h 266"/>
                <a:gd name="T106" fmla="*/ 143 w 325"/>
                <a:gd name="T107" fmla="*/ 33 h 266"/>
                <a:gd name="T108" fmla="*/ 138 w 325"/>
                <a:gd name="T109" fmla="*/ 29 h 266"/>
                <a:gd name="T110" fmla="*/ 135 w 325"/>
                <a:gd name="T111" fmla="*/ 26 h 266"/>
                <a:gd name="T112" fmla="*/ 132 w 325"/>
                <a:gd name="T113" fmla="*/ 20 h 266"/>
                <a:gd name="T114" fmla="*/ 129 w 325"/>
                <a:gd name="T115" fmla="*/ 14 h 266"/>
                <a:gd name="T116" fmla="*/ 143 w 325"/>
                <a:gd name="T117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66">
                  <a:moveTo>
                    <a:pt x="3" y="263"/>
                  </a:moveTo>
                  <a:lnTo>
                    <a:pt x="4" y="263"/>
                  </a:lnTo>
                  <a:lnTo>
                    <a:pt x="3" y="266"/>
                  </a:lnTo>
                  <a:lnTo>
                    <a:pt x="1" y="264"/>
                  </a:lnTo>
                  <a:lnTo>
                    <a:pt x="1" y="264"/>
                  </a:lnTo>
                  <a:lnTo>
                    <a:pt x="0" y="263"/>
                  </a:lnTo>
                  <a:lnTo>
                    <a:pt x="1" y="263"/>
                  </a:lnTo>
                  <a:lnTo>
                    <a:pt x="3" y="263"/>
                  </a:lnTo>
                  <a:close/>
                  <a:moveTo>
                    <a:pt x="39" y="258"/>
                  </a:moveTo>
                  <a:lnTo>
                    <a:pt x="41" y="258"/>
                  </a:lnTo>
                  <a:lnTo>
                    <a:pt x="41" y="258"/>
                  </a:lnTo>
                  <a:lnTo>
                    <a:pt x="41" y="259"/>
                  </a:lnTo>
                  <a:lnTo>
                    <a:pt x="41" y="261"/>
                  </a:lnTo>
                  <a:lnTo>
                    <a:pt x="39" y="263"/>
                  </a:lnTo>
                  <a:lnTo>
                    <a:pt x="38" y="264"/>
                  </a:lnTo>
                  <a:lnTo>
                    <a:pt x="36" y="264"/>
                  </a:lnTo>
                  <a:lnTo>
                    <a:pt x="36" y="263"/>
                  </a:lnTo>
                  <a:lnTo>
                    <a:pt x="34" y="261"/>
                  </a:lnTo>
                  <a:lnTo>
                    <a:pt x="34" y="259"/>
                  </a:lnTo>
                  <a:lnTo>
                    <a:pt x="36" y="259"/>
                  </a:lnTo>
                  <a:lnTo>
                    <a:pt x="36" y="258"/>
                  </a:lnTo>
                  <a:lnTo>
                    <a:pt x="39" y="258"/>
                  </a:lnTo>
                  <a:lnTo>
                    <a:pt x="39" y="258"/>
                  </a:lnTo>
                  <a:lnTo>
                    <a:pt x="39" y="258"/>
                  </a:lnTo>
                  <a:close/>
                  <a:moveTo>
                    <a:pt x="14" y="256"/>
                  </a:moveTo>
                  <a:lnTo>
                    <a:pt x="14" y="256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4" y="259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2" y="256"/>
                  </a:lnTo>
                  <a:lnTo>
                    <a:pt x="14" y="256"/>
                  </a:lnTo>
                  <a:close/>
                  <a:moveTo>
                    <a:pt x="30" y="250"/>
                  </a:moveTo>
                  <a:lnTo>
                    <a:pt x="30" y="252"/>
                  </a:lnTo>
                  <a:lnTo>
                    <a:pt x="27" y="253"/>
                  </a:lnTo>
                  <a:lnTo>
                    <a:pt x="25" y="258"/>
                  </a:lnTo>
                  <a:lnTo>
                    <a:pt x="25" y="259"/>
                  </a:lnTo>
                  <a:lnTo>
                    <a:pt x="23" y="259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3"/>
                  </a:lnTo>
                  <a:lnTo>
                    <a:pt x="20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7" y="252"/>
                  </a:lnTo>
                  <a:lnTo>
                    <a:pt x="30" y="250"/>
                  </a:lnTo>
                  <a:close/>
                  <a:moveTo>
                    <a:pt x="61" y="248"/>
                  </a:moveTo>
                  <a:lnTo>
                    <a:pt x="63" y="248"/>
                  </a:lnTo>
                  <a:lnTo>
                    <a:pt x="63" y="248"/>
                  </a:lnTo>
                  <a:lnTo>
                    <a:pt x="63" y="250"/>
                  </a:lnTo>
                  <a:lnTo>
                    <a:pt x="63" y="253"/>
                  </a:lnTo>
                  <a:lnTo>
                    <a:pt x="61" y="256"/>
                  </a:lnTo>
                  <a:lnTo>
                    <a:pt x="58" y="256"/>
                  </a:lnTo>
                  <a:lnTo>
                    <a:pt x="55" y="259"/>
                  </a:lnTo>
                  <a:lnTo>
                    <a:pt x="53" y="258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57" y="256"/>
                  </a:lnTo>
                  <a:lnTo>
                    <a:pt x="58" y="253"/>
                  </a:lnTo>
                  <a:lnTo>
                    <a:pt x="60" y="250"/>
                  </a:lnTo>
                  <a:lnTo>
                    <a:pt x="60" y="248"/>
                  </a:lnTo>
                  <a:lnTo>
                    <a:pt x="61" y="248"/>
                  </a:lnTo>
                  <a:lnTo>
                    <a:pt x="61" y="248"/>
                  </a:lnTo>
                  <a:close/>
                  <a:moveTo>
                    <a:pt x="6" y="247"/>
                  </a:moveTo>
                  <a:lnTo>
                    <a:pt x="6" y="247"/>
                  </a:lnTo>
                  <a:lnTo>
                    <a:pt x="6" y="248"/>
                  </a:lnTo>
                  <a:lnTo>
                    <a:pt x="6" y="248"/>
                  </a:lnTo>
                  <a:lnTo>
                    <a:pt x="6" y="250"/>
                  </a:lnTo>
                  <a:lnTo>
                    <a:pt x="6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3" y="248"/>
                  </a:lnTo>
                  <a:lnTo>
                    <a:pt x="3" y="247"/>
                  </a:lnTo>
                  <a:lnTo>
                    <a:pt x="6" y="247"/>
                  </a:lnTo>
                  <a:close/>
                  <a:moveTo>
                    <a:pt x="68" y="241"/>
                  </a:moveTo>
                  <a:lnTo>
                    <a:pt x="69" y="241"/>
                  </a:lnTo>
                  <a:lnTo>
                    <a:pt x="68" y="242"/>
                  </a:lnTo>
                  <a:lnTo>
                    <a:pt x="68" y="244"/>
                  </a:lnTo>
                  <a:lnTo>
                    <a:pt x="68" y="245"/>
                  </a:lnTo>
                  <a:lnTo>
                    <a:pt x="64" y="245"/>
                  </a:lnTo>
                  <a:lnTo>
                    <a:pt x="63" y="247"/>
                  </a:lnTo>
                  <a:lnTo>
                    <a:pt x="63" y="247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6" y="242"/>
                  </a:lnTo>
                  <a:lnTo>
                    <a:pt x="68" y="242"/>
                  </a:lnTo>
                  <a:lnTo>
                    <a:pt x="68" y="241"/>
                  </a:lnTo>
                  <a:lnTo>
                    <a:pt x="68" y="241"/>
                  </a:lnTo>
                  <a:close/>
                  <a:moveTo>
                    <a:pt x="284" y="86"/>
                  </a:move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4" y="88"/>
                  </a:lnTo>
                  <a:lnTo>
                    <a:pt x="284" y="88"/>
                  </a:lnTo>
                  <a:lnTo>
                    <a:pt x="284" y="86"/>
                  </a:lnTo>
                  <a:lnTo>
                    <a:pt x="284" y="86"/>
                  </a:lnTo>
                  <a:close/>
                  <a:moveTo>
                    <a:pt x="285" y="80"/>
                  </a:moveTo>
                  <a:lnTo>
                    <a:pt x="287" y="80"/>
                  </a:lnTo>
                  <a:lnTo>
                    <a:pt x="287" y="81"/>
                  </a:lnTo>
                  <a:lnTo>
                    <a:pt x="284" y="83"/>
                  </a:lnTo>
                  <a:lnTo>
                    <a:pt x="284" y="83"/>
                  </a:lnTo>
                  <a:lnTo>
                    <a:pt x="284" y="85"/>
                  </a:lnTo>
                  <a:lnTo>
                    <a:pt x="280" y="85"/>
                  </a:lnTo>
                  <a:lnTo>
                    <a:pt x="280" y="83"/>
                  </a:lnTo>
                  <a:lnTo>
                    <a:pt x="280" y="83"/>
                  </a:lnTo>
                  <a:lnTo>
                    <a:pt x="282" y="8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5" y="80"/>
                  </a:lnTo>
                  <a:close/>
                  <a:moveTo>
                    <a:pt x="309" y="66"/>
                  </a:moveTo>
                  <a:lnTo>
                    <a:pt x="309" y="66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9"/>
                  </a:lnTo>
                  <a:lnTo>
                    <a:pt x="310" y="69"/>
                  </a:lnTo>
                  <a:lnTo>
                    <a:pt x="310" y="69"/>
                  </a:lnTo>
                  <a:lnTo>
                    <a:pt x="312" y="69"/>
                  </a:lnTo>
                  <a:lnTo>
                    <a:pt x="312" y="69"/>
                  </a:lnTo>
                  <a:lnTo>
                    <a:pt x="314" y="70"/>
                  </a:lnTo>
                  <a:lnTo>
                    <a:pt x="312" y="72"/>
                  </a:lnTo>
                  <a:lnTo>
                    <a:pt x="310" y="72"/>
                  </a:lnTo>
                  <a:lnTo>
                    <a:pt x="310" y="74"/>
                  </a:lnTo>
                  <a:lnTo>
                    <a:pt x="310" y="75"/>
                  </a:lnTo>
                  <a:lnTo>
                    <a:pt x="309" y="77"/>
                  </a:lnTo>
                  <a:lnTo>
                    <a:pt x="307" y="77"/>
                  </a:lnTo>
                  <a:lnTo>
                    <a:pt x="304" y="75"/>
                  </a:lnTo>
                  <a:lnTo>
                    <a:pt x="302" y="75"/>
                  </a:lnTo>
                  <a:lnTo>
                    <a:pt x="302" y="75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1" y="72"/>
                  </a:lnTo>
                  <a:lnTo>
                    <a:pt x="299" y="74"/>
                  </a:lnTo>
                  <a:lnTo>
                    <a:pt x="299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8" y="72"/>
                  </a:lnTo>
                  <a:lnTo>
                    <a:pt x="298" y="72"/>
                  </a:lnTo>
                  <a:lnTo>
                    <a:pt x="302" y="67"/>
                  </a:lnTo>
                  <a:lnTo>
                    <a:pt x="304" y="67"/>
                  </a:lnTo>
                  <a:lnTo>
                    <a:pt x="309" y="66"/>
                  </a:lnTo>
                  <a:close/>
                  <a:moveTo>
                    <a:pt x="321" y="64"/>
                  </a:moveTo>
                  <a:lnTo>
                    <a:pt x="325" y="64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9"/>
                  </a:lnTo>
                  <a:lnTo>
                    <a:pt x="320" y="66"/>
                  </a:lnTo>
                  <a:lnTo>
                    <a:pt x="318" y="66"/>
                  </a:lnTo>
                  <a:lnTo>
                    <a:pt x="318" y="66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1" y="64"/>
                  </a:lnTo>
                  <a:close/>
                  <a:moveTo>
                    <a:pt x="151" y="0"/>
                  </a:moveTo>
                  <a:lnTo>
                    <a:pt x="153" y="1"/>
                  </a:lnTo>
                  <a:lnTo>
                    <a:pt x="154" y="1"/>
                  </a:lnTo>
                  <a:lnTo>
                    <a:pt x="156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4" y="3"/>
                  </a:lnTo>
                  <a:lnTo>
                    <a:pt x="167" y="3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75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7" y="6"/>
                  </a:lnTo>
                  <a:lnTo>
                    <a:pt x="200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6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3" y="6"/>
                  </a:lnTo>
                  <a:lnTo>
                    <a:pt x="219" y="7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5" y="6"/>
                  </a:lnTo>
                  <a:lnTo>
                    <a:pt x="228" y="7"/>
                  </a:lnTo>
                  <a:lnTo>
                    <a:pt x="232" y="7"/>
                  </a:lnTo>
                  <a:lnTo>
                    <a:pt x="235" y="7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7"/>
                  </a:lnTo>
                  <a:lnTo>
                    <a:pt x="238" y="7"/>
                  </a:lnTo>
                  <a:lnTo>
                    <a:pt x="238" y="9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41" y="9"/>
                  </a:lnTo>
                  <a:lnTo>
                    <a:pt x="243" y="9"/>
                  </a:lnTo>
                  <a:lnTo>
                    <a:pt x="243" y="11"/>
                  </a:lnTo>
                  <a:lnTo>
                    <a:pt x="243" y="11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3" y="14"/>
                  </a:lnTo>
                  <a:lnTo>
                    <a:pt x="243" y="14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6" y="14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4" y="17"/>
                  </a:lnTo>
                  <a:lnTo>
                    <a:pt x="255" y="17"/>
                  </a:lnTo>
                  <a:lnTo>
                    <a:pt x="255" y="17"/>
                  </a:lnTo>
                  <a:lnTo>
                    <a:pt x="257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60" y="17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8" y="18"/>
                  </a:lnTo>
                  <a:lnTo>
                    <a:pt x="268" y="18"/>
                  </a:lnTo>
                  <a:lnTo>
                    <a:pt x="271" y="18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4" y="17"/>
                  </a:lnTo>
                  <a:lnTo>
                    <a:pt x="277" y="17"/>
                  </a:lnTo>
                  <a:lnTo>
                    <a:pt x="279" y="18"/>
                  </a:lnTo>
                  <a:lnTo>
                    <a:pt x="280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4" y="20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5" y="23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3" y="25"/>
                  </a:lnTo>
                  <a:lnTo>
                    <a:pt x="295" y="23"/>
                  </a:lnTo>
                  <a:lnTo>
                    <a:pt x="298" y="25"/>
                  </a:lnTo>
                  <a:lnTo>
                    <a:pt x="299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2" y="23"/>
                  </a:lnTo>
                  <a:lnTo>
                    <a:pt x="302" y="23"/>
                  </a:lnTo>
                  <a:lnTo>
                    <a:pt x="304" y="23"/>
                  </a:lnTo>
                  <a:lnTo>
                    <a:pt x="304" y="23"/>
                  </a:lnTo>
                  <a:lnTo>
                    <a:pt x="306" y="23"/>
                  </a:lnTo>
                  <a:lnTo>
                    <a:pt x="307" y="23"/>
                  </a:lnTo>
                  <a:lnTo>
                    <a:pt x="309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0" y="25"/>
                  </a:lnTo>
                  <a:lnTo>
                    <a:pt x="310" y="26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8"/>
                  </a:lnTo>
                  <a:lnTo>
                    <a:pt x="309" y="28"/>
                  </a:lnTo>
                  <a:lnTo>
                    <a:pt x="309" y="29"/>
                  </a:lnTo>
                  <a:lnTo>
                    <a:pt x="309" y="29"/>
                  </a:lnTo>
                  <a:lnTo>
                    <a:pt x="310" y="33"/>
                  </a:lnTo>
                  <a:lnTo>
                    <a:pt x="309" y="33"/>
                  </a:lnTo>
                  <a:lnTo>
                    <a:pt x="306" y="34"/>
                  </a:lnTo>
                  <a:lnTo>
                    <a:pt x="296" y="40"/>
                  </a:lnTo>
                  <a:lnTo>
                    <a:pt x="293" y="42"/>
                  </a:lnTo>
                  <a:lnTo>
                    <a:pt x="293" y="44"/>
                  </a:lnTo>
                  <a:lnTo>
                    <a:pt x="285" y="45"/>
                  </a:lnTo>
                  <a:lnTo>
                    <a:pt x="280" y="47"/>
                  </a:lnTo>
                  <a:lnTo>
                    <a:pt x="277" y="47"/>
                  </a:lnTo>
                  <a:lnTo>
                    <a:pt x="274" y="50"/>
                  </a:lnTo>
                  <a:lnTo>
                    <a:pt x="273" y="51"/>
                  </a:lnTo>
                  <a:lnTo>
                    <a:pt x="274" y="51"/>
                  </a:lnTo>
                  <a:lnTo>
                    <a:pt x="276" y="53"/>
                  </a:lnTo>
                  <a:lnTo>
                    <a:pt x="276" y="53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68" y="59"/>
                  </a:lnTo>
                  <a:lnTo>
                    <a:pt x="265" y="64"/>
                  </a:lnTo>
                  <a:lnTo>
                    <a:pt x="263" y="66"/>
                  </a:lnTo>
                  <a:lnTo>
                    <a:pt x="261" y="67"/>
                  </a:lnTo>
                  <a:lnTo>
                    <a:pt x="258" y="74"/>
                  </a:lnTo>
                  <a:lnTo>
                    <a:pt x="258" y="75"/>
                  </a:lnTo>
                  <a:lnTo>
                    <a:pt x="260" y="81"/>
                  </a:lnTo>
                  <a:lnTo>
                    <a:pt x="261" y="83"/>
                  </a:lnTo>
                  <a:lnTo>
                    <a:pt x="261" y="85"/>
                  </a:lnTo>
                  <a:lnTo>
                    <a:pt x="265" y="85"/>
                  </a:lnTo>
                  <a:lnTo>
                    <a:pt x="266" y="86"/>
                  </a:lnTo>
                  <a:lnTo>
                    <a:pt x="265" y="88"/>
                  </a:lnTo>
                  <a:lnTo>
                    <a:pt x="261" y="89"/>
                  </a:lnTo>
                  <a:lnTo>
                    <a:pt x="257" y="91"/>
                  </a:lnTo>
                  <a:lnTo>
                    <a:pt x="255" y="94"/>
                  </a:lnTo>
                  <a:lnTo>
                    <a:pt x="255" y="96"/>
                  </a:lnTo>
                  <a:lnTo>
                    <a:pt x="254" y="96"/>
                  </a:lnTo>
                  <a:lnTo>
                    <a:pt x="254" y="99"/>
                  </a:lnTo>
                  <a:lnTo>
                    <a:pt x="252" y="100"/>
                  </a:lnTo>
                  <a:lnTo>
                    <a:pt x="252" y="102"/>
                  </a:lnTo>
                  <a:lnTo>
                    <a:pt x="250" y="103"/>
                  </a:lnTo>
                  <a:lnTo>
                    <a:pt x="250" y="103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0" y="107"/>
                  </a:lnTo>
                  <a:lnTo>
                    <a:pt x="249" y="107"/>
                  </a:lnTo>
                  <a:lnTo>
                    <a:pt x="244" y="107"/>
                  </a:lnTo>
                  <a:lnTo>
                    <a:pt x="239" y="110"/>
                  </a:lnTo>
                  <a:lnTo>
                    <a:pt x="236" y="111"/>
                  </a:lnTo>
                  <a:lnTo>
                    <a:pt x="235" y="116"/>
                  </a:lnTo>
                  <a:lnTo>
                    <a:pt x="232" y="119"/>
                  </a:lnTo>
                  <a:lnTo>
                    <a:pt x="232" y="119"/>
                  </a:lnTo>
                  <a:lnTo>
                    <a:pt x="230" y="119"/>
                  </a:lnTo>
                  <a:lnTo>
                    <a:pt x="227" y="118"/>
                  </a:lnTo>
                  <a:lnTo>
                    <a:pt x="225" y="119"/>
                  </a:lnTo>
                  <a:lnTo>
                    <a:pt x="224" y="119"/>
                  </a:lnTo>
                  <a:lnTo>
                    <a:pt x="222" y="121"/>
                  </a:lnTo>
                  <a:lnTo>
                    <a:pt x="220" y="119"/>
                  </a:lnTo>
                  <a:lnTo>
                    <a:pt x="217" y="119"/>
                  </a:lnTo>
                  <a:lnTo>
                    <a:pt x="216" y="119"/>
                  </a:lnTo>
                  <a:lnTo>
                    <a:pt x="213" y="121"/>
                  </a:lnTo>
                  <a:lnTo>
                    <a:pt x="211" y="119"/>
                  </a:lnTo>
                  <a:lnTo>
                    <a:pt x="208" y="119"/>
                  </a:lnTo>
                  <a:lnTo>
                    <a:pt x="200" y="121"/>
                  </a:lnTo>
                  <a:lnTo>
                    <a:pt x="198" y="121"/>
                  </a:lnTo>
                  <a:lnTo>
                    <a:pt x="198" y="122"/>
                  </a:lnTo>
                  <a:lnTo>
                    <a:pt x="195" y="124"/>
                  </a:lnTo>
                  <a:lnTo>
                    <a:pt x="192" y="124"/>
                  </a:lnTo>
                  <a:lnTo>
                    <a:pt x="187" y="126"/>
                  </a:lnTo>
                  <a:lnTo>
                    <a:pt x="187" y="126"/>
                  </a:lnTo>
                  <a:lnTo>
                    <a:pt x="186" y="129"/>
                  </a:lnTo>
                  <a:lnTo>
                    <a:pt x="186" y="130"/>
                  </a:lnTo>
                  <a:lnTo>
                    <a:pt x="184" y="130"/>
                  </a:lnTo>
                  <a:lnTo>
                    <a:pt x="184" y="129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3" y="132"/>
                  </a:lnTo>
                  <a:lnTo>
                    <a:pt x="181" y="132"/>
                  </a:lnTo>
                  <a:lnTo>
                    <a:pt x="179" y="130"/>
                  </a:lnTo>
                  <a:lnTo>
                    <a:pt x="176" y="129"/>
                  </a:lnTo>
                  <a:lnTo>
                    <a:pt x="175" y="129"/>
                  </a:lnTo>
                  <a:lnTo>
                    <a:pt x="173" y="127"/>
                  </a:lnTo>
                  <a:lnTo>
                    <a:pt x="173" y="126"/>
                  </a:lnTo>
                  <a:lnTo>
                    <a:pt x="172" y="124"/>
                  </a:lnTo>
                  <a:lnTo>
                    <a:pt x="172" y="122"/>
                  </a:lnTo>
                  <a:lnTo>
                    <a:pt x="172" y="122"/>
                  </a:lnTo>
                  <a:lnTo>
                    <a:pt x="170" y="121"/>
                  </a:lnTo>
                  <a:lnTo>
                    <a:pt x="170" y="119"/>
                  </a:lnTo>
                  <a:lnTo>
                    <a:pt x="172" y="118"/>
                  </a:lnTo>
                  <a:lnTo>
                    <a:pt x="172" y="118"/>
                  </a:lnTo>
                  <a:lnTo>
                    <a:pt x="173" y="118"/>
                  </a:lnTo>
                  <a:lnTo>
                    <a:pt x="172" y="118"/>
                  </a:lnTo>
                  <a:lnTo>
                    <a:pt x="170" y="118"/>
                  </a:lnTo>
                  <a:lnTo>
                    <a:pt x="168" y="116"/>
                  </a:lnTo>
                  <a:lnTo>
                    <a:pt x="164" y="113"/>
                  </a:lnTo>
                  <a:lnTo>
                    <a:pt x="164" y="111"/>
                  </a:lnTo>
                  <a:lnTo>
                    <a:pt x="164" y="111"/>
                  </a:lnTo>
                  <a:lnTo>
                    <a:pt x="162" y="111"/>
                  </a:lnTo>
                  <a:lnTo>
                    <a:pt x="162" y="113"/>
                  </a:lnTo>
                  <a:lnTo>
                    <a:pt x="159" y="111"/>
                  </a:lnTo>
                  <a:lnTo>
                    <a:pt x="156" y="113"/>
                  </a:lnTo>
                  <a:lnTo>
                    <a:pt x="154" y="108"/>
                  </a:lnTo>
                  <a:lnTo>
                    <a:pt x="154" y="107"/>
                  </a:lnTo>
                  <a:lnTo>
                    <a:pt x="154" y="105"/>
                  </a:lnTo>
                  <a:lnTo>
                    <a:pt x="156" y="103"/>
                  </a:lnTo>
                  <a:lnTo>
                    <a:pt x="156" y="102"/>
                  </a:lnTo>
                  <a:lnTo>
                    <a:pt x="157" y="100"/>
                  </a:lnTo>
                  <a:lnTo>
                    <a:pt x="159" y="99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2" y="97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1" y="96"/>
                  </a:lnTo>
                  <a:lnTo>
                    <a:pt x="156" y="91"/>
                  </a:lnTo>
                  <a:lnTo>
                    <a:pt x="157" y="91"/>
                  </a:lnTo>
                  <a:lnTo>
                    <a:pt x="157" y="89"/>
                  </a:lnTo>
                  <a:lnTo>
                    <a:pt x="157" y="88"/>
                  </a:lnTo>
                  <a:lnTo>
                    <a:pt x="157" y="86"/>
                  </a:lnTo>
                  <a:lnTo>
                    <a:pt x="159" y="86"/>
                  </a:lnTo>
                  <a:lnTo>
                    <a:pt x="159" y="85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2" y="81"/>
                  </a:lnTo>
                  <a:lnTo>
                    <a:pt x="161" y="80"/>
                  </a:lnTo>
                  <a:lnTo>
                    <a:pt x="159" y="80"/>
                  </a:lnTo>
                  <a:lnTo>
                    <a:pt x="157" y="77"/>
                  </a:lnTo>
                  <a:lnTo>
                    <a:pt x="157" y="74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4" y="72"/>
                  </a:lnTo>
                  <a:lnTo>
                    <a:pt x="154" y="70"/>
                  </a:lnTo>
                  <a:lnTo>
                    <a:pt x="154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2" y="69"/>
                  </a:lnTo>
                  <a:lnTo>
                    <a:pt x="162" y="66"/>
                  </a:lnTo>
                  <a:lnTo>
                    <a:pt x="164" y="64"/>
                  </a:lnTo>
                  <a:lnTo>
                    <a:pt x="162" y="64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61" y="61"/>
                  </a:lnTo>
                  <a:lnTo>
                    <a:pt x="16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56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1"/>
                  </a:lnTo>
                  <a:lnTo>
                    <a:pt x="164" y="50"/>
                  </a:lnTo>
                  <a:lnTo>
                    <a:pt x="162" y="48"/>
                  </a:lnTo>
                  <a:lnTo>
                    <a:pt x="162" y="47"/>
                  </a:lnTo>
                  <a:lnTo>
                    <a:pt x="164" y="47"/>
                  </a:lnTo>
                  <a:lnTo>
                    <a:pt x="165" y="47"/>
                  </a:lnTo>
                  <a:lnTo>
                    <a:pt x="165" y="45"/>
                  </a:lnTo>
                  <a:lnTo>
                    <a:pt x="168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7"/>
                  </a:lnTo>
                  <a:lnTo>
                    <a:pt x="172" y="37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8" y="37"/>
                  </a:lnTo>
                  <a:lnTo>
                    <a:pt x="168" y="36"/>
                  </a:lnTo>
                  <a:lnTo>
                    <a:pt x="168" y="34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5" y="31"/>
                  </a:lnTo>
                  <a:lnTo>
                    <a:pt x="164" y="31"/>
                  </a:lnTo>
                  <a:lnTo>
                    <a:pt x="164" y="33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57" y="33"/>
                  </a:lnTo>
                  <a:lnTo>
                    <a:pt x="156" y="34"/>
                  </a:lnTo>
                  <a:lnTo>
                    <a:pt x="154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8" y="34"/>
                  </a:lnTo>
                  <a:lnTo>
                    <a:pt x="146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2" y="29"/>
                  </a:lnTo>
                  <a:lnTo>
                    <a:pt x="140" y="29"/>
                  </a:lnTo>
                  <a:lnTo>
                    <a:pt x="138" y="29"/>
                  </a:lnTo>
                  <a:lnTo>
                    <a:pt x="137" y="31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4" y="33"/>
                  </a:lnTo>
                  <a:lnTo>
                    <a:pt x="134" y="29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5" y="26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7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2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29" y="14"/>
                  </a:lnTo>
                  <a:lnTo>
                    <a:pt x="129" y="14"/>
                  </a:lnTo>
                  <a:lnTo>
                    <a:pt x="131" y="11"/>
                  </a:lnTo>
                  <a:lnTo>
                    <a:pt x="131" y="11"/>
                  </a:lnTo>
                  <a:lnTo>
                    <a:pt x="132" y="9"/>
                  </a:lnTo>
                  <a:lnTo>
                    <a:pt x="134" y="7"/>
                  </a:lnTo>
                  <a:lnTo>
                    <a:pt x="137" y="7"/>
                  </a:lnTo>
                  <a:lnTo>
                    <a:pt x="140" y="7"/>
                  </a:lnTo>
                  <a:lnTo>
                    <a:pt x="142" y="7"/>
                  </a:lnTo>
                  <a:lnTo>
                    <a:pt x="142" y="7"/>
                  </a:lnTo>
                  <a:lnTo>
                    <a:pt x="143" y="6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6" y="1"/>
                  </a:lnTo>
                  <a:lnTo>
                    <a:pt x="150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6" name="Freeform 283">
              <a:extLst>
                <a:ext uri="{FF2B5EF4-FFF2-40B4-BE49-F238E27FC236}">
                  <a16:creationId xmlns:a16="http://schemas.microsoft.com/office/drawing/2014/main" id="{D00CE7A1-581D-5453-A3D8-FF877A0AC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233" y="3907176"/>
              <a:ext cx="187125" cy="161786"/>
            </a:xfrm>
            <a:custGeom>
              <a:avLst/>
              <a:gdLst>
                <a:gd name="T0" fmla="*/ 53 w 96"/>
                <a:gd name="T1" fmla="*/ 33 h 83"/>
                <a:gd name="T2" fmla="*/ 55 w 96"/>
                <a:gd name="T3" fmla="*/ 34 h 83"/>
                <a:gd name="T4" fmla="*/ 55 w 96"/>
                <a:gd name="T5" fmla="*/ 36 h 83"/>
                <a:gd name="T6" fmla="*/ 50 w 96"/>
                <a:gd name="T7" fmla="*/ 34 h 83"/>
                <a:gd name="T8" fmla="*/ 52 w 96"/>
                <a:gd name="T9" fmla="*/ 34 h 83"/>
                <a:gd name="T10" fmla="*/ 52 w 96"/>
                <a:gd name="T11" fmla="*/ 33 h 83"/>
                <a:gd name="T12" fmla="*/ 53 w 96"/>
                <a:gd name="T13" fmla="*/ 30 h 83"/>
                <a:gd name="T14" fmla="*/ 52 w 96"/>
                <a:gd name="T15" fmla="*/ 28 h 83"/>
                <a:gd name="T16" fmla="*/ 39 w 96"/>
                <a:gd name="T17" fmla="*/ 19 h 83"/>
                <a:gd name="T18" fmla="*/ 44 w 96"/>
                <a:gd name="T19" fmla="*/ 36 h 83"/>
                <a:gd name="T20" fmla="*/ 49 w 96"/>
                <a:gd name="T21" fmla="*/ 42 h 83"/>
                <a:gd name="T22" fmla="*/ 49 w 96"/>
                <a:gd name="T23" fmla="*/ 39 h 83"/>
                <a:gd name="T24" fmla="*/ 52 w 96"/>
                <a:gd name="T25" fmla="*/ 41 h 83"/>
                <a:gd name="T26" fmla="*/ 58 w 96"/>
                <a:gd name="T27" fmla="*/ 45 h 83"/>
                <a:gd name="T28" fmla="*/ 68 w 96"/>
                <a:gd name="T29" fmla="*/ 50 h 83"/>
                <a:gd name="T30" fmla="*/ 85 w 96"/>
                <a:gd name="T31" fmla="*/ 67 h 83"/>
                <a:gd name="T32" fmla="*/ 91 w 96"/>
                <a:gd name="T33" fmla="*/ 75 h 83"/>
                <a:gd name="T34" fmla="*/ 96 w 96"/>
                <a:gd name="T35" fmla="*/ 78 h 83"/>
                <a:gd name="T36" fmla="*/ 91 w 96"/>
                <a:gd name="T37" fmla="*/ 80 h 83"/>
                <a:gd name="T38" fmla="*/ 86 w 96"/>
                <a:gd name="T39" fmla="*/ 82 h 83"/>
                <a:gd name="T40" fmla="*/ 83 w 96"/>
                <a:gd name="T41" fmla="*/ 80 h 83"/>
                <a:gd name="T42" fmla="*/ 79 w 96"/>
                <a:gd name="T43" fmla="*/ 75 h 83"/>
                <a:gd name="T44" fmla="*/ 71 w 96"/>
                <a:gd name="T45" fmla="*/ 66 h 83"/>
                <a:gd name="T46" fmla="*/ 63 w 96"/>
                <a:gd name="T47" fmla="*/ 56 h 83"/>
                <a:gd name="T48" fmla="*/ 53 w 96"/>
                <a:gd name="T49" fmla="*/ 52 h 83"/>
                <a:gd name="T50" fmla="*/ 47 w 96"/>
                <a:gd name="T51" fmla="*/ 52 h 83"/>
                <a:gd name="T52" fmla="*/ 41 w 96"/>
                <a:gd name="T53" fmla="*/ 52 h 83"/>
                <a:gd name="T54" fmla="*/ 38 w 96"/>
                <a:gd name="T55" fmla="*/ 50 h 83"/>
                <a:gd name="T56" fmla="*/ 30 w 96"/>
                <a:gd name="T57" fmla="*/ 53 h 83"/>
                <a:gd name="T58" fmla="*/ 25 w 96"/>
                <a:gd name="T59" fmla="*/ 49 h 83"/>
                <a:gd name="T60" fmla="*/ 22 w 96"/>
                <a:gd name="T61" fmla="*/ 47 h 83"/>
                <a:gd name="T62" fmla="*/ 17 w 96"/>
                <a:gd name="T63" fmla="*/ 55 h 83"/>
                <a:gd name="T64" fmla="*/ 12 w 96"/>
                <a:gd name="T65" fmla="*/ 53 h 83"/>
                <a:gd name="T66" fmla="*/ 9 w 96"/>
                <a:gd name="T67" fmla="*/ 55 h 83"/>
                <a:gd name="T68" fmla="*/ 4 w 96"/>
                <a:gd name="T69" fmla="*/ 55 h 83"/>
                <a:gd name="T70" fmla="*/ 0 w 96"/>
                <a:gd name="T71" fmla="*/ 52 h 83"/>
                <a:gd name="T72" fmla="*/ 1 w 96"/>
                <a:gd name="T73" fmla="*/ 41 h 83"/>
                <a:gd name="T74" fmla="*/ 4 w 96"/>
                <a:gd name="T75" fmla="*/ 30 h 83"/>
                <a:gd name="T76" fmla="*/ 6 w 96"/>
                <a:gd name="T77" fmla="*/ 20 h 83"/>
                <a:gd name="T78" fmla="*/ 8 w 96"/>
                <a:gd name="T79" fmla="*/ 15 h 83"/>
                <a:gd name="T80" fmla="*/ 11 w 96"/>
                <a:gd name="T81" fmla="*/ 14 h 83"/>
                <a:gd name="T82" fmla="*/ 15 w 96"/>
                <a:gd name="T83" fmla="*/ 11 h 83"/>
                <a:gd name="T84" fmla="*/ 19 w 96"/>
                <a:gd name="T85" fmla="*/ 9 h 83"/>
                <a:gd name="T86" fmla="*/ 20 w 96"/>
                <a:gd name="T87" fmla="*/ 8 h 83"/>
                <a:gd name="T88" fmla="*/ 25 w 96"/>
                <a:gd name="T89" fmla="*/ 8 h 83"/>
                <a:gd name="T90" fmla="*/ 27 w 96"/>
                <a:gd name="T91" fmla="*/ 6 h 83"/>
                <a:gd name="T92" fmla="*/ 28 w 96"/>
                <a:gd name="T93" fmla="*/ 4 h 83"/>
                <a:gd name="T94" fmla="*/ 31 w 96"/>
                <a:gd name="T9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" h="83">
                  <a:moveTo>
                    <a:pt x="50" y="31"/>
                  </a:move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0" y="31"/>
                  </a:lnTo>
                  <a:close/>
                  <a:moveTo>
                    <a:pt x="52" y="28"/>
                  </a:moveTo>
                  <a:lnTo>
                    <a:pt x="52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close/>
                  <a:moveTo>
                    <a:pt x="31" y="0"/>
                  </a:moveTo>
                  <a:lnTo>
                    <a:pt x="36" y="9"/>
                  </a:lnTo>
                  <a:lnTo>
                    <a:pt x="38" y="14"/>
                  </a:lnTo>
                  <a:lnTo>
                    <a:pt x="39" y="19"/>
                  </a:lnTo>
                  <a:lnTo>
                    <a:pt x="39" y="26"/>
                  </a:lnTo>
                  <a:lnTo>
                    <a:pt x="41" y="31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9" y="42"/>
                  </a:lnTo>
                  <a:lnTo>
                    <a:pt x="49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5" y="45"/>
                  </a:lnTo>
                  <a:lnTo>
                    <a:pt x="58" y="45"/>
                  </a:lnTo>
                  <a:lnTo>
                    <a:pt x="60" y="45"/>
                  </a:lnTo>
                  <a:lnTo>
                    <a:pt x="60" y="47"/>
                  </a:lnTo>
                  <a:lnTo>
                    <a:pt x="63" y="49"/>
                  </a:lnTo>
                  <a:lnTo>
                    <a:pt x="68" y="50"/>
                  </a:lnTo>
                  <a:lnTo>
                    <a:pt x="72" y="55"/>
                  </a:lnTo>
                  <a:lnTo>
                    <a:pt x="75" y="60"/>
                  </a:lnTo>
                  <a:lnTo>
                    <a:pt x="83" y="66"/>
                  </a:lnTo>
                  <a:lnTo>
                    <a:pt x="85" y="67"/>
                  </a:lnTo>
                  <a:lnTo>
                    <a:pt x="86" y="71"/>
                  </a:lnTo>
                  <a:lnTo>
                    <a:pt x="88" y="71"/>
                  </a:lnTo>
                  <a:lnTo>
                    <a:pt x="91" y="74"/>
                  </a:lnTo>
                  <a:lnTo>
                    <a:pt x="91" y="75"/>
                  </a:lnTo>
                  <a:lnTo>
                    <a:pt x="94" y="77"/>
                  </a:lnTo>
                  <a:lnTo>
                    <a:pt x="94" y="75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4" y="78"/>
                  </a:lnTo>
                  <a:lnTo>
                    <a:pt x="93" y="80"/>
                  </a:lnTo>
                  <a:lnTo>
                    <a:pt x="93" y="78"/>
                  </a:lnTo>
                  <a:lnTo>
                    <a:pt x="91" y="80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86" y="82"/>
                  </a:lnTo>
                  <a:lnTo>
                    <a:pt x="86" y="80"/>
                  </a:lnTo>
                  <a:lnTo>
                    <a:pt x="86" y="82"/>
                  </a:lnTo>
                  <a:lnTo>
                    <a:pt x="85" y="82"/>
                  </a:lnTo>
                  <a:lnTo>
                    <a:pt x="83" y="80"/>
                  </a:lnTo>
                  <a:lnTo>
                    <a:pt x="83" y="78"/>
                  </a:lnTo>
                  <a:lnTo>
                    <a:pt x="82" y="77"/>
                  </a:lnTo>
                  <a:lnTo>
                    <a:pt x="80" y="77"/>
                  </a:lnTo>
                  <a:lnTo>
                    <a:pt x="79" y="75"/>
                  </a:lnTo>
                  <a:lnTo>
                    <a:pt x="79" y="74"/>
                  </a:lnTo>
                  <a:lnTo>
                    <a:pt x="77" y="71"/>
                  </a:lnTo>
                  <a:lnTo>
                    <a:pt x="74" y="69"/>
                  </a:lnTo>
                  <a:lnTo>
                    <a:pt x="71" y="66"/>
                  </a:lnTo>
                  <a:lnTo>
                    <a:pt x="68" y="63"/>
                  </a:lnTo>
                  <a:lnTo>
                    <a:pt x="64" y="60"/>
                  </a:lnTo>
                  <a:lnTo>
                    <a:pt x="63" y="58"/>
                  </a:lnTo>
                  <a:lnTo>
                    <a:pt x="63" y="56"/>
                  </a:lnTo>
                  <a:lnTo>
                    <a:pt x="58" y="56"/>
                  </a:lnTo>
                  <a:lnTo>
                    <a:pt x="56" y="55"/>
                  </a:lnTo>
                  <a:lnTo>
                    <a:pt x="55" y="53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1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0"/>
                  </a:lnTo>
                  <a:lnTo>
                    <a:pt x="34" y="52"/>
                  </a:lnTo>
                  <a:lnTo>
                    <a:pt x="30" y="53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5" y="50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2" y="49"/>
                  </a:lnTo>
                  <a:lnTo>
                    <a:pt x="22" y="47"/>
                  </a:lnTo>
                  <a:lnTo>
                    <a:pt x="20" y="47"/>
                  </a:lnTo>
                  <a:lnTo>
                    <a:pt x="20" y="49"/>
                  </a:lnTo>
                  <a:lnTo>
                    <a:pt x="17" y="52"/>
                  </a:lnTo>
                  <a:lnTo>
                    <a:pt x="17" y="55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2" y="53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9" y="53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0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7" name="Freeform 284">
              <a:extLst>
                <a:ext uri="{FF2B5EF4-FFF2-40B4-BE49-F238E27FC236}">
                  <a16:creationId xmlns:a16="http://schemas.microsoft.com/office/drawing/2014/main" id="{DC1807F7-CC93-65AE-EF73-74D4E12B8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536" y="3624539"/>
              <a:ext cx="235856" cy="202719"/>
            </a:xfrm>
            <a:custGeom>
              <a:avLst/>
              <a:gdLst>
                <a:gd name="T0" fmla="*/ 121 w 121"/>
                <a:gd name="T1" fmla="*/ 0 h 104"/>
                <a:gd name="T2" fmla="*/ 121 w 121"/>
                <a:gd name="T3" fmla="*/ 8 h 104"/>
                <a:gd name="T4" fmla="*/ 121 w 121"/>
                <a:gd name="T5" fmla="*/ 14 h 104"/>
                <a:gd name="T6" fmla="*/ 121 w 121"/>
                <a:gd name="T7" fmla="*/ 20 h 104"/>
                <a:gd name="T8" fmla="*/ 121 w 121"/>
                <a:gd name="T9" fmla="*/ 25 h 104"/>
                <a:gd name="T10" fmla="*/ 74 w 121"/>
                <a:gd name="T11" fmla="*/ 61 h 104"/>
                <a:gd name="T12" fmla="*/ 72 w 121"/>
                <a:gd name="T13" fmla="*/ 64 h 104"/>
                <a:gd name="T14" fmla="*/ 67 w 121"/>
                <a:gd name="T15" fmla="*/ 66 h 104"/>
                <a:gd name="T16" fmla="*/ 64 w 121"/>
                <a:gd name="T17" fmla="*/ 66 h 104"/>
                <a:gd name="T18" fmla="*/ 61 w 121"/>
                <a:gd name="T19" fmla="*/ 69 h 104"/>
                <a:gd name="T20" fmla="*/ 58 w 121"/>
                <a:gd name="T21" fmla="*/ 72 h 104"/>
                <a:gd name="T22" fmla="*/ 56 w 121"/>
                <a:gd name="T23" fmla="*/ 74 h 104"/>
                <a:gd name="T24" fmla="*/ 58 w 121"/>
                <a:gd name="T25" fmla="*/ 77 h 104"/>
                <a:gd name="T26" fmla="*/ 58 w 121"/>
                <a:gd name="T27" fmla="*/ 80 h 104"/>
                <a:gd name="T28" fmla="*/ 58 w 121"/>
                <a:gd name="T29" fmla="*/ 83 h 104"/>
                <a:gd name="T30" fmla="*/ 58 w 121"/>
                <a:gd name="T31" fmla="*/ 88 h 104"/>
                <a:gd name="T32" fmla="*/ 58 w 121"/>
                <a:gd name="T33" fmla="*/ 91 h 104"/>
                <a:gd name="T34" fmla="*/ 58 w 121"/>
                <a:gd name="T35" fmla="*/ 96 h 104"/>
                <a:gd name="T36" fmla="*/ 50 w 121"/>
                <a:gd name="T37" fmla="*/ 96 h 104"/>
                <a:gd name="T38" fmla="*/ 41 w 121"/>
                <a:gd name="T39" fmla="*/ 96 h 104"/>
                <a:gd name="T40" fmla="*/ 33 w 121"/>
                <a:gd name="T41" fmla="*/ 96 h 104"/>
                <a:gd name="T42" fmla="*/ 26 w 121"/>
                <a:gd name="T43" fmla="*/ 96 h 104"/>
                <a:gd name="T44" fmla="*/ 20 w 121"/>
                <a:gd name="T45" fmla="*/ 96 h 104"/>
                <a:gd name="T46" fmla="*/ 14 w 121"/>
                <a:gd name="T47" fmla="*/ 96 h 104"/>
                <a:gd name="T48" fmla="*/ 7 w 121"/>
                <a:gd name="T49" fmla="*/ 96 h 104"/>
                <a:gd name="T50" fmla="*/ 1 w 121"/>
                <a:gd name="T51" fmla="*/ 99 h 104"/>
                <a:gd name="T52" fmla="*/ 0 w 121"/>
                <a:gd name="T53" fmla="*/ 102 h 104"/>
                <a:gd name="T54" fmla="*/ 0 w 121"/>
                <a:gd name="T55" fmla="*/ 102 h 104"/>
                <a:gd name="T56" fmla="*/ 3 w 121"/>
                <a:gd name="T57" fmla="*/ 86 h 104"/>
                <a:gd name="T58" fmla="*/ 6 w 121"/>
                <a:gd name="T59" fmla="*/ 82 h 104"/>
                <a:gd name="T60" fmla="*/ 11 w 121"/>
                <a:gd name="T61" fmla="*/ 77 h 104"/>
                <a:gd name="T62" fmla="*/ 12 w 121"/>
                <a:gd name="T63" fmla="*/ 71 h 104"/>
                <a:gd name="T64" fmla="*/ 12 w 121"/>
                <a:gd name="T65" fmla="*/ 69 h 104"/>
                <a:gd name="T66" fmla="*/ 15 w 121"/>
                <a:gd name="T67" fmla="*/ 64 h 104"/>
                <a:gd name="T68" fmla="*/ 18 w 121"/>
                <a:gd name="T69" fmla="*/ 60 h 104"/>
                <a:gd name="T70" fmla="*/ 18 w 121"/>
                <a:gd name="T71" fmla="*/ 58 h 104"/>
                <a:gd name="T72" fmla="*/ 17 w 121"/>
                <a:gd name="T73" fmla="*/ 60 h 104"/>
                <a:gd name="T74" fmla="*/ 17 w 121"/>
                <a:gd name="T75" fmla="*/ 60 h 104"/>
                <a:gd name="T76" fmla="*/ 18 w 121"/>
                <a:gd name="T77" fmla="*/ 56 h 104"/>
                <a:gd name="T78" fmla="*/ 28 w 121"/>
                <a:gd name="T79" fmla="*/ 49 h 104"/>
                <a:gd name="T80" fmla="*/ 31 w 121"/>
                <a:gd name="T81" fmla="*/ 44 h 104"/>
                <a:gd name="T82" fmla="*/ 33 w 121"/>
                <a:gd name="T83" fmla="*/ 36 h 104"/>
                <a:gd name="T84" fmla="*/ 34 w 121"/>
                <a:gd name="T85" fmla="*/ 31 h 104"/>
                <a:gd name="T86" fmla="*/ 37 w 121"/>
                <a:gd name="T87" fmla="*/ 25 h 104"/>
                <a:gd name="T88" fmla="*/ 39 w 121"/>
                <a:gd name="T89" fmla="*/ 20 h 104"/>
                <a:gd name="T90" fmla="*/ 42 w 121"/>
                <a:gd name="T91" fmla="*/ 19 h 104"/>
                <a:gd name="T92" fmla="*/ 48 w 121"/>
                <a:gd name="T93" fmla="*/ 14 h 104"/>
                <a:gd name="T94" fmla="*/ 52 w 121"/>
                <a:gd name="T95" fmla="*/ 11 h 104"/>
                <a:gd name="T96" fmla="*/ 55 w 121"/>
                <a:gd name="T97" fmla="*/ 3 h 104"/>
                <a:gd name="T98" fmla="*/ 93 w 121"/>
                <a:gd name="T9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" h="104">
                  <a:moveTo>
                    <a:pt x="97" y="0"/>
                  </a:moveTo>
                  <a:lnTo>
                    <a:pt x="121" y="0"/>
                  </a:lnTo>
                  <a:lnTo>
                    <a:pt x="121" y="4"/>
                  </a:lnTo>
                  <a:lnTo>
                    <a:pt x="121" y="8"/>
                  </a:lnTo>
                  <a:lnTo>
                    <a:pt x="121" y="11"/>
                  </a:lnTo>
                  <a:lnTo>
                    <a:pt x="121" y="14"/>
                  </a:lnTo>
                  <a:lnTo>
                    <a:pt x="121" y="17"/>
                  </a:lnTo>
                  <a:lnTo>
                    <a:pt x="121" y="20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74" y="25"/>
                  </a:lnTo>
                  <a:lnTo>
                    <a:pt x="74" y="61"/>
                  </a:lnTo>
                  <a:lnTo>
                    <a:pt x="74" y="63"/>
                  </a:lnTo>
                  <a:lnTo>
                    <a:pt x="72" y="64"/>
                  </a:lnTo>
                  <a:lnTo>
                    <a:pt x="70" y="64"/>
                  </a:lnTo>
                  <a:lnTo>
                    <a:pt x="67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3" y="68"/>
                  </a:lnTo>
                  <a:lnTo>
                    <a:pt x="61" y="69"/>
                  </a:lnTo>
                  <a:lnTo>
                    <a:pt x="58" y="71"/>
                  </a:lnTo>
                  <a:lnTo>
                    <a:pt x="58" y="72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5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8" y="91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53" y="96"/>
                  </a:lnTo>
                  <a:lnTo>
                    <a:pt x="50" y="96"/>
                  </a:lnTo>
                  <a:lnTo>
                    <a:pt x="47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3" y="96"/>
                  </a:lnTo>
                  <a:lnTo>
                    <a:pt x="29" y="96"/>
                  </a:lnTo>
                  <a:lnTo>
                    <a:pt x="26" y="96"/>
                  </a:lnTo>
                  <a:lnTo>
                    <a:pt x="23" y="96"/>
                  </a:lnTo>
                  <a:lnTo>
                    <a:pt x="20" y="96"/>
                  </a:lnTo>
                  <a:lnTo>
                    <a:pt x="17" y="96"/>
                  </a:lnTo>
                  <a:lnTo>
                    <a:pt x="14" y="96"/>
                  </a:lnTo>
                  <a:lnTo>
                    <a:pt x="11" y="96"/>
                  </a:lnTo>
                  <a:lnTo>
                    <a:pt x="7" y="96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1" y="101"/>
                  </a:lnTo>
                  <a:lnTo>
                    <a:pt x="0" y="102"/>
                  </a:lnTo>
                  <a:lnTo>
                    <a:pt x="1" y="104"/>
                  </a:lnTo>
                  <a:lnTo>
                    <a:pt x="0" y="102"/>
                  </a:lnTo>
                  <a:lnTo>
                    <a:pt x="1" y="94"/>
                  </a:lnTo>
                  <a:lnTo>
                    <a:pt x="3" y="86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7" y="80"/>
                  </a:lnTo>
                  <a:lnTo>
                    <a:pt x="11" y="77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2" y="69"/>
                  </a:lnTo>
                  <a:lnTo>
                    <a:pt x="14" y="68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8" y="56"/>
                  </a:lnTo>
                  <a:lnTo>
                    <a:pt x="22" y="53"/>
                  </a:lnTo>
                  <a:lnTo>
                    <a:pt x="28" y="49"/>
                  </a:lnTo>
                  <a:lnTo>
                    <a:pt x="29" y="47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4" y="31"/>
                  </a:lnTo>
                  <a:lnTo>
                    <a:pt x="36" y="28"/>
                  </a:lnTo>
                  <a:lnTo>
                    <a:pt x="37" y="25"/>
                  </a:lnTo>
                  <a:lnTo>
                    <a:pt x="37" y="22"/>
                  </a:lnTo>
                  <a:lnTo>
                    <a:pt x="39" y="20"/>
                  </a:lnTo>
                  <a:lnTo>
                    <a:pt x="41" y="20"/>
                  </a:lnTo>
                  <a:lnTo>
                    <a:pt x="42" y="19"/>
                  </a:lnTo>
                  <a:lnTo>
                    <a:pt x="45" y="17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1"/>
                  </a:lnTo>
                  <a:lnTo>
                    <a:pt x="53" y="8"/>
                  </a:lnTo>
                  <a:lnTo>
                    <a:pt x="55" y="3"/>
                  </a:lnTo>
                  <a:lnTo>
                    <a:pt x="56" y="0"/>
                  </a:lnTo>
                  <a:lnTo>
                    <a:pt x="93" y="0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8" name="Freeform 285">
              <a:extLst>
                <a:ext uri="{FF2B5EF4-FFF2-40B4-BE49-F238E27FC236}">
                  <a16:creationId xmlns:a16="http://schemas.microsoft.com/office/drawing/2014/main" id="{017DE746-DEF3-DD6F-F748-7DE0E3D5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917" y="3501738"/>
              <a:ext cx="345013" cy="288485"/>
            </a:xfrm>
            <a:custGeom>
              <a:avLst/>
              <a:gdLst>
                <a:gd name="T0" fmla="*/ 18 w 177"/>
                <a:gd name="T1" fmla="*/ 0 h 148"/>
                <a:gd name="T2" fmla="*/ 41 w 177"/>
                <a:gd name="T3" fmla="*/ 6 h 148"/>
                <a:gd name="T4" fmla="*/ 56 w 177"/>
                <a:gd name="T5" fmla="*/ 9 h 148"/>
                <a:gd name="T6" fmla="*/ 65 w 177"/>
                <a:gd name="T7" fmla="*/ 12 h 148"/>
                <a:gd name="T8" fmla="*/ 76 w 177"/>
                <a:gd name="T9" fmla="*/ 6 h 148"/>
                <a:gd name="T10" fmla="*/ 81 w 177"/>
                <a:gd name="T11" fmla="*/ 4 h 148"/>
                <a:gd name="T12" fmla="*/ 86 w 177"/>
                <a:gd name="T13" fmla="*/ 3 h 148"/>
                <a:gd name="T14" fmla="*/ 87 w 177"/>
                <a:gd name="T15" fmla="*/ 3 h 148"/>
                <a:gd name="T16" fmla="*/ 92 w 177"/>
                <a:gd name="T17" fmla="*/ 0 h 148"/>
                <a:gd name="T18" fmla="*/ 101 w 177"/>
                <a:gd name="T19" fmla="*/ 3 h 148"/>
                <a:gd name="T20" fmla="*/ 108 w 177"/>
                <a:gd name="T21" fmla="*/ 4 h 148"/>
                <a:gd name="T22" fmla="*/ 103 w 177"/>
                <a:gd name="T23" fmla="*/ 4 h 148"/>
                <a:gd name="T24" fmla="*/ 108 w 177"/>
                <a:gd name="T25" fmla="*/ 8 h 148"/>
                <a:gd name="T26" fmla="*/ 109 w 177"/>
                <a:gd name="T27" fmla="*/ 4 h 148"/>
                <a:gd name="T28" fmla="*/ 116 w 177"/>
                <a:gd name="T29" fmla="*/ 9 h 148"/>
                <a:gd name="T30" fmla="*/ 123 w 177"/>
                <a:gd name="T31" fmla="*/ 8 h 148"/>
                <a:gd name="T32" fmla="*/ 130 w 177"/>
                <a:gd name="T33" fmla="*/ 8 h 148"/>
                <a:gd name="T34" fmla="*/ 138 w 177"/>
                <a:gd name="T35" fmla="*/ 4 h 148"/>
                <a:gd name="T36" fmla="*/ 142 w 177"/>
                <a:gd name="T37" fmla="*/ 16 h 148"/>
                <a:gd name="T38" fmla="*/ 146 w 177"/>
                <a:gd name="T39" fmla="*/ 25 h 148"/>
                <a:gd name="T40" fmla="*/ 147 w 177"/>
                <a:gd name="T41" fmla="*/ 34 h 148"/>
                <a:gd name="T42" fmla="*/ 141 w 177"/>
                <a:gd name="T43" fmla="*/ 55 h 148"/>
                <a:gd name="T44" fmla="*/ 136 w 177"/>
                <a:gd name="T45" fmla="*/ 60 h 148"/>
                <a:gd name="T46" fmla="*/ 125 w 177"/>
                <a:gd name="T47" fmla="*/ 49 h 148"/>
                <a:gd name="T48" fmla="*/ 122 w 177"/>
                <a:gd name="T49" fmla="*/ 41 h 148"/>
                <a:gd name="T50" fmla="*/ 117 w 177"/>
                <a:gd name="T51" fmla="*/ 33 h 148"/>
                <a:gd name="T52" fmla="*/ 114 w 177"/>
                <a:gd name="T53" fmla="*/ 28 h 148"/>
                <a:gd name="T54" fmla="*/ 114 w 177"/>
                <a:gd name="T55" fmla="*/ 34 h 148"/>
                <a:gd name="T56" fmla="*/ 116 w 177"/>
                <a:gd name="T57" fmla="*/ 42 h 148"/>
                <a:gd name="T58" fmla="*/ 119 w 177"/>
                <a:gd name="T59" fmla="*/ 49 h 148"/>
                <a:gd name="T60" fmla="*/ 128 w 177"/>
                <a:gd name="T61" fmla="*/ 56 h 148"/>
                <a:gd name="T62" fmla="*/ 130 w 177"/>
                <a:gd name="T63" fmla="*/ 66 h 148"/>
                <a:gd name="T64" fmla="*/ 134 w 177"/>
                <a:gd name="T65" fmla="*/ 72 h 148"/>
                <a:gd name="T66" fmla="*/ 144 w 177"/>
                <a:gd name="T67" fmla="*/ 93 h 148"/>
                <a:gd name="T68" fmla="*/ 155 w 177"/>
                <a:gd name="T69" fmla="*/ 115 h 148"/>
                <a:gd name="T70" fmla="*/ 158 w 177"/>
                <a:gd name="T71" fmla="*/ 119 h 148"/>
                <a:gd name="T72" fmla="*/ 157 w 177"/>
                <a:gd name="T73" fmla="*/ 121 h 148"/>
                <a:gd name="T74" fmla="*/ 161 w 177"/>
                <a:gd name="T75" fmla="*/ 135 h 148"/>
                <a:gd name="T76" fmla="*/ 171 w 177"/>
                <a:gd name="T77" fmla="*/ 143 h 148"/>
                <a:gd name="T78" fmla="*/ 149 w 177"/>
                <a:gd name="T79" fmla="*/ 148 h 148"/>
                <a:gd name="T80" fmla="*/ 98 w 177"/>
                <a:gd name="T81" fmla="*/ 146 h 148"/>
                <a:gd name="T82" fmla="*/ 95 w 177"/>
                <a:gd name="T83" fmla="*/ 148 h 148"/>
                <a:gd name="T84" fmla="*/ 16 w 177"/>
                <a:gd name="T85" fmla="*/ 148 h 148"/>
                <a:gd name="T86" fmla="*/ 5 w 177"/>
                <a:gd name="T87" fmla="*/ 38 h 148"/>
                <a:gd name="T88" fmla="*/ 2 w 177"/>
                <a:gd name="T89" fmla="*/ 27 h 148"/>
                <a:gd name="T90" fmla="*/ 4 w 177"/>
                <a:gd name="T91" fmla="*/ 19 h 148"/>
                <a:gd name="T92" fmla="*/ 4 w 177"/>
                <a:gd name="T93" fmla="*/ 11 h 148"/>
                <a:gd name="T94" fmla="*/ 4 w 177"/>
                <a:gd name="T95" fmla="*/ 3 h 148"/>
                <a:gd name="T96" fmla="*/ 7 w 177"/>
                <a:gd name="T9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48"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6" y="1"/>
                  </a:lnTo>
                  <a:lnTo>
                    <a:pt x="30" y="3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6" y="9"/>
                  </a:lnTo>
                  <a:lnTo>
                    <a:pt x="60" y="11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70" y="11"/>
                  </a:lnTo>
                  <a:lnTo>
                    <a:pt x="71" y="9"/>
                  </a:lnTo>
                  <a:lnTo>
                    <a:pt x="76" y="6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6" y="3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2" y="1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5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5" y="1"/>
                  </a:lnTo>
                  <a:lnTo>
                    <a:pt x="105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8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1" y="6"/>
                  </a:lnTo>
                  <a:lnTo>
                    <a:pt x="114" y="8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9" y="8"/>
                  </a:lnTo>
                  <a:lnTo>
                    <a:pt x="119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7" y="8"/>
                  </a:lnTo>
                  <a:lnTo>
                    <a:pt x="130" y="8"/>
                  </a:lnTo>
                  <a:lnTo>
                    <a:pt x="134" y="6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9" y="6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6"/>
                  </a:lnTo>
                  <a:lnTo>
                    <a:pt x="142" y="17"/>
                  </a:lnTo>
                  <a:lnTo>
                    <a:pt x="142" y="19"/>
                  </a:lnTo>
                  <a:lnTo>
                    <a:pt x="146" y="22"/>
                  </a:lnTo>
                  <a:lnTo>
                    <a:pt x="146" y="25"/>
                  </a:lnTo>
                  <a:lnTo>
                    <a:pt x="147" y="28"/>
                  </a:lnTo>
                  <a:lnTo>
                    <a:pt x="147" y="33"/>
                  </a:lnTo>
                  <a:lnTo>
                    <a:pt x="149" y="33"/>
                  </a:lnTo>
                  <a:lnTo>
                    <a:pt x="147" y="34"/>
                  </a:lnTo>
                  <a:lnTo>
                    <a:pt x="146" y="38"/>
                  </a:lnTo>
                  <a:lnTo>
                    <a:pt x="144" y="45"/>
                  </a:lnTo>
                  <a:lnTo>
                    <a:pt x="142" y="52"/>
                  </a:lnTo>
                  <a:lnTo>
                    <a:pt x="141" y="55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6" y="60"/>
                  </a:lnTo>
                  <a:lnTo>
                    <a:pt x="131" y="56"/>
                  </a:lnTo>
                  <a:lnTo>
                    <a:pt x="130" y="53"/>
                  </a:lnTo>
                  <a:lnTo>
                    <a:pt x="127" y="50"/>
                  </a:lnTo>
                  <a:lnTo>
                    <a:pt x="125" y="49"/>
                  </a:lnTo>
                  <a:lnTo>
                    <a:pt x="123" y="45"/>
                  </a:lnTo>
                  <a:lnTo>
                    <a:pt x="123" y="44"/>
                  </a:lnTo>
                  <a:lnTo>
                    <a:pt x="123" y="41"/>
                  </a:lnTo>
                  <a:lnTo>
                    <a:pt x="122" y="41"/>
                  </a:lnTo>
                  <a:lnTo>
                    <a:pt x="119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7" y="33"/>
                  </a:lnTo>
                  <a:lnTo>
                    <a:pt x="116" y="28"/>
                  </a:lnTo>
                  <a:lnTo>
                    <a:pt x="114" y="27"/>
                  </a:lnTo>
                  <a:lnTo>
                    <a:pt x="112" y="27"/>
                  </a:lnTo>
                  <a:lnTo>
                    <a:pt x="114" y="28"/>
                  </a:lnTo>
                  <a:lnTo>
                    <a:pt x="112" y="30"/>
                  </a:lnTo>
                  <a:lnTo>
                    <a:pt x="111" y="31"/>
                  </a:lnTo>
                  <a:lnTo>
                    <a:pt x="112" y="33"/>
                  </a:lnTo>
                  <a:lnTo>
                    <a:pt x="114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6" y="41"/>
                  </a:lnTo>
                  <a:lnTo>
                    <a:pt x="116" y="42"/>
                  </a:lnTo>
                  <a:lnTo>
                    <a:pt x="117" y="44"/>
                  </a:lnTo>
                  <a:lnTo>
                    <a:pt x="119" y="45"/>
                  </a:lnTo>
                  <a:lnTo>
                    <a:pt x="119" y="47"/>
                  </a:lnTo>
                  <a:lnTo>
                    <a:pt x="119" y="49"/>
                  </a:lnTo>
                  <a:lnTo>
                    <a:pt x="122" y="50"/>
                  </a:lnTo>
                  <a:lnTo>
                    <a:pt x="123" y="53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8" y="61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1" y="67"/>
                  </a:lnTo>
                  <a:lnTo>
                    <a:pt x="133" y="67"/>
                  </a:lnTo>
                  <a:lnTo>
                    <a:pt x="133" y="69"/>
                  </a:lnTo>
                  <a:lnTo>
                    <a:pt x="134" y="72"/>
                  </a:lnTo>
                  <a:lnTo>
                    <a:pt x="134" y="77"/>
                  </a:lnTo>
                  <a:lnTo>
                    <a:pt x="136" y="79"/>
                  </a:lnTo>
                  <a:lnTo>
                    <a:pt x="141" y="88"/>
                  </a:lnTo>
                  <a:lnTo>
                    <a:pt x="144" y="93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52" y="112"/>
                  </a:lnTo>
                  <a:lnTo>
                    <a:pt x="155" y="115"/>
                  </a:lnTo>
                  <a:lnTo>
                    <a:pt x="157" y="116"/>
                  </a:lnTo>
                  <a:lnTo>
                    <a:pt x="158" y="118"/>
                  </a:lnTo>
                  <a:lnTo>
                    <a:pt x="161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7" y="121"/>
                  </a:lnTo>
                  <a:lnTo>
                    <a:pt x="157" y="121"/>
                  </a:lnTo>
                  <a:lnTo>
                    <a:pt x="157" y="127"/>
                  </a:lnTo>
                  <a:lnTo>
                    <a:pt x="158" y="129"/>
                  </a:lnTo>
                  <a:lnTo>
                    <a:pt x="160" y="134"/>
                  </a:lnTo>
                  <a:lnTo>
                    <a:pt x="161" y="135"/>
                  </a:lnTo>
                  <a:lnTo>
                    <a:pt x="161" y="137"/>
                  </a:lnTo>
                  <a:lnTo>
                    <a:pt x="163" y="137"/>
                  </a:lnTo>
                  <a:lnTo>
                    <a:pt x="168" y="138"/>
                  </a:lnTo>
                  <a:lnTo>
                    <a:pt x="171" y="143"/>
                  </a:lnTo>
                  <a:lnTo>
                    <a:pt x="175" y="146"/>
                  </a:lnTo>
                  <a:lnTo>
                    <a:pt x="177" y="148"/>
                  </a:lnTo>
                  <a:lnTo>
                    <a:pt x="177" y="148"/>
                  </a:lnTo>
                  <a:lnTo>
                    <a:pt x="149" y="148"/>
                  </a:lnTo>
                  <a:lnTo>
                    <a:pt x="144" y="148"/>
                  </a:lnTo>
                  <a:lnTo>
                    <a:pt x="98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5"/>
                  </a:lnTo>
                  <a:lnTo>
                    <a:pt x="97" y="146"/>
                  </a:lnTo>
                  <a:lnTo>
                    <a:pt x="95" y="148"/>
                  </a:lnTo>
                  <a:lnTo>
                    <a:pt x="95" y="148"/>
                  </a:lnTo>
                  <a:lnTo>
                    <a:pt x="60" y="148"/>
                  </a:lnTo>
                  <a:lnTo>
                    <a:pt x="54" y="148"/>
                  </a:lnTo>
                  <a:lnTo>
                    <a:pt x="16" y="148"/>
                  </a:lnTo>
                  <a:lnTo>
                    <a:pt x="10" y="148"/>
                  </a:lnTo>
                  <a:lnTo>
                    <a:pt x="5" y="14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4" y="36"/>
                  </a:lnTo>
                  <a:lnTo>
                    <a:pt x="4" y="33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9" name="Freeform 286">
              <a:extLst>
                <a:ext uri="{FF2B5EF4-FFF2-40B4-BE49-F238E27FC236}">
                  <a16:creationId xmlns:a16="http://schemas.microsoft.com/office/drawing/2014/main" id="{B7C9B3D9-8F45-B18E-1A9A-4D58E03EE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8998" y="2509585"/>
              <a:ext cx="179328" cy="85766"/>
            </a:xfrm>
            <a:custGeom>
              <a:avLst/>
              <a:gdLst>
                <a:gd name="T0" fmla="*/ 13 w 92"/>
                <a:gd name="T1" fmla="*/ 22 h 44"/>
                <a:gd name="T2" fmla="*/ 23 w 92"/>
                <a:gd name="T3" fmla="*/ 25 h 44"/>
                <a:gd name="T4" fmla="*/ 16 w 92"/>
                <a:gd name="T5" fmla="*/ 27 h 44"/>
                <a:gd name="T6" fmla="*/ 10 w 92"/>
                <a:gd name="T7" fmla="*/ 30 h 44"/>
                <a:gd name="T8" fmla="*/ 5 w 92"/>
                <a:gd name="T9" fmla="*/ 35 h 44"/>
                <a:gd name="T10" fmla="*/ 2 w 92"/>
                <a:gd name="T11" fmla="*/ 35 h 44"/>
                <a:gd name="T12" fmla="*/ 4 w 92"/>
                <a:gd name="T13" fmla="*/ 30 h 44"/>
                <a:gd name="T14" fmla="*/ 2 w 92"/>
                <a:gd name="T15" fmla="*/ 27 h 44"/>
                <a:gd name="T16" fmla="*/ 2 w 92"/>
                <a:gd name="T17" fmla="*/ 23 h 44"/>
                <a:gd name="T18" fmla="*/ 5 w 92"/>
                <a:gd name="T19" fmla="*/ 23 h 44"/>
                <a:gd name="T20" fmla="*/ 10 w 92"/>
                <a:gd name="T21" fmla="*/ 20 h 44"/>
                <a:gd name="T22" fmla="*/ 23 w 92"/>
                <a:gd name="T23" fmla="*/ 22 h 44"/>
                <a:gd name="T24" fmla="*/ 19 w 92"/>
                <a:gd name="T25" fmla="*/ 20 h 44"/>
                <a:gd name="T26" fmla="*/ 13 w 92"/>
                <a:gd name="T27" fmla="*/ 12 h 44"/>
                <a:gd name="T28" fmla="*/ 16 w 92"/>
                <a:gd name="T29" fmla="*/ 17 h 44"/>
                <a:gd name="T30" fmla="*/ 13 w 92"/>
                <a:gd name="T31" fmla="*/ 19 h 44"/>
                <a:gd name="T32" fmla="*/ 8 w 92"/>
                <a:gd name="T33" fmla="*/ 16 h 44"/>
                <a:gd name="T34" fmla="*/ 10 w 92"/>
                <a:gd name="T35" fmla="*/ 14 h 44"/>
                <a:gd name="T36" fmla="*/ 54 w 92"/>
                <a:gd name="T37" fmla="*/ 0 h 44"/>
                <a:gd name="T38" fmla="*/ 70 w 92"/>
                <a:gd name="T39" fmla="*/ 1 h 44"/>
                <a:gd name="T40" fmla="*/ 89 w 92"/>
                <a:gd name="T41" fmla="*/ 5 h 44"/>
                <a:gd name="T42" fmla="*/ 92 w 92"/>
                <a:gd name="T43" fmla="*/ 5 h 44"/>
                <a:gd name="T44" fmla="*/ 90 w 92"/>
                <a:gd name="T45" fmla="*/ 6 h 44"/>
                <a:gd name="T46" fmla="*/ 87 w 92"/>
                <a:gd name="T47" fmla="*/ 9 h 44"/>
                <a:gd name="T48" fmla="*/ 79 w 92"/>
                <a:gd name="T49" fmla="*/ 12 h 44"/>
                <a:gd name="T50" fmla="*/ 78 w 92"/>
                <a:gd name="T51" fmla="*/ 20 h 44"/>
                <a:gd name="T52" fmla="*/ 82 w 92"/>
                <a:gd name="T53" fmla="*/ 30 h 44"/>
                <a:gd name="T54" fmla="*/ 84 w 92"/>
                <a:gd name="T55" fmla="*/ 35 h 44"/>
                <a:gd name="T56" fmla="*/ 86 w 92"/>
                <a:gd name="T57" fmla="*/ 36 h 44"/>
                <a:gd name="T58" fmla="*/ 82 w 92"/>
                <a:gd name="T59" fmla="*/ 39 h 44"/>
                <a:gd name="T60" fmla="*/ 81 w 92"/>
                <a:gd name="T61" fmla="*/ 44 h 44"/>
                <a:gd name="T62" fmla="*/ 76 w 92"/>
                <a:gd name="T63" fmla="*/ 42 h 44"/>
                <a:gd name="T64" fmla="*/ 68 w 92"/>
                <a:gd name="T65" fmla="*/ 44 h 44"/>
                <a:gd name="T66" fmla="*/ 60 w 92"/>
                <a:gd name="T67" fmla="*/ 39 h 44"/>
                <a:gd name="T68" fmla="*/ 57 w 92"/>
                <a:gd name="T69" fmla="*/ 36 h 44"/>
                <a:gd name="T70" fmla="*/ 51 w 92"/>
                <a:gd name="T71" fmla="*/ 33 h 44"/>
                <a:gd name="T72" fmla="*/ 49 w 92"/>
                <a:gd name="T73" fmla="*/ 35 h 44"/>
                <a:gd name="T74" fmla="*/ 45 w 92"/>
                <a:gd name="T75" fmla="*/ 35 h 44"/>
                <a:gd name="T76" fmla="*/ 37 w 92"/>
                <a:gd name="T77" fmla="*/ 36 h 44"/>
                <a:gd name="T78" fmla="*/ 40 w 92"/>
                <a:gd name="T79" fmla="*/ 28 h 44"/>
                <a:gd name="T80" fmla="*/ 37 w 92"/>
                <a:gd name="T81" fmla="*/ 27 h 44"/>
                <a:gd name="T82" fmla="*/ 32 w 92"/>
                <a:gd name="T83" fmla="*/ 28 h 44"/>
                <a:gd name="T84" fmla="*/ 26 w 92"/>
                <a:gd name="T85" fmla="*/ 22 h 44"/>
                <a:gd name="T86" fmla="*/ 27 w 92"/>
                <a:gd name="T87" fmla="*/ 17 h 44"/>
                <a:gd name="T88" fmla="*/ 24 w 92"/>
                <a:gd name="T89" fmla="*/ 14 h 44"/>
                <a:gd name="T90" fmla="*/ 24 w 92"/>
                <a:gd name="T91" fmla="*/ 11 h 44"/>
                <a:gd name="T92" fmla="*/ 29 w 92"/>
                <a:gd name="T93" fmla="*/ 8 h 44"/>
                <a:gd name="T94" fmla="*/ 37 w 92"/>
                <a:gd name="T95" fmla="*/ 3 h 44"/>
                <a:gd name="T96" fmla="*/ 54 w 92"/>
                <a:gd name="T9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" h="44">
                  <a:moveTo>
                    <a:pt x="10" y="20"/>
                  </a:moveTo>
                  <a:lnTo>
                    <a:pt x="11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0"/>
                  </a:lnTo>
                  <a:close/>
                  <a:moveTo>
                    <a:pt x="19" y="20"/>
                  </a:moveTo>
                  <a:lnTo>
                    <a:pt x="23" y="20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close/>
                  <a:moveTo>
                    <a:pt x="11" y="11"/>
                  </a:move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54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67" y="1"/>
                  </a:lnTo>
                  <a:lnTo>
                    <a:pt x="70" y="1"/>
                  </a:lnTo>
                  <a:lnTo>
                    <a:pt x="73" y="3"/>
                  </a:lnTo>
                  <a:lnTo>
                    <a:pt x="75" y="3"/>
                  </a:lnTo>
                  <a:lnTo>
                    <a:pt x="79" y="3"/>
                  </a:lnTo>
                  <a:lnTo>
                    <a:pt x="89" y="5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8" y="20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1" y="28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4" y="35"/>
                  </a:lnTo>
                  <a:lnTo>
                    <a:pt x="84" y="33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8"/>
                  </a:lnTo>
                  <a:lnTo>
                    <a:pt x="82" y="39"/>
                  </a:lnTo>
                  <a:lnTo>
                    <a:pt x="82" y="39"/>
                  </a:lnTo>
                  <a:lnTo>
                    <a:pt x="81" y="41"/>
                  </a:lnTo>
                  <a:lnTo>
                    <a:pt x="81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6" y="42"/>
                  </a:lnTo>
                  <a:lnTo>
                    <a:pt x="75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68" y="44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0" y="39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6" y="36"/>
                  </a:lnTo>
                  <a:lnTo>
                    <a:pt x="54" y="35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3"/>
                  </a:lnTo>
                  <a:lnTo>
                    <a:pt x="48" y="33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8" y="31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27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28"/>
                  </a:lnTo>
                  <a:lnTo>
                    <a:pt x="34" y="28"/>
                  </a:lnTo>
                  <a:lnTo>
                    <a:pt x="32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5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0" name="Freeform 287">
              <a:extLst>
                <a:ext uri="{FF2B5EF4-FFF2-40B4-BE49-F238E27FC236}">
                  <a16:creationId xmlns:a16="http://schemas.microsoft.com/office/drawing/2014/main" id="{E29B8148-A917-3DD7-FD12-F44BA33560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4225" y="4376939"/>
              <a:ext cx="460016" cy="181278"/>
            </a:xfrm>
            <a:custGeom>
              <a:avLst/>
              <a:gdLst>
                <a:gd name="T0" fmla="*/ 167 w 236"/>
                <a:gd name="T1" fmla="*/ 61 h 93"/>
                <a:gd name="T2" fmla="*/ 164 w 236"/>
                <a:gd name="T3" fmla="*/ 61 h 93"/>
                <a:gd name="T4" fmla="*/ 17 w 236"/>
                <a:gd name="T5" fmla="*/ 39 h 93"/>
                <a:gd name="T6" fmla="*/ 33 w 236"/>
                <a:gd name="T7" fmla="*/ 30 h 93"/>
                <a:gd name="T8" fmla="*/ 31 w 236"/>
                <a:gd name="T9" fmla="*/ 33 h 93"/>
                <a:gd name="T10" fmla="*/ 29 w 236"/>
                <a:gd name="T11" fmla="*/ 31 h 93"/>
                <a:gd name="T12" fmla="*/ 18 w 236"/>
                <a:gd name="T13" fmla="*/ 31 h 93"/>
                <a:gd name="T14" fmla="*/ 15 w 236"/>
                <a:gd name="T15" fmla="*/ 28 h 93"/>
                <a:gd name="T16" fmla="*/ 1 w 236"/>
                <a:gd name="T17" fmla="*/ 27 h 93"/>
                <a:gd name="T18" fmla="*/ 12 w 236"/>
                <a:gd name="T19" fmla="*/ 23 h 93"/>
                <a:gd name="T20" fmla="*/ 11 w 236"/>
                <a:gd name="T21" fmla="*/ 25 h 93"/>
                <a:gd name="T22" fmla="*/ 6 w 236"/>
                <a:gd name="T23" fmla="*/ 20 h 93"/>
                <a:gd name="T24" fmla="*/ 11 w 236"/>
                <a:gd name="T25" fmla="*/ 30 h 93"/>
                <a:gd name="T26" fmla="*/ 1 w 236"/>
                <a:gd name="T27" fmla="*/ 33 h 93"/>
                <a:gd name="T28" fmla="*/ 6 w 236"/>
                <a:gd name="T29" fmla="*/ 28 h 93"/>
                <a:gd name="T30" fmla="*/ 0 w 236"/>
                <a:gd name="T31" fmla="*/ 20 h 93"/>
                <a:gd name="T32" fmla="*/ 182 w 236"/>
                <a:gd name="T33" fmla="*/ 3 h 93"/>
                <a:gd name="T34" fmla="*/ 184 w 236"/>
                <a:gd name="T35" fmla="*/ 0 h 93"/>
                <a:gd name="T36" fmla="*/ 193 w 236"/>
                <a:gd name="T37" fmla="*/ 6 h 93"/>
                <a:gd name="T38" fmla="*/ 201 w 236"/>
                <a:gd name="T39" fmla="*/ 11 h 93"/>
                <a:gd name="T40" fmla="*/ 206 w 236"/>
                <a:gd name="T41" fmla="*/ 16 h 93"/>
                <a:gd name="T42" fmla="*/ 214 w 236"/>
                <a:gd name="T43" fmla="*/ 17 h 93"/>
                <a:gd name="T44" fmla="*/ 219 w 236"/>
                <a:gd name="T45" fmla="*/ 17 h 93"/>
                <a:gd name="T46" fmla="*/ 223 w 236"/>
                <a:gd name="T47" fmla="*/ 16 h 93"/>
                <a:gd name="T48" fmla="*/ 233 w 236"/>
                <a:gd name="T49" fmla="*/ 20 h 93"/>
                <a:gd name="T50" fmla="*/ 230 w 236"/>
                <a:gd name="T51" fmla="*/ 22 h 93"/>
                <a:gd name="T52" fmla="*/ 234 w 236"/>
                <a:gd name="T53" fmla="*/ 28 h 93"/>
                <a:gd name="T54" fmla="*/ 236 w 236"/>
                <a:gd name="T55" fmla="*/ 34 h 93"/>
                <a:gd name="T56" fmla="*/ 233 w 236"/>
                <a:gd name="T57" fmla="*/ 36 h 93"/>
                <a:gd name="T58" fmla="*/ 223 w 236"/>
                <a:gd name="T59" fmla="*/ 50 h 93"/>
                <a:gd name="T60" fmla="*/ 208 w 236"/>
                <a:gd name="T61" fmla="*/ 60 h 93"/>
                <a:gd name="T62" fmla="*/ 195 w 236"/>
                <a:gd name="T63" fmla="*/ 66 h 93"/>
                <a:gd name="T64" fmla="*/ 193 w 236"/>
                <a:gd name="T65" fmla="*/ 71 h 93"/>
                <a:gd name="T66" fmla="*/ 192 w 236"/>
                <a:gd name="T67" fmla="*/ 69 h 93"/>
                <a:gd name="T68" fmla="*/ 190 w 236"/>
                <a:gd name="T69" fmla="*/ 74 h 93"/>
                <a:gd name="T70" fmla="*/ 187 w 236"/>
                <a:gd name="T71" fmla="*/ 80 h 93"/>
                <a:gd name="T72" fmla="*/ 187 w 236"/>
                <a:gd name="T73" fmla="*/ 85 h 93"/>
                <a:gd name="T74" fmla="*/ 182 w 236"/>
                <a:gd name="T75" fmla="*/ 90 h 93"/>
                <a:gd name="T76" fmla="*/ 179 w 236"/>
                <a:gd name="T77" fmla="*/ 91 h 93"/>
                <a:gd name="T78" fmla="*/ 175 w 236"/>
                <a:gd name="T79" fmla="*/ 85 h 93"/>
                <a:gd name="T80" fmla="*/ 168 w 236"/>
                <a:gd name="T81" fmla="*/ 83 h 93"/>
                <a:gd name="T82" fmla="*/ 162 w 236"/>
                <a:gd name="T83" fmla="*/ 85 h 93"/>
                <a:gd name="T84" fmla="*/ 160 w 236"/>
                <a:gd name="T85" fmla="*/ 80 h 93"/>
                <a:gd name="T86" fmla="*/ 162 w 236"/>
                <a:gd name="T87" fmla="*/ 79 h 93"/>
                <a:gd name="T88" fmla="*/ 164 w 236"/>
                <a:gd name="T89" fmla="*/ 75 h 93"/>
                <a:gd name="T90" fmla="*/ 164 w 236"/>
                <a:gd name="T91" fmla="*/ 71 h 93"/>
                <a:gd name="T92" fmla="*/ 164 w 236"/>
                <a:gd name="T93" fmla="*/ 69 h 93"/>
                <a:gd name="T94" fmla="*/ 170 w 236"/>
                <a:gd name="T95" fmla="*/ 60 h 93"/>
                <a:gd name="T96" fmla="*/ 170 w 236"/>
                <a:gd name="T97" fmla="*/ 50 h 93"/>
                <a:gd name="T98" fmla="*/ 167 w 236"/>
                <a:gd name="T99" fmla="*/ 53 h 93"/>
                <a:gd name="T100" fmla="*/ 162 w 236"/>
                <a:gd name="T101" fmla="*/ 58 h 93"/>
                <a:gd name="T102" fmla="*/ 154 w 236"/>
                <a:gd name="T103" fmla="*/ 52 h 93"/>
                <a:gd name="T104" fmla="*/ 156 w 236"/>
                <a:gd name="T105" fmla="*/ 41 h 93"/>
                <a:gd name="T106" fmla="*/ 160 w 236"/>
                <a:gd name="T107" fmla="*/ 30 h 93"/>
                <a:gd name="T108" fmla="*/ 160 w 236"/>
                <a:gd name="T109" fmla="*/ 25 h 93"/>
                <a:gd name="T110" fmla="*/ 167 w 236"/>
                <a:gd name="T111" fmla="*/ 12 h 93"/>
                <a:gd name="T112" fmla="*/ 173 w 236"/>
                <a:gd name="T113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6" h="93">
                  <a:moveTo>
                    <a:pt x="167" y="58"/>
                  </a:moveTo>
                  <a:lnTo>
                    <a:pt x="167" y="58"/>
                  </a:lnTo>
                  <a:lnTo>
                    <a:pt x="168" y="60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5" y="63"/>
                  </a:lnTo>
                  <a:lnTo>
                    <a:pt x="16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1"/>
                  </a:lnTo>
                  <a:lnTo>
                    <a:pt x="164" y="60"/>
                  </a:lnTo>
                  <a:lnTo>
                    <a:pt x="165" y="60"/>
                  </a:lnTo>
                  <a:lnTo>
                    <a:pt x="167" y="58"/>
                  </a:lnTo>
                  <a:close/>
                  <a:moveTo>
                    <a:pt x="15" y="38"/>
                  </a:move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5" y="38"/>
                  </a:lnTo>
                  <a:close/>
                  <a:moveTo>
                    <a:pt x="33" y="30"/>
                  </a:moveTo>
                  <a:lnTo>
                    <a:pt x="33" y="30"/>
                  </a:lnTo>
                  <a:lnTo>
                    <a:pt x="33" y="30"/>
                  </a:lnTo>
                  <a:lnTo>
                    <a:pt x="34" y="31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3" y="30"/>
                  </a:lnTo>
                  <a:close/>
                  <a:moveTo>
                    <a:pt x="18" y="27"/>
                  </a:moveTo>
                  <a:lnTo>
                    <a:pt x="20" y="28"/>
                  </a:lnTo>
                  <a:lnTo>
                    <a:pt x="20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7"/>
                  </a:lnTo>
                  <a:close/>
                  <a:moveTo>
                    <a:pt x="1" y="23"/>
                  </a:move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close/>
                  <a:moveTo>
                    <a:pt x="12" y="23"/>
                  </a:moveTo>
                  <a:lnTo>
                    <a:pt x="14" y="23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2" y="23"/>
                  </a:lnTo>
                  <a:close/>
                  <a:moveTo>
                    <a:pt x="3" y="19"/>
                  </a:moveTo>
                  <a:lnTo>
                    <a:pt x="4" y="19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9"/>
                  </a:lnTo>
                  <a:close/>
                  <a:moveTo>
                    <a:pt x="182" y="1"/>
                  </a:moveTo>
                  <a:lnTo>
                    <a:pt x="182" y="3"/>
                  </a:lnTo>
                  <a:lnTo>
                    <a:pt x="182" y="3"/>
                  </a:lnTo>
                  <a:lnTo>
                    <a:pt x="182" y="1"/>
                  </a:lnTo>
                  <a:lnTo>
                    <a:pt x="182" y="1"/>
                  </a:lnTo>
                  <a:lnTo>
                    <a:pt x="182" y="1"/>
                  </a:lnTo>
                  <a:close/>
                  <a:moveTo>
                    <a:pt x="184" y="0"/>
                  </a:moveTo>
                  <a:lnTo>
                    <a:pt x="184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2" y="6"/>
                  </a:lnTo>
                  <a:lnTo>
                    <a:pt x="193" y="6"/>
                  </a:lnTo>
                  <a:lnTo>
                    <a:pt x="195" y="8"/>
                  </a:lnTo>
                  <a:lnTo>
                    <a:pt x="198" y="9"/>
                  </a:lnTo>
                  <a:lnTo>
                    <a:pt x="200" y="8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3" y="11"/>
                  </a:lnTo>
                  <a:lnTo>
                    <a:pt x="203" y="11"/>
                  </a:lnTo>
                  <a:lnTo>
                    <a:pt x="205" y="11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6" y="16"/>
                  </a:lnTo>
                  <a:lnTo>
                    <a:pt x="208" y="16"/>
                  </a:lnTo>
                  <a:lnTo>
                    <a:pt x="209" y="16"/>
                  </a:lnTo>
                  <a:lnTo>
                    <a:pt x="211" y="16"/>
                  </a:lnTo>
                  <a:lnTo>
                    <a:pt x="212" y="17"/>
                  </a:lnTo>
                  <a:lnTo>
                    <a:pt x="212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6" y="17"/>
                  </a:lnTo>
                  <a:lnTo>
                    <a:pt x="217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6"/>
                  </a:lnTo>
                  <a:lnTo>
                    <a:pt x="219" y="16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22" y="14"/>
                  </a:lnTo>
                  <a:lnTo>
                    <a:pt x="223" y="16"/>
                  </a:lnTo>
                  <a:lnTo>
                    <a:pt x="225" y="16"/>
                  </a:lnTo>
                  <a:lnTo>
                    <a:pt x="225" y="17"/>
                  </a:lnTo>
                  <a:lnTo>
                    <a:pt x="227" y="19"/>
                  </a:lnTo>
                  <a:lnTo>
                    <a:pt x="228" y="19"/>
                  </a:lnTo>
                  <a:lnTo>
                    <a:pt x="231" y="19"/>
                  </a:lnTo>
                  <a:lnTo>
                    <a:pt x="233" y="20"/>
                  </a:lnTo>
                  <a:lnTo>
                    <a:pt x="236" y="22"/>
                  </a:lnTo>
                  <a:lnTo>
                    <a:pt x="234" y="22"/>
                  </a:lnTo>
                  <a:lnTo>
                    <a:pt x="234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1" y="23"/>
                  </a:lnTo>
                  <a:lnTo>
                    <a:pt x="233" y="23"/>
                  </a:lnTo>
                  <a:lnTo>
                    <a:pt x="233" y="25"/>
                  </a:lnTo>
                  <a:lnTo>
                    <a:pt x="233" y="27"/>
                  </a:lnTo>
                  <a:lnTo>
                    <a:pt x="234" y="28"/>
                  </a:lnTo>
                  <a:lnTo>
                    <a:pt x="236" y="28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6" y="31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3" y="36"/>
                  </a:lnTo>
                  <a:lnTo>
                    <a:pt x="233" y="39"/>
                  </a:lnTo>
                  <a:lnTo>
                    <a:pt x="231" y="42"/>
                  </a:lnTo>
                  <a:lnTo>
                    <a:pt x="230" y="44"/>
                  </a:lnTo>
                  <a:lnTo>
                    <a:pt x="228" y="45"/>
                  </a:lnTo>
                  <a:lnTo>
                    <a:pt x="227" y="47"/>
                  </a:lnTo>
                  <a:lnTo>
                    <a:pt x="223" y="50"/>
                  </a:lnTo>
                  <a:lnTo>
                    <a:pt x="222" y="52"/>
                  </a:lnTo>
                  <a:lnTo>
                    <a:pt x="220" y="53"/>
                  </a:lnTo>
                  <a:lnTo>
                    <a:pt x="217" y="55"/>
                  </a:lnTo>
                  <a:lnTo>
                    <a:pt x="216" y="56"/>
                  </a:lnTo>
                  <a:lnTo>
                    <a:pt x="212" y="58"/>
                  </a:lnTo>
                  <a:lnTo>
                    <a:pt x="208" y="60"/>
                  </a:lnTo>
                  <a:lnTo>
                    <a:pt x="206" y="61"/>
                  </a:lnTo>
                  <a:lnTo>
                    <a:pt x="203" y="61"/>
                  </a:lnTo>
                  <a:lnTo>
                    <a:pt x="201" y="63"/>
                  </a:lnTo>
                  <a:lnTo>
                    <a:pt x="198" y="63"/>
                  </a:lnTo>
                  <a:lnTo>
                    <a:pt x="197" y="64"/>
                  </a:lnTo>
                  <a:lnTo>
                    <a:pt x="195" y="66"/>
                  </a:lnTo>
                  <a:lnTo>
                    <a:pt x="195" y="68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0" y="72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89" y="75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9"/>
                  </a:lnTo>
                  <a:lnTo>
                    <a:pt x="187" y="80"/>
                  </a:lnTo>
                  <a:lnTo>
                    <a:pt x="187" y="82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7" y="83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6" y="86"/>
                  </a:lnTo>
                  <a:lnTo>
                    <a:pt x="186" y="86"/>
                  </a:lnTo>
                  <a:lnTo>
                    <a:pt x="184" y="88"/>
                  </a:lnTo>
                  <a:lnTo>
                    <a:pt x="182" y="88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1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6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5"/>
                  </a:lnTo>
                  <a:lnTo>
                    <a:pt x="173" y="85"/>
                  </a:lnTo>
                  <a:lnTo>
                    <a:pt x="173" y="85"/>
                  </a:lnTo>
                  <a:lnTo>
                    <a:pt x="171" y="85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68" y="83"/>
                  </a:lnTo>
                  <a:lnTo>
                    <a:pt x="167" y="82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2" y="85"/>
                  </a:lnTo>
                  <a:lnTo>
                    <a:pt x="160" y="85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2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79"/>
                  </a:lnTo>
                  <a:lnTo>
                    <a:pt x="160" y="79"/>
                  </a:lnTo>
                  <a:lnTo>
                    <a:pt x="160" y="77"/>
                  </a:lnTo>
                  <a:lnTo>
                    <a:pt x="162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4" y="77"/>
                  </a:lnTo>
                  <a:lnTo>
                    <a:pt x="165" y="77"/>
                  </a:lnTo>
                  <a:lnTo>
                    <a:pt x="165" y="75"/>
                  </a:lnTo>
                  <a:lnTo>
                    <a:pt x="164" y="75"/>
                  </a:lnTo>
                  <a:lnTo>
                    <a:pt x="164" y="74"/>
                  </a:lnTo>
                  <a:lnTo>
                    <a:pt x="164" y="74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7" y="66"/>
                  </a:lnTo>
                  <a:lnTo>
                    <a:pt x="168" y="66"/>
                  </a:lnTo>
                  <a:lnTo>
                    <a:pt x="168" y="64"/>
                  </a:lnTo>
                  <a:lnTo>
                    <a:pt x="170" y="60"/>
                  </a:lnTo>
                  <a:lnTo>
                    <a:pt x="171" y="58"/>
                  </a:lnTo>
                  <a:lnTo>
                    <a:pt x="171" y="56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68" y="52"/>
                  </a:lnTo>
                  <a:lnTo>
                    <a:pt x="168" y="55"/>
                  </a:lnTo>
                  <a:lnTo>
                    <a:pt x="168" y="56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7" y="53"/>
                  </a:lnTo>
                  <a:lnTo>
                    <a:pt x="167" y="55"/>
                  </a:lnTo>
                  <a:lnTo>
                    <a:pt x="165" y="56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60"/>
                  </a:lnTo>
                  <a:lnTo>
                    <a:pt x="162" y="58"/>
                  </a:lnTo>
                  <a:lnTo>
                    <a:pt x="160" y="58"/>
                  </a:lnTo>
                  <a:lnTo>
                    <a:pt x="157" y="55"/>
                  </a:lnTo>
                  <a:lnTo>
                    <a:pt x="156" y="53"/>
                  </a:lnTo>
                  <a:lnTo>
                    <a:pt x="154" y="53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6" y="50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6" y="44"/>
                  </a:lnTo>
                  <a:lnTo>
                    <a:pt x="156" y="41"/>
                  </a:lnTo>
                  <a:lnTo>
                    <a:pt x="156" y="39"/>
                  </a:lnTo>
                  <a:lnTo>
                    <a:pt x="154" y="36"/>
                  </a:lnTo>
                  <a:lnTo>
                    <a:pt x="156" y="34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60" y="30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0" y="27"/>
                  </a:lnTo>
                  <a:lnTo>
                    <a:pt x="160" y="25"/>
                  </a:lnTo>
                  <a:lnTo>
                    <a:pt x="162" y="23"/>
                  </a:lnTo>
                  <a:lnTo>
                    <a:pt x="164" y="22"/>
                  </a:lnTo>
                  <a:lnTo>
                    <a:pt x="165" y="20"/>
                  </a:lnTo>
                  <a:lnTo>
                    <a:pt x="167" y="19"/>
                  </a:lnTo>
                  <a:lnTo>
                    <a:pt x="167" y="14"/>
                  </a:lnTo>
                  <a:lnTo>
                    <a:pt x="167" y="12"/>
                  </a:lnTo>
                  <a:lnTo>
                    <a:pt x="167" y="9"/>
                  </a:lnTo>
                  <a:lnTo>
                    <a:pt x="167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6"/>
                  </a:lnTo>
                  <a:lnTo>
                    <a:pt x="173" y="6"/>
                  </a:lnTo>
                  <a:lnTo>
                    <a:pt x="175" y="4"/>
                  </a:lnTo>
                  <a:lnTo>
                    <a:pt x="178" y="4"/>
                  </a:lnTo>
                  <a:lnTo>
                    <a:pt x="182" y="3"/>
                  </a:lnTo>
                  <a:lnTo>
                    <a:pt x="18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1" name="Freeform 288">
              <a:extLst>
                <a:ext uri="{FF2B5EF4-FFF2-40B4-BE49-F238E27FC236}">
                  <a16:creationId xmlns:a16="http://schemas.microsoft.com/office/drawing/2014/main" id="{92A8851E-4839-BBE4-ED59-7B07EBA97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392" y="3330206"/>
              <a:ext cx="584766" cy="549680"/>
            </a:xfrm>
            <a:custGeom>
              <a:avLst/>
              <a:gdLst>
                <a:gd name="T0" fmla="*/ 243 w 300"/>
                <a:gd name="T1" fmla="*/ 3 h 282"/>
                <a:gd name="T2" fmla="*/ 247 w 300"/>
                <a:gd name="T3" fmla="*/ 6 h 282"/>
                <a:gd name="T4" fmla="*/ 246 w 300"/>
                <a:gd name="T5" fmla="*/ 11 h 282"/>
                <a:gd name="T6" fmla="*/ 246 w 300"/>
                <a:gd name="T7" fmla="*/ 23 h 282"/>
                <a:gd name="T8" fmla="*/ 246 w 300"/>
                <a:gd name="T9" fmla="*/ 34 h 282"/>
                <a:gd name="T10" fmla="*/ 241 w 300"/>
                <a:gd name="T11" fmla="*/ 42 h 282"/>
                <a:gd name="T12" fmla="*/ 235 w 300"/>
                <a:gd name="T13" fmla="*/ 53 h 282"/>
                <a:gd name="T14" fmla="*/ 240 w 300"/>
                <a:gd name="T15" fmla="*/ 63 h 282"/>
                <a:gd name="T16" fmla="*/ 249 w 300"/>
                <a:gd name="T17" fmla="*/ 75 h 282"/>
                <a:gd name="T18" fmla="*/ 259 w 300"/>
                <a:gd name="T19" fmla="*/ 88 h 282"/>
                <a:gd name="T20" fmla="*/ 263 w 300"/>
                <a:gd name="T21" fmla="*/ 110 h 282"/>
                <a:gd name="T22" fmla="*/ 265 w 300"/>
                <a:gd name="T23" fmla="*/ 121 h 282"/>
                <a:gd name="T24" fmla="*/ 268 w 300"/>
                <a:gd name="T25" fmla="*/ 144 h 282"/>
                <a:gd name="T26" fmla="*/ 268 w 300"/>
                <a:gd name="T27" fmla="*/ 162 h 282"/>
                <a:gd name="T28" fmla="*/ 262 w 300"/>
                <a:gd name="T29" fmla="*/ 171 h 282"/>
                <a:gd name="T30" fmla="*/ 271 w 300"/>
                <a:gd name="T31" fmla="*/ 187 h 282"/>
                <a:gd name="T32" fmla="*/ 276 w 300"/>
                <a:gd name="T33" fmla="*/ 198 h 282"/>
                <a:gd name="T34" fmla="*/ 293 w 300"/>
                <a:gd name="T35" fmla="*/ 204 h 282"/>
                <a:gd name="T36" fmla="*/ 276 w 300"/>
                <a:gd name="T37" fmla="*/ 228 h 282"/>
                <a:gd name="T38" fmla="*/ 233 w 300"/>
                <a:gd name="T39" fmla="*/ 253 h 282"/>
                <a:gd name="T40" fmla="*/ 214 w 300"/>
                <a:gd name="T41" fmla="*/ 271 h 282"/>
                <a:gd name="T42" fmla="*/ 191 w 300"/>
                <a:gd name="T43" fmla="*/ 278 h 282"/>
                <a:gd name="T44" fmla="*/ 175 w 300"/>
                <a:gd name="T45" fmla="*/ 282 h 282"/>
                <a:gd name="T46" fmla="*/ 172 w 300"/>
                <a:gd name="T47" fmla="*/ 278 h 282"/>
                <a:gd name="T48" fmla="*/ 172 w 300"/>
                <a:gd name="T49" fmla="*/ 274 h 282"/>
                <a:gd name="T50" fmla="*/ 169 w 300"/>
                <a:gd name="T51" fmla="*/ 267 h 282"/>
                <a:gd name="T52" fmla="*/ 159 w 300"/>
                <a:gd name="T53" fmla="*/ 263 h 282"/>
                <a:gd name="T54" fmla="*/ 150 w 300"/>
                <a:gd name="T55" fmla="*/ 259 h 282"/>
                <a:gd name="T56" fmla="*/ 142 w 300"/>
                <a:gd name="T57" fmla="*/ 253 h 282"/>
                <a:gd name="T58" fmla="*/ 131 w 300"/>
                <a:gd name="T59" fmla="*/ 242 h 282"/>
                <a:gd name="T60" fmla="*/ 102 w 300"/>
                <a:gd name="T61" fmla="*/ 223 h 282"/>
                <a:gd name="T62" fmla="*/ 74 w 300"/>
                <a:gd name="T63" fmla="*/ 203 h 282"/>
                <a:gd name="T64" fmla="*/ 49 w 300"/>
                <a:gd name="T65" fmla="*/ 187 h 282"/>
                <a:gd name="T66" fmla="*/ 33 w 300"/>
                <a:gd name="T67" fmla="*/ 176 h 282"/>
                <a:gd name="T68" fmla="*/ 17 w 300"/>
                <a:gd name="T69" fmla="*/ 167 h 282"/>
                <a:gd name="T70" fmla="*/ 0 w 300"/>
                <a:gd name="T71" fmla="*/ 155 h 282"/>
                <a:gd name="T72" fmla="*/ 5 w 300"/>
                <a:gd name="T73" fmla="*/ 130 h 282"/>
                <a:gd name="T74" fmla="*/ 17 w 300"/>
                <a:gd name="T75" fmla="*/ 122 h 282"/>
                <a:gd name="T76" fmla="*/ 24 w 300"/>
                <a:gd name="T77" fmla="*/ 119 h 282"/>
                <a:gd name="T78" fmla="*/ 31 w 300"/>
                <a:gd name="T79" fmla="*/ 119 h 282"/>
                <a:gd name="T80" fmla="*/ 35 w 300"/>
                <a:gd name="T81" fmla="*/ 116 h 282"/>
                <a:gd name="T82" fmla="*/ 47 w 300"/>
                <a:gd name="T83" fmla="*/ 115 h 282"/>
                <a:gd name="T84" fmla="*/ 58 w 300"/>
                <a:gd name="T85" fmla="*/ 104 h 282"/>
                <a:gd name="T86" fmla="*/ 72 w 300"/>
                <a:gd name="T87" fmla="*/ 99 h 282"/>
                <a:gd name="T88" fmla="*/ 71 w 300"/>
                <a:gd name="T89" fmla="*/ 96 h 282"/>
                <a:gd name="T90" fmla="*/ 71 w 300"/>
                <a:gd name="T91" fmla="*/ 91 h 282"/>
                <a:gd name="T92" fmla="*/ 72 w 300"/>
                <a:gd name="T93" fmla="*/ 86 h 282"/>
                <a:gd name="T94" fmla="*/ 83 w 300"/>
                <a:gd name="T95" fmla="*/ 81 h 282"/>
                <a:gd name="T96" fmla="*/ 93 w 300"/>
                <a:gd name="T97" fmla="*/ 80 h 282"/>
                <a:gd name="T98" fmla="*/ 109 w 300"/>
                <a:gd name="T99" fmla="*/ 80 h 282"/>
                <a:gd name="T100" fmla="*/ 110 w 300"/>
                <a:gd name="T101" fmla="*/ 74 h 282"/>
                <a:gd name="T102" fmla="*/ 104 w 300"/>
                <a:gd name="T103" fmla="*/ 64 h 282"/>
                <a:gd name="T104" fmla="*/ 101 w 300"/>
                <a:gd name="T105" fmla="*/ 52 h 282"/>
                <a:gd name="T106" fmla="*/ 101 w 300"/>
                <a:gd name="T107" fmla="*/ 42 h 282"/>
                <a:gd name="T108" fmla="*/ 98 w 300"/>
                <a:gd name="T109" fmla="*/ 36 h 282"/>
                <a:gd name="T110" fmla="*/ 101 w 300"/>
                <a:gd name="T111" fmla="*/ 31 h 282"/>
                <a:gd name="T112" fmla="*/ 120 w 300"/>
                <a:gd name="T113" fmla="*/ 20 h 282"/>
                <a:gd name="T114" fmla="*/ 131 w 300"/>
                <a:gd name="T115" fmla="*/ 14 h 282"/>
                <a:gd name="T116" fmla="*/ 159 w 300"/>
                <a:gd name="T117" fmla="*/ 7 h 282"/>
                <a:gd name="T118" fmla="*/ 194 w 300"/>
                <a:gd name="T119" fmla="*/ 3 h 282"/>
                <a:gd name="T120" fmla="*/ 208 w 300"/>
                <a:gd name="T121" fmla="*/ 4 h 282"/>
                <a:gd name="T122" fmla="*/ 225 w 300"/>
                <a:gd name="T123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82">
                  <a:moveTo>
                    <a:pt x="230" y="0"/>
                  </a:moveTo>
                  <a:lnTo>
                    <a:pt x="233" y="0"/>
                  </a:lnTo>
                  <a:lnTo>
                    <a:pt x="236" y="1"/>
                  </a:lnTo>
                  <a:lnTo>
                    <a:pt x="238" y="3"/>
                  </a:lnTo>
                  <a:lnTo>
                    <a:pt x="240" y="3"/>
                  </a:lnTo>
                  <a:lnTo>
                    <a:pt x="243" y="3"/>
                  </a:lnTo>
                  <a:lnTo>
                    <a:pt x="249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4"/>
                  </a:lnTo>
                  <a:lnTo>
                    <a:pt x="247" y="4"/>
                  </a:lnTo>
                  <a:lnTo>
                    <a:pt x="247" y="6"/>
                  </a:lnTo>
                  <a:lnTo>
                    <a:pt x="244" y="7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6" y="9"/>
                  </a:lnTo>
                  <a:lnTo>
                    <a:pt x="246" y="11"/>
                  </a:lnTo>
                  <a:lnTo>
                    <a:pt x="246" y="11"/>
                  </a:lnTo>
                  <a:lnTo>
                    <a:pt x="246" y="14"/>
                  </a:lnTo>
                  <a:lnTo>
                    <a:pt x="246" y="17"/>
                  </a:lnTo>
                  <a:lnTo>
                    <a:pt x="244" y="18"/>
                  </a:lnTo>
                  <a:lnTo>
                    <a:pt x="244" y="20"/>
                  </a:lnTo>
                  <a:lnTo>
                    <a:pt x="246" y="22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6"/>
                  </a:lnTo>
                  <a:lnTo>
                    <a:pt x="246" y="28"/>
                  </a:lnTo>
                  <a:lnTo>
                    <a:pt x="247" y="29"/>
                  </a:lnTo>
                  <a:lnTo>
                    <a:pt x="246" y="33"/>
                  </a:lnTo>
                  <a:lnTo>
                    <a:pt x="246" y="34"/>
                  </a:lnTo>
                  <a:lnTo>
                    <a:pt x="244" y="36"/>
                  </a:lnTo>
                  <a:lnTo>
                    <a:pt x="244" y="37"/>
                  </a:lnTo>
                  <a:lnTo>
                    <a:pt x="244" y="39"/>
                  </a:lnTo>
                  <a:lnTo>
                    <a:pt x="243" y="40"/>
                  </a:lnTo>
                  <a:lnTo>
                    <a:pt x="243" y="42"/>
                  </a:lnTo>
                  <a:lnTo>
                    <a:pt x="241" y="42"/>
                  </a:lnTo>
                  <a:lnTo>
                    <a:pt x="240" y="44"/>
                  </a:lnTo>
                  <a:lnTo>
                    <a:pt x="238" y="45"/>
                  </a:lnTo>
                  <a:lnTo>
                    <a:pt x="235" y="48"/>
                  </a:lnTo>
                  <a:lnTo>
                    <a:pt x="235" y="48"/>
                  </a:lnTo>
                  <a:lnTo>
                    <a:pt x="235" y="50"/>
                  </a:lnTo>
                  <a:lnTo>
                    <a:pt x="235" y="53"/>
                  </a:lnTo>
                  <a:lnTo>
                    <a:pt x="235" y="55"/>
                  </a:lnTo>
                  <a:lnTo>
                    <a:pt x="236" y="56"/>
                  </a:lnTo>
                  <a:lnTo>
                    <a:pt x="236" y="59"/>
                  </a:lnTo>
                  <a:lnTo>
                    <a:pt x="238" y="61"/>
                  </a:lnTo>
                  <a:lnTo>
                    <a:pt x="238" y="63"/>
                  </a:lnTo>
                  <a:lnTo>
                    <a:pt x="240" y="63"/>
                  </a:lnTo>
                  <a:lnTo>
                    <a:pt x="243" y="64"/>
                  </a:lnTo>
                  <a:lnTo>
                    <a:pt x="243" y="64"/>
                  </a:lnTo>
                  <a:lnTo>
                    <a:pt x="244" y="67"/>
                  </a:lnTo>
                  <a:lnTo>
                    <a:pt x="246" y="70"/>
                  </a:lnTo>
                  <a:lnTo>
                    <a:pt x="246" y="74"/>
                  </a:lnTo>
                  <a:lnTo>
                    <a:pt x="249" y="75"/>
                  </a:lnTo>
                  <a:lnTo>
                    <a:pt x="251" y="77"/>
                  </a:lnTo>
                  <a:lnTo>
                    <a:pt x="254" y="78"/>
                  </a:lnTo>
                  <a:lnTo>
                    <a:pt x="255" y="80"/>
                  </a:lnTo>
                  <a:lnTo>
                    <a:pt x="257" y="80"/>
                  </a:lnTo>
                  <a:lnTo>
                    <a:pt x="257" y="85"/>
                  </a:lnTo>
                  <a:lnTo>
                    <a:pt x="259" y="88"/>
                  </a:lnTo>
                  <a:lnTo>
                    <a:pt x="259" y="92"/>
                  </a:lnTo>
                  <a:lnTo>
                    <a:pt x="260" y="96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3" y="107"/>
                  </a:lnTo>
                  <a:lnTo>
                    <a:pt x="263" y="110"/>
                  </a:lnTo>
                  <a:lnTo>
                    <a:pt x="262" y="110"/>
                  </a:lnTo>
                  <a:lnTo>
                    <a:pt x="260" y="111"/>
                  </a:lnTo>
                  <a:lnTo>
                    <a:pt x="262" y="113"/>
                  </a:lnTo>
                  <a:lnTo>
                    <a:pt x="263" y="116"/>
                  </a:lnTo>
                  <a:lnTo>
                    <a:pt x="265" y="119"/>
                  </a:lnTo>
                  <a:lnTo>
                    <a:pt x="265" y="121"/>
                  </a:lnTo>
                  <a:lnTo>
                    <a:pt x="266" y="124"/>
                  </a:lnTo>
                  <a:lnTo>
                    <a:pt x="268" y="126"/>
                  </a:lnTo>
                  <a:lnTo>
                    <a:pt x="268" y="127"/>
                  </a:lnTo>
                  <a:lnTo>
                    <a:pt x="268" y="130"/>
                  </a:lnTo>
                  <a:lnTo>
                    <a:pt x="268" y="137"/>
                  </a:lnTo>
                  <a:lnTo>
                    <a:pt x="268" y="144"/>
                  </a:lnTo>
                  <a:lnTo>
                    <a:pt x="270" y="148"/>
                  </a:lnTo>
                  <a:lnTo>
                    <a:pt x="268" y="152"/>
                  </a:lnTo>
                  <a:lnTo>
                    <a:pt x="266" y="155"/>
                  </a:lnTo>
                  <a:lnTo>
                    <a:pt x="266" y="157"/>
                  </a:lnTo>
                  <a:lnTo>
                    <a:pt x="268" y="160"/>
                  </a:lnTo>
                  <a:lnTo>
                    <a:pt x="268" y="162"/>
                  </a:lnTo>
                  <a:lnTo>
                    <a:pt x="270" y="162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66" y="168"/>
                  </a:lnTo>
                  <a:lnTo>
                    <a:pt x="263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62" y="174"/>
                  </a:lnTo>
                  <a:lnTo>
                    <a:pt x="265" y="178"/>
                  </a:lnTo>
                  <a:lnTo>
                    <a:pt x="266" y="181"/>
                  </a:lnTo>
                  <a:lnTo>
                    <a:pt x="270" y="185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3" y="195"/>
                  </a:lnTo>
                  <a:lnTo>
                    <a:pt x="273" y="196"/>
                  </a:lnTo>
                  <a:lnTo>
                    <a:pt x="274" y="196"/>
                  </a:lnTo>
                  <a:lnTo>
                    <a:pt x="274" y="198"/>
                  </a:lnTo>
                  <a:lnTo>
                    <a:pt x="276" y="198"/>
                  </a:lnTo>
                  <a:lnTo>
                    <a:pt x="276" y="200"/>
                  </a:lnTo>
                  <a:lnTo>
                    <a:pt x="281" y="198"/>
                  </a:lnTo>
                  <a:lnTo>
                    <a:pt x="287" y="200"/>
                  </a:lnTo>
                  <a:lnTo>
                    <a:pt x="292" y="201"/>
                  </a:lnTo>
                  <a:lnTo>
                    <a:pt x="293" y="201"/>
                  </a:lnTo>
                  <a:lnTo>
                    <a:pt x="293" y="204"/>
                  </a:lnTo>
                  <a:lnTo>
                    <a:pt x="296" y="207"/>
                  </a:lnTo>
                  <a:lnTo>
                    <a:pt x="298" y="211"/>
                  </a:lnTo>
                  <a:lnTo>
                    <a:pt x="300" y="214"/>
                  </a:lnTo>
                  <a:lnTo>
                    <a:pt x="292" y="219"/>
                  </a:lnTo>
                  <a:lnTo>
                    <a:pt x="284" y="223"/>
                  </a:lnTo>
                  <a:lnTo>
                    <a:pt x="276" y="228"/>
                  </a:lnTo>
                  <a:lnTo>
                    <a:pt x="270" y="233"/>
                  </a:lnTo>
                  <a:lnTo>
                    <a:pt x="262" y="236"/>
                  </a:lnTo>
                  <a:lnTo>
                    <a:pt x="254" y="241"/>
                  </a:lnTo>
                  <a:lnTo>
                    <a:pt x="246" y="245"/>
                  </a:lnTo>
                  <a:lnTo>
                    <a:pt x="240" y="250"/>
                  </a:lnTo>
                  <a:lnTo>
                    <a:pt x="233" y="253"/>
                  </a:lnTo>
                  <a:lnTo>
                    <a:pt x="230" y="256"/>
                  </a:lnTo>
                  <a:lnTo>
                    <a:pt x="227" y="259"/>
                  </a:lnTo>
                  <a:lnTo>
                    <a:pt x="224" y="263"/>
                  </a:lnTo>
                  <a:lnTo>
                    <a:pt x="221" y="266"/>
                  </a:lnTo>
                  <a:lnTo>
                    <a:pt x="216" y="269"/>
                  </a:lnTo>
                  <a:lnTo>
                    <a:pt x="214" y="271"/>
                  </a:lnTo>
                  <a:lnTo>
                    <a:pt x="210" y="274"/>
                  </a:lnTo>
                  <a:lnTo>
                    <a:pt x="208" y="275"/>
                  </a:lnTo>
                  <a:lnTo>
                    <a:pt x="203" y="277"/>
                  </a:lnTo>
                  <a:lnTo>
                    <a:pt x="199" y="277"/>
                  </a:lnTo>
                  <a:lnTo>
                    <a:pt x="194" y="278"/>
                  </a:lnTo>
                  <a:lnTo>
                    <a:pt x="191" y="278"/>
                  </a:lnTo>
                  <a:lnTo>
                    <a:pt x="188" y="280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2" y="280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2" y="278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3" y="275"/>
                  </a:lnTo>
                  <a:lnTo>
                    <a:pt x="173" y="275"/>
                  </a:lnTo>
                  <a:lnTo>
                    <a:pt x="172" y="274"/>
                  </a:lnTo>
                  <a:lnTo>
                    <a:pt x="172" y="274"/>
                  </a:lnTo>
                  <a:lnTo>
                    <a:pt x="172" y="271"/>
                  </a:lnTo>
                  <a:lnTo>
                    <a:pt x="172" y="271"/>
                  </a:lnTo>
                  <a:lnTo>
                    <a:pt x="172" y="269"/>
                  </a:lnTo>
                  <a:lnTo>
                    <a:pt x="170" y="269"/>
                  </a:lnTo>
                  <a:lnTo>
                    <a:pt x="169" y="267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4" y="267"/>
                  </a:lnTo>
                  <a:lnTo>
                    <a:pt x="161" y="266"/>
                  </a:lnTo>
                  <a:lnTo>
                    <a:pt x="161" y="266"/>
                  </a:lnTo>
                  <a:lnTo>
                    <a:pt x="159" y="263"/>
                  </a:lnTo>
                  <a:lnTo>
                    <a:pt x="158" y="263"/>
                  </a:lnTo>
                  <a:lnTo>
                    <a:pt x="153" y="263"/>
                  </a:lnTo>
                  <a:lnTo>
                    <a:pt x="153" y="263"/>
                  </a:lnTo>
                  <a:lnTo>
                    <a:pt x="151" y="261"/>
                  </a:lnTo>
                  <a:lnTo>
                    <a:pt x="150" y="261"/>
                  </a:lnTo>
                  <a:lnTo>
                    <a:pt x="150" y="259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45" y="256"/>
                  </a:lnTo>
                  <a:lnTo>
                    <a:pt x="143" y="255"/>
                  </a:lnTo>
                  <a:lnTo>
                    <a:pt x="142" y="255"/>
                  </a:lnTo>
                  <a:lnTo>
                    <a:pt x="142" y="253"/>
                  </a:lnTo>
                  <a:lnTo>
                    <a:pt x="143" y="252"/>
                  </a:lnTo>
                  <a:lnTo>
                    <a:pt x="142" y="250"/>
                  </a:lnTo>
                  <a:lnTo>
                    <a:pt x="142" y="250"/>
                  </a:lnTo>
                  <a:lnTo>
                    <a:pt x="140" y="248"/>
                  </a:lnTo>
                  <a:lnTo>
                    <a:pt x="136" y="245"/>
                  </a:lnTo>
                  <a:lnTo>
                    <a:pt x="131" y="242"/>
                  </a:lnTo>
                  <a:lnTo>
                    <a:pt x="126" y="239"/>
                  </a:lnTo>
                  <a:lnTo>
                    <a:pt x="121" y="236"/>
                  </a:lnTo>
                  <a:lnTo>
                    <a:pt x="117" y="233"/>
                  </a:lnTo>
                  <a:lnTo>
                    <a:pt x="112" y="230"/>
                  </a:lnTo>
                  <a:lnTo>
                    <a:pt x="107" y="226"/>
                  </a:lnTo>
                  <a:lnTo>
                    <a:pt x="102" y="223"/>
                  </a:lnTo>
                  <a:lnTo>
                    <a:pt x="98" y="220"/>
                  </a:lnTo>
                  <a:lnTo>
                    <a:pt x="93" y="217"/>
                  </a:lnTo>
                  <a:lnTo>
                    <a:pt x="88" y="212"/>
                  </a:lnTo>
                  <a:lnTo>
                    <a:pt x="83" y="209"/>
                  </a:lnTo>
                  <a:lnTo>
                    <a:pt x="79" y="206"/>
                  </a:lnTo>
                  <a:lnTo>
                    <a:pt x="74" y="203"/>
                  </a:lnTo>
                  <a:lnTo>
                    <a:pt x="69" y="200"/>
                  </a:lnTo>
                  <a:lnTo>
                    <a:pt x="65" y="196"/>
                  </a:lnTo>
                  <a:lnTo>
                    <a:pt x="60" y="193"/>
                  </a:lnTo>
                  <a:lnTo>
                    <a:pt x="57" y="192"/>
                  </a:lnTo>
                  <a:lnTo>
                    <a:pt x="54" y="189"/>
                  </a:lnTo>
                  <a:lnTo>
                    <a:pt x="49" y="187"/>
                  </a:lnTo>
                  <a:lnTo>
                    <a:pt x="46" y="184"/>
                  </a:lnTo>
                  <a:lnTo>
                    <a:pt x="44" y="182"/>
                  </a:lnTo>
                  <a:lnTo>
                    <a:pt x="41" y="181"/>
                  </a:lnTo>
                  <a:lnTo>
                    <a:pt x="38" y="179"/>
                  </a:lnTo>
                  <a:lnTo>
                    <a:pt x="36" y="178"/>
                  </a:lnTo>
                  <a:lnTo>
                    <a:pt x="33" y="176"/>
                  </a:lnTo>
                  <a:lnTo>
                    <a:pt x="30" y="174"/>
                  </a:lnTo>
                  <a:lnTo>
                    <a:pt x="27" y="173"/>
                  </a:lnTo>
                  <a:lnTo>
                    <a:pt x="25" y="171"/>
                  </a:lnTo>
                  <a:lnTo>
                    <a:pt x="22" y="170"/>
                  </a:lnTo>
                  <a:lnTo>
                    <a:pt x="19" y="168"/>
                  </a:lnTo>
                  <a:lnTo>
                    <a:pt x="17" y="167"/>
                  </a:lnTo>
                  <a:lnTo>
                    <a:pt x="14" y="165"/>
                  </a:lnTo>
                  <a:lnTo>
                    <a:pt x="11" y="163"/>
                  </a:lnTo>
                  <a:lnTo>
                    <a:pt x="8" y="160"/>
                  </a:lnTo>
                  <a:lnTo>
                    <a:pt x="6" y="159"/>
                  </a:lnTo>
                  <a:lnTo>
                    <a:pt x="3" y="157"/>
                  </a:lnTo>
                  <a:lnTo>
                    <a:pt x="0" y="155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33"/>
                  </a:lnTo>
                  <a:lnTo>
                    <a:pt x="5" y="130"/>
                  </a:lnTo>
                  <a:lnTo>
                    <a:pt x="5" y="130"/>
                  </a:lnTo>
                  <a:lnTo>
                    <a:pt x="6" y="129"/>
                  </a:lnTo>
                  <a:lnTo>
                    <a:pt x="9" y="127"/>
                  </a:lnTo>
                  <a:lnTo>
                    <a:pt x="11" y="127"/>
                  </a:lnTo>
                  <a:lnTo>
                    <a:pt x="14" y="124"/>
                  </a:lnTo>
                  <a:lnTo>
                    <a:pt x="16" y="124"/>
                  </a:lnTo>
                  <a:lnTo>
                    <a:pt x="17" y="122"/>
                  </a:lnTo>
                  <a:lnTo>
                    <a:pt x="19" y="122"/>
                  </a:lnTo>
                  <a:lnTo>
                    <a:pt x="19" y="121"/>
                  </a:lnTo>
                  <a:lnTo>
                    <a:pt x="20" y="121"/>
                  </a:lnTo>
                  <a:lnTo>
                    <a:pt x="22" y="119"/>
                  </a:lnTo>
                  <a:lnTo>
                    <a:pt x="22" y="119"/>
                  </a:lnTo>
                  <a:lnTo>
                    <a:pt x="24" y="119"/>
                  </a:lnTo>
                  <a:lnTo>
                    <a:pt x="27" y="119"/>
                  </a:lnTo>
                  <a:lnTo>
                    <a:pt x="28" y="119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9" y="116"/>
                  </a:lnTo>
                  <a:lnTo>
                    <a:pt x="42" y="116"/>
                  </a:lnTo>
                  <a:lnTo>
                    <a:pt x="46" y="115"/>
                  </a:lnTo>
                  <a:lnTo>
                    <a:pt x="47" y="115"/>
                  </a:lnTo>
                  <a:lnTo>
                    <a:pt x="49" y="113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7"/>
                  </a:lnTo>
                  <a:lnTo>
                    <a:pt x="57" y="105"/>
                  </a:lnTo>
                  <a:lnTo>
                    <a:pt x="58" y="104"/>
                  </a:lnTo>
                  <a:lnTo>
                    <a:pt x="60" y="104"/>
                  </a:lnTo>
                  <a:lnTo>
                    <a:pt x="63" y="102"/>
                  </a:lnTo>
                  <a:lnTo>
                    <a:pt x="66" y="100"/>
                  </a:lnTo>
                  <a:lnTo>
                    <a:pt x="68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71" y="91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6"/>
                  </a:lnTo>
                  <a:lnTo>
                    <a:pt x="72" y="86"/>
                  </a:lnTo>
                  <a:lnTo>
                    <a:pt x="74" y="86"/>
                  </a:lnTo>
                  <a:lnTo>
                    <a:pt x="76" y="86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3" y="83"/>
                  </a:lnTo>
                  <a:lnTo>
                    <a:pt x="83" y="81"/>
                  </a:lnTo>
                  <a:lnTo>
                    <a:pt x="83" y="80"/>
                  </a:lnTo>
                  <a:lnTo>
                    <a:pt x="85" y="80"/>
                  </a:lnTo>
                  <a:lnTo>
                    <a:pt x="87" y="80"/>
                  </a:lnTo>
                  <a:lnTo>
                    <a:pt x="90" y="80"/>
                  </a:lnTo>
                  <a:lnTo>
                    <a:pt x="90" y="80"/>
                  </a:lnTo>
                  <a:lnTo>
                    <a:pt x="93" y="80"/>
                  </a:lnTo>
                  <a:lnTo>
                    <a:pt x="96" y="80"/>
                  </a:lnTo>
                  <a:lnTo>
                    <a:pt x="99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7" y="80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07" y="77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9" y="72"/>
                  </a:lnTo>
                  <a:lnTo>
                    <a:pt x="107" y="70"/>
                  </a:lnTo>
                  <a:lnTo>
                    <a:pt x="106" y="70"/>
                  </a:lnTo>
                  <a:lnTo>
                    <a:pt x="106" y="69"/>
                  </a:lnTo>
                  <a:lnTo>
                    <a:pt x="104" y="67"/>
                  </a:lnTo>
                  <a:lnTo>
                    <a:pt x="104" y="64"/>
                  </a:lnTo>
                  <a:lnTo>
                    <a:pt x="102" y="63"/>
                  </a:lnTo>
                  <a:lnTo>
                    <a:pt x="101" y="61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101" y="52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99" y="44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39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5" y="33"/>
                  </a:lnTo>
                  <a:lnTo>
                    <a:pt x="93" y="31"/>
                  </a:lnTo>
                  <a:lnTo>
                    <a:pt x="96" y="33"/>
                  </a:lnTo>
                  <a:lnTo>
                    <a:pt x="98" y="33"/>
                  </a:lnTo>
                  <a:lnTo>
                    <a:pt x="101" y="31"/>
                  </a:lnTo>
                  <a:lnTo>
                    <a:pt x="104" y="28"/>
                  </a:lnTo>
                  <a:lnTo>
                    <a:pt x="107" y="28"/>
                  </a:lnTo>
                  <a:lnTo>
                    <a:pt x="109" y="25"/>
                  </a:lnTo>
                  <a:lnTo>
                    <a:pt x="110" y="23"/>
                  </a:lnTo>
                  <a:lnTo>
                    <a:pt x="112" y="23"/>
                  </a:lnTo>
                  <a:lnTo>
                    <a:pt x="120" y="20"/>
                  </a:lnTo>
                  <a:lnTo>
                    <a:pt x="121" y="20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6" y="18"/>
                  </a:lnTo>
                  <a:lnTo>
                    <a:pt x="128" y="15"/>
                  </a:lnTo>
                  <a:lnTo>
                    <a:pt x="131" y="14"/>
                  </a:lnTo>
                  <a:lnTo>
                    <a:pt x="134" y="12"/>
                  </a:lnTo>
                  <a:lnTo>
                    <a:pt x="137" y="11"/>
                  </a:lnTo>
                  <a:lnTo>
                    <a:pt x="140" y="9"/>
                  </a:lnTo>
                  <a:lnTo>
                    <a:pt x="143" y="9"/>
                  </a:lnTo>
                  <a:lnTo>
                    <a:pt x="154" y="7"/>
                  </a:lnTo>
                  <a:lnTo>
                    <a:pt x="159" y="7"/>
                  </a:lnTo>
                  <a:lnTo>
                    <a:pt x="164" y="7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7" y="4"/>
                  </a:lnTo>
                  <a:lnTo>
                    <a:pt x="180" y="3"/>
                  </a:lnTo>
                  <a:lnTo>
                    <a:pt x="194" y="3"/>
                  </a:lnTo>
                  <a:lnTo>
                    <a:pt x="197" y="3"/>
                  </a:lnTo>
                  <a:lnTo>
                    <a:pt x="199" y="4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5" y="6"/>
                  </a:lnTo>
                  <a:lnTo>
                    <a:pt x="208" y="4"/>
                  </a:lnTo>
                  <a:lnTo>
                    <a:pt x="213" y="3"/>
                  </a:lnTo>
                  <a:lnTo>
                    <a:pt x="216" y="1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2" name="Freeform 289">
              <a:extLst>
                <a:ext uri="{FF2B5EF4-FFF2-40B4-BE49-F238E27FC236}">
                  <a16:creationId xmlns:a16="http://schemas.microsoft.com/office/drawing/2014/main" id="{29E70DE6-83C8-B262-F9E3-35890DFFE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54" y="3850649"/>
              <a:ext cx="101360" cy="68223"/>
            </a:xfrm>
            <a:custGeom>
              <a:avLst/>
              <a:gdLst>
                <a:gd name="T0" fmla="*/ 16 w 52"/>
                <a:gd name="T1" fmla="*/ 2 h 35"/>
                <a:gd name="T2" fmla="*/ 19 w 52"/>
                <a:gd name="T3" fmla="*/ 2 h 35"/>
                <a:gd name="T4" fmla="*/ 22 w 52"/>
                <a:gd name="T5" fmla="*/ 4 h 35"/>
                <a:gd name="T6" fmla="*/ 24 w 52"/>
                <a:gd name="T7" fmla="*/ 5 h 35"/>
                <a:gd name="T8" fmla="*/ 27 w 52"/>
                <a:gd name="T9" fmla="*/ 5 h 35"/>
                <a:gd name="T10" fmla="*/ 29 w 52"/>
                <a:gd name="T11" fmla="*/ 5 h 35"/>
                <a:gd name="T12" fmla="*/ 30 w 52"/>
                <a:gd name="T13" fmla="*/ 7 h 35"/>
                <a:gd name="T14" fmla="*/ 32 w 52"/>
                <a:gd name="T15" fmla="*/ 10 h 35"/>
                <a:gd name="T16" fmla="*/ 40 w 52"/>
                <a:gd name="T17" fmla="*/ 10 h 35"/>
                <a:gd name="T18" fmla="*/ 38 w 52"/>
                <a:gd name="T19" fmla="*/ 11 h 35"/>
                <a:gd name="T20" fmla="*/ 35 w 52"/>
                <a:gd name="T21" fmla="*/ 11 h 35"/>
                <a:gd name="T22" fmla="*/ 35 w 52"/>
                <a:gd name="T23" fmla="*/ 13 h 35"/>
                <a:gd name="T24" fmla="*/ 38 w 52"/>
                <a:gd name="T25" fmla="*/ 13 h 35"/>
                <a:gd name="T26" fmla="*/ 41 w 52"/>
                <a:gd name="T27" fmla="*/ 15 h 35"/>
                <a:gd name="T28" fmla="*/ 45 w 52"/>
                <a:gd name="T29" fmla="*/ 15 h 35"/>
                <a:gd name="T30" fmla="*/ 51 w 52"/>
                <a:gd name="T31" fmla="*/ 19 h 35"/>
                <a:gd name="T32" fmla="*/ 52 w 52"/>
                <a:gd name="T33" fmla="*/ 21 h 35"/>
                <a:gd name="T34" fmla="*/ 51 w 52"/>
                <a:gd name="T35" fmla="*/ 22 h 35"/>
                <a:gd name="T36" fmla="*/ 49 w 52"/>
                <a:gd name="T37" fmla="*/ 24 h 35"/>
                <a:gd name="T38" fmla="*/ 48 w 52"/>
                <a:gd name="T39" fmla="*/ 26 h 35"/>
                <a:gd name="T40" fmla="*/ 48 w 52"/>
                <a:gd name="T41" fmla="*/ 26 h 35"/>
                <a:gd name="T42" fmla="*/ 46 w 52"/>
                <a:gd name="T43" fmla="*/ 24 h 35"/>
                <a:gd name="T44" fmla="*/ 43 w 52"/>
                <a:gd name="T45" fmla="*/ 24 h 35"/>
                <a:gd name="T46" fmla="*/ 38 w 52"/>
                <a:gd name="T47" fmla="*/ 22 h 35"/>
                <a:gd name="T48" fmla="*/ 33 w 52"/>
                <a:gd name="T49" fmla="*/ 22 h 35"/>
                <a:gd name="T50" fmla="*/ 30 w 52"/>
                <a:gd name="T51" fmla="*/ 22 h 35"/>
                <a:gd name="T52" fmla="*/ 27 w 52"/>
                <a:gd name="T53" fmla="*/ 24 h 35"/>
                <a:gd name="T54" fmla="*/ 26 w 52"/>
                <a:gd name="T55" fmla="*/ 26 h 35"/>
                <a:gd name="T56" fmla="*/ 21 w 52"/>
                <a:gd name="T57" fmla="*/ 26 h 35"/>
                <a:gd name="T58" fmla="*/ 18 w 52"/>
                <a:gd name="T59" fmla="*/ 24 h 35"/>
                <a:gd name="T60" fmla="*/ 15 w 52"/>
                <a:gd name="T61" fmla="*/ 26 h 35"/>
                <a:gd name="T62" fmla="*/ 13 w 52"/>
                <a:gd name="T63" fmla="*/ 26 h 35"/>
                <a:gd name="T64" fmla="*/ 13 w 52"/>
                <a:gd name="T65" fmla="*/ 29 h 35"/>
                <a:gd name="T66" fmla="*/ 10 w 52"/>
                <a:gd name="T67" fmla="*/ 33 h 35"/>
                <a:gd name="T68" fmla="*/ 8 w 52"/>
                <a:gd name="T69" fmla="*/ 35 h 35"/>
                <a:gd name="T70" fmla="*/ 7 w 52"/>
                <a:gd name="T71" fmla="*/ 33 h 35"/>
                <a:gd name="T72" fmla="*/ 5 w 52"/>
                <a:gd name="T73" fmla="*/ 32 h 35"/>
                <a:gd name="T74" fmla="*/ 5 w 52"/>
                <a:gd name="T75" fmla="*/ 30 h 35"/>
                <a:gd name="T76" fmla="*/ 4 w 52"/>
                <a:gd name="T77" fmla="*/ 29 h 35"/>
                <a:gd name="T78" fmla="*/ 4 w 52"/>
                <a:gd name="T79" fmla="*/ 26 h 35"/>
                <a:gd name="T80" fmla="*/ 2 w 52"/>
                <a:gd name="T81" fmla="*/ 22 h 35"/>
                <a:gd name="T82" fmla="*/ 0 w 52"/>
                <a:gd name="T83" fmla="*/ 21 h 35"/>
                <a:gd name="T84" fmla="*/ 2 w 52"/>
                <a:gd name="T85" fmla="*/ 21 h 35"/>
                <a:gd name="T86" fmla="*/ 4 w 52"/>
                <a:gd name="T87" fmla="*/ 18 h 35"/>
                <a:gd name="T88" fmla="*/ 4 w 52"/>
                <a:gd name="T89" fmla="*/ 16 h 35"/>
                <a:gd name="T90" fmla="*/ 2 w 52"/>
                <a:gd name="T91" fmla="*/ 15 h 35"/>
                <a:gd name="T92" fmla="*/ 5 w 52"/>
                <a:gd name="T93" fmla="*/ 13 h 35"/>
                <a:gd name="T94" fmla="*/ 5 w 52"/>
                <a:gd name="T95" fmla="*/ 11 h 35"/>
                <a:gd name="T96" fmla="*/ 4 w 52"/>
                <a:gd name="T97" fmla="*/ 10 h 35"/>
                <a:gd name="T98" fmla="*/ 4 w 52"/>
                <a:gd name="T99" fmla="*/ 7 h 35"/>
                <a:gd name="T100" fmla="*/ 4 w 52"/>
                <a:gd name="T101" fmla="*/ 4 h 35"/>
                <a:gd name="T102" fmla="*/ 4 w 52"/>
                <a:gd name="T103" fmla="*/ 2 h 35"/>
                <a:gd name="T104" fmla="*/ 5 w 52"/>
                <a:gd name="T105" fmla="*/ 2 h 35"/>
                <a:gd name="T106" fmla="*/ 8 w 52"/>
                <a:gd name="T107" fmla="*/ 0 h 35"/>
                <a:gd name="T108" fmla="*/ 11 w 52"/>
                <a:gd name="T109" fmla="*/ 2 h 35"/>
                <a:gd name="T110" fmla="*/ 15 w 52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35">
                  <a:moveTo>
                    <a:pt x="15" y="0"/>
                  </a:move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1" y="15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48" y="16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7" y="24"/>
                  </a:lnTo>
                  <a:lnTo>
                    <a:pt x="27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3" name="Freeform 290">
              <a:extLst>
                <a:ext uri="{FF2B5EF4-FFF2-40B4-BE49-F238E27FC236}">
                  <a16:creationId xmlns:a16="http://schemas.microsoft.com/office/drawing/2014/main" id="{85EB208E-8D23-F012-7F8E-F3B581CE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136" y="3977348"/>
              <a:ext cx="5848" cy="9747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0 h 5"/>
                <a:gd name="T4" fmla="*/ 3 w 3"/>
                <a:gd name="T5" fmla="*/ 2 h 5"/>
                <a:gd name="T6" fmla="*/ 3 w 3"/>
                <a:gd name="T7" fmla="*/ 3 h 5"/>
                <a:gd name="T8" fmla="*/ 3 w 3"/>
                <a:gd name="T9" fmla="*/ 5 h 5"/>
                <a:gd name="T10" fmla="*/ 1 w 3"/>
                <a:gd name="T11" fmla="*/ 5 h 5"/>
                <a:gd name="T12" fmla="*/ 1 w 3"/>
                <a:gd name="T13" fmla="*/ 3 h 5"/>
                <a:gd name="T14" fmla="*/ 0 w 3"/>
                <a:gd name="T15" fmla="*/ 2 h 5"/>
                <a:gd name="T16" fmla="*/ 0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4" name="Freeform 291">
              <a:extLst>
                <a:ext uri="{FF2B5EF4-FFF2-40B4-BE49-F238E27FC236}">
                  <a16:creationId xmlns:a16="http://schemas.microsoft.com/office/drawing/2014/main" id="{82419252-F38E-6869-CEB5-50C4EDF06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052" y="2585604"/>
              <a:ext cx="198821" cy="122802"/>
            </a:xfrm>
            <a:custGeom>
              <a:avLst/>
              <a:gdLst>
                <a:gd name="T0" fmla="*/ 52 w 102"/>
                <a:gd name="T1" fmla="*/ 60 h 63"/>
                <a:gd name="T2" fmla="*/ 49 w 102"/>
                <a:gd name="T3" fmla="*/ 63 h 63"/>
                <a:gd name="T4" fmla="*/ 30 w 102"/>
                <a:gd name="T5" fmla="*/ 57 h 63"/>
                <a:gd name="T6" fmla="*/ 34 w 102"/>
                <a:gd name="T7" fmla="*/ 60 h 63"/>
                <a:gd name="T8" fmla="*/ 60 w 102"/>
                <a:gd name="T9" fmla="*/ 55 h 63"/>
                <a:gd name="T10" fmla="*/ 64 w 102"/>
                <a:gd name="T11" fmla="*/ 57 h 63"/>
                <a:gd name="T12" fmla="*/ 58 w 102"/>
                <a:gd name="T13" fmla="*/ 57 h 63"/>
                <a:gd name="T14" fmla="*/ 23 w 102"/>
                <a:gd name="T15" fmla="*/ 55 h 63"/>
                <a:gd name="T16" fmla="*/ 27 w 102"/>
                <a:gd name="T17" fmla="*/ 59 h 63"/>
                <a:gd name="T18" fmla="*/ 41 w 102"/>
                <a:gd name="T19" fmla="*/ 54 h 63"/>
                <a:gd name="T20" fmla="*/ 38 w 102"/>
                <a:gd name="T21" fmla="*/ 62 h 63"/>
                <a:gd name="T22" fmla="*/ 39 w 102"/>
                <a:gd name="T23" fmla="*/ 55 h 63"/>
                <a:gd name="T24" fmla="*/ 101 w 102"/>
                <a:gd name="T25" fmla="*/ 55 h 63"/>
                <a:gd name="T26" fmla="*/ 96 w 102"/>
                <a:gd name="T27" fmla="*/ 51 h 63"/>
                <a:gd name="T28" fmla="*/ 39 w 102"/>
                <a:gd name="T29" fmla="*/ 51 h 63"/>
                <a:gd name="T30" fmla="*/ 34 w 102"/>
                <a:gd name="T31" fmla="*/ 55 h 63"/>
                <a:gd name="T32" fmla="*/ 25 w 102"/>
                <a:gd name="T33" fmla="*/ 49 h 63"/>
                <a:gd name="T34" fmla="*/ 33 w 102"/>
                <a:gd name="T35" fmla="*/ 46 h 63"/>
                <a:gd name="T36" fmla="*/ 66 w 102"/>
                <a:gd name="T37" fmla="*/ 43 h 63"/>
                <a:gd name="T38" fmla="*/ 64 w 102"/>
                <a:gd name="T39" fmla="*/ 43 h 63"/>
                <a:gd name="T40" fmla="*/ 36 w 102"/>
                <a:gd name="T41" fmla="*/ 40 h 63"/>
                <a:gd name="T42" fmla="*/ 34 w 102"/>
                <a:gd name="T43" fmla="*/ 38 h 63"/>
                <a:gd name="T44" fmla="*/ 64 w 102"/>
                <a:gd name="T45" fmla="*/ 35 h 63"/>
                <a:gd name="T46" fmla="*/ 64 w 102"/>
                <a:gd name="T47" fmla="*/ 41 h 63"/>
                <a:gd name="T48" fmla="*/ 61 w 102"/>
                <a:gd name="T49" fmla="*/ 44 h 63"/>
                <a:gd name="T50" fmla="*/ 63 w 102"/>
                <a:gd name="T51" fmla="*/ 51 h 63"/>
                <a:gd name="T52" fmla="*/ 57 w 102"/>
                <a:gd name="T53" fmla="*/ 59 h 63"/>
                <a:gd name="T54" fmla="*/ 52 w 102"/>
                <a:gd name="T55" fmla="*/ 55 h 63"/>
                <a:gd name="T56" fmla="*/ 45 w 102"/>
                <a:gd name="T57" fmla="*/ 52 h 63"/>
                <a:gd name="T58" fmla="*/ 44 w 102"/>
                <a:gd name="T59" fmla="*/ 44 h 63"/>
                <a:gd name="T60" fmla="*/ 42 w 102"/>
                <a:gd name="T61" fmla="*/ 41 h 63"/>
                <a:gd name="T62" fmla="*/ 49 w 102"/>
                <a:gd name="T63" fmla="*/ 38 h 63"/>
                <a:gd name="T64" fmla="*/ 50 w 102"/>
                <a:gd name="T65" fmla="*/ 41 h 63"/>
                <a:gd name="T66" fmla="*/ 55 w 102"/>
                <a:gd name="T67" fmla="*/ 40 h 63"/>
                <a:gd name="T68" fmla="*/ 60 w 102"/>
                <a:gd name="T69" fmla="*/ 33 h 63"/>
                <a:gd name="T70" fmla="*/ 42 w 102"/>
                <a:gd name="T71" fmla="*/ 11 h 63"/>
                <a:gd name="T72" fmla="*/ 36 w 102"/>
                <a:gd name="T73" fmla="*/ 0 h 63"/>
                <a:gd name="T74" fmla="*/ 34 w 102"/>
                <a:gd name="T75" fmla="*/ 8 h 63"/>
                <a:gd name="T76" fmla="*/ 31 w 102"/>
                <a:gd name="T77" fmla="*/ 19 h 63"/>
                <a:gd name="T78" fmla="*/ 39 w 102"/>
                <a:gd name="T79" fmla="*/ 25 h 63"/>
                <a:gd name="T80" fmla="*/ 38 w 102"/>
                <a:gd name="T81" fmla="*/ 32 h 63"/>
                <a:gd name="T82" fmla="*/ 31 w 102"/>
                <a:gd name="T83" fmla="*/ 32 h 63"/>
                <a:gd name="T84" fmla="*/ 28 w 102"/>
                <a:gd name="T85" fmla="*/ 40 h 63"/>
                <a:gd name="T86" fmla="*/ 27 w 102"/>
                <a:gd name="T87" fmla="*/ 43 h 63"/>
                <a:gd name="T88" fmla="*/ 22 w 102"/>
                <a:gd name="T89" fmla="*/ 48 h 63"/>
                <a:gd name="T90" fmla="*/ 19 w 102"/>
                <a:gd name="T91" fmla="*/ 55 h 63"/>
                <a:gd name="T92" fmla="*/ 23 w 102"/>
                <a:gd name="T93" fmla="*/ 59 h 63"/>
                <a:gd name="T94" fmla="*/ 20 w 102"/>
                <a:gd name="T95" fmla="*/ 60 h 63"/>
                <a:gd name="T96" fmla="*/ 11 w 102"/>
                <a:gd name="T97" fmla="*/ 59 h 63"/>
                <a:gd name="T98" fmla="*/ 6 w 102"/>
                <a:gd name="T99" fmla="*/ 54 h 63"/>
                <a:gd name="T100" fmla="*/ 0 w 102"/>
                <a:gd name="T101" fmla="*/ 44 h 63"/>
                <a:gd name="T102" fmla="*/ 1 w 102"/>
                <a:gd name="T103" fmla="*/ 24 h 63"/>
                <a:gd name="T104" fmla="*/ 8 w 102"/>
                <a:gd name="T105" fmla="*/ 25 h 63"/>
                <a:gd name="T106" fmla="*/ 12 w 102"/>
                <a:gd name="T107" fmla="*/ 21 h 63"/>
                <a:gd name="T108" fmla="*/ 17 w 102"/>
                <a:gd name="T109" fmla="*/ 16 h 63"/>
                <a:gd name="T110" fmla="*/ 8 w 102"/>
                <a:gd name="T111" fmla="*/ 22 h 63"/>
                <a:gd name="T112" fmla="*/ 3 w 102"/>
                <a:gd name="T113" fmla="*/ 19 h 63"/>
                <a:gd name="T114" fmla="*/ 14 w 102"/>
                <a:gd name="T115" fmla="*/ 13 h 63"/>
                <a:gd name="T116" fmla="*/ 27 w 102"/>
                <a:gd name="T11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63">
                  <a:moveTo>
                    <a:pt x="45" y="57"/>
                  </a:moveTo>
                  <a:lnTo>
                    <a:pt x="47" y="59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2" y="60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9" y="63"/>
                  </a:lnTo>
                  <a:lnTo>
                    <a:pt x="42" y="62"/>
                  </a:lnTo>
                  <a:lnTo>
                    <a:pt x="42" y="59"/>
                  </a:lnTo>
                  <a:lnTo>
                    <a:pt x="42" y="57"/>
                  </a:lnTo>
                  <a:lnTo>
                    <a:pt x="45" y="57"/>
                  </a:lnTo>
                  <a:close/>
                  <a:moveTo>
                    <a:pt x="30" y="57"/>
                  </a:moveTo>
                  <a:lnTo>
                    <a:pt x="31" y="57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0" y="57"/>
                  </a:lnTo>
                  <a:lnTo>
                    <a:pt x="30" y="57"/>
                  </a:lnTo>
                  <a:close/>
                  <a:moveTo>
                    <a:pt x="60" y="55"/>
                  </a:moveTo>
                  <a:lnTo>
                    <a:pt x="61" y="55"/>
                  </a:lnTo>
                  <a:lnTo>
                    <a:pt x="63" y="55"/>
                  </a:lnTo>
                  <a:lnTo>
                    <a:pt x="63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60" y="55"/>
                  </a:lnTo>
                  <a:close/>
                  <a:moveTo>
                    <a:pt x="23" y="55"/>
                  </a:moveTo>
                  <a:lnTo>
                    <a:pt x="25" y="55"/>
                  </a:lnTo>
                  <a:lnTo>
                    <a:pt x="27" y="57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5" y="59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41" y="54"/>
                  </a:moveTo>
                  <a:lnTo>
                    <a:pt x="41" y="54"/>
                  </a:lnTo>
                  <a:lnTo>
                    <a:pt x="41" y="55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9" y="55"/>
                  </a:lnTo>
                  <a:lnTo>
                    <a:pt x="41" y="54"/>
                  </a:lnTo>
                  <a:close/>
                  <a:moveTo>
                    <a:pt x="96" y="51"/>
                  </a:moveTo>
                  <a:lnTo>
                    <a:pt x="102" y="54"/>
                  </a:lnTo>
                  <a:lnTo>
                    <a:pt x="102" y="55"/>
                  </a:lnTo>
                  <a:lnTo>
                    <a:pt x="101" y="55"/>
                  </a:lnTo>
                  <a:lnTo>
                    <a:pt x="101" y="57"/>
                  </a:lnTo>
                  <a:lnTo>
                    <a:pt x="98" y="55"/>
                  </a:lnTo>
                  <a:lnTo>
                    <a:pt x="94" y="54"/>
                  </a:lnTo>
                  <a:lnTo>
                    <a:pt x="96" y="52"/>
                  </a:lnTo>
                  <a:lnTo>
                    <a:pt x="96" y="51"/>
                  </a:lnTo>
                  <a:close/>
                  <a:moveTo>
                    <a:pt x="36" y="44"/>
                  </a:moveTo>
                  <a:lnTo>
                    <a:pt x="36" y="44"/>
                  </a:lnTo>
                  <a:lnTo>
                    <a:pt x="38" y="46"/>
                  </a:lnTo>
                  <a:lnTo>
                    <a:pt x="38" y="48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9" y="52"/>
                  </a:lnTo>
                  <a:lnTo>
                    <a:pt x="39" y="54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49"/>
                  </a:lnTo>
                  <a:lnTo>
                    <a:pt x="25" y="46"/>
                  </a:lnTo>
                  <a:lnTo>
                    <a:pt x="27" y="46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6" y="44"/>
                  </a:lnTo>
                  <a:close/>
                  <a:moveTo>
                    <a:pt x="64" y="43"/>
                  </a:moveTo>
                  <a:lnTo>
                    <a:pt x="64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4" y="44"/>
                  </a:lnTo>
                  <a:lnTo>
                    <a:pt x="64" y="43"/>
                  </a:lnTo>
                  <a:lnTo>
                    <a:pt x="64" y="43"/>
                  </a:lnTo>
                  <a:close/>
                  <a:moveTo>
                    <a:pt x="34" y="36"/>
                  </a:moveTo>
                  <a:lnTo>
                    <a:pt x="36" y="38"/>
                  </a:lnTo>
                  <a:lnTo>
                    <a:pt x="38" y="38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4" y="38"/>
                  </a:lnTo>
                  <a:lnTo>
                    <a:pt x="34" y="36"/>
                  </a:lnTo>
                  <a:lnTo>
                    <a:pt x="34" y="36"/>
                  </a:lnTo>
                  <a:close/>
                  <a:moveTo>
                    <a:pt x="61" y="33"/>
                  </a:moveTo>
                  <a:lnTo>
                    <a:pt x="63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4" y="41"/>
                  </a:lnTo>
                  <a:lnTo>
                    <a:pt x="64" y="43"/>
                  </a:lnTo>
                  <a:lnTo>
                    <a:pt x="64" y="43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1" y="44"/>
                  </a:lnTo>
                  <a:lnTo>
                    <a:pt x="60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1" y="49"/>
                  </a:lnTo>
                  <a:lnTo>
                    <a:pt x="63" y="51"/>
                  </a:lnTo>
                  <a:lnTo>
                    <a:pt x="61" y="52"/>
                  </a:lnTo>
                  <a:lnTo>
                    <a:pt x="58" y="52"/>
                  </a:lnTo>
                  <a:lnTo>
                    <a:pt x="57" y="55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5" y="62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4" y="48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7" y="41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0" y="36"/>
                  </a:lnTo>
                  <a:lnTo>
                    <a:pt x="52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3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38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7" y="35"/>
                  </a:lnTo>
                  <a:lnTo>
                    <a:pt x="60" y="33"/>
                  </a:lnTo>
                  <a:lnTo>
                    <a:pt x="61" y="33"/>
                  </a:lnTo>
                  <a:close/>
                  <a:moveTo>
                    <a:pt x="42" y="10"/>
                  </a:moveTo>
                  <a:lnTo>
                    <a:pt x="44" y="10"/>
                  </a:lnTo>
                  <a:lnTo>
                    <a:pt x="42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9" y="10"/>
                  </a:lnTo>
                  <a:lnTo>
                    <a:pt x="41" y="10"/>
                  </a:lnTo>
                  <a:lnTo>
                    <a:pt x="42" y="10"/>
                  </a:lnTo>
                  <a:close/>
                  <a:moveTo>
                    <a:pt x="36" y="0"/>
                  </a:moveTo>
                  <a:lnTo>
                    <a:pt x="34" y="2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3" y="13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39" y="30"/>
                  </a:lnTo>
                  <a:lnTo>
                    <a:pt x="38" y="32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5" y="43"/>
                  </a:lnTo>
                  <a:lnTo>
                    <a:pt x="23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8"/>
                  </a:lnTo>
                  <a:lnTo>
                    <a:pt x="22" y="49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0" y="54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9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8" y="48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6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1"/>
                  </a:lnTo>
                  <a:lnTo>
                    <a:pt x="25" y="7"/>
                  </a:lnTo>
                  <a:lnTo>
                    <a:pt x="27" y="3"/>
                  </a:lnTo>
                  <a:lnTo>
                    <a:pt x="31" y="3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5" name="Freeform 292">
              <a:extLst>
                <a:ext uri="{FF2B5EF4-FFF2-40B4-BE49-F238E27FC236}">
                  <a16:creationId xmlns:a16="http://schemas.microsoft.com/office/drawing/2014/main" id="{C926F157-5DDA-6877-2B81-D9032B67F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324" y="4059215"/>
              <a:ext cx="46781" cy="50680"/>
            </a:xfrm>
            <a:custGeom>
              <a:avLst/>
              <a:gdLst>
                <a:gd name="T0" fmla="*/ 19 w 24"/>
                <a:gd name="T1" fmla="*/ 0 h 26"/>
                <a:gd name="T2" fmla="*/ 19 w 24"/>
                <a:gd name="T3" fmla="*/ 0 h 26"/>
                <a:gd name="T4" fmla="*/ 22 w 24"/>
                <a:gd name="T5" fmla="*/ 4 h 26"/>
                <a:gd name="T6" fmla="*/ 22 w 24"/>
                <a:gd name="T7" fmla="*/ 5 h 26"/>
                <a:gd name="T8" fmla="*/ 24 w 24"/>
                <a:gd name="T9" fmla="*/ 7 h 26"/>
                <a:gd name="T10" fmla="*/ 22 w 24"/>
                <a:gd name="T11" fmla="*/ 8 h 26"/>
                <a:gd name="T12" fmla="*/ 22 w 24"/>
                <a:gd name="T13" fmla="*/ 10 h 26"/>
                <a:gd name="T14" fmla="*/ 20 w 24"/>
                <a:gd name="T15" fmla="*/ 12 h 26"/>
                <a:gd name="T16" fmla="*/ 17 w 24"/>
                <a:gd name="T17" fmla="*/ 13 h 26"/>
                <a:gd name="T18" fmla="*/ 14 w 24"/>
                <a:gd name="T19" fmla="*/ 15 h 26"/>
                <a:gd name="T20" fmla="*/ 13 w 24"/>
                <a:gd name="T21" fmla="*/ 16 h 26"/>
                <a:gd name="T22" fmla="*/ 11 w 24"/>
                <a:gd name="T23" fmla="*/ 16 h 26"/>
                <a:gd name="T24" fmla="*/ 11 w 24"/>
                <a:gd name="T25" fmla="*/ 18 h 26"/>
                <a:gd name="T26" fmla="*/ 11 w 24"/>
                <a:gd name="T27" fmla="*/ 18 h 26"/>
                <a:gd name="T28" fmla="*/ 13 w 24"/>
                <a:gd name="T29" fmla="*/ 18 h 26"/>
                <a:gd name="T30" fmla="*/ 14 w 24"/>
                <a:gd name="T31" fmla="*/ 16 h 26"/>
                <a:gd name="T32" fmla="*/ 16 w 24"/>
                <a:gd name="T33" fmla="*/ 16 h 26"/>
                <a:gd name="T34" fmla="*/ 17 w 24"/>
                <a:gd name="T35" fmla="*/ 16 h 26"/>
                <a:gd name="T36" fmla="*/ 19 w 24"/>
                <a:gd name="T37" fmla="*/ 16 h 26"/>
                <a:gd name="T38" fmla="*/ 20 w 24"/>
                <a:gd name="T39" fmla="*/ 18 h 26"/>
                <a:gd name="T40" fmla="*/ 19 w 24"/>
                <a:gd name="T41" fmla="*/ 19 h 26"/>
                <a:gd name="T42" fmla="*/ 17 w 24"/>
                <a:gd name="T43" fmla="*/ 23 h 26"/>
                <a:gd name="T44" fmla="*/ 16 w 24"/>
                <a:gd name="T45" fmla="*/ 24 h 26"/>
                <a:gd name="T46" fmla="*/ 16 w 24"/>
                <a:gd name="T47" fmla="*/ 26 h 26"/>
                <a:gd name="T48" fmla="*/ 14 w 24"/>
                <a:gd name="T49" fmla="*/ 24 h 26"/>
                <a:gd name="T50" fmla="*/ 14 w 24"/>
                <a:gd name="T51" fmla="*/ 24 h 26"/>
                <a:gd name="T52" fmla="*/ 13 w 24"/>
                <a:gd name="T53" fmla="*/ 24 h 26"/>
                <a:gd name="T54" fmla="*/ 11 w 24"/>
                <a:gd name="T55" fmla="*/ 24 h 26"/>
                <a:gd name="T56" fmla="*/ 9 w 24"/>
                <a:gd name="T57" fmla="*/ 24 h 26"/>
                <a:gd name="T58" fmla="*/ 8 w 24"/>
                <a:gd name="T59" fmla="*/ 24 h 26"/>
                <a:gd name="T60" fmla="*/ 5 w 24"/>
                <a:gd name="T61" fmla="*/ 26 h 26"/>
                <a:gd name="T62" fmla="*/ 3 w 24"/>
                <a:gd name="T63" fmla="*/ 26 h 26"/>
                <a:gd name="T64" fmla="*/ 2 w 24"/>
                <a:gd name="T65" fmla="*/ 26 h 26"/>
                <a:gd name="T66" fmla="*/ 2 w 24"/>
                <a:gd name="T67" fmla="*/ 26 h 26"/>
                <a:gd name="T68" fmla="*/ 0 w 24"/>
                <a:gd name="T69" fmla="*/ 26 h 26"/>
                <a:gd name="T70" fmla="*/ 0 w 24"/>
                <a:gd name="T71" fmla="*/ 23 h 26"/>
                <a:gd name="T72" fmla="*/ 0 w 24"/>
                <a:gd name="T73" fmla="*/ 19 h 26"/>
                <a:gd name="T74" fmla="*/ 0 w 24"/>
                <a:gd name="T75" fmla="*/ 16 h 26"/>
                <a:gd name="T76" fmla="*/ 0 w 24"/>
                <a:gd name="T77" fmla="*/ 15 h 26"/>
                <a:gd name="T78" fmla="*/ 0 w 24"/>
                <a:gd name="T79" fmla="*/ 15 h 26"/>
                <a:gd name="T80" fmla="*/ 2 w 24"/>
                <a:gd name="T81" fmla="*/ 13 h 26"/>
                <a:gd name="T82" fmla="*/ 3 w 24"/>
                <a:gd name="T83" fmla="*/ 12 h 26"/>
                <a:gd name="T84" fmla="*/ 5 w 24"/>
                <a:gd name="T85" fmla="*/ 8 h 26"/>
                <a:gd name="T86" fmla="*/ 6 w 24"/>
                <a:gd name="T87" fmla="*/ 5 h 26"/>
                <a:gd name="T88" fmla="*/ 8 w 24"/>
                <a:gd name="T89" fmla="*/ 4 h 26"/>
                <a:gd name="T90" fmla="*/ 9 w 24"/>
                <a:gd name="T91" fmla="*/ 4 h 26"/>
                <a:gd name="T92" fmla="*/ 9 w 24"/>
                <a:gd name="T93" fmla="*/ 2 h 26"/>
                <a:gd name="T94" fmla="*/ 9 w 24"/>
                <a:gd name="T95" fmla="*/ 4 h 26"/>
                <a:gd name="T96" fmla="*/ 13 w 24"/>
                <a:gd name="T97" fmla="*/ 5 h 26"/>
                <a:gd name="T98" fmla="*/ 13 w 24"/>
                <a:gd name="T99" fmla="*/ 5 h 26"/>
                <a:gd name="T100" fmla="*/ 14 w 24"/>
                <a:gd name="T101" fmla="*/ 4 h 26"/>
                <a:gd name="T102" fmla="*/ 14 w 24"/>
                <a:gd name="T103" fmla="*/ 2 h 26"/>
                <a:gd name="T104" fmla="*/ 16 w 24"/>
                <a:gd name="T105" fmla="*/ 0 h 26"/>
                <a:gd name="T106" fmla="*/ 16 w 24"/>
                <a:gd name="T107" fmla="*/ 2 h 26"/>
                <a:gd name="T108" fmla="*/ 17 w 24"/>
                <a:gd name="T109" fmla="*/ 0 h 26"/>
                <a:gd name="T110" fmla="*/ 19 w 24"/>
                <a:gd name="T1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26">
                  <a:moveTo>
                    <a:pt x="19" y="0"/>
                  </a:moveTo>
                  <a:lnTo>
                    <a:pt x="19" y="0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20" y="18"/>
                  </a:lnTo>
                  <a:lnTo>
                    <a:pt x="19" y="19"/>
                  </a:lnTo>
                  <a:lnTo>
                    <a:pt x="17" y="23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5" y="8"/>
                  </a:lnTo>
                  <a:lnTo>
                    <a:pt x="6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6" name="Freeform 293">
              <a:extLst>
                <a:ext uri="{FF2B5EF4-FFF2-40B4-BE49-F238E27FC236}">
                  <a16:creationId xmlns:a16="http://schemas.microsoft.com/office/drawing/2014/main" id="{F869AB08-19E5-5C7F-3391-123E72A20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729" y="2692811"/>
              <a:ext cx="257297" cy="288485"/>
            </a:xfrm>
            <a:custGeom>
              <a:avLst/>
              <a:gdLst>
                <a:gd name="T0" fmla="*/ 116 w 132"/>
                <a:gd name="T1" fmla="*/ 22 h 148"/>
                <a:gd name="T2" fmla="*/ 78 w 132"/>
                <a:gd name="T3" fmla="*/ 13 h 148"/>
                <a:gd name="T4" fmla="*/ 113 w 132"/>
                <a:gd name="T5" fmla="*/ 10 h 148"/>
                <a:gd name="T6" fmla="*/ 112 w 132"/>
                <a:gd name="T7" fmla="*/ 15 h 148"/>
                <a:gd name="T8" fmla="*/ 107 w 132"/>
                <a:gd name="T9" fmla="*/ 10 h 148"/>
                <a:gd name="T10" fmla="*/ 37 w 132"/>
                <a:gd name="T11" fmla="*/ 7 h 148"/>
                <a:gd name="T12" fmla="*/ 50 w 132"/>
                <a:gd name="T13" fmla="*/ 5 h 148"/>
                <a:gd name="T14" fmla="*/ 61 w 132"/>
                <a:gd name="T15" fmla="*/ 8 h 148"/>
                <a:gd name="T16" fmla="*/ 74 w 132"/>
                <a:gd name="T17" fmla="*/ 15 h 148"/>
                <a:gd name="T18" fmla="*/ 82 w 132"/>
                <a:gd name="T19" fmla="*/ 22 h 148"/>
                <a:gd name="T20" fmla="*/ 102 w 132"/>
                <a:gd name="T21" fmla="*/ 13 h 148"/>
                <a:gd name="T22" fmla="*/ 121 w 132"/>
                <a:gd name="T23" fmla="*/ 27 h 148"/>
                <a:gd name="T24" fmla="*/ 123 w 132"/>
                <a:gd name="T25" fmla="*/ 41 h 148"/>
                <a:gd name="T26" fmla="*/ 126 w 132"/>
                <a:gd name="T27" fmla="*/ 54 h 148"/>
                <a:gd name="T28" fmla="*/ 127 w 132"/>
                <a:gd name="T29" fmla="*/ 62 h 148"/>
                <a:gd name="T30" fmla="*/ 131 w 132"/>
                <a:gd name="T31" fmla="*/ 71 h 148"/>
                <a:gd name="T32" fmla="*/ 129 w 132"/>
                <a:gd name="T33" fmla="*/ 84 h 148"/>
                <a:gd name="T34" fmla="*/ 124 w 132"/>
                <a:gd name="T35" fmla="*/ 79 h 148"/>
                <a:gd name="T36" fmla="*/ 119 w 132"/>
                <a:gd name="T37" fmla="*/ 84 h 148"/>
                <a:gd name="T38" fmla="*/ 108 w 132"/>
                <a:gd name="T39" fmla="*/ 87 h 148"/>
                <a:gd name="T40" fmla="*/ 102 w 132"/>
                <a:gd name="T41" fmla="*/ 92 h 148"/>
                <a:gd name="T42" fmla="*/ 93 w 132"/>
                <a:gd name="T43" fmla="*/ 95 h 148"/>
                <a:gd name="T44" fmla="*/ 91 w 132"/>
                <a:gd name="T45" fmla="*/ 96 h 148"/>
                <a:gd name="T46" fmla="*/ 96 w 132"/>
                <a:gd name="T47" fmla="*/ 103 h 148"/>
                <a:gd name="T48" fmla="*/ 101 w 132"/>
                <a:gd name="T49" fmla="*/ 111 h 148"/>
                <a:gd name="T50" fmla="*/ 110 w 132"/>
                <a:gd name="T51" fmla="*/ 119 h 148"/>
                <a:gd name="T52" fmla="*/ 115 w 132"/>
                <a:gd name="T53" fmla="*/ 126 h 148"/>
                <a:gd name="T54" fmla="*/ 107 w 132"/>
                <a:gd name="T55" fmla="*/ 131 h 148"/>
                <a:gd name="T56" fmla="*/ 104 w 132"/>
                <a:gd name="T57" fmla="*/ 139 h 148"/>
                <a:gd name="T58" fmla="*/ 104 w 132"/>
                <a:gd name="T59" fmla="*/ 145 h 148"/>
                <a:gd name="T60" fmla="*/ 97 w 132"/>
                <a:gd name="T61" fmla="*/ 142 h 148"/>
                <a:gd name="T62" fmla="*/ 93 w 132"/>
                <a:gd name="T63" fmla="*/ 142 h 148"/>
                <a:gd name="T64" fmla="*/ 77 w 132"/>
                <a:gd name="T65" fmla="*/ 147 h 148"/>
                <a:gd name="T66" fmla="*/ 67 w 132"/>
                <a:gd name="T67" fmla="*/ 144 h 148"/>
                <a:gd name="T68" fmla="*/ 63 w 132"/>
                <a:gd name="T69" fmla="*/ 147 h 148"/>
                <a:gd name="T70" fmla="*/ 56 w 132"/>
                <a:gd name="T71" fmla="*/ 144 h 148"/>
                <a:gd name="T72" fmla="*/ 49 w 132"/>
                <a:gd name="T73" fmla="*/ 142 h 148"/>
                <a:gd name="T74" fmla="*/ 41 w 132"/>
                <a:gd name="T75" fmla="*/ 141 h 148"/>
                <a:gd name="T76" fmla="*/ 39 w 132"/>
                <a:gd name="T77" fmla="*/ 142 h 148"/>
                <a:gd name="T78" fmla="*/ 30 w 132"/>
                <a:gd name="T79" fmla="*/ 144 h 148"/>
                <a:gd name="T80" fmla="*/ 26 w 132"/>
                <a:gd name="T81" fmla="*/ 133 h 148"/>
                <a:gd name="T82" fmla="*/ 33 w 132"/>
                <a:gd name="T83" fmla="*/ 117 h 148"/>
                <a:gd name="T84" fmla="*/ 19 w 132"/>
                <a:gd name="T85" fmla="*/ 115 h 148"/>
                <a:gd name="T86" fmla="*/ 14 w 132"/>
                <a:gd name="T87" fmla="*/ 114 h 148"/>
                <a:gd name="T88" fmla="*/ 8 w 132"/>
                <a:gd name="T89" fmla="*/ 108 h 148"/>
                <a:gd name="T90" fmla="*/ 6 w 132"/>
                <a:gd name="T91" fmla="*/ 101 h 148"/>
                <a:gd name="T92" fmla="*/ 8 w 132"/>
                <a:gd name="T93" fmla="*/ 92 h 148"/>
                <a:gd name="T94" fmla="*/ 3 w 132"/>
                <a:gd name="T95" fmla="*/ 85 h 148"/>
                <a:gd name="T96" fmla="*/ 1 w 132"/>
                <a:gd name="T97" fmla="*/ 79 h 148"/>
                <a:gd name="T98" fmla="*/ 6 w 132"/>
                <a:gd name="T99" fmla="*/ 71 h 148"/>
                <a:gd name="T100" fmla="*/ 3 w 132"/>
                <a:gd name="T101" fmla="*/ 63 h 148"/>
                <a:gd name="T102" fmla="*/ 14 w 132"/>
                <a:gd name="T103" fmla="*/ 62 h 148"/>
                <a:gd name="T104" fmla="*/ 15 w 132"/>
                <a:gd name="T105" fmla="*/ 59 h 148"/>
                <a:gd name="T106" fmla="*/ 14 w 132"/>
                <a:gd name="T107" fmla="*/ 52 h 148"/>
                <a:gd name="T108" fmla="*/ 17 w 132"/>
                <a:gd name="T109" fmla="*/ 48 h 148"/>
                <a:gd name="T110" fmla="*/ 19 w 132"/>
                <a:gd name="T111" fmla="*/ 32 h 148"/>
                <a:gd name="T112" fmla="*/ 34 w 132"/>
                <a:gd name="T113" fmla="*/ 32 h 148"/>
                <a:gd name="T114" fmla="*/ 39 w 132"/>
                <a:gd name="T115" fmla="*/ 26 h 148"/>
                <a:gd name="T116" fmla="*/ 55 w 132"/>
                <a:gd name="T117" fmla="*/ 29 h 148"/>
                <a:gd name="T118" fmla="*/ 42 w 132"/>
                <a:gd name="T119" fmla="*/ 15 h 148"/>
                <a:gd name="T120" fmla="*/ 42 w 132"/>
                <a:gd name="T121" fmla="*/ 8 h 148"/>
                <a:gd name="T122" fmla="*/ 37 w 132"/>
                <a:gd name="T123" fmla="*/ 2 h 148"/>
                <a:gd name="T124" fmla="*/ 36 w 132"/>
                <a:gd name="T125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48">
                  <a:moveTo>
                    <a:pt x="116" y="19"/>
                  </a:moveTo>
                  <a:lnTo>
                    <a:pt x="119" y="21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1" y="24"/>
                  </a:lnTo>
                  <a:lnTo>
                    <a:pt x="121" y="24"/>
                  </a:lnTo>
                  <a:lnTo>
                    <a:pt x="119" y="24"/>
                  </a:lnTo>
                  <a:lnTo>
                    <a:pt x="116" y="24"/>
                  </a:lnTo>
                  <a:lnTo>
                    <a:pt x="116" y="22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5" y="19"/>
                  </a:lnTo>
                  <a:lnTo>
                    <a:pt x="116" y="19"/>
                  </a:lnTo>
                  <a:close/>
                  <a:moveTo>
                    <a:pt x="75" y="11"/>
                  </a:moveTo>
                  <a:lnTo>
                    <a:pt x="78" y="11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7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5" y="11"/>
                  </a:lnTo>
                  <a:close/>
                  <a:moveTo>
                    <a:pt x="110" y="8"/>
                  </a:moveTo>
                  <a:lnTo>
                    <a:pt x="110" y="8"/>
                  </a:lnTo>
                  <a:lnTo>
                    <a:pt x="110" y="10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13" y="15"/>
                  </a:lnTo>
                  <a:lnTo>
                    <a:pt x="115" y="15"/>
                  </a:lnTo>
                  <a:lnTo>
                    <a:pt x="113" y="16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7" y="15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8"/>
                  </a:lnTo>
                  <a:lnTo>
                    <a:pt x="108" y="8"/>
                  </a:lnTo>
                  <a:lnTo>
                    <a:pt x="110" y="8"/>
                  </a:lnTo>
                  <a:close/>
                  <a:moveTo>
                    <a:pt x="39" y="7"/>
                  </a:moveTo>
                  <a:lnTo>
                    <a:pt x="39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37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9" y="7"/>
                  </a:lnTo>
                  <a:close/>
                  <a:moveTo>
                    <a:pt x="41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3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7"/>
                  </a:lnTo>
                  <a:lnTo>
                    <a:pt x="61" y="8"/>
                  </a:lnTo>
                  <a:lnTo>
                    <a:pt x="61" y="10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3" y="11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6" y="13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4" y="21"/>
                  </a:lnTo>
                  <a:lnTo>
                    <a:pt x="77" y="21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4" y="16"/>
                  </a:lnTo>
                  <a:lnTo>
                    <a:pt x="94" y="15"/>
                  </a:lnTo>
                  <a:lnTo>
                    <a:pt x="97" y="13"/>
                  </a:lnTo>
                  <a:lnTo>
                    <a:pt x="101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5" y="16"/>
                  </a:lnTo>
                  <a:lnTo>
                    <a:pt x="110" y="19"/>
                  </a:lnTo>
                  <a:lnTo>
                    <a:pt x="115" y="18"/>
                  </a:lnTo>
                  <a:lnTo>
                    <a:pt x="116" y="21"/>
                  </a:lnTo>
                  <a:lnTo>
                    <a:pt x="116" y="24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3" y="30"/>
                  </a:lnTo>
                  <a:lnTo>
                    <a:pt x="124" y="35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4" y="40"/>
                  </a:lnTo>
                  <a:lnTo>
                    <a:pt x="123" y="41"/>
                  </a:lnTo>
                  <a:lnTo>
                    <a:pt x="121" y="41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21" y="46"/>
                  </a:lnTo>
                  <a:lnTo>
                    <a:pt x="126" y="48"/>
                  </a:lnTo>
                  <a:lnTo>
                    <a:pt x="127" y="51"/>
                  </a:lnTo>
                  <a:lnTo>
                    <a:pt x="126" y="52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9" y="57"/>
                  </a:lnTo>
                  <a:lnTo>
                    <a:pt x="127" y="57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60"/>
                  </a:lnTo>
                  <a:lnTo>
                    <a:pt x="127" y="62"/>
                  </a:lnTo>
                  <a:lnTo>
                    <a:pt x="127" y="62"/>
                  </a:lnTo>
                  <a:lnTo>
                    <a:pt x="127" y="63"/>
                  </a:lnTo>
                  <a:lnTo>
                    <a:pt x="127" y="65"/>
                  </a:lnTo>
                  <a:lnTo>
                    <a:pt x="127" y="67"/>
                  </a:lnTo>
                  <a:lnTo>
                    <a:pt x="129" y="67"/>
                  </a:lnTo>
                  <a:lnTo>
                    <a:pt x="129" y="68"/>
                  </a:lnTo>
                  <a:lnTo>
                    <a:pt x="129" y="70"/>
                  </a:lnTo>
                  <a:lnTo>
                    <a:pt x="129" y="70"/>
                  </a:lnTo>
                  <a:lnTo>
                    <a:pt x="131" y="71"/>
                  </a:lnTo>
                  <a:lnTo>
                    <a:pt x="132" y="71"/>
                  </a:lnTo>
                  <a:lnTo>
                    <a:pt x="132" y="73"/>
                  </a:lnTo>
                  <a:lnTo>
                    <a:pt x="132" y="74"/>
                  </a:lnTo>
                  <a:lnTo>
                    <a:pt x="132" y="78"/>
                  </a:lnTo>
                  <a:lnTo>
                    <a:pt x="132" y="79"/>
                  </a:lnTo>
                  <a:lnTo>
                    <a:pt x="131" y="82"/>
                  </a:lnTo>
                  <a:lnTo>
                    <a:pt x="131" y="82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27" y="82"/>
                  </a:lnTo>
                  <a:lnTo>
                    <a:pt x="127" y="82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6" y="81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79"/>
                  </a:lnTo>
                  <a:lnTo>
                    <a:pt x="123" y="79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4" y="81"/>
                  </a:lnTo>
                  <a:lnTo>
                    <a:pt x="124" y="82"/>
                  </a:lnTo>
                  <a:lnTo>
                    <a:pt x="121" y="82"/>
                  </a:lnTo>
                  <a:lnTo>
                    <a:pt x="119" y="84"/>
                  </a:lnTo>
                  <a:lnTo>
                    <a:pt x="118" y="84"/>
                  </a:lnTo>
                  <a:lnTo>
                    <a:pt x="116" y="84"/>
                  </a:lnTo>
                  <a:lnTo>
                    <a:pt x="113" y="85"/>
                  </a:lnTo>
                  <a:lnTo>
                    <a:pt x="112" y="85"/>
                  </a:lnTo>
                  <a:lnTo>
                    <a:pt x="112" y="85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9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2"/>
                  </a:lnTo>
                  <a:lnTo>
                    <a:pt x="102" y="90"/>
                  </a:lnTo>
                  <a:lnTo>
                    <a:pt x="101" y="90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6"/>
                  </a:lnTo>
                  <a:lnTo>
                    <a:pt x="93" y="96"/>
                  </a:lnTo>
                  <a:lnTo>
                    <a:pt x="93" y="98"/>
                  </a:lnTo>
                  <a:lnTo>
                    <a:pt x="94" y="98"/>
                  </a:lnTo>
                  <a:lnTo>
                    <a:pt x="96" y="100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3"/>
                  </a:lnTo>
                  <a:lnTo>
                    <a:pt x="94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7" y="106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2" y="111"/>
                  </a:lnTo>
                  <a:lnTo>
                    <a:pt x="104" y="112"/>
                  </a:lnTo>
                  <a:lnTo>
                    <a:pt x="105" y="114"/>
                  </a:lnTo>
                  <a:lnTo>
                    <a:pt x="107" y="115"/>
                  </a:lnTo>
                  <a:lnTo>
                    <a:pt x="108" y="115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10" y="119"/>
                  </a:lnTo>
                  <a:lnTo>
                    <a:pt x="110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5" y="120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25"/>
                  </a:lnTo>
                  <a:lnTo>
                    <a:pt x="115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8"/>
                  </a:lnTo>
                  <a:lnTo>
                    <a:pt x="108" y="130"/>
                  </a:lnTo>
                  <a:lnTo>
                    <a:pt x="108" y="130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5" y="131"/>
                  </a:lnTo>
                  <a:lnTo>
                    <a:pt x="102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4" y="137"/>
                  </a:lnTo>
                  <a:lnTo>
                    <a:pt x="104" y="139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2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2"/>
                  </a:lnTo>
                  <a:lnTo>
                    <a:pt x="99" y="142"/>
                  </a:lnTo>
                  <a:lnTo>
                    <a:pt x="97" y="142"/>
                  </a:lnTo>
                  <a:lnTo>
                    <a:pt x="97" y="142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4" y="142"/>
                  </a:lnTo>
                  <a:lnTo>
                    <a:pt x="93" y="142"/>
                  </a:lnTo>
                  <a:lnTo>
                    <a:pt x="93" y="141"/>
                  </a:lnTo>
                  <a:lnTo>
                    <a:pt x="93" y="141"/>
                  </a:lnTo>
                  <a:lnTo>
                    <a:pt x="93" y="142"/>
                  </a:lnTo>
                  <a:lnTo>
                    <a:pt x="93" y="142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5"/>
                  </a:lnTo>
                  <a:lnTo>
                    <a:pt x="80" y="145"/>
                  </a:lnTo>
                  <a:lnTo>
                    <a:pt x="80" y="145"/>
                  </a:lnTo>
                  <a:lnTo>
                    <a:pt x="78" y="147"/>
                  </a:lnTo>
                  <a:lnTo>
                    <a:pt x="78" y="147"/>
                  </a:lnTo>
                  <a:lnTo>
                    <a:pt x="77" y="147"/>
                  </a:lnTo>
                  <a:lnTo>
                    <a:pt x="77" y="147"/>
                  </a:lnTo>
                  <a:lnTo>
                    <a:pt x="75" y="147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71" y="145"/>
                  </a:lnTo>
                  <a:lnTo>
                    <a:pt x="71" y="144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66" y="144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3" y="147"/>
                  </a:lnTo>
                  <a:lnTo>
                    <a:pt x="63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0" y="145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5" y="144"/>
                  </a:lnTo>
                  <a:lnTo>
                    <a:pt x="53" y="142"/>
                  </a:lnTo>
                  <a:lnTo>
                    <a:pt x="52" y="142"/>
                  </a:lnTo>
                  <a:lnTo>
                    <a:pt x="49" y="141"/>
                  </a:lnTo>
                  <a:lnTo>
                    <a:pt x="49" y="141"/>
                  </a:lnTo>
                  <a:lnTo>
                    <a:pt x="47" y="141"/>
                  </a:lnTo>
                  <a:lnTo>
                    <a:pt x="49" y="142"/>
                  </a:lnTo>
                  <a:lnTo>
                    <a:pt x="47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9" y="141"/>
                  </a:lnTo>
                  <a:lnTo>
                    <a:pt x="37" y="141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6" y="144"/>
                  </a:lnTo>
                  <a:lnTo>
                    <a:pt x="34" y="144"/>
                  </a:lnTo>
                  <a:lnTo>
                    <a:pt x="33" y="144"/>
                  </a:lnTo>
                  <a:lnTo>
                    <a:pt x="30" y="14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5" y="144"/>
                  </a:lnTo>
                  <a:lnTo>
                    <a:pt x="25" y="142"/>
                  </a:lnTo>
                  <a:lnTo>
                    <a:pt x="25" y="141"/>
                  </a:lnTo>
                  <a:lnTo>
                    <a:pt x="25" y="137"/>
                  </a:lnTo>
                  <a:lnTo>
                    <a:pt x="26" y="136"/>
                  </a:lnTo>
                  <a:lnTo>
                    <a:pt x="25" y="134"/>
                  </a:lnTo>
                  <a:lnTo>
                    <a:pt x="26" y="133"/>
                  </a:lnTo>
                  <a:lnTo>
                    <a:pt x="26" y="131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30" y="125"/>
                  </a:lnTo>
                  <a:lnTo>
                    <a:pt x="30" y="123"/>
                  </a:lnTo>
                  <a:lnTo>
                    <a:pt x="33" y="120"/>
                  </a:lnTo>
                  <a:lnTo>
                    <a:pt x="33" y="120"/>
                  </a:lnTo>
                  <a:lnTo>
                    <a:pt x="33" y="119"/>
                  </a:lnTo>
                  <a:lnTo>
                    <a:pt x="33" y="117"/>
                  </a:lnTo>
                  <a:lnTo>
                    <a:pt x="31" y="117"/>
                  </a:lnTo>
                  <a:lnTo>
                    <a:pt x="28" y="117"/>
                  </a:lnTo>
                  <a:lnTo>
                    <a:pt x="26" y="117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2" y="115"/>
                  </a:lnTo>
                  <a:lnTo>
                    <a:pt x="20" y="115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1" y="112"/>
                  </a:lnTo>
                  <a:lnTo>
                    <a:pt x="11" y="112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9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8" y="101"/>
                  </a:lnTo>
                  <a:lnTo>
                    <a:pt x="6" y="101"/>
                  </a:lnTo>
                  <a:lnTo>
                    <a:pt x="6" y="100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5"/>
                  </a:lnTo>
                  <a:lnTo>
                    <a:pt x="8" y="93"/>
                  </a:lnTo>
                  <a:lnTo>
                    <a:pt x="8" y="92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6" y="89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87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3" y="76"/>
                  </a:lnTo>
                  <a:lnTo>
                    <a:pt x="3" y="76"/>
                  </a:lnTo>
                  <a:lnTo>
                    <a:pt x="4" y="73"/>
                  </a:lnTo>
                  <a:lnTo>
                    <a:pt x="6" y="71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4" y="70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3" y="67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5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9" y="43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38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6" y="27"/>
                  </a:lnTo>
                  <a:lnTo>
                    <a:pt x="31" y="27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39" y="33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4" y="24"/>
                  </a:lnTo>
                  <a:lnTo>
                    <a:pt x="49" y="24"/>
                  </a:lnTo>
                  <a:lnTo>
                    <a:pt x="50" y="26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6" y="30"/>
                  </a:lnTo>
                  <a:lnTo>
                    <a:pt x="55" y="29"/>
                  </a:lnTo>
                  <a:lnTo>
                    <a:pt x="50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7" name="Freeform 294">
              <a:extLst>
                <a:ext uri="{FF2B5EF4-FFF2-40B4-BE49-F238E27FC236}">
                  <a16:creationId xmlns:a16="http://schemas.microsoft.com/office/drawing/2014/main" id="{13F6EF5E-880B-81D4-CB8D-EE8EE9769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107" y="2846799"/>
              <a:ext cx="187125" cy="89664"/>
            </a:xfrm>
            <a:custGeom>
              <a:avLst/>
              <a:gdLst>
                <a:gd name="T0" fmla="*/ 35 w 96"/>
                <a:gd name="T1" fmla="*/ 0 h 46"/>
                <a:gd name="T2" fmla="*/ 36 w 96"/>
                <a:gd name="T3" fmla="*/ 3 h 46"/>
                <a:gd name="T4" fmla="*/ 38 w 96"/>
                <a:gd name="T5" fmla="*/ 3 h 46"/>
                <a:gd name="T6" fmla="*/ 41 w 96"/>
                <a:gd name="T7" fmla="*/ 2 h 46"/>
                <a:gd name="T8" fmla="*/ 46 w 96"/>
                <a:gd name="T9" fmla="*/ 2 h 46"/>
                <a:gd name="T10" fmla="*/ 47 w 96"/>
                <a:gd name="T11" fmla="*/ 5 h 46"/>
                <a:gd name="T12" fmla="*/ 54 w 96"/>
                <a:gd name="T13" fmla="*/ 6 h 46"/>
                <a:gd name="T14" fmla="*/ 57 w 96"/>
                <a:gd name="T15" fmla="*/ 8 h 46"/>
                <a:gd name="T16" fmla="*/ 62 w 96"/>
                <a:gd name="T17" fmla="*/ 8 h 46"/>
                <a:gd name="T18" fmla="*/ 62 w 96"/>
                <a:gd name="T19" fmla="*/ 10 h 46"/>
                <a:gd name="T20" fmla="*/ 60 w 96"/>
                <a:gd name="T21" fmla="*/ 13 h 46"/>
                <a:gd name="T22" fmla="*/ 63 w 96"/>
                <a:gd name="T23" fmla="*/ 14 h 46"/>
                <a:gd name="T24" fmla="*/ 66 w 96"/>
                <a:gd name="T25" fmla="*/ 17 h 46"/>
                <a:gd name="T26" fmla="*/ 71 w 96"/>
                <a:gd name="T27" fmla="*/ 16 h 46"/>
                <a:gd name="T28" fmla="*/ 69 w 96"/>
                <a:gd name="T29" fmla="*/ 11 h 46"/>
                <a:gd name="T30" fmla="*/ 77 w 96"/>
                <a:gd name="T31" fmla="*/ 14 h 46"/>
                <a:gd name="T32" fmla="*/ 81 w 96"/>
                <a:gd name="T33" fmla="*/ 14 h 46"/>
                <a:gd name="T34" fmla="*/ 79 w 96"/>
                <a:gd name="T35" fmla="*/ 17 h 46"/>
                <a:gd name="T36" fmla="*/ 82 w 96"/>
                <a:gd name="T37" fmla="*/ 19 h 46"/>
                <a:gd name="T38" fmla="*/ 85 w 96"/>
                <a:gd name="T39" fmla="*/ 19 h 46"/>
                <a:gd name="T40" fmla="*/ 87 w 96"/>
                <a:gd name="T41" fmla="*/ 21 h 46"/>
                <a:gd name="T42" fmla="*/ 90 w 96"/>
                <a:gd name="T43" fmla="*/ 21 h 46"/>
                <a:gd name="T44" fmla="*/ 93 w 96"/>
                <a:gd name="T45" fmla="*/ 24 h 46"/>
                <a:gd name="T46" fmla="*/ 96 w 96"/>
                <a:gd name="T47" fmla="*/ 29 h 46"/>
                <a:gd name="T48" fmla="*/ 93 w 96"/>
                <a:gd name="T49" fmla="*/ 29 h 46"/>
                <a:gd name="T50" fmla="*/ 90 w 96"/>
                <a:gd name="T51" fmla="*/ 32 h 46"/>
                <a:gd name="T52" fmla="*/ 87 w 96"/>
                <a:gd name="T53" fmla="*/ 35 h 46"/>
                <a:gd name="T54" fmla="*/ 84 w 96"/>
                <a:gd name="T55" fmla="*/ 38 h 46"/>
                <a:gd name="T56" fmla="*/ 82 w 96"/>
                <a:gd name="T57" fmla="*/ 41 h 46"/>
                <a:gd name="T58" fmla="*/ 73 w 96"/>
                <a:gd name="T59" fmla="*/ 41 h 46"/>
                <a:gd name="T60" fmla="*/ 69 w 96"/>
                <a:gd name="T61" fmla="*/ 46 h 46"/>
                <a:gd name="T62" fmla="*/ 66 w 96"/>
                <a:gd name="T63" fmla="*/ 44 h 46"/>
                <a:gd name="T64" fmla="*/ 63 w 96"/>
                <a:gd name="T65" fmla="*/ 43 h 46"/>
                <a:gd name="T66" fmla="*/ 57 w 96"/>
                <a:gd name="T67" fmla="*/ 43 h 46"/>
                <a:gd name="T68" fmla="*/ 51 w 96"/>
                <a:gd name="T69" fmla="*/ 41 h 46"/>
                <a:gd name="T70" fmla="*/ 44 w 96"/>
                <a:gd name="T71" fmla="*/ 40 h 46"/>
                <a:gd name="T72" fmla="*/ 41 w 96"/>
                <a:gd name="T73" fmla="*/ 38 h 46"/>
                <a:gd name="T74" fmla="*/ 40 w 96"/>
                <a:gd name="T75" fmla="*/ 43 h 46"/>
                <a:gd name="T76" fmla="*/ 35 w 96"/>
                <a:gd name="T77" fmla="*/ 46 h 46"/>
                <a:gd name="T78" fmla="*/ 30 w 96"/>
                <a:gd name="T79" fmla="*/ 46 h 46"/>
                <a:gd name="T80" fmla="*/ 25 w 96"/>
                <a:gd name="T81" fmla="*/ 43 h 46"/>
                <a:gd name="T82" fmla="*/ 21 w 96"/>
                <a:gd name="T83" fmla="*/ 40 h 46"/>
                <a:gd name="T84" fmla="*/ 17 w 96"/>
                <a:gd name="T85" fmla="*/ 38 h 46"/>
                <a:gd name="T86" fmla="*/ 13 w 96"/>
                <a:gd name="T87" fmla="*/ 33 h 46"/>
                <a:gd name="T88" fmla="*/ 8 w 96"/>
                <a:gd name="T89" fmla="*/ 30 h 46"/>
                <a:gd name="T90" fmla="*/ 5 w 96"/>
                <a:gd name="T91" fmla="*/ 25 h 46"/>
                <a:gd name="T92" fmla="*/ 5 w 96"/>
                <a:gd name="T93" fmla="*/ 22 h 46"/>
                <a:gd name="T94" fmla="*/ 5 w 96"/>
                <a:gd name="T95" fmla="*/ 21 h 46"/>
                <a:gd name="T96" fmla="*/ 0 w 96"/>
                <a:gd name="T97" fmla="*/ 17 h 46"/>
                <a:gd name="T98" fmla="*/ 0 w 96"/>
                <a:gd name="T99" fmla="*/ 14 h 46"/>
                <a:gd name="T100" fmla="*/ 2 w 96"/>
                <a:gd name="T101" fmla="*/ 14 h 46"/>
                <a:gd name="T102" fmla="*/ 5 w 96"/>
                <a:gd name="T103" fmla="*/ 13 h 46"/>
                <a:gd name="T104" fmla="*/ 10 w 96"/>
                <a:gd name="T105" fmla="*/ 11 h 46"/>
                <a:gd name="T106" fmla="*/ 13 w 96"/>
                <a:gd name="T107" fmla="*/ 11 h 46"/>
                <a:gd name="T108" fmla="*/ 16 w 96"/>
                <a:gd name="T109" fmla="*/ 8 h 46"/>
                <a:gd name="T110" fmla="*/ 19 w 96"/>
                <a:gd name="T111" fmla="*/ 8 h 46"/>
                <a:gd name="T112" fmla="*/ 21 w 96"/>
                <a:gd name="T113" fmla="*/ 6 h 46"/>
                <a:gd name="T114" fmla="*/ 28 w 96"/>
                <a:gd name="T115" fmla="*/ 5 h 46"/>
                <a:gd name="T116" fmla="*/ 32 w 96"/>
                <a:gd name="T117" fmla="*/ 2 h 46"/>
                <a:gd name="T118" fmla="*/ 32 w 96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46">
                  <a:moveTo>
                    <a:pt x="32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63" y="14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9" y="16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69" y="13"/>
                  </a:lnTo>
                  <a:lnTo>
                    <a:pt x="68" y="11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3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4" y="21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21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5" y="30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87" y="35"/>
                  </a:lnTo>
                  <a:lnTo>
                    <a:pt x="87" y="36"/>
                  </a:lnTo>
                  <a:lnTo>
                    <a:pt x="87" y="38"/>
                  </a:lnTo>
                  <a:lnTo>
                    <a:pt x="85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40"/>
                  </a:lnTo>
                  <a:lnTo>
                    <a:pt x="82" y="40"/>
                  </a:lnTo>
                  <a:lnTo>
                    <a:pt x="82" y="41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4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8" y="44"/>
                  </a:lnTo>
                  <a:lnTo>
                    <a:pt x="66" y="44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3" y="43"/>
                  </a:lnTo>
                  <a:lnTo>
                    <a:pt x="63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58" y="43"/>
                  </a:lnTo>
                  <a:lnTo>
                    <a:pt x="57" y="43"/>
                  </a:lnTo>
                  <a:lnTo>
                    <a:pt x="54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1" y="41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3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1" y="43"/>
                  </a:lnTo>
                  <a:lnTo>
                    <a:pt x="40" y="43"/>
                  </a:lnTo>
                  <a:lnTo>
                    <a:pt x="38" y="43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3" y="46"/>
                  </a:lnTo>
                  <a:lnTo>
                    <a:pt x="33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3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8" name="Freeform 295">
              <a:extLst>
                <a:ext uri="{FF2B5EF4-FFF2-40B4-BE49-F238E27FC236}">
                  <a16:creationId xmlns:a16="http://schemas.microsoft.com/office/drawing/2014/main" id="{47AC01F8-2A2C-FD44-D68E-F21A63DC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280" y="3375039"/>
              <a:ext cx="64325" cy="33137"/>
            </a:xfrm>
            <a:custGeom>
              <a:avLst/>
              <a:gdLst>
                <a:gd name="T0" fmla="*/ 33 w 33"/>
                <a:gd name="T1" fmla="*/ 0 h 17"/>
                <a:gd name="T2" fmla="*/ 31 w 33"/>
                <a:gd name="T3" fmla="*/ 0 h 17"/>
                <a:gd name="T4" fmla="*/ 23 w 33"/>
                <a:gd name="T5" fmla="*/ 5 h 17"/>
                <a:gd name="T6" fmla="*/ 23 w 33"/>
                <a:gd name="T7" fmla="*/ 6 h 17"/>
                <a:gd name="T8" fmla="*/ 23 w 33"/>
                <a:gd name="T9" fmla="*/ 8 h 17"/>
                <a:gd name="T10" fmla="*/ 25 w 33"/>
                <a:gd name="T11" fmla="*/ 10 h 17"/>
                <a:gd name="T12" fmla="*/ 25 w 33"/>
                <a:gd name="T13" fmla="*/ 10 h 17"/>
                <a:gd name="T14" fmla="*/ 25 w 33"/>
                <a:gd name="T15" fmla="*/ 11 h 17"/>
                <a:gd name="T16" fmla="*/ 23 w 33"/>
                <a:gd name="T17" fmla="*/ 11 h 17"/>
                <a:gd name="T18" fmla="*/ 22 w 33"/>
                <a:gd name="T19" fmla="*/ 11 h 17"/>
                <a:gd name="T20" fmla="*/ 20 w 33"/>
                <a:gd name="T21" fmla="*/ 11 h 17"/>
                <a:gd name="T22" fmla="*/ 20 w 33"/>
                <a:gd name="T23" fmla="*/ 11 h 17"/>
                <a:gd name="T24" fmla="*/ 17 w 33"/>
                <a:gd name="T25" fmla="*/ 13 h 17"/>
                <a:gd name="T26" fmla="*/ 16 w 33"/>
                <a:gd name="T27" fmla="*/ 14 h 17"/>
                <a:gd name="T28" fmla="*/ 14 w 33"/>
                <a:gd name="T29" fmla="*/ 14 h 17"/>
                <a:gd name="T30" fmla="*/ 12 w 33"/>
                <a:gd name="T31" fmla="*/ 16 h 17"/>
                <a:gd name="T32" fmla="*/ 11 w 33"/>
                <a:gd name="T33" fmla="*/ 16 h 17"/>
                <a:gd name="T34" fmla="*/ 11 w 33"/>
                <a:gd name="T35" fmla="*/ 16 h 17"/>
                <a:gd name="T36" fmla="*/ 11 w 33"/>
                <a:gd name="T37" fmla="*/ 16 h 17"/>
                <a:gd name="T38" fmla="*/ 11 w 33"/>
                <a:gd name="T39" fmla="*/ 17 h 17"/>
                <a:gd name="T40" fmla="*/ 9 w 33"/>
                <a:gd name="T41" fmla="*/ 17 h 17"/>
                <a:gd name="T42" fmla="*/ 9 w 33"/>
                <a:gd name="T43" fmla="*/ 17 h 17"/>
                <a:gd name="T44" fmla="*/ 9 w 33"/>
                <a:gd name="T45" fmla="*/ 16 h 17"/>
                <a:gd name="T46" fmla="*/ 8 w 33"/>
                <a:gd name="T47" fmla="*/ 16 h 17"/>
                <a:gd name="T48" fmla="*/ 6 w 33"/>
                <a:gd name="T49" fmla="*/ 16 h 17"/>
                <a:gd name="T50" fmla="*/ 6 w 33"/>
                <a:gd name="T51" fmla="*/ 16 h 17"/>
                <a:gd name="T52" fmla="*/ 3 w 33"/>
                <a:gd name="T53" fmla="*/ 16 h 17"/>
                <a:gd name="T54" fmla="*/ 1 w 33"/>
                <a:gd name="T55" fmla="*/ 14 h 17"/>
                <a:gd name="T56" fmla="*/ 1 w 33"/>
                <a:gd name="T57" fmla="*/ 14 h 17"/>
                <a:gd name="T58" fmla="*/ 0 w 33"/>
                <a:gd name="T59" fmla="*/ 11 h 17"/>
                <a:gd name="T60" fmla="*/ 0 w 33"/>
                <a:gd name="T61" fmla="*/ 10 h 17"/>
                <a:gd name="T62" fmla="*/ 1 w 33"/>
                <a:gd name="T63" fmla="*/ 10 h 17"/>
                <a:gd name="T64" fmla="*/ 3 w 33"/>
                <a:gd name="T65" fmla="*/ 10 h 17"/>
                <a:gd name="T66" fmla="*/ 3 w 33"/>
                <a:gd name="T67" fmla="*/ 8 h 17"/>
                <a:gd name="T68" fmla="*/ 5 w 33"/>
                <a:gd name="T69" fmla="*/ 8 h 17"/>
                <a:gd name="T70" fmla="*/ 6 w 33"/>
                <a:gd name="T71" fmla="*/ 8 h 17"/>
                <a:gd name="T72" fmla="*/ 6 w 33"/>
                <a:gd name="T73" fmla="*/ 8 h 17"/>
                <a:gd name="T74" fmla="*/ 8 w 33"/>
                <a:gd name="T75" fmla="*/ 8 h 17"/>
                <a:gd name="T76" fmla="*/ 9 w 33"/>
                <a:gd name="T77" fmla="*/ 6 h 17"/>
                <a:gd name="T78" fmla="*/ 9 w 33"/>
                <a:gd name="T79" fmla="*/ 3 h 17"/>
                <a:gd name="T80" fmla="*/ 11 w 33"/>
                <a:gd name="T81" fmla="*/ 5 h 17"/>
                <a:gd name="T82" fmla="*/ 14 w 33"/>
                <a:gd name="T83" fmla="*/ 5 h 17"/>
                <a:gd name="T84" fmla="*/ 17 w 33"/>
                <a:gd name="T85" fmla="*/ 5 h 17"/>
                <a:gd name="T86" fmla="*/ 19 w 33"/>
                <a:gd name="T87" fmla="*/ 5 h 17"/>
                <a:gd name="T88" fmla="*/ 25 w 33"/>
                <a:gd name="T89" fmla="*/ 3 h 17"/>
                <a:gd name="T90" fmla="*/ 27 w 33"/>
                <a:gd name="T91" fmla="*/ 2 h 17"/>
                <a:gd name="T92" fmla="*/ 28 w 33"/>
                <a:gd name="T93" fmla="*/ 2 h 17"/>
                <a:gd name="T94" fmla="*/ 30 w 33"/>
                <a:gd name="T95" fmla="*/ 0 h 17"/>
                <a:gd name="T96" fmla="*/ 33 w 33"/>
                <a:gd name="T9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17">
                  <a:moveTo>
                    <a:pt x="33" y="0"/>
                  </a:moveTo>
                  <a:lnTo>
                    <a:pt x="31" y="0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9" name="Freeform 296">
              <a:extLst>
                <a:ext uri="{FF2B5EF4-FFF2-40B4-BE49-F238E27FC236}">
                  <a16:creationId xmlns:a16="http://schemas.microsoft.com/office/drawing/2014/main" id="{B7CB3C67-135C-5060-396E-F143945C9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954" y="4708306"/>
              <a:ext cx="251450" cy="52630"/>
            </a:xfrm>
            <a:custGeom>
              <a:avLst/>
              <a:gdLst>
                <a:gd name="T0" fmla="*/ 1 w 129"/>
                <a:gd name="T1" fmla="*/ 25 h 27"/>
                <a:gd name="T2" fmla="*/ 1 w 129"/>
                <a:gd name="T3" fmla="*/ 25 h 27"/>
                <a:gd name="T4" fmla="*/ 1 w 129"/>
                <a:gd name="T5" fmla="*/ 27 h 27"/>
                <a:gd name="T6" fmla="*/ 1 w 129"/>
                <a:gd name="T7" fmla="*/ 27 h 27"/>
                <a:gd name="T8" fmla="*/ 1 w 129"/>
                <a:gd name="T9" fmla="*/ 27 h 27"/>
                <a:gd name="T10" fmla="*/ 1 w 129"/>
                <a:gd name="T11" fmla="*/ 27 h 27"/>
                <a:gd name="T12" fmla="*/ 1 w 129"/>
                <a:gd name="T13" fmla="*/ 27 h 27"/>
                <a:gd name="T14" fmla="*/ 1 w 129"/>
                <a:gd name="T15" fmla="*/ 27 h 27"/>
                <a:gd name="T16" fmla="*/ 1 w 129"/>
                <a:gd name="T17" fmla="*/ 27 h 27"/>
                <a:gd name="T18" fmla="*/ 1 w 129"/>
                <a:gd name="T19" fmla="*/ 27 h 27"/>
                <a:gd name="T20" fmla="*/ 1 w 129"/>
                <a:gd name="T21" fmla="*/ 25 h 27"/>
                <a:gd name="T22" fmla="*/ 1 w 129"/>
                <a:gd name="T23" fmla="*/ 25 h 27"/>
                <a:gd name="T24" fmla="*/ 0 w 129"/>
                <a:gd name="T25" fmla="*/ 25 h 27"/>
                <a:gd name="T26" fmla="*/ 1 w 129"/>
                <a:gd name="T27" fmla="*/ 25 h 27"/>
                <a:gd name="T28" fmla="*/ 1 w 129"/>
                <a:gd name="T29" fmla="*/ 25 h 27"/>
                <a:gd name="T30" fmla="*/ 1 w 129"/>
                <a:gd name="T31" fmla="*/ 25 h 27"/>
                <a:gd name="T32" fmla="*/ 1 w 129"/>
                <a:gd name="T33" fmla="*/ 25 h 27"/>
                <a:gd name="T34" fmla="*/ 1 w 129"/>
                <a:gd name="T35" fmla="*/ 25 h 27"/>
                <a:gd name="T36" fmla="*/ 1 w 129"/>
                <a:gd name="T37" fmla="*/ 27 h 27"/>
                <a:gd name="T38" fmla="*/ 1 w 129"/>
                <a:gd name="T39" fmla="*/ 27 h 27"/>
                <a:gd name="T40" fmla="*/ 1 w 129"/>
                <a:gd name="T41" fmla="*/ 27 h 27"/>
                <a:gd name="T42" fmla="*/ 1 w 129"/>
                <a:gd name="T43" fmla="*/ 27 h 27"/>
                <a:gd name="T44" fmla="*/ 1 w 129"/>
                <a:gd name="T45" fmla="*/ 27 h 27"/>
                <a:gd name="T46" fmla="*/ 1 w 129"/>
                <a:gd name="T47" fmla="*/ 27 h 27"/>
                <a:gd name="T48" fmla="*/ 0 w 129"/>
                <a:gd name="T49" fmla="*/ 25 h 27"/>
                <a:gd name="T50" fmla="*/ 0 w 129"/>
                <a:gd name="T51" fmla="*/ 25 h 27"/>
                <a:gd name="T52" fmla="*/ 129 w 129"/>
                <a:gd name="T53" fmla="*/ 0 h 27"/>
                <a:gd name="T54" fmla="*/ 129 w 129"/>
                <a:gd name="T55" fmla="*/ 1 h 27"/>
                <a:gd name="T56" fmla="*/ 129 w 129"/>
                <a:gd name="T57" fmla="*/ 3 h 27"/>
                <a:gd name="T58" fmla="*/ 127 w 129"/>
                <a:gd name="T59" fmla="*/ 1 h 27"/>
                <a:gd name="T60" fmla="*/ 127 w 129"/>
                <a:gd name="T61" fmla="*/ 1 h 27"/>
                <a:gd name="T62" fmla="*/ 127 w 129"/>
                <a:gd name="T63" fmla="*/ 1 h 27"/>
                <a:gd name="T64" fmla="*/ 127 w 129"/>
                <a:gd name="T65" fmla="*/ 1 h 27"/>
                <a:gd name="T66" fmla="*/ 129 w 129"/>
                <a:gd name="T67" fmla="*/ 1 h 27"/>
                <a:gd name="T68" fmla="*/ 129 w 129"/>
                <a:gd name="T6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9" h="27">
                  <a:moveTo>
                    <a:pt x="1" y="25"/>
                  </a:move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5"/>
                  </a:lnTo>
                  <a:close/>
                  <a:moveTo>
                    <a:pt x="0" y="25"/>
                  </a:move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close/>
                  <a:moveTo>
                    <a:pt x="129" y="0"/>
                  </a:moveTo>
                  <a:lnTo>
                    <a:pt x="129" y="1"/>
                  </a:lnTo>
                  <a:lnTo>
                    <a:pt x="129" y="3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0" name="Freeform 297">
              <a:extLst>
                <a:ext uri="{FF2B5EF4-FFF2-40B4-BE49-F238E27FC236}">
                  <a16:creationId xmlns:a16="http://schemas.microsoft.com/office/drawing/2014/main" id="{8F537018-A809-892B-318E-ADC46466C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73" y="4068962"/>
              <a:ext cx="13645" cy="9747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2 w 7"/>
                <a:gd name="T5" fmla="*/ 0 h 5"/>
                <a:gd name="T6" fmla="*/ 2 w 7"/>
                <a:gd name="T7" fmla="*/ 2 h 5"/>
                <a:gd name="T8" fmla="*/ 5 w 7"/>
                <a:gd name="T9" fmla="*/ 3 h 5"/>
                <a:gd name="T10" fmla="*/ 7 w 7"/>
                <a:gd name="T11" fmla="*/ 5 h 5"/>
                <a:gd name="T12" fmla="*/ 5 w 7"/>
                <a:gd name="T13" fmla="*/ 5 h 5"/>
                <a:gd name="T14" fmla="*/ 2 w 7"/>
                <a:gd name="T15" fmla="*/ 3 h 5"/>
                <a:gd name="T16" fmla="*/ 0 w 7"/>
                <a:gd name="T17" fmla="*/ 0 h 5"/>
                <a:gd name="T18" fmla="*/ 0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1" name="Freeform 298">
              <a:extLst>
                <a:ext uri="{FF2B5EF4-FFF2-40B4-BE49-F238E27FC236}">
                  <a16:creationId xmlns:a16="http://schemas.microsoft.com/office/drawing/2014/main" id="{5DC8820F-3BE7-119E-B7D6-C833C98186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629" y="3930566"/>
              <a:ext cx="76020" cy="68223"/>
            </a:xfrm>
            <a:custGeom>
              <a:avLst/>
              <a:gdLst>
                <a:gd name="T0" fmla="*/ 15 w 39"/>
                <a:gd name="T1" fmla="*/ 32 h 35"/>
                <a:gd name="T2" fmla="*/ 15 w 39"/>
                <a:gd name="T3" fmla="*/ 35 h 35"/>
                <a:gd name="T4" fmla="*/ 14 w 39"/>
                <a:gd name="T5" fmla="*/ 35 h 35"/>
                <a:gd name="T6" fmla="*/ 12 w 39"/>
                <a:gd name="T7" fmla="*/ 33 h 35"/>
                <a:gd name="T8" fmla="*/ 14 w 39"/>
                <a:gd name="T9" fmla="*/ 32 h 35"/>
                <a:gd name="T10" fmla="*/ 33 w 39"/>
                <a:gd name="T11" fmla="*/ 27 h 35"/>
                <a:gd name="T12" fmla="*/ 33 w 39"/>
                <a:gd name="T13" fmla="*/ 30 h 35"/>
                <a:gd name="T14" fmla="*/ 31 w 39"/>
                <a:gd name="T15" fmla="*/ 30 h 35"/>
                <a:gd name="T16" fmla="*/ 31 w 39"/>
                <a:gd name="T17" fmla="*/ 29 h 35"/>
                <a:gd name="T18" fmla="*/ 31 w 39"/>
                <a:gd name="T19" fmla="*/ 27 h 35"/>
                <a:gd name="T20" fmla="*/ 23 w 39"/>
                <a:gd name="T21" fmla="*/ 27 h 35"/>
                <a:gd name="T22" fmla="*/ 26 w 39"/>
                <a:gd name="T23" fmla="*/ 30 h 35"/>
                <a:gd name="T24" fmla="*/ 28 w 39"/>
                <a:gd name="T25" fmla="*/ 32 h 35"/>
                <a:gd name="T26" fmla="*/ 25 w 39"/>
                <a:gd name="T27" fmla="*/ 33 h 35"/>
                <a:gd name="T28" fmla="*/ 23 w 39"/>
                <a:gd name="T29" fmla="*/ 32 h 35"/>
                <a:gd name="T30" fmla="*/ 23 w 39"/>
                <a:gd name="T31" fmla="*/ 29 h 35"/>
                <a:gd name="T32" fmla="*/ 23 w 39"/>
                <a:gd name="T33" fmla="*/ 27 h 35"/>
                <a:gd name="T34" fmla="*/ 36 w 39"/>
                <a:gd name="T35" fmla="*/ 14 h 35"/>
                <a:gd name="T36" fmla="*/ 38 w 39"/>
                <a:gd name="T37" fmla="*/ 14 h 35"/>
                <a:gd name="T38" fmla="*/ 39 w 39"/>
                <a:gd name="T39" fmla="*/ 16 h 35"/>
                <a:gd name="T40" fmla="*/ 38 w 39"/>
                <a:gd name="T41" fmla="*/ 18 h 35"/>
                <a:gd name="T42" fmla="*/ 34 w 39"/>
                <a:gd name="T43" fmla="*/ 18 h 35"/>
                <a:gd name="T44" fmla="*/ 36 w 39"/>
                <a:gd name="T45" fmla="*/ 14 h 35"/>
                <a:gd name="T46" fmla="*/ 15 w 39"/>
                <a:gd name="T47" fmla="*/ 8 h 35"/>
                <a:gd name="T48" fmla="*/ 19 w 39"/>
                <a:gd name="T49" fmla="*/ 10 h 35"/>
                <a:gd name="T50" fmla="*/ 19 w 39"/>
                <a:gd name="T51" fmla="*/ 10 h 35"/>
                <a:gd name="T52" fmla="*/ 15 w 39"/>
                <a:gd name="T53" fmla="*/ 10 h 35"/>
                <a:gd name="T54" fmla="*/ 14 w 39"/>
                <a:gd name="T55" fmla="*/ 8 h 35"/>
                <a:gd name="T56" fmla="*/ 14 w 39"/>
                <a:gd name="T57" fmla="*/ 8 h 35"/>
                <a:gd name="T58" fmla="*/ 36 w 39"/>
                <a:gd name="T59" fmla="*/ 7 h 35"/>
                <a:gd name="T60" fmla="*/ 36 w 39"/>
                <a:gd name="T61" fmla="*/ 8 h 35"/>
                <a:gd name="T62" fmla="*/ 34 w 39"/>
                <a:gd name="T63" fmla="*/ 8 h 35"/>
                <a:gd name="T64" fmla="*/ 36 w 39"/>
                <a:gd name="T65" fmla="*/ 5 h 35"/>
                <a:gd name="T66" fmla="*/ 6 w 39"/>
                <a:gd name="T67" fmla="*/ 3 h 35"/>
                <a:gd name="T68" fmla="*/ 8 w 39"/>
                <a:gd name="T69" fmla="*/ 5 h 35"/>
                <a:gd name="T70" fmla="*/ 4 w 39"/>
                <a:gd name="T71" fmla="*/ 7 h 35"/>
                <a:gd name="T72" fmla="*/ 4 w 39"/>
                <a:gd name="T73" fmla="*/ 5 h 35"/>
                <a:gd name="T74" fmla="*/ 6 w 39"/>
                <a:gd name="T75" fmla="*/ 3 h 35"/>
                <a:gd name="T76" fmla="*/ 4 w 39"/>
                <a:gd name="T77" fmla="*/ 0 h 35"/>
                <a:gd name="T78" fmla="*/ 4 w 39"/>
                <a:gd name="T79" fmla="*/ 2 h 35"/>
                <a:gd name="T80" fmla="*/ 1 w 39"/>
                <a:gd name="T81" fmla="*/ 3 h 35"/>
                <a:gd name="T82" fmla="*/ 1 w 39"/>
                <a:gd name="T83" fmla="*/ 3 h 35"/>
                <a:gd name="T84" fmla="*/ 1 w 39"/>
                <a:gd name="T8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35">
                  <a:moveTo>
                    <a:pt x="14" y="32"/>
                  </a:moveTo>
                  <a:lnTo>
                    <a:pt x="15" y="32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4" y="32"/>
                  </a:lnTo>
                  <a:close/>
                  <a:moveTo>
                    <a:pt x="31" y="27"/>
                  </a:moveTo>
                  <a:lnTo>
                    <a:pt x="33" y="27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1" y="27"/>
                  </a:lnTo>
                  <a:close/>
                  <a:moveTo>
                    <a:pt x="23" y="27"/>
                  </a:moveTo>
                  <a:lnTo>
                    <a:pt x="23" y="27"/>
                  </a:lnTo>
                  <a:lnTo>
                    <a:pt x="25" y="29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32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27"/>
                  </a:lnTo>
                  <a:close/>
                  <a:moveTo>
                    <a:pt x="36" y="14"/>
                  </a:moveTo>
                  <a:lnTo>
                    <a:pt x="36" y="14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6" y="16"/>
                  </a:lnTo>
                  <a:lnTo>
                    <a:pt x="36" y="14"/>
                  </a:lnTo>
                  <a:close/>
                  <a:moveTo>
                    <a:pt x="14" y="8"/>
                  </a:moveTo>
                  <a:lnTo>
                    <a:pt x="15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6" y="5"/>
                  </a:moveTo>
                  <a:lnTo>
                    <a:pt x="36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6" y="5"/>
                  </a:lnTo>
                  <a:lnTo>
                    <a:pt x="36" y="5"/>
                  </a:lnTo>
                  <a:close/>
                  <a:moveTo>
                    <a:pt x="6" y="3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3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2" name="Freeform 299">
              <a:extLst>
                <a:ext uri="{FF2B5EF4-FFF2-40B4-BE49-F238E27FC236}">
                  <a16:creationId xmlns:a16="http://schemas.microsoft.com/office/drawing/2014/main" id="{83DEAACB-5E09-EA7A-FBD9-8F3B49F53E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299" y="3757086"/>
              <a:ext cx="302130" cy="97461"/>
            </a:xfrm>
            <a:custGeom>
              <a:avLst/>
              <a:gdLst>
                <a:gd name="T0" fmla="*/ 32 w 155"/>
                <a:gd name="T1" fmla="*/ 22 h 50"/>
                <a:gd name="T2" fmla="*/ 27 w 155"/>
                <a:gd name="T3" fmla="*/ 26 h 50"/>
                <a:gd name="T4" fmla="*/ 26 w 155"/>
                <a:gd name="T5" fmla="*/ 23 h 50"/>
                <a:gd name="T6" fmla="*/ 26 w 155"/>
                <a:gd name="T7" fmla="*/ 20 h 50"/>
                <a:gd name="T8" fmla="*/ 104 w 155"/>
                <a:gd name="T9" fmla="*/ 17 h 50"/>
                <a:gd name="T10" fmla="*/ 101 w 155"/>
                <a:gd name="T11" fmla="*/ 18 h 50"/>
                <a:gd name="T12" fmla="*/ 100 w 155"/>
                <a:gd name="T13" fmla="*/ 14 h 50"/>
                <a:gd name="T14" fmla="*/ 101 w 155"/>
                <a:gd name="T15" fmla="*/ 15 h 50"/>
                <a:gd name="T16" fmla="*/ 100 w 155"/>
                <a:gd name="T17" fmla="*/ 14 h 50"/>
                <a:gd name="T18" fmla="*/ 98 w 155"/>
                <a:gd name="T19" fmla="*/ 14 h 50"/>
                <a:gd name="T20" fmla="*/ 95 w 155"/>
                <a:gd name="T21" fmla="*/ 12 h 50"/>
                <a:gd name="T22" fmla="*/ 93 w 155"/>
                <a:gd name="T23" fmla="*/ 9 h 50"/>
                <a:gd name="T24" fmla="*/ 93 w 155"/>
                <a:gd name="T25" fmla="*/ 11 h 50"/>
                <a:gd name="T26" fmla="*/ 89 w 155"/>
                <a:gd name="T27" fmla="*/ 9 h 50"/>
                <a:gd name="T28" fmla="*/ 79 w 155"/>
                <a:gd name="T29" fmla="*/ 7 h 50"/>
                <a:gd name="T30" fmla="*/ 40 w 155"/>
                <a:gd name="T31" fmla="*/ 0 h 50"/>
                <a:gd name="T32" fmla="*/ 52 w 155"/>
                <a:gd name="T33" fmla="*/ 1 h 50"/>
                <a:gd name="T34" fmla="*/ 62 w 155"/>
                <a:gd name="T35" fmla="*/ 1 h 50"/>
                <a:gd name="T36" fmla="*/ 68 w 155"/>
                <a:gd name="T37" fmla="*/ 3 h 50"/>
                <a:gd name="T38" fmla="*/ 73 w 155"/>
                <a:gd name="T39" fmla="*/ 4 h 50"/>
                <a:gd name="T40" fmla="*/ 81 w 155"/>
                <a:gd name="T41" fmla="*/ 12 h 50"/>
                <a:gd name="T42" fmla="*/ 89 w 155"/>
                <a:gd name="T43" fmla="*/ 12 h 50"/>
                <a:gd name="T44" fmla="*/ 104 w 155"/>
                <a:gd name="T45" fmla="*/ 20 h 50"/>
                <a:gd name="T46" fmla="*/ 106 w 155"/>
                <a:gd name="T47" fmla="*/ 18 h 50"/>
                <a:gd name="T48" fmla="*/ 112 w 155"/>
                <a:gd name="T49" fmla="*/ 23 h 50"/>
                <a:gd name="T50" fmla="*/ 111 w 155"/>
                <a:gd name="T51" fmla="*/ 25 h 50"/>
                <a:gd name="T52" fmla="*/ 115 w 155"/>
                <a:gd name="T53" fmla="*/ 26 h 50"/>
                <a:gd name="T54" fmla="*/ 119 w 155"/>
                <a:gd name="T55" fmla="*/ 28 h 50"/>
                <a:gd name="T56" fmla="*/ 126 w 155"/>
                <a:gd name="T57" fmla="*/ 31 h 50"/>
                <a:gd name="T58" fmla="*/ 133 w 155"/>
                <a:gd name="T59" fmla="*/ 33 h 50"/>
                <a:gd name="T60" fmla="*/ 131 w 155"/>
                <a:gd name="T61" fmla="*/ 36 h 50"/>
                <a:gd name="T62" fmla="*/ 139 w 155"/>
                <a:gd name="T63" fmla="*/ 37 h 50"/>
                <a:gd name="T64" fmla="*/ 150 w 155"/>
                <a:gd name="T65" fmla="*/ 42 h 50"/>
                <a:gd name="T66" fmla="*/ 155 w 155"/>
                <a:gd name="T67" fmla="*/ 44 h 50"/>
                <a:gd name="T68" fmla="*/ 152 w 155"/>
                <a:gd name="T69" fmla="*/ 47 h 50"/>
                <a:gd name="T70" fmla="*/ 141 w 155"/>
                <a:gd name="T71" fmla="*/ 48 h 50"/>
                <a:gd name="T72" fmla="*/ 139 w 155"/>
                <a:gd name="T73" fmla="*/ 48 h 50"/>
                <a:gd name="T74" fmla="*/ 126 w 155"/>
                <a:gd name="T75" fmla="*/ 48 h 50"/>
                <a:gd name="T76" fmla="*/ 114 w 155"/>
                <a:gd name="T77" fmla="*/ 48 h 50"/>
                <a:gd name="T78" fmla="*/ 111 w 155"/>
                <a:gd name="T79" fmla="*/ 44 h 50"/>
                <a:gd name="T80" fmla="*/ 111 w 155"/>
                <a:gd name="T81" fmla="*/ 39 h 50"/>
                <a:gd name="T82" fmla="*/ 104 w 155"/>
                <a:gd name="T83" fmla="*/ 37 h 50"/>
                <a:gd name="T84" fmla="*/ 93 w 155"/>
                <a:gd name="T85" fmla="*/ 33 h 50"/>
                <a:gd name="T86" fmla="*/ 90 w 155"/>
                <a:gd name="T87" fmla="*/ 25 h 50"/>
                <a:gd name="T88" fmla="*/ 79 w 155"/>
                <a:gd name="T89" fmla="*/ 23 h 50"/>
                <a:gd name="T90" fmla="*/ 65 w 155"/>
                <a:gd name="T91" fmla="*/ 17 h 50"/>
                <a:gd name="T92" fmla="*/ 55 w 155"/>
                <a:gd name="T93" fmla="*/ 17 h 50"/>
                <a:gd name="T94" fmla="*/ 52 w 155"/>
                <a:gd name="T95" fmla="*/ 14 h 50"/>
                <a:gd name="T96" fmla="*/ 44 w 155"/>
                <a:gd name="T97" fmla="*/ 14 h 50"/>
                <a:gd name="T98" fmla="*/ 44 w 155"/>
                <a:gd name="T99" fmla="*/ 11 h 50"/>
                <a:gd name="T100" fmla="*/ 44 w 155"/>
                <a:gd name="T101" fmla="*/ 7 h 50"/>
                <a:gd name="T102" fmla="*/ 29 w 155"/>
                <a:gd name="T103" fmla="*/ 9 h 50"/>
                <a:gd name="T104" fmla="*/ 22 w 155"/>
                <a:gd name="T105" fmla="*/ 14 h 50"/>
                <a:gd name="T106" fmla="*/ 18 w 155"/>
                <a:gd name="T107" fmla="*/ 15 h 50"/>
                <a:gd name="T108" fmla="*/ 13 w 155"/>
                <a:gd name="T109" fmla="*/ 18 h 50"/>
                <a:gd name="T110" fmla="*/ 5 w 155"/>
                <a:gd name="T111" fmla="*/ 22 h 50"/>
                <a:gd name="T112" fmla="*/ 2 w 155"/>
                <a:gd name="T113" fmla="*/ 18 h 50"/>
                <a:gd name="T114" fmla="*/ 5 w 155"/>
                <a:gd name="T115" fmla="*/ 17 h 50"/>
                <a:gd name="T116" fmla="*/ 7 w 155"/>
                <a:gd name="T117" fmla="*/ 14 h 50"/>
                <a:gd name="T118" fmla="*/ 24 w 155"/>
                <a:gd name="T119" fmla="*/ 3 h 50"/>
                <a:gd name="T120" fmla="*/ 40 w 155"/>
                <a:gd name="T1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5" h="50">
                  <a:moveTo>
                    <a:pt x="27" y="18"/>
                  </a:moveTo>
                  <a:lnTo>
                    <a:pt x="30" y="18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2" y="22"/>
                  </a:lnTo>
                  <a:lnTo>
                    <a:pt x="33" y="23"/>
                  </a:lnTo>
                  <a:lnTo>
                    <a:pt x="33" y="25"/>
                  </a:lnTo>
                  <a:lnTo>
                    <a:pt x="32" y="25"/>
                  </a:lnTo>
                  <a:lnTo>
                    <a:pt x="29" y="26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8"/>
                  </a:lnTo>
                  <a:close/>
                  <a:moveTo>
                    <a:pt x="101" y="17"/>
                  </a:moveTo>
                  <a:lnTo>
                    <a:pt x="103" y="17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4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1" y="18"/>
                  </a:lnTo>
                  <a:lnTo>
                    <a:pt x="101" y="17"/>
                  </a:lnTo>
                  <a:lnTo>
                    <a:pt x="100" y="17"/>
                  </a:lnTo>
                  <a:lnTo>
                    <a:pt x="101" y="17"/>
                  </a:lnTo>
                  <a:close/>
                  <a:moveTo>
                    <a:pt x="100" y="14"/>
                  </a:move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0" y="15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close/>
                  <a:moveTo>
                    <a:pt x="96" y="11"/>
                  </a:moveTo>
                  <a:lnTo>
                    <a:pt x="96" y="11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2"/>
                  </a:lnTo>
                  <a:lnTo>
                    <a:pt x="95" y="11"/>
                  </a:lnTo>
                  <a:lnTo>
                    <a:pt x="96" y="11"/>
                  </a:lnTo>
                  <a:close/>
                  <a:moveTo>
                    <a:pt x="90" y="9"/>
                  </a:moveTo>
                  <a:lnTo>
                    <a:pt x="92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5" y="9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2" y="11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89" y="9"/>
                  </a:lnTo>
                  <a:lnTo>
                    <a:pt x="90" y="9"/>
                  </a:lnTo>
                  <a:close/>
                  <a:moveTo>
                    <a:pt x="76" y="6"/>
                  </a:moveTo>
                  <a:lnTo>
                    <a:pt x="79" y="7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78" y="7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40" y="0"/>
                  </a:moveTo>
                  <a:lnTo>
                    <a:pt x="44" y="0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4" y="6"/>
                  </a:lnTo>
                  <a:lnTo>
                    <a:pt x="78" y="9"/>
                  </a:lnTo>
                  <a:lnTo>
                    <a:pt x="78" y="11"/>
                  </a:lnTo>
                  <a:lnTo>
                    <a:pt x="79" y="11"/>
                  </a:lnTo>
                  <a:lnTo>
                    <a:pt x="81" y="12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1" y="18"/>
                  </a:lnTo>
                  <a:lnTo>
                    <a:pt x="104" y="20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18"/>
                  </a:lnTo>
                  <a:lnTo>
                    <a:pt x="106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11" y="23"/>
                  </a:lnTo>
                  <a:lnTo>
                    <a:pt x="112" y="23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3"/>
                  </a:lnTo>
                  <a:lnTo>
                    <a:pt x="109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8"/>
                  </a:lnTo>
                  <a:lnTo>
                    <a:pt x="117" y="26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20" y="28"/>
                  </a:lnTo>
                  <a:lnTo>
                    <a:pt x="122" y="28"/>
                  </a:lnTo>
                  <a:lnTo>
                    <a:pt x="125" y="29"/>
                  </a:lnTo>
                  <a:lnTo>
                    <a:pt x="126" y="31"/>
                  </a:lnTo>
                  <a:lnTo>
                    <a:pt x="130" y="31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3"/>
                  </a:lnTo>
                  <a:lnTo>
                    <a:pt x="133" y="33"/>
                  </a:lnTo>
                  <a:lnTo>
                    <a:pt x="133" y="34"/>
                  </a:lnTo>
                  <a:lnTo>
                    <a:pt x="134" y="34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3" y="37"/>
                  </a:lnTo>
                  <a:lnTo>
                    <a:pt x="133" y="36"/>
                  </a:lnTo>
                  <a:lnTo>
                    <a:pt x="134" y="37"/>
                  </a:lnTo>
                  <a:lnTo>
                    <a:pt x="137" y="37"/>
                  </a:lnTo>
                  <a:lnTo>
                    <a:pt x="139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3" y="42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5" y="44"/>
                  </a:lnTo>
                  <a:lnTo>
                    <a:pt x="155" y="45"/>
                  </a:lnTo>
                  <a:lnTo>
                    <a:pt x="153" y="45"/>
                  </a:lnTo>
                  <a:lnTo>
                    <a:pt x="153" y="47"/>
                  </a:lnTo>
                  <a:lnTo>
                    <a:pt x="152" y="47"/>
                  </a:lnTo>
                  <a:lnTo>
                    <a:pt x="149" y="47"/>
                  </a:lnTo>
                  <a:lnTo>
                    <a:pt x="145" y="47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7"/>
                  </a:lnTo>
                  <a:lnTo>
                    <a:pt x="141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4" y="48"/>
                  </a:lnTo>
                  <a:lnTo>
                    <a:pt x="133" y="48"/>
                  </a:lnTo>
                  <a:lnTo>
                    <a:pt x="131" y="48"/>
                  </a:lnTo>
                  <a:lnTo>
                    <a:pt x="126" y="48"/>
                  </a:lnTo>
                  <a:lnTo>
                    <a:pt x="125" y="48"/>
                  </a:lnTo>
                  <a:lnTo>
                    <a:pt x="120" y="48"/>
                  </a:lnTo>
                  <a:lnTo>
                    <a:pt x="117" y="48"/>
                  </a:lnTo>
                  <a:lnTo>
                    <a:pt x="115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8" y="50"/>
                  </a:lnTo>
                  <a:lnTo>
                    <a:pt x="103" y="50"/>
                  </a:lnTo>
                  <a:lnTo>
                    <a:pt x="106" y="47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1" y="37"/>
                  </a:lnTo>
                  <a:lnTo>
                    <a:pt x="109" y="37"/>
                  </a:lnTo>
                  <a:lnTo>
                    <a:pt x="108" y="37"/>
                  </a:lnTo>
                  <a:lnTo>
                    <a:pt x="104" y="37"/>
                  </a:lnTo>
                  <a:lnTo>
                    <a:pt x="101" y="37"/>
                  </a:lnTo>
                  <a:lnTo>
                    <a:pt x="100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2" y="31"/>
                  </a:lnTo>
                  <a:lnTo>
                    <a:pt x="92" y="28"/>
                  </a:lnTo>
                  <a:lnTo>
                    <a:pt x="90" y="26"/>
                  </a:lnTo>
                  <a:lnTo>
                    <a:pt x="90" y="25"/>
                  </a:lnTo>
                  <a:lnTo>
                    <a:pt x="89" y="23"/>
                  </a:lnTo>
                  <a:lnTo>
                    <a:pt x="87" y="23"/>
                  </a:lnTo>
                  <a:lnTo>
                    <a:pt x="82" y="25"/>
                  </a:lnTo>
                  <a:lnTo>
                    <a:pt x="81" y="25"/>
                  </a:lnTo>
                  <a:lnTo>
                    <a:pt x="79" y="23"/>
                  </a:lnTo>
                  <a:lnTo>
                    <a:pt x="71" y="22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7" y="18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49" y="15"/>
                  </a:lnTo>
                  <a:lnTo>
                    <a:pt x="44" y="14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11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3" name="Freeform 300">
              <a:extLst>
                <a:ext uri="{FF2B5EF4-FFF2-40B4-BE49-F238E27FC236}">
                  <a16:creationId xmlns:a16="http://schemas.microsoft.com/office/drawing/2014/main" id="{27405043-1175-E2A9-C449-EF480C145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061" y="4104048"/>
              <a:ext cx="93563" cy="85766"/>
            </a:xfrm>
            <a:custGeom>
              <a:avLst/>
              <a:gdLst>
                <a:gd name="T0" fmla="*/ 7 w 48"/>
                <a:gd name="T1" fmla="*/ 1 h 44"/>
                <a:gd name="T2" fmla="*/ 15 w 48"/>
                <a:gd name="T3" fmla="*/ 1 h 44"/>
                <a:gd name="T4" fmla="*/ 20 w 48"/>
                <a:gd name="T5" fmla="*/ 3 h 44"/>
                <a:gd name="T6" fmla="*/ 23 w 48"/>
                <a:gd name="T7" fmla="*/ 3 h 44"/>
                <a:gd name="T8" fmla="*/ 25 w 48"/>
                <a:gd name="T9" fmla="*/ 6 h 44"/>
                <a:gd name="T10" fmla="*/ 29 w 48"/>
                <a:gd name="T11" fmla="*/ 6 h 44"/>
                <a:gd name="T12" fmla="*/ 33 w 48"/>
                <a:gd name="T13" fmla="*/ 3 h 44"/>
                <a:gd name="T14" fmla="*/ 34 w 48"/>
                <a:gd name="T15" fmla="*/ 6 h 44"/>
                <a:gd name="T16" fmla="*/ 41 w 48"/>
                <a:gd name="T17" fmla="*/ 15 h 44"/>
                <a:gd name="T18" fmla="*/ 45 w 48"/>
                <a:gd name="T19" fmla="*/ 20 h 44"/>
                <a:gd name="T20" fmla="*/ 48 w 48"/>
                <a:gd name="T21" fmla="*/ 23 h 44"/>
                <a:gd name="T22" fmla="*/ 47 w 48"/>
                <a:gd name="T23" fmla="*/ 23 h 44"/>
                <a:gd name="T24" fmla="*/ 45 w 48"/>
                <a:gd name="T25" fmla="*/ 22 h 44"/>
                <a:gd name="T26" fmla="*/ 44 w 48"/>
                <a:gd name="T27" fmla="*/ 23 h 44"/>
                <a:gd name="T28" fmla="*/ 42 w 48"/>
                <a:gd name="T29" fmla="*/ 28 h 44"/>
                <a:gd name="T30" fmla="*/ 45 w 48"/>
                <a:gd name="T31" fmla="*/ 31 h 44"/>
                <a:gd name="T32" fmla="*/ 45 w 48"/>
                <a:gd name="T33" fmla="*/ 33 h 44"/>
                <a:gd name="T34" fmla="*/ 44 w 48"/>
                <a:gd name="T35" fmla="*/ 34 h 44"/>
                <a:gd name="T36" fmla="*/ 44 w 48"/>
                <a:gd name="T37" fmla="*/ 39 h 44"/>
                <a:gd name="T38" fmla="*/ 42 w 48"/>
                <a:gd name="T39" fmla="*/ 41 h 44"/>
                <a:gd name="T40" fmla="*/ 44 w 48"/>
                <a:gd name="T41" fmla="*/ 42 h 44"/>
                <a:gd name="T42" fmla="*/ 42 w 48"/>
                <a:gd name="T43" fmla="*/ 42 h 44"/>
                <a:gd name="T44" fmla="*/ 41 w 48"/>
                <a:gd name="T45" fmla="*/ 37 h 44"/>
                <a:gd name="T46" fmla="*/ 36 w 48"/>
                <a:gd name="T47" fmla="*/ 34 h 44"/>
                <a:gd name="T48" fmla="*/ 37 w 48"/>
                <a:gd name="T49" fmla="*/ 37 h 44"/>
                <a:gd name="T50" fmla="*/ 36 w 48"/>
                <a:gd name="T51" fmla="*/ 39 h 44"/>
                <a:gd name="T52" fmla="*/ 33 w 48"/>
                <a:gd name="T53" fmla="*/ 39 h 44"/>
                <a:gd name="T54" fmla="*/ 33 w 48"/>
                <a:gd name="T55" fmla="*/ 34 h 44"/>
                <a:gd name="T56" fmla="*/ 31 w 48"/>
                <a:gd name="T57" fmla="*/ 29 h 44"/>
                <a:gd name="T58" fmla="*/ 25 w 48"/>
                <a:gd name="T59" fmla="*/ 25 h 44"/>
                <a:gd name="T60" fmla="*/ 18 w 48"/>
                <a:gd name="T61" fmla="*/ 22 h 44"/>
                <a:gd name="T62" fmla="*/ 17 w 48"/>
                <a:gd name="T63" fmla="*/ 18 h 44"/>
                <a:gd name="T64" fmla="*/ 9 w 48"/>
                <a:gd name="T65" fmla="*/ 12 h 44"/>
                <a:gd name="T66" fmla="*/ 11 w 48"/>
                <a:gd name="T67" fmla="*/ 17 h 44"/>
                <a:gd name="T68" fmla="*/ 15 w 48"/>
                <a:gd name="T69" fmla="*/ 18 h 44"/>
                <a:gd name="T70" fmla="*/ 12 w 48"/>
                <a:gd name="T71" fmla="*/ 22 h 44"/>
                <a:gd name="T72" fmla="*/ 9 w 48"/>
                <a:gd name="T73" fmla="*/ 18 h 44"/>
                <a:gd name="T74" fmla="*/ 1 w 48"/>
                <a:gd name="T75" fmla="*/ 14 h 44"/>
                <a:gd name="T76" fmla="*/ 3 w 48"/>
                <a:gd name="T77" fmla="*/ 9 h 44"/>
                <a:gd name="T78" fmla="*/ 3 w 48"/>
                <a:gd name="T79" fmla="*/ 6 h 44"/>
                <a:gd name="T80" fmla="*/ 0 w 48"/>
                <a:gd name="T81" fmla="*/ 3 h 44"/>
                <a:gd name="T82" fmla="*/ 3 w 48"/>
                <a:gd name="T83" fmla="*/ 1 h 44"/>
                <a:gd name="T84" fmla="*/ 3 w 48"/>
                <a:gd name="T85" fmla="*/ 1 h 44"/>
                <a:gd name="T86" fmla="*/ 4 w 48"/>
                <a:gd name="T8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4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7" y="12"/>
                  </a:lnTo>
                  <a:lnTo>
                    <a:pt x="41" y="15"/>
                  </a:lnTo>
                  <a:lnTo>
                    <a:pt x="42" y="17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5" y="22"/>
                  </a:lnTo>
                  <a:lnTo>
                    <a:pt x="47" y="22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2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1" y="41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6" y="39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1" y="36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1" y="29"/>
                  </a:lnTo>
                  <a:lnTo>
                    <a:pt x="29" y="26"/>
                  </a:lnTo>
                  <a:lnTo>
                    <a:pt x="26" y="25"/>
                  </a:lnTo>
                  <a:lnTo>
                    <a:pt x="25" y="25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9" y="18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4" name="Freeform 301">
              <a:extLst>
                <a:ext uri="{FF2B5EF4-FFF2-40B4-BE49-F238E27FC236}">
                  <a16:creationId xmlns:a16="http://schemas.microsoft.com/office/drawing/2014/main" id="{E26EB6B4-C68F-8219-DC3C-0051776A8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7034" y="4067012"/>
              <a:ext cx="343063" cy="469763"/>
            </a:xfrm>
            <a:custGeom>
              <a:avLst/>
              <a:gdLst>
                <a:gd name="T0" fmla="*/ 109 w 176"/>
                <a:gd name="T1" fmla="*/ 0 h 241"/>
                <a:gd name="T2" fmla="*/ 102 w 176"/>
                <a:gd name="T3" fmla="*/ 11 h 241"/>
                <a:gd name="T4" fmla="*/ 88 w 176"/>
                <a:gd name="T5" fmla="*/ 34 h 241"/>
                <a:gd name="T6" fmla="*/ 85 w 176"/>
                <a:gd name="T7" fmla="*/ 47 h 241"/>
                <a:gd name="T8" fmla="*/ 96 w 176"/>
                <a:gd name="T9" fmla="*/ 60 h 241"/>
                <a:gd name="T10" fmla="*/ 96 w 176"/>
                <a:gd name="T11" fmla="*/ 72 h 241"/>
                <a:gd name="T12" fmla="*/ 110 w 176"/>
                <a:gd name="T13" fmla="*/ 78 h 241"/>
                <a:gd name="T14" fmla="*/ 128 w 176"/>
                <a:gd name="T15" fmla="*/ 80 h 241"/>
                <a:gd name="T16" fmla="*/ 140 w 176"/>
                <a:gd name="T17" fmla="*/ 91 h 241"/>
                <a:gd name="T18" fmla="*/ 164 w 176"/>
                <a:gd name="T19" fmla="*/ 89 h 241"/>
                <a:gd name="T20" fmla="*/ 162 w 176"/>
                <a:gd name="T21" fmla="*/ 102 h 241"/>
                <a:gd name="T22" fmla="*/ 164 w 176"/>
                <a:gd name="T23" fmla="*/ 121 h 241"/>
                <a:gd name="T24" fmla="*/ 167 w 176"/>
                <a:gd name="T25" fmla="*/ 134 h 241"/>
                <a:gd name="T26" fmla="*/ 167 w 176"/>
                <a:gd name="T27" fmla="*/ 141 h 241"/>
                <a:gd name="T28" fmla="*/ 172 w 176"/>
                <a:gd name="T29" fmla="*/ 151 h 241"/>
                <a:gd name="T30" fmla="*/ 173 w 176"/>
                <a:gd name="T31" fmla="*/ 162 h 241"/>
                <a:gd name="T32" fmla="*/ 167 w 176"/>
                <a:gd name="T33" fmla="*/ 149 h 241"/>
                <a:gd name="T34" fmla="*/ 159 w 176"/>
                <a:gd name="T35" fmla="*/ 152 h 241"/>
                <a:gd name="T36" fmla="*/ 143 w 176"/>
                <a:gd name="T37" fmla="*/ 154 h 241"/>
                <a:gd name="T38" fmla="*/ 132 w 176"/>
                <a:gd name="T39" fmla="*/ 157 h 241"/>
                <a:gd name="T40" fmla="*/ 139 w 176"/>
                <a:gd name="T41" fmla="*/ 165 h 241"/>
                <a:gd name="T42" fmla="*/ 143 w 176"/>
                <a:gd name="T43" fmla="*/ 170 h 241"/>
                <a:gd name="T44" fmla="*/ 140 w 176"/>
                <a:gd name="T45" fmla="*/ 170 h 241"/>
                <a:gd name="T46" fmla="*/ 134 w 176"/>
                <a:gd name="T47" fmla="*/ 170 h 241"/>
                <a:gd name="T48" fmla="*/ 131 w 176"/>
                <a:gd name="T49" fmla="*/ 182 h 241"/>
                <a:gd name="T50" fmla="*/ 137 w 176"/>
                <a:gd name="T51" fmla="*/ 190 h 241"/>
                <a:gd name="T52" fmla="*/ 139 w 176"/>
                <a:gd name="T53" fmla="*/ 195 h 241"/>
                <a:gd name="T54" fmla="*/ 135 w 176"/>
                <a:gd name="T55" fmla="*/ 217 h 241"/>
                <a:gd name="T56" fmla="*/ 128 w 176"/>
                <a:gd name="T57" fmla="*/ 236 h 241"/>
                <a:gd name="T58" fmla="*/ 121 w 176"/>
                <a:gd name="T59" fmla="*/ 231 h 241"/>
                <a:gd name="T60" fmla="*/ 126 w 176"/>
                <a:gd name="T61" fmla="*/ 215 h 241"/>
                <a:gd name="T62" fmla="*/ 115 w 176"/>
                <a:gd name="T63" fmla="*/ 212 h 241"/>
                <a:gd name="T64" fmla="*/ 104 w 176"/>
                <a:gd name="T65" fmla="*/ 211 h 241"/>
                <a:gd name="T66" fmla="*/ 93 w 176"/>
                <a:gd name="T67" fmla="*/ 212 h 241"/>
                <a:gd name="T68" fmla="*/ 85 w 176"/>
                <a:gd name="T69" fmla="*/ 211 h 241"/>
                <a:gd name="T70" fmla="*/ 80 w 176"/>
                <a:gd name="T71" fmla="*/ 203 h 241"/>
                <a:gd name="T72" fmla="*/ 74 w 176"/>
                <a:gd name="T73" fmla="*/ 195 h 241"/>
                <a:gd name="T74" fmla="*/ 66 w 176"/>
                <a:gd name="T75" fmla="*/ 187 h 241"/>
                <a:gd name="T76" fmla="*/ 60 w 176"/>
                <a:gd name="T77" fmla="*/ 182 h 241"/>
                <a:gd name="T78" fmla="*/ 46 w 176"/>
                <a:gd name="T79" fmla="*/ 178 h 241"/>
                <a:gd name="T80" fmla="*/ 38 w 176"/>
                <a:gd name="T81" fmla="*/ 176 h 241"/>
                <a:gd name="T82" fmla="*/ 27 w 176"/>
                <a:gd name="T83" fmla="*/ 175 h 241"/>
                <a:gd name="T84" fmla="*/ 19 w 176"/>
                <a:gd name="T85" fmla="*/ 167 h 241"/>
                <a:gd name="T86" fmla="*/ 3 w 176"/>
                <a:gd name="T87" fmla="*/ 159 h 241"/>
                <a:gd name="T88" fmla="*/ 8 w 176"/>
                <a:gd name="T89" fmla="*/ 145 h 241"/>
                <a:gd name="T90" fmla="*/ 17 w 176"/>
                <a:gd name="T91" fmla="*/ 140 h 241"/>
                <a:gd name="T92" fmla="*/ 22 w 176"/>
                <a:gd name="T93" fmla="*/ 135 h 241"/>
                <a:gd name="T94" fmla="*/ 27 w 176"/>
                <a:gd name="T95" fmla="*/ 124 h 241"/>
                <a:gd name="T96" fmla="*/ 22 w 176"/>
                <a:gd name="T97" fmla="*/ 118 h 241"/>
                <a:gd name="T98" fmla="*/ 25 w 176"/>
                <a:gd name="T99" fmla="*/ 105 h 241"/>
                <a:gd name="T100" fmla="*/ 24 w 176"/>
                <a:gd name="T101" fmla="*/ 89 h 241"/>
                <a:gd name="T102" fmla="*/ 17 w 176"/>
                <a:gd name="T103" fmla="*/ 72 h 241"/>
                <a:gd name="T104" fmla="*/ 22 w 176"/>
                <a:gd name="T105" fmla="*/ 71 h 241"/>
                <a:gd name="T106" fmla="*/ 25 w 176"/>
                <a:gd name="T107" fmla="*/ 61 h 241"/>
                <a:gd name="T108" fmla="*/ 30 w 176"/>
                <a:gd name="T109" fmla="*/ 61 h 241"/>
                <a:gd name="T110" fmla="*/ 33 w 176"/>
                <a:gd name="T111" fmla="*/ 64 h 241"/>
                <a:gd name="T112" fmla="*/ 44 w 176"/>
                <a:gd name="T113" fmla="*/ 45 h 241"/>
                <a:gd name="T114" fmla="*/ 50 w 176"/>
                <a:gd name="T115" fmla="*/ 33 h 241"/>
                <a:gd name="T116" fmla="*/ 57 w 176"/>
                <a:gd name="T117" fmla="*/ 23 h 241"/>
                <a:gd name="T118" fmla="*/ 68 w 176"/>
                <a:gd name="T119" fmla="*/ 25 h 241"/>
                <a:gd name="T120" fmla="*/ 83 w 176"/>
                <a:gd name="T121" fmla="*/ 17 h 241"/>
                <a:gd name="T122" fmla="*/ 106 w 176"/>
                <a:gd name="T12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241">
                  <a:moveTo>
                    <a:pt x="12" y="141"/>
                  </a:move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12" y="141"/>
                  </a:lnTo>
                  <a:lnTo>
                    <a:pt x="12" y="141"/>
                  </a:lnTo>
                  <a:close/>
                  <a:moveTo>
                    <a:pt x="107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3" y="4"/>
                  </a:lnTo>
                  <a:lnTo>
                    <a:pt x="115" y="6"/>
                  </a:lnTo>
                  <a:lnTo>
                    <a:pt x="112" y="8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10" y="9"/>
                  </a:lnTo>
                  <a:lnTo>
                    <a:pt x="109" y="9"/>
                  </a:lnTo>
                  <a:lnTo>
                    <a:pt x="106" y="11"/>
                  </a:lnTo>
                  <a:lnTo>
                    <a:pt x="102" y="11"/>
                  </a:lnTo>
                  <a:lnTo>
                    <a:pt x="102" y="12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4" y="20"/>
                  </a:lnTo>
                  <a:lnTo>
                    <a:pt x="93" y="22"/>
                  </a:lnTo>
                  <a:lnTo>
                    <a:pt x="91" y="23"/>
                  </a:lnTo>
                  <a:lnTo>
                    <a:pt x="91" y="25"/>
                  </a:lnTo>
                  <a:lnTo>
                    <a:pt x="90" y="28"/>
                  </a:lnTo>
                  <a:lnTo>
                    <a:pt x="88" y="33"/>
                  </a:lnTo>
                  <a:lnTo>
                    <a:pt x="88" y="34"/>
                  </a:lnTo>
                  <a:lnTo>
                    <a:pt x="87" y="39"/>
                  </a:lnTo>
                  <a:lnTo>
                    <a:pt x="87" y="41"/>
                  </a:lnTo>
                  <a:lnTo>
                    <a:pt x="85" y="42"/>
                  </a:lnTo>
                  <a:lnTo>
                    <a:pt x="85" y="44"/>
                  </a:lnTo>
                  <a:lnTo>
                    <a:pt x="83" y="45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5" y="47"/>
                  </a:lnTo>
                  <a:lnTo>
                    <a:pt x="85" y="47"/>
                  </a:lnTo>
                  <a:lnTo>
                    <a:pt x="87" y="45"/>
                  </a:lnTo>
                  <a:lnTo>
                    <a:pt x="87" y="47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1" y="52"/>
                  </a:lnTo>
                  <a:lnTo>
                    <a:pt x="93" y="55"/>
                  </a:lnTo>
                  <a:lnTo>
                    <a:pt x="94" y="58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6" y="67"/>
                  </a:lnTo>
                  <a:lnTo>
                    <a:pt x="94" y="67"/>
                  </a:lnTo>
                  <a:lnTo>
                    <a:pt x="94" y="71"/>
                  </a:lnTo>
                  <a:lnTo>
                    <a:pt x="94" y="71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98" y="74"/>
                  </a:lnTo>
                  <a:lnTo>
                    <a:pt x="99" y="74"/>
                  </a:lnTo>
                  <a:lnTo>
                    <a:pt x="99" y="75"/>
                  </a:lnTo>
                  <a:lnTo>
                    <a:pt x="101" y="77"/>
                  </a:lnTo>
                  <a:lnTo>
                    <a:pt x="102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10" y="78"/>
                  </a:lnTo>
                  <a:lnTo>
                    <a:pt x="113" y="78"/>
                  </a:lnTo>
                  <a:lnTo>
                    <a:pt x="115" y="78"/>
                  </a:lnTo>
                  <a:lnTo>
                    <a:pt x="117" y="78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1" y="77"/>
                  </a:lnTo>
                  <a:lnTo>
                    <a:pt x="123" y="78"/>
                  </a:lnTo>
                  <a:lnTo>
                    <a:pt x="124" y="78"/>
                  </a:lnTo>
                  <a:lnTo>
                    <a:pt x="126" y="78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9" y="80"/>
                  </a:lnTo>
                  <a:lnTo>
                    <a:pt x="129" y="80"/>
                  </a:lnTo>
                  <a:lnTo>
                    <a:pt x="132" y="83"/>
                  </a:lnTo>
                  <a:lnTo>
                    <a:pt x="134" y="86"/>
                  </a:lnTo>
                  <a:lnTo>
                    <a:pt x="137" y="88"/>
                  </a:lnTo>
                  <a:lnTo>
                    <a:pt x="139" y="91"/>
                  </a:lnTo>
                  <a:lnTo>
                    <a:pt x="139" y="91"/>
                  </a:lnTo>
                  <a:lnTo>
                    <a:pt x="140" y="91"/>
                  </a:lnTo>
                  <a:lnTo>
                    <a:pt x="140" y="91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50" y="91"/>
                  </a:lnTo>
                  <a:lnTo>
                    <a:pt x="153" y="91"/>
                  </a:lnTo>
                  <a:lnTo>
                    <a:pt x="158" y="91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4" y="89"/>
                  </a:lnTo>
                  <a:lnTo>
                    <a:pt x="165" y="89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9" y="93"/>
                  </a:lnTo>
                  <a:lnTo>
                    <a:pt x="167" y="94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5" y="99"/>
                  </a:lnTo>
                  <a:lnTo>
                    <a:pt x="164" y="100"/>
                  </a:lnTo>
                  <a:lnTo>
                    <a:pt x="162" y="102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8"/>
                  </a:lnTo>
                  <a:lnTo>
                    <a:pt x="162" y="113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2" y="116"/>
                  </a:lnTo>
                  <a:lnTo>
                    <a:pt x="162" y="118"/>
                  </a:lnTo>
                  <a:lnTo>
                    <a:pt x="162" y="119"/>
                  </a:lnTo>
                  <a:lnTo>
                    <a:pt x="164" y="121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9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69" y="132"/>
                  </a:lnTo>
                  <a:lnTo>
                    <a:pt x="169" y="132"/>
                  </a:lnTo>
                  <a:lnTo>
                    <a:pt x="167" y="134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2" y="140"/>
                  </a:lnTo>
                  <a:lnTo>
                    <a:pt x="164" y="138"/>
                  </a:lnTo>
                  <a:lnTo>
                    <a:pt x="164" y="140"/>
                  </a:lnTo>
                  <a:lnTo>
                    <a:pt x="165" y="140"/>
                  </a:lnTo>
                  <a:lnTo>
                    <a:pt x="165" y="140"/>
                  </a:lnTo>
                  <a:lnTo>
                    <a:pt x="165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9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2" y="145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72" y="149"/>
                  </a:lnTo>
                  <a:lnTo>
                    <a:pt x="172" y="149"/>
                  </a:lnTo>
                  <a:lnTo>
                    <a:pt x="173" y="149"/>
                  </a:lnTo>
                  <a:lnTo>
                    <a:pt x="172" y="151"/>
                  </a:lnTo>
                  <a:lnTo>
                    <a:pt x="173" y="151"/>
                  </a:lnTo>
                  <a:lnTo>
                    <a:pt x="173" y="152"/>
                  </a:lnTo>
                  <a:lnTo>
                    <a:pt x="175" y="156"/>
                  </a:lnTo>
                  <a:lnTo>
                    <a:pt x="175" y="156"/>
                  </a:lnTo>
                  <a:lnTo>
                    <a:pt x="175" y="157"/>
                  </a:lnTo>
                  <a:lnTo>
                    <a:pt x="175" y="159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59"/>
                  </a:lnTo>
                  <a:lnTo>
                    <a:pt x="173" y="156"/>
                  </a:lnTo>
                  <a:lnTo>
                    <a:pt x="172" y="156"/>
                  </a:lnTo>
                  <a:lnTo>
                    <a:pt x="172" y="152"/>
                  </a:lnTo>
                  <a:lnTo>
                    <a:pt x="170" y="151"/>
                  </a:lnTo>
                  <a:lnTo>
                    <a:pt x="169" y="149"/>
                  </a:lnTo>
                  <a:lnTo>
                    <a:pt x="169" y="149"/>
                  </a:lnTo>
                  <a:lnTo>
                    <a:pt x="167" y="149"/>
                  </a:lnTo>
                  <a:lnTo>
                    <a:pt x="167" y="149"/>
                  </a:lnTo>
                  <a:lnTo>
                    <a:pt x="165" y="149"/>
                  </a:lnTo>
                  <a:lnTo>
                    <a:pt x="165" y="151"/>
                  </a:lnTo>
                  <a:lnTo>
                    <a:pt x="164" y="152"/>
                  </a:lnTo>
                  <a:lnTo>
                    <a:pt x="162" y="154"/>
                  </a:lnTo>
                  <a:lnTo>
                    <a:pt x="162" y="154"/>
                  </a:lnTo>
                  <a:lnTo>
                    <a:pt x="161" y="154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59" y="152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6" y="151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56" y="154"/>
                  </a:lnTo>
                  <a:lnTo>
                    <a:pt x="158" y="154"/>
                  </a:lnTo>
                  <a:lnTo>
                    <a:pt x="156" y="154"/>
                  </a:lnTo>
                  <a:lnTo>
                    <a:pt x="147" y="154"/>
                  </a:lnTo>
                  <a:lnTo>
                    <a:pt x="143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39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4" y="154"/>
                  </a:lnTo>
                  <a:lnTo>
                    <a:pt x="134" y="156"/>
                  </a:lnTo>
                  <a:lnTo>
                    <a:pt x="132" y="154"/>
                  </a:lnTo>
                  <a:lnTo>
                    <a:pt x="132" y="157"/>
                  </a:lnTo>
                  <a:lnTo>
                    <a:pt x="132" y="160"/>
                  </a:lnTo>
                  <a:lnTo>
                    <a:pt x="132" y="163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39" y="165"/>
                  </a:lnTo>
                  <a:lnTo>
                    <a:pt x="140" y="165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2" y="167"/>
                  </a:lnTo>
                  <a:lnTo>
                    <a:pt x="143" y="167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39" y="170"/>
                  </a:lnTo>
                  <a:lnTo>
                    <a:pt x="139" y="168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70"/>
                  </a:lnTo>
                  <a:lnTo>
                    <a:pt x="134" y="171"/>
                  </a:lnTo>
                  <a:lnTo>
                    <a:pt x="132" y="171"/>
                  </a:lnTo>
                  <a:lnTo>
                    <a:pt x="132" y="171"/>
                  </a:lnTo>
                  <a:lnTo>
                    <a:pt x="131" y="171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6"/>
                  </a:lnTo>
                  <a:lnTo>
                    <a:pt x="129" y="179"/>
                  </a:lnTo>
                  <a:lnTo>
                    <a:pt x="129" y="181"/>
                  </a:lnTo>
                  <a:lnTo>
                    <a:pt x="131" y="182"/>
                  </a:lnTo>
                  <a:lnTo>
                    <a:pt x="132" y="184"/>
                  </a:lnTo>
                  <a:lnTo>
                    <a:pt x="134" y="186"/>
                  </a:lnTo>
                  <a:lnTo>
                    <a:pt x="134" y="186"/>
                  </a:lnTo>
                  <a:lnTo>
                    <a:pt x="135" y="186"/>
                  </a:lnTo>
                  <a:lnTo>
                    <a:pt x="135" y="187"/>
                  </a:lnTo>
                  <a:lnTo>
                    <a:pt x="137" y="187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40" y="197"/>
                  </a:lnTo>
                  <a:lnTo>
                    <a:pt x="139" y="197"/>
                  </a:lnTo>
                  <a:lnTo>
                    <a:pt x="139" y="200"/>
                  </a:lnTo>
                  <a:lnTo>
                    <a:pt x="139" y="203"/>
                  </a:lnTo>
                  <a:lnTo>
                    <a:pt x="139" y="204"/>
                  </a:lnTo>
                  <a:lnTo>
                    <a:pt x="137" y="208"/>
                  </a:lnTo>
                  <a:lnTo>
                    <a:pt x="137" y="212"/>
                  </a:lnTo>
                  <a:lnTo>
                    <a:pt x="135" y="217"/>
                  </a:lnTo>
                  <a:lnTo>
                    <a:pt x="135" y="223"/>
                  </a:lnTo>
                  <a:lnTo>
                    <a:pt x="134" y="228"/>
                  </a:lnTo>
                  <a:lnTo>
                    <a:pt x="132" y="231"/>
                  </a:lnTo>
                  <a:lnTo>
                    <a:pt x="132" y="236"/>
                  </a:lnTo>
                  <a:lnTo>
                    <a:pt x="132" y="239"/>
                  </a:lnTo>
                  <a:lnTo>
                    <a:pt x="131" y="241"/>
                  </a:lnTo>
                  <a:lnTo>
                    <a:pt x="131" y="239"/>
                  </a:lnTo>
                  <a:lnTo>
                    <a:pt x="129" y="238"/>
                  </a:lnTo>
                  <a:lnTo>
                    <a:pt x="129" y="238"/>
                  </a:lnTo>
                  <a:lnTo>
                    <a:pt x="128" y="236"/>
                  </a:lnTo>
                  <a:lnTo>
                    <a:pt x="128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4" y="234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4"/>
                  </a:lnTo>
                  <a:lnTo>
                    <a:pt x="120" y="234"/>
                  </a:lnTo>
                  <a:lnTo>
                    <a:pt x="121" y="231"/>
                  </a:lnTo>
                  <a:lnTo>
                    <a:pt x="124" y="227"/>
                  </a:lnTo>
                  <a:lnTo>
                    <a:pt x="126" y="223"/>
                  </a:lnTo>
                  <a:lnTo>
                    <a:pt x="129" y="220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7"/>
                  </a:lnTo>
                  <a:lnTo>
                    <a:pt x="129" y="217"/>
                  </a:lnTo>
                  <a:lnTo>
                    <a:pt x="128" y="217"/>
                  </a:lnTo>
                  <a:lnTo>
                    <a:pt x="126" y="215"/>
                  </a:lnTo>
                  <a:lnTo>
                    <a:pt x="126" y="215"/>
                  </a:lnTo>
                  <a:lnTo>
                    <a:pt x="124" y="215"/>
                  </a:lnTo>
                  <a:lnTo>
                    <a:pt x="123" y="214"/>
                  </a:lnTo>
                  <a:lnTo>
                    <a:pt x="123" y="214"/>
                  </a:lnTo>
                  <a:lnTo>
                    <a:pt x="121" y="214"/>
                  </a:lnTo>
                  <a:lnTo>
                    <a:pt x="121" y="212"/>
                  </a:lnTo>
                  <a:lnTo>
                    <a:pt x="118" y="211"/>
                  </a:lnTo>
                  <a:lnTo>
                    <a:pt x="117" y="211"/>
                  </a:lnTo>
                  <a:lnTo>
                    <a:pt x="117" y="211"/>
                  </a:lnTo>
                  <a:lnTo>
                    <a:pt x="115" y="212"/>
                  </a:lnTo>
                  <a:lnTo>
                    <a:pt x="113" y="212"/>
                  </a:lnTo>
                  <a:lnTo>
                    <a:pt x="112" y="212"/>
                  </a:lnTo>
                  <a:lnTo>
                    <a:pt x="110" y="212"/>
                  </a:lnTo>
                  <a:lnTo>
                    <a:pt x="110" y="212"/>
                  </a:lnTo>
                  <a:lnTo>
                    <a:pt x="109" y="212"/>
                  </a:lnTo>
                  <a:lnTo>
                    <a:pt x="109" y="211"/>
                  </a:lnTo>
                  <a:lnTo>
                    <a:pt x="107" y="211"/>
                  </a:lnTo>
                  <a:lnTo>
                    <a:pt x="106" y="211"/>
                  </a:lnTo>
                  <a:lnTo>
                    <a:pt x="106" y="211"/>
                  </a:lnTo>
                  <a:lnTo>
                    <a:pt x="104" y="211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1" y="212"/>
                  </a:lnTo>
                  <a:lnTo>
                    <a:pt x="99" y="214"/>
                  </a:lnTo>
                  <a:lnTo>
                    <a:pt x="99" y="214"/>
                  </a:lnTo>
                  <a:lnTo>
                    <a:pt x="98" y="214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3" y="214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1" y="214"/>
                  </a:lnTo>
                  <a:lnTo>
                    <a:pt x="90" y="214"/>
                  </a:lnTo>
                  <a:lnTo>
                    <a:pt x="90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2"/>
                  </a:lnTo>
                  <a:lnTo>
                    <a:pt x="85" y="212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09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2" y="204"/>
                  </a:lnTo>
                  <a:lnTo>
                    <a:pt x="82" y="204"/>
                  </a:lnTo>
                  <a:lnTo>
                    <a:pt x="80" y="203"/>
                  </a:lnTo>
                  <a:lnTo>
                    <a:pt x="80" y="203"/>
                  </a:lnTo>
                  <a:lnTo>
                    <a:pt x="80" y="201"/>
                  </a:lnTo>
                  <a:lnTo>
                    <a:pt x="80" y="200"/>
                  </a:lnTo>
                  <a:lnTo>
                    <a:pt x="79" y="200"/>
                  </a:lnTo>
                  <a:lnTo>
                    <a:pt x="79" y="198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4" y="195"/>
                  </a:lnTo>
                  <a:lnTo>
                    <a:pt x="74" y="195"/>
                  </a:lnTo>
                  <a:lnTo>
                    <a:pt x="72" y="193"/>
                  </a:lnTo>
                  <a:lnTo>
                    <a:pt x="71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2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8" y="189"/>
                  </a:lnTo>
                  <a:lnTo>
                    <a:pt x="68" y="187"/>
                  </a:lnTo>
                  <a:lnTo>
                    <a:pt x="66" y="187"/>
                  </a:lnTo>
                  <a:lnTo>
                    <a:pt x="66" y="186"/>
                  </a:lnTo>
                  <a:lnTo>
                    <a:pt x="65" y="186"/>
                  </a:lnTo>
                  <a:lnTo>
                    <a:pt x="65" y="184"/>
                  </a:lnTo>
                  <a:lnTo>
                    <a:pt x="63" y="184"/>
                  </a:lnTo>
                  <a:lnTo>
                    <a:pt x="61" y="184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7" y="181"/>
                  </a:lnTo>
                  <a:lnTo>
                    <a:pt x="57" y="179"/>
                  </a:lnTo>
                  <a:lnTo>
                    <a:pt x="55" y="179"/>
                  </a:lnTo>
                  <a:lnTo>
                    <a:pt x="55" y="181"/>
                  </a:lnTo>
                  <a:lnTo>
                    <a:pt x="52" y="179"/>
                  </a:lnTo>
                  <a:lnTo>
                    <a:pt x="50" y="178"/>
                  </a:lnTo>
                  <a:lnTo>
                    <a:pt x="47" y="178"/>
                  </a:lnTo>
                  <a:lnTo>
                    <a:pt x="46" y="178"/>
                  </a:lnTo>
                  <a:lnTo>
                    <a:pt x="44" y="176"/>
                  </a:lnTo>
                  <a:lnTo>
                    <a:pt x="44" y="175"/>
                  </a:lnTo>
                  <a:lnTo>
                    <a:pt x="42" y="175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38" y="175"/>
                  </a:lnTo>
                  <a:lnTo>
                    <a:pt x="38" y="175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6" y="176"/>
                  </a:lnTo>
                  <a:lnTo>
                    <a:pt x="35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0" y="175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5" y="175"/>
                  </a:lnTo>
                  <a:lnTo>
                    <a:pt x="24" y="173"/>
                  </a:lnTo>
                  <a:lnTo>
                    <a:pt x="24" y="173"/>
                  </a:lnTo>
                  <a:lnTo>
                    <a:pt x="24" y="170"/>
                  </a:lnTo>
                  <a:lnTo>
                    <a:pt x="22" y="170"/>
                  </a:lnTo>
                  <a:lnTo>
                    <a:pt x="22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0" y="168"/>
                  </a:lnTo>
                  <a:lnTo>
                    <a:pt x="19" y="167"/>
                  </a:lnTo>
                  <a:lnTo>
                    <a:pt x="17" y="168"/>
                  </a:lnTo>
                  <a:lnTo>
                    <a:pt x="14" y="167"/>
                  </a:lnTo>
                  <a:lnTo>
                    <a:pt x="12" y="165"/>
                  </a:lnTo>
                  <a:lnTo>
                    <a:pt x="11" y="165"/>
                  </a:lnTo>
                  <a:lnTo>
                    <a:pt x="8" y="162"/>
                  </a:lnTo>
                  <a:lnTo>
                    <a:pt x="6" y="162"/>
                  </a:lnTo>
                  <a:lnTo>
                    <a:pt x="5" y="160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3" y="157"/>
                  </a:lnTo>
                  <a:lnTo>
                    <a:pt x="0" y="156"/>
                  </a:lnTo>
                  <a:lnTo>
                    <a:pt x="1" y="154"/>
                  </a:lnTo>
                  <a:lnTo>
                    <a:pt x="3" y="152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6" y="149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5"/>
                  </a:lnTo>
                  <a:lnTo>
                    <a:pt x="9" y="143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6" y="143"/>
                  </a:lnTo>
                  <a:lnTo>
                    <a:pt x="16" y="141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0" y="137"/>
                  </a:lnTo>
                  <a:lnTo>
                    <a:pt x="19" y="137"/>
                  </a:lnTo>
                  <a:lnTo>
                    <a:pt x="20" y="135"/>
                  </a:lnTo>
                  <a:lnTo>
                    <a:pt x="20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5" y="132"/>
                  </a:lnTo>
                  <a:lnTo>
                    <a:pt x="25" y="129"/>
                  </a:lnTo>
                  <a:lnTo>
                    <a:pt x="27" y="127"/>
                  </a:lnTo>
                  <a:lnTo>
                    <a:pt x="28" y="123"/>
                  </a:lnTo>
                  <a:lnTo>
                    <a:pt x="28" y="123"/>
                  </a:lnTo>
                  <a:lnTo>
                    <a:pt x="27" y="124"/>
                  </a:lnTo>
                  <a:lnTo>
                    <a:pt x="27" y="124"/>
                  </a:lnTo>
                  <a:lnTo>
                    <a:pt x="25" y="124"/>
                  </a:lnTo>
                  <a:lnTo>
                    <a:pt x="27" y="121"/>
                  </a:lnTo>
                  <a:lnTo>
                    <a:pt x="25" y="121"/>
                  </a:lnTo>
                  <a:lnTo>
                    <a:pt x="25" y="123"/>
                  </a:lnTo>
                  <a:lnTo>
                    <a:pt x="24" y="121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2" y="119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5" y="116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4" y="102"/>
                  </a:lnTo>
                  <a:lnTo>
                    <a:pt x="22" y="100"/>
                  </a:lnTo>
                  <a:lnTo>
                    <a:pt x="25" y="97"/>
                  </a:lnTo>
                  <a:lnTo>
                    <a:pt x="27" y="96"/>
                  </a:lnTo>
                  <a:lnTo>
                    <a:pt x="25" y="93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5" y="86"/>
                  </a:lnTo>
                  <a:lnTo>
                    <a:pt x="25" y="85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0" y="69"/>
                  </a:lnTo>
                  <a:lnTo>
                    <a:pt x="20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5" y="55"/>
                  </a:lnTo>
                  <a:lnTo>
                    <a:pt x="25" y="58"/>
                  </a:lnTo>
                  <a:lnTo>
                    <a:pt x="28" y="58"/>
                  </a:lnTo>
                  <a:lnTo>
                    <a:pt x="30" y="61"/>
                  </a:lnTo>
                  <a:lnTo>
                    <a:pt x="30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5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41" y="50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4"/>
                  </a:lnTo>
                  <a:lnTo>
                    <a:pt x="47" y="44"/>
                  </a:lnTo>
                  <a:lnTo>
                    <a:pt x="49" y="44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2" y="28"/>
                  </a:lnTo>
                  <a:lnTo>
                    <a:pt x="52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1" y="19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69" y="22"/>
                  </a:lnTo>
                  <a:lnTo>
                    <a:pt x="69" y="20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2" y="15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83" y="17"/>
                  </a:lnTo>
                  <a:lnTo>
                    <a:pt x="91" y="11"/>
                  </a:lnTo>
                  <a:lnTo>
                    <a:pt x="96" y="9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2" y="1"/>
                  </a:lnTo>
                  <a:lnTo>
                    <a:pt x="106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5" name="Freeform 302">
              <a:extLst>
                <a:ext uri="{FF2B5EF4-FFF2-40B4-BE49-F238E27FC236}">
                  <a16:creationId xmlns:a16="http://schemas.microsoft.com/office/drawing/2014/main" id="{7BA344DF-AEEA-7391-F6E4-1E7436EB2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8966" y="2751288"/>
              <a:ext cx="1721163" cy="1150041"/>
            </a:xfrm>
            <a:custGeom>
              <a:avLst/>
              <a:gdLst>
                <a:gd name="T0" fmla="*/ 507 w 883"/>
                <a:gd name="T1" fmla="*/ 582 h 590"/>
                <a:gd name="T2" fmla="*/ 530 w 883"/>
                <a:gd name="T3" fmla="*/ 549 h 590"/>
                <a:gd name="T4" fmla="*/ 667 w 883"/>
                <a:gd name="T5" fmla="*/ 479 h 590"/>
                <a:gd name="T6" fmla="*/ 699 w 883"/>
                <a:gd name="T7" fmla="*/ 410 h 590"/>
                <a:gd name="T8" fmla="*/ 753 w 883"/>
                <a:gd name="T9" fmla="*/ 11 h 590"/>
                <a:gd name="T10" fmla="*/ 772 w 883"/>
                <a:gd name="T11" fmla="*/ 51 h 590"/>
                <a:gd name="T12" fmla="*/ 813 w 883"/>
                <a:gd name="T13" fmla="*/ 84 h 590"/>
                <a:gd name="T14" fmla="*/ 877 w 883"/>
                <a:gd name="T15" fmla="*/ 100 h 590"/>
                <a:gd name="T16" fmla="*/ 869 w 883"/>
                <a:gd name="T17" fmla="*/ 139 h 590"/>
                <a:gd name="T18" fmla="*/ 833 w 883"/>
                <a:gd name="T19" fmla="*/ 161 h 590"/>
                <a:gd name="T20" fmla="*/ 822 w 883"/>
                <a:gd name="T21" fmla="*/ 204 h 590"/>
                <a:gd name="T22" fmla="*/ 790 w 883"/>
                <a:gd name="T23" fmla="*/ 213 h 590"/>
                <a:gd name="T24" fmla="*/ 764 w 883"/>
                <a:gd name="T25" fmla="*/ 224 h 590"/>
                <a:gd name="T26" fmla="*/ 713 w 883"/>
                <a:gd name="T27" fmla="*/ 254 h 590"/>
                <a:gd name="T28" fmla="*/ 696 w 883"/>
                <a:gd name="T29" fmla="*/ 248 h 590"/>
                <a:gd name="T30" fmla="*/ 636 w 883"/>
                <a:gd name="T31" fmla="*/ 267 h 590"/>
                <a:gd name="T32" fmla="*/ 701 w 883"/>
                <a:gd name="T33" fmla="*/ 289 h 590"/>
                <a:gd name="T34" fmla="*/ 675 w 883"/>
                <a:gd name="T35" fmla="*/ 312 h 590"/>
                <a:gd name="T36" fmla="*/ 683 w 883"/>
                <a:gd name="T37" fmla="*/ 367 h 590"/>
                <a:gd name="T38" fmla="*/ 693 w 883"/>
                <a:gd name="T39" fmla="*/ 397 h 590"/>
                <a:gd name="T40" fmla="*/ 691 w 883"/>
                <a:gd name="T41" fmla="*/ 424 h 590"/>
                <a:gd name="T42" fmla="*/ 671 w 883"/>
                <a:gd name="T43" fmla="*/ 464 h 590"/>
                <a:gd name="T44" fmla="*/ 663 w 883"/>
                <a:gd name="T45" fmla="*/ 481 h 590"/>
                <a:gd name="T46" fmla="*/ 634 w 883"/>
                <a:gd name="T47" fmla="*/ 506 h 590"/>
                <a:gd name="T48" fmla="*/ 596 w 883"/>
                <a:gd name="T49" fmla="*/ 523 h 590"/>
                <a:gd name="T50" fmla="*/ 578 w 883"/>
                <a:gd name="T51" fmla="*/ 528 h 590"/>
                <a:gd name="T52" fmla="*/ 551 w 883"/>
                <a:gd name="T53" fmla="*/ 539 h 590"/>
                <a:gd name="T54" fmla="*/ 526 w 883"/>
                <a:gd name="T55" fmla="*/ 556 h 590"/>
                <a:gd name="T56" fmla="*/ 503 w 883"/>
                <a:gd name="T57" fmla="*/ 538 h 590"/>
                <a:gd name="T58" fmla="*/ 478 w 883"/>
                <a:gd name="T59" fmla="*/ 523 h 590"/>
                <a:gd name="T60" fmla="*/ 439 w 883"/>
                <a:gd name="T61" fmla="*/ 523 h 590"/>
                <a:gd name="T62" fmla="*/ 406 w 883"/>
                <a:gd name="T63" fmla="*/ 527 h 590"/>
                <a:gd name="T64" fmla="*/ 396 w 883"/>
                <a:gd name="T65" fmla="*/ 538 h 590"/>
                <a:gd name="T66" fmla="*/ 365 w 883"/>
                <a:gd name="T67" fmla="*/ 516 h 590"/>
                <a:gd name="T68" fmla="*/ 349 w 883"/>
                <a:gd name="T69" fmla="*/ 486 h 590"/>
                <a:gd name="T70" fmla="*/ 354 w 883"/>
                <a:gd name="T71" fmla="*/ 441 h 590"/>
                <a:gd name="T72" fmla="*/ 330 w 883"/>
                <a:gd name="T73" fmla="*/ 426 h 590"/>
                <a:gd name="T74" fmla="*/ 291 w 883"/>
                <a:gd name="T75" fmla="*/ 430 h 590"/>
                <a:gd name="T76" fmla="*/ 250 w 883"/>
                <a:gd name="T77" fmla="*/ 441 h 590"/>
                <a:gd name="T78" fmla="*/ 209 w 883"/>
                <a:gd name="T79" fmla="*/ 443 h 590"/>
                <a:gd name="T80" fmla="*/ 166 w 883"/>
                <a:gd name="T81" fmla="*/ 432 h 590"/>
                <a:gd name="T82" fmla="*/ 105 w 883"/>
                <a:gd name="T83" fmla="*/ 405 h 590"/>
                <a:gd name="T84" fmla="*/ 75 w 883"/>
                <a:gd name="T85" fmla="*/ 380 h 590"/>
                <a:gd name="T86" fmla="*/ 76 w 883"/>
                <a:gd name="T87" fmla="*/ 356 h 590"/>
                <a:gd name="T88" fmla="*/ 43 w 883"/>
                <a:gd name="T89" fmla="*/ 319 h 590"/>
                <a:gd name="T90" fmla="*/ 15 w 883"/>
                <a:gd name="T91" fmla="*/ 293 h 590"/>
                <a:gd name="T92" fmla="*/ 2 w 883"/>
                <a:gd name="T93" fmla="*/ 263 h 590"/>
                <a:gd name="T94" fmla="*/ 35 w 883"/>
                <a:gd name="T95" fmla="*/ 241 h 590"/>
                <a:gd name="T96" fmla="*/ 95 w 883"/>
                <a:gd name="T97" fmla="*/ 210 h 590"/>
                <a:gd name="T98" fmla="*/ 100 w 883"/>
                <a:gd name="T99" fmla="*/ 166 h 590"/>
                <a:gd name="T100" fmla="*/ 127 w 883"/>
                <a:gd name="T101" fmla="*/ 148 h 590"/>
                <a:gd name="T102" fmla="*/ 174 w 883"/>
                <a:gd name="T103" fmla="*/ 103 h 590"/>
                <a:gd name="T104" fmla="*/ 209 w 883"/>
                <a:gd name="T105" fmla="*/ 95 h 590"/>
                <a:gd name="T106" fmla="*/ 246 w 883"/>
                <a:gd name="T107" fmla="*/ 123 h 590"/>
                <a:gd name="T108" fmla="*/ 275 w 883"/>
                <a:gd name="T109" fmla="*/ 159 h 590"/>
                <a:gd name="T110" fmla="*/ 374 w 883"/>
                <a:gd name="T111" fmla="*/ 204 h 590"/>
                <a:gd name="T112" fmla="*/ 486 w 883"/>
                <a:gd name="T113" fmla="*/ 207 h 590"/>
                <a:gd name="T114" fmla="*/ 551 w 883"/>
                <a:gd name="T115" fmla="*/ 177 h 590"/>
                <a:gd name="T116" fmla="*/ 596 w 883"/>
                <a:gd name="T117" fmla="*/ 153 h 590"/>
                <a:gd name="T118" fmla="*/ 650 w 883"/>
                <a:gd name="T119" fmla="*/ 130 h 590"/>
                <a:gd name="T120" fmla="*/ 642 w 883"/>
                <a:gd name="T121" fmla="*/ 106 h 590"/>
                <a:gd name="T122" fmla="*/ 625 w 883"/>
                <a:gd name="T123" fmla="*/ 74 h 590"/>
                <a:gd name="T124" fmla="*/ 675 w 883"/>
                <a:gd name="T125" fmla="*/ 1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3" h="590">
                  <a:moveTo>
                    <a:pt x="535" y="561"/>
                  </a:moveTo>
                  <a:lnTo>
                    <a:pt x="535" y="561"/>
                  </a:lnTo>
                  <a:lnTo>
                    <a:pt x="537" y="563"/>
                  </a:lnTo>
                  <a:lnTo>
                    <a:pt x="538" y="563"/>
                  </a:lnTo>
                  <a:lnTo>
                    <a:pt x="538" y="564"/>
                  </a:lnTo>
                  <a:lnTo>
                    <a:pt x="540" y="564"/>
                  </a:lnTo>
                  <a:lnTo>
                    <a:pt x="540" y="566"/>
                  </a:lnTo>
                  <a:lnTo>
                    <a:pt x="540" y="568"/>
                  </a:lnTo>
                  <a:lnTo>
                    <a:pt x="541" y="569"/>
                  </a:lnTo>
                  <a:lnTo>
                    <a:pt x="540" y="569"/>
                  </a:lnTo>
                  <a:lnTo>
                    <a:pt x="538" y="571"/>
                  </a:lnTo>
                  <a:lnTo>
                    <a:pt x="535" y="574"/>
                  </a:lnTo>
                  <a:lnTo>
                    <a:pt x="535" y="575"/>
                  </a:lnTo>
                  <a:lnTo>
                    <a:pt x="533" y="575"/>
                  </a:lnTo>
                  <a:lnTo>
                    <a:pt x="533" y="577"/>
                  </a:lnTo>
                  <a:lnTo>
                    <a:pt x="533" y="577"/>
                  </a:lnTo>
                  <a:lnTo>
                    <a:pt x="533" y="579"/>
                  </a:lnTo>
                  <a:lnTo>
                    <a:pt x="533" y="582"/>
                  </a:lnTo>
                  <a:lnTo>
                    <a:pt x="532" y="582"/>
                  </a:lnTo>
                  <a:lnTo>
                    <a:pt x="532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29" y="585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6" y="586"/>
                  </a:lnTo>
                  <a:lnTo>
                    <a:pt x="526" y="586"/>
                  </a:lnTo>
                  <a:lnTo>
                    <a:pt x="524" y="588"/>
                  </a:lnTo>
                  <a:lnTo>
                    <a:pt x="522" y="588"/>
                  </a:lnTo>
                  <a:lnTo>
                    <a:pt x="522" y="590"/>
                  </a:lnTo>
                  <a:lnTo>
                    <a:pt x="521" y="590"/>
                  </a:lnTo>
                  <a:lnTo>
                    <a:pt x="519" y="590"/>
                  </a:lnTo>
                  <a:lnTo>
                    <a:pt x="519" y="590"/>
                  </a:lnTo>
                  <a:lnTo>
                    <a:pt x="518" y="590"/>
                  </a:lnTo>
                  <a:lnTo>
                    <a:pt x="516" y="590"/>
                  </a:lnTo>
                  <a:lnTo>
                    <a:pt x="514" y="588"/>
                  </a:lnTo>
                  <a:lnTo>
                    <a:pt x="511" y="588"/>
                  </a:lnTo>
                  <a:lnTo>
                    <a:pt x="510" y="586"/>
                  </a:lnTo>
                  <a:lnTo>
                    <a:pt x="507" y="585"/>
                  </a:lnTo>
                  <a:lnTo>
                    <a:pt x="507" y="582"/>
                  </a:lnTo>
                  <a:lnTo>
                    <a:pt x="507" y="580"/>
                  </a:lnTo>
                  <a:lnTo>
                    <a:pt x="507" y="580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8" y="572"/>
                  </a:lnTo>
                  <a:lnTo>
                    <a:pt x="510" y="571"/>
                  </a:lnTo>
                  <a:lnTo>
                    <a:pt x="513" y="569"/>
                  </a:lnTo>
                  <a:lnTo>
                    <a:pt x="514" y="569"/>
                  </a:lnTo>
                  <a:lnTo>
                    <a:pt x="516" y="568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66"/>
                  </a:lnTo>
                  <a:lnTo>
                    <a:pt x="514" y="566"/>
                  </a:lnTo>
                  <a:lnTo>
                    <a:pt x="516" y="564"/>
                  </a:lnTo>
                  <a:lnTo>
                    <a:pt x="518" y="566"/>
                  </a:lnTo>
                  <a:lnTo>
                    <a:pt x="519" y="564"/>
                  </a:lnTo>
                  <a:lnTo>
                    <a:pt x="519" y="564"/>
                  </a:lnTo>
                  <a:lnTo>
                    <a:pt x="521" y="564"/>
                  </a:lnTo>
                  <a:lnTo>
                    <a:pt x="524" y="564"/>
                  </a:lnTo>
                  <a:lnTo>
                    <a:pt x="527" y="564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30" y="563"/>
                  </a:lnTo>
                  <a:lnTo>
                    <a:pt x="532" y="564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5" y="564"/>
                  </a:lnTo>
                  <a:lnTo>
                    <a:pt x="535" y="563"/>
                  </a:lnTo>
                  <a:lnTo>
                    <a:pt x="535" y="563"/>
                  </a:lnTo>
                  <a:lnTo>
                    <a:pt x="535" y="561"/>
                  </a:lnTo>
                  <a:close/>
                  <a:moveTo>
                    <a:pt x="532" y="547"/>
                  </a:moveTo>
                  <a:lnTo>
                    <a:pt x="532" y="547"/>
                  </a:lnTo>
                  <a:lnTo>
                    <a:pt x="533" y="547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2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7"/>
                  </a:lnTo>
                  <a:lnTo>
                    <a:pt x="532" y="547"/>
                  </a:lnTo>
                  <a:close/>
                  <a:moveTo>
                    <a:pt x="565" y="538"/>
                  </a:move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3" y="539"/>
                  </a:lnTo>
                  <a:lnTo>
                    <a:pt x="565" y="538"/>
                  </a:lnTo>
                  <a:close/>
                  <a:moveTo>
                    <a:pt x="567" y="538"/>
                  </a:move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9"/>
                  </a:lnTo>
                  <a:lnTo>
                    <a:pt x="567" y="539"/>
                  </a:lnTo>
                  <a:lnTo>
                    <a:pt x="565" y="539"/>
                  </a:lnTo>
                  <a:lnTo>
                    <a:pt x="565" y="539"/>
                  </a:lnTo>
                  <a:lnTo>
                    <a:pt x="565" y="538"/>
                  </a:lnTo>
                  <a:lnTo>
                    <a:pt x="567" y="538"/>
                  </a:lnTo>
                  <a:lnTo>
                    <a:pt x="567" y="538"/>
                  </a:lnTo>
                  <a:close/>
                  <a:moveTo>
                    <a:pt x="576" y="520"/>
                  </a:moveTo>
                  <a:lnTo>
                    <a:pt x="578" y="520"/>
                  </a:lnTo>
                  <a:lnTo>
                    <a:pt x="578" y="522"/>
                  </a:lnTo>
                  <a:lnTo>
                    <a:pt x="578" y="522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4" y="520"/>
                  </a:lnTo>
                  <a:lnTo>
                    <a:pt x="576" y="520"/>
                  </a:lnTo>
                  <a:close/>
                  <a:moveTo>
                    <a:pt x="644" y="495"/>
                  </a:moveTo>
                  <a:lnTo>
                    <a:pt x="644" y="495"/>
                  </a:lnTo>
                  <a:lnTo>
                    <a:pt x="644" y="495"/>
                  </a:lnTo>
                  <a:lnTo>
                    <a:pt x="644" y="497"/>
                  </a:lnTo>
                  <a:lnTo>
                    <a:pt x="642" y="497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4" y="495"/>
                  </a:lnTo>
                  <a:close/>
                  <a:moveTo>
                    <a:pt x="667" y="478"/>
                  </a:moveTo>
                  <a:lnTo>
                    <a:pt x="667" y="478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2"/>
                  </a:lnTo>
                  <a:lnTo>
                    <a:pt x="666" y="481"/>
                  </a:lnTo>
                  <a:lnTo>
                    <a:pt x="666" y="481"/>
                  </a:lnTo>
                  <a:lnTo>
                    <a:pt x="666" y="479"/>
                  </a:lnTo>
                  <a:lnTo>
                    <a:pt x="666" y="479"/>
                  </a:lnTo>
                  <a:lnTo>
                    <a:pt x="666" y="478"/>
                  </a:lnTo>
                  <a:lnTo>
                    <a:pt x="667" y="478"/>
                  </a:lnTo>
                  <a:close/>
                  <a:moveTo>
                    <a:pt x="688" y="438"/>
                  </a:moveTo>
                  <a:lnTo>
                    <a:pt x="688" y="438"/>
                  </a:lnTo>
                  <a:lnTo>
                    <a:pt x="688" y="440"/>
                  </a:lnTo>
                  <a:lnTo>
                    <a:pt x="688" y="440"/>
                  </a:lnTo>
                  <a:lnTo>
                    <a:pt x="688" y="441"/>
                  </a:lnTo>
                  <a:lnTo>
                    <a:pt x="686" y="441"/>
                  </a:lnTo>
                  <a:lnTo>
                    <a:pt x="686" y="440"/>
                  </a:lnTo>
                  <a:lnTo>
                    <a:pt x="688" y="438"/>
                  </a:lnTo>
                  <a:close/>
                  <a:moveTo>
                    <a:pt x="701" y="413"/>
                  </a:moveTo>
                  <a:lnTo>
                    <a:pt x="702" y="415"/>
                  </a:lnTo>
                  <a:lnTo>
                    <a:pt x="702" y="415"/>
                  </a:lnTo>
                  <a:lnTo>
                    <a:pt x="702" y="416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3"/>
                  </a:lnTo>
                  <a:close/>
                  <a:moveTo>
                    <a:pt x="704" y="412"/>
                  </a:moveTo>
                  <a:lnTo>
                    <a:pt x="705" y="412"/>
                  </a:lnTo>
                  <a:lnTo>
                    <a:pt x="705" y="412"/>
                  </a:lnTo>
                  <a:lnTo>
                    <a:pt x="705" y="413"/>
                  </a:lnTo>
                  <a:lnTo>
                    <a:pt x="705" y="413"/>
                  </a:lnTo>
                  <a:lnTo>
                    <a:pt x="704" y="412"/>
                  </a:lnTo>
                  <a:lnTo>
                    <a:pt x="704" y="412"/>
                  </a:lnTo>
                  <a:close/>
                  <a:moveTo>
                    <a:pt x="699" y="408"/>
                  </a:moveTo>
                  <a:lnTo>
                    <a:pt x="701" y="408"/>
                  </a:lnTo>
                  <a:lnTo>
                    <a:pt x="704" y="410"/>
                  </a:lnTo>
                  <a:lnTo>
                    <a:pt x="704" y="410"/>
                  </a:lnTo>
                  <a:lnTo>
                    <a:pt x="704" y="412"/>
                  </a:lnTo>
                  <a:lnTo>
                    <a:pt x="704" y="412"/>
                  </a:lnTo>
                  <a:lnTo>
                    <a:pt x="702" y="410"/>
                  </a:lnTo>
                  <a:lnTo>
                    <a:pt x="699" y="410"/>
                  </a:lnTo>
                  <a:lnTo>
                    <a:pt x="699" y="410"/>
                  </a:lnTo>
                  <a:lnTo>
                    <a:pt x="699" y="408"/>
                  </a:lnTo>
                  <a:close/>
                  <a:moveTo>
                    <a:pt x="688" y="382"/>
                  </a:moveTo>
                  <a:lnTo>
                    <a:pt x="690" y="382"/>
                  </a:lnTo>
                  <a:lnTo>
                    <a:pt x="691" y="383"/>
                  </a:lnTo>
                  <a:lnTo>
                    <a:pt x="693" y="383"/>
                  </a:lnTo>
                  <a:lnTo>
                    <a:pt x="693" y="383"/>
                  </a:lnTo>
                  <a:lnTo>
                    <a:pt x="693" y="385"/>
                  </a:lnTo>
                  <a:lnTo>
                    <a:pt x="696" y="386"/>
                  </a:lnTo>
                  <a:lnTo>
                    <a:pt x="697" y="386"/>
                  </a:lnTo>
                  <a:lnTo>
                    <a:pt x="697" y="386"/>
                  </a:lnTo>
                  <a:lnTo>
                    <a:pt x="696" y="388"/>
                  </a:lnTo>
                  <a:lnTo>
                    <a:pt x="693" y="386"/>
                  </a:lnTo>
                  <a:lnTo>
                    <a:pt x="690" y="385"/>
                  </a:lnTo>
                  <a:lnTo>
                    <a:pt x="688" y="383"/>
                  </a:lnTo>
                  <a:lnTo>
                    <a:pt x="688" y="382"/>
                  </a:lnTo>
                  <a:close/>
                  <a:moveTo>
                    <a:pt x="718" y="0"/>
                  </a:moveTo>
                  <a:lnTo>
                    <a:pt x="71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723" y="0"/>
                  </a:lnTo>
                  <a:lnTo>
                    <a:pt x="723" y="0"/>
                  </a:lnTo>
                  <a:lnTo>
                    <a:pt x="724" y="2"/>
                  </a:lnTo>
                  <a:lnTo>
                    <a:pt x="729" y="3"/>
                  </a:lnTo>
                  <a:lnTo>
                    <a:pt x="731" y="3"/>
                  </a:lnTo>
                  <a:lnTo>
                    <a:pt x="732" y="3"/>
                  </a:lnTo>
                  <a:lnTo>
                    <a:pt x="732" y="5"/>
                  </a:lnTo>
                  <a:lnTo>
                    <a:pt x="734" y="7"/>
                  </a:lnTo>
                  <a:lnTo>
                    <a:pt x="735" y="7"/>
                  </a:lnTo>
                  <a:lnTo>
                    <a:pt x="737" y="7"/>
                  </a:lnTo>
                  <a:lnTo>
                    <a:pt x="740" y="8"/>
                  </a:lnTo>
                  <a:lnTo>
                    <a:pt x="742" y="8"/>
                  </a:lnTo>
                  <a:lnTo>
                    <a:pt x="742" y="8"/>
                  </a:lnTo>
                  <a:lnTo>
                    <a:pt x="742" y="7"/>
                  </a:lnTo>
                  <a:lnTo>
                    <a:pt x="743" y="7"/>
                  </a:lnTo>
                  <a:lnTo>
                    <a:pt x="746" y="8"/>
                  </a:lnTo>
                  <a:lnTo>
                    <a:pt x="749" y="10"/>
                  </a:lnTo>
                  <a:lnTo>
                    <a:pt x="751" y="10"/>
                  </a:lnTo>
                  <a:lnTo>
                    <a:pt x="751" y="10"/>
                  </a:lnTo>
                  <a:lnTo>
                    <a:pt x="753" y="10"/>
                  </a:lnTo>
                  <a:lnTo>
                    <a:pt x="753" y="11"/>
                  </a:lnTo>
                  <a:lnTo>
                    <a:pt x="753" y="11"/>
                  </a:lnTo>
                  <a:lnTo>
                    <a:pt x="753" y="13"/>
                  </a:lnTo>
                  <a:lnTo>
                    <a:pt x="753" y="13"/>
                  </a:lnTo>
                  <a:lnTo>
                    <a:pt x="754" y="13"/>
                  </a:lnTo>
                  <a:lnTo>
                    <a:pt x="756" y="13"/>
                  </a:lnTo>
                  <a:lnTo>
                    <a:pt x="756" y="15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9" y="19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2" y="22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6"/>
                  </a:lnTo>
                  <a:lnTo>
                    <a:pt x="764" y="27"/>
                  </a:lnTo>
                  <a:lnTo>
                    <a:pt x="764" y="27"/>
                  </a:lnTo>
                  <a:lnTo>
                    <a:pt x="764" y="29"/>
                  </a:lnTo>
                  <a:lnTo>
                    <a:pt x="764" y="30"/>
                  </a:lnTo>
                  <a:lnTo>
                    <a:pt x="765" y="32"/>
                  </a:lnTo>
                  <a:lnTo>
                    <a:pt x="767" y="35"/>
                  </a:lnTo>
                  <a:lnTo>
                    <a:pt x="767" y="37"/>
                  </a:lnTo>
                  <a:lnTo>
                    <a:pt x="767" y="38"/>
                  </a:lnTo>
                  <a:lnTo>
                    <a:pt x="767" y="40"/>
                  </a:lnTo>
                  <a:lnTo>
                    <a:pt x="768" y="40"/>
                  </a:lnTo>
                  <a:lnTo>
                    <a:pt x="768" y="40"/>
                  </a:lnTo>
                  <a:lnTo>
                    <a:pt x="768" y="41"/>
                  </a:lnTo>
                  <a:lnTo>
                    <a:pt x="770" y="41"/>
                  </a:lnTo>
                  <a:lnTo>
                    <a:pt x="770" y="43"/>
                  </a:lnTo>
                  <a:lnTo>
                    <a:pt x="770" y="44"/>
                  </a:lnTo>
                  <a:lnTo>
                    <a:pt x="770" y="44"/>
                  </a:lnTo>
                  <a:lnTo>
                    <a:pt x="770" y="46"/>
                  </a:lnTo>
                  <a:lnTo>
                    <a:pt x="770" y="46"/>
                  </a:lnTo>
                  <a:lnTo>
                    <a:pt x="770" y="48"/>
                  </a:lnTo>
                  <a:lnTo>
                    <a:pt x="772" y="51"/>
                  </a:lnTo>
                  <a:lnTo>
                    <a:pt x="775" y="52"/>
                  </a:lnTo>
                  <a:lnTo>
                    <a:pt x="776" y="55"/>
                  </a:lnTo>
                  <a:lnTo>
                    <a:pt x="776" y="57"/>
                  </a:lnTo>
                  <a:lnTo>
                    <a:pt x="776" y="59"/>
                  </a:lnTo>
                  <a:lnTo>
                    <a:pt x="776" y="59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6" y="62"/>
                  </a:lnTo>
                  <a:lnTo>
                    <a:pt x="776" y="62"/>
                  </a:lnTo>
                  <a:lnTo>
                    <a:pt x="778" y="63"/>
                  </a:lnTo>
                  <a:lnTo>
                    <a:pt x="779" y="65"/>
                  </a:lnTo>
                  <a:lnTo>
                    <a:pt x="779" y="68"/>
                  </a:lnTo>
                  <a:lnTo>
                    <a:pt x="779" y="70"/>
                  </a:lnTo>
                  <a:lnTo>
                    <a:pt x="779" y="71"/>
                  </a:lnTo>
                  <a:lnTo>
                    <a:pt x="779" y="73"/>
                  </a:lnTo>
                  <a:lnTo>
                    <a:pt x="781" y="73"/>
                  </a:lnTo>
                  <a:lnTo>
                    <a:pt x="781" y="74"/>
                  </a:lnTo>
                  <a:lnTo>
                    <a:pt x="783" y="74"/>
                  </a:lnTo>
                  <a:lnTo>
                    <a:pt x="784" y="76"/>
                  </a:lnTo>
                  <a:lnTo>
                    <a:pt x="786" y="78"/>
                  </a:lnTo>
                  <a:lnTo>
                    <a:pt x="789" y="78"/>
                  </a:lnTo>
                  <a:lnTo>
                    <a:pt x="794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8" y="78"/>
                  </a:lnTo>
                  <a:lnTo>
                    <a:pt x="797" y="78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1" y="79"/>
                  </a:lnTo>
                  <a:lnTo>
                    <a:pt x="801" y="81"/>
                  </a:lnTo>
                  <a:lnTo>
                    <a:pt x="803" y="81"/>
                  </a:lnTo>
                  <a:lnTo>
                    <a:pt x="803" y="81"/>
                  </a:lnTo>
                  <a:lnTo>
                    <a:pt x="805" y="81"/>
                  </a:lnTo>
                  <a:lnTo>
                    <a:pt x="805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8" y="81"/>
                  </a:lnTo>
                  <a:lnTo>
                    <a:pt x="808" y="81"/>
                  </a:lnTo>
                  <a:lnTo>
                    <a:pt x="809" y="82"/>
                  </a:lnTo>
                  <a:lnTo>
                    <a:pt x="811" y="82"/>
                  </a:lnTo>
                  <a:lnTo>
                    <a:pt x="813" y="84"/>
                  </a:lnTo>
                  <a:lnTo>
                    <a:pt x="816" y="89"/>
                  </a:lnTo>
                  <a:lnTo>
                    <a:pt x="817" y="90"/>
                  </a:lnTo>
                  <a:lnTo>
                    <a:pt x="820" y="90"/>
                  </a:lnTo>
                  <a:lnTo>
                    <a:pt x="824" y="90"/>
                  </a:lnTo>
                  <a:lnTo>
                    <a:pt x="824" y="92"/>
                  </a:lnTo>
                  <a:lnTo>
                    <a:pt x="824" y="93"/>
                  </a:lnTo>
                  <a:lnTo>
                    <a:pt x="824" y="95"/>
                  </a:lnTo>
                  <a:lnTo>
                    <a:pt x="824" y="95"/>
                  </a:lnTo>
                  <a:lnTo>
                    <a:pt x="825" y="96"/>
                  </a:lnTo>
                  <a:lnTo>
                    <a:pt x="825" y="98"/>
                  </a:lnTo>
                  <a:lnTo>
                    <a:pt x="827" y="98"/>
                  </a:lnTo>
                  <a:lnTo>
                    <a:pt x="827" y="100"/>
                  </a:lnTo>
                  <a:lnTo>
                    <a:pt x="827" y="101"/>
                  </a:lnTo>
                  <a:lnTo>
                    <a:pt x="825" y="104"/>
                  </a:lnTo>
                  <a:lnTo>
                    <a:pt x="825" y="106"/>
                  </a:lnTo>
                  <a:lnTo>
                    <a:pt x="827" y="107"/>
                  </a:lnTo>
                  <a:lnTo>
                    <a:pt x="828" y="109"/>
                  </a:lnTo>
                  <a:lnTo>
                    <a:pt x="828" y="111"/>
                  </a:lnTo>
                  <a:lnTo>
                    <a:pt x="828" y="111"/>
                  </a:lnTo>
                  <a:lnTo>
                    <a:pt x="830" y="112"/>
                  </a:lnTo>
                  <a:lnTo>
                    <a:pt x="831" y="112"/>
                  </a:lnTo>
                  <a:lnTo>
                    <a:pt x="835" y="111"/>
                  </a:lnTo>
                  <a:lnTo>
                    <a:pt x="836" y="111"/>
                  </a:lnTo>
                  <a:lnTo>
                    <a:pt x="838" y="112"/>
                  </a:lnTo>
                  <a:lnTo>
                    <a:pt x="841" y="112"/>
                  </a:lnTo>
                  <a:lnTo>
                    <a:pt x="846" y="111"/>
                  </a:lnTo>
                  <a:lnTo>
                    <a:pt x="849" y="111"/>
                  </a:lnTo>
                  <a:lnTo>
                    <a:pt x="850" y="111"/>
                  </a:lnTo>
                  <a:lnTo>
                    <a:pt x="852" y="111"/>
                  </a:lnTo>
                  <a:lnTo>
                    <a:pt x="854" y="107"/>
                  </a:lnTo>
                  <a:lnTo>
                    <a:pt x="854" y="107"/>
                  </a:lnTo>
                  <a:lnTo>
                    <a:pt x="855" y="107"/>
                  </a:lnTo>
                  <a:lnTo>
                    <a:pt x="857" y="106"/>
                  </a:lnTo>
                  <a:lnTo>
                    <a:pt x="858" y="104"/>
                  </a:lnTo>
                  <a:lnTo>
                    <a:pt x="860" y="104"/>
                  </a:lnTo>
                  <a:lnTo>
                    <a:pt x="863" y="104"/>
                  </a:lnTo>
                  <a:lnTo>
                    <a:pt x="865" y="104"/>
                  </a:lnTo>
                  <a:lnTo>
                    <a:pt x="866" y="103"/>
                  </a:lnTo>
                  <a:lnTo>
                    <a:pt x="868" y="103"/>
                  </a:lnTo>
                  <a:lnTo>
                    <a:pt x="871" y="101"/>
                  </a:lnTo>
                  <a:lnTo>
                    <a:pt x="876" y="100"/>
                  </a:lnTo>
                  <a:lnTo>
                    <a:pt x="877" y="100"/>
                  </a:lnTo>
                  <a:lnTo>
                    <a:pt x="877" y="100"/>
                  </a:lnTo>
                  <a:lnTo>
                    <a:pt x="879" y="100"/>
                  </a:lnTo>
                  <a:lnTo>
                    <a:pt x="880" y="100"/>
                  </a:lnTo>
                  <a:lnTo>
                    <a:pt x="882" y="101"/>
                  </a:lnTo>
                  <a:lnTo>
                    <a:pt x="882" y="103"/>
                  </a:lnTo>
                  <a:lnTo>
                    <a:pt x="882" y="103"/>
                  </a:lnTo>
                  <a:lnTo>
                    <a:pt x="882" y="104"/>
                  </a:lnTo>
                  <a:lnTo>
                    <a:pt x="882" y="104"/>
                  </a:lnTo>
                  <a:lnTo>
                    <a:pt x="880" y="106"/>
                  </a:lnTo>
                  <a:lnTo>
                    <a:pt x="882" y="106"/>
                  </a:lnTo>
                  <a:lnTo>
                    <a:pt x="882" y="109"/>
                  </a:lnTo>
                  <a:lnTo>
                    <a:pt x="883" y="109"/>
                  </a:lnTo>
                  <a:lnTo>
                    <a:pt x="883" y="111"/>
                  </a:lnTo>
                  <a:lnTo>
                    <a:pt x="883" y="112"/>
                  </a:lnTo>
                  <a:lnTo>
                    <a:pt x="883" y="112"/>
                  </a:lnTo>
                  <a:lnTo>
                    <a:pt x="882" y="115"/>
                  </a:lnTo>
                  <a:lnTo>
                    <a:pt x="880" y="115"/>
                  </a:lnTo>
                  <a:lnTo>
                    <a:pt x="880" y="115"/>
                  </a:lnTo>
                  <a:lnTo>
                    <a:pt x="879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6" y="118"/>
                  </a:lnTo>
                  <a:lnTo>
                    <a:pt x="876" y="118"/>
                  </a:lnTo>
                  <a:lnTo>
                    <a:pt x="876" y="120"/>
                  </a:lnTo>
                  <a:lnTo>
                    <a:pt x="876" y="120"/>
                  </a:lnTo>
                  <a:lnTo>
                    <a:pt x="876" y="122"/>
                  </a:lnTo>
                  <a:lnTo>
                    <a:pt x="876" y="123"/>
                  </a:lnTo>
                  <a:lnTo>
                    <a:pt x="874" y="125"/>
                  </a:lnTo>
                  <a:lnTo>
                    <a:pt x="874" y="125"/>
                  </a:lnTo>
                  <a:lnTo>
                    <a:pt x="874" y="126"/>
                  </a:lnTo>
                  <a:lnTo>
                    <a:pt x="874" y="126"/>
                  </a:lnTo>
                  <a:lnTo>
                    <a:pt x="872" y="130"/>
                  </a:lnTo>
                  <a:lnTo>
                    <a:pt x="872" y="131"/>
                  </a:lnTo>
                  <a:lnTo>
                    <a:pt x="871" y="133"/>
                  </a:lnTo>
                  <a:lnTo>
                    <a:pt x="871" y="134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7"/>
                  </a:lnTo>
                  <a:lnTo>
                    <a:pt x="871" y="137"/>
                  </a:lnTo>
                  <a:lnTo>
                    <a:pt x="871" y="139"/>
                  </a:lnTo>
                  <a:lnTo>
                    <a:pt x="869" y="139"/>
                  </a:lnTo>
                  <a:lnTo>
                    <a:pt x="869" y="141"/>
                  </a:lnTo>
                  <a:lnTo>
                    <a:pt x="869" y="141"/>
                  </a:lnTo>
                  <a:lnTo>
                    <a:pt x="868" y="142"/>
                  </a:lnTo>
                  <a:lnTo>
                    <a:pt x="868" y="144"/>
                  </a:lnTo>
                  <a:lnTo>
                    <a:pt x="868" y="144"/>
                  </a:lnTo>
                  <a:lnTo>
                    <a:pt x="866" y="144"/>
                  </a:lnTo>
                  <a:lnTo>
                    <a:pt x="866" y="145"/>
                  </a:lnTo>
                  <a:lnTo>
                    <a:pt x="866" y="145"/>
                  </a:lnTo>
                  <a:lnTo>
                    <a:pt x="865" y="147"/>
                  </a:lnTo>
                  <a:lnTo>
                    <a:pt x="865" y="148"/>
                  </a:lnTo>
                  <a:lnTo>
                    <a:pt x="865" y="148"/>
                  </a:lnTo>
                  <a:lnTo>
                    <a:pt x="865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1" y="152"/>
                  </a:lnTo>
                  <a:lnTo>
                    <a:pt x="860" y="155"/>
                  </a:lnTo>
                  <a:lnTo>
                    <a:pt x="860" y="156"/>
                  </a:lnTo>
                  <a:lnTo>
                    <a:pt x="860" y="158"/>
                  </a:lnTo>
                  <a:lnTo>
                    <a:pt x="858" y="159"/>
                  </a:lnTo>
                  <a:lnTo>
                    <a:pt x="858" y="159"/>
                  </a:lnTo>
                  <a:lnTo>
                    <a:pt x="857" y="159"/>
                  </a:lnTo>
                  <a:lnTo>
                    <a:pt x="857" y="159"/>
                  </a:lnTo>
                  <a:lnTo>
                    <a:pt x="855" y="159"/>
                  </a:lnTo>
                  <a:lnTo>
                    <a:pt x="855" y="158"/>
                  </a:lnTo>
                  <a:lnTo>
                    <a:pt x="855" y="156"/>
                  </a:lnTo>
                  <a:lnTo>
                    <a:pt x="852" y="155"/>
                  </a:lnTo>
                  <a:lnTo>
                    <a:pt x="850" y="155"/>
                  </a:lnTo>
                  <a:lnTo>
                    <a:pt x="847" y="155"/>
                  </a:lnTo>
                  <a:lnTo>
                    <a:pt x="846" y="155"/>
                  </a:lnTo>
                  <a:lnTo>
                    <a:pt x="844" y="156"/>
                  </a:lnTo>
                  <a:lnTo>
                    <a:pt x="844" y="156"/>
                  </a:lnTo>
                  <a:lnTo>
                    <a:pt x="842" y="155"/>
                  </a:lnTo>
                  <a:lnTo>
                    <a:pt x="842" y="155"/>
                  </a:lnTo>
                  <a:lnTo>
                    <a:pt x="841" y="155"/>
                  </a:lnTo>
                  <a:lnTo>
                    <a:pt x="841" y="156"/>
                  </a:lnTo>
                  <a:lnTo>
                    <a:pt x="839" y="156"/>
                  </a:lnTo>
                  <a:lnTo>
                    <a:pt x="838" y="158"/>
                  </a:lnTo>
                  <a:lnTo>
                    <a:pt x="838" y="159"/>
                  </a:lnTo>
                  <a:lnTo>
                    <a:pt x="836" y="159"/>
                  </a:lnTo>
                  <a:lnTo>
                    <a:pt x="836" y="161"/>
                  </a:lnTo>
                  <a:lnTo>
                    <a:pt x="833" y="161"/>
                  </a:lnTo>
                  <a:lnTo>
                    <a:pt x="833" y="161"/>
                  </a:lnTo>
                  <a:lnTo>
                    <a:pt x="831" y="163"/>
                  </a:lnTo>
                  <a:lnTo>
                    <a:pt x="830" y="163"/>
                  </a:lnTo>
                  <a:lnTo>
                    <a:pt x="830" y="163"/>
                  </a:lnTo>
                  <a:lnTo>
                    <a:pt x="828" y="164"/>
                  </a:lnTo>
                  <a:lnTo>
                    <a:pt x="830" y="164"/>
                  </a:lnTo>
                  <a:lnTo>
                    <a:pt x="830" y="166"/>
                  </a:lnTo>
                  <a:lnTo>
                    <a:pt x="831" y="167"/>
                  </a:lnTo>
                  <a:lnTo>
                    <a:pt x="831" y="170"/>
                  </a:lnTo>
                  <a:lnTo>
                    <a:pt x="833" y="177"/>
                  </a:lnTo>
                  <a:lnTo>
                    <a:pt x="833" y="178"/>
                  </a:lnTo>
                  <a:lnTo>
                    <a:pt x="831" y="183"/>
                  </a:lnTo>
                  <a:lnTo>
                    <a:pt x="831" y="185"/>
                  </a:lnTo>
                  <a:lnTo>
                    <a:pt x="831" y="186"/>
                  </a:lnTo>
                  <a:lnTo>
                    <a:pt x="831" y="186"/>
                  </a:lnTo>
                  <a:lnTo>
                    <a:pt x="833" y="186"/>
                  </a:lnTo>
                  <a:lnTo>
                    <a:pt x="833" y="188"/>
                  </a:lnTo>
                  <a:lnTo>
                    <a:pt x="833" y="188"/>
                  </a:lnTo>
                  <a:lnTo>
                    <a:pt x="833" y="189"/>
                  </a:lnTo>
                  <a:lnTo>
                    <a:pt x="833" y="189"/>
                  </a:lnTo>
                  <a:lnTo>
                    <a:pt x="833" y="191"/>
                  </a:lnTo>
                  <a:lnTo>
                    <a:pt x="831" y="193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6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8" y="199"/>
                  </a:lnTo>
                  <a:lnTo>
                    <a:pt x="828" y="197"/>
                  </a:lnTo>
                  <a:lnTo>
                    <a:pt x="827" y="197"/>
                  </a:lnTo>
                  <a:lnTo>
                    <a:pt x="825" y="199"/>
                  </a:lnTo>
                  <a:lnTo>
                    <a:pt x="824" y="199"/>
                  </a:lnTo>
                  <a:lnTo>
                    <a:pt x="822" y="199"/>
                  </a:lnTo>
                  <a:lnTo>
                    <a:pt x="822" y="20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22" y="200"/>
                  </a:lnTo>
                  <a:lnTo>
                    <a:pt x="822" y="202"/>
                  </a:lnTo>
                  <a:lnTo>
                    <a:pt x="824" y="202"/>
                  </a:lnTo>
                  <a:lnTo>
                    <a:pt x="824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0" y="202"/>
                  </a:lnTo>
                  <a:lnTo>
                    <a:pt x="819" y="200"/>
                  </a:lnTo>
                  <a:lnTo>
                    <a:pt x="819" y="200"/>
                  </a:lnTo>
                  <a:lnTo>
                    <a:pt x="819" y="197"/>
                  </a:lnTo>
                  <a:lnTo>
                    <a:pt x="819" y="197"/>
                  </a:lnTo>
                  <a:lnTo>
                    <a:pt x="817" y="197"/>
                  </a:lnTo>
                  <a:lnTo>
                    <a:pt x="817" y="196"/>
                  </a:lnTo>
                  <a:lnTo>
                    <a:pt x="816" y="196"/>
                  </a:lnTo>
                  <a:lnTo>
                    <a:pt x="816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3" y="196"/>
                  </a:lnTo>
                  <a:lnTo>
                    <a:pt x="813" y="197"/>
                  </a:lnTo>
                  <a:lnTo>
                    <a:pt x="813" y="199"/>
                  </a:lnTo>
                  <a:lnTo>
                    <a:pt x="813" y="200"/>
                  </a:lnTo>
                  <a:lnTo>
                    <a:pt x="811" y="202"/>
                  </a:lnTo>
                  <a:lnTo>
                    <a:pt x="811" y="205"/>
                  </a:lnTo>
                  <a:lnTo>
                    <a:pt x="811" y="205"/>
                  </a:lnTo>
                  <a:lnTo>
                    <a:pt x="809" y="205"/>
                  </a:lnTo>
                  <a:lnTo>
                    <a:pt x="809" y="205"/>
                  </a:lnTo>
                  <a:lnTo>
                    <a:pt x="809" y="207"/>
                  </a:lnTo>
                  <a:lnTo>
                    <a:pt x="808" y="207"/>
                  </a:lnTo>
                  <a:lnTo>
                    <a:pt x="808" y="205"/>
                  </a:lnTo>
                  <a:lnTo>
                    <a:pt x="806" y="205"/>
                  </a:lnTo>
                  <a:lnTo>
                    <a:pt x="806" y="205"/>
                  </a:lnTo>
                  <a:lnTo>
                    <a:pt x="805" y="205"/>
                  </a:lnTo>
                  <a:lnTo>
                    <a:pt x="805" y="207"/>
                  </a:lnTo>
                  <a:lnTo>
                    <a:pt x="803" y="208"/>
                  </a:lnTo>
                  <a:lnTo>
                    <a:pt x="803" y="208"/>
                  </a:lnTo>
                  <a:lnTo>
                    <a:pt x="803" y="210"/>
                  </a:lnTo>
                  <a:lnTo>
                    <a:pt x="803" y="210"/>
                  </a:lnTo>
                  <a:lnTo>
                    <a:pt x="801" y="210"/>
                  </a:lnTo>
                  <a:lnTo>
                    <a:pt x="800" y="211"/>
                  </a:lnTo>
                  <a:lnTo>
                    <a:pt x="800" y="213"/>
                  </a:lnTo>
                  <a:lnTo>
                    <a:pt x="798" y="213"/>
                  </a:lnTo>
                  <a:lnTo>
                    <a:pt x="797" y="211"/>
                  </a:lnTo>
                  <a:lnTo>
                    <a:pt x="795" y="213"/>
                  </a:lnTo>
                  <a:lnTo>
                    <a:pt x="792" y="213"/>
                  </a:lnTo>
                  <a:lnTo>
                    <a:pt x="790" y="213"/>
                  </a:lnTo>
                  <a:lnTo>
                    <a:pt x="789" y="213"/>
                  </a:lnTo>
                  <a:lnTo>
                    <a:pt x="787" y="213"/>
                  </a:lnTo>
                  <a:lnTo>
                    <a:pt x="787" y="213"/>
                  </a:lnTo>
                  <a:lnTo>
                    <a:pt x="787" y="215"/>
                  </a:lnTo>
                  <a:lnTo>
                    <a:pt x="787" y="215"/>
                  </a:lnTo>
                  <a:lnTo>
                    <a:pt x="787" y="216"/>
                  </a:lnTo>
                  <a:lnTo>
                    <a:pt x="787" y="216"/>
                  </a:lnTo>
                  <a:lnTo>
                    <a:pt x="789" y="218"/>
                  </a:lnTo>
                  <a:lnTo>
                    <a:pt x="790" y="219"/>
                  </a:lnTo>
                  <a:lnTo>
                    <a:pt x="790" y="219"/>
                  </a:lnTo>
                  <a:lnTo>
                    <a:pt x="790" y="221"/>
                  </a:lnTo>
                  <a:lnTo>
                    <a:pt x="790" y="221"/>
                  </a:lnTo>
                  <a:lnTo>
                    <a:pt x="789" y="222"/>
                  </a:lnTo>
                  <a:lnTo>
                    <a:pt x="789" y="224"/>
                  </a:lnTo>
                  <a:lnTo>
                    <a:pt x="787" y="224"/>
                  </a:lnTo>
                  <a:lnTo>
                    <a:pt x="787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1" y="222"/>
                  </a:lnTo>
                  <a:lnTo>
                    <a:pt x="779" y="222"/>
                  </a:lnTo>
                  <a:lnTo>
                    <a:pt x="779" y="222"/>
                  </a:lnTo>
                  <a:lnTo>
                    <a:pt x="778" y="222"/>
                  </a:lnTo>
                  <a:lnTo>
                    <a:pt x="776" y="221"/>
                  </a:lnTo>
                  <a:lnTo>
                    <a:pt x="775" y="221"/>
                  </a:lnTo>
                  <a:lnTo>
                    <a:pt x="773" y="221"/>
                  </a:lnTo>
                  <a:lnTo>
                    <a:pt x="773" y="219"/>
                  </a:lnTo>
                  <a:lnTo>
                    <a:pt x="773" y="219"/>
                  </a:lnTo>
                  <a:lnTo>
                    <a:pt x="773" y="218"/>
                  </a:lnTo>
                  <a:lnTo>
                    <a:pt x="772" y="218"/>
                  </a:lnTo>
                  <a:lnTo>
                    <a:pt x="772" y="216"/>
                  </a:lnTo>
                  <a:lnTo>
                    <a:pt x="770" y="216"/>
                  </a:lnTo>
                  <a:lnTo>
                    <a:pt x="770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7" y="218"/>
                  </a:lnTo>
                  <a:lnTo>
                    <a:pt x="765" y="219"/>
                  </a:lnTo>
                  <a:lnTo>
                    <a:pt x="765" y="219"/>
                  </a:lnTo>
                  <a:lnTo>
                    <a:pt x="765" y="221"/>
                  </a:lnTo>
                  <a:lnTo>
                    <a:pt x="765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2" y="226"/>
                  </a:lnTo>
                  <a:lnTo>
                    <a:pt x="760" y="227"/>
                  </a:lnTo>
                  <a:lnTo>
                    <a:pt x="759" y="229"/>
                  </a:lnTo>
                  <a:lnTo>
                    <a:pt x="759" y="230"/>
                  </a:lnTo>
                  <a:lnTo>
                    <a:pt x="759" y="230"/>
                  </a:lnTo>
                  <a:lnTo>
                    <a:pt x="757" y="232"/>
                  </a:lnTo>
                  <a:lnTo>
                    <a:pt x="756" y="232"/>
                  </a:lnTo>
                  <a:lnTo>
                    <a:pt x="754" y="232"/>
                  </a:lnTo>
                  <a:lnTo>
                    <a:pt x="753" y="232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1" y="233"/>
                  </a:lnTo>
                  <a:lnTo>
                    <a:pt x="751" y="235"/>
                  </a:lnTo>
                  <a:lnTo>
                    <a:pt x="749" y="237"/>
                  </a:lnTo>
                  <a:lnTo>
                    <a:pt x="748" y="237"/>
                  </a:lnTo>
                  <a:lnTo>
                    <a:pt x="745" y="237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40"/>
                  </a:lnTo>
                  <a:lnTo>
                    <a:pt x="742" y="240"/>
                  </a:lnTo>
                  <a:lnTo>
                    <a:pt x="742" y="240"/>
                  </a:lnTo>
                  <a:lnTo>
                    <a:pt x="740" y="241"/>
                  </a:lnTo>
                  <a:lnTo>
                    <a:pt x="738" y="241"/>
                  </a:lnTo>
                  <a:lnTo>
                    <a:pt x="735" y="245"/>
                  </a:lnTo>
                  <a:lnTo>
                    <a:pt x="734" y="246"/>
                  </a:lnTo>
                  <a:lnTo>
                    <a:pt x="734" y="248"/>
                  </a:lnTo>
                  <a:lnTo>
                    <a:pt x="734" y="248"/>
                  </a:lnTo>
                  <a:lnTo>
                    <a:pt x="732" y="249"/>
                  </a:lnTo>
                  <a:lnTo>
                    <a:pt x="731" y="249"/>
                  </a:lnTo>
                  <a:lnTo>
                    <a:pt x="724" y="251"/>
                  </a:lnTo>
                  <a:lnTo>
                    <a:pt x="723" y="249"/>
                  </a:lnTo>
                  <a:lnTo>
                    <a:pt x="723" y="249"/>
                  </a:lnTo>
                  <a:lnTo>
                    <a:pt x="723" y="251"/>
                  </a:lnTo>
                  <a:lnTo>
                    <a:pt x="721" y="251"/>
                  </a:lnTo>
                  <a:lnTo>
                    <a:pt x="719" y="251"/>
                  </a:lnTo>
                  <a:lnTo>
                    <a:pt x="718" y="252"/>
                  </a:lnTo>
                  <a:lnTo>
                    <a:pt x="716" y="252"/>
                  </a:lnTo>
                  <a:lnTo>
                    <a:pt x="715" y="252"/>
                  </a:lnTo>
                  <a:lnTo>
                    <a:pt x="713" y="254"/>
                  </a:lnTo>
                  <a:lnTo>
                    <a:pt x="712" y="254"/>
                  </a:lnTo>
                  <a:lnTo>
                    <a:pt x="704" y="259"/>
                  </a:lnTo>
                  <a:lnTo>
                    <a:pt x="702" y="260"/>
                  </a:lnTo>
                  <a:lnTo>
                    <a:pt x="701" y="262"/>
                  </a:lnTo>
                  <a:lnTo>
                    <a:pt x="701" y="262"/>
                  </a:lnTo>
                  <a:lnTo>
                    <a:pt x="699" y="263"/>
                  </a:lnTo>
                  <a:lnTo>
                    <a:pt x="699" y="263"/>
                  </a:lnTo>
                  <a:lnTo>
                    <a:pt x="697" y="263"/>
                  </a:lnTo>
                  <a:lnTo>
                    <a:pt x="696" y="265"/>
                  </a:lnTo>
                  <a:lnTo>
                    <a:pt x="696" y="263"/>
                  </a:lnTo>
                  <a:lnTo>
                    <a:pt x="694" y="263"/>
                  </a:lnTo>
                  <a:lnTo>
                    <a:pt x="694" y="265"/>
                  </a:lnTo>
                  <a:lnTo>
                    <a:pt x="694" y="267"/>
                  </a:lnTo>
                  <a:lnTo>
                    <a:pt x="694" y="267"/>
                  </a:lnTo>
                  <a:lnTo>
                    <a:pt x="693" y="267"/>
                  </a:lnTo>
                  <a:lnTo>
                    <a:pt x="690" y="267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6" y="267"/>
                  </a:lnTo>
                  <a:lnTo>
                    <a:pt x="686" y="265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94" y="262"/>
                  </a:lnTo>
                  <a:lnTo>
                    <a:pt x="694" y="260"/>
                  </a:lnTo>
                  <a:lnTo>
                    <a:pt x="694" y="260"/>
                  </a:lnTo>
                  <a:lnTo>
                    <a:pt x="696" y="259"/>
                  </a:lnTo>
                  <a:lnTo>
                    <a:pt x="697" y="257"/>
                  </a:lnTo>
                  <a:lnTo>
                    <a:pt x="696" y="257"/>
                  </a:lnTo>
                  <a:lnTo>
                    <a:pt x="693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6"/>
                  </a:lnTo>
                  <a:lnTo>
                    <a:pt x="690" y="256"/>
                  </a:lnTo>
                  <a:lnTo>
                    <a:pt x="691" y="254"/>
                  </a:lnTo>
                  <a:lnTo>
                    <a:pt x="691" y="254"/>
                  </a:lnTo>
                  <a:lnTo>
                    <a:pt x="693" y="254"/>
                  </a:lnTo>
                  <a:lnTo>
                    <a:pt x="693" y="252"/>
                  </a:lnTo>
                  <a:lnTo>
                    <a:pt x="691" y="251"/>
                  </a:lnTo>
                  <a:lnTo>
                    <a:pt x="693" y="249"/>
                  </a:lnTo>
                  <a:lnTo>
                    <a:pt x="696" y="248"/>
                  </a:lnTo>
                  <a:lnTo>
                    <a:pt x="697" y="246"/>
                  </a:lnTo>
                  <a:lnTo>
                    <a:pt x="699" y="245"/>
                  </a:lnTo>
                  <a:lnTo>
                    <a:pt x="702" y="241"/>
                  </a:lnTo>
                  <a:lnTo>
                    <a:pt x="702" y="240"/>
                  </a:lnTo>
                  <a:lnTo>
                    <a:pt x="704" y="238"/>
                  </a:lnTo>
                  <a:lnTo>
                    <a:pt x="704" y="238"/>
                  </a:lnTo>
                  <a:lnTo>
                    <a:pt x="702" y="237"/>
                  </a:lnTo>
                  <a:lnTo>
                    <a:pt x="702" y="235"/>
                  </a:lnTo>
                  <a:lnTo>
                    <a:pt x="697" y="233"/>
                  </a:lnTo>
                  <a:lnTo>
                    <a:pt x="697" y="230"/>
                  </a:lnTo>
                  <a:lnTo>
                    <a:pt x="696" y="230"/>
                  </a:lnTo>
                  <a:lnTo>
                    <a:pt x="696" y="232"/>
                  </a:lnTo>
                  <a:lnTo>
                    <a:pt x="696" y="233"/>
                  </a:lnTo>
                  <a:lnTo>
                    <a:pt x="694" y="233"/>
                  </a:lnTo>
                  <a:lnTo>
                    <a:pt x="693" y="232"/>
                  </a:lnTo>
                  <a:lnTo>
                    <a:pt x="688" y="232"/>
                  </a:lnTo>
                  <a:lnTo>
                    <a:pt x="686" y="233"/>
                  </a:lnTo>
                  <a:lnTo>
                    <a:pt x="685" y="235"/>
                  </a:lnTo>
                  <a:lnTo>
                    <a:pt x="683" y="235"/>
                  </a:lnTo>
                  <a:lnTo>
                    <a:pt x="683" y="237"/>
                  </a:lnTo>
                  <a:lnTo>
                    <a:pt x="682" y="237"/>
                  </a:lnTo>
                  <a:lnTo>
                    <a:pt x="677" y="243"/>
                  </a:lnTo>
                  <a:lnTo>
                    <a:pt x="675" y="245"/>
                  </a:lnTo>
                  <a:lnTo>
                    <a:pt x="669" y="248"/>
                  </a:lnTo>
                  <a:lnTo>
                    <a:pt x="664" y="249"/>
                  </a:lnTo>
                  <a:lnTo>
                    <a:pt x="661" y="251"/>
                  </a:lnTo>
                  <a:lnTo>
                    <a:pt x="661" y="252"/>
                  </a:lnTo>
                  <a:lnTo>
                    <a:pt x="660" y="254"/>
                  </a:lnTo>
                  <a:lnTo>
                    <a:pt x="660" y="257"/>
                  </a:lnTo>
                  <a:lnTo>
                    <a:pt x="656" y="260"/>
                  </a:lnTo>
                  <a:lnTo>
                    <a:pt x="656" y="260"/>
                  </a:lnTo>
                  <a:lnTo>
                    <a:pt x="655" y="262"/>
                  </a:lnTo>
                  <a:lnTo>
                    <a:pt x="653" y="262"/>
                  </a:lnTo>
                  <a:lnTo>
                    <a:pt x="652" y="262"/>
                  </a:lnTo>
                  <a:lnTo>
                    <a:pt x="650" y="262"/>
                  </a:lnTo>
                  <a:lnTo>
                    <a:pt x="649" y="262"/>
                  </a:lnTo>
                  <a:lnTo>
                    <a:pt x="645" y="263"/>
                  </a:lnTo>
                  <a:lnTo>
                    <a:pt x="644" y="260"/>
                  </a:lnTo>
                  <a:lnTo>
                    <a:pt x="642" y="260"/>
                  </a:lnTo>
                  <a:lnTo>
                    <a:pt x="639" y="260"/>
                  </a:lnTo>
                  <a:lnTo>
                    <a:pt x="639" y="262"/>
                  </a:lnTo>
                  <a:lnTo>
                    <a:pt x="636" y="267"/>
                  </a:lnTo>
                  <a:lnTo>
                    <a:pt x="634" y="270"/>
                  </a:lnTo>
                  <a:lnTo>
                    <a:pt x="636" y="270"/>
                  </a:lnTo>
                  <a:lnTo>
                    <a:pt x="636" y="274"/>
                  </a:lnTo>
                  <a:lnTo>
                    <a:pt x="637" y="276"/>
                  </a:lnTo>
                  <a:lnTo>
                    <a:pt x="642" y="278"/>
                  </a:lnTo>
                  <a:lnTo>
                    <a:pt x="650" y="279"/>
                  </a:lnTo>
                  <a:lnTo>
                    <a:pt x="652" y="279"/>
                  </a:lnTo>
                  <a:lnTo>
                    <a:pt x="653" y="279"/>
                  </a:lnTo>
                  <a:lnTo>
                    <a:pt x="655" y="281"/>
                  </a:lnTo>
                  <a:lnTo>
                    <a:pt x="656" y="282"/>
                  </a:lnTo>
                  <a:lnTo>
                    <a:pt x="656" y="284"/>
                  </a:lnTo>
                  <a:lnTo>
                    <a:pt x="656" y="284"/>
                  </a:lnTo>
                  <a:lnTo>
                    <a:pt x="656" y="285"/>
                  </a:lnTo>
                  <a:lnTo>
                    <a:pt x="658" y="285"/>
                  </a:lnTo>
                  <a:lnTo>
                    <a:pt x="656" y="287"/>
                  </a:lnTo>
                  <a:lnTo>
                    <a:pt x="656" y="287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6" y="293"/>
                  </a:lnTo>
                  <a:lnTo>
                    <a:pt x="658" y="295"/>
                  </a:lnTo>
                  <a:lnTo>
                    <a:pt x="660" y="295"/>
                  </a:lnTo>
                  <a:lnTo>
                    <a:pt x="663" y="295"/>
                  </a:lnTo>
                  <a:lnTo>
                    <a:pt x="667" y="295"/>
                  </a:lnTo>
                  <a:lnTo>
                    <a:pt x="669" y="293"/>
                  </a:lnTo>
                  <a:lnTo>
                    <a:pt x="669" y="293"/>
                  </a:lnTo>
                  <a:lnTo>
                    <a:pt x="669" y="292"/>
                  </a:lnTo>
                  <a:lnTo>
                    <a:pt x="672" y="289"/>
                  </a:lnTo>
                  <a:lnTo>
                    <a:pt x="675" y="287"/>
                  </a:lnTo>
                  <a:lnTo>
                    <a:pt x="675" y="287"/>
                  </a:lnTo>
                  <a:lnTo>
                    <a:pt x="674" y="285"/>
                  </a:lnTo>
                  <a:lnTo>
                    <a:pt x="675" y="285"/>
                  </a:lnTo>
                  <a:lnTo>
                    <a:pt x="675" y="285"/>
                  </a:lnTo>
                  <a:lnTo>
                    <a:pt x="682" y="284"/>
                  </a:lnTo>
                  <a:lnTo>
                    <a:pt x="686" y="285"/>
                  </a:lnTo>
                  <a:lnTo>
                    <a:pt x="688" y="287"/>
                  </a:lnTo>
                  <a:lnTo>
                    <a:pt x="691" y="289"/>
                  </a:lnTo>
                  <a:lnTo>
                    <a:pt x="693" y="289"/>
                  </a:lnTo>
                  <a:lnTo>
                    <a:pt x="694" y="290"/>
                  </a:lnTo>
                  <a:lnTo>
                    <a:pt x="697" y="290"/>
                  </a:lnTo>
                  <a:lnTo>
                    <a:pt x="699" y="290"/>
                  </a:lnTo>
                  <a:lnTo>
                    <a:pt x="699" y="289"/>
                  </a:lnTo>
                  <a:lnTo>
                    <a:pt x="701" y="289"/>
                  </a:lnTo>
                  <a:lnTo>
                    <a:pt x="701" y="289"/>
                  </a:lnTo>
                  <a:lnTo>
                    <a:pt x="702" y="290"/>
                  </a:lnTo>
                  <a:lnTo>
                    <a:pt x="704" y="290"/>
                  </a:lnTo>
                  <a:lnTo>
                    <a:pt x="707" y="290"/>
                  </a:lnTo>
                  <a:lnTo>
                    <a:pt x="708" y="290"/>
                  </a:lnTo>
                  <a:lnTo>
                    <a:pt x="708" y="290"/>
                  </a:lnTo>
                  <a:lnTo>
                    <a:pt x="708" y="292"/>
                  </a:lnTo>
                  <a:lnTo>
                    <a:pt x="708" y="295"/>
                  </a:lnTo>
                  <a:lnTo>
                    <a:pt x="707" y="295"/>
                  </a:lnTo>
                  <a:lnTo>
                    <a:pt x="705" y="297"/>
                  </a:lnTo>
                  <a:lnTo>
                    <a:pt x="707" y="297"/>
                  </a:lnTo>
                  <a:lnTo>
                    <a:pt x="707" y="298"/>
                  </a:lnTo>
                  <a:lnTo>
                    <a:pt x="707" y="298"/>
                  </a:lnTo>
                  <a:lnTo>
                    <a:pt x="705" y="300"/>
                  </a:lnTo>
                  <a:lnTo>
                    <a:pt x="704" y="300"/>
                  </a:lnTo>
                  <a:lnTo>
                    <a:pt x="704" y="300"/>
                  </a:lnTo>
                  <a:lnTo>
                    <a:pt x="702" y="300"/>
                  </a:lnTo>
                  <a:lnTo>
                    <a:pt x="702" y="300"/>
                  </a:lnTo>
                  <a:lnTo>
                    <a:pt x="702" y="298"/>
                  </a:lnTo>
                  <a:lnTo>
                    <a:pt x="702" y="298"/>
                  </a:lnTo>
                  <a:lnTo>
                    <a:pt x="701" y="298"/>
                  </a:lnTo>
                  <a:lnTo>
                    <a:pt x="699" y="298"/>
                  </a:lnTo>
                  <a:lnTo>
                    <a:pt x="694" y="300"/>
                  </a:lnTo>
                  <a:lnTo>
                    <a:pt x="691" y="301"/>
                  </a:lnTo>
                  <a:lnTo>
                    <a:pt x="686" y="303"/>
                  </a:lnTo>
                  <a:lnTo>
                    <a:pt x="686" y="304"/>
                  </a:lnTo>
                  <a:lnTo>
                    <a:pt x="685" y="304"/>
                  </a:lnTo>
                  <a:lnTo>
                    <a:pt x="683" y="303"/>
                  </a:lnTo>
                  <a:lnTo>
                    <a:pt x="682" y="303"/>
                  </a:lnTo>
                  <a:lnTo>
                    <a:pt x="682" y="304"/>
                  </a:lnTo>
                  <a:lnTo>
                    <a:pt x="683" y="304"/>
                  </a:lnTo>
                  <a:lnTo>
                    <a:pt x="683" y="306"/>
                  </a:lnTo>
                  <a:lnTo>
                    <a:pt x="683" y="306"/>
                  </a:lnTo>
                  <a:lnTo>
                    <a:pt x="683" y="308"/>
                  </a:lnTo>
                  <a:lnTo>
                    <a:pt x="682" y="306"/>
                  </a:lnTo>
                  <a:lnTo>
                    <a:pt x="680" y="308"/>
                  </a:lnTo>
                  <a:lnTo>
                    <a:pt x="680" y="309"/>
                  </a:lnTo>
                  <a:lnTo>
                    <a:pt x="680" y="311"/>
                  </a:lnTo>
                  <a:lnTo>
                    <a:pt x="680" y="312"/>
                  </a:lnTo>
                  <a:lnTo>
                    <a:pt x="678" y="312"/>
                  </a:lnTo>
                  <a:lnTo>
                    <a:pt x="677" y="314"/>
                  </a:lnTo>
                  <a:lnTo>
                    <a:pt x="675" y="312"/>
                  </a:lnTo>
                  <a:lnTo>
                    <a:pt x="675" y="312"/>
                  </a:lnTo>
                  <a:lnTo>
                    <a:pt x="675" y="311"/>
                  </a:lnTo>
                  <a:lnTo>
                    <a:pt x="675" y="311"/>
                  </a:lnTo>
                  <a:lnTo>
                    <a:pt x="674" y="311"/>
                  </a:lnTo>
                  <a:lnTo>
                    <a:pt x="674" y="311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4"/>
                  </a:lnTo>
                  <a:lnTo>
                    <a:pt x="674" y="314"/>
                  </a:lnTo>
                  <a:lnTo>
                    <a:pt x="675" y="314"/>
                  </a:lnTo>
                  <a:lnTo>
                    <a:pt x="674" y="315"/>
                  </a:lnTo>
                  <a:lnTo>
                    <a:pt x="671" y="317"/>
                  </a:lnTo>
                  <a:lnTo>
                    <a:pt x="671" y="317"/>
                  </a:lnTo>
                  <a:lnTo>
                    <a:pt x="671" y="319"/>
                  </a:lnTo>
                  <a:lnTo>
                    <a:pt x="669" y="319"/>
                  </a:lnTo>
                  <a:lnTo>
                    <a:pt x="669" y="320"/>
                  </a:lnTo>
                  <a:lnTo>
                    <a:pt x="667" y="320"/>
                  </a:lnTo>
                  <a:lnTo>
                    <a:pt x="666" y="320"/>
                  </a:lnTo>
                  <a:lnTo>
                    <a:pt x="664" y="323"/>
                  </a:lnTo>
                  <a:lnTo>
                    <a:pt x="664" y="325"/>
                  </a:lnTo>
                  <a:lnTo>
                    <a:pt x="663" y="325"/>
                  </a:lnTo>
                  <a:lnTo>
                    <a:pt x="661" y="328"/>
                  </a:lnTo>
                  <a:lnTo>
                    <a:pt x="660" y="330"/>
                  </a:lnTo>
                  <a:lnTo>
                    <a:pt x="658" y="333"/>
                  </a:lnTo>
                  <a:lnTo>
                    <a:pt x="660" y="334"/>
                  </a:lnTo>
                  <a:lnTo>
                    <a:pt x="661" y="334"/>
                  </a:lnTo>
                  <a:lnTo>
                    <a:pt x="663" y="334"/>
                  </a:lnTo>
                  <a:lnTo>
                    <a:pt x="664" y="337"/>
                  </a:lnTo>
                  <a:lnTo>
                    <a:pt x="667" y="339"/>
                  </a:lnTo>
                  <a:lnTo>
                    <a:pt x="671" y="339"/>
                  </a:lnTo>
                  <a:lnTo>
                    <a:pt x="674" y="341"/>
                  </a:lnTo>
                  <a:lnTo>
                    <a:pt x="674" y="342"/>
                  </a:lnTo>
                  <a:lnTo>
                    <a:pt x="675" y="344"/>
                  </a:lnTo>
                  <a:lnTo>
                    <a:pt x="677" y="349"/>
                  </a:lnTo>
                  <a:lnTo>
                    <a:pt x="677" y="352"/>
                  </a:lnTo>
                  <a:lnTo>
                    <a:pt x="678" y="352"/>
                  </a:lnTo>
                  <a:lnTo>
                    <a:pt x="680" y="355"/>
                  </a:lnTo>
                  <a:lnTo>
                    <a:pt x="682" y="360"/>
                  </a:lnTo>
                  <a:lnTo>
                    <a:pt x="683" y="363"/>
                  </a:lnTo>
                  <a:lnTo>
                    <a:pt x="683" y="366"/>
                  </a:lnTo>
                  <a:lnTo>
                    <a:pt x="683" y="366"/>
                  </a:lnTo>
                  <a:lnTo>
                    <a:pt x="683" y="367"/>
                  </a:lnTo>
                  <a:lnTo>
                    <a:pt x="685" y="369"/>
                  </a:lnTo>
                  <a:lnTo>
                    <a:pt x="690" y="372"/>
                  </a:lnTo>
                  <a:lnTo>
                    <a:pt x="690" y="372"/>
                  </a:lnTo>
                  <a:lnTo>
                    <a:pt x="691" y="372"/>
                  </a:lnTo>
                  <a:lnTo>
                    <a:pt x="691" y="375"/>
                  </a:lnTo>
                  <a:lnTo>
                    <a:pt x="691" y="377"/>
                  </a:lnTo>
                  <a:lnTo>
                    <a:pt x="693" y="377"/>
                  </a:lnTo>
                  <a:lnTo>
                    <a:pt x="694" y="378"/>
                  </a:lnTo>
                  <a:lnTo>
                    <a:pt x="696" y="378"/>
                  </a:lnTo>
                  <a:lnTo>
                    <a:pt x="697" y="380"/>
                  </a:lnTo>
                  <a:lnTo>
                    <a:pt x="697" y="382"/>
                  </a:lnTo>
                  <a:lnTo>
                    <a:pt x="697" y="383"/>
                  </a:lnTo>
                  <a:lnTo>
                    <a:pt x="696" y="383"/>
                  </a:lnTo>
                  <a:lnTo>
                    <a:pt x="694" y="383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86" y="382"/>
                  </a:lnTo>
                  <a:lnTo>
                    <a:pt x="685" y="380"/>
                  </a:lnTo>
                  <a:lnTo>
                    <a:pt x="682" y="378"/>
                  </a:lnTo>
                  <a:lnTo>
                    <a:pt x="680" y="377"/>
                  </a:lnTo>
                  <a:lnTo>
                    <a:pt x="678" y="377"/>
                  </a:lnTo>
                  <a:lnTo>
                    <a:pt x="674" y="380"/>
                  </a:lnTo>
                  <a:lnTo>
                    <a:pt x="672" y="378"/>
                  </a:lnTo>
                  <a:lnTo>
                    <a:pt x="672" y="380"/>
                  </a:lnTo>
                  <a:lnTo>
                    <a:pt x="671" y="380"/>
                  </a:lnTo>
                  <a:lnTo>
                    <a:pt x="674" y="380"/>
                  </a:lnTo>
                  <a:lnTo>
                    <a:pt x="675" y="380"/>
                  </a:lnTo>
                  <a:lnTo>
                    <a:pt x="677" y="378"/>
                  </a:lnTo>
                  <a:lnTo>
                    <a:pt x="680" y="378"/>
                  </a:lnTo>
                  <a:lnTo>
                    <a:pt x="682" y="380"/>
                  </a:lnTo>
                  <a:lnTo>
                    <a:pt x="682" y="382"/>
                  </a:lnTo>
                  <a:lnTo>
                    <a:pt x="685" y="383"/>
                  </a:lnTo>
                  <a:lnTo>
                    <a:pt x="686" y="383"/>
                  </a:lnTo>
                  <a:lnTo>
                    <a:pt x="688" y="385"/>
                  </a:lnTo>
                  <a:lnTo>
                    <a:pt x="690" y="386"/>
                  </a:lnTo>
                  <a:lnTo>
                    <a:pt x="694" y="389"/>
                  </a:lnTo>
                  <a:lnTo>
                    <a:pt x="696" y="393"/>
                  </a:lnTo>
                  <a:lnTo>
                    <a:pt x="697" y="394"/>
                  </a:lnTo>
                  <a:lnTo>
                    <a:pt x="697" y="396"/>
                  </a:lnTo>
                  <a:lnTo>
                    <a:pt x="696" y="397"/>
                  </a:lnTo>
                  <a:lnTo>
                    <a:pt x="694" y="397"/>
                  </a:lnTo>
                  <a:lnTo>
                    <a:pt x="693" y="397"/>
                  </a:lnTo>
                  <a:lnTo>
                    <a:pt x="691" y="397"/>
                  </a:lnTo>
                  <a:lnTo>
                    <a:pt x="690" y="399"/>
                  </a:lnTo>
                  <a:lnTo>
                    <a:pt x="685" y="402"/>
                  </a:lnTo>
                  <a:lnTo>
                    <a:pt x="685" y="404"/>
                  </a:lnTo>
                  <a:lnTo>
                    <a:pt x="683" y="404"/>
                  </a:lnTo>
                  <a:lnTo>
                    <a:pt x="682" y="405"/>
                  </a:lnTo>
                  <a:lnTo>
                    <a:pt x="680" y="404"/>
                  </a:lnTo>
                  <a:lnTo>
                    <a:pt x="677" y="404"/>
                  </a:lnTo>
                  <a:lnTo>
                    <a:pt x="674" y="405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5" y="407"/>
                  </a:lnTo>
                  <a:lnTo>
                    <a:pt x="677" y="405"/>
                  </a:lnTo>
                  <a:lnTo>
                    <a:pt x="680" y="408"/>
                  </a:lnTo>
                  <a:lnTo>
                    <a:pt x="683" y="408"/>
                  </a:lnTo>
                  <a:lnTo>
                    <a:pt x="688" y="405"/>
                  </a:lnTo>
                  <a:lnTo>
                    <a:pt x="688" y="405"/>
                  </a:lnTo>
                  <a:lnTo>
                    <a:pt x="690" y="405"/>
                  </a:lnTo>
                  <a:lnTo>
                    <a:pt x="691" y="407"/>
                  </a:lnTo>
                  <a:lnTo>
                    <a:pt x="694" y="410"/>
                  </a:lnTo>
                  <a:lnTo>
                    <a:pt x="697" y="412"/>
                  </a:lnTo>
                  <a:lnTo>
                    <a:pt x="699" y="412"/>
                  </a:lnTo>
                  <a:lnTo>
                    <a:pt x="699" y="412"/>
                  </a:lnTo>
                  <a:lnTo>
                    <a:pt x="701" y="413"/>
                  </a:lnTo>
                  <a:lnTo>
                    <a:pt x="697" y="413"/>
                  </a:lnTo>
                  <a:lnTo>
                    <a:pt x="694" y="416"/>
                  </a:lnTo>
                  <a:lnTo>
                    <a:pt x="693" y="418"/>
                  </a:lnTo>
                  <a:lnTo>
                    <a:pt x="693" y="418"/>
                  </a:lnTo>
                  <a:lnTo>
                    <a:pt x="694" y="418"/>
                  </a:lnTo>
                  <a:lnTo>
                    <a:pt x="697" y="416"/>
                  </a:lnTo>
                  <a:lnTo>
                    <a:pt x="697" y="416"/>
                  </a:lnTo>
                  <a:lnTo>
                    <a:pt x="699" y="416"/>
                  </a:lnTo>
                  <a:lnTo>
                    <a:pt x="699" y="418"/>
                  </a:lnTo>
                  <a:lnTo>
                    <a:pt x="697" y="424"/>
                  </a:lnTo>
                  <a:lnTo>
                    <a:pt x="697" y="424"/>
                  </a:lnTo>
                  <a:lnTo>
                    <a:pt x="696" y="423"/>
                  </a:lnTo>
                  <a:lnTo>
                    <a:pt x="696" y="423"/>
                  </a:lnTo>
                  <a:lnTo>
                    <a:pt x="694" y="423"/>
                  </a:lnTo>
                  <a:lnTo>
                    <a:pt x="693" y="423"/>
                  </a:lnTo>
                  <a:lnTo>
                    <a:pt x="693" y="423"/>
                  </a:lnTo>
                  <a:lnTo>
                    <a:pt x="691" y="424"/>
                  </a:lnTo>
                  <a:lnTo>
                    <a:pt x="693" y="424"/>
                  </a:lnTo>
                  <a:lnTo>
                    <a:pt x="694" y="426"/>
                  </a:lnTo>
                  <a:lnTo>
                    <a:pt x="694" y="427"/>
                  </a:lnTo>
                  <a:lnTo>
                    <a:pt x="694" y="427"/>
                  </a:lnTo>
                  <a:lnTo>
                    <a:pt x="693" y="427"/>
                  </a:lnTo>
                  <a:lnTo>
                    <a:pt x="694" y="429"/>
                  </a:lnTo>
                  <a:lnTo>
                    <a:pt x="694" y="430"/>
                  </a:lnTo>
                  <a:lnTo>
                    <a:pt x="693" y="430"/>
                  </a:lnTo>
                  <a:lnTo>
                    <a:pt x="693" y="430"/>
                  </a:lnTo>
                  <a:lnTo>
                    <a:pt x="691" y="432"/>
                  </a:lnTo>
                  <a:lnTo>
                    <a:pt x="693" y="434"/>
                  </a:lnTo>
                  <a:lnTo>
                    <a:pt x="694" y="437"/>
                  </a:lnTo>
                  <a:lnTo>
                    <a:pt x="694" y="437"/>
                  </a:lnTo>
                  <a:lnTo>
                    <a:pt x="693" y="437"/>
                  </a:lnTo>
                  <a:lnTo>
                    <a:pt x="690" y="438"/>
                  </a:lnTo>
                  <a:lnTo>
                    <a:pt x="690" y="438"/>
                  </a:lnTo>
                  <a:lnTo>
                    <a:pt x="688" y="437"/>
                  </a:lnTo>
                  <a:lnTo>
                    <a:pt x="686" y="437"/>
                  </a:lnTo>
                  <a:lnTo>
                    <a:pt x="686" y="437"/>
                  </a:lnTo>
                  <a:lnTo>
                    <a:pt x="685" y="440"/>
                  </a:lnTo>
                  <a:lnTo>
                    <a:pt x="685" y="441"/>
                  </a:lnTo>
                  <a:lnTo>
                    <a:pt x="683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3" y="443"/>
                  </a:lnTo>
                  <a:lnTo>
                    <a:pt x="683" y="443"/>
                  </a:lnTo>
                  <a:lnTo>
                    <a:pt x="680" y="446"/>
                  </a:lnTo>
                  <a:lnTo>
                    <a:pt x="680" y="446"/>
                  </a:lnTo>
                  <a:lnTo>
                    <a:pt x="680" y="448"/>
                  </a:lnTo>
                  <a:lnTo>
                    <a:pt x="678" y="448"/>
                  </a:lnTo>
                  <a:lnTo>
                    <a:pt x="680" y="449"/>
                  </a:lnTo>
                  <a:lnTo>
                    <a:pt x="678" y="451"/>
                  </a:lnTo>
                  <a:lnTo>
                    <a:pt x="678" y="452"/>
                  </a:lnTo>
                  <a:lnTo>
                    <a:pt x="677" y="452"/>
                  </a:lnTo>
                  <a:lnTo>
                    <a:pt x="675" y="454"/>
                  </a:lnTo>
                  <a:lnTo>
                    <a:pt x="674" y="456"/>
                  </a:lnTo>
                  <a:lnTo>
                    <a:pt x="672" y="459"/>
                  </a:lnTo>
                  <a:lnTo>
                    <a:pt x="672" y="460"/>
                  </a:lnTo>
                  <a:lnTo>
                    <a:pt x="672" y="462"/>
                  </a:lnTo>
                  <a:lnTo>
                    <a:pt x="671" y="464"/>
                  </a:lnTo>
                  <a:lnTo>
                    <a:pt x="671" y="464"/>
                  </a:lnTo>
                  <a:lnTo>
                    <a:pt x="669" y="464"/>
                  </a:lnTo>
                  <a:lnTo>
                    <a:pt x="669" y="462"/>
                  </a:lnTo>
                  <a:lnTo>
                    <a:pt x="667" y="462"/>
                  </a:lnTo>
                  <a:lnTo>
                    <a:pt x="667" y="462"/>
                  </a:lnTo>
                  <a:lnTo>
                    <a:pt x="667" y="460"/>
                  </a:lnTo>
                  <a:lnTo>
                    <a:pt x="667" y="459"/>
                  </a:lnTo>
                  <a:lnTo>
                    <a:pt x="667" y="460"/>
                  </a:lnTo>
                  <a:lnTo>
                    <a:pt x="667" y="460"/>
                  </a:lnTo>
                  <a:lnTo>
                    <a:pt x="666" y="462"/>
                  </a:lnTo>
                  <a:lnTo>
                    <a:pt x="666" y="460"/>
                  </a:lnTo>
                  <a:lnTo>
                    <a:pt x="664" y="460"/>
                  </a:lnTo>
                  <a:lnTo>
                    <a:pt x="664" y="462"/>
                  </a:lnTo>
                  <a:lnTo>
                    <a:pt x="664" y="462"/>
                  </a:lnTo>
                  <a:lnTo>
                    <a:pt x="666" y="464"/>
                  </a:lnTo>
                  <a:lnTo>
                    <a:pt x="666" y="464"/>
                  </a:lnTo>
                  <a:lnTo>
                    <a:pt x="667" y="464"/>
                  </a:lnTo>
                  <a:lnTo>
                    <a:pt x="667" y="465"/>
                  </a:lnTo>
                  <a:lnTo>
                    <a:pt x="667" y="467"/>
                  </a:lnTo>
                  <a:lnTo>
                    <a:pt x="669" y="467"/>
                  </a:lnTo>
                  <a:lnTo>
                    <a:pt x="669" y="468"/>
                  </a:lnTo>
                  <a:lnTo>
                    <a:pt x="667" y="468"/>
                  </a:lnTo>
                  <a:lnTo>
                    <a:pt x="666" y="468"/>
                  </a:lnTo>
                  <a:lnTo>
                    <a:pt x="664" y="471"/>
                  </a:lnTo>
                  <a:lnTo>
                    <a:pt x="663" y="471"/>
                  </a:lnTo>
                  <a:lnTo>
                    <a:pt x="661" y="471"/>
                  </a:lnTo>
                  <a:lnTo>
                    <a:pt x="661" y="471"/>
                  </a:lnTo>
                  <a:lnTo>
                    <a:pt x="660" y="471"/>
                  </a:lnTo>
                  <a:lnTo>
                    <a:pt x="658" y="471"/>
                  </a:lnTo>
                  <a:lnTo>
                    <a:pt x="660" y="473"/>
                  </a:lnTo>
                  <a:lnTo>
                    <a:pt x="661" y="473"/>
                  </a:lnTo>
                  <a:lnTo>
                    <a:pt x="663" y="473"/>
                  </a:lnTo>
                  <a:lnTo>
                    <a:pt x="663" y="473"/>
                  </a:lnTo>
                  <a:lnTo>
                    <a:pt x="664" y="473"/>
                  </a:lnTo>
                  <a:lnTo>
                    <a:pt x="666" y="475"/>
                  </a:lnTo>
                  <a:lnTo>
                    <a:pt x="664" y="475"/>
                  </a:lnTo>
                  <a:lnTo>
                    <a:pt x="664" y="478"/>
                  </a:lnTo>
                  <a:lnTo>
                    <a:pt x="664" y="479"/>
                  </a:lnTo>
                  <a:lnTo>
                    <a:pt x="664" y="481"/>
                  </a:lnTo>
                  <a:lnTo>
                    <a:pt x="664" y="482"/>
                  </a:lnTo>
                  <a:lnTo>
                    <a:pt x="664" y="482"/>
                  </a:lnTo>
                  <a:lnTo>
                    <a:pt x="663" y="482"/>
                  </a:lnTo>
                  <a:lnTo>
                    <a:pt x="663" y="481"/>
                  </a:lnTo>
                  <a:lnTo>
                    <a:pt x="661" y="481"/>
                  </a:lnTo>
                  <a:lnTo>
                    <a:pt x="660" y="481"/>
                  </a:lnTo>
                  <a:lnTo>
                    <a:pt x="658" y="481"/>
                  </a:lnTo>
                  <a:lnTo>
                    <a:pt x="658" y="481"/>
                  </a:lnTo>
                  <a:lnTo>
                    <a:pt x="658" y="482"/>
                  </a:lnTo>
                  <a:lnTo>
                    <a:pt x="660" y="484"/>
                  </a:lnTo>
                  <a:lnTo>
                    <a:pt x="660" y="484"/>
                  </a:lnTo>
                  <a:lnTo>
                    <a:pt x="660" y="486"/>
                  </a:lnTo>
                  <a:lnTo>
                    <a:pt x="656" y="484"/>
                  </a:lnTo>
                  <a:lnTo>
                    <a:pt x="656" y="484"/>
                  </a:lnTo>
                  <a:lnTo>
                    <a:pt x="655" y="486"/>
                  </a:lnTo>
                  <a:lnTo>
                    <a:pt x="655" y="487"/>
                  </a:lnTo>
                  <a:lnTo>
                    <a:pt x="655" y="489"/>
                  </a:lnTo>
                  <a:lnTo>
                    <a:pt x="653" y="489"/>
                  </a:lnTo>
                  <a:lnTo>
                    <a:pt x="652" y="490"/>
                  </a:lnTo>
                  <a:lnTo>
                    <a:pt x="650" y="490"/>
                  </a:lnTo>
                  <a:lnTo>
                    <a:pt x="650" y="490"/>
                  </a:lnTo>
                  <a:lnTo>
                    <a:pt x="652" y="492"/>
                  </a:lnTo>
                  <a:lnTo>
                    <a:pt x="652" y="492"/>
                  </a:lnTo>
                  <a:lnTo>
                    <a:pt x="652" y="493"/>
                  </a:lnTo>
                  <a:lnTo>
                    <a:pt x="650" y="495"/>
                  </a:lnTo>
                  <a:lnTo>
                    <a:pt x="647" y="493"/>
                  </a:lnTo>
                  <a:lnTo>
                    <a:pt x="645" y="495"/>
                  </a:lnTo>
                  <a:lnTo>
                    <a:pt x="644" y="493"/>
                  </a:lnTo>
                  <a:lnTo>
                    <a:pt x="642" y="493"/>
                  </a:lnTo>
                  <a:lnTo>
                    <a:pt x="642" y="495"/>
                  </a:lnTo>
                  <a:lnTo>
                    <a:pt x="642" y="497"/>
                  </a:lnTo>
                  <a:lnTo>
                    <a:pt x="641" y="497"/>
                  </a:lnTo>
                  <a:lnTo>
                    <a:pt x="641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42" y="498"/>
                  </a:lnTo>
                  <a:lnTo>
                    <a:pt x="642" y="498"/>
                  </a:lnTo>
                  <a:lnTo>
                    <a:pt x="642" y="500"/>
                  </a:lnTo>
                  <a:lnTo>
                    <a:pt x="641" y="501"/>
                  </a:lnTo>
                  <a:lnTo>
                    <a:pt x="639" y="503"/>
                  </a:lnTo>
                  <a:lnTo>
                    <a:pt x="637" y="503"/>
                  </a:lnTo>
                  <a:lnTo>
                    <a:pt x="637" y="504"/>
                  </a:lnTo>
                  <a:lnTo>
                    <a:pt x="636" y="506"/>
                  </a:lnTo>
                  <a:lnTo>
                    <a:pt x="636" y="506"/>
                  </a:lnTo>
                  <a:lnTo>
                    <a:pt x="634" y="506"/>
                  </a:lnTo>
                  <a:lnTo>
                    <a:pt x="633" y="506"/>
                  </a:lnTo>
                  <a:lnTo>
                    <a:pt x="634" y="506"/>
                  </a:lnTo>
                  <a:lnTo>
                    <a:pt x="634" y="508"/>
                  </a:lnTo>
                  <a:lnTo>
                    <a:pt x="633" y="508"/>
                  </a:lnTo>
                  <a:lnTo>
                    <a:pt x="633" y="509"/>
                  </a:lnTo>
                  <a:lnTo>
                    <a:pt x="633" y="508"/>
                  </a:lnTo>
                  <a:lnTo>
                    <a:pt x="631" y="508"/>
                  </a:lnTo>
                  <a:lnTo>
                    <a:pt x="631" y="508"/>
                  </a:lnTo>
                  <a:lnTo>
                    <a:pt x="630" y="508"/>
                  </a:lnTo>
                  <a:lnTo>
                    <a:pt x="630" y="509"/>
                  </a:lnTo>
                  <a:lnTo>
                    <a:pt x="628" y="509"/>
                  </a:lnTo>
                  <a:lnTo>
                    <a:pt x="628" y="508"/>
                  </a:lnTo>
                  <a:lnTo>
                    <a:pt x="626" y="508"/>
                  </a:lnTo>
                  <a:lnTo>
                    <a:pt x="625" y="511"/>
                  </a:lnTo>
                  <a:lnTo>
                    <a:pt x="623" y="512"/>
                  </a:lnTo>
                  <a:lnTo>
                    <a:pt x="623" y="512"/>
                  </a:lnTo>
                  <a:lnTo>
                    <a:pt x="622" y="512"/>
                  </a:lnTo>
                  <a:lnTo>
                    <a:pt x="622" y="514"/>
                  </a:lnTo>
                  <a:lnTo>
                    <a:pt x="623" y="514"/>
                  </a:lnTo>
                  <a:lnTo>
                    <a:pt x="622" y="516"/>
                  </a:lnTo>
                  <a:lnTo>
                    <a:pt x="622" y="516"/>
                  </a:lnTo>
                  <a:lnTo>
                    <a:pt x="620" y="516"/>
                  </a:lnTo>
                  <a:lnTo>
                    <a:pt x="620" y="519"/>
                  </a:lnTo>
                  <a:lnTo>
                    <a:pt x="620" y="519"/>
                  </a:lnTo>
                  <a:lnTo>
                    <a:pt x="617" y="519"/>
                  </a:lnTo>
                  <a:lnTo>
                    <a:pt x="617" y="519"/>
                  </a:lnTo>
                  <a:lnTo>
                    <a:pt x="615" y="519"/>
                  </a:lnTo>
                  <a:lnTo>
                    <a:pt x="615" y="520"/>
                  </a:lnTo>
                  <a:lnTo>
                    <a:pt x="615" y="520"/>
                  </a:lnTo>
                  <a:lnTo>
                    <a:pt x="614" y="520"/>
                  </a:lnTo>
                  <a:lnTo>
                    <a:pt x="611" y="522"/>
                  </a:lnTo>
                  <a:lnTo>
                    <a:pt x="609" y="522"/>
                  </a:lnTo>
                  <a:lnTo>
                    <a:pt x="608" y="520"/>
                  </a:lnTo>
                  <a:lnTo>
                    <a:pt x="606" y="522"/>
                  </a:lnTo>
                  <a:lnTo>
                    <a:pt x="606" y="522"/>
                  </a:lnTo>
                  <a:lnTo>
                    <a:pt x="606" y="523"/>
                  </a:lnTo>
                  <a:lnTo>
                    <a:pt x="604" y="523"/>
                  </a:lnTo>
                  <a:lnTo>
                    <a:pt x="603" y="522"/>
                  </a:lnTo>
                  <a:lnTo>
                    <a:pt x="601" y="522"/>
                  </a:lnTo>
                  <a:lnTo>
                    <a:pt x="600" y="522"/>
                  </a:lnTo>
                  <a:lnTo>
                    <a:pt x="598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5" y="523"/>
                  </a:lnTo>
                  <a:lnTo>
                    <a:pt x="593" y="522"/>
                  </a:lnTo>
                  <a:lnTo>
                    <a:pt x="593" y="522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5"/>
                  </a:lnTo>
                  <a:lnTo>
                    <a:pt x="590" y="525"/>
                  </a:lnTo>
                  <a:lnTo>
                    <a:pt x="590" y="525"/>
                  </a:lnTo>
                  <a:lnTo>
                    <a:pt x="589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5" y="525"/>
                  </a:lnTo>
                  <a:lnTo>
                    <a:pt x="585" y="525"/>
                  </a:lnTo>
                  <a:lnTo>
                    <a:pt x="584" y="525"/>
                  </a:lnTo>
                  <a:lnTo>
                    <a:pt x="584" y="525"/>
                  </a:lnTo>
                  <a:lnTo>
                    <a:pt x="584" y="527"/>
                  </a:lnTo>
                  <a:lnTo>
                    <a:pt x="582" y="525"/>
                  </a:lnTo>
                  <a:lnTo>
                    <a:pt x="581" y="525"/>
                  </a:lnTo>
                  <a:lnTo>
                    <a:pt x="581" y="522"/>
                  </a:lnTo>
                  <a:lnTo>
                    <a:pt x="579" y="522"/>
                  </a:lnTo>
                  <a:lnTo>
                    <a:pt x="578" y="520"/>
                  </a:lnTo>
                  <a:lnTo>
                    <a:pt x="578" y="519"/>
                  </a:lnTo>
                  <a:lnTo>
                    <a:pt x="578" y="519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6" y="517"/>
                  </a:lnTo>
                  <a:lnTo>
                    <a:pt x="576" y="519"/>
                  </a:lnTo>
                  <a:lnTo>
                    <a:pt x="576" y="519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6" y="522"/>
                  </a:lnTo>
                  <a:lnTo>
                    <a:pt x="576" y="522"/>
                  </a:lnTo>
                  <a:lnTo>
                    <a:pt x="576" y="523"/>
                  </a:lnTo>
                  <a:lnTo>
                    <a:pt x="578" y="525"/>
                  </a:lnTo>
                  <a:lnTo>
                    <a:pt x="578" y="528"/>
                  </a:lnTo>
                  <a:lnTo>
                    <a:pt x="578" y="528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6" y="530"/>
                  </a:lnTo>
                  <a:lnTo>
                    <a:pt x="576" y="530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4" y="531"/>
                  </a:lnTo>
                  <a:lnTo>
                    <a:pt x="574" y="531"/>
                  </a:lnTo>
                  <a:lnTo>
                    <a:pt x="573" y="533"/>
                  </a:lnTo>
                  <a:lnTo>
                    <a:pt x="571" y="533"/>
                  </a:lnTo>
                  <a:lnTo>
                    <a:pt x="571" y="530"/>
                  </a:lnTo>
                  <a:lnTo>
                    <a:pt x="570" y="531"/>
                  </a:lnTo>
                  <a:lnTo>
                    <a:pt x="570" y="534"/>
                  </a:lnTo>
                  <a:lnTo>
                    <a:pt x="568" y="534"/>
                  </a:lnTo>
                  <a:lnTo>
                    <a:pt x="568" y="536"/>
                  </a:lnTo>
                  <a:lnTo>
                    <a:pt x="567" y="534"/>
                  </a:lnTo>
                  <a:lnTo>
                    <a:pt x="565" y="534"/>
                  </a:lnTo>
                  <a:lnTo>
                    <a:pt x="565" y="536"/>
                  </a:lnTo>
                  <a:lnTo>
                    <a:pt x="563" y="536"/>
                  </a:lnTo>
                  <a:lnTo>
                    <a:pt x="563" y="538"/>
                  </a:lnTo>
                  <a:lnTo>
                    <a:pt x="562" y="536"/>
                  </a:lnTo>
                  <a:lnTo>
                    <a:pt x="560" y="536"/>
                  </a:lnTo>
                  <a:lnTo>
                    <a:pt x="562" y="534"/>
                  </a:lnTo>
                  <a:lnTo>
                    <a:pt x="562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6"/>
                  </a:lnTo>
                  <a:lnTo>
                    <a:pt x="560" y="538"/>
                  </a:lnTo>
                  <a:lnTo>
                    <a:pt x="559" y="538"/>
                  </a:lnTo>
                  <a:lnTo>
                    <a:pt x="557" y="538"/>
                  </a:lnTo>
                  <a:lnTo>
                    <a:pt x="557" y="536"/>
                  </a:lnTo>
                  <a:lnTo>
                    <a:pt x="555" y="536"/>
                  </a:lnTo>
                  <a:lnTo>
                    <a:pt x="554" y="536"/>
                  </a:lnTo>
                  <a:lnTo>
                    <a:pt x="554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1" y="539"/>
                  </a:lnTo>
                  <a:lnTo>
                    <a:pt x="551" y="539"/>
                  </a:lnTo>
                  <a:lnTo>
                    <a:pt x="549" y="541"/>
                  </a:lnTo>
                  <a:lnTo>
                    <a:pt x="546" y="541"/>
                  </a:lnTo>
                  <a:lnTo>
                    <a:pt x="544" y="541"/>
                  </a:lnTo>
                  <a:lnTo>
                    <a:pt x="543" y="541"/>
                  </a:lnTo>
                  <a:lnTo>
                    <a:pt x="543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0" y="542"/>
                  </a:lnTo>
                  <a:lnTo>
                    <a:pt x="538" y="542"/>
                  </a:lnTo>
                  <a:lnTo>
                    <a:pt x="537" y="542"/>
                  </a:lnTo>
                  <a:lnTo>
                    <a:pt x="535" y="544"/>
                  </a:lnTo>
                  <a:lnTo>
                    <a:pt x="533" y="545"/>
                  </a:lnTo>
                  <a:lnTo>
                    <a:pt x="533" y="545"/>
                  </a:lnTo>
                  <a:lnTo>
                    <a:pt x="532" y="545"/>
                  </a:lnTo>
                  <a:lnTo>
                    <a:pt x="532" y="544"/>
                  </a:lnTo>
                  <a:lnTo>
                    <a:pt x="532" y="544"/>
                  </a:lnTo>
                  <a:lnTo>
                    <a:pt x="532" y="545"/>
                  </a:lnTo>
                  <a:lnTo>
                    <a:pt x="532" y="545"/>
                  </a:lnTo>
                  <a:lnTo>
                    <a:pt x="530" y="547"/>
                  </a:lnTo>
                  <a:lnTo>
                    <a:pt x="529" y="549"/>
                  </a:lnTo>
                  <a:lnTo>
                    <a:pt x="529" y="549"/>
                  </a:lnTo>
                  <a:lnTo>
                    <a:pt x="529" y="550"/>
                  </a:lnTo>
                  <a:lnTo>
                    <a:pt x="532" y="550"/>
                  </a:lnTo>
                  <a:lnTo>
                    <a:pt x="532" y="552"/>
                  </a:lnTo>
                  <a:lnTo>
                    <a:pt x="532" y="552"/>
                  </a:lnTo>
                  <a:lnTo>
                    <a:pt x="530" y="553"/>
                  </a:lnTo>
                  <a:lnTo>
                    <a:pt x="530" y="553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2" y="558"/>
                  </a:lnTo>
                  <a:lnTo>
                    <a:pt x="530" y="560"/>
                  </a:lnTo>
                  <a:lnTo>
                    <a:pt x="527" y="560"/>
                  </a:lnTo>
                  <a:lnTo>
                    <a:pt x="526" y="560"/>
                  </a:lnTo>
                  <a:lnTo>
                    <a:pt x="524" y="558"/>
                  </a:lnTo>
                  <a:lnTo>
                    <a:pt x="524" y="558"/>
                  </a:lnTo>
                  <a:lnTo>
                    <a:pt x="526" y="558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6" y="556"/>
                  </a:lnTo>
                  <a:lnTo>
                    <a:pt x="524" y="556"/>
                  </a:lnTo>
                  <a:lnTo>
                    <a:pt x="522" y="555"/>
                  </a:lnTo>
                  <a:lnTo>
                    <a:pt x="522" y="553"/>
                  </a:lnTo>
                  <a:lnTo>
                    <a:pt x="522" y="552"/>
                  </a:lnTo>
                  <a:lnTo>
                    <a:pt x="522" y="550"/>
                  </a:lnTo>
                  <a:lnTo>
                    <a:pt x="521" y="550"/>
                  </a:lnTo>
                  <a:lnTo>
                    <a:pt x="521" y="550"/>
                  </a:lnTo>
                  <a:lnTo>
                    <a:pt x="522" y="547"/>
                  </a:lnTo>
                  <a:lnTo>
                    <a:pt x="521" y="547"/>
                  </a:lnTo>
                  <a:lnTo>
                    <a:pt x="522" y="545"/>
                  </a:lnTo>
                  <a:lnTo>
                    <a:pt x="522" y="544"/>
                  </a:lnTo>
                  <a:lnTo>
                    <a:pt x="526" y="542"/>
                  </a:lnTo>
                  <a:lnTo>
                    <a:pt x="526" y="541"/>
                  </a:lnTo>
                  <a:lnTo>
                    <a:pt x="524" y="541"/>
                  </a:lnTo>
                  <a:lnTo>
                    <a:pt x="522" y="541"/>
                  </a:lnTo>
                  <a:lnTo>
                    <a:pt x="522" y="541"/>
                  </a:lnTo>
                  <a:lnTo>
                    <a:pt x="521" y="541"/>
                  </a:lnTo>
                  <a:lnTo>
                    <a:pt x="521" y="539"/>
                  </a:lnTo>
                  <a:lnTo>
                    <a:pt x="519" y="538"/>
                  </a:lnTo>
                  <a:lnTo>
                    <a:pt x="519" y="538"/>
                  </a:lnTo>
                  <a:lnTo>
                    <a:pt x="519" y="541"/>
                  </a:lnTo>
                  <a:lnTo>
                    <a:pt x="518" y="541"/>
                  </a:lnTo>
                  <a:lnTo>
                    <a:pt x="516" y="542"/>
                  </a:lnTo>
                  <a:lnTo>
                    <a:pt x="514" y="542"/>
                  </a:lnTo>
                  <a:lnTo>
                    <a:pt x="513" y="542"/>
                  </a:lnTo>
                  <a:lnTo>
                    <a:pt x="513" y="542"/>
                  </a:lnTo>
                  <a:lnTo>
                    <a:pt x="513" y="541"/>
                  </a:lnTo>
                  <a:lnTo>
                    <a:pt x="513" y="541"/>
                  </a:lnTo>
                  <a:lnTo>
                    <a:pt x="513" y="539"/>
                  </a:lnTo>
                  <a:lnTo>
                    <a:pt x="511" y="539"/>
                  </a:lnTo>
                  <a:lnTo>
                    <a:pt x="510" y="539"/>
                  </a:lnTo>
                  <a:lnTo>
                    <a:pt x="510" y="539"/>
                  </a:lnTo>
                  <a:lnTo>
                    <a:pt x="508" y="539"/>
                  </a:lnTo>
                  <a:lnTo>
                    <a:pt x="508" y="539"/>
                  </a:lnTo>
                  <a:lnTo>
                    <a:pt x="507" y="538"/>
                  </a:lnTo>
                  <a:lnTo>
                    <a:pt x="507" y="538"/>
                  </a:lnTo>
                  <a:lnTo>
                    <a:pt x="505" y="536"/>
                  </a:lnTo>
                  <a:lnTo>
                    <a:pt x="507" y="536"/>
                  </a:lnTo>
                  <a:lnTo>
                    <a:pt x="505" y="534"/>
                  </a:lnTo>
                  <a:lnTo>
                    <a:pt x="503" y="534"/>
                  </a:lnTo>
                  <a:lnTo>
                    <a:pt x="503" y="536"/>
                  </a:lnTo>
                  <a:lnTo>
                    <a:pt x="503" y="538"/>
                  </a:lnTo>
                  <a:lnTo>
                    <a:pt x="505" y="539"/>
                  </a:lnTo>
                  <a:lnTo>
                    <a:pt x="505" y="539"/>
                  </a:lnTo>
                  <a:lnTo>
                    <a:pt x="503" y="539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9"/>
                  </a:lnTo>
                  <a:lnTo>
                    <a:pt x="500" y="541"/>
                  </a:lnTo>
                  <a:lnTo>
                    <a:pt x="499" y="541"/>
                  </a:lnTo>
                  <a:lnTo>
                    <a:pt x="499" y="541"/>
                  </a:lnTo>
                  <a:lnTo>
                    <a:pt x="497" y="541"/>
                  </a:lnTo>
                  <a:lnTo>
                    <a:pt x="496" y="541"/>
                  </a:lnTo>
                  <a:lnTo>
                    <a:pt x="494" y="539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89" y="539"/>
                  </a:lnTo>
                  <a:lnTo>
                    <a:pt x="489" y="539"/>
                  </a:lnTo>
                  <a:lnTo>
                    <a:pt x="488" y="539"/>
                  </a:lnTo>
                  <a:lnTo>
                    <a:pt x="486" y="538"/>
                  </a:lnTo>
                  <a:lnTo>
                    <a:pt x="485" y="538"/>
                  </a:lnTo>
                  <a:lnTo>
                    <a:pt x="483" y="536"/>
                  </a:lnTo>
                  <a:lnTo>
                    <a:pt x="483" y="536"/>
                  </a:lnTo>
                  <a:lnTo>
                    <a:pt x="483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0" y="534"/>
                  </a:lnTo>
                  <a:lnTo>
                    <a:pt x="478" y="533"/>
                  </a:lnTo>
                  <a:lnTo>
                    <a:pt x="478" y="534"/>
                  </a:lnTo>
                  <a:lnTo>
                    <a:pt x="478" y="534"/>
                  </a:lnTo>
                  <a:lnTo>
                    <a:pt x="478" y="533"/>
                  </a:lnTo>
                  <a:lnTo>
                    <a:pt x="478" y="531"/>
                  </a:lnTo>
                  <a:lnTo>
                    <a:pt x="478" y="530"/>
                  </a:lnTo>
                  <a:lnTo>
                    <a:pt x="477" y="530"/>
                  </a:lnTo>
                  <a:lnTo>
                    <a:pt x="477" y="528"/>
                  </a:lnTo>
                  <a:lnTo>
                    <a:pt x="477" y="528"/>
                  </a:lnTo>
                  <a:lnTo>
                    <a:pt x="475" y="528"/>
                  </a:lnTo>
                  <a:lnTo>
                    <a:pt x="477" y="527"/>
                  </a:lnTo>
                  <a:lnTo>
                    <a:pt x="477" y="525"/>
                  </a:lnTo>
                  <a:lnTo>
                    <a:pt x="477" y="525"/>
                  </a:lnTo>
                  <a:lnTo>
                    <a:pt x="478" y="523"/>
                  </a:lnTo>
                  <a:lnTo>
                    <a:pt x="478" y="523"/>
                  </a:lnTo>
                  <a:lnTo>
                    <a:pt x="480" y="522"/>
                  </a:lnTo>
                  <a:lnTo>
                    <a:pt x="477" y="520"/>
                  </a:lnTo>
                  <a:lnTo>
                    <a:pt x="477" y="520"/>
                  </a:lnTo>
                  <a:lnTo>
                    <a:pt x="475" y="520"/>
                  </a:lnTo>
                  <a:lnTo>
                    <a:pt x="473" y="520"/>
                  </a:lnTo>
                  <a:lnTo>
                    <a:pt x="472" y="520"/>
                  </a:lnTo>
                  <a:lnTo>
                    <a:pt x="472" y="520"/>
                  </a:lnTo>
                  <a:lnTo>
                    <a:pt x="470" y="519"/>
                  </a:lnTo>
                  <a:lnTo>
                    <a:pt x="470" y="519"/>
                  </a:lnTo>
                  <a:lnTo>
                    <a:pt x="469" y="519"/>
                  </a:lnTo>
                  <a:lnTo>
                    <a:pt x="469" y="519"/>
                  </a:lnTo>
                  <a:lnTo>
                    <a:pt x="467" y="519"/>
                  </a:lnTo>
                  <a:lnTo>
                    <a:pt x="467" y="520"/>
                  </a:lnTo>
                  <a:lnTo>
                    <a:pt x="466" y="520"/>
                  </a:lnTo>
                  <a:lnTo>
                    <a:pt x="466" y="519"/>
                  </a:lnTo>
                  <a:lnTo>
                    <a:pt x="464" y="519"/>
                  </a:lnTo>
                  <a:lnTo>
                    <a:pt x="461" y="517"/>
                  </a:lnTo>
                  <a:lnTo>
                    <a:pt x="461" y="517"/>
                  </a:lnTo>
                  <a:lnTo>
                    <a:pt x="461" y="516"/>
                  </a:lnTo>
                  <a:lnTo>
                    <a:pt x="459" y="516"/>
                  </a:lnTo>
                  <a:lnTo>
                    <a:pt x="459" y="514"/>
                  </a:lnTo>
                  <a:lnTo>
                    <a:pt x="458" y="512"/>
                  </a:lnTo>
                  <a:lnTo>
                    <a:pt x="458" y="514"/>
                  </a:lnTo>
                  <a:lnTo>
                    <a:pt x="456" y="514"/>
                  </a:lnTo>
                  <a:lnTo>
                    <a:pt x="453" y="516"/>
                  </a:lnTo>
                  <a:lnTo>
                    <a:pt x="453" y="516"/>
                  </a:lnTo>
                  <a:lnTo>
                    <a:pt x="451" y="517"/>
                  </a:lnTo>
                  <a:lnTo>
                    <a:pt x="451" y="517"/>
                  </a:lnTo>
                  <a:lnTo>
                    <a:pt x="451" y="519"/>
                  </a:lnTo>
                  <a:lnTo>
                    <a:pt x="451" y="520"/>
                  </a:lnTo>
                  <a:lnTo>
                    <a:pt x="450" y="520"/>
                  </a:lnTo>
                  <a:lnTo>
                    <a:pt x="450" y="522"/>
                  </a:lnTo>
                  <a:lnTo>
                    <a:pt x="448" y="522"/>
                  </a:lnTo>
                  <a:lnTo>
                    <a:pt x="448" y="522"/>
                  </a:lnTo>
                  <a:lnTo>
                    <a:pt x="447" y="522"/>
                  </a:lnTo>
                  <a:lnTo>
                    <a:pt x="445" y="523"/>
                  </a:lnTo>
                  <a:lnTo>
                    <a:pt x="444" y="523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0" y="522"/>
                  </a:lnTo>
                  <a:lnTo>
                    <a:pt x="439" y="523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7" y="525"/>
                  </a:lnTo>
                  <a:lnTo>
                    <a:pt x="434" y="522"/>
                  </a:lnTo>
                  <a:lnTo>
                    <a:pt x="434" y="522"/>
                  </a:lnTo>
                  <a:lnTo>
                    <a:pt x="432" y="522"/>
                  </a:lnTo>
                  <a:lnTo>
                    <a:pt x="432" y="525"/>
                  </a:lnTo>
                  <a:lnTo>
                    <a:pt x="432" y="525"/>
                  </a:lnTo>
                  <a:lnTo>
                    <a:pt x="431" y="525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3"/>
                  </a:lnTo>
                  <a:lnTo>
                    <a:pt x="428" y="523"/>
                  </a:lnTo>
                  <a:lnTo>
                    <a:pt x="426" y="525"/>
                  </a:lnTo>
                  <a:lnTo>
                    <a:pt x="426" y="525"/>
                  </a:lnTo>
                  <a:lnTo>
                    <a:pt x="426" y="527"/>
                  </a:lnTo>
                  <a:lnTo>
                    <a:pt x="425" y="527"/>
                  </a:lnTo>
                  <a:lnTo>
                    <a:pt x="425" y="527"/>
                  </a:lnTo>
                  <a:lnTo>
                    <a:pt x="423" y="527"/>
                  </a:lnTo>
                  <a:lnTo>
                    <a:pt x="423" y="525"/>
                  </a:lnTo>
                  <a:lnTo>
                    <a:pt x="423" y="525"/>
                  </a:lnTo>
                  <a:lnTo>
                    <a:pt x="421" y="523"/>
                  </a:lnTo>
                  <a:lnTo>
                    <a:pt x="418" y="523"/>
                  </a:lnTo>
                  <a:lnTo>
                    <a:pt x="418" y="522"/>
                  </a:lnTo>
                  <a:lnTo>
                    <a:pt x="417" y="522"/>
                  </a:lnTo>
                  <a:lnTo>
                    <a:pt x="417" y="522"/>
                  </a:lnTo>
                  <a:lnTo>
                    <a:pt x="417" y="523"/>
                  </a:lnTo>
                  <a:lnTo>
                    <a:pt x="415" y="523"/>
                  </a:lnTo>
                  <a:lnTo>
                    <a:pt x="415" y="525"/>
                  </a:lnTo>
                  <a:lnTo>
                    <a:pt x="414" y="527"/>
                  </a:lnTo>
                  <a:lnTo>
                    <a:pt x="414" y="527"/>
                  </a:lnTo>
                  <a:lnTo>
                    <a:pt x="412" y="528"/>
                  </a:lnTo>
                  <a:lnTo>
                    <a:pt x="412" y="527"/>
                  </a:lnTo>
                  <a:lnTo>
                    <a:pt x="410" y="527"/>
                  </a:lnTo>
                  <a:lnTo>
                    <a:pt x="409" y="527"/>
                  </a:lnTo>
                  <a:lnTo>
                    <a:pt x="407" y="528"/>
                  </a:lnTo>
                  <a:lnTo>
                    <a:pt x="407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8"/>
                  </a:lnTo>
                  <a:lnTo>
                    <a:pt x="404" y="528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1"/>
                  </a:lnTo>
                  <a:lnTo>
                    <a:pt x="404" y="531"/>
                  </a:lnTo>
                  <a:lnTo>
                    <a:pt x="404" y="533"/>
                  </a:lnTo>
                  <a:lnTo>
                    <a:pt x="404" y="534"/>
                  </a:lnTo>
                  <a:lnTo>
                    <a:pt x="406" y="536"/>
                  </a:lnTo>
                  <a:lnTo>
                    <a:pt x="406" y="536"/>
                  </a:lnTo>
                  <a:lnTo>
                    <a:pt x="407" y="538"/>
                  </a:lnTo>
                  <a:lnTo>
                    <a:pt x="407" y="539"/>
                  </a:lnTo>
                  <a:lnTo>
                    <a:pt x="407" y="541"/>
                  </a:lnTo>
                  <a:lnTo>
                    <a:pt x="406" y="542"/>
                  </a:lnTo>
                  <a:lnTo>
                    <a:pt x="406" y="544"/>
                  </a:lnTo>
                  <a:lnTo>
                    <a:pt x="407" y="544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6" y="545"/>
                  </a:lnTo>
                  <a:lnTo>
                    <a:pt x="406" y="547"/>
                  </a:lnTo>
                  <a:lnTo>
                    <a:pt x="406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3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4"/>
                  </a:lnTo>
                  <a:lnTo>
                    <a:pt x="399" y="544"/>
                  </a:lnTo>
                  <a:lnTo>
                    <a:pt x="399" y="542"/>
                  </a:lnTo>
                  <a:lnTo>
                    <a:pt x="398" y="542"/>
                  </a:lnTo>
                  <a:lnTo>
                    <a:pt x="399" y="541"/>
                  </a:lnTo>
                  <a:lnTo>
                    <a:pt x="398" y="541"/>
                  </a:lnTo>
                  <a:lnTo>
                    <a:pt x="398" y="539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6" y="538"/>
                  </a:lnTo>
                  <a:lnTo>
                    <a:pt x="396" y="538"/>
                  </a:lnTo>
                  <a:lnTo>
                    <a:pt x="393" y="539"/>
                  </a:lnTo>
                  <a:lnTo>
                    <a:pt x="391" y="541"/>
                  </a:lnTo>
                  <a:lnTo>
                    <a:pt x="390" y="541"/>
                  </a:lnTo>
                  <a:lnTo>
                    <a:pt x="388" y="542"/>
                  </a:lnTo>
                  <a:lnTo>
                    <a:pt x="388" y="541"/>
                  </a:lnTo>
                  <a:lnTo>
                    <a:pt x="387" y="541"/>
                  </a:lnTo>
                  <a:lnTo>
                    <a:pt x="385" y="542"/>
                  </a:lnTo>
                  <a:lnTo>
                    <a:pt x="384" y="541"/>
                  </a:lnTo>
                  <a:lnTo>
                    <a:pt x="384" y="541"/>
                  </a:lnTo>
                  <a:lnTo>
                    <a:pt x="382" y="541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8"/>
                  </a:lnTo>
                  <a:lnTo>
                    <a:pt x="380" y="538"/>
                  </a:lnTo>
                  <a:lnTo>
                    <a:pt x="380" y="538"/>
                  </a:lnTo>
                  <a:lnTo>
                    <a:pt x="380" y="536"/>
                  </a:lnTo>
                  <a:lnTo>
                    <a:pt x="380" y="534"/>
                  </a:lnTo>
                  <a:lnTo>
                    <a:pt x="380" y="534"/>
                  </a:lnTo>
                  <a:lnTo>
                    <a:pt x="380" y="533"/>
                  </a:lnTo>
                  <a:lnTo>
                    <a:pt x="379" y="533"/>
                  </a:lnTo>
                  <a:lnTo>
                    <a:pt x="376" y="533"/>
                  </a:lnTo>
                  <a:lnTo>
                    <a:pt x="373" y="531"/>
                  </a:lnTo>
                  <a:lnTo>
                    <a:pt x="371" y="531"/>
                  </a:lnTo>
                  <a:lnTo>
                    <a:pt x="371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0"/>
                  </a:lnTo>
                  <a:lnTo>
                    <a:pt x="371" y="528"/>
                  </a:lnTo>
                  <a:lnTo>
                    <a:pt x="371" y="527"/>
                  </a:lnTo>
                  <a:lnTo>
                    <a:pt x="373" y="525"/>
                  </a:lnTo>
                  <a:lnTo>
                    <a:pt x="371" y="523"/>
                  </a:lnTo>
                  <a:lnTo>
                    <a:pt x="373" y="520"/>
                  </a:lnTo>
                  <a:lnTo>
                    <a:pt x="374" y="520"/>
                  </a:lnTo>
                  <a:lnTo>
                    <a:pt x="374" y="519"/>
                  </a:lnTo>
                  <a:lnTo>
                    <a:pt x="374" y="519"/>
                  </a:lnTo>
                  <a:lnTo>
                    <a:pt x="374" y="517"/>
                  </a:lnTo>
                  <a:lnTo>
                    <a:pt x="373" y="517"/>
                  </a:lnTo>
                  <a:lnTo>
                    <a:pt x="373" y="517"/>
                  </a:lnTo>
                  <a:lnTo>
                    <a:pt x="369" y="517"/>
                  </a:lnTo>
                  <a:lnTo>
                    <a:pt x="368" y="517"/>
                  </a:lnTo>
                  <a:lnTo>
                    <a:pt x="365" y="516"/>
                  </a:lnTo>
                  <a:lnTo>
                    <a:pt x="365" y="514"/>
                  </a:lnTo>
                  <a:lnTo>
                    <a:pt x="365" y="512"/>
                  </a:lnTo>
                  <a:lnTo>
                    <a:pt x="365" y="512"/>
                  </a:lnTo>
                  <a:lnTo>
                    <a:pt x="365" y="511"/>
                  </a:lnTo>
                  <a:lnTo>
                    <a:pt x="365" y="511"/>
                  </a:lnTo>
                  <a:lnTo>
                    <a:pt x="365" y="508"/>
                  </a:lnTo>
                  <a:lnTo>
                    <a:pt x="363" y="508"/>
                  </a:lnTo>
                  <a:lnTo>
                    <a:pt x="363" y="506"/>
                  </a:lnTo>
                  <a:lnTo>
                    <a:pt x="362" y="506"/>
                  </a:lnTo>
                  <a:lnTo>
                    <a:pt x="362" y="504"/>
                  </a:lnTo>
                  <a:lnTo>
                    <a:pt x="363" y="504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3" y="501"/>
                  </a:lnTo>
                  <a:lnTo>
                    <a:pt x="362" y="503"/>
                  </a:lnTo>
                  <a:lnTo>
                    <a:pt x="360" y="501"/>
                  </a:lnTo>
                  <a:lnTo>
                    <a:pt x="360" y="501"/>
                  </a:lnTo>
                  <a:lnTo>
                    <a:pt x="358" y="501"/>
                  </a:lnTo>
                  <a:lnTo>
                    <a:pt x="355" y="501"/>
                  </a:lnTo>
                  <a:lnTo>
                    <a:pt x="352" y="503"/>
                  </a:lnTo>
                  <a:lnTo>
                    <a:pt x="350" y="503"/>
                  </a:lnTo>
                  <a:lnTo>
                    <a:pt x="349" y="504"/>
                  </a:lnTo>
                  <a:lnTo>
                    <a:pt x="347" y="504"/>
                  </a:lnTo>
                  <a:lnTo>
                    <a:pt x="347" y="504"/>
                  </a:lnTo>
                  <a:lnTo>
                    <a:pt x="346" y="504"/>
                  </a:lnTo>
                  <a:lnTo>
                    <a:pt x="346" y="503"/>
                  </a:lnTo>
                  <a:lnTo>
                    <a:pt x="347" y="501"/>
                  </a:lnTo>
                  <a:lnTo>
                    <a:pt x="349" y="500"/>
                  </a:lnTo>
                  <a:lnTo>
                    <a:pt x="347" y="498"/>
                  </a:lnTo>
                  <a:lnTo>
                    <a:pt x="347" y="498"/>
                  </a:lnTo>
                  <a:lnTo>
                    <a:pt x="347" y="497"/>
                  </a:lnTo>
                  <a:lnTo>
                    <a:pt x="346" y="497"/>
                  </a:lnTo>
                  <a:lnTo>
                    <a:pt x="346" y="495"/>
                  </a:lnTo>
                  <a:lnTo>
                    <a:pt x="346" y="493"/>
                  </a:lnTo>
                  <a:lnTo>
                    <a:pt x="346" y="492"/>
                  </a:lnTo>
                  <a:lnTo>
                    <a:pt x="347" y="490"/>
                  </a:lnTo>
                  <a:lnTo>
                    <a:pt x="349" y="490"/>
                  </a:lnTo>
                  <a:lnTo>
                    <a:pt x="349" y="490"/>
                  </a:lnTo>
                  <a:lnTo>
                    <a:pt x="349" y="489"/>
                  </a:lnTo>
                  <a:lnTo>
                    <a:pt x="349" y="487"/>
                  </a:lnTo>
                  <a:lnTo>
                    <a:pt x="349" y="486"/>
                  </a:lnTo>
                  <a:lnTo>
                    <a:pt x="350" y="484"/>
                  </a:lnTo>
                  <a:lnTo>
                    <a:pt x="350" y="484"/>
                  </a:lnTo>
                  <a:lnTo>
                    <a:pt x="352" y="484"/>
                  </a:lnTo>
                  <a:lnTo>
                    <a:pt x="352" y="484"/>
                  </a:lnTo>
                  <a:lnTo>
                    <a:pt x="354" y="482"/>
                  </a:lnTo>
                  <a:lnTo>
                    <a:pt x="354" y="481"/>
                  </a:lnTo>
                  <a:lnTo>
                    <a:pt x="355" y="479"/>
                  </a:lnTo>
                  <a:lnTo>
                    <a:pt x="355" y="479"/>
                  </a:lnTo>
                  <a:lnTo>
                    <a:pt x="357" y="479"/>
                  </a:lnTo>
                  <a:lnTo>
                    <a:pt x="357" y="479"/>
                  </a:lnTo>
                  <a:lnTo>
                    <a:pt x="358" y="478"/>
                  </a:lnTo>
                  <a:lnTo>
                    <a:pt x="358" y="476"/>
                  </a:lnTo>
                  <a:lnTo>
                    <a:pt x="360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3"/>
                  </a:lnTo>
                  <a:lnTo>
                    <a:pt x="360" y="471"/>
                  </a:lnTo>
                  <a:lnTo>
                    <a:pt x="360" y="471"/>
                  </a:lnTo>
                  <a:lnTo>
                    <a:pt x="362" y="470"/>
                  </a:lnTo>
                  <a:lnTo>
                    <a:pt x="363" y="470"/>
                  </a:lnTo>
                  <a:lnTo>
                    <a:pt x="362" y="468"/>
                  </a:lnTo>
                  <a:lnTo>
                    <a:pt x="363" y="467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3" y="460"/>
                  </a:lnTo>
                  <a:lnTo>
                    <a:pt x="363" y="459"/>
                  </a:lnTo>
                  <a:lnTo>
                    <a:pt x="363" y="457"/>
                  </a:lnTo>
                  <a:lnTo>
                    <a:pt x="362" y="454"/>
                  </a:lnTo>
                  <a:lnTo>
                    <a:pt x="362" y="454"/>
                  </a:lnTo>
                  <a:lnTo>
                    <a:pt x="362" y="451"/>
                  </a:lnTo>
                  <a:lnTo>
                    <a:pt x="362" y="448"/>
                  </a:lnTo>
                  <a:lnTo>
                    <a:pt x="362" y="448"/>
                  </a:lnTo>
                  <a:lnTo>
                    <a:pt x="360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48"/>
                  </a:lnTo>
                  <a:lnTo>
                    <a:pt x="355" y="446"/>
                  </a:lnTo>
                  <a:lnTo>
                    <a:pt x="354" y="441"/>
                  </a:lnTo>
                  <a:lnTo>
                    <a:pt x="354" y="441"/>
                  </a:lnTo>
                  <a:lnTo>
                    <a:pt x="354" y="440"/>
                  </a:lnTo>
                  <a:lnTo>
                    <a:pt x="354" y="438"/>
                  </a:lnTo>
                  <a:lnTo>
                    <a:pt x="352" y="438"/>
                  </a:lnTo>
                  <a:lnTo>
                    <a:pt x="352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49" y="437"/>
                  </a:lnTo>
                  <a:lnTo>
                    <a:pt x="349" y="435"/>
                  </a:lnTo>
                  <a:lnTo>
                    <a:pt x="347" y="435"/>
                  </a:lnTo>
                  <a:lnTo>
                    <a:pt x="347" y="434"/>
                  </a:lnTo>
                  <a:lnTo>
                    <a:pt x="347" y="434"/>
                  </a:lnTo>
                  <a:lnTo>
                    <a:pt x="346" y="434"/>
                  </a:lnTo>
                  <a:lnTo>
                    <a:pt x="346" y="435"/>
                  </a:lnTo>
                  <a:lnTo>
                    <a:pt x="344" y="435"/>
                  </a:lnTo>
                  <a:lnTo>
                    <a:pt x="344" y="437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39" y="437"/>
                  </a:lnTo>
                  <a:lnTo>
                    <a:pt x="339" y="437"/>
                  </a:lnTo>
                  <a:lnTo>
                    <a:pt x="338" y="437"/>
                  </a:lnTo>
                  <a:lnTo>
                    <a:pt x="336" y="437"/>
                  </a:lnTo>
                  <a:lnTo>
                    <a:pt x="335" y="437"/>
                  </a:lnTo>
                  <a:lnTo>
                    <a:pt x="333" y="435"/>
                  </a:lnTo>
                  <a:lnTo>
                    <a:pt x="332" y="435"/>
                  </a:lnTo>
                  <a:lnTo>
                    <a:pt x="330" y="435"/>
                  </a:lnTo>
                  <a:lnTo>
                    <a:pt x="328" y="437"/>
                  </a:lnTo>
                  <a:lnTo>
                    <a:pt x="328" y="437"/>
                  </a:lnTo>
                  <a:lnTo>
                    <a:pt x="328" y="435"/>
                  </a:lnTo>
                  <a:lnTo>
                    <a:pt x="327" y="435"/>
                  </a:lnTo>
                  <a:lnTo>
                    <a:pt x="327" y="435"/>
                  </a:lnTo>
                  <a:lnTo>
                    <a:pt x="328" y="435"/>
                  </a:lnTo>
                  <a:lnTo>
                    <a:pt x="328" y="434"/>
                  </a:lnTo>
                  <a:lnTo>
                    <a:pt x="328" y="434"/>
                  </a:lnTo>
                  <a:lnTo>
                    <a:pt x="330" y="432"/>
                  </a:lnTo>
                  <a:lnTo>
                    <a:pt x="332" y="430"/>
                  </a:lnTo>
                  <a:lnTo>
                    <a:pt x="332" y="429"/>
                  </a:lnTo>
                  <a:lnTo>
                    <a:pt x="330" y="427"/>
                  </a:lnTo>
                  <a:lnTo>
                    <a:pt x="330" y="426"/>
                  </a:lnTo>
                  <a:lnTo>
                    <a:pt x="330" y="426"/>
                  </a:lnTo>
                  <a:lnTo>
                    <a:pt x="328" y="426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4"/>
                  </a:lnTo>
                  <a:lnTo>
                    <a:pt x="327" y="424"/>
                  </a:lnTo>
                  <a:lnTo>
                    <a:pt x="327" y="424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7" y="423"/>
                  </a:lnTo>
                  <a:lnTo>
                    <a:pt x="327" y="423"/>
                  </a:lnTo>
                  <a:lnTo>
                    <a:pt x="325" y="419"/>
                  </a:lnTo>
                  <a:lnTo>
                    <a:pt x="325" y="419"/>
                  </a:lnTo>
                  <a:lnTo>
                    <a:pt x="324" y="419"/>
                  </a:lnTo>
                  <a:lnTo>
                    <a:pt x="322" y="419"/>
                  </a:lnTo>
                  <a:lnTo>
                    <a:pt x="319" y="421"/>
                  </a:lnTo>
                  <a:lnTo>
                    <a:pt x="316" y="423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6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3" y="426"/>
                  </a:lnTo>
                  <a:lnTo>
                    <a:pt x="311" y="424"/>
                  </a:lnTo>
                  <a:lnTo>
                    <a:pt x="309" y="424"/>
                  </a:lnTo>
                  <a:lnTo>
                    <a:pt x="308" y="424"/>
                  </a:lnTo>
                  <a:lnTo>
                    <a:pt x="306" y="423"/>
                  </a:lnTo>
                  <a:lnTo>
                    <a:pt x="306" y="423"/>
                  </a:lnTo>
                  <a:lnTo>
                    <a:pt x="305" y="423"/>
                  </a:lnTo>
                  <a:lnTo>
                    <a:pt x="305" y="421"/>
                  </a:lnTo>
                  <a:lnTo>
                    <a:pt x="303" y="421"/>
                  </a:lnTo>
                  <a:lnTo>
                    <a:pt x="302" y="423"/>
                  </a:lnTo>
                  <a:lnTo>
                    <a:pt x="298" y="424"/>
                  </a:lnTo>
                  <a:lnTo>
                    <a:pt x="297" y="426"/>
                  </a:lnTo>
                  <a:lnTo>
                    <a:pt x="297" y="426"/>
                  </a:lnTo>
                  <a:lnTo>
                    <a:pt x="295" y="427"/>
                  </a:lnTo>
                  <a:lnTo>
                    <a:pt x="295" y="427"/>
                  </a:lnTo>
                  <a:lnTo>
                    <a:pt x="294" y="429"/>
                  </a:lnTo>
                  <a:lnTo>
                    <a:pt x="294" y="429"/>
                  </a:lnTo>
                  <a:lnTo>
                    <a:pt x="291" y="430"/>
                  </a:lnTo>
                  <a:lnTo>
                    <a:pt x="289" y="430"/>
                  </a:lnTo>
                  <a:lnTo>
                    <a:pt x="286" y="432"/>
                  </a:lnTo>
                  <a:lnTo>
                    <a:pt x="284" y="432"/>
                  </a:lnTo>
                  <a:lnTo>
                    <a:pt x="283" y="432"/>
                  </a:lnTo>
                  <a:lnTo>
                    <a:pt x="283" y="434"/>
                  </a:lnTo>
                  <a:lnTo>
                    <a:pt x="281" y="435"/>
                  </a:lnTo>
                  <a:lnTo>
                    <a:pt x="281" y="437"/>
                  </a:lnTo>
                  <a:lnTo>
                    <a:pt x="278" y="438"/>
                  </a:lnTo>
                  <a:lnTo>
                    <a:pt x="276" y="440"/>
                  </a:lnTo>
                  <a:lnTo>
                    <a:pt x="275" y="440"/>
                  </a:lnTo>
                  <a:lnTo>
                    <a:pt x="275" y="441"/>
                  </a:lnTo>
                  <a:lnTo>
                    <a:pt x="275" y="441"/>
                  </a:lnTo>
                  <a:lnTo>
                    <a:pt x="276" y="441"/>
                  </a:lnTo>
                  <a:lnTo>
                    <a:pt x="276" y="441"/>
                  </a:lnTo>
                  <a:lnTo>
                    <a:pt x="275" y="443"/>
                  </a:lnTo>
                  <a:lnTo>
                    <a:pt x="273" y="443"/>
                  </a:lnTo>
                  <a:lnTo>
                    <a:pt x="273" y="445"/>
                  </a:lnTo>
                  <a:lnTo>
                    <a:pt x="272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68" y="445"/>
                  </a:lnTo>
                  <a:lnTo>
                    <a:pt x="268" y="445"/>
                  </a:lnTo>
                  <a:lnTo>
                    <a:pt x="267" y="445"/>
                  </a:lnTo>
                  <a:lnTo>
                    <a:pt x="265" y="446"/>
                  </a:lnTo>
                  <a:lnTo>
                    <a:pt x="264" y="446"/>
                  </a:lnTo>
                  <a:lnTo>
                    <a:pt x="264" y="446"/>
                  </a:lnTo>
                  <a:lnTo>
                    <a:pt x="262" y="446"/>
                  </a:lnTo>
                  <a:lnTo>
                    <a:pt x="261" y="446"/>
                  </a:lnTo>
                  <a:lnTo>
                    <a:pt x="261" y="445"/>
                  </a:lnTo>
                  <a:lnTo>
                    <a:pt x="261" y="443"/>
                  </a:lnTo>
                  <a:lnTo>
                    <a:pt x="261" y="443"/>
                  </a:lnTo>
                  <a:lnTo>
                    <a:pt x="259" y="441"/>
                  </a:lnTo>
                  <a:lnTo>
                    <a:pt x="256" y="441"/>
                  </a:lnTo>
                  <a:lnTo>
                    <a:pt x="256" y="441"/>
                  </a:lnTo>
                  <a:lnTo>
                    <a:pt x="256" y="440"/>
                  </a:lnTo>
                  <a:lnTo>
                    <a:pt x="254" y="440"/>
                  </a:lnTo>
                  <a:lnTo>
                    <a:pt x="253" y="441"/>
                  </a:lnTo>
                  <a:lnTo>
                    <a:pt x="253" y="441"/>
                  </a:lnTo>
                  <a:lnTo>
                    <a:pt x="251" y="441"/>
                  </a:lnTo>
                  <a:lnTo>
                    <a:pt x="251" y="441"/>
                  </a:lnTo>
                  <a:lnTo>
                    <a:pt x="250" y="441"/>
                  </a:lnTo>
                  <a:lnTo>
                    <a:pt x="246" y="440"/>
                  </a:lnTo>
                  <a:lnTo>
                    <a:pt x="246" y="440"/>
                  </a:lnTo>
                  <a:lnTo>
                    <a:pt x="243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0" y="437"/>
                  </a:lnTo>
                  <a:lnTo>
                    <a:pt x="239" y="437"/>
                  </a:lnTo>
                  <a:lnTo>
                    <a:pt x="237" y="437"/>
                  </a:lnTo>
                  <a:lnTo>
                    <a:pt x="235" y="437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32" y="440"/>
                  </a:lnTo>
                  <a:lnTo>
                    <a:pt x="231" y="440"/>
                  </a:lnTo>
                  <a:lnTo>
                    <a:pt x="229" y="441"/>
                  </a:lnTo>
                  <a:lnTo>
                    <a:pt x="227" y="443"/>
                  </a:lnTo>
                  <a:lnTo>
                    <a:pt x="226" y="445"/>
                  </a:lnTo>
                  <a:lnTo>
                    <a:pt x="224" y="446"/>
                  </a:lnTo>
                  <a:lnTo>
                    <a:pt x="224" y="448"/>
                  </a:lnTo>
                  <a:lnTo>
                    <a:pt x="223" y="449"/>
                  </a:lnTo>
                  <a:lnTo>
                    <a:pt x="221" y="449"/>
                  </a:lnTo>
                  <a:lnTo>
                    <a:pt x="221" y="452"/>
                  </a:lnTo>
                  <a:lnTo>
                    <a:pt x="220" y="451"/>
                  </a:lnTo>
                  <a:lnTo>
                    <a:pt x="220" y="451"/>
                  </a:lnTo>
                  <a:lnTo>
                    <a:pt x="218" y="449"/>
                  </a:lnTo>
                  <a:lnTo>
                    <a:pt x="220" y="445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0" y="441"/>
                  </a:lnTo>
                  <a:lnTo>
                    <a:pt x="218" y="441"/>
                  </a:lnTo>
                  <a:lnTo>
                    <a:pt x="216" y="440"/>
                  </a:lnTo>
                  <a:lnTo>
                    <a:pt x="216" y="440"/>
                  </a:lnTo>
                  <a:lnTo>
                    <a:pt x="215" y="441"/>
                  </a:lnTo>
                  <a:lnTo>
                    <a:pt x="215" y="441"/>
                  </a:lnTo>
                  <a:lnTo>
                    <a:pt x="213" y="441"/>
                  </a:lnTo>
                  <a:lnTo>
                    <a:pt x="212" y="441"/>
                  </a:lnTo>
                  <a:lnTo>
                    <a:pt x="210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07" y="443"/>
                  </a:lnTo>
                  <a:lnTo>
                    <a:pt x="205" y="443"/>
                  </a:lnTo>
                  <a:lnTo>
                    <a:pt x="204" y="445"/>
                  </a:lnTo>
                  <a:lnTo>
                    <a:pt x="202" y="445"/>
                  </a:lnTo>
                  <a:lnTo>
                    <a:pt x="201" y="445"/>
                  </a:lnTo>
                  <a:lnTo>
                    <a:pt x="201" y="445"/>
                  </a:lnTo>
                  <a:lnTo>
                    <a:pt x="198" y="445"/>
                  </a:lnTo>
                  <a:lnTo>
                    <a:pt x="196" y="445"/>
                  </a:lnTo>
                  <a:lnTo>
                    <a:pt x="194" y="443"/>
                  </a:lnTo>
                  <a:lnTo>
                    <a:pt x="193" y="441"/>
                  </a:lnTo>
                  <a:lnTo>
                    <a:pt x="191" y="441"/>
                  </a:lnTo>
                  <a:lnTo>
                    <a:pt x="190" y="441"/>
                  </a:lnTo>
                  <a:lnTo>
                    <a:pt x="190" y="440"/>
                  </a:lnTo>
                  <a:lnTo>
                    <a:pt x="190" y="440"/>
                  </a:lnTo>
                  <a:lnTo>
                    <a:pt x="188" y="440"/>
                  </a:lnTo>
                  <a:lnTo>
                    <a:pt x="187" y="440"/>
                  </a:lnTo>
                  <a:lnTo>
                    <a:pt x="187" y="443"/>
                  </a:lnTo>
                  <a:lnTo>
                    <a:pt x="187" y="443"/>
                  </a:lnTo>
                  <a:lnTo>
                    <a:pt x="185" y="443"/>
                  </a:lnTo>
                  <a:lnTo>
                    <a:pt x="183" y="443"/>
                  </a:lnTo>
                  <a:lnTo>
                    <a:pt x="182" y="441"/>
                  </a:lnTo>
                  <a:lnTo>
                    <a:pt x="182" y="440"/>
                  </a:lnTo>
                  <a:lnTo>
                    <a:pt x="180" y="440"/>
                  </a:lnTo>
                  <a:lnTo>
                    <a:pt x="180" y="440"/>
                  </a:lnTo>
                  <a:lnTo>
                    <a:pt x="180" y="441"/>
                  </a:lnTo>
                  <a:lnTo>
                    <a:pt x="180" y="443"/>
                  </a:lnTo>
                  <a:lnTo>
                    <a:pt x="179" y="443"/>
                  </a:lnTo>
                  <a:lnTo>
                    <a:pt x="179" y="443"/>
                  </a:lnTo>
                  <a:lnTo>
                    <a:pt x="177" y="441"/>
                  </a:lnTo>
                  <a:lnTo>
                    <a:pt x="177" y="440"/>
                  </a:lnTo>
                  <a:lnTo>
                    <a:pt x="175" y="438"/>
                  </a:lnTo>
                  <a:lnTo>
                    <a:pt x="174" y="437"/>
                  </a:lnTo>
                  <a:lnTo>
                    <a:pt x="171" y="437"/>
                  </a:lnTo>
                  <a:lnTo>
                    <a:pt x="168" y="437"/>
                  </a:lnTo>
                  <a:lnTo>
                    <a:pt x="166" y="437"/>
                  </a:lnTo>
                  <a:lnTo>
                    <a:pt x="166" y="435"/>
                  </a:lnTo>
                  <a:lnTo>
                    <a:pt x="166" y="434"/>
                  </a:lnTo>
                  <a:lnTo>
                    <a:pt x="168" y="432"/>
                  </a:lnTo>
                  <a:lnTo>
                    <a:pt x="168" y="432"/>
                  </a:lnTo>
                  <a:lnTo>
                    <a:pt x="166" y="432"/>
                  </a:lnTo>
                  <a:lnTo>
                    <a:pt x="166" y="432"/>
                  </a:lnTo>
                  <a:lnTo>
                    <a:pt x="163" y="434"/>
                  </a:lnTo>
                  <a:lnTo>
                    <a:pt x="161" y="434"/>
                  </a:lnTo>
                  <a:lnTo>
                    <a:pt x="161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57" y="430"/>
                  </a:lnTo>
                  <a:lnTo>
                    <a:pt x="157" y="429"/>
                  </a:lnTo>
                  <a:lnTo>
                    <a:pt x="155" y="429"/>
                  </a:lnTo>
                  <a:lnTo>
                    <a:pt x="153" y="427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23"/>
                  </a:lnTo>
                  <a:lnTo>
                    <a:pt x="150" y="423"/>
                  </a:lnTo>
                  <a:lnTo>
                    <a:pt x="149" y="421"/>
                  </a:lnTo>
                  <a:lnTo>
                    <a:pt x="147" y="423"/>
                  </a:lnTo>
                  <a:lnTo>
                    <a:pt x="146" y="423"/>
                  </a:lnTo>
                  <a:lnTo>
                    <a:pt x="144" y="423"/>
                  </a:lnTo>
                  <a:lnTo>
                    <a:pt x="142" y="421"/>
                  </a:lnTo>
                  <a:lnTo>
                    <a:pt x="141" y="419"/>
                  </a:lnTo>
                  <a:lnTo>
                    <a:pt x="139" y="418"/>
                  </a:lnTo>
                  <a:lnTo>
                    <a:pt x="138" y="416"/>
                  </a:lnTo>
                  <a:lnTo>
                    <a:pt x="136" y="416"/>
                  </a:lnTo>
                  <a:lnTo>
                    <a:pt x="133" y="415"/>
                  </a:lnTo>
                  <a:lnTo>
                    <a:pt x="130" y="413"/>
                  </a:lnTo>
                  <a:lnTo>
                    <a:pt x="128" y="412"/>
                  </a:lnTo>
                  <a:lnTo>
                    <a:pt x="125" y="410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2" y="407"/>
                  </a:lnTo>
                  <a:lnTo>
                    <a:pt x="122" y="405"/>
                  </a:lnTo>
                  <a:lnTo>
                    <a:pt x="119" y="405"/>
                  </a:lnTo>
                  <a:lnTo>
                    <a:pt x="116" y="404"/>
                  </a:lnTo>
                  <a:lnTo>
                    <a:pt x="112" y="405"/>
                  </a:lnTo>
                  <a:lnTo>
                    <a:pt x="111" y="408"/>
                  </a:lnTo>
                  <a:lnTo>
                    <a:pt x="109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3" y="405"/>
                  </a:lnTo>
                  <a:lnTo>
                    <a:pt x="101" y="404"/>
                  </a:lnTo>
                  <a:lnTo>
                    <a:pt x="101" y="404"/>
                  </a:lnTo>
                  <a:lnTo>
                    <a:pt x="100" y="404"/>
                  </a:lnTo>
                  <a:lnTo>
                    <a:pt x="98" y="402"/>
                  </a:lnTo>
                  <a:lnTo>
                    <a:pt x="97" y="402"/>
                  </a:lnTo>
                  <a:lnTo>
                    <a:pt x="95" y="402"/>
                  </a:lnTo>
                  <a:lnTo>
                    <a:pt x="95" y="401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95" y="397"/>
                  </a:lnTo>
                  <a:lnTo>
                    <a:pt x="93" y="397"/>
                  </a:lnTo>
                  <a:lnTo>
                    <a:pt x="92" y="396"/>
                  </a:lnTo>
                  <a:lnTo>
                    <a:pt x="90" y="396"/>
                  </a:lnTo>
                  <a:lnTo>
                    <a:pt x="90" y="396"/>
                  </a:lnTo>
                  <a:lnTo>
                    <a:pt x="89" y="396"/>
                  </a:lnTo>
                  <a:lnTo>
                    <a:pt x="87" y="396"/>
                  </a:lnTo>
                  <a:lnTo>
                    <a:pt x="86" y="396"/>
                  </a:lnTo>
                  <a:lnTo>
                    <a:pt x="86" y="394"/>
                  </a:lnTo>
                  <a:lnTo>
                    <a:pt x="84" y="394"/>
                  </a:lnTo>
                  <a:lnTo>
                    <a:pt x="82" y="393"/>
                  </a:lnTo>
                  <a:lnTo>
                    <a:pt x="82" y="393"/>
                  </a:lnTo>
                  <a:lnTo>
                    <a:pt x="81" y="391"/>
                  </a:lnTo>
                  <a:lnTo>
                    <a:pt x="79" y="388"/>
                  </a:lnTo>
                  <a:lnTo>
                    <a:pt x="78" y="388"/>
                  </a:lnTo>
                  <a:lnTo>
                    <a:pt x="78" y="388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8"/>
                  </a:lnTo>
                  <a:lnTo>
                    <a:pt x="75" y="388"/>
                  </a:lnTo>
                  <a:lnTo>
                    <a:pt x="75" y="386"/>
                  </a:lnTo>
                  <a:lnTo>
                    <a:pt x="75" y="385"/>
                  </a:lnTo>
                  <a:lnTo>
                    <a:pt x="75" y="385"/>
                  </a:lnTo>
                  <a:lnTo>
                    <a:pt x="73" y="383"/>
                  </a:lnTo>
                  <a:lnTo>
                    <a:pt x="73" y="382"/>
                  </a:lnTo>
                  <a:lnTo>
                    <a:pt x="73" y="380"/>
                  </a:lnTo>
                  <a:lnTo>
                    <a:pt x="75" y="380"/>
                  </a:lnTo>
                  <a:lnTo>
                    <a:pt x="75" y="378"/>
                  </a:lnTo>
                  <a:lnTo>
                    <a:pt x="73" y="378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70" y="374"/>
                  </a:lnTo>
                  <a:lnTo>
                    <a:pt x="70" y="372"/>
                  </a:lnTo>
                  <a:lnTo>
                    <a:pt x="70" y="371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70" y="371"/>
                  </a:lnTo>
                  <a:lnTo>
                    <a:pt x="71" y="369"/>
                  </a:lnTo>
                  <a:lnTo>
                    <a:pt x="73" y="369"/>
                  </a:lnTo>
                  <a:lnTo>
                    <a:pt x="73" y="369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6" y="372"/>
                  </a:lnTo>
                  <a:lnTo>
                    <a:pt x="76" y="374"/>
                  </a:lnTo>
                  <a:lnTo>
                    <a:pt x="78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69"/>
                  </a:lnTo>
                  <a:lnTo>
                    <a:pt x="81" y="367"/>
                  </a:lnTo>
                  <a:lnTo>
                    <a:pt x="81" y="366"/>
                  </a:lnTo>
                  <a:lnTo>
                    <a:pt x="81" y="366"/>
                  </a:lnTo>
                  <a:lnTo>
                    <a:pt x="81" y="364"/>
                  </a:lnTo>
                  <a:lnTo>
                    <a:pt x="81" y="364"/>
                  </a:lnTo>
                  <a:lnTo>
                    <a:pt x="79" y="363"/>
                  </a:lnTo>
                  <a:lnTo>
                    <a:pt x="79" y="363"/>
                  </a:lnTo>
                  <a:lnTo>
                    <a:pt x="79" y="361"/>
                  </a:lnTo>
                  <a:lnTo>
                    <a:pt x="79" y="361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58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6" y="356"/>
                  </a:lnTo>
                  <a:lnTo>
                    <a:pt x="76" y="356"/>
                  </a:lnTo>
                  <a:lnTo>
                    <a:pt x="75" y="355"/>
                  </a:lnTo>
                  <a:lnTo>
                    <a:pt x="75" y="352"/>
                  </a:lnTo>
                  <a:lnTo>
                    <a:pt x="75" y="350"/>
                  </a:lnTo>
                  <a:lnTo>
                    <a:pt x="75" y="349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45"/>
                  </a:lnTo>
                  <a:lnTo>
                    <a:pt x="76" y="344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5" y="339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68" y="337"/>
                  </a:lnTo>
                  <a:lnTo>
                    <a:pt x="67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5" y="328"/>
                  </a:lnTo>
                  <a:lnTo>
                    <a:pt x="64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3"/>
                  </a:lnTo>
                  <a:lnTo>
                    <a:pt x="64" y="322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59" y="322"/>
                  </a:lnTo>
                  <a:lnTo>
                    <a:pt x="57" y="323"/>
                  </a:lnTo>
                  <a:lnTo>
                    <a:pt x="56" y="323"/>
                  </a:lnTo>
                  <a:lnTo>
                    <a:pt x="56" y="323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48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3" y="319"/>
                  </a:lnTo>
                  <a:lnTo>
                    <a:pt x="43" y="317"/>
                  </a:lnTo>
                  <a:lnTo>
                    <a:pt x="43" y="315"/>
                  </a:lnTo>
                  <a:lnTo>
                    <a:pt x="41" y="315"/>
                  </a:lnTo>
                  <a:lnTo>
                    <a:pt x="40" y="317"/>
                  </a:lnTo>
                  <a:lnTo>
                    <a:pt x="38" y="317"/>
                  </a:lnTo>
                  <a:lnTo>
                    <a:pt x="37" y="317"/>
                  </a:lnTo>
                  <a:lnTo>
                    <a:pt x="37" y="317"/>
                  </a:lnTo>
                  <a:lnTo>
                    <a:pt x="35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4" y="314"/>
                  </a:lnTo>
                  <a:lnTo>
                    <a:pt x="34" y="314"/>
                  </a:lnTo>
                  <a:lnTo>
                    <a:pt x="34" y="312"/>
                  </a:lnTo>
                  <a:lnTo>
                    <a:pt x="34" y="312"/>
                  </a:lnTo>
                  <a:lnTo>
                    <a:pt x="34" y="311"/>
                  </a:lnTo>
                  <a:lnTo>
                    <a:pt x="34" y="30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32" y="304"/>
                  </a:lnTo>
                  <a:lnTo>
                    <a:pt x="32" y="303"/>
                  </a:lnTo>
                  <a:lnTo>
                    <a:pt x="30" y="303"/>
                  </a:lnTo>
                  <a:lnTo>
                    <a:pt x="29" y="301"/>
                  </a:lnTo>
                  <a:lnTo>
                    <a:pt x="29" y="301"/>
                  </a:lnTo>
                  <a:lnTo>
                    <a:pt x="27" y="303"/>
                  </a:lnTo>
                  <a:lnTo>
                    <a:pt x="26" y="301"/>
                  </a:lnTo>
                  <a:lnTo>
                    <a:pt x="26" y="300"/>
                  </a:lnTo>
                  <a:lnTo>
                    <a:pt x="26" y="300"/>
                  </a:lnTo>
                  <a:lnTo>
                    <a:pt x="23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8" y="298"/>
                  </a:lnTo>
                  <a:lnTo>
                    <a:pt x="18" y="298"/>
                  </a:lnTo>
                  <a:lnTo>
                    <a:pt x="16" y="297"/>
                  </a:lnTo>
                  <a:lnTo>
                    <a:pt x="16" y="297"/>
                  </a:lnTo>
                  <a:lnTo>
                    <a:pt x="15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3" y="293"/>
                  </a:lnTo>
                  <a:lnTo>
                    <a:pt x="15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8" y="293"/>
                  </a:lnTo>
                  <a:lnTo>
                    <a:pt x="18" y="293"/>
                  </a:lnTo>
                  <a:lnTo>
                    <a:pt x="19" y="293"/>
                  </a:lnTo>
                  <a:lnTo>
                    <a:pt x="19" y="293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1" y="290"/>
                  </a:lnTo>
                  <a:lnTo>
                    <a:pt x="19" y="289"/>
                  </a:lnTo>
                  <a:lnTo>
                    <a:pt x="19" y="289"/>
                  </a:lnTo>
                  <a:lnTo>
                    <a:pt x="18" y="287"/>
                  </a:lnTo>
                  <a:lnTo>
                    <a:pt x="19" y="285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8" y="284"/>
                  </a:lnTo>
                  <a:lnTo>
                    <a:pt x="18" y="282"/>
                  </a:lnTo>
                  <a:lnTo>
                    <a:pt x="18" y="281"/>
                  </a:lnTo>
                  <a:lnTo>
                    <a:pt x="16" y="279"/>
                  </a:lnTo>
                  <a:lnTo>
                    <a:pt x="16" y="278"/>
                  </a:lnTo>
                  <a:lnTo>
                    <a:pt x="16" y="276"/>
                  </a:lnTo>
                  <a:lnTo>
                    <a:pt x="18" y="274"/>
                  </a:lnTo>
                  <a:lnTo>
                    <a:pt x="18" y="273"/>
                  </a:lnTo>
                  <a:lnTo>
                    <a:pt x="16" y="273"/>
                  </a:lnTo>
                  <a:lnTo>
                    <a:pt x="13" y="271"/>
                  </a:lnTo>
                  <a:lnTo>
                    <a:pt x="10" y="270"/>
                  </a:lnTo>
                  <a:lnTo>
                    <a:pt x="8" y="270"/>
                  </a:lnTo>
                  <a:lnTo>
                    <a:pt x="7" y="270"/>
                  </a:lnTo>
                  <a:lnTo>
                    <a:pt x="7" y="271"/>
                  </a:lnTo>
                  <a:lnTo>
                    <a:pt x="5" y="271"/>
                  </a:lnTo>
                  <a:lnTo>
                    <a:pt x="5" y="271"/>
                  </a:lnTo>
                  <a:lnTo>
                    <a:pt x="4" y="271"/>
                  </a:lnTo>
                  <a:lnTo>
                    <a:pt x="2" y="271"/>
                  </a:lnTo>
                  <a:lnTo>
                    <a:pt x="2" y="270"/>
                  </a:lnTo>
                  <a:lnTo>
                    <a:pt x="2" y="267"/>
                  </a:lnTo>
                  <a:lnTo>
                    <a:pt x="0" y="267"/>
                  </a:lnTo>
                  <a:lnTo>
                    <a:pt x="2" y="267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3"/>
                  </a:lnTo>
                  <a:lnTo>
                    <a:pt x="2" y="263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0" y="257"/>
                  </a:lnTo>
                  <a:lnTo>
                    <a:pt x="0" y="257"/>
                  </a:lnTo>
                  <a:lnTo>
                    <a:pt x="2" y="256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4"/>
                  </a:lnTo>
                  <a:lnTo>
                    <a:pt x="4" y="254"/>
                  </a:lnTo>
                  <a:lnTo>
                    <a:pt x="4" y="252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49"/>
                  </a:lnTo>
                  <a:lnTo>
                    <a:pt x="5" y="248"/>
                  </a:lnTo>
                  <a:lnTo>
                    <a:pt x="5" y="246"/>
                  </a:lnTo>
                  <a:lnTo>
                    <a:pt x="5" y="246"/>
                  </a:lnTo>
                  <a:lnTo>
                    <a:pt x="7" y="246"/>
                  </a:lnTo>
                  <a:lnTo>
                    <a:pt x="8" y="246"/>
                  </a:lnTo>
                  <a:lnTo>
                    <a:pt x="11" y="245"/>
                  </a:lnTo>
                  <a:lnTo>
                    <a:pt x="15" y="243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8" y="241"/>
                  </a:lnTo>
                  <a:lnTo>
                    <a:pt x="18" y="241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9" y="240"/>
                  </a:lnTo>
                  <a:lnTo>
                    <a:pt x="21" y="240"/>
                  </a:lnTo>
                  <a:lnTo>
                    <a:pt x="24" y="240"/>
                  </a:lnTo>
                  <a:lnTo>
                    <a:pt x="27" y="237"/>
                  </a:lnTo>
                  <a:lnTo>
                    <a:pt x="27" y="237"/>
                  </a:lnTo>
                  <a:lnTo>
                    <a:pt x="29" y="237"/>
                  </a:lnTo>
                  <a:lnTo>
                    <a:pt x="29" y="238"/>
                  </a:lnTo>
                  <a:lnTo>
                    <a:pt x="29" y="241"/>
                  </a:lnTo>
                  <a:lnTo>
                    <a:pt x="30" y="241"/>
                  </a:lnTo>
                  <a:lnTo>
                    <a:pt x="32" y="241"/>
                  </a:lnTo>
                  <a:lnTo>
                    <a:pt x="35" y="241"/>
                  </a:lnTo>
                  <a:lnTo>
                    <a:pt x="35" y="241"/>
                  </a:lnTo>
                  <a:lnTo>
                    <a:pt x="37" y="241"/>
                  </a:lnTo>
                  <a:lnTo>
                    <a:pt x="37" y="240"/>
                  </a:lnTo>
                  <a:lnTo>
                    <a:pt x="38" y="240"/>
                  </a:lnTo>
                  <a:lnTo>
                    <a:pt x="38" y="241"/>
                  </a:lnTo>
                  <a:lnTo>
                    <a:pt x="40" y="240"/>
                  </a:lnTo>
                  <a:lnTo>
                    <a:pt x="41" y="240"/>
                  </a:lnTo>
                  <a:lnTo>
                    <a:pt x="41" y="238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5"/>
                  </a:lnTo>
                  <a:lnTo>
                    <a:pt x="45" y="233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30"/>
                  </a:lnTo>
                  <a:lnTo>
                    <a:pt x="49" y="229"/>
                  </a:lnTo>
                  <a:lnTo>
                    <a:pt x="51" y="230"/>
                  </a:lnTo>
                  <a:lnTo>
                    <a:pt x="52" y="230"/>
                  </a:lnTo>
                  <a:lnTo>
                    <a:pt x="57" y="230"/>
                  </a:lnTo>
                  <a:lnTo>
                    <a:pt x="59" y="230"/>
                  </a:lnTo>
                  <a:lnTo>
                    <a:pt x="60" y="229"/>
                  </a:lnTo>
                  <a:lnTo>
                    <a:pt x="62" y="229"/>
                  </a:lnTo>
                  <a:lnTo>
                    <a:pt x="65" y="229"/>
                  </a:lnTo>
                  <a:lnTo>
                    <a:pt x="68" y="226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70" y="222"/>
                  </a:lnTo>
                  <a:lnTo>
                    <a:pt x="71" y="222"/>
                  </a:lnTo>
                  <a:lnTo>
                    <a:pt x="75" y="221"/>
                  </a:lnTo>
                  <a:lnTo>
                    <a:pt x="79" y="218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16"/>
                  </a:lnTo>
                  <a:lnTo>
                    <a:pt x="89" y="215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5" y="213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2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7" y="199"/>
                  </a:lnTo>
                  <a:lnTo>
                    <a:pt x="98" y="199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8" y="197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4"/>
                  </a:lnTo>
                  <a:lnTo>
                    <a:pt x="100" y="194"/>
                  </a:lnTo>
                  <a:lnTo>
                    <a:pt x="101" y="193"/>
                  </a:lnTo>
                  <a:lnTo>
                    <a:pt x="103" y="194"/>
                  </a:lnTo>
                  <a:lnTo>
                    <a:pt x="103" y="194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1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3" y="188"/>
                  </a:lnTo>
                  <a:lnTo>
                    <a:pt x="101" y="186"/>
                  </a:lnTo>
                  <a:lnTo>
                    <a:pt x="101" y="183"/>
                  </a:lnTo>
                  <a:lnTo>
                    <a:pt x="100" y="180"/>
                  </a:lnTo>
                  <a:lnTo>
                    <a:pt x="98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5"/>
                  </a:lnTo>
                  <a:lnTo>
                    <a:pt x="98" y="174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69"/>
                  </a:lnTo>
                  <a:lnTo>
                    <a:pt x="98" y="167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100" y="166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97" y="164"/>
                  </a:lnTo>
                  <a:lnTo>
                    <a:pt x="93" y="164"/>
                  </a:lnTo>
                  <a:lnTo>
                    <a:pt x="92" y="164"/>
                  </a:lnTo>
                  <a:lnTo>
                    <a:pt x="92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5" y="159"/>
                  </a:lnTo>
                  <a:lnTo>
                    <a:pt x="98" y="159"/>
                  </a:lnTo>
                  <a:lnTo>
                    <a:pt x="100" y="158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5" y="158"/>
                  </a:lnTo>
                  <a:lnTo>
                    <a:pt x="108" y="158"/>
                  </a:lnTo>
                  <a:lnTo>
                    <a:pt x="111" y="156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20" y="158"/>
                  </a:lnTo>
                  <a:lnTo>
                    <a:pt x="120" y="158"/>
                  </a:lnTo>
                  <a:lnTo>
                    <a:pt x="123" y="156"/>
                  </a:lnTo>
                  <a:lnTo>
                    <a:pt x="125" y="156"/>
                  </a:lnTo>
                  <a:lnTo>
                    <a:pt x="127" y="156"/>
                  </a:lnTo>
                  <a:lnTo>
                    <a:pt x="127" y="158"/>
                  </a:lnTo>
                  <a:lnTo>
                    <a:pt x="128" y="158"/>
                  </a:lnTo>
                  <a:lnTo>
                    <a:pt x="128" y="158"/>
                  </a:lnTo>
                  <a:lnTo>
                    <a:pt x="130" y="158"/>
                  </a:lnTo>
                  <a:lnTo>
                    <a:pt x="130" y="156"/>
                  </a:lnTo>
                  <a:lnTo>
                    <a:pt x="130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28" y="152"/>
                  </a:lnTo>
                  <a:lnTo>
                    <a:pt x="127" y="152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7" y="148"/>
                  </a:lnTo>
                  <a:lnTo>
                    <a:pt x="127" y="145"/>
                  </a:lnTo>
                  <a:lnTo>
                    <a:pt x="128" y="142"/>
                  </a:lnTo>
                  <a:lnTo>
                    <a:pt x="130" y="139"/>
                  </a:lnTo>
                  <a:lnTo>
                    <a:pt x="131" y="136"/>
                  </a:lnTo>
                  <a:lnTo>
                    <a:pt x="133" y="131"/>
                  </a:lnTo>
                  <a:lnTo>
                    <a:pt x="134" y="125"/>
                  </a:lnTo>
                  <a:lnTo>
                    <a:pt x="136" y="123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8" y="120"/>
                  </a:lnTo>
                  <a:lnTo>
                    <a:pt x="138" y="122"/>
                  </a:lnTo>
                  <a:lnTo>
                    <a:pt x="142" y="122"/>
                  </a:lnTo>
                  <a:lnTo>
                    <a:pt x="146" y="123"/>
                  </a:lnTo>
                  <a:lnTo>
                    <a:pt x="146" y="123"/>
                  </a:lnTo>
                  <a:lnTo>
                    <a:pt x="147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3" y="125"/>
                  </a:lnTo>
                  <a:lnTo>
                    <a:pt x="155" y="125"/>
                  </a:lnTo>
                  <a:lnTo>
                    <a:pt x="158" y="125"/>
                  </a:lnTo>
                  <a:lnTo>
                    <a:pt x="158" y="125"/>
                  </a:lnTo>
                  <a:lnTo>
                    <a:pt x="160" y="125"/>
                  </a:lnTo>
                  <a:lnTo>
                    <a:pt x="160" y="125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63" y="126"/>
                  </a:lnTo>
                  <a:lnTo>
                    <a:pt x="164" y="126"/>
                  </a:lnTo>
                  <a:lnTo>
                    <a:pt x="166" y="125"/>
                  </a:lnTo>
                  <a:lnTo>
                    <a:pt x="168" y="123"/>
                  </a:lnTo>
                  <a:lnTo>
                    <a:pt x="169" y="123"/>
                  </a:lnTo>
                  <a:lnTo>
                    <a:pt x="171" y="123"/>
                  </a:lnTo>
                  <a:lnTo>
                    <a:pt x="172" y="122"/>
                  </a:lnTo>
                  <a:lnTo>
                    <a:pt x="172" y="120"/>
                  </a:lnTo>
                  <a:lnTo>
                    <a:pt x="174" y="120"/>
                  </a:lnTo>
                  <a:lnTo>
                    <a:pt x="174" y="118"/>
                  </a:lnTo>
                  <a:lnTo>
                    <a:pt x="174" y="117"/>
                  </a:lnTo>
                  <a:lnTo>
                    <a:pt x="172" y="115"/>
                  </a:lnTo>
                  <a:lnTo>
                    <a:pt x="172" y="114"/>
                  </a:lnTo>
                  <a:lnTo>
                    <a:pt x="172" y="111"/>
                  </a:lnTo>
                  <a:lnTo>
                    <a:pt x="172" y="107"/>
                  </a:lnTo>
                  <a:lnTo>
                    <a:pt x="172" y="104"/>
                  </a:lnTo>
                  <a:lnTo>
                    <a:pt x="174" y="103"/>
                  </a:lnTo>
                  <a:lnTo>
                    <a:pt x="174" y="101"/>
                  </a:lnTo>
                  <a:lnTo>
                    <a:pt x="174" y="100"/>
                  </a:lnTo>
                  <a:lnTo>
                    <a:pt x="175" y="100"/>
                  </a:lnTo>
                  <a:lnTo>
                    <a:pt x="177" y="98"/>
                  </a:lnTo>
                  <a:lnTo>
                    <a:pt x="180" y="98"/>
                  </a:lnTo>
                  <a:lnTo>
                    <a:pt x="183" y="98"/>
                  </a:lnTo>
                  <a:lnTo>
                    <a:pt x="185" y="96"/>
                  </a:lnTo>
                  <a:lnTo>
                    <a:pt x="187" y="96"/>
                  </a:lnTo>
                  <a:lnTo>
                    <a:pt x="187" y="96"/>
                  </a:lnTo>
                  <a:lnTo>
                    <a:pt x="188" y="95"/>
                  </a:lnTo>
                  <a:lnTo>
                    <a:pt x="190" y="93"/>
                  </a:lnTo>
                  <a:lnTo>
                    <a:pt x="190" y="90"/>
                  </a:lnTo>
                  <a:lnTo>
                    <a:pt x="190" y="89"/>
                  </a:lnTo>
                  <a:lnTo>
                    <a:pt x="190" y="87"/>
                  </a:lnTo>
                  <a:lnTo>
                    <a:pt x="191" y="87"/>
                  </a:lnTo>
                  <a:lnTo>
                    <a:pt x="191" y="85"/>
                  </a:lnTo>
                  <a:lnTo>
                    <a:pt x="193" y="85"/>
                  </a:lnTo>
                  <a:lnTo>
                    <a:pt x="194" y="85"/>
                  </a:lnTo>
                  <a:lnTo>
                    <a:pt x="196" y="85"/>
                  </a:lnTo>
                  <a:lnTo>
                    <a:pt x="198" y="85"/>
                  </a:lnTo>
                  <a:lnTo>
                    <a:pt x="199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2" y="85"/>
                  </a:lnTo>
                  <a:lnTo>
                    <a:pt x="204" y="85"/>
                  </a:lnTo>
                  <a:lnTo>
                    <a:pt x="204" y="84"/>
                  </a:lnTo>
                  <a:lnTo>
                    <a:pt x="205" y="84"/>
                  </a:lnTo>
                  <a:lnTo>
                    <a:pt x="205" y="85"/>
                  </a:lnTo>
                  <a:lnTo>
                    <a:pt x="205" y="85"/>
                  </a:lnTo>
                  <a:lnTo>
                    <a:pt x="205" y="87"/>
                  </a:lnTo>
                  <a:lnTo>
                    <a:pt x="205" y="87"/>
                  </a:lnTo>
                  <a:lnTo>
                    <a:pt x="205" y="89"/>
                  </a:lnTo>
                  <a:lnTo>
                    <a:pt x="205" y="89"/>
                  </a:lnTo>
                  <a:lnTo>
                    <a:pt x="204" y="89"/>
                  </a:lnTo>
                  <a:lnTo>
                    <a:pt x="204" y="90"/>
                  </a:lnTo>
                  <a:lnTo>
                    <a:pt x="205" y="90"/>
                  </a:lnTo>
                  <a:lnTo>
                    <a:pt x="205" y="92"/>
                  </a:lnTo>
                  <a:lnTo>
                    <a:pt x="207" y="92"/>
                  </a:lnTo>
                  <a:lnTo>
                    <a:pt x="209" y="92"/>
                  </a:lnTo>
                  <a:lnTo>
                    <a:pt x="209" y="93"/>
                  </a:lnTo>
                  <a:lnTo>
                    <a:pt x="209" y="93"/>
                  </a:lnTo>
                  <a:lnTo>
                    <a:pt x="209" y="95"/>
                  </a:lnTo>
                  <a:lnTo>
                    <a:pt x="207" y="95"/>
                  </a:lnTo>
                  <a:lnTo>
                    <a:pt x="207" y="95"/>
                  </a:lnTo>
                  <a:lnTo>
                    <a:pt x="207" y="96"/>
                  </a:lnTo>
                  <a:lnTo>
                    <a:pt x="209" y="96"/>
                  </a:lnTo>
                  <a:lnTo>
                    <a:pt x="210" y="96"/>
                  </a:lnTo>
                  <a:lnTo>
                    <a:pt x="212" y="98"/>
                  </a:lnTo>
                  <a:lnTo>
                    <a:pt x="213" y="98"/>
                  </a:lnTo>
                  <a:lnTo>
                    <a:pt x="215" y="100"/>
                  </a:lnTo>
                  <a:lnTo>
                    <a:pt x="216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20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7" y="106"/>
                  </a:lnTo>
                  <a:lnTo>
                    <a:pt x="229" y="106"/>
                  </a:lnTo>
                  <a:lnTo>
                    <a:pt x="231" y="106"/>
                  </a:lnTo>
                  <a:lnTo>
                    <a:pt x="232" y="107"/>
                  </a:lnTo>
                  <a:lnTo>
                    <a:pt x="232" y="107"/>
                  </a:lnTo>
                  <a:lnTo>
                    <a:pt x="232" y="109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5" y="109"/>
                  </a:lnTo>
                  <a:lnTo>
                    <a:pt x="237" y="107"/>
                  </a:lnTo>
                  <a:lnTo>
                    <a:pt x="237" y="107"/>
                  </a:lnTo>
                  <a:lnTo>
                    <a:pt x="237" y="109"/>
                  </a:lnTo>
                  <a:lnTo>
                    <a:pt x="237" y="109"/>
                  </a:lnTo>
                  <a:lnTo>
                    <a:pt x="239" y="111"/>
                  </a:lnTo>
                  <a:lnTo>
                    <a:pt x="240" y="112"/>
                  </a:lnTo>
                  <a:lnTo>
                    <a:pt x="242" y="112"/>
                  </a:lnTo>
                  <a:lnTo>
                    <a:pt x="242" y="112"/>
                  </a:lnTo>
                  <a:lnTo>
                    <a:pt x="242" y="114"/>
                  </a:lnTo>
                  <a:lnTo>
                    <a:pt x="242" y="114"/>
                  </a:lnTo>
                  <a:lnTo>
                    <a:pt x="243" y="115"/>
                  </a:lnTo>
                  <a:lnTo>
                    <a:pt x="243" y="117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5" y="120"/>
                  </a:lnTo>
                  <a:lnTo>
                    <a:pt x="246" y="123"/>
                  </a:lnTo>
                  <a:lnTo>
                    <a:pt x="246" y="125"/>
                  </a:lnTo>
                  <a:lnTo>
                    <a:pt x="248" y="125"/>
                  </a:lnTo>
                  <a:lnTo>
                    <a:pt x="250" y="125"/>
                  </a:lnTo>
                  <a:lnTo>
                    <a:pt x="250" y="126"/>
                  </a:lnTo>
                  <a:lnTo>
                    <a:pt x="251" y="130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6"/>
                  </a:lnTo>
                  <a:lnTo>
                    <a:pt x="250" y="136"/>
                  </a:lnTo>
                  <a:lnTo>
                    <a:pt x="250" y="137"/>
                  </a:lnTo>
                  <a:lnTo>
                    <a:pt x="251" y="139"/>
                  </a:lnTo>
                  <a:lnTo>
                    <a:pt x="251" y="141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0" y="144"/>
                  </a:lnTo>
                  <a:lnTo>
                    <a:pt x="250" y="144"/>
                  </a:lnTo>
                  <a:lnTo>
                    <a:pt x="248" y="145"/>
                  </a:lnTo>
                  <a:lnTo>
                    <a:pt x="246" y="147"/>
                  </a:lnTo>
                  <a:lnTo>
                    <a:pt x="246" y="150"/>
                  </a:lnTo>
                  <a:lnTo>
                    <a:pt x="246" y="152"/>
                  </a:lnTo>
                  <a:lnTo>
                    <a:pt x="246" y="152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1" y="156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4" y="158"/>
                  </a:lnTo>
                  <a:lnTo>
                    <a:pt x="256" y="158"/>
                  </a:lnTo>
                  <a:lnTo>
                    <a:pt x="257" y="158"/>
                  </a:lnTo>
                  <a:lnTo>
                    <a:pt x="259" y="158"/>
                  </a:lnTo>
                  <a:lnTo>
                    <a:pt x="259" y="159"/>
                  </a:lnTo>
                  <a:lnTo>
                    <a:pt x="262" y="159"/>
                  </a:lnTo>
                  <a:lnTo>
                    <a:pt x="264" y="159"/>
                  </a:lnTo>
                  <a:lnTo>
                    <a:pt x="265" y="159"/>
                  </a:lnTo>
                  <a:lnTo>
                    <a:pt x="268" y="159"/>
                  </a:lnTo>
                  <a:lnTo>
                    <a:pt x="272" y="159"/>
                  </a:lnTo>
                  <a:lnTo>
                    <a:pt x="275" y="159"/>
                  </a:lnTo>
                  <a:lnTo>
                    <a:pt x="276" y="159"/>
                  </a:lnTo>
                  <a:lnTo>
                    <a:pt x="280" y="159"/>
                  </a:lnTo>
                  <a:lnTo>
                    <a:pt x="284" y="161"/>
                  </a:lnTo>
                  <a:lnTo>
                    <a:pt x="287" y="161"/>
                  </a:lnTo>
                  <a:lnTo>
                    <a:pt x="289" y="163"/>
                  </a:lnTo>
                  <a:lnTo>
                    <a:pt x="291" y="163"/>
                  </a:lnTo>
                  <a:lnTo>
                    <a:pt x="292" y="166"/>
                  </a:lnTo>
                  <a:lnTo>
                    <a:pt x="294" y="166"/>
                  </a:lnTo>
                  <a:lnTo>
                    <a:pt x="297" y="167"/>
                  </a:lnTo>
                  <a:lnTo>
                    <a:pt x="300" y="169"/>
                  </a:lnTo>
                  <a:lnTo>
                    <a:pt x="302" y="169"/>
                  </a:lnTo>
                  <a:lnTo>
                    <a:pt x="305" y="172"/>
                  </a:lnTo>
                  <a:lnTo>
                    <a:pt x="306" y="172"/>
                  </a:lnTo>
                  <a:lnTo>
                    <a:pt x="309" y="174"/>
                  </a:lnTo>
                  <a:lnTo>
                    <a:pt x="314" y="174"/>
                  </a:lnTo>
                  <a:lnTo>
                    <a:pt x="314" y="174"/>
                  </a:lnTo>
                  <a:lnTo>
                    <a:pt x="314" y="175"/>
                  </a:lnTo>
                  <a:lnTo>
                    <a:pt x="314" y="177"/>
                  </a:lnTo>
                  <a:lnTo>
                    <a:pt x="314" y="177"/>
                  </a:lnTo>
                  <a:lnTo>
                    <a:pt x="314" y="178"/>
                  </a:lnTo>
                  <a:lnTo>
                    <a:pt x="316" y="178"/>
                  </a:lnTo>
                  <a:lnTo>
                    <a:pt x="317" y="178"/>
                  </a:lnTo>
                  <a:lnTo>
                    <a:pt x="317" y="180"/>
                  </a:lnTo>
                  <a:lnTo>
                    <a:pt x="317" y="180"/>
                  </a:lnTo>
                  <a:lnTo>
                    <a:pt x="319" y="185"/>
                  </a:lnTo>
                  <a:lnTo>
                    <a:pt x="321" y="189"/>
                  </a:lnTo>
                  <a:lnTo>
                    <a:pt x="322" y="191"/>
                  </a:lnTo>
                  <a:lnTo>
                    <a:pt x="322" y="193"/>
                  </a:lnTo>
                  <a:lnTo>
                    <a:pt x="325" y="194"/>
                  </a:lnTo>
                  <a:lnTo>
                    <a:pt x="325" y="196"/>
                  </a:lnTo>
                  <a:lnTo>
                    <a:pt x="328" y="197"/>
                  </a:lnTo>
                  <a:lnTo>
                    <a:pt x="328" y="199"/>
                  </a:lnTo>
                  <a:lnTo>
                    <a:pt x="328" y="200"/>
                  </a:lnTo>
                  <a:lnTo>
                    <a:pt x="328" y="200"/>
                  </a:lnTo>
                  <a:lnTo>
                    <a:pt x="333" y="200"/>
                  </a:lnTo>
                  <a:lnTo>
                    <a:pt x="336" y="200"/>
                  </a:lnTo>
                  <a:lnTo>
                    <a:pt x="341" y="199"/>
                  </a:lnTo>
                  <a:lnTo>
                    <a:pt x="349" y="200"/>
                  </a:lnTo>
                  <a:lnTo>
                    <a:pt x="355" y="200"/>
                  </a:lnTo>
                  <a:lnTo>
                    <a:pt x="363" y="202"/>
                  </a:lnTo>
                  <a:lnTo>
                    <a:pt x="366" y="202"/>
                  </a:lnTo>
                  <a:lnTo>
                    <a:pt x="374" y="204"/>
                  </a:lnTo>
                  <a:lnTo>
                    <a:pt x="377" y="202"/>
                  </a:lnTo>
                  <a:lnTo>
                    <a:pt x="380" y="200"/>
                  </a:lnTo>
                  <a:lnTo>
                    <a:pt x="382" y="202"/>
                  </a:lnTo>
                  <a:lnTo>
                    <a:pt x="388" y="202"/>
                  </a:lnTo>
                  <a:lnTo>
                    <a:pt x="393" y="202"/>
                  </a:lnTo>
                  <a:lnTo>
                    <a:pt x="398" y="204"/>
                  </a:lnTo>
                  <a:lnTo>
                    <a:pt x="401" y="204"/>
                  </a:lnTo>
                  <a:lnTo>
                    <a:pt x="403" y="204"/>
                  </a:lnTo>
                  <a:lnTo>
                    <a:pt x="404" y="204"/>
                  </a:lnTo>
                  <a:lnTo>
                    <a:pt x="406" y="204"/>
                  </a:lnTo>
                  <a:lnTo>
                    <a:pt x="406" y="205"/>
                  </a:lnTo>
                  <a:lnTo>
                    <a:pt x="409" y="208"/>
                  </a:lnTo>
                  <a:lnTo>
                    <a:pt x="410" y="210"/>
                  </a:lnTo>
                  <a:lnTo>
                    <a:pt x="412" y="210"/>
                  </a:lnTo>
                  <a:lnTo>
                    <a:pt x="418" y="211"/>
                  </a:lnTo>
                  <a:lnTo>
                    <a:pt x="421" y="211"/>
                  </a:lnTo>
                  <a:lnTo>
                    <a:pt x="426" y="213"/>
                  </a:lnTo>
                  <a:lnTo>
                    <a:pt x="428" y="215"/>
                  </a:lnTo>
                  <a:lnTo>
                    <a:pt x="431" y="216"/>
                  </a:lnTo>
                  <a:lnTo>
                    <a:pt x="436" y="218"/>
                  </a:lnTo>
                  <a:lnTo>
                    <a:pt x="439" y="216"/>
                  </a:lnTo>
                  <a:lnTo>
                    <a:pt x="444" y="216"/>
                  </a:lnTo>
                  <a:lnTo>
                    <a:pt x="447" y="215"/>
                  </a:lnTo>
                  <a:lnTo>
                    <a:pt x="447" y="219"/>
                  </a:lnTo>
                  <a:lnTo>
                    <a:pt x="450" y="219"/>
                  </a:lnTo>
                  <a:lnTo>
                    <a:pt x="451" y="219"/>
                  </a:lnTo>
                  <a:lnTo>
                    <a:pt x="453" y="219"/>
                  </a:lnTo>
                  <a:lnTo>
                    <a:pt x="455" y="219"/>
                  </a:lnTo>
                  <a:lnTo>
                    <a:pt x="455" y="219"/>
                  </a:lnTo>
                  <a:lnTo>
                    <a:pt x="456" y="218"/>
                  </a:lnTo>
                  <a:lnTo>
                    <a:pt x="458" y="216"/>
                  </a:lnTo>
                  <a:lnTo>
                    <a:pt x="461" y="216"/>
                  </a:lnTo>
                  <a:lnTo>
                    <a:pt x="462" y="215"/>
                  </a:lnTo>
                  <a:lnTo>
                    <a:pt x="466" y="213"/>
                  </a:lnTo>
                  <a:lnTo>
                    <a:pt x="472" y="210"/>
                  </a:lnTo>
                  <a:lnTo>
                    <a:pt x="475" y="210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80" y="208"/>
                  </a:lnTo>
                  <a:lnTo>
                    <a:pt x="481" y="208"/>
                  </a:lnTo>
                  <a:lnTo>
                    <a:pt x="485" y="207"/>
                  </a:lnTo>
                  <a:lnTo>
                    <a:pt x="486" y="207"/>
                  </a:lnTo>
                  <a:lnTo>
                    <a:pt x="494" y="207"/>
                  </a:lnTo>
                  <a:lnTo>
                    <a:pt x="494" y="205"/>
                  </a:lnTo>
                  <a:lnTo>
                    <a:pt x="497" y="205"/>
                  </a:lnTo>
                  <a:lnTo>
                    <a:pt x="499" y="205"/>
                  </a:lnTo>
                  <a:lnTo>
                    <a:pt x="502" y="205"/>
                  </a:lnTo>
                  <a:lnTo>
                    <a:pt x="505" y="205"/>
                  </a:lnTo>
                  <a:lnTo>
                    <a:pt x="507" y="205"/>
                  </a:lnTo>
                  <a:lnTo>
                    <a:pt x="510" y="205"/>
                  </a:lnTo>
                  <a:lnTo>
                    <a:pt x="513" y="205"/>
                  </a:lnTo>
                  <a:lnTo>
                    <a:pt x="516" y="205"/>
                  </a:lnTo>
                  <a:lnTo>
                    <a:pt x="518" y="205"/>
                  </a:lnTo>
                  <a:lnTo>
                    <a:pt x="521" y="204"/>
                  </a:lnTo>
                  <a:lnTo>
                    <a:pt x="521" y="204"/>
                  </a:lnTo>
                  <a:lnTo>
                    <a:pt x="524" y="202"/>
                  </a:lnTo>
                  <a:lnTo>
                    <a:pt x="527" y="202"/>
                  </a:lnTo>
                  <a:lnTo>
                    <a:pt x="529" y="200"/>
                  </a:lnTo>
                  <a:lnTo>
                    <a:pt x="530" y="20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3" y="197"/>
                  </a:lnTo>
                  <a:lnTo>
                    <a:pt x="535" y="196"/>
                  </a:lnTo>
                  <a:lnTo>
                    <a:pt x="537" y="194"/>
                  </a:lnTo>
                  <a:lnTo>
                    <a:pt x="537" y="194"/>
                  </a:lnTo>
                  <a:lnTo>
                    <a:pt x="538" y="193"/>
                  </a:lnTo>
                  <a:lnTo>
                    <a:pt x="540" y="191"/>
                  </a:lnTo>
                  <a:lnTo>
                    <a:pt x="540" y="189"/>
                  </a:lnTo>
                  <a:lnTo>
                    <a:pt x="541" y="189"/>
                  </a:lnTo>
                  <a:lnTo>
                    <a:pt x="543" y="189"/>
                  </a:lnTo>
                  <a:lnTo>
                    <a:pt x="548" y="188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49" y="186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2" y="183"/>
                  </a:lnTo>
                  <a:lnTo>
                    <a:pt x="554" y="183"/>
                  </a:lnTo>
                  <a:lnTo>
                    <a:pt x="554" y="183"/>
                  </a:lnTo>
                  <a:lnTo>
                    <a:pt x="554" y="182"/>
                  </a:lnTo>
                  <a:lnTo>
                    <a:pt x="552" y="180"/>
                  </a:lnTo>
                  <a:lnTo>
                    <a:pt x="552" y="180"/>
                  </a:lnTo>
                  <a:lnTo>
                    <a:pt x="551" y="177"/>
                  </a:lnTo>
                  <a:lnTo>
                    <a:pt x="549" y="177"/>
                  </a:lnTo>
                  <a:lnTo>
                    <a:pt x="548" y="175"/>
                  </a:lnTo>
                  <a:lnTo>
                    <a:pt x="548" y="174"/>
                  </a:lnTo>
                  <a:lnTo>
                    <a:pt x="546" y="172"/>
                  </a:lnTo>
                  <a:lnTo>
                    <a:pt x="546" y="172"/>
                  </a:lnTo>
                  <a:lnTo>
                    <a:pt x="546" y="170"/>
                  </a:lnTo>
                  <a:lnTo>
                    <a:pt x="548" y="169"/>
                  </a:lnTo>
                  <a:lnTo>
                    <a:pt x="548" y="167"/>
                  </a:lnTo>
                  <a:lnTo>
                    <a:pt x="548" y="166"/>
                  </a:lnTo>
                  <a:lnTo>
                    <a:pt x="549" y="163"/>
                  </a:lnTo>
                  <a:lnTo>
                    <a:pt x="551" y="163"/>
                  </a:lnTo>
                  <a:lnTo>
                    <a:pt x="551" y="161"/>
                  </a:lnTo>
                  <a:lnTo>
                    <a:pt x="554" y="159"/>
                  </a:lnTo>
                  <a:lnTo>
                    <a:pt x="555" y="159"/>
                  </a:lnTo>
                  <a:lnTo>
                    <a:pt x="557" y="159"/>
                  </a:lnTo>
                  <a:lnTo>
                    <a:pt x="559" y="159"/>
                  </a:lnTo>
                  <a:lnTo>
                    <a:pt x="560" y="159"/>
                  </a:lnTo>
                  <a:lnTo>
                    <a:pt x="562" y="159"/>
                  </a:lnTo>
                  <a:lnTo>
                    <a:pt x="563" y="161"/>
                  </a:lnTo>
                  <a:lnTo>
                    <a:pt x="565" y="163"/>
                  </a:lnTo>
                  <a:lnTo>
                    <a:pt x="570" y="164"/>
                  </a:lnTo>
                  <a:lnTo>
                    <a:pt x="573" y="164"/>
                  </a:lnTo>
                  <a:lnTo>
                    <a:pt x="573" y="164"/>
                  </a:lnTo>
                  <a:lnTo>
                    <a:pt x="576" y="164"/>
                  </a:lnTo>
                  <a:lnTo>
                    <a:pt x="576" y="164"/>
                  </a:lnTo>
                  <a:lnTo>
                    <a:pt x="578" y="164"/>
                  </a:lnTo>
                  <a:lnTo>
                    <a:pt x="579" y="164"/>
                  </a:lnTo>
                  <a:lnTo>
                    <a:pt x="581" y="163"/>
                  </a:lnTo>
                  <a:lnTo>
                    <a:pt x="582" y="163"/>
                  </a:lnTo>
                  <a:lnTo>
                    <a:pt x="582" y="163"/>
                  </a:lnTo>
                  <a:lnTo>
                    <a:pt x="584" y="161"/>
                  </a:lnTo>
                  <a:lnTo>
                    <a:pt x="585" y="161"/>
                  </a:lnTo>
                  <a:lnTo>
                    <a:pt x="585" y="159"/>
                  </a:lnTo>
                  <a:lnTo>
                    <a:pt x="587" y="158"/>
                  </a:lnTo>
                  <a:lnTo>
                    <a:pt x="590" y="156"/>
                  </a:lnTo>
                  <a:lnTo>
                    <a:pt x="590" y="155"/>
                  </a:lnTo>
                  <a:lnTo>
                    <a:pt x="592" y="155"/>
                  </a:lnTo>
                  <a:lnTo>
                    <a:pt x="592" y="153"/>
                  </a:lnTo>
                  <a:lnTo>
                    <a:pt x="592" y="153"/>
                  </a:lnTo>
                  <a:lnTo>
                    <a:pt x="593" y="153"/>
                  </a:lnTo>
                  <a:lnTo>
                    <a:pt x="595" y="153"/>
                  </a:lnTo>
                  <a:lnTo>
                    <a:pt x="596" y="153"/>
                  </a:lnTo>
                  <a:lnTo>
                    <a:pt x="601" y="153"/>
                  </a:lnTo>
                  <a:lnTo>
                    <a:pt x="601" y="153"/>
                  </a:lnTo>
                  <a:lnTo>
                    <a:pt x="604" y="153"/>
                  </a:lnTo>
                  <a:lnTo>
                    <a:pt x="606" y="153"/>
                  </a:lnTo>
                  <a:lnTo>
                    <a:pt x="608" y="152"/>
                  </a:lnTo>
                  <a:lnTo>
                    <a:pt x="609" y="150"/>
                  </a:lnTo>
                  <a:lnTo>
                    <a:pt x="612" y="148"/>
                  </a:lnTo>
                  <a:lnTo>
                    <a:pt x="614" y="148"/>
                  </a:lnTo>
                  <a:lnTo>
                    <a:pt x="614" y="148"/>
                  </a:lnTo>
                  <a:lnTo>
                    <a:pt x="615" y="147"/>
                  </a:lnTo>
                  <a:lnTo>
                    <a:pt x="615" y="145"/>
                  </a:lnTo>
                  <a:lnTo>
                    <a:pt x="615" y="145"/>
                  </a:lnTo>
                  <a:lnTo>
                    <a:pt x="615" y="144"/>
                  </a:lnTo>
                  <a:lnTo>
                    <a:pt x="617" y="144"/>
                  </a:lnTo>
                  <a:lnTo>
                    <a:pt x="619" y="141"/>
                  </a:lnTo>
                  <a:lnTo>
                    <a:pt x="619" y="139"/>
                  </a:lnTo>
                  <a:lnTo>
                    <a:pt x="620" y="139"/>
                  </a:lnTo>
                  <a:lnTo>
                    <a:pt x="620" y="137"/>
                  </a:lnTo>
                  <a:lnTo>
                    <a:pt x="622" y="137"/>
                  </a:lnTo>
                  <a:lnTo>
                    <a:pt x="623" y="136"/>
                  </a:lnTo>
                  <a:lnTo>
                    <a:pt x="623" y="136"/>
                  </a:lnTo>
                  <a:lnTo>
                    <a:pt x="625" y="136"/>
                  </a:lnTo>
                  <a:lnTo>
                    <a:pt x="626" y="136"/>
                  </a:lnTo>
                  <a:lnTo>
                    <a:pt x="630" y="136"/>
                  </a:lnTo>
                  <a:lnTo>
                    <a:pt x="631" y="136"/>
                  </a:lnTo>
                  <a:lnTo>
                    <a:pt x="631" y="136"/>
                  </a:lnTo>
                  <a:lnTo>
                    <a:pt x="633" y="136"/>
                  </a:lnTo>
                  <a:lnTo>
                    <a:pt x="633" y="134"/>
                  </a:lnTo>
                  <a:lnTo>
                    <a:pt x="633" y="133"/>
                  </a:lnTo>
                  <a:lnTo>
                    <a:pt x="633" y="133"/>
                  </a:lnTo>
                  <a:lnTo>
                    <a:pt x="633" y="131"/>
                  </a:lnTo>
                  <a:lnTo>
                    <a:pt x="634" y="131"/>
                  </a:lnTo>
                  <a:lnTo>
                    <a:pt x="636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9" y="133"/>
                  </a:lnTo>
                  <a:lnTo>
                    <a:pt x="641" y="131"/>
                  </a:lnTo>
                  <a:lnTo>
                    <a:pt x="642" y="131"/>
                  </a:lnTo>
                  <a:lnTo>
                    <a:pt x="644" y="130"/>
                  </a:lnTo>
                  <a:lnTo>
                    <a:pt x="645" y="130"/>
                  </a:lnTo>
                  <a:lnTo>
                    <a:pt x="647" y="130"/>
                  </a:lnTo>
                  <a:lnTo>
                    <a:pt x="650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3" y="130"/>
                  </a:lnTo>
                  <a:lnTo>
                    <a:pt x="653" y="128"/>
                  </a:lnTo>
                  <a:lnTo>
                    <a:pt x="655" y="130"/>
                  </a:lnTo>
                  <a:lnTo>
                    <a:pt x="656" y="130"/>
                  </a:lnTo>
                  <a:lnTo>
                    <a:pt x="658" y="131"/>
                  </a:lnTo>
                  <a:lnTo>
                    <a:pt x="661" y="131"/>
                  </a:lnTo>
                  <a:lnTo>
                    <a:pt x="663" y="131"/>
                  </a:lnTo>
                  <a:lnTo>
                    <a:pt x="664" y="131"/>
                  </a:lnTo>
                  <a:lnTo>
                    <a:pt x="666" y="131"/>
                  </a:lnTo>
                  <a:lnTo>
                    <a:pt x="667" y="131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69" y="128"/>
                  </a:lnTo>
                  <a:lnTo>
                    <a:pt x="669" y="126"/>
                  </a:lnTo>
                  <a:lnTo>
                    <a:pt x="669" y="126"/>
                  </a:lnTo>
                  <a:lnTo>
                    <a:pt x="667" y="125"/>
                  </a:lnTo>
                  <a:lnTo>
                    <a:pt x="667" y="123"/>
                  </a:lnTo>
                  <a:lnTo>
                    <a:pt x="667" y="123"/>
                  </a:lnTo>
                  <a:lnTo>
                    <a:pt x="666" y="122"/>
                  </a:lnTo>
                  <a:lnTo>
                    <a:pt x="664" y="120"/>
                  </a:lnTo>
                  <a:lnTo>
                    <a:pt x="664" y="120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0" y="115"/>
                  </a:lnTo>
                  <a:lnTo>
                    <a:pt x="660" y="115"/>
                  </a:lnTo>
                  <a:lnTo>
                    <a:pt x="658" y="115"/>
                  </a:lnTo>
                  <a:lnTo>
                    <a:pt x="658" y="114"/>
                  </a:lnTo>
                  <a:lnTo>
                    <a:pt x="658" y="114"/>
                  </a:lnTo>
                  <a:lnTo>
                    <a:pt x="656" y="112"/>
                  </a:lnTo>
                  <a:lnTo>
                    <a:pt x="656" y="112"/>
                  </a:lnTo>
                  <a:lnTo>
                    <a:pt x="655" y="112"/>
                  </a:lnTo>
                  <a:lnTo>
                    <a:pt x="655" y="111"/>
                  </a:lnTo>
                  <a:lnTo>
                    <a:pt x="653" y="111"/>
                  </a:lnTo>
                  <a:lnTo>
                    <a:pt x="652" y="109"/>
                  </a:lnTo>
                  <a:lnTo>
                    <a:pt x="650" y="107"/>
                  </a:lnTo>
                  <a:lnTo>
                    <a:pt x="649" y="106"/>
                  </a:lnTo>
                  <a:lnTo>
                    <a:pt x="645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1" y="106"/>
                  </a:lnTo>
                  <a:lnTo>
                    <a:pt x="639" y="106"/>
                  </a:lnTo>
                  <a:lnTo>
                    <a:pt x="637" y="106"/>
                  </a:lnTo>
                  <a:lnTo>
                    <a:pt x="637" y="107"/>
                  </a:lnTo>
                  <a:lnTo>
                    <a:pt x="634" y="109"/>
                  </a:lnTo>
                  <a:lnTo>
                    <a:pt x="634" y="111"/>
                  </a:lnTo>
                  <a:lnTo>
                    <a:pt x="633" y="112"/>
                  </a:lnTo>
                  <a:lnTo>
                    <a:pt x="633" y="112"/>
                  </a:lnTo>
                  <a:lnTo>
                    <a:pt x="631" y="112"/>
                  </a:lnTo>
                  <a:lnTo>
                    <a:pt x="630" y="111"/>
                  </a:lnTo>
                  <a:lnTo>
                    <a:pt x="628" y="109"/>
                  </a:lnTo>
                  <a:lnTo>
                    <a:pt x="626" y="109"/>
                  </a:lnTo>
                  <a:lnTo>
                    <a:pt x="626" y="109"/>
                  </a:lnTo>
                  <a:lnTo>
                    <a:pt x="623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9" y="109"/>
                  </a:lnTo>
                  <a:lnTo>
                    <a:pt x="617" y="109"/>
                  </a:lnTo>
                  <a:lnTo>
                    <a:pt x="615" y="109"/>
                  </a:lnTo>
                  <a:lnTo>
                    <a:pt x="614" y="109"/>
                  </a:lnTo>
                  <a:lnTo>
                    <a:pt x="612" y="111"/>
                  </a:lnTo>
                  <a:lnTo>
                    <a:pt x="611" y="112"/>
                  </a:lnTo>
                  <a:lnTo>
                    <a:pt x="611" y="111"/>
                  </a:lnTo>
                  <a:lnTo>
                    <a:pt x="609" y="109"/>
                  </a:lnTo>
                  <a:lnTo>
                    <a:pt x="608" y="109"/>
                  </a:lnTo>
                  <a:lnTo>
                    <a:pt x="606" y="107"/>
                  </a:lnTo>
                  <a:lnTo>
                    <a:pt x="606" y="104"/>
                  </a:lnTo>
                  <a:lnTo>
                    <a:pt x="608" y="103"/>
                  </a:lnTo>
                  <a:lnTo>
                    <a:pt x="609" y="101"/>
                  </a:lnTo>
                  <a:lnTo>
                    <a:pt x="609" y="100"/>
                  </a:lnTo>
                  <a:lnTo>
                    <a:pt x="609" y="98"/>
                  </a:lnTo>
                  <a:lnTo>
                    <a:pt x="611" y="95"/>
                  </a:lnTo>
                  <a:lnTo>
                    <a:pt x="612" y="93"/>
                  </a:lnTo>
                  <a:lnTo>
                    <a:pt x="612" y="92"/>
                  </a:lnTo>
                  <a:lnTo>
                    <a:pt x="614" y="90"/>
                  </a:lnTo>
                  <a:lnTo>
                    <a:pt x="614" y="89"/>
                  </a:lnTo>
                  <a:lnTo>
                    <a:pt x="615" y="87"/>
                  </a:lnTo>
                  <a:lnTo>
                    <a:pt x="615" y="84"/>
                  </a:lnTo>
                  <a:lnTo>
                    <a:pt x="619" y="79"/>
                  </a:lnTo>
                  <a:lnTo>
                    <a:pt x="622" y="74"/>
                  </a:lnTo>
                  <a:lnTo>
                    <a:pt x="623" y="73"/>
                  </a:lnTo>
                  <a:lnTo>
                    <a:pt x="625" y="74"/>
                  </a:lnTo>
                  <a:lnTo>
                    <a:pt x="628" y="74"/>
                  </a:lnTo>
                  <a:lnTo>
                    <a:pt x="631" y="76"/>
                  </a:lnTo>
                  <a:lnTo>
                    <a:pt x="634" y="76"/>
                  </a:lnTo>
                  <a:lnTo>
                    <a:pt x="637" y="78"/>
                  </a:lnTo>
                  <a:lnTo>
                    <a:pt x="639" y="78"/>
                  </a:lnTo>
                  <a:lnTo>
                    <a:pt x="639" y="78"/>
                  </a:lnTo>
                  <a:lnTo>
                    <a:pt x="644" y="74"/>
                  </a:lnTo>
                  <a:lnTo>
                    <a:pt x="649" y="71"/>
                  </a:lnTo>
                  <a:lnTo>
                    <a:pt x="653" y="70"/>
                  </a:lnTo>
                  <a:lnTo>
                    <a:pt x="656" y="70"/>
                  </a:lnTo>
                  <a:lnTo>
                    <a:pt x="658" y="68"/>
                  </a:lnTo>
                  <a:lnTo>
                    <a:pt x="660" y="68"/>
                  </a:lnTo>
                  <a:lnTo>
                    <a:pt x="661" y="66"/>
                  </a:lnTo>
                  <a:lnTo>
                    <a:pt x="661" y="63"/>
                  </a:lnTo>
                  <a:lnTo>
                    <a:pt x="661" y="62"/>
                  </a:lnTo>
                  <a:lnTo>
                    <a:pt x="660" y="62"/>
                  </a:lnTo>
                  <a:lnTo>
                    <a:pt x="658" y="62"/>
                  </a:lnTo>
                  <a:lnTo>
                    <a:pt x="660" y="60"/>
                  </a:lnTo>
                  <a:lnTo>
                    <a:pt x="660" y="60"/>
                  </a:lnTo>
                  <a:lnTo>
                    <a:pt x="660" y="59"/>
                  </a:lnTo>
                  <a:lnTo>
                    <a:pt x="661" y="57"/>
                  </a:lnTo>
                  <a:lnTo>
                    <a:pt x="663" y="55"/>
                  </a:lnTo>
                  <a:lnTo>
                    <a:pt x="663" y="54"/>
                  </a:lnTo>
                  <a:lnTo>
                    <a:pt x="663" y="52"/>
                  </a:lnTo>
                  <a:lnTo>
                    <a:pt x="664" y="51"/>
                  </a:lnTo>
                  <a:lnTo>
                    <a:pt x="666" y="49"/>
                  </a:lnTo>
                  <a:lnTo>
                    <a:pt x="667" y="48"/>
                  </a:lnTo>
                  <a:lnTo>
                    <a:pt x="667" y="46"/>
                  </a:lnTo>
                  <a:lnTo>
                    <a:pt x="667" y="44"/>
                  </a:lnTo>
                  <a:lnTo>
                    <a:pt x="671" y="41"/>
                  </a:lnTo>
                  <a:lnTo>
                    <a:pt x="672" y="38"/>
                  </a:lnTo>
                  <a:lnTo>
                    <a:pt x="674" y="37"/>
                  </a:lnTo>
                  <a:lnTo>
                    <a:pt x="678" y="33"/>
                  </a:lnTo>
                  <a:lnTo>
                    <a:pt x="680" y="32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0" y="26"/>
                  </a:lnTo>
                  <a:lnTo>
                    <a:pt x="680" y="22"/>
                  </a:lnTo>
                  <a:lnTo>
                    <a:pt x="680" y="21"/>
                  </a:lnTo>
                  <a:lnTo>
                    <a:pt x="680" y="19"/>
                  </a:lnTo>
                  <a:lnTo>
                    <a:pt x="678" y="19"/>
                  </a:lnTo>
                  <a:lnTo>
                    <a:pt x="675" y="19"/>
                  </a:lnTo>
                  <a:lnTo>
                    <a:pt x="672" y="19"/>
                  </a:lnTo>
                  <a:lnTo>
                    <a:pt x="672" y="18"/>
                  </a:lnTo>
                  <a:lnTo>
                    <a:pt x="671" y="16"/>
                  </a:lnTo>
                  <a:lnTo>
                    <a:pt x="672" y="16"/>
                  </a:lnTo>
                  <a:lnTo>
                    <a:pt x="674" y="15"/>
                  </a:lnTo>
                  <a:lnTo>
                    <a:pt x="677" y="11"/>
                  </a:lnTo>
                  <a:lnTo>
                    <a:pt x="680" y="8"/>
                  </a:lnTo>
                  <a:lnTo>
                    <a:pt x="685" y="5"/>
                  </a:lnTo>
                  <a:lnTo>
                    <a:pt x="691" y="5"/>
                  </a:lnTo>
                  <a:lnTo>
                    <a:pt x="696" y="3"/>
                  </a:lnTo>
                  <a:lnTo>
                    <a:pt x="701" y="2"/>
                  </a:lnTo>
                  <a:lnTo>
                    <a:pt x="704" y="2"/>
                  </a:lnTo>
                  <a:lnTo>
                    <a:pt x="705" y="2"/>
                  </a:lnTo>
                  <a:lnTo>
                    <a:pt x="707" y="2"/>
                  </a:lnTo>
                  <a:lnTo>
                    <a:pt x="710" y="2"/>
                  </a:lnTo>
                  <a:lnTo>
                    <a:pt x="713" y="2"/>
                  </a:lnTo>
                  <a:lnTo>
                    <a:pt x="716" y="0"/>
                  </a:lnTo>
                  <a:lnTo>
                    <a:pt x="7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6" name="Freeform 303">
              <a:extLst>
                <a:ext uri="{FF2B5EF4-FFF2-40B4-BE49-F238E27FC236}">
                  <a16:creationId xmlns:a16="http://schemas.microsoft.com/office/drawing/2014/main" id="{70882BA1-8ED8-8746-C5AF-E970DC1A3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748" y="4047520"/>
              <a:ext cx="214414" cy="323571"/>
            </a:xfrm>
            <a:custGeom>
              <a:avLst/>
              <a:gdLst>
                <a:gd name="T0" fmla="*/ 88 w 110"/>
                <a:gd name="T1" fmla="*/ 6 h 166"/>
                <a:gd name="T2" fmla="*/ 95 w 110"/>
                <a:gd name="T3" fmla="*/ 18 h 166"/>
                <a:gd name="T4" fmla="*/ 95 w 110"/>
                <a:gd name="T5" fmla="*/ 27 h 166"/>
                <a:gd name="T6" fmla="*/ 99 w 110"/>
                <a:gd name="T7" fmla="*/ 43 h 166"/>
                <a:gd name="T8" fmla="*/ 96 w 110"/>
                <a:gd name="T9" fmla="*/ 46 h 166"/>
                <a:gd name="T10" fmla="*/ 80 w 110"/>
                <a:gd name="T11" fmla="*/ 47 h 166"/>
                <a:gd name="T12" fmla="*/ 84 w 110"/>
                <a:gd name="T13" fmla="*/ 55 h 166"/>
                <a:gd name="T14" fmla="*/ 92 w 110"/>
                <a:gd name="T15" fmla="*/ 63 h 166"/>
                <a:gd name="T16" fmla="*/ 101 w 110"/>
                <a:gd name="T17" fmla="*/ 77 h 166"/>
                <a:gd name="T18" fmla="*/ 99 w 110"/>
                <a:gd name="T19" fmla="*/ 84 h 166"/>
                <a:gd name="T20" fmla="*/ 95 w 110"/>
                <a:gd name="T21" fmla="*/ 92 h 166"/>
                <a:gd name="T22" fmla="*/ 90 w 110"/>
                <a:gd name="T23" fmla="*/ 99 h 166"/>
                <a:gd name="T24" fmla="*/ 85 w 110"/>
                <a:gd name="T25" fmla="*/ 104 h 166"/>
                <a:gd name="T26" fmla="*/ 88 w 110"/>
                <a:gd name="T27" fmla="*/ 110 h 166"/>
                <a:gd name="T28" fmla="*/ 88 w 110"/>
                <a:gd name="T29" fmla="*/ 114 h 166"/>
                <a:gd name="T30" fmla="*/ 92 w 110"/>
                <a:gd name="T31" fmla="*/ 125 h 166"/>
                <a:gd name="T32" fmla="*/ 95 w 110"/>
                <a:gd name="T33" fmla="*/ 131 h 166"/>
                <a:gd name="T34" fmla="*/ 99 w 110"/>
                <a:gd name="T35" fmla="*/ 139 h 166"/>
                <a:gd name="T36" fmla="*/ 107 w 110"/>
                <a:gd name="T37" fmla="*/ 145 h 166"/>
                <a:gd name="T38" fmla="*/ 109 w 110"/>
                <a:gd name="T39" fmla="*/ 150 h 166"/>
                <a:gd name="T40" fmla="*/ 110 w 110"/>
                <a:gd name="T41" fmla="*/ 156 h 166"/>
                <a:gd name="T42" fmla="*/ 109 w 110"/>
                <a:gd name="T43" fmla="*/ 161 h 166"/>
                <a:gd name="T44" fmla="*/ 109 w 110"/>
                <a:gd name="T45" fmla="*/ 166 h 166"/>
                <a:gd name="T46" fmla="*/ 98 w 110"/>
                <a:gd name="T47" fmla="*/ 161 h 166"/>
                <a:gd name="T48" fmla="*/ 93 w 110"/>
                <a:gd name="T49" fmla="*/ 161 h 166"/>
                <a:gd name="T50" fmla="*/ 90 w 110"/>
                <a:gd name="T51" fmla="*/ 159 h 166"/>
                <a:gd name="T52" fmla="*/ 76 w 110"/>
                <a:gd name="T53" fmla="*/ 158 h 166"/>
                <a:gd name="T54" fmla="*/ 63 w 110"/>
                <a:gd name="T55" fmla="*/ 158 h 166"/>
                <a:gd name="T56" fmla="*/ 52 w 110"/>
                <a:gd name="T57" fmla="*/ 156 h 166"/>
                <a:gd name="T58" fmla="*/ 41 w 110"/>
                <a:gd name="T59" fmla="*/ 158 h 166"/>
                <a:gd name="T60" fmla="*/ 19 w 110"/>
                <a:gd name="T61" fmla="*/ 156 h 166"/>
                <a:gd name="T62" fmla="*/ 21 w 110"/>
                <a:gd name="T63" fmla="*/ 145 h 166"/>
                <a:gd name="T64" fmla="*/ 16 w 110"/>
                <a:gd name="T65" fmla="*/ 136 h 166"/>
                <a:gd name="T66" fmla="*/ 16 w 110"/>
                <a:gd name="T67" fmla="*/ 133 h 166"/>
                <a:gd name="T68" fmla="*/ 14 w 110"/>
                <a:gd name="T69" fmla="*/ 131 h 166"/>
                <a:gd name="T70" fmla="*/ 11 w 110"/>
                <a:gd name="T71" fmla="*/ 133 h 166"/>
                <a:gd name="T72" fmla="*/ 6 w 110"/>
                <a:gd name="T73" fmla="*/ 128 h 166"/>
                <a:gd name="T74" fmla="*/ 5 w 110"/>
                <a:gd name="T75" fmla="*/ 123 h 166"/>
                <a:gd name="T76" fmla="*/ 0 w 110"/>
                <a:gd name="T77" fmla="*/ 125 h 166"/>
                <a:gd name="T78" fmla="*/ 2 w 110"/>
                <a:gd name="T79" fmla="*/ 118 h 166"/>
                <a:gd name="T80" fmla="*/ 6 w 110"/>
                <a:gd name="T81" fmla="*/ 104 h 166"/>
                <a:gd name="T82" fmla="*/ 16 w 110"/>
                <a:gd name="T83" fmla="*/ 96 h 166"/>
                <a:gd name="T84" fmla="*/ 22 w 110"/>
                <a:gd name="T85" fmla="*/ 90 h 166"/>
                <a:gd name="T86" fmla="*/ 27 w 110"/>
                <a:gd name="T87" fmla="*/ 90 h 166"/>
                <a:gd name="T88" fmla="*/ 32 w 110"/>
                <a:gd name="T89" fmla="*/ 88 h 166"/>
                <a:gd name="T90" fmla="*/ 38 w 110"/>
                <a:gd name="T91" fmla="*/ 96 h 166"/>
                <a:gd name="T92" fmla="*/ 43 w 110"/>
                <a:gd name="T93" fmla="*/ 93 h 166"/>
                <a:gd name="T94" fmla="*/ 49 w 110"/>
                <a:gd name="T95" fmla="*/ 87 h 166"/>
                <a:gd name="T96" fmla="*/ 51 w 110"/>
                <a:gd name="T97" fmla="*/ 81 h 166"/>
                <a:gd name="T98" fmla="*/ 55 w 110"/>
                <a:gd name="T99" fmla="*/ 68 h 166"/>
                <a:gd name="T100" fmla="*/ 62 w 110"/>
                <a:gd name="T101" fmla="*/ 62 h 166"/>
                <a:gd name="T102" fmla="*/ 68 w 110"/>
                <a:gd name="T103" fmla="*/ 52 h 166"/>
                <a:gd name="T104" fmla="*/ 68 w 110"/>
                <a:gd name="T105" fmla="*/ 44 h 166"/>
                <a:gd name="T106" fmla="*/ 79 w 110"/>
                <a:gd name="T107" fmla="*/ 29 h 166"/>
                <a:gd name="T108" fmla="*/ 87 w 110"/>
                <a:gd name="T109" fmla="*/ 24 h 166"/>
                <a:gd name="T110" fmla="*/ 88 w 110"/>
                <a:gd name="T111" fmla="*/ 14 h 166"/>
                <a:gd name="T112" fmla="*/ 84 w 110"/>
                <a:gd name="T113" fmla="*/ 11 h 166"/>
                <a:gd name="T114" fmla="*/ 80 w 110"/>
                <a:gd name="T11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66">
                  <a:moveTo>
                    <a:pt x="80" y="0"/>
                  </a:moveTo>
                  <a:lnTo>
                    <a:pt x="82" y="0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7" y="5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2" y="10"/>
                  </a:lnTo>
                  <a:lnTo>
                    <a:pt x="92" y="13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5" y="18"/>
                  </a:lnTo>
                  <a:lnTo>
                    <a:pt x="95" y="19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9" y="43"/>
                  </a:lnTo>
                  <a:lnTo>
                    <a:pt x="101" y="44"/>
                  </a:lnTo>
                  <a:lnTo>
                    <a:pt x="103" y="46"/>
                  </a:lnTo>
                  <a:lnTo>
                    <a:pt x="101" y="46"/>
                  </a:lnTo>
                  <a:lnTo>
                    <a:pt x="98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5" y="46"/>
                  </a:lnTo>
                  <a:lnTo>
                    <a:pt x="92" y="46"/>
                  </a:lnTo>
                  <a:lnTo>
                    <a:pt x="88" y="46"/>
                  </a:lnTo>
                  <a:lnTo>
                    <a:pt x="85" y="46"/>
                  </a:lnTo>
                  <a:lnTo>
                    <a:pt x="82" y="46"/>
                  </a:lnTo>
                  <a:lnTo>
                    <a:pt x="80" y="47"/>
                  </a:lnTo>
                  <a:lnTo>
                    <a:pt x="80" y="49"/>
                  </a:lnTo>
                  <a:lnTo>
                    <a:pt x="79" y="51"/>
                  </a:lnTo>
                  <a:lnTo>
                    <a:pt x="79" y="51"/>
                  </a:lnTo>
                  <a:lnTo>
                    <a:pt x="80" y="52"/>
                  </a:lnTo>
                  <a:lnTo>
                    <a:pt x="82" y="54"/>
                  </a:lnTo>
                  <a:lnTo>
                    <a:pt x="84" y="55"/>
                  </a:lnTo>
                  <a:lnTo>
                    <a:pt x="84" y="57"/>
                  </a:lnTo>
                  <a:lnTo>
                    <a:pt x="87" y="60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3" y="65"/>
                  </a:lnTo>
                  <a:lnTo>
                    <a:pt x="95" y="66"/>
                  </a:lnTo>
                  <a:lnTo>
                    <a:pt x="98" y="70"/>
                  </a:lnTo>
                  <a:lnTo>
                    <a:pt x="99" y="73"/>
                  </a:lnTo>
                  <a:lnTo>
                    <a:pt x="99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9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99" y="84"/>
                  </a:lnTo>
                  <a:lnTo>
                    <a:pt x="98" y="85"/>
                  </a:lnTo>
                  <a:lnTo>
                    <a:pt x="96" y="85"/>
                  </a:lnTo>
                  <a:lnTo>
                    <a:pt x="96" y="87"/>
                  </a:lnTo>
                  <a:lnTo>
                    <a:pt x="96" y="88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3" y="93"/>
                  </a:lnTo>
                  <a:lnTo>
                    <a:pt x="92" y="95"/>
                  </a:lnTo>
                  <a:lnTo>
                    <a:pt x="90" y="98"/>
                  </a:lnTo>
                  <a:lnTo>
                    <a:pt x="90" y="98"/>
                  </a:lnTo>
                  <a:lnTo>
                    <a:pt x="90" y="99"/>
                  </a:lnTo>
                  <a:lnTo>
                    <a:pt x="90" y="99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5" y="101"/>
                  </a:lnTo>
                  <a:lnTo>
                    <a:pt x="85" y="103"/>
                  </a:lnTo>
                  <a:lnTo>
                    <a:pt x="85" y="103"/>
                  </a:lnTo>
                  <a:lnTo>
                    <a:pt x="85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8" y="104"/>
                  </a:lnTo>
                  <a:lnTo>
                    <a:pt x="88" y="106"/>
                  </a:lnTo>
                  <a:lnTo>
                    <a:pt x="88" y="110"/>
                  </a:lnTo>
                  <a:lnTo>
                    <a:pt x="87" y="110"/>
                  </a:lnTo>
                  <a:lnTo>
                    <a:pt x="88" y="112"/>
                  </a:lnTo>
                  <a:lnTo>
                    <a:pt x="87" y="112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8" y="114"/>
                  </a:lnTo>
                  <a:lnTo>
                    <a:pt x="88" y="115"/>
                  </a:lnTo>
                  <a:lnTo>
                    <a:pt x="88" y="117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5" y="126"/>
                  </a:lnTo>
                  <a:lnTo>
                    <a:pt x="95" y="128"/>
                  </a:lnTo>
                  <a:lnTo>
                    <a:pt x="95" y="129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3"/>
                  </a:lnTo>
                  <a:lnTo>
                    <a:pt x="95" y="134"/>
                  </a:lnTo>
                  <a:lnTo>
                    <a:pt x="98" y="136"/>
                  </a:lnTo>
                  <a:lnTo>
                    <a:pt x="99" y="139"/>
                  </a:lnTo>
                  <a:lnTo>
                    <a:pt x="101" y="140"/>
                  </a:lnTo>
                  <a:lnTo>
                    <a:pt x="103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9" y="147"/>
                  </a:lnTo>
                  <a:lnTo>
                    <a:pt x="109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5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8"/>
                  </a:lnTo>
                  <a:lnTo>
                    <a:pt x="110" y="158"/>
                  </a:lnTo>
                  <a:lnTo>
                    <a:pt x="109" y="159"/>
                  </a:lnTo>
                  <a:lnTo>
                    <a:pt x="109" y="161"/>
                  </a:lnTo>
                  <a:lnTo>
                    <a:pt x="109" y="162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2"/>
                  </a:lnTo>
                  <a:lnTo>
                    <a:pt x="103" y="161"/>
                  </a:lnTo>
                  <a:lnTo>
                    <a:pt x="99" y="161"/>
                  </a:lnTo>
                  <a:lnTo>
                    <a:pt x="98" y="161"/>
                  </a:lnTo>
                  <a:lnTo>
                    <a:pt x="98" y="161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93" y="161"/>
                  </a:lnTo>
                  <a:lnTo>
                    <a:pt x="92" y="161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88" y="159"/>
                  </a:lnTo>
                  <a:lnTo>
                    <a:pt x="87" y="158"/>
                  </a:lnTo>
                  <a:lnTo>
                    <a:pt x="87" y="158"/>
                  </a:lnTo>
                  <a:lnTo>
                    <a:pt x="84" y="158"/>
                  </a:lnTo>
                  <a:lnTo>
                    <a:pt x="79" y="158"/>
                  </a:lnTo>
                  <a:lnTo>
                    <a:pt x="76" y="158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6" y="156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28" y="158"/>
                  </a:lnTo>
                  <a:lnTo>
                    <a:pt x="25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3"/>
                  </a:lnTo>
                  <a:lnTo>
                    <a:pt x="19" y="150"/>
                  </a:lnTo>
                  <a:lnTo>
                    <a:pt x="19" y="147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19" y="142"/>
                  </a:lnTo>
                  <a:lnTo>
                    <a:pt x="16" y="139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6" y="136"/>
                  </a:lnTo>
                  <a:lnTo>
                    <a:pt x="14" y="134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7" y="134"/>
                  </a:lnTo>
                  <a:lnTo>
                    <a:pt x="16" y="133"/>
                  </a:lnTo>
                  <a:lnTo>
                    <a:pt x="16" y="133"/>
                  </a:lnTo>
                  <a:lnTo>
                    <a:pt x="17" y="131"/>
                  </a:lnTo>
                  <a:lnTo>
                    <a:pt x="16" y="131"/>
                  </a:lnTo>
                  <a:lnTo>
                    <a:pt x="16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8" y="131"/>
                  </a:lnTo>
                  <a:lnTo>
                    <a:pt x="6" y="131"/>
                  </a:lnTo>
                  <a:lnTo>
                    <a:pt x="6" y="129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5" y="126"/>
                  </a:lnTo>
                  <a:lnTo>
                    <a:pt x="6" y="125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3" y="117"/>
                  </a:lnTo>
                  <a:lnTo>
                    <a:pt x="3" y="115"/>
                  </a:lnTo>
                  <a:lnTo>
                    <a:pt x="5" y="110"/>
                  </a:lnTo>
                  <a:lnTo>
                    <a:pt x="5" y="109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4" y="98"/>
                  </a:lnTo>
                  <a:lnTo>
                    <a:pt x="16" y="96"/>
                  </a:lnTo>
                  <a:lnTo>
                    <a:pt x="16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5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3" y="90"/>
                  </a:lnTo>
                  <a:lnTo>
                    <a:pt x="35" y="92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9" y="96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5"/>
                  </a:lnTo>
                  <a:lnTo>
                    <a:pt x="43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0"/>
                  </a:lnTo>
                  <a:lnTo>
                    <a:pt x="44" y="90"/>
                  </a:lnTo>
                  <a:lnTo>
                    <a:pt x="47" y="88"/>
                  </a:lnTo>
                  <a:lnTo>
                    <a:pt x="49" y="87"/>
                  </a:lnTo>
                  <a:lnTo>
                    <a:pt x="47" y="87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52" y="76"/>
                  </a:lnTo>
                  <a:lnTo>
                    <a:pt x="54" y="71"/>
                  </a:lnTo>
                  <a:lnTo>
                    <a:pt x="54" y="70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2" y="62"/>
                  </a:lnTo>
                  <a:lnTo>
                    <a:pt x="62" y="60"/>
                  </a:lnTo>
                  <a:lnTo>
                    <a:pt x="63" y="57"/>
                  </a:lnTo>
                  <a:lnTo>
                    <a:pt x="63" y="55"/>
                  </a:lnTo>
                  <a:lnTo>
                    <a:pt x="63" y="54"/>
                  </a:lnTo>
                  <a:lnTo>
                    <a:pt x="65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8" y="51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4"/>
                  </a:lnTo>
                  <a:lnTo>
                    <a:pt x="71" y="43"/>
                  </a:lnTo>
                  <a:lnTo>
                    <a:pt x="71" y="40"/>
                  </a:lnTo>
                  <a:lnTo>
                    <a:pt x="73" y="36"/>
                  </a:lnTo>
                  <a:lnTo>
                    <a:pt x="74" y="33"/>
                  </a:lnTo>
                  <a:lnTo>
                    <a:pt x="77" y="29"/>
                  </a:lnTo>
                  <a:lnTo>
                    <a:pt x="79" y="29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5" y="25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2"/>
                  </a:lnTo>
                  <a:lnTo>
                    <a:pt x="87" y="21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7" y="11"/>
                  </a:lnTo>
                  <a:lnTo>
                    <a:pt x="85" y="11"/>
                  </a:lnTo>
                  <a:lnTo>
                    <a:pt x="84" y="11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7" name="Freeform 304">
              <a:extLst>
                <a:ext uri="{FF2B5EF4-FFF2-40B4-BE49-F238E27FC236}">
                  <a16:creationId xmlns:a16="http://schemas.microsoft.com/office/drawing/2014/main" id="{86028C97-EF16-F5DF-9409-E56AC7DDB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1326" y="4911025"/>
              <a:ext cx="1212416" cy="1261147"/>
            </a:xfrm>
            <a:custGeom>
              <a:avLst/>
              <a:gdLst>
                <a:gd name="T0" fmla="*/ 620 w 622"/>
                <a:gd name="T1" fmla="*/ 633 h 647"/>
                <a:gd name="T2" fmla="*/ 597 w 622"/>
                <a:gd name="T3" fmla="*/ 633 h 647"/>
                <a:gd name="T4" fmla="*/ 587 w 622"/>
                <a:gd name="T5" fmla="*/ 638 h 647"/>
                <a:gd name="T6" fmla="*/ 571 w 622"/>
                <a:gd name="T7" fmla="*/ 632 h 647"/>
                <a:gd name="T8" fmla="*/ 551 w 622"/>
                <a:gd name="T9" fmla="*/ 627 h 647"/>
                <a:gd name="T10" fmla="*/ 540 w 622"/>
                <a:gd name="T11" fmla="*/ 608 h 647"/>
                <a:gd name="T12" fmla="*/ 529 w 622"/>
                <a:gd name="T13" fmla="*/ 606 h 647"/>
                <a:gd name="T14" fmla="*/ 507 w 622"/>
                <a:gd name="T15" fmla="*/ 588 h 647"/>
                <a:gd name="T16" fmla="*/ 502 w 622"/>
                <a:gd name="T17" fmla="*/ 584 h 647"/>
                <a:gd name="T18" fmla="*/ 559 w 622"/>
                <a:gd name="T19" fmla="*/ 624 h 647"/>
                <a:gd name="T20" fmla="*/ 560 w 622"/>
                <a:gd name="T21" fmla="*/ 614 h 647"/>
                <a:gd name="T22" fmla="*/ 584 w 622"/>
                <a:gd name="T23" fmla="*/ 617 h 647"/>
                <a:gd name="T24" fmla="*/ 568 w 622"/>
                <a:gd name="T25" fmla="*/ 588 h 647"/>
                <a:gd name="T26" fmla="*/ 502 w 622"/>
                <a:gd name="T27" fmla="*/ 567 h 647"/>
                <a:gd name="T28" fmla="*/ 494 w 622"/>
                <a:gd name="T29" fmla="*/ 558 h 647"/>
                <a:gd name="T30" fmla="*/ 491 w 622"/>
                <a:gd name="T31" fmla="*/ 539 h 647"/>
                <a:gd name="T32" fmla="*/ 505 w 622"/>
                <a:gd name="T33" fmla="*/ 510 h 647"/>
                <a:gd name="T34" fmla="*/ 497 w 622"/>
                <a:gd name="T35" fmla="*/ 529 h 647"/>
                <a:gd name="T36" fmla="*/ 496 w 622"/>
                <a:gd name="T37" fmla="*/ 506 h 647"/>
                <a:gd name="T38" fmla="*/ 496 w 622"/>
                <a:gd name="T39" fmla="*/ 499 h 647"/>
                <a:gd name="T40" fmla="*/ 504 w 622"/>
                <a:gd name="T41" fmla="*/ 450 h 647"/>
                <a:gd name="T42" fmla="*/ 526 w 622"/>
                <a:gd name="T43" fmla="*/ 430 h 647"/>
                <a:gd name="T44" fmla="*/ 515 w 622"/>
                <a:gd name="T45" fmla="*/ 438 h 647"/>
                <a:gd name="T46" fmla="*/ 515 w 622"/>
                <a:gd name="T47" fmla="*/ 419 h 647"/>
                <a:gd name="T48" fmla="*/ 519 w 622"/>
                <a:gd name="T49" fmla="*/ 394 h 647"/>
                <a:gd name="T50" fmla="*/ 510 w 622"/>
                <a:gd name="T51" fmla="*/ 394 h 647"/>
                <a:gd name="T52" fmla="*/ 579 w 622"/>
                <a:gd name="T53" fmla="*/ 5 h 647"/>
                <a:gd name="T54" fmla="*/ 590 w 622"/>
                <a:gd name="T55" fmla="*/ 38 h 647"/>
                <a:gd name="T56" fmla="*/ 600 w 622"/>
                <a:gd name="T57" fmla="*/ 74 h 647"/>
                <a:gd name="T58" fmla="*/ 593 w 622"/>
                <a:gd name="T59" fmla="*/ 115 h 647"/>
                <a:gd name="T60" fmla="*/ 582 w 622"/>
                <a:gd name="T61" fmla="*/ 154 h 647"/>
                <a:gd name="T62" fmla="*/ 568 w 622"/>
                <a:gd name="T63" fmla="*/ 197 h 647"/>
                <a:gd name="T64" fmla="*/ 568 w 622"/>
                <a:gd name="T65" fmla="*/ 235 h 647"/>
                <a:gd name="T66" fmla="*/ 565 w 622"/>
                <a:gd name="T67" fmla="*/ 269 h 647"/>
                <a:gd name="T68" fmla="*/ 554 w 622"/>
                <a:gd name="T69" fmla="*/ 304 h 647"/>
                <a:gd name="T70" fmla="*/ 548 w 622"/>
                <a:gd name="T71" fmla="*/ 347 h 647"/>
                <a:gd name="T72" fmla="*/ 545 w 622"/>
                <a:gd name="T73" fmla="*/ 389 h 647"/>
                <a:gd name="T74" fmla="*/ 545 w 622"/>
                <a:gd name="T75" fmla="*/ 422 h 647"/>
                <a:gd name="T76" fmla="*/ 545 w 622"/>
                <a:gd name="T77" fmla="*/ 454 h 647"/>
                <a:gd name="T78" fmla="*/ 537 w 622"/>
                <a:gd name="T79" fmla="*/ 496 h 647"/>
                <a:gd name="T80" fmla="*/ 524 w 622"/>
                <a:gd name="T81" fmla="*/ 547 h 647"/>
                <a:gd name="T82" fmla="*/ 574 w 622"/>
                <a:gd name="T83" fmla="*/ 572 h 647"/>
                <a:gd name="T84" fmla="*/ 540 w 622"/>
                <a:gd name="T85" fmla="*/ 603 h 647"/>
                <a:gd name="T86" fmla="*/ 526 w 622"/>
                <a:gd name="T87" fmla="*/ 594 h 647"/>
                <a:gd name="T88" fmla="*/ 526 w 622"/>
                <a:gd name="T89" fmla="*/ 591 h 647"/>
                <a:gd name="T90" fmla="*/ 511 w 622"/>
                <a:gd name="T91" fmla="*/ 573 h 647"/>
                <a:gd name="T92" fmla="*/ 532 w 622"/>
                <a:gd name="T93" fmla="*/ 570 h 647"/>
                <a:gd name="T94" fmla="*/ 513 w 622"/>
                <a:gd name="T95" fmla="*/ 558 h 647"/>
                <a:gd name="T96" fmla="*/ 518 w 622"/>
                <a:gd name="T97" fmla="*/ 543 h 647"/>
                <a:gd name="T98" fmla="*/ 515 w 622"/>
                <a:gd name="T99" fmla="*/ 525 h 647"/>
                <a:gd name="T100" fmla="*/ 508 w 622"/>
                <a:gd name="T101" fmla="*/ 502 h 647"/>
                <a:gd name="T102" fmla="*/ 504 w 622"/>
                <a:gd name="T103" fmla="*/ 488 h 647"/>
                <a:gd name="T104" fmla="*/ 496 w 622"/>
                <a:gd name="T105" fmla="*/ 469 h 647"/>
                <a:gd name="T106" fmla="*/ 510 w 622"/>
                <a:gd name="T107" fmla="*/ 450 h 647"/>
                <a:gd name="T108" fmla="*/ 515 w 622"/>
                <a:gd name="T109" fmla="*/ 468 h 647"/>
                <a:gd name="T110" fmla="*/ 524 w 622"/>
                <a:gd name="T111" fmla="*/ 427 h 647"/>
                <a:gd name="T112" fmla="*/ 529 w 622"/>
                <a:gd name="T113" fmla="*/ 386 h 647"/>
                <a:gd name="T114" fmla="*/ 515 w 622"/>
                <a:gd name="T115" fmla="*/ 361 h 647"/>
                <a:gd name="T116" fmla="*/ 532 w 622"/>
                <a:gd name="T117" fmla="*/ 283 h 647"/>
                <a:gd name="T118" fmla="*/ 546 w 622"/>
                <a:gd name="T119" fmla="*/ 195 h 647"/>
                <a:gd name="T120" fmla="*/ 563 w 622"/>
                <a:gd name="T121" fmla="*/ 118 h 647"/>
                <a:gd name="T122" fmla="*/ 568 w 622"/>
                <a:gd name="T123" fmla="*/ 3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2" h="647">
                  <a:moveTo>
                    <a:pt x="603" y="646"/>
                  </a:moveTo>
                  <a:lnTo>
                    <a:pt x="606" y="646"/>
                  </a:lnTo>
                  <a:lnTo>
                    <a:pt x="606" y="646"/>
                  </a:lnTo>
                  <a:lnTo>
                    <a:pt x="606" y="646"/>
                  </a:lnTo>
                  <a:lnTo>
                    <a:pt x="606" y="647"/>
                  </a:lnTo>
                  <a:lnTo>
                    <a:pt x="604" y="647"/>
                  </a:lnTo>
                  <a:lnTo>
                    <a:pt x="604" y="647"/>
                  </a:lnTo>
                  <a:lnTo>
                    <a:pt x="603" y="647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3" y="646"/>
                  </a:lnTo>
                  <a:close/>
                  <a:moveTo>
                    <a:pt x="608" y="641"/>
                  </a:moveTo>
                  <a:lnTo>
                    <a:pt x="608" y="641"/>
                  </a:lnTo>
                  <a:lnTo>
                    <a:pt x="608" y="641"/>
                  </a:lnTo>
                  <a:lnTo>
                    <a:pt x="609" y="643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8" y="644"/>
                  </a:lnTo>
                  <a:lnTo>
                    <a:pt x="608" y="644"/>
                  </a:lnTo>
                  <a:lnTo>
                    <a:pt x="604" y="644"/>
                  </a:lnTo>
                  <a:lnTo>
                    <a:pt x="604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8" y="641"/>
                  </a:lnTo>
                  <a:close/>
                  <a:moveTo>
                    <a:pt x="620" y="632"/>
                  </a:moveTo>
                  <a:lnTo>
                    <a:pt x="622" y="633"/>
                  </a:lnTo>
                  <a:lnTo>
                    <a:pt x="620" y="633"/>
                  </a:lnTo>
                  <a:lnTo>
                    <a:pt x="620" y="635"/>
                  </a:lnTo>
                  <a:lnTo>
                    <a:pt x="619" y="635"/>
                  </a:lnTo>
                  <a:lnTo>
                    <a:pt x="619" y="635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20" y="633"/>
                  </a:lnTo>
                  <a:lnTo>
                    <a:pt x="620" y="632"/>
                  </a:lnTo>
                  <a:close/>
                  <a:moveTo>
                    <a:pt x="597" y="627"/>
                  </a:moveTo>
                  <a:lnTo>
                    <a:pt x="601" y="62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2" y="630"/>
                  </a:lnTo>
                  <a:lnTo>
                    <a:pt x="612" y="632"/>
                  </a:lnTo>
                  <a:lnTo>
                    <a:pt x="612" y="632"/>
                  </a:lnTo>
                  <a:lnTo>
                    <a:pt x="612" y="633"/>
                  </a:lnTo>
                  <a:lnTo>
                    <a:pt x="611" y="633"/>
                  </a:lnTo>
                  <a:lnTo>
                    <a:pt x="609" y="635"/>
                  </a:lnTo>
                  <a:lnTo>
                    <a:pt x="608" y="635"/>
                  </a:lnTo>
                  <a:lnTo>
                    <a:pt x="608" y="635"/>
                  </a:lnTo>
                  <a:lnTo>
                    <a:pt x="608" y="633"/>
                  </a:lnTo>
                  <a:lnTo>
                    <a:pt x="608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4" y="633"/>
                  </a:lnTo>
                  <a:lnTo>
                    <a:pt x="603" y="633"/>
                  </a:lnTo>
                  <a:lnTo>
                    <a:pt x="603" y="635"/>
                  </a:lnTo>
                  <a:lnTo>
                    <a:pt x="603" y="635"/>
                  </a:lnTo>
                  <a:lnTo>
                    <a:pt x="598" y="633"/>
                  </a:lnTo>
                  <a:lnTo>
                    <a:pt x="597" y="633"/>
                  </a:lnTo>
                  <a:lnTo>
                    <a:pt x="597" y="633"/>
                  </a:lnTo>
                  <a:lnTo>
                    <a:pt x="597" y="630"/>
                  </a:lnTo>
                  <a:lnTo>
                    <a:pt x="595" y="629"/>
                  </a:lnTo>
                  <a:lnTo>
                    <a:pt x="597" y="627"/>
                  </a:lnTo>
                  <a:close/>
                  <a:moveTo>
                    <a:pt x="571" y="627"/>
                  </a:moveTo>
                  <a:lnTo>
                    <a:pt x="574" y="627"/>
                  </a:lnTo>
                  <a:lnTo>
                    <a:pt x="586" y="630"/>
                  </a:lnTo>
                  <a:lnTo>
                    <a:pt x="589" y="629"/>
                  </a:lnTo>
                  <a:lnTo>
                    <a:pt x="592" y="629"/>
                  </a:lnTo>
                  <a:lnTo>
                    <a:pt x="593" y="630"/>
                  </a:lnTo>
                  <a:lnTo>
                    <a:pt x="590" y="632"/>
                  </a:lnTo>
                  <a:lnTo>
                    <a:pt x="590" y="632"/>
                  </a:lnTo>
                  <a:lnTo>
                    <a:pt x="590" y="633"/>
                  </a:lnTo>
                  <a:lnTo>
                    <a:pt x="593" y="633"/>
                  </a:lnTo>
                  <a:lnTo>
                    <a:pt x="593" y="633"/>
                  </a:lnTo>
                  <a:lnTo>
                    <a:pt x="595" y="635"/>
                  </a:lnTo>
                  <a:lnTo>
                    <a:pt x="593" y="635"/>
                  </a:lnTo>
                  <a:lnTo>
                    <a:pt x="593" y="636"/>
                  </a:lnTo>
                  <a:lnTo>
                    <a:pt x="595" y="636"/>
                  </a:lnTo>
                  <a:lnTo>
                    <a:pt x="597" y="638"/>
                  </a:lnTo>
                  <a:lnTo>
                    <a:pt x="598" y="638"/>
                  </a:lnTo>
                  <a:lnTo>
                    <a:pt x="598" y="640"/>
                  </a:lnTo>
                  <a:lnTo>
                    <a:pt x="598" y="641"/>
                  </a:lnTo>
                  <a:lnTo>
                    <a:pt x="598" y="643"/>
                  </a:lnTo>
                  <a:lnTo>
                    <a:pt x="598" y="643"/>
                  </a:lnTo>
                  <a:lnTo>
                    <a:pt x="597" y="641"/>
                  </a:lnTo>
                  <a:lnTo>
                    <a:pt x="595" y="641"/>
                  </a:lnTo>
                  <a:lnTo>
                    <a:pt x="595" y="640"/>
                  </a:lnTo>
                  <a:lnTo>
                    <a:pt x="593" y="640"/>
                  </a:lnTo>
                  <a:lnTo>
                    <a:pt x="592" y="640"/>
                  </a:lnTo>
                  <a:lnTo>
                    <a:pt x="590" y="638"/>
                  </a:lnTo>
                  <a:lnTo>
                    <a:pt x="589" y="638"/>
                  </a:lnTo>
                  <a:lnTo>
                    <a:pt x="587" y="638"/>
                  </a:lnTo>
                  <a:lnTo>
                    <a:pt x="586" y="638"/>
                  </a:lnTo>
                  <a:lnTo>
                    <a:pt x="586" y="638"/>
                  </a:lnTo>
                  <a:lnTo>
                    <a:pt x="586" y="636"/>
                  </a:lnTo>
                  <a:lnTo>
                    <a:pt x="586" y="636"/>
                  </a:lnTo>
                  <a:lnTo>
                    <a:pt x="586" y="635"/>
                  </a:lnTo>
                  <a:lnTo>
                    <a:pt x="586" y="633"/>
                  </a:lnTo>
                  <a:lnTo>
                    <a:pt x="586" y="633"/>
                  </a:lnTo>
                  <a:lnTo>
                    <a:pt x="584" y="635"/>
                  </a:lnTo>
                  <a:lnTo>
                    <a:pt x="584" y="635"/>
                  </a:lnTo>
                  <a:lnTo>
                    <a:pt x="582" y="633"/>
                  </a:lnTo>
                  <a:lnTo>
                    <a:pt x="581" y="633"/>
                  </a:lnTo>
                  <a:lnTo>
                    <a:pt x="581" y="632"/>
                  </a:lnTo>
                  <a:lnTo>
                    <a:pt x="579" y="635"/>
                  </a:lnTo>
                  <a:lnTo>
                    <a:pt x="579" y="635"/>
                  </a:lnTo>
                  <a:lnTo>
                    <a:pt x="579" y="636"/>
                  </a:lnTo>
                  <a:lnTo>
                    <a:pt x="582" y="638"/>
                  </a:lnTo>
                  <a:lnTo>
                    <a:pt x="581" y="638"/>
                  </a:lnTo>
                  <a:lnTo>
                    <a:pt x="578" y="638"/>
                  </a:lnTo>
                  <a:lnTo>
                    <a:pt x="578" y="638"/>
                  </a:lnTo>
                  <a:lnTo>
                    <a:pt x="578" y="636"/>
                  </a:lnTo>
                  <a:lnTo>
                    <a:pt x="576" y="636"/>
                  </a:lnTo>
                  <a:lnTo>
                    <a:pt x="574" y="635"/>
                  </a:lnTo>
                  <a:lnTo>
                    <a:pt x="574" y="635"/>
                  </a:lnTo>
                  <a:lnTo>
                    <a:pt x="574" y="633"/>
                  </a:lnTo>
                  <a:lnTo>
                    <a:pt x="574" y="633"/>
                  </a:lnTo>
                  <a:lnTo>
                    <a:pt x="573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0" y="632"/>
                  </a:lnTo>
                  <a:lnTo>
                    <a:pt x="570" y="632"/>
                  </a:lnTo>
                  <a:lnTo>
                    <a:pt x="571" y="632"/>
                  </a:lnTo>
                  <a:lnTo>
                    <a:pt x="571" y="630"/>
                  </a:lnTo>
                  <a:lnTo>
                    <a:pt x="571" y="627"/>
                  </a:lnTo>
                  <a:close/>
                  <a:moveTo>
                    <a:pt x="549" y="625"/>
                  </a:moveTo>
                  <a:lnTo>
                    <a:pt x="552" y="625"/>
                  </a:lnTo>
                  <a:lnTo>
                    <a:pt x="554" y="627"/>
                  </a:lnTo>
                  <a:lnTo>
                    <a:pt x="556" y="627"/>
                  </a:lnTo>
                  <a:lnTo>
                    <a:pt x="556" y="629"/>
                  </a:lnTo>
                  <a:lnTo>
                    <a:pt x="557" y="629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60" y="629"/>
                  </a:lnTo>
                  <a:lnTo>
                    <a:pt x="562" y="627"/>
                  </a:lnTo>
                  <a:lnTo>
                    <a:pt x="563" y="627"/>
                  </a:lnTo>
                  <a:lnTo>
                    <a:pt x="565" y="630"/>
                  </a:lnTo>
                  <a:lnTo>
                    <a:pt x="565" y="632"/>
                  </a:lnTo>
                  <a:lnTo>
                    <a:pt x="563" y="632"/>
                  </a:lnTo>
                  <a:lnTo>
                    <a:pt x="563" y="633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0"/>
                  </a:lnTo>
                  <a:lnTo>
                    <a:pt x="560" y="630"/>
                  </a:lnTo>
                  <a:lnTo>
                    <a:pt x="560" y="632"/>
                  </a:lnTo>
                  <a:lnTo>
                    <a:pt x="559" y="632"/>
                  </a:lnTo>
                  <a:lnTo>
                    <a:pt x="559" y="630"/>
                  </a:lnTo>
                  <a:lnTo>
                    <a:pt x="556" y="630"/>
                  </a:lnTo>
                  <a:lnTo>
                    <a:pt x="556" y="630"/>
                  </a:lnTo>
                  <a:lnTo>
                    <a:pt x="556" y="629"/>
                  </a:lnTo>
                  <a:lnTo>
                    <a:pt x="556" y="629"/>
                  </a:lnTo>
                  <a:lnTo>
                    <a:pt x="554" y="629"/>
                  </a:lnTo>
                  <a:lnTo>
                    <a:pt x="552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49" y="629"/>
                  </a:lnTo>
                  <a:lnTo>
                    <a:pt x="549" y="629"/>
                  </a:lnTo>
                  <a:lnTo>
                    <a:pt x="549" y="627"/>
                  </a:lnTo>
                  <a:lnTo>
                    <a:pt x="549" y="627"/>
                  </a:lnTo>
                  <a:lnTo>
                    <a:pt x="549" y="625"/>
                  </a:lnTo>
                  <a:lnTo>
                    <a:pt x="549" y="625"/>
                  </a:lnTo>
                  <a:close/>
                  <a:moveTo>
                    <a:pt x="541" y="606"/>
                  </a:moveTo>
                  <a:lnTo>
                    <a:pt x="545" y="608"/>
                  </a:lnTo>
                  <a:lnTo>
                    <a:pt x="548" y="608"/>
                  </a:lnTo>
                  <a:lnTo>
                    <a:pt x="549" y="610"/>
                  </a:lnTo>
                  <a:lnTo>
                    <a:pt x="552" y="611"/>
                  </a:lnTo>
                  <a:lnTo>
                    <a:pt x="556" y="611"/>
                  </a:lnTo>
                  <a:lnTo>
                    <a:pt x="556" y="613"/>
                  </a:lnTo>
                  <a:lnTo>
                    <a:pt x="556" y="614"/>
                  </a:lnTo>
                  <a:lnTo>
                    <a:pt x="556" y="614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1" y="616"/>
                  </a:lnTo>
                  <a:lnTo>
                    <a:pt x="549" y="614"/>
                  </a:lnTo>
                  <a:lnTo>
                    <a:pt x="548" y="614"/>
                  </a:lnTo>
                  <a:lnTo>
                    <a:pt x="546" y="614"/>
                  </a:lnTo>
                  <a:lnTo>
                    <a:pt x="545" y="614"/>
                  </a:lnTo>
                  <a:lnTo>
                    <a:pt x="543" y="614"/>
                  </a:lnTo>
                  <a:lnTo>
                    <a:pt x="541" y="616"/>
                  </a:lnTo>
                  <a:lnTo>
                    <a:pt x="541" y="613"/>
                  </a:lnTo>
                  <a:lnTo>
                    <a:pt x="540" y="611"/>
                  </a:lnTo>
                  <a:lnTo>
                    <a:pt x="538" y="610"/>
                  </a:lnTo>
                  <a:lnTo>
                    <a:pt x="538" y="608"/>
                  </a:lnTo>
                  <a:lnTo>
                    <a:pt x="540" y="608"/>
                  </a:lnTo>
                  <a:lnTo>
                    <a:pt x="541" y="606"/>
                  </a:lnTo>
                  <a:close/>
                  <a:moveTo>
                    <a:pt x="526" y="597"/>
                  </a:moveTo>
                  <a:lnTo>
                    <a:pt x="526" y="597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30" y="600"/>
                  </a:lnTo>
                  <a:lnTo>
                    <a:pt x="533" y="602"/>
                  </a:lnTo>
                  <a:lnTo>
                    <a:pt x="535" y="602"/>
                  </a:lnTo>
                  <a:lnTo>
                    <a:pt x="535" y="603"/>
                  </a:lnTo>
                  <a:lnTo>
                    <a:pt x="537" y="603"/>
                  </a:lnTo>
                  <a:lnTo>
                    <a:pt x="538" y="605"/>
                  </a:lnTo>
                  <a:lnTo>
                    <a:pt x="537" y="606"/>
                  </a:lnTo>
                  <a:lnTo>
                    <a:pt x="535" y="608"/>
                  </a:lnTo>
                  <a:lnTo>
                    <a:pt x="535" y="608"/>
                  </a:lnTo>
                  <a:lnTo>
                    <a:pt x="535" y="610"/>
                  </a:lnTo>
                  <a:lnTo>
                    <a:pt x="533" y="610"/>
                  </a:lnTo>
                  <a:lnTo>
                    <a:pt x="533" y="611"/>
                  </a:lnTo>
                  <a:lnTo>
                    <a:pt x="532" y="611"/>
                  </a:lnTo>
                  <a:lnTo>
                    <a:pt x="530" y="611"/>
                  </a:lnTo>
                  <a:lnTo>
                    <a:pt x="529" y="611"/>
                  </a:lnTo>
                  <a:lnTo>
                    <a:pt x="529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9" y="610"/>
                  </a:lnTo>
                  <a:lnTo>
                    <a:pt x="530" y="608"/>
                  </a:lnTo>
                  <a:lnTo>
                    <a:pt x="530" y="606"/>
                  </a:lnTo>
                  <a:lnTo>
                    <a:pt x="529" y="606"/>
                  </a:lnTo>
                  <a:lnTo>
                    <a:pt x="527" y="606"/>
                  </a:lnTo>
                  <a:lnTo>
                    <a:pt x="527" y="606"/>
                  </a:lnTo>
                  <a:lnTo>
                    <a:pt x="526" y="606"/>
                  </a:lnTo>
                  <a:lnTo>
                    <a:pt x="526" y="606"/>
                  </a:lnTo>
                  <a:lnTo>
                    <a:pt x="526" y="608"/>
                  </a:lnTo>
                  <a:lnTo>
                    <a:pt x="526" y="608"/>
                  </a:lnTo>
                  <a:lnTo>
                    <a:pt x="526" y="610"/>
                  </a:lnTo>
                  <a:lnTo>
                    <a:pt x="524" y="610"/>
                  </a:lnTo>
                  <a:lnTo>
                    <a:pt x="524" y="610"/>
                  </a:lnTo>
                  <a:lnTo>
                    <a:pt x="522" y="608"/>
                  </a:lnTo>
                  <a:lnTo>
                    <a:pt x="522" y="608"/>
                  </a:lnTo>
                  <a:lnTo>
                    <a:pt x="522" y="606"/>
                  </a:lnTo>
                  <a:lnTo>
                    <a:pt x="522" y="605"/>
                  </a:lnTo>
                  <a:lnTo>
                    <a:pt x="522" y="603"/>
                  </a:lnTo>
                  <a:lnTo>
                    <a:pt x="522" y="603"/>
                  </a:lnTo>
                  <a:lnTo>
                    <a:pt x="521" y="603"/>
                  </a:lnTo>
                  <a:lnTo>
                    <a:pt x="519" y="603"/>
                  </a:lnTo>
                  <a:lnTo>
                    <a:pt x="518" y="602"/>
                  </a:lnTo>
                  <a:lnTo>
                    <a:pt x="518" y="600"/>
                  </a:lnTo>
                  <a:lnTo>
                    <a:pt x="515" y="600"/>
                  </a:lnTo>
                  <a:lnTo>
                    <a:pt x="516" y="599"/>
                  </a:lnTo>
                  <a:lnTo>
                    <a:pt x="519" y="597"/>
                  </a:lnTo>
                  <a:lnTo>
                    <a:pt x="521" y="599"/>
                  </a:lnTo>
                  <a:lnTo>
                    <a:pt x="526" y="600"/>
                  </a:lnTo>
                  <a:lnTo>
                    <a:pt x="526" y="599"/>
                  </a:lnTo>
                  <a:lnTo>
                    <a:pt x="526" y="599"/>
                  </a:lnTo>
                  <a:lnTo>
                    <a:pt x="526" y="597"/>
                  </a:lnTo>
                  <a:lnTo>
                    <a:pt x="526" y="597"/>
                  </a:lnTo>
                  <a:close/>
                  <a:moveTo>
                    <a:pt x="502" y="584"/>
                  </a:moveTo>
                  <a:lnTo>
                    <a:pt x="504" y="584"/>
                  </a:lnTo>
                  <a:lnTo>
                    <a:pt x="505" y="586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8" y="589"/>
                  </a:lnTo>
                  <a:lnTo>
                    <a:pt x="511" y="589"/>
                  </a:lnTo>
                  <a:lnTo>
                    <a:pt x="513" y="589"/>
                  </a:lnTo>
                  <a:lnTo>
                    <a:pt x="515" y="591"/>
                  </a:lnTo>
                  <a:lnTo>
                    <a:pt x="518" y="591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22" y="594"/>
                  </a:lnTo>
                  <a:lnTo>
                    <a:pt x="522" y="594"/>
                  </a:lnTo>
                  <a:lnTo>
                    <a:pt x="524" y="595"/>
                  </a:lnTo>
                  <a:lnTo>
                    <a:pt x="524" y="597"/>
                  </a:lnTo>
                  <a:lnTo>
                    <a:pt x="522" y="597"/>
                  </a:lnTo>
                  <a:lnTo>
                    <a:pt x="521" y="595"/>
                  </a:lnTo>
                  <a:lnTo>
                    <a:pt x="519" y="595"/>
                  </a:lnTo>
                  <a:lnTo>
                    <a:pt x="518" y="595"/>
                  </a:lnTo>
                  <a:lnTo>
                    <a:pt x="518" y="595"/>
                  </a:lnTo>
                  <a:lnTo>
                    <a:pt x="518" y="594"/>
                  </a:lnTo>
                  <a:lnTo>
                    <a:pt x="518" y="594"/>
                  </a:lnTo>
                  <a:lnTo>
                    <a:pt x="515" y="592"/>
                  </a:lnTo>
                  <a:lnTo>
                    <a:pt x="515" y="591"/>
                  </a:lnTo>
                  <a:lnTo>
                    <a:pt x="511" y="591"/>
                  </a:lnTo>
                  <a:lnTo>
                    <a:pt x="510" y="591"/>
                  </a:lnTo>
                  <a:lnTo>
                    <a:pt x="508" y="591"/>
                  </a:lnTo>
                  <a:lnTo>
                    <a:pt x="508" y="591"/>
                  </a:lnTo>
                  <a:lnTo>
                    <a:pt x="507" y="589"/>
                  </a:lnTo>
                  <a:lnTo>
                    <a:pt x="504" y="588"/>
                  </a:lnTo>
                  <a:lnTo>
                    <a:pt x="504" y="586"/>
                  </a:lnTo>
                  <a:lnTo>
                    <a:pt x="502" y="584"/>
                  </a:lnTo>
                  <a:lnTo>
                    <a:pt x="502" y="584"/>
                  </a:lnTo>
                  <a:lnTo>
                    <a:pt x="502" y="584"/>
                  </a:lnTo>
                  <a:close/>
                  <a:moveTo>
                    <a:pt x="578" y="580"/>
                  </a:moveTo>
                  <a:lnTo>
                    <a:pt x="582" y="583"/>
                  </a:lnTo>
                  <a:lnTo>
                    <a:pt x="584" y="583"/>
                  </a:lnTo>
                  <a:lnTo>
                    <a:pt x="587" y="581"/>
                  </a:lnTo>
                  <a:lnTo>
                    <a:pt x="587" y="581"/>
                  </a:lnTo>
                  <a:lnTo>
                    <a:pt x="589" y="583"/>
                  </a:lnTo>
                  <a:lnTo>
                    <a:pt x="590" y="583"/>
                  </a:lnTo>
                  <a:lnTo>
                    <a:pt x="590" y="589"/>
                  </a:lnTo>
                  <a:lnTo>
                    <a:pt x="590" y="594"/>
                  </a:lnTo>
                  <a:lnTo>
                    <a:pt x="590" y="600"/>
                  </a:lnTo>
                  <a:lnTo>
                    <a:pt x="590" y="605"/>
                  </a:lnTo>
                  <a:lnTo>
                    <a:pt x="590" y="610"/>
                  </a:lnTo>
                  <a:lnTo>
                    <a:pt x="590" y="616"/>
                  </a:lnTo>
                  <a:lnTo>
                    <a:pt x="589" y="622"/>
                  </a:lnTo>
                  <a:lnTo>
                    <a:pt x="589" y="627"/>
                  </a:lnTo>
                  <a:lnTo>
                    <a:pt x="587" y="627"/>
                  </a:lnTo>
                  <a:lnTo>
                    <a:pt x="587" y="627"/>
                  </a:lnTo>
                  <a:lnTo>
                    <a:pt x="582" y="627"/>
                  </a:lnTo>
                  <a:lnTo>
                    <a:pt x="578" y="627"/>
                  </a:lnTo>
                  <a:lnTo>
                    <a:pt x="576" y="625"/>
                  </a:lnTo>
                  <a:lnTo>
                    <a:pt x="574" y="624"/>
                  </a:lnTo>
                  <a:lnTo>
                    <a:pt x="573" y="624"/>
                  </a:lnTo>
                  <a:lnTo>
                    <a:pt x="571" y="625"/>
                  </a:lnTo>
                  <a:lnTo>
                    <a:pt x="570" y="625"/>
                  </a:lnTo>
                  <a:lnTo>
                    <a:pt x="568" y="625"/>
                  </a:lnTo>
                  <a:lnTo>
                    <a:pt x="567" y="625"/>
                  </a:lnTo>
                  <a:lnTo>
                    <a:pt x="567" y="624"/>
                  </a:lnTo>
                  <a:lnTo>
                    <a:pt x="565" y="624"/>
                  </a:lnTo>
                  <a:lnTo>
                    <a:pt x="563" y="625"/>
                  </a:lnTo>
                  <a:lnTo>
                    <a:pt x="559" y="624"/>
                  </a:lnTo>
                  <a:lnTo>
                    <a:pt x="557" y="624"/>
                  </a:lnTo>
                  <a:lnTo>
                    <a:pt x="552" y="622"/>
                  </a:lnTo>
                  <a:lnTo>
                    <a:pt x="549" y="622"/>
                  </a:lnTo>
                  <a:lnTo>
                    <a:pt x="543" y="622"/>
                  </a:lnTo>
                  <a:lnTo>
                    <a:pt x="543" y="621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43" y="619"/>
                  </a:lnTo>
                  <a:lnTo>
                    <a:pt x="545" y="617"/>
                  </a:lnTo>
                  <a:lnTo>
                    <a:pt x="545" y="617"/>
                  </a:lnTo>
                  <a:lnTo>
                    <a:pt x="546" y="619"/>
                  </a:lnTo>
                  <a:lnTo>
                    <a:pt x="548" y="619"/>
                  </a:lnTo>
                  <a:lnTo>
                    <a:pt x="548" y="617"/>
                  </a:lnTo>
                  <a:lnTo>
                    <a:pt x="549" y="617"/>
                  </a:lnTo>
                  <a:lnTo>
                    <a:pt x="551" y="617"/>
                  </a:lnTo>
                  <a:lnTo>
                    <a:pt x="552" y="617"/>
                  </a:lnTo>
                  <a:lnTo>
                    <a:pt x="554" y="617"/>
                  </a:lnTo>
                  <a:lnTo>
                    <a:pt x="556" y="617"/>
                  </a:lnTo>
                  <a:lnTo>
                    <a:pt x="556" y="617"/>
                  </a:lnTo>
                  <a:lnTo>
                    <a:pt x="557" y="616"/>
                  </a:lnTo>
                  <a:lnTo>
                    <a:pt x="557" y="616"/>
                  </a:lnTo>
                  <a:lnTo>
                    <a:pt x="559" y="616"/>
                  </a:lnTo>
                  <a:lnTo>
                    <a:pt x="560" y="616"/>
                  </a:lnTo>
                  <a:lnTo>
                    <a:pt x="560" y="617"/>
                  </a:lnTo>
                  <a:lnTo>
                    <a:pt x="560" y="619"/>
                  </a:lnTo>
                  <a:lnTo>
                    <a:pt x="562" y="619"/>
                  </a:lnTo>
                  <a:lnTo>
                    <a:pt x="563" y="619"/>
                  </a:lnTo>
                  <a:lnTo>
                    <a:pt x="565" y="619"/>
                  </a:lnTo>
                  <a:lnTo>
                    <a:pt x="565" y="619"/>
                  </a:lnTo>
                  <a:lnTo>
                    <a:pt x="563" y="616"/>
                  </a:lnTo>
                  <a:lnTo>
                    <a:pt x="562" y="616"/>
                  </a:lnTo>
                  <a:lnTo>
                    <a:pt x="560" y="614"/>
                  </a:lnTo>
                  <a:lnTo>
                    <a:pt x="559" y="614"/>
                  </a:lnTo>
                  <a:lnTo>
                    <a:pt x="557" y="611"/>
                  </a:lnTo>
                  <a:lnTo>
                    <a:pt x="557" y="610"/>
                  </a:lnTo>
                  <a:lnTo>
                    <a:pt x="557" y="606"/>
                  </a:lnTo>
                  <a:lnTo>
                    <a:pt x="560" y="606"/>
                  </a:lnTo>
                  <a:lnTo>
                    <a:pt x="560" y="603"/>
                  </a:lnTo>
                  <a:lnTo>
                    <a:pt x="560" y="602"/>
                  </a:lnTo>
                  <a:lnTo>
                    <a:pt x="562" y="602"/>
                  </a:lnTo>
                  <a:lnTo>
                    <a:pt x="563" y="606"/>
                  </a:lnTo>
                  <a:lnTo>
                    <a:pt x="565" y="610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2" y="611"/>
                  </a:lnTo>
                  <a:lnTo>
                    <a:pt x="565" y="613"/>
                  </a:lnTo>
                  <a:lnTo>
                    <a:pt x="567" y="614"/>
                  </a:lnTo>
                  <a:lnTo>
                    <a:pt x="567" y="616"/>
                  </a:lnTo>
                  <a:lnTo>
                    <a:pt x="568" y="617"/>
                  </a:lnTo>
                  <a:lnTo>
                    <a:pt x="570" y="617"/>
                  </a:lnTo>
                  <a:lnTo>
                    <a:pt x="571" y="616"/>
                  </a:lnTo>
                  <a:lnTo>
                    <a:pt x="573" y="616"/>
                  </a:lnTo>
                  <a:lnTo>
                    <a:pt x="573" y="616"/>
                  </a:lnTo>
                  <a:lnTo>
                    <a:pt x="576" y="616"/>
                  </a:lnTo>
                  <a:lnTo>
                    <a:pt x="578" y="617"/>
                  </a:lnTo>
                  <a:lnTo>
                    <a:pt x="579" y="617"/>
                  </a:lnTo>
                  <a:lnTo>
                    <a:pt x="579" y="619"/>
                  </a:lnTo>
                  <a:lnTo>
                    <a:pt x="579" y="621"/>
                  </a:lnTo>
                  <a:lnTo>
                    <a:pt x="579" y="621"/>
                  </a:lnTo>
                  <a:lnTo>
                    <a:pt x="581" y="621"/>
                  </a:lnTo>
                  <a:lnTo>
                    <a:pt x="582" y="619"/>
                  </a:lnTo>
                  <a:lnTo>
                    <a:pt x="582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1" y="616"/>
                  </a:lnTo>
                  <a:lnTo>
                    <a:pt x="570" y="611"/>
                  </a:lnTo>
                  <a:lnTo>
                    <a:pt x="568" y="610"/>
                  </a:lnTo>
                  <a:lnTo>
                    <a:pt x="568" y="606"/>
                  </a:lnTo>
                  <a:lnTo>
                    <a:pt x="568" y="605"/>
                  </a:lnTo>
                  <a:lnTo>
                    <a:pt x="568" y="603"/>
                  </a:lnTo>
                  <a:lnTo>
                    <a:pt x="571" y="603"/>
                  </a:lnTo>
                  <a:lnTo>
                    <a:pt x="574" y="602"/>
                  </a:lnTo>
                  <a:lnTo>
                    <a:pt x="579" y="599"/>
                  </a:lnTo>
                  <a:lnTo>
                    <a:pt x="579" y="599"/>
                  </a:lnTo>
                  <a:lnTo>
                    <a:pt x="579" y="597"/>
                  </a:lnTo>
                  <a:lnTo>
                    <a:pt x="579" y="597"/>
                  </a:lnTo>
                  <a:lnTo>
                    <a:pt x="578" y="595"/>
                  </a:lnTo>
                  <a:lnTo>
                    <a:pt x="574" y="595"/>
                  </a:lnTo>
                  <a:lnTo>
                    <a:pt x="573" y="595"/>
                  </a:lnTo>
                  <a:lnTo>
                    <a:pt x="571" y="597"/>
                  </a:lnTo>
                  <a:lnTo>
                    <a:pt x="568" y="597"/>
                  </a:lnTo>
                  <a:lnTo>
                    <a:pt x="567" y="597"/>
                  </a:lnTo>
                  <a:lnTo>
                    <a:pt x="565" y="597"/>
                  </a:lnTo>
                  <a:lnTo>
                    <a:pt x="563" y="595"/>
                  </a:lnTo>
                  <a:lnTo>
                    <a:pt x="563" y="594"/>
                  </a:lnTo>
                  <a:lnTo>
                    <a:pt x="563" y="592"/>
                  </a:lnTo>
                  <a:lnTo>
                    <a:pt x="563" y="591"/>
                  </a:lnTo>
                  <a:lnTo>
                    <a:pt x="563" y="591"/>
                  </a:lnTo>
                  <a:lnTo>
                    <a:pt x="565" y="589"/>
                  </a:lnTo>
                  <a:lnTo>
                    <a:pt x="567" y="589"/>
                  </a:lnTo>
                  <a:lnTo>
                    <a:pt x="567" y="589"/>
                  </a:lnTo>
                  <a:lnTo>
                    <a:pt x="568" y="589"/>
                  </a:lnTo>
                  <a:lnTo>
                    <a:pt x="568" y="589"/>
                  </a:lnTo>
                  <a:lnTo>
                    <a:pt x="568" y="588"/>
                  </a:lnTo>
                  <a:lnTo>
                    <a:pt x="568" y="588"/>
                  </a:lnTo>
                  <a:lnTo>
                    <a:pt x="567" y="586"/>
                  </a:lnTo>
                  <a:lnTo>
                    <a:pt x="565" y="586"/>
                  </a:lnTo>
                  <a:lnTo>
                    <a:pt x="565" y="584"/>
                  </a:lnTo>
                  <a:lnTo>
                    <a:pt x="565" y="584"/>
                  </a:lnTo>
                  <a:lnTo>
                    <a:pt x="567" y="584"/>
                  </a:lnTo>
                  <a:lnTo>
                    <a:pt x="568" y="584"/>
                  </a:lnTo>
                  <a:lnTo>
                    <a:pt x="570" y="586"/>
                  </a:lnTo>
                  <a:lnTo>
                    <a:pt x="571" y="586"/>
                  </a:lnTo>
                  <a:lnTo>
                    <a:pt x="571" y="586"/>
                  </a:lnTo>
                  <a:lnTo>
                    <a:pt x="573" y="584"/>
                  </a:lnTo>
                  <a:lnTo>
                    <a:pt x="574" y="583"/>
                  </a:lnTo>
                  <a:lnTo>
                    <a:pt x="576" y="581"/>
                  </a:lnTo>
                  <a:lnTo>
                    <a:pt x="578" y="580"/>
                  </a:lnTo>
                  <a:lnTo>
                    <a:pt x="578" y="580"/>
                  </a:lnTo>
                  <a:close/>
                  <a:moveTo>
                    <a:pt x="505" y="566"/>
                  </a:moveTo>
                  <a:lnTo>
                    <a:pt x="507" y="566"/>
                  </a:lnTo>
                  <a:lnTo>
                    <a:pt x="507" y="566"/>
                  </a:lnTo>
                  <a:lnTo>
                    <a:pt x="508" y="567"/>
                  </a:lnTo>
                  <a:lnTo>
                    <a:pt x="510" y="567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08" y="569"/>
                  </a:lnTo>
                  <a:lnTo>
                    <a:pt x="507" y="569"/>
                  </a:lnTo>
                  <a:lnTo>
                    <a:pt x="507" y="567"/>
                  </a:lnTo>
                  <a:lnTo>
                    <a:pt x="505" y="566"/>
                  </a:lnTo>
                  <a:lnTo>
                    <a:pt x="505" y="566"/>
                  </a:lnTo>
                  <a:lnTo>
                    <a:pt x="505" y="566"/>
                  </a:lnTo>
                  <a:close/>
                  <a:moveTo>
                    <a:pt x="500" y="562"/>
                  </a:moveTo>
                  <a:lnTo>
                    <a:pt x="500" y="567"/>
                  </a:lnTo>
                  <a:lnTo>
                    <a:pt x="502" y="567"/>
                  </a:lnTo>
                  <a:lnTo>
                    <a:pt x="502" y="567"/>
                  </a:lnTo>
                  <a:lnTo>
                    <a:pt x="504" y="569"/>
                  </a:lnTo>
                  <a:lnTo>
                    <a:pt x="505" y="570"/>
                  </a:lnTo>
                  <a:lnTo>
                    <a:pt x="502" y="573"/>
                  </a:lnTo>
                  <a:lnTo>
                    <a:pt x="502" y="575"/>
                  </a:lnTo>
                  <a:lnTo>
                    <a:pt x="500" y="575"/>
                  </a:lnTo>
                  <a:lnTo>
                    <a:pt x="499" y="573"/>
                  </a:lnTo>
                  <a:lnTo>
                    <a:pt x="497" y="570"/>
                  </a:lnTo>
                  <a:lnTo>
                    <a:pt x="497" y="569"/>
                  </a:lnTo>
                  <a:lnTo>
                    <a:pt x="496" y="566"/>
                  </a:lnTo>
                  <a:lnTo>
                    <a:pt x="497" y="566"/>
                  </a:lnTo>
                  <a:lnTo>
                    <a:pt x="499" y="566"/>
                  </a:lnTo>
                  <a:lnTo>
                    <a:pt x="499" y="564"/>
                  </a:lnTo>
                  <a:lnTo>
                    <a:pt x="500" y="562"/>
                  </a:lnTo>
                  <a:close/>
                  <a:moveTo>
                    <a:pt x="504" y="554"/>
                  </a:moveTo>
                  <a:lnTo>
                    <a:pt x="504" y="556"/>
                  </a:lnTo>
                  <a:lnTo>
                    <a:pt x="504" y="556"/>
                  </a:lnTo>
                  <a:lnTo>
                    <a:pt x="504" y="558"/>
                  </a:lnTo>
                  <a:lnTo>
                    <a:pt x="504" y="558"/>
                  </a:lnTo>
                  <a:lnTo>
                    <a:pt x="504" y="559"/>
                  </a:lnTo>
                  <a:lnTo>
                    <a:pt x="502" y="558"/>
                  </a:lnTo>
                  <a:lnTo>
                    <a:pt x="502" y="558"/>
                  </a:lnTo>
                  <a:lnTo>
                    <a:pt x="500" y="559"/>
                  </a:lnTo>
                  <a:lnTo>
                    <a:pt x="500" y="559"/>
                  </a:lnTo>
                  <a:lnTo>
                    <a:pt x="499" y="559"/>
                  </a:lnTo>
                  <a:lnTo>
                    <a:pt x="497" y="559"/>
                  </a:lnTo>
                  <a:lnTo>
                    <a:pt x="496" y="561"/>
                  </a:lnTo>
                  <a:lnTo>
                    <a:pt x="494" y="562"/>
                  </a:lnTo>
                  <a:lnTo>
                    <a:pt x="494" y="562"/>
                  </a:lnTo>
                  <a:lnTo>
                    <a:pt x="492" y="561"/>
                  </a:lnTo>
                  <a:lnTo>
                    <a:pt x="494" y="559"/>
                  </a:lnTo>
                  <a:lnTo>
                    <a:pt x="494" y="558"/>
                  </a:lnTo>
                  <a:lnTo>
                    <a:pt x="496" y="556"/>
                  </a:lnTo>
                  <a:lnTo>
                    <a:pt x="497" y="558"/>
                  </a:lnTo>
                  <a:lnTo>
                    <a:pt x="499" y="556"/>
                  </a:lnTo>
                  <a:lnTo>
                    <a:pt x="502" y="554"/>
                  </a:lnTo>
                  <a:lnTo>
                    <a:pt x="504" y="554"/>
                  </a:lnTo>
                  <a:close/>
                  <a:moveTo>
                    <a:pt x="491" y="540"/>
                  </a:moveTo>
                  <a:lnTo>
                    <a:pt x="492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4" y="543"/>
                  </a:lnTo>
                  <a:lnTo>
                    <a:pt x="494" y="543"/>
                  </a:lnTo>
                  <a:lnTo>
                    <a:pt x="492" y="545"/>
                  </a:lnTo>
                  <a:lnTo>
                    <a:pt x="492" y="547"/>
                  </a:lnTo>
                  <a:lnTo>
                    <a:pt x="491" y="547"/>
                  </a:lnTo>
                  <a:lnTo>
                    <a:pt x="491" y="547"/>
                  </a:lnTo>
                  <a:lnTo>
                    <a:pt x="491" y="545"/>
                  </a:lnTo>
                  <a:lnTo>
                    <a:pt x="491" y="545"/>
                  </a:lnTo>
                  <a:lnTo>
                    <a:pt x="491" y="543"/>
                  </a:lnTo>
                  <a:lnTo>
                    <a:pt x="491" y="542"/>
                  </a:lnTo>
                  <a:lnTo>
                    <a:pt x="491" y="540"/>
                  </a:lnTo>
                  <a:close/>
                  <a:moveTo>
                    <a:pt x="492" y="532"/>
                  </a:moveTo>
                  <a:lnTo>
                    <a:pt x="494" y="532"/>
                  </a:lnTo>
                  <a:lnTo>
                    <a:pt x="496" y="532"/>
                  </a:lnTo>
                  <a:lnTo>
                    <a:pt x="497" y="534"/>
                  </a:lnTo>
                  <a:lnTo>
                    <a:pt x="499" y="534"/>
                  </a:lnTo>
                  <a:lnTo>
                    <a:pt x="500" y="536"/>
                  </a:lnTo>
                  <a:lnTo>
                    <a:pt x="499" y="537"/>
                  </a:lnTo>
                  <a:lnTo>
                    <a:pt x="497" y="537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91" y="539"/>
                  </a:lnTo>
                  <a:lnTo>
                    <a:pt x="491" y="537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4"/>
                  </a:lnTo>
                  <a:lnTo>
                    <a:pt x="492" y="532"/>
                  </a:lnTo>
                  <a:close/>
                  <a:moveTo>
                    <a:pt x="496" y="509"/>
                  </a:moveTo>
                  <a:lnTo>
                    <a:pt x="496" y="510"/>
                  </a:lnTo>
                  <a:lnTo>
                    <a:pt x="496" y="512"/>
                  </a:lnTo>
                  <a:lnTo>
                    <a:pt x="494" y="515"/>
                  </a:lnTo>
                  <a:lnTo>
                    <a:pt x="492" y="517"/>
                  </a:lnTo>
                  <a:lnTo>
                    <a:pt x="491" y="518"/>
                  </a:lnTo>
                  <a:lnTo>
                    <a:pt x="489" y="518"/>
                  </a:lnTo>
                  <a:lnTo>
                    <a:pt x="488" y="517"/>
                  </a:lnTo>
                  <a:lnTo>
                    <a:pt x="489" y="515"/>
                  </a:lnTo>
                  <a:lnTo>
                    <a:pt x="491" y="515"/>
                  </a:lnTo>
                  <a:lnTo>
                    <a:pt x="491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88" y="512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91" y="510"/>
                  </a:lnTo>
                  <a:lnTo>
                    <a:pt x="494" y="510"/>
                  </a:lnTo>
                  <a:lnTo>
                    <a:pt x="494" y="509"/>
                  </a:lnTo>
                  <a:lnTo>
                    <a:pt x="496" y="509"/>
                  </a:lnTo>
                  <a:close/>
                  <a:moveTo>
                    <a:pt x="500" y="507"/>
                  </a:moveTo>
                  <a:lnTo>
                    <a:pt x="502" y="507"/>
                  </a:lnTo>
                  <a:lnTo>
                    <a:pt x="502" y="509"/>
                  </a:lnTo>
                  <a:lnTo>
                    <a:pt x="504" y="509"/>
                  </a:lnTo>
                  <a:lnTo>
                    <a:pt x="504" y="509"/>
                  </a:lnTo>
                  <a:lnTo>
                    <a:pt x="505" y="510"/>
                  </a:lnTo>
                  <a:lnTo>
                    <a:pt x="505" y="517"/>
                  </a:lnTo>
                  <a:lnTo>
                    <a:pt x="505" y="518"/>
                  </a:lnTo>
                  <a:lnTo>
                    <a:pt x="505" y="521"/>
                  </a:lnTo>
                  <a:lnTo>
                    <a:pt x="505" y="525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8"/>
                  </a:lnTo>
                  <a:lnTo>
                    <a:pt x="505" y="529"/>
                  </a:lnTo>
                  <a:lnTo>
                    <a:pt x="504" y="531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2" y="532"/>
                  </a:lnTo>
                  <a:lnTo>
                    <a:pt x="500" y="532"/>
                  </a:lnTo>
                  <a:lnTo>
                    <a:pt x="500" y="531"/>
                  </a:lnTo>
                  <a:lnTo>
                    <a:pt x="500" y="529"/>
                  </a:lnTo>
                  <a:lnTo>
                    <a:pt x="500" y="528"/>
                  </a:lnTo>
                  <a:lnTo>
                    <a:pt x="499" y="526"/>
                  </a:lnTo>
                  <a:lnTo>
                    <a:pt x="499" y="526"/>
                  </a:lnTo>
                  <a:lnTo>
                    <a:pt x="500" y="525"/>
                  </a:lnTo>
                  <a:lnTo>
                    <a:pt x="500" y="525"/>
                  </a:lnTo>
                  <a:lnTo>
                    <a:pt x="500" y="523"/>
                  </a:lnTo>
                  <a:lnTo>
                    <a:pt x="500" y="523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499" y="523"/>
                  </a:lnTo>
                  <a:lnTo>
                    <a:pt x="497" y="525"/>
                  </a:lnTo>
                  <a:lnTo>
                    <a:pt x="497" y="525"/>
                  </a:lnTo>
                  <a:lnTo>
                    <a:pt x="497" y="528"/>
                  </a:lnTo>
                  <a:lnTo>
                    <a:pt x="497" y="529"/>
                  </a:lnTo>
                  <a:lnTo>
                    <a:pt x="497" y="529"/>
                  </a:lnTo>
                  <a:lnTo>
                    <a:pt x="496" y="529"/>
                  </a:lnTo>
                  <a:lnTo>
                    <a:pt x="492" y="529"/>
                  </a:lnTo>
                  <a:lnTo>
                    <a:pt x="491" y="528"/>
                  </a:lnTo>
                  <a:lnTo>
                    <a:pt x="489" y="528"/>
                  </a:lnTo>
                  <a:lnTo>
                    <a:pt x="489" y="526"/>
                  </a:lnTo>
                  <a:lnTo>
                    <a:pt x="489" y="525"/>
                  </a:lnTo>
                  <a:lnTo>
                    <a:pt x="492" y="525"/>
                  </a:lnTo>
                  <a:lnTo>
                    <a:pt x="492" y="523"/>
                  </a:lnTo>
                  <a:lnTo>
                    <a:pt x="492" y="521"/>
                  </a:lnTo>
                  <a:lnTo>
                    <a:pt x="491" y="521"/>
                  </a:lnTo>
                  <a:lnTo>
                    <a:pt x="491" y="520"/>
                  </a:lnTo>
                  <a:lnTo>
                    <a:pt x="491" y="520"/>
                  </a:lnTo>
                  <a:lnTo>
                    <a:pt x="492" y="518"/>
                  </a:lnTo>
                  <a:lnTo>
                    <a:pt x="494" y="518"/>
                  </a:lnTo>
                  <a:lnTo>
                    <a:pt x="494" y="518"/>
                  </a:lnTo>
                  <a:lnTo>
                    <a:pt x="496" y="518"/>
                  </a:lnTo>
                  <a:lnTo>
                    <a:pt x="496" y="517"/>
                  </a:lnTo>
                  <a:lnTo>
                    <a:pt x="494" y="517"/>
                  </a:lnTo>
                  <a:lnTo>
                    <a:pt x="496" y="515"/>
                  </a:lnTo>
                  <a:lnTo>
                    <a:pt x="497" y="514"/>
                  </a:lnTo>
                  <a:lnTo>
                    <a:pt x="499" y="512"/>
                  </a:lnTo>
                  <a:lnTo>
                    <a:pt x="499" y="512"/>
                  </a:lnTo>
                  <a:lnTo>
                    <a:pt x="497" y="510"/>
                  </a:lnTo>
                  <a:lnTo>
                    <a:pt x="499" y="509"/>
                  </a:lnTo>
                  <a:lnTo>
                    <a:pt x="499" y="509"/>
                  </a:lnTo>
                  <a:lnTo>
                    <a:pt x="500" y="507"/>
                  </a:lnTo>
                  <a:close/>
                  <a:moveTo>
                    <a:pt x="492" y="495"/>
                  </a:moveTo>
                  <a:lnTo>
                    <a:pt x="492" y="496"/>
                  </a:lnTo>
                  <a:lnTo>
                    <a:pt x="494" y="499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4" y="507"/>
                  </a:lnTo>
                  <a:lnTo>
                    <a:pt x="491" y="509"/>
                  </a:lnTo>
                  <a:lnTo>
                    <a:pt x="491" y="509"/>
                  </a:lnTo>
                  <a:lnTo>
                    <a:pt x="489" y="509"/>
                  </a:lnTo>
                  <a:lnTo>
                    <a:pt x="488" y="506"/>
                  </a:lnTo>
                  <a:lnTo>
                    <a:pt x="489" y="501"/>
                  </a:lnTo>
                  <a:lnTo>
                    <a:pt x="491" y="499"/>
                  </a:lnTo>
                  <a:lnTo>
                    <a:pt x="489" y="498"/>
                  </a:lnTo>
                  <a:lnTo>
                    <a:pt x="489" y="496"/>
                  </a:lnTo>
                  <a:lnTo>
                    <a:pt x="489" y="496"/>
                  </a:lnTo>
                  <a:lnTo>
                    <a:pt x="492" y="495"/>
                  </a:lnTo>
                  <a:close/>
                  <a:moveTo>
                    <a:pt x="499" y="491"/>
                  </a:moveTo>
                  <a:lnTo>
                    <a:pt x="500" y="491"/>
                  </a:lnTo>
                  <a:lnTo>
                    <a:pt x="500" y="495"/>
                  </a:lnTo>
                  <a:lnTo>
                    <a:pt x="500" y="496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501"/>
                  </a:lnTo>
                  <a:lnTo>
                    <a:pt x="504" y="501"/>
                  </a:lnTo>
                  <a:lnTo>
                    <a:pt x="504" y="501"/>
                  </a:lnTo>
                  <a:lnTo>
                    <a:pt x="504" y="502"/>
                  </a:lnTo>
                  <a:lnTo>
                    <a:pt x="504" y="502"/>
                  </a:lnTo>
                  <a:lnTo>
                    <a:pt x="504" y="506"/>
                  </a:lnTo>
                  <a:lnTo>
                    <a:pt x="504" y="506"/>
                  </a:lnTo>
                  <a:lnTo>
                    <a:pt x="502" y="506"/>
                  </a:lnTo>
                  <a:lnTo>
                    <a:pt x="499" y="506"/>
                  </a:lnTo>
                  <a:lnTo>
                    <a:pt x="497" y="504"/>
                  </a:lnTo>
                  <a:lnTo>
                    <a:pt x="497" y="502"/>
                  </a:lnTo>
                  <a:lnTo>
                    <a:pt x="497" y="501"/>
                  </a:lnTo>
                  <a:lnTo>
                    <a:pt x="496" y="499"/>
                  </a:lnTo>
                  <a:lnTo>
                    <a:pt x="496" y="499"/>
                  </a:lnTo>
                  <a:lnTo>
                    <a:pt x="494" y="498"/>
                  </a:lnTo>
                  <a:lnTo>
                    <a:pt x="494" y="496"/>
                  </a:lnTo>
                  <a:lnTo>
                    <a:pt x="494" y="495"/>
                  </a:lnTo>
                  <a:lnTo>
                    <a:pt x="494" y="495"/>
                  </a:lnTo>
                  <a:lnTo>
                    <a:pt x="497" y="493"/>
                  </a:lnTo>
                  <a:lnTo>
                    <a:pt x="499" y="491"/>
                  </a:lnTo>
                  <a:close/>
                  <a:moveTo>
                    <a:pt x="496" y="488"/>
                  </a:moveTo>
                  <a:lnTo>
                    <a:pt x="497" y="490"/>
                  </a:lnTo>
                  <a:lnTo>
                    <a:pt x="499" y="490"/>
                  </a:lnTo>
                  <a:lnTo>
                    <a:pt x="499" y="490"/>
                  </a:lnTo>
                  <a:lnTo>
                    <a:pt x="497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4" y="491"/>
                  </a:lnTo>
                  <a:lnTo>
                    <a:pt x="494" y="490"/>
                  </a:lnTo>
                  <a:lnTo>
                    <a:pt x="494" y="490"/>
                  </a:lnTo>
                  <a:lnTo>
                    <a:pt x="496" y="488"/>
                  </a:lnTo>
                  <a:close/>
                  <a:moveTo>
                    <a:pt x="508" y="444"/>
                  </a:moveTo>
                  <a:lnTo>
                    <a:pt x="508" y="446"/>
                  </a:lnTo>
                  <a:lnTo>
                    <a:pt x="508" y="449"/>
                  </a:lnTo>
                  <a:lnTo>
                    <a:pt x="508" y="450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7" y="454"/>
                  </a:lnTo>
                  <a:lnTo>
                    <a:pt x="505" y="454"/>
                  </a:lnTo>
                  <a:lnTo>
                    <a:pt x="504" y="454"/>
                  </a:lnTo>
                  <a:lnTo>
                    <a:pt x="502" y="454"/>
                  </a:lnTo>
                  <a:lnTo>
                    <a:pt x="502" y="452"/>
                  </a:lnTo>
                  <a:lnTo>
                    <a:pt x="502" y="450"/>
                  </a:lnTo>
                  <a:lnTo>
                    <a:pt x="504" y="450"/>
                  </a:lnTo>
                  <a:lnTo>
                    <a:pt x="505" y="447"/>
                  </a:lnTo>
                  <a:lnTo>
                    <a:pt x="505" y="446"/>
                  </a:lnTo>
                  <a:lnTo>
                    <a:pt x="505" y="444"/>
                  </a:lnTo>
                  <a:lnTo>
                    <a:pt x="507" y="444"/>
                  </a:lnTo>
                  <a:lnTo>
                    <a:pt x="508" y="444"/>
                  </a:lnTo>
                  <a:close/>
                  <a:moveTo>
                    <a:pt x="496" y="436"/>
                  </a:moveTo>
                  <a:lnTo>
                    <a:pt x="496" y="436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9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6"/>
                  </a:lnTo>
                  <a:close/>
                  <a:moveTo>
                    <a:pt x="516" y="432"/>
                  </a:moveTo>
                  <a:lnTo>
                    <a:pt x="516" y="432"/>
                  </a:lnTo>
                  <a:lnTo>
                    <a:pt x="518" y="433"/>
                  </a:lnTo>
                  <a:lnTo>
                    <a:pt x="518" y="435"/>
                  </a:lnTo>
                  <a:lnTo>
                    <a:pt x="518" y="436"/>
                  </a:lnTo>
                  <a:lnTo>
                    <a:pt x="518" y="438"/>
                  </a:lnTo>
                  <a:lnTo>
                    <a:pt x="516" y="438"/>
                  </a:lnTo>
                  <a:lnTo>
                    <a:pt x="516" y="438"/>
                  </a:lnTo>
                  <a:lnTo>
                    <a:pt x="516" y="436"/>
                  </a:lnTo>
                  <a:lnTo>
                    <a:pt x="516" y="436"/>
                  </a:lnTo>
                  <a:lnTo>
                    <a:pt x="515" y="435"/>
                  </a:lnTo>
                  <a:lnTo>
                    <a:pt x="515" y="435"/>
                  </a:lnTo>
                  <a:lnTo>
                    <a:pt x="515" y="433"/>
                  </a:lnTo>
                  <a:lnTo>
                    <a:pt x="515" y="433"/>
                  </a:lnTo>
                  <a:lnTo>
                    <a:pt x="516" y="432"/>
                  </a:lnTo>
                  <a:close/>
                  <a:moveTo>
                    <a:pt x="524" y="428"/>
                  </a:moveTo>
                  <a:lnTo>
                    <a:pt x="526" y="430"/>
                  </a:lnTo>
                  <a:lnTo>
                    <a:pt x="529" y="430"/>
                  </a:lnTo>
                  <a:lnTo>
                    <a:pt x="530" y="432"/>
                  </a:lnTo>
                  <a:lnTo>
                    <a:pt x="530" y="433"/>
                  </a:lnTo>
                  <a:lnTo>
                    <a:pt x="529" y="435"/>
                  </a:lnTo>
                  <a:lnTo>
                    <a:pt x="529" y="435"/>
                  </a:lnTo>
                  <a:lnTo>
                    <a:pt x="527" y="436"/>
                  </a:lnTo>
                  <a:lnTo>
                    <a:pt x="522" y="438"/>
                  </a:lnTo>
                  <a:lnTo>
                    <a:pt x="521" y="438"/>
                  </a:lnTo>
                  <a:lnTo>
                    <a:pt x="521" y="436"/>
                  </a:lnTo>
                  <a:lnTo>
                    <a:pt x="521" y="435"/>
                  </a:lnTo>
                  <a:lnTo>
                    <a:pt x="519" y="435"/>
                  </a:lnTo>
                  <a:lnTo>
                    <a:pt x="521" y="433"/>
                  </a:lnTo>
                  <a:lnTo>
                    <a:pt x="522" y="432"/>
                  </a:lnTo>
                  <a:lnTo>
                    <a:pt x="522" y="432"/>
                  </a:lnTo>
                  <a:lnTo>
                    <a:pt x="522" y="430"/>
                  </a:lnTo>
                  <a:lnTo>
                    <a:pt x="522" y="430"/>
                  </a:lnTo>
                  <a:lnTo>
                    <a:pt x="522" y="428"/>
                  </a:lnTo>
                  <a:lnTo>
                    <a:pt x="524" y="428"/>
                  </a:lnTo>
                  <a:close/>
                  <a:moveTo>
                    <a:pt x="513" y="425"/>
                  </a:moveTo>
                  <a:lnTo>
                    <a:pt x="515" y="425"/>
                  </a:lnTo>
                  <a:lnTo>
                    <a:pt x="515" y="427"/>
                  </a:lnTo>
                  <a:lnTo>
                    <a:pt x="516" y="427"/>
                  </a:lnTo>
                  <a:lnTo>
                    <a:pt x="516" y="428"/>
                  </a:lnTo>
                  <a:lnTo>
                    <a:pt x="516" y="430"/>
                  </a:lnTo>
                  <a:lnTo>
                    <a:pt x="515" y="430"/>
                  </a:lnTo>
                  <a:lnTo>
                    <a:pt x="515" y="430"/>
                  </a:lnTo>
                  <a:lnTo>
                    <a:pt x="513" y="432"/>
                  </a:lnTo>
                  <a:lnTo>
                    <a:pt x="511" y="432"/>
                  </a:lnTo>
                  <a:lnTo>
                    <a:pt x="511" y="433"/>
                  </a:lnTo>
                  <a:lnTo>
                    <a:pt x="513" y="435"/>
                  </a:lnTo>
                  <a:lnTo>
                    <a:pt x="515" y="436"/>
                  </a:lnTo>
                  <a:lnTo>
                    <a:pt x="515" y="438"/>
                  </a:lnTo>
                  <a:lnTo>
                    <a:pt x="515" y="439"/>
                  </a:lnTo>
                  <a:lnTo>
                    <a:pt x="515" y="439"/>
                  </a:lnTo>
                  <a:lnTo>
                    <a:pt x="515" y="441"/>
                  </a:lnTo>
                  <a:lnTo>
                    <a:pt x="516" y="443"/>
                  </a:lnTo>
                  <a:lnTo>
                    <a:pt x="516" y="443"/>
                  </a:lnTo>
                  <a:lnTo>
                    <a:pt x="516" y="444"/>
                  </a:lnTo>
                  <a:lnTo>
                    <a:pt x="516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1" y="447"/>
                  </a:lnTo>
                  <a:lnTo>
                    <a:pt x="510" y="446"/>
                  </a:lnTo>
                  <a:lnTo>
                    <a:pt x="511" y="444"/>
                  </a:lnTo>
                  <a:lnTo>
                    <a:pt x="510" y="443"/>
                  </a:lnTo>
                  <a:lnTo>
                    <a:pt x="508" y="441"/>
                  </a:lnTo>
                  <a:lnTo>
                    <a:pt x="507" y="439"/>
                  </a:lnTo>
                  <a:lnTo>
                    <a:pt x="507" y="438"/>
                  </a:lnTo>
                  <a:lnTo>
                    <a:pt x="505" y="436"/>
                  </a:lnTo>
                  <a:lnTo>
                    <a:pt x="504" y="435"/>
                  </a:lnTo>
                  <a:lnTo>
                    <a:pt x="505" y="433"/>
                  </a:lnTo>
                  <a:lnTo>
                    <a:pt x="505" y="432"/>
                  </a:lnTo>
                  <a:lnTo>
                    <a:pt x="507" y="430"/>
                  </a:lnTo>
                  <a:lnTo>
                    <a:pt x="508" y="430"/>
                  </a:lnTo>
                  <a:lnTo>
                    <a:pt x="508" y="430"/>
                  </a:lnTo>
                  <a:lnTo>
                    <a:pt x="510" y="430"/>
                  </a:lnTo>
                  <a:lnTo>
                    <a:pt x="511" y="430"/>
                  </a:lnTo>
                  <a:lnTo>
                    <a:pt x="510" y="427"/>
                  </a:lnTo>
                  <a:lnTo>
                    <a:pt x="511" y="425"/>
                  </a:lnTo>
                  <a:lnTo>
                    <a:pt x="511" y="425"/>
                  </a:lnTo>
                  <a:lnTo>
                    <a:pt x="513" y="425"/>
                  </a:lnTo>
                  <a:close/>
                  <a:moveTo>
                    <a:pt x="515" y="419"/>
                  </a:moveTo>
                  <a:lnTo>
                    <a:pt x="515" y="419"/>
                  </a:lnTo>
                  <a:lnTo>
                    <a:pt x="515" y="419"/>
                  </a:lnTo>
                  <a:lnTo>
                    <a:pt x="515" y="421"/>
                  </a:lnTo>
                  <a:lnTo>
                    <a:pt x="515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0" y="421"/>
                  </a:lnTo>
                  <a:lnTo>
                    <a:pt x="510" y="421"/>
                  </a:lnTo>
                  <a:lnTo>
                    <a:pt x="510" y="419"/>
                  </a:lnTo>
                  <a:lnTo>
                    <a:pt x="513" y="419"/>
                  </a:lnTo>
                  <a:lnTo>
                    <a:pt x="515" y="419"/>
                  </a:lnTo>
                  <a:close/>
                  <a:moveTo>
                    <a:pt x="502" y="414"/>
                  </a:moveTo>
                  <a:lnTo>
                    <a:pt x="502" y="414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4"/>
                  </a:lnTo>
                  <a:lnTo>
                    <a:pt x="502" y="414"/>
                  </a:lnTo>
                  <a:close/>
                  <a:moveTo>
                    <a:pt x="511" y="384"/>
                  </a:moveTo>
                  <a:lnTo>
                    <a:pt x="516" y="386"/>
                  </a:lnTo>
                  <a:lnTo>
                    <a:pt x="519" y="386"/>
                  </a:lnTo>
                  <a:lnTo>
                    <a:pt x="519" y="387"/>
                  </a:lnTo>
                  <a:lnTo>
                    <a:pt x="519" y="389"/>
                  </a:lnTo>
                  <a:lnTo>
                    <a:pt x="519" y="391"/>
                  </a:lnTo>
                  <a:lnTo>
                    <a:pt x="521" y="391"/>
                  </a:lnTo>
                  <a:lnTo>
                    <a:pt x="521" y="392"/>
                  </a:lnTo>
                  <a:lnTo>
                    <a:pt x="519" y="394"/>
                  </a:lnTo>
                  <a:lnTo>
                    <a:pt x="519" y="394"/>
                  </a:lnTo>
                  <a:lnTo>
                    <a:pt x="519" y="395"/>
                  </a:lnTo>
                  <a:lnTo>
                    <a:pt x="519" y="397"/>
                  </a:lnTo>
                  <a:lnTo>
                    <a:pt x="518" y="397"/>
                  </a:lnTo>
                  <a:lnTo>
                    <a:pt x="518" y="397"/>
                  </a:lnTo>
                  <a:lnTo>
                    <a:pt x="516" y="397"/>
                  </a:lnTo>
                  <a:lnTo>
                    <a:pt x="515" y="399"/>
                  </a:lnTo>
                  <a:lnTo>
                    <a:pt x="516" y="399"/>
                  </a:lnTo>
                  <a:lnTo>
                    <a:pt x="516" y="400"/>
                  </a:lnTo>
                  <a:lnTo>
                    <a:pt x="518" y="402"/>
                  </a:lnTo>
                  <a:lnTo>
                    <a:pt x="519" y="403"/>
                  </a:lnTo>
                  <a:lnTo>
                    <a:pt x="521" y="405"/>
                  </a:lnTo>
                  <a:lnTo>
                    <a:pt x="519" y="405"/>
                  </a:lnTo>
                  <a:lnTo>
                    <a:pt x="519" y="406"/>
                  </a:lnTo>
                  <a:lnTo>
                    <a:pt x="518" y="408"/>
                  </a:lnTo>
                  <a:lnTo>
                    <a:pt x="516" y="408"/>
                  </a:lnTo>
                  <a:lnTo>
                    <a:pt x="516" y="410"/>
                  </a:lnTo>
                  <a:lnTo>
                    <a:pt x="515" y="411"/>
                  </a:lnTo>
                  <a:lnTo>
                    <a:pt x="515" y="411"/>
                  </a:lnTo>
                  <a:lnTo>
                    <a:pt x="513" y="411"/>
                  </a:lnTo>
                  <a:lnTo>
                    <a:pt x="511" y="411"/>
                  </a:lnTo>
                  <a:lnTo>
                    <a:pt x="510" y="411"/>
                  </a:lnTo>
                  <a:lnTo>
                    <a:pt x="508" y="411"/>
                  </a:lnTo>
                  <a:lnTo>
                    <a:pt x="507" y="410"/>
                  </a:lnTo>
                  <a:lnTo>
                    <a:pt x="507" y="410"/>
                  </a:lnTo>
                  <a:lnTo>
                    <a:pt x="507" y="408"/>
                  </a:lnTo>
                  <a:lnTo>
                    <a:pt x="508" y="406"/>
                  </a:lnTo>
                  <a:lnTo>
                    <a:pt x="508" y="403"/>
                  </a:lnTo>
                  <a:lnTo>
                    <a:pt x="510" y="399"/>
                  </a:lnTo>
                  <a:lnTo>
                    <a:pt x="510" y="395"/>
                  </a:lnTo>
                  <a:lnTo>
                    <a:pt x="510" y="395"/>
                  </a:lnTo>
                  <a:lnTo>
                    <a:pt x="510" y="394"/>
                  </a:lnTo>
                  <a:lnTo>
                    <a:pt x="510" y="394"/>
                  </a:lnTo>
                  <a:lnTo>
                    <a:pt x="510" y="392"/>
                  </a:lnTo>
                  <a:lnTo>
                    <a:pt x="510" y="392"/>
                  </a:lnTo>
                  <a:lnTo>
                    <a:pt x="511" y="389"/>
                  </a:lnTo>
                  <a:lnTo>
                    <a:pt x="511" y="389"/>
                  </a:lnTo>
                  <a:lnTo>
                    <a:pt x="511" y="387"/>
                  </a:lnTo>
                  <a:lnTo>
                    <a:pt x="511" y="386"/>
                  </a:lnTo>
                  <a:lnTo>
                    <a:pt x="511" y="386"/>
                  </a:lnTo>
                  <a:lnTo>
                    <a:pt x="511" y="384"/>
                  </a:lnTo>
                  <a:lnTo>
                    <a:pt x="511" y="384"/>
                  </a:lnTo>
                  <a:close/>
                  <a:moveTo>
                    <a:pt x="442" y="247"/>
                  </a:moveTo>
                  <a:lnTo>
                    <a:pt x="442" y="247"/>
                  </a:lnTo>
                  <a:lnTo>
                    <a:pt x="442" y="247"/>
                  </a:lnTo>
                  <a:lnTo>
                    <a:pt x="444" y="247"/>
                  </a:lnTo>
                  <a:lnTo>
                    <a:pt x="444" y="249"/>
                  </a:lnTo>
                  <a:lnTo>
                    <a:pt x="444" y="249"/>
                  </a:lnTo>
                  <a:lnTo>
                    <a:pt x="442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7"/>
                  </a:lnTo>
                  <a:lnTo>
                    <a:pt x="442" y="247"/>
                  </a:lnTo>
                  <a:lnTo>
                    <a:pt x="442" y="247"/>
                  </a:lnTo>
                  <a:close/>
                  <a:moveTo>
                    <a:pt x="0" y="145"/>
                  </a:moveTo>
                  <a:lnTo>
                    <a:pt x="2" y="145"/>
                  </a:lnTo>
                  <a:lnTo>
                    <a:pt x="2" y="14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0" y="145"/>
                  </a:lnTo>
                  <a:lnTo>
                    <a:pt x="0" y="145"/>
                  </a:lnTo>
                  <a:close/>
                  <a:moveTo>
                    <a:pt x="578" y="0"/>
                  </a:moveTo>
                  <a:lnTo>
                    <a:pt x="578" y="1"/>
                  </a:lnTo>
                  <a:lnTo>
                    <a:pt x="579" y="5"/>
                  </a:lnTo>
                  <a:lnTo>
                    <a:pt x="579" y="6"/>
                  </a:lnTo>
                  <a:lnTo>
                    <a:pt x="581" y="6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9"/>
                  </a:lnTo>
                  <a:lnTo>
                    <a:pt x="582" y="9"/>
                  </a:lnTo>
                  <a:lnTo>
                    <a:pt x="582" y="11"/>
                  </a:lnTo>
                  <a:lnTo>
                    <a:pt x="582" y="11"/>
                  </a:lnTo>
                  <a:lnTo>
                    <a:pt x="582" y="13"/>
                  </a:lnTo>
                  <a:lnTo>
                    <a:pt x="584" y="14"/>
                  </a:lnTo>
                  <a:lnTo>
                    <a:pt x="584" y="16"/>
                  </a:lnTo>
                  <a:lnTo>
                    <a:pt x="584" y="17"/>
                  </a:lnTo>
                  <a:lnTo>
                    <a:pt x="584" y="19"/>
                  </a:lnTo>
                  <a:lnTo>
                    <a:pt x="586" y="20"/>
                  </a:lnTo>
                  <a:lnTo>
                    <a:pt x="586" y="22"/>
                  </a:lnTo>
                  <a:lnTo>
                    <a:pt x="586" y="22"/>
                  </a:lnTo>
                  <a:lnTo>
                    <a:pt x="587" y="24"/>
                  </a:lnTo>
                  <a:lnTo>
                    <a:pt x="587" y="25"/>
                  </a:lnTo>
                  <a:lnTo>
                    <a:pt x="589" y="25"/>
                  </a:lnTo>
                  <a:lnTo>
                    <a:pt x="590" y="27"/>
                  </a:lnTo>
                  <a:lnTo>
                    <a:pt x="590" y="27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0" y="30"/>
                  </a:lnTo>
                  <a:lnTo>
                    <a:pt x="589" y="33"/>
                  </a:lnTo>
                  <a:lnTo>
                    <a:pt x="589" y="33"/>
                  </a:lnTo>
                  <a:lnTo>
                    <a:pt x="590" y="35"/>
                  </a:lnTo>
                  <a:lnTo>
                    <a:pt x="590" y="36"/>
                  </a:lnTo>
                  <a:lnTo>
                    <a:pt x="590" y="36"/>
                  </a:lnTo>
                  <a:lnTo>
                    <a:pt x="590" y="38"/>
                  </a:lnTo>
                  <a:lnTo>
                    <a:pt x="589" y="38"/>
                  </a:lnTo>
                  <a:lnTo>
                    <a:pt x="587" y="39"/>
                  </a:lnTo>
                  <a:lnTo>
                    <a:pt x="587" y="39"/>
                  </a:lnTo>
                  <a:lnTo>
                    <a:pt x="589" y="39"/>
                  </a:lnTo>
                  <a:lnTo>
                    <a:pt x="589" y="41"/>
                  </a:lnTo>
                  <a:lnTo>
                    <a:pt x="589" y="42"/>
                  </a:lnTo>
                  <a:lnTo>
                    <a:pt x="589" y="42"/>
                  </a:lnTo>
                  <a:lnTo>
                    <a:pt x="587" y="42"/>
                  </a:lnTo>
                  <a:lnTo>
                    <a:pt x="587" y="44"/>
                  </a:lnTo>
                  <a:lnTo>
                    <a:pt x="589" y="44"/>
                  </a:lnTo>
                  <a:lnTo>
                    <a:pt x="589" y="44"/>
                  </a:lnTo>
                  <a:lnTo>
                    <a:pt x="592" y="46"/>
                  </a:lnTo>
                  <a:lnTo>
                    <a:pt x="592" y="47"/>
                  </a:lnTo>
                  <a:lnTo>
                    <a:pt x="592" y="47"/>
                  </a:lnTo>
                  <a:lnTo>
                    <a:pt x="590" y="49"/>
                  </a:lnTo>
                  <a:lnTo>
                    <a:pt x="590" y="49"/>
                  </a:lnTo>
                  <a:lnTo>
                    <a:pt x="590" y="50"/>
                  </a:lnTo>
                  <a:lnTo>
                    <a:pt x="590" y="50"/>
                  </a:lnTo>
                  <a:lnTo>
                    <a:pt x="592" y="50"/>
                  </a:lnTo>
                  <a:lnTo>
                    <a:pt x="592" y="52"/>
                  </a:lnTo>
                  <a:lnTo>
                    <a:pt x="595" y="53"/>
                  </a:lnTo>
                  <a:lnTo>
                    <a:pt x="597" y="57"/>
                  </a:lnTo>
                  <a:lnTo>
                    <a:pt x="597" y="58"/>
                  </a:lnTo>
                  <a:lnTo>
                    <a:pt x="597" y="61"/>
                  </a:lnTo>
                  <a:lnTo>
                    <a:pt x="597" y="63"/>
                  </a:lnTo>
                  <a:lnTo>
                    <a:pt x="597" y="64"/>
                  </a:lnTo>
                  <a:lnTo>
                    <a:pt x="598" y="68"/>
                  </a:lnTo>
                  <a:lnTo>
                    <a:pt x="600" y="68"/>
                  </a:lnTo>
                  <a:lnTo>
                    <a:pt x="600" y="71"/>
                  </a:lnTo>
                  <a:lnTo>
                    <a:pt x="600" y="71"/>
                  </a:lnTo>
                  <a:lnTo>
                    <a:pt x="600" y="72"/>
                  </a:lnTo>
                  <a:lnTo>
                    <a:pt x="600" y="74"/>
                  </a:lnTo>
                  <a:lnTo>
                    <a:pt x="601" y="77"/>
                  </a:lnTo>
                  <a:lnTo>
                    <a:pt x="600" y="79"/>
                  </a:lnTo>
                  <a:lnTo>
                    <a:pt x="600" y="79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3" y="80"/>
                  </a:lnTo>
                  <a:lnTo>
                    <a:pt x="604" y="80"/>
                  </a:lnTo>
                  <a:lnTo>
                    <a:pt x="608" y="80"/>
                  </a:lnTo>
                  <a:lnTo>
                    <a:pt x="611" y="80"/>
                  </a:lnTo>
                  <a:lnTo>
                    <a:pt x="612" y="82"/>
                  </a:lnTo>
                  <a:lnTo>
                    <a:pt x="612" y="87"/>
                  </a:lnTo>
                  <a:lnTo>
                    <a:pt x="611" y="91"/>
                  </a:lnTo>
                  <a:lnTo>
                    <a:pt x="609" y="96"/>
                  </a:lnTo>
                  <a:lnTo>
                    <a:pt x="608" y="98"/>
                  </a:lnTo>
                  <a:lnTo>
                    <a:pt x="608" y="98"/>
                  </a:lnTo>
                  <a:lnTo>
                    <a:pt x="604" y="99"/>
                  </a:lnTo>
                  <a:lnTo>
                    <a:pt x="600" y="101"/>
                  </a:lnTo>
                  <a:lnTo>
                    <a:pt x="598" y="102"/>
                  </a:lnTo>
                  <a:lnTo>
                    <a:pt x="595" y="104"/>
                  </a:lnTo>
                  <a:lnTo>
                    <a:pt x="595" y="104"/>
                  </a:lnTo>
                  <a:lnTo>
                    <a:pt x="593" y="105"/>
                  </a:lnTo>
                  <a:lnTo>
                    <a:pt x="593" y="105"/>
                  </a:lnTo>
                  <a:lnTo>
                    <a:pt x="592" y="107"/>
                  </a:lnTo>
                  <a:lnTo>
                    <a:pt x="592" y="107"/>
                  </a:lnTo>
                  <a:lnTo>
                    <a:pt x="590" y="109"/>
                  </a:lnTo>
                  <a:lnTo>
                    <a:pt x="590" y="110"/>
                  </a:lnTo>
                  <a:lnTo>
                    <a:pt x="592" y="112"/>
                  </a:lnTo>
                  <a:lnTo>
                    <a:pt x="592" y="112"/>
                  </a:lnTo>
                  <a:lnTo>
                    <a:pt x="592" y="113"/>
                  </a:lnTo>
                  <a:lnTo>
                    <a:pt x="592" y="113"/>
                  </a:lnTo>
                  <a:lnTo>
                    <a:pt x="593" y="115"/>
                  </a:lnTo>
                  <a:lnTo>
                    <a:pt x="593" y="115"/>
                  </a:lnTo>
                  <a:lnTo>
                    <a:pt x="592" y="115"/>
                  </a:lnTo>
                  <a:lnTo>
                    <a:pt x="592" y="115"/>
                  </a:lnTo>
                  <a:lnTo>
                    <a:pt x="590" y="116"/>
                  </a:lnTo>
                  <a:lnTo>
                    <a:pt x="590" y="120"/>
                  </a:lnTo>
                  <a:lnTo>
                    <a:pt x="590" y="120"/>
                  </a:lnTo>
                  <a:lnTo>
                    <a:pt x="590" y="123"/>
                  </a:lnTo>
                  <a:lnTo>
                    <a:pt x="592" y="124"/>
                  </a:lnTo>
                  <a:lnTo>
                    <a:pt x="592" y="129"/>
                  </a:lnTo>
                  <a:lnTo>
                    <a:pt x="593" y="131"/>
                  </a:lnTo>
                  <a:lnTo>
                    <a:pt x="592" y="132"/>
                  </a:lnTo>
                  <a:lnTo>
                    <a:pt x="590" y="134"/>
                  </a:lnTo>
                  <a:lnTo>
                    <a:pt x="590" y="134"/>
                  </a:lnTo>
                  <a:lnTo>
                    <a:pt x="590" y="135"/>
                  </a:lnTo>
                  <a:lnTo>
                    <a:pt x="590" y="135"/>
                  </a:lnTo>
                  <a:lnTo>
                    <a:pt x="592" y="139"/>
                  </a:lnTo>
                  <a:lnTo>
                    <a:pt x="593" y="140"/>
                  </a:lnTo>
                  <a:lnTo>
                    <a:pt x="593" y="142"/>
                  </a:lnTo>
                  <a:lnTo>
                    <a:pt x="593" y="143"/>
                  </a:lnTo>
                  <a:lnTo>
                    <a:pt x="593" y="143"/>
                  </a:lnTo>
                  <a:lnTo>
                    <a:pt x="593" y="145"/>
                  </a:lnTo>
                  <a:lnTo>
                    <a:pt x="590" y="145"/>
                  </a:lnTo>
                  <a:lnTo>
                    <a:pt x="590" y="146"/>
                  </a:lnTo>
                  <a:lnTo>
                    <a:pt x="589" y="146"/>
                  </a:lnTo>
                  <a:lnTo>
                    <a:pt x="589" y="145"/>
                  </a:lnTo>
                  <a:lnTo>
                    <a:pt x="587" y="145"/>
                  </a:lnTo>
                  <a:lnTo>
                    <a:pt x="587" y="146"/>
                  </a:lnTo>
                  <a:lnTo>
                    <a:pt x="586" y="148"/>
                  </a:lnTo>
                  <a:lnTo>
                    <a:pt x="586" y="150"/>
                  </a:lnTo>
                  <a:lnTo>
                    <a:pt x="584" y="151"/>
                  </a:lnTo>
                  <a:lnTo>
                    <a:pt x="584" y="153"/>
                  </a:lnTo>
                  <a:lnTo>
                    <a:pt x="582" y="154"/>
                  </a:lnTo>
                  <a:lnTo>
                    <a:pt x="582" y="156"/>
                  </a:lnTo>
                  <a:lnTo>
                    <a:pt x="582" y="157"/>
                  </a:lnTo>
                  <a:lnTo>
                    <a:pt x="581" y="159"/>
                  </a:lnTo>
                  <a:lnTo>
                    <a:pt x="579" y="161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6" y="164"/>
                  </a:lnTo>
                  <a:lnTo>
                    <a:pt x="574" y="165"/>
                  </a:lnTo>
                  <a:lnTo>
                    <a:pt x="574" y="168"/>
                  </a:lnTo>
                  <a:lnTo>
                    <a:pt x="573" y="168"/>
                  </a:lnTo>
                  <a:lnTo>
                    <a:pt x="573" y="172"/>
                  </a:lnTo>
                  <a:lnTo>
                    <a:pt x="573" y="175"/>
                  </a:lnTo>
                  <a:lnTo>
                    <a:pt x="573" y="176"/>
                  </a:lnTo>
                  <a:lnTo>
                    <a:pt x="571" y="176"/>
                  </a:lnTo>
                  <a:lnTo>
                    <a:pt x="570" y="178"/>
                  </a:lnTo>
                  <a:lnTo>
                    <a:pt x="570" y="180"/>
                  </a:lnTo>
                  <a:lnTo>
                    <a:pt x="570" y="183"/>
                  </a:lnTo>
                  <a:lnTo>
                    <a:pt x="571" y="187"/>
                  </a:lnTo>
                  <a:lnTo>
                    <a:pt x="571" y="189"/>
                  </a:lnTo>
                  <a:lnTo>
                    <a:pt x="571" y="191"/>
                  </a:lnTo>
                  <a:lnTo>
                    <a:pt x="570" y="192"/>
                  </a:lnTo>
                  <a:lnTo>
                    <a:pt x="571" y="192"/>
                  </a:lnTo>
                  <a:lnTo>
                    <a:pt x="571" y="192"/>
                  </a:lnTo>
                  <a:lnTo>
                    <a:pt x="571" y="194"/>
                  </a:lnTo>
                  <a:lnTo>
                    <a:pt x="571" y="194"/>
                  </a:lnTo>
                  <a:lnTo>
                    <a:pt x="571" y="195"/>
                  </a:lnTo>
                  <a:lnTo>
                    <a:pt x="570" y="195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7" y="198"/>
                  </a:lnTo>
                  <a:lnTo>
                    <a:pt x="567" y="202"/>
                  </a:lnTo>
                  <a:lnTo>
                    <a:pt x="565" y="203"/>
                  </a:lnTo>
                  <a:lnTo>
                    <a:pt x="565" y="205"/>
                  </a:lnTo>
                  <a:lnTo>
                    <a:pt x="565" y="205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63" y="208"/>
                  </a:lnTo>
                  <a:lnTo>
                    <a:pt x="563" y="208"/>
                  </a:lnTo>
                  <a:lnTo>
                    <a:pt x="562" y="208"/>
                  </a:lnTo>
                  <a:lnTo>
                    <a:pt x="562" y="209"/>
                  </a:lnTo>
                  <a:lnTo>
                    <a:pt x="562" y="211"/>
                  </a:lnTo>
                  <a:lnTo>
                    <a:pt x="562" y="213"/>
                  </a:lnTo>
                  <a:lnTo>
                    <a:pt x="562" y="216"/>
                  </a:lnTo>
                  <a:lnTo>
                    <a:pt x="562" y="217"/>
                  </a:lnTo>
                  <a:lnTo>
                    <a:pt x="563" y="219"/>
                  </a:lnTo>
                  <a:lnTo>
                    <a:pt x="563" y="220"/>
                  </a:lnTo>
                  <a:lnTo>
                    <a:pt x="565" y="220"/>
                  </a:lnTo>
                  <a:lnTo>
                    <a:pt x="565" y="220"/>
                  </a:lnTo>
                  <a:lnTo>
                    <a:pt x="567" y="222"/>
                  </a:lnTo>
                  <a:lnTo>
                    <a:pt x="565" y="222"/>
                  </a:lnTo>
                  <a:lnTo>
                    <a:pt x="565" y="222"/>
                  </a:lnTo>
                  <a:lnTo>
                    <a:pt x="565" y="224"/>
                  </a:lnTo>
                  <a:lnTo>
                    <a:pt x="565" y="225"/>
                  </a:lnTo>
                  <a:lnTo>
                    <a:pt x="565" y="227"/>
                  </a:lnTo>
                  <a:lnTo>
                    <a:pt x="567" y="227"/>
                  </a:lnTo>
                  <a:lnTo>
                    <a:pt x="567" y="228"/>
                  </a:lnTo>
                  <a:lnTo>
                    <a:pt x="568" y="230"/>
                  </a:lnTo>
                  <a:lnTo>
                    <a:pt x="567" y="232"/>
                  </a:lnTo>
                  <a:lnTo>
                    <a:pt x="568" y="235"/>
                  </a:lnTo>
                  <a:lnTo>
                    <a:pt x="570" y="236"/>
                  </a:lnTo>
                  <a:lnTo>
                    <a:pt x="570" y="236"/>
                  </a:lnTo>
                  <a:lnTo>
                    <a:pt x="570" y="238"/>
                  </a:lnTo>
                  <a:lnTo>
                    <a:pt x="568" y="238"/>
                  </a:lnTo>
                  <a:lnTo>
                    <a:pt x="568" y="239"/>
                  </a:lnTo>
                  <a:lnTo>
                    <a:pt x="568" y="241"/>
                  </a:lnTo>
                  <a:lnTo>
                    <a:pt x="570" y="243"/>
                  </a:lnTo>
                  <a:lnTo>
                    <a:pt x="570" y="243"/>
                  </a:lnTo>
                  <a:lnTo>
                    <a:pt x="571" y="243"/>
                  </a:lnTo>
                  <a:lnTo>
                    <a:pt x="573" y="243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6"/>
                  </a:lnTo>
                  <a:lnTo>
                    <a:pt x="571" y="247"/>
                  </a:lnTo>
                  <a:lnTo>
                    <a:pt x="571" y="250"/>
                  </a:lnTo>
                  <a:lnTo>
                    <a:pt x="571" y="254"/>
                  </a:lnTo>
                  <a:lnTo>
                    <a:pt x="571" y="255"/>
                  </a:lnTo>
                  <a:lnTo>
                    <a:pt x="571" y="257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0" y="258"/>
                  </a:lnTo>
                  <a:lnTo>
                    <a:pt x="570" y="258"/>
                  </a:lnTo>
                  <a:lnTo>
                    <a:pt x="568" y="260"/>
                  </a:lnTo>
                  <a:lnTo>
                    <a:pt x="568" y="261"/>
                  </a:lnTo>
                  <a:lnTo>
                    <a:pt x="568" y="261"/>
                  </a:lnTo>
                  <a:lnTo>
                    <a:pt x="567" y="263"/>
                  </a:lnTo>
                  <a:lnTo>
                    <a:pt x="567" y="265"/>
                  </a:lnTo>
                  <a:lnTo>
                    <a:pt x="565" y="266"/>
                  </a:lnTo>
                  <a:lnTo>
                    <a:pt x="565" y="266"/>
                  </a:lnTo>
                  <a:lnTo>
                    <a:pt x="565" y="268"/>
                  </a:lnTo>
                  <a:lnTo>
                    <a:pt x="565" y="269"/>
                  </a:lnTo>
                  <a:lnTo>
                    <a:pt x="563" y="272"/>
                  </a:lnTo>
                  <a:lnTo>
                    <a:pt x="563" y="274"/>
                  </a:lnTo>
                  <a:lnTo>
                    <a:pt x="562" y="274"/>
                  </a:lnTo>
                  <a:lnTo>
                    <a:pt x="562" y="274"/>
                  </a:lnTo>
                  <a:lnTo>
                    <a:pt x="562" y="276"/>
                  </a:lnTo>
                  <a:lnTo>
                    <a:pt x="563" y="276"/>
                  </a:lnTo>
                  <a:lnTo>
                    <a:pt x="563" y="277"/>
                  </a:lnTo>
                  <a:lnTo>
                    <a:pt x="563" y="277"/>
                  </a:lnTo>
                  <a:lnTo>
                    <a:pt x="563" y="279"/>
                  </a:lnTo>
                  <a:lnTo>
                    <a:pt x="563" y="280"/>
                  </a:lnTo>
                  <a:lnTo>
                    <a:pt x="565" y="283"/>
                  </a:lnTo>
                  <a:lnTo>
                    <a:pt x="563" y="285"/>
                  </a:lnTo>
                  <a:lnTo>
                    <a:pt x="563" y="287"/>
                  </a:lnTo>
                  <a:lnTo>
                    <a:pt x="563" y="288"/>
                  </a:lnTo>
                  <a:lnTo>
                    <a:pt x="563" y="288"/>
                  </a:lnTo>
                  <a:lnTo>
                    <a:pt x="562" y="290"/>
                  </a:lnTo>
                  <a:lnTo>
                    <a:pt x="560" y="290"/>
                  </a:lnTo>
                  <a:lnTo>
                    <a:pt x="559" y="291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7" y="293"/>
                  </a:lnTo>
                  <a:lnTo>
                    <a:pt x="557" y="293"/>
                  </a:lnTo>
                  <a:lnTo>
                    <a:pt x="556" y="295"/>
                  </a:lnTo>
                  <a:lnTo>
                    <a:pt x="554" y="295"/>
                  </a:lnTo>
                  <a:lnTo>
                    <a:pt x="554" y="296"/>
                  </a:lnTo>
                  <a:lnTo>
                    <a:pt x="554" y="298"/>
                  </a:lnTo>
                  <a:lnTo>
                    <a:pt x="554" y="298"/>
                  </a:lnTo>
                  <a:lnTo>
                    <a:pt x="552" y="299"/>
                  </a:lnTo>
                  <a:lnTo>
                    <a:pt x="552" y="301"/>
                  </a:lnTo>
                  <a:lnTo>
                    <a:pt x="552" y="302"/>
                  </a:lnTo>
                  <a:lnTo>
                    <a:pt x="554" y="304"/>
                  </a:lnTo>
                  <a:lnTo>
                    <a:pt x="554" y="306"/>
                  </a:lnTo>
                  <a:lnTo>
                    <a:pt x="552" y="307"/>
                  </a:lnTo>
                  <a:lnTo>
                    <a:pt x="552" y="309"/>
                  </a:lnTo>
                  <a:lnTo>
                    <a:pt x="552" y="310"/>
                  </a:lnTo>
                  <a:lnTo>
                    <a:pt x="554" y="310"/>
                  </a:lnTo>
                  <a:lnTo>
                    <a:pt x="552" y="312"/>
                  </a:lnTo>
                  <a:lnTo>
                    <a:pt x="552" y="313"/>
                  </a:lnTo>
                  <a:lnTo>
                    <a:pt x="552" y="317"/>
                  </a:lnTo>
                  <a:lnTo>
                    <a:pt x="554" y="318"/>
                  </a:lnTo>
                  <a:lnTo>
                    <a:pt x="556" y="320"/>
                  </a:lnTo>
                  <a:lnTo>
                    <a:pt x="556" y="323"/>
                  </a:lnTo>
                  <a:lnTo>
                    <a:pt x="556" y="324"/>
                  </a:lnTo>
                  <a:lnTo>
                    <a:pt x="556" y="328"/>
                  </a:lnTo>
                  <a:lnTo>
                    <a:pt x="557" y="328"/>
                  </a:lnTo>
                  <a:lnTo>
                    <a:pt x="557" y="329"/>
                  </a:lnTo>
                  <a:lnTo>
                    <a:pt x="557" y="329"/>
                  </a:lnTo>
                  <a:lnTo>
                    <a:pt x="557" y="331"/>
                  </a:lnTo>
                  <a:lnTo>
                    <a:pt x="556" y="332"/>
                  </a:lnTo>
                  <a:lnTo>
                    <a:pt x="554" y="332"/>
                  </a:lnTo>
                  <a:lnTo>
                    <a:pt x="552" y="334"/>
                  </a:lnTo>
                  <a:lnTo>
                    <a:pt x="551" y="334"/>
                  </a:lnTo>
                  <a:lnTo>
                    <a:pt x="551" y="335"/>
                  </a:lnTo>
                  <a:lnTo>
                    <a:pt x="549" y="335"/>
                  </a:lnTo>
                  <a:lnTo>
                    <a:pt x="549" y="337"/>
                  </a:lnTo>
                  <a:lnTo>
                    <a:pt x="549" y="340"/>
                  </a:lnTo>
                  <a:lnTo>
                    <a:pt x="549" y="342"/>
                  </a:lnTo>
                  <a:lnTo>
                    <a:pt x="549" y="343"/>
                  </a:lnTo>
                  <a:lnTo>
                    <a:pt x="548" y="345"/>
                  </a:lnTo>
                  <a:lnTo>
                    <a:pt x="548" y="345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6" y="347"/>
                  </a:lnTo>
                  <a:lnTo>
                    <a:pt x="546" y="347"/>
                  </a:lnTo>
                  <a:lnTo>
                    <a:pt x="545" y="347"/>
                  </a:lnTo>
                  <a:lnTo>
                    <a:pt x="546" y="348"/>
                  </a:lnTo>
                  <a:lnTo>
                    <a:pt x="546" y="351"/>
                  </a:lnTo>
                  <a:lnTo>
                    <a:pt x="546" y="351"/>
                  </a:lnTo>
                  <a:lnTo>
                    <a:pt x="546" y="353"/>
                  </a:lnTo>
                  <a:lnTo>
                    <a:pt x="546" y="354"/>
                  </a:lnTo>
                  <a:lnTo>
                    <a:pt x="545" y="354"/>
                  </a:lnTo>
                  <a:lnTo>
                    <a:pt x="545" y="354"/>
                  </a:lnTo>
                  <a:lnTo>
                    <a:pt x="545" y="356"/>
                  </a:lnTo>
                  <a:lnTo>
                    <a:pt x="543" y="356"/>
                  </a:lnTo>
                  <a:lnTo>
                    <a:pt x="545" y="358"/>
                  </a:lnTo>
                  <a:lnTo>
                    <a:pt x="545" y="359"/>
                  </a:lnTo>
                  <a:lnTo>
                    <a:pt x="546" y="359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3" y="362"/>
                  </a:lnTo>
                  <a:lnTo>
                    <a:pt x="543" y="364"/>
                  </a:lnTo>
                  <a:lnTo>
                    <a:pt x="541" y="365"/>
                  </a:lnTo>
                  <a:lnTo>
                    <a:pt x="541" y="367"/>
                  </a:lnTo>
                  <a:lnTo>
                    <a:pt x="543" y="369"/>
                  </a:lnTo>
                  <a:lnTo>
                    <a:pt x="543" y="370"/>
                  </a:lnTo>
                  <a:lnTo>
                    <a:pt x="543" y="375"/>
                  </a:lnTo>
                  <a:lnTo>
                    <a:pt x="543" y="378"/>
                  </a:lnTo>
                  <a:lnTo>
                    <a:pt x="543" y="380"/>
                  </a:lnTo>
                  <a:lnTo>
                    <a:pt x="543" y="381"/>
                  </a:lnTo>
                  <a:lnTo>
                    <a:pt x="543" y="381"/>
                  </a:lnTo>
                  <a:lnTo>
                    <a:pt x="543" y="384"/>
                  </a:lnTo>
                  <a:lnTo>
                    <a:pt x="545" y="387"/>
                  </a:lnTo>
                  <a:lnTo>
                    <a:pt x="545" y="389"/>
                  </a:lnTo>
                  <a:lnTo>
                    <a:pt x="545" y="389"/>
                  </a:lnTo>
                  <a:lnTo>
                    <a:pt x="543" y="391"/>
                  </a:lnTo>
                  <a:lnTo>
                    <a:pt x="541" y="391"/>
                  </a:lnTo>
                  <a:lnTo>
                    <a:pt x="541" y="391"/>
                  </a:lnTo>
                  <a:lnTo>
                    <a:pt x="540" y="391"/>
                  </a:lnTo>
                  <a:lnTo>
                    <a:pt x="540" y="391"/>
                  </a:lnTo>
                  <a:lnTo>
                    <a:pt x="540" y="392"/>
                  </a:lnTo>
                  <a:lnTo>
                    <a:pt x="540" y="392"/>
                  </a:lnTo>
                  <a:lnTo>
                    <a:pt x="540" y="394"/>
                  </a:lnTo>
                  <a:lnTo>
                    <a:pt x="540" y="395"/>
                  </a:lnTo>
                  <a:lnTo>
                    <a:pt x="540" y="397"/>
                  </a:lnTo>
                  <a:lnTo>
                    <a:pt x="538" y="399"/>
                  </a:lnTo>
                  <a:lnTo>
                    <a:pt x="540" y="399"/>
                  </a:lnTo>
                  <a:lnTo>
                    <a:pt x="540" y="402"/>
                  </a:lnTo>
                  <a:lnTo>
                    <a:pt x="538" y="405"/>
                  </a:lnTo>
                  <a:lnTo>
                    <a:pt x="540" y="406"/>
                  </a:lnTo>
                  <a:lnTo>
                    <a:pt x="540" y="406"/>
                  </a:lnTo>
                  <a:lnTo>
                    <a:pt x="543" y="408"/>
                  </a:lnTo>
                  <a:lnTo>
                    <a:pt x="545" y="408"/>
                  </a:lnTo>
                  <a:lnTo>
                    <a:pt x="545" y="410"/>
                  </a:lnTo>
                  <a:lnTo>
                    <a:pt x="545" y="410"/>
                  </a:lnTo>
                  <a:lnTo>
                    <a:pt x="543" y="411"/>
                  </a:lnTo>
                  <a:lnTo>
                    <a:pt x="543" y="411"/>
                  </a:lnTo>
                  <a:lnTo>
                    <a:pt x="543" y="413"/>
                  </a:lnTo>
                  <a:lnTo>
                    <a:pt x="543" y="414"/>
                  </a:lnTo>
                  <a:lnTo>
                    <a:pt x="545" y="416"/>
                  </a:lnTo>
                  <a:lnTo>
                    <a:pt x="545" y="416"/>
                  </a:lnTo>
                  <a:lnTo>
                    <a:pt x="545" y="417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6" y="422"/>
                  </a:lnTo>
                  <a:lnTo>
                    <a:pt x="545" y="422"/>
                  </a:lnTo>
                  <a:lnTo>
                    <a:pt x="545" y="424"/>
                  </a:lnTo>
                  <a:lnTo>
                    <a:pt x="543" y="425"/>
                  </a:lnTo>
                  <a:lnTo>
                    <a:pt x="543" y="425"/>
                  </a:lnTo>
                  <a:lnTo>
                    <a:pt x="543" y="427"/>
                  </a:lnTo>
                  <a:lnTo>
                    <a:pt x="543" y="428"/>
                  </a:lnTo>
                  <a:lnTo>
                    <a:pt x="543" y="430"/>
                  </a:lnTo>
                  <a:lnTo>
                    <a:pt x="551" y="430"/>
                  </a:lnTo>
                  <a:lnTo>
                    <a:pt x="552" y="430"/>
                  </a:lnTo>
                  <a:lnTo>
                    <a:pt x="554" y="432"/>
                  </a:lnTo>
                  <a:lnTo>
                    <a:pt x="552" y="433"/>
                  </a:lnTo>
                  <a:lnTo>
                    <a:pt x="552" y="433"/>
                  </a:lnTo>
                  <a:lnTo>
                    <a:pt x="552" y="436"/>
                  </a:lnTo>
                  <a:lnTo>
                    <a:pt x="551" y="436"/>
                  </a:lnTo>
                  <a:lnTo>
                    <a:pt x="549" y="436"/>
                  </a:lnTo>
                  <a:lnTo>
                    <a:pt x="548" y="436"/>
                  </a:lnTo>
                  <a:lnTo>
                    <a:pt x="546" y="436"/>
                  </a:lnTo>
                  <a:lnTo>
                    <a:pt x="545" y="436"/>
                  </a:lnTo>
                  <a:lnTo>
                    <a:pt x="541" y="436"/>
                  </a:lnTo>
                  <a:lnTo>
                    <a:pt x="540" y="436"/>
                  </a:lnTo>
                  <a:lnTo>
                    <a:pt x="540" y="438"/>
                  </a:lnTo>
                  <a:lnTo>
                    <a:pt x="540" y="439"/>
                  </a:lnTo>
                  <a:lnTo>
                    <a:pt x="543" y="439"/>
                  </a:lnTo>
                  <a:lnTo>
                    <a:pt x="546" y="439"/>
                  </a:lnTo>
                  <a:lnTo>
                    <a:pt x="548" y="441"/>
                  </a:lnTo>
                  <a:lnTo>
                    <a:pt x="549" y="444"/>
                  </a:lnTo>
                  <a:lnTo>
                    <a:pt x="551" y="444"/>
                  </a:lnTo>
                  <a:lnTo>
                    <a:pt x="551" y="446"/>
                  </a:lnTo>
                  <a:lnTo>
                    <a:pt x="548" y="449"/>
                  </a:lnTo>
                  <a:lnTo>
                    <a:pt x="548" y="449"/>
                  </a:lnTo>
                  <a:lnTo>
                    <a:pt x="546" y="450"/>
                  </a:lnTo>
                  <a:lnTo>
                    <a:pt x="545" y="450"/>
                  </a:lnTo>
                  <a:lnTo>
                    <a:pt x="545" y="454"/>
                  </a:lnTo>
                  <a:lnTo>
                    <a:pt x="545" y="455"/>
                  </a:lnTo>
                  <a:lnTo>
                    <a:pt x="546" y="457"/>
                  </a:lnTo>
                  <a:lnTo>
                    <a:pt x="546" y="457"/>
                  </a:lnTo>
                  <a:lnTo>
                    <a:pt x="546" y="458"/>
                  </a:lnTo>
                  <a:lnTo>
                    <a:pt x="543" y="460"/>
                  </a:lnTo>
                  <a:lnTo>
                    <a:pt x="543" y="462"/>
                  </a:lnTo>
                  <a:lnTo>
                    <a:pt x="543" y="462"/>
                  </a:lnTo>
                  <a:lnTo>
                    <a:pt x="545" y="463"/>
                  </a:lnTo>
                  <a:lnTo>
                    <a:pt x="545" y="465"/>
                  </a:lnTo>
                  <a:lnTo>
                    <a:pt x="545" y="466"/>
                  </a:lnTo>
                  <a:lnTo>
                    <a:pt x="546" y="469"/>
                  </a:lnTo>
                  <a:lnTo>
                    <a:pt x="545" y="469"/>
                  </a:lnTo>
                  <a:lnTo>
                    <a:pt x="545" y="471"/>
                  </a:lnTo>
                  <a:lnTo>
                    <a:pt x="543" y="473"/>
                  </a:lnTo>
                  <a:lnTo>
                    <a:pt x="541" y="474"/>
                  </a:lnTo>
                  <a:lnTo>
                    <a:pt x="541" y="476"/>
                  </a:lnTo>
                  <a:lnTo>
                    <a:pt x="541" y="477"/>
                  </a:lnTo>
                  <a:lnTo>
                    <a:pt x="541" y="477"/>
                  </a:lnTo>
                  <a:lnTo>
                    <a:pt x="543" y="479"/>
                  </a:lnTo>
                  <a:lnTo>
                    <a:pt x="543" y="480"/>
                  </a:lnTo>
                  <a:lnTo>
                    <a:pt x="541" y="480"/>
                  </a:lnTo>
                  <a:lnTo>
                    <a:pt x="540" y="480"/>
                  </a:lnTo>
                  <a:lnTo>
                    <a:pt x="540" y="482"/>
                  </a:lnTo>
                  <a:lnTo>
                    <a:pt x="537" y="485"/>
                  </a:lnTo>
                  <a:lnTo>
                    <a:pt x="537" y="485"/>
                  </a:lnTo>
                  <a:lnTo>
                    <a:pt x="537" y="487"/>
                  </a:lnTo>
                  <a:lnTo>
                    <a:pt x="535" y="488"/>
                  </a:lnTo>
                  <a:lnTo>
                    <a:pt x="533" y="491"/>
                  </a:lnTo>
                  <a:lnTo>
                    <a:pt x="533" y="493"/>
                  </a:lnTo>
                  <a:lnTo>
                    <a:pt x="533" y="495"/>
                  </a:lnTo>
                  <a:lnTo>
                    <a:pt x="535" y="495"/>
                  </a:lnTo>
                  <a:lnTo>
                    <a:pt x="537" y="496"/>
                  </a:lnTo>
                  <a:lnTo>
                    <a:pt x="537" y="499"/>
                  </a:lnTo>
                  <a:lnTo>
                    <a:pt x="535" y="501"/>
                  </a:lnTo>
                  <a:lnTo>
                    <a:pt x="533" y="502"/>
                  </a:lnTo>
                  <a:lnTo>
                    <a:pt x="532" y="504"/>
                  </a:lnTo>
                  <a:lnTo>
                    <a:pt x="532" y="504"/>
                  </a:lnTo>
                  <a:lnTo>
                    <a:pt x="532" y="507"/>
                  </a:lnTo>
                  <a:lnTo>
                    <a:pt x="532" y="509"/>
                  </a:lnTo>
                  <a:lnTo>
                    <a:pt x="532" y="509"/>
                  </a:lnTo>
                  <a:lnTo>
                    <a:pt x="532" y="510"/>
                  </a:lnTo>
                  <a:lnTo>
                    <a:pt x="530" y="512"/>
                  </a:lnTo>
                  <a:lnTo>
                    <a:pt x="529" y="512"/>
                  </a:lnTo>
                  <a:lnTo>
                    <a:pt x="527" y="514"/>
                  </a:lnTo>
                  <a:lnTo>
                    <a:pt x="526" y="514"/>
                  </a:lnTo>
                  <a:lnTo>
                    <a:pt x="526" y="515"/>
                  </a:lnTo>
                  <a:lnTo>
                    <a:pt x="524" y="517"/>
                  </a:lnTo>
                  <a:lnTo>
                    <a:pt x="524" y="518"/>
                  </a:lnTo>
                  <a:lnTo>
                    <a:pt x="519" y="520"/>
                  </a:lnTo>
                  <a:lnTo>
                    <a:pt x="519" y="521"/>
                  </a:lnTo>
                  <a:lnTo>
                    <a:pt x="518" y="521"/>
                  </a:lnTo>
                  <a:lnTo>
                    <a:pt x="518" y="525"/>
                  </a:lnTo>
                  <a:lnTo>
                    <a:pt x="519" y="526"/>
                  </a:lnTo>
                  <a:lnTo>
                    <a:pt x="519" y="528"/>
                  </a:lnTo>
                  <a:lnTo>
                    <a:pt x="519" y="531"/>
                  </a:lnTo>
                  <a:lnTo>
                    <a:pt x="519" y="532"/>
                  </a:lnTo>
                  <a:lnTo>
                    <a:pt x="519" y="534"/>
                  </a:lnTo>
                  <a:lnTo>
                    <a:pt x="521" y="536"/>
                  </a:lnTo>
                  <a:lnTo>
                    <a:pt x="522" y="539"/>
                  </a:lnTo>
                  <a:lnTo>
                    <a:pt x="522" y="540"/>
                  </a:lnTo>
                  <a:lnTo>
                    <a:pt x="522" y="542"/>
                  </a:lnTo>
                  <a:lnTo>
                    <a:pt x="524" y="543"/>
                  </a:lnTo>
                  <a:lnTo>
                    <a:pt x="524" y="545"/>
                  </a:lnTo>
                  <a:lnTo>
                    <a:pt x="524" y="547"/>
                  </a:lnTo>
                  <a:lnTo>
                    <a:pt x="526" y="547"/>
                  </a:lnTo>
                  <a:lnTo>
                    <a:pt x="527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32" y="543"/>
                  </a:lnTo>
                  <a:lnTo>
                    <a:pt x="533" y="543"/>
                  </a:lnTo>
                  <a:lnTo>
                    <a:pt x="535" y="543"/>
                  </a:lnTo>
                  <a:lnTo>
                    <a:pt x="535" y="543"/>
                  </a:lnTo>
                  <a:lnTo>
                    <a:pt x="537" y="545"/>
                  </a:lnTo>
                  <a:lnTo>
                    <a:pt x="537" y="547"/>
                  </a:lnTo>
                  <a:lnTo>
                    <a:pt x="537" y="550"/>
                  </a:lnTo>
                  <a:lnTo>
                    <a:pt x="537" y="551"/>
                  </a:lnTo>
                  <a:lnTo>
                    <a:pt x="535" y="551"/>
                  </a:lnTo>
                  <a:lnTo>
                    <a:pt x="535" y="553"/>
                  </a:lnTo>
                  <a:lnTo>
                    <a:pt x="535" y="554"/>
                  </a:lnTo>
                  <a:lnTo>
                    <a:pt x="537" y="554"/>
                  </a:lnTo>
                  <a:lnTo>
                    <a:pt x="537" y="556"/>
                  </a:lnTo>
                  <a:lnTo>
                    <a:pt x="535" y="559"/>
                  </a:lnTo>
                  <a:lnTo>
                    <a:pt x="535" y="561"/>
                  </a:lnTo>
                  <a:lnTo>
                    <a:pt x="537" y="562"/>
                  </a:lnTo>
                  <a:lnTo>
                    <a:pt x="537" y="564"/>
                  </a:lnTo>
                  <a:lnTo>
                    <a:pt x="538" y="566"/>
                  </a:lnTo>
                  <a:lnTo>
                    <a:pt x="540" y="567"/>
                  </a:lnTo>
                  <a:lnTo>
                    <a:pt x="541" y="567"/>
                  </a:lnTo>
                  <a:lnTo>
                    <a:pt x="541" y="569"/>
                  </a:lnTo>
                  <a:lnTo>
                    <a:pt x="541" y="570"/>
                  </a:lnTo>
                  <a:lnTo>
                    <a:pt x="545" y="570"/>
                  </a:lnTo>
                  <a:lnTo>
                    <a:pt x="549" y="570"/>
                  </a:lnTo>
                  <a:lnTo>
                    <a:pt x="556" y="570"/>
                  </a:lnTo>
                  <a:lnTo>
                    <a:pt x="563" y="570"/>
                  </a:lnTo>
                  <a:lnTo>
                    <a:pt x="570" y="570"/>
                  </a:lnTo>
                  <a:lnTo>
                    <a:pt x="574" y="572"/>
                  </a:lnTo>
                  <a:lnTo>
                    <a:pt x="578" y="573"/>
                  </a:lnTo>
                  <a:lnTo>
                    <a:pt x="581" y="573"/>
                  </a:lnTo>
                  <a:lnTo>
                    <a:pt x="586" y="573"/>
                  </a:lnTo>
                  <a:lnTo>
                    <a:pt x="589" y="575"/>
                  </a:lnTo>
                  <a:lnTo>
                    <a:pt x="590" y="575"/>
                  </a:lnTo>
                  <a:lnTo>
                    <a:pt x="592" y="575"/>
                  </a:lnTo>
                  <a:lnTo>
                    <a:pt x="592" y="577"/>
                  </a:lnTo>
                  <a:lnTo>
                    <a:pt x="584" y="575"/>
                  </a:lnTo>
                  <a:lnTo>
                    <a:pt x="582" y="575"/>
                  </a:lnTo>
                  <a:lnTo>
                    <a:pt x="581" y="573"/>
                  </a:lnTo>
                  <a:lnTo>
                    <a:pt x="578" y="575"/>
                  </a:lnTo>
                  <a:lnTo>
                    <a:pt x="576" y="578"/>
                  </a:lnTo>
                  <a:lnTo>
                    <a:pt x="576" y="580"/>
                  </a:lnTo>
                  <a:lnTo>
                    <a:pt x="573" y="580"/>
                  </a:lnTo>
                  <a:lnTo>
                    <a:pt x="571" y="580"/>
                  </a:lnTo>
                  <a:lnTo>
                    <a:pt x="563" y="583"/>
                  </a:lnTo>
                  <a:lnTo>
                    <a:pt x="562" y="583"/>
                  </a:lnTo>
                  <a:lnTo>
                    <a:pt x="560" y="584"/>
                  </a:lnTo>
                  <a:lnTo>
                    <a:pt x="559" y="584"/>
                  </a:lnTo>
                  <a:lnTo>
                    <a:pt x="557" y="588"/>
                  </a:lnTo>
                  <a:lnTo>
                    <a:pt x="559" y="589"/>
                  </a:lnTo>
                  <a:lnTo>
                    <a:pt x="556" y="594"/>
                  </a:lnTo>
                  <a:lnTo>
                    <a:pt x="556" y="597"/>
                  </a:lnTo>
                  <a:lnTo>
                    <a:pt x="556" y="599"/>
                  </a:lnTo>
                  <a:lnTo>
                    <a:pt x="556" y="600"/>
                  </a:lnTo>
                  <a:lnTo>
                    <a:pt x="556" y="605"/>
                  </a:lnTo>
                  <a:lnTo>
                    <a:pt x="554" y="606"/>
                  </a:lnTo>
                  <a:lnTo>
                    <a:pt x="551" y="606"/>
                  </a:lnTo>
                  <a:lnTo>
                    <a:pt x="549" y="606"/>
                  </a:lnTo>
                  <a:lnTo>
                    <a:pt x="546" y="605"/>
                  </a:lnTo>
                  <a:lnTo>
                    <a:pt x="543" y="603"/>
                  </a:lnTo>
                  <a:lnTo>
                    <a:pt x="540" y="603"/>
                  </a:lnTo>
                  <a:lnTo>
                    <a:pt x="538" y="602"/>
                  </a:lnTo>
                  <a:lnTo>
                    <a:pt x="535" y="599"/>
                  </a:lnTo>
                  <a:lnTo>
                    <a:pt x="535" y="597"/>
                  </a:lnTo>
                  <a:lnTo>
                    <a:pt x="535" y="597"/>
                  </a:lnTo>
                  <a:lnTo>
                    <a:pt x="537" y="594"/>
                  </a:lnTo>
                  <a:lnTo>
                    <a:pt x="537" y="594"/>
                  </a:lnTo>
                  <a:lnTo>
                    <a:pt x="540" y="594"/>
                  </a:lnTo>
                  <a:lnTo>
                    <a:pt x="541" y="594"/>
                  </a:lnTo>
                  <a:lnTo>
                    <a:pt x="543" y="595"/>
                  </a:lnTo>
                  <a:lnTo>
                    <a:pt x="543" y="597"/>
                  </a:lnTo>
                  <a:lnTo>
                    <a:pt x="543" y="599"/>
                  </a:lnTo>
                  <a:lnTo>
                    <a:pt x="543" y="599"/>
                  </a:lnTo>
                  <a:lnTo>
                    <a:pt x="543" y="600"/>
                  </a:lnTo>
                  <a:lnTo>
                    <a:pt x="545" y="599"/>
                  </a:lnTo>
                  <a:lnTo>
                    <a:pt x="545" y="594"/>
                  </a:lnTo>
                  <a:lnTo>
                    <a:pt x="549" y="592"/>
                  </a:lnTo>
                  <a:lnTo>
                    <a:pt x="551" y="591"/>
                  </a:lnTo>
                  <a:lnTo>
                    <a:pt x="552" y="588"/>
                  </a:lnTo>
                  <a:lnTo>
                    <a:pt x="552" y="588"/>
                  </a:lnTo>
                  <a:lnTo>
                    <a:pt x="552" y="586"/>
                  </a:lnTo>
                  <a:lnTo>
                    <a:pt x="552" y="586"/>
                  </a:lnTo>
                  <a:lnTo>
                    <a:pt x="549" y="584"/>
                  </a:lnTo>
                  <a:lnTo>
                    <a:pt x="543" y="589"/>
                  </a:lnTo>
                  <a:lnTo>
                    <a:pt x="540" y="591"/>
                  </a:lnTo>
                  <a:lnTo>
                    <a:pt x="537" y="592"/>
                  </a:lnTo>
                  <a:lnTo>
                    <a:pt x="535" y="594"/>
                  </a:lnTo>
                  <a:lnTo>
                    <a:pt x="533" y="595"/>
                  </a:lnTo>
                  <a:lnTo>
                    <a:pt x="533" y="597"/>
                  </a:lnTo>
                  <a:lnTo>
                    <a:pt x="533" y="599"/>
                  </a:lnTo>
                  <a:lnTo>
                    <a:pt x="530" y="597"/>
                  </a:lnTo>
                  <a:lnTo>
                    <a:pt x="527" y="595"/>
                  </a:lnTo>
                  <a:lnTo>
                    <a:pt x="526" y="594"/>
                  </a:lnTo>
                  <a:lnTo>
                    <a:pt x="527" y="592"/>
                  </a:lnTo>
                  <a:lnTo>
                    <a:pt x="527" y="592"/>
                  </a:lnTo>
                  <a:lnTo>
                    <a:pt x="527" y="588"/>
                  </a:lnTo>
                  <a:lnTo>
                    <a:pt x="529" y="588"/>
                  </a:lnTo>
                  <a:lnTo>
                    <a:pt x="529" y="586"/>
                  </a:lnTo>
                  <a:lnTo>
                    <a:pt x="530" y="584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2" y="586"/>
                  </a:lnTo>
                  <a:lnTo>
                    <a:pt x="535" y="586"/>
                  </a:lnTo>
                  <a:lnTo>
                    <a:pt x="540" y="583"/>
                  </a:lnTo>
                  <a:lnTo>
                    <a:pt x="541" y="583"/>
                  </a:lnTo>
                  <a:lnTo>
                    <a:pt x="545" y="583"/>
                  </a:lnTo>
                  <a:lnTo>
                    <a:pt x="546" y="583"/>
                  </a:lnTo>
                  <a:lnTo>
                    <a:pt x="548" y="583"/>
                  </a:lnTo>
                  <a:lnTo>
                    <a:pt x="548" y="581"/>
                  </a:lnTo>
                  <a:lnTo>
                    <a:pt x="546" y="581"/>
                  </a:lnTo>
                  <a:lnTo>
                    <a:pt x="543" y="581"/>
                  </a:lnTo>
                  <a:lnTo>
                    <a:pt x="538" y="580"/>
                  </a:lnTo>
                  <a:lnTo>
                    <a:pt x="537" y="581"/>
                  </a:lnTo>
                  <a:lnTo>
                    <a:pt x="535" y="583"/>
                  </a:lnTo>
                  <a:lnTo>
                    <a:pt x="533" y="581"/>
                  </a:lnTo>
                  <a:lnTo>
                    <a:pt x="533" y="581"/>
                  </a:lnTo>
                  <a:lnTo>
                    <a:pt x="532" y="580"/>
                  </a:lnTo>
                  <a:lnTo>
                    <a:pt x="530" y="580"/>
                  </a:lnTo>
                  <a:lnTo>
                    <a:pt x="530" y="581"/>
                  </a:lnTo>
                  <a:lnTo>
                    <a:pt x="530" y="583"/>
                  </a:lnTo>
                  <a:lnTo>
                    <a:pt x="529" y="584"/>
                  </a:lnTo>
                  <a:lnTo>
                    <a:pt x="527" y="586"/>
                  </a:lnTo>
                  <a:lnTo>
                    <a:pt x="526" y="588"/>
                  </a:lnTo>
                  <a:lnTo>
                    <a:pt x="526" y="589"/>
                  </a:lnTo>
                  <a:lnTo>
                    <a:pt x="526" y="591"/>
                  </a:lnTo>
                  <a:lnTo>
                    <a:pt x="526" y="591"/>
                  </a:lnTo>
                  <a:lnTo>
                    <a:pt x="524" y="591"/>
                  </a:lnTo>
                  <a:lnTo>
                    <a:pt x="521" y="591"/>
                  </a:lnTo>
                  <a:lnTo>
                    <a:pt x="519" y="589"/>
                  </a:lnTo>
                  <a:lnTo>
                    <a:pt x="519" y="588"/>
                  </a:lnTo>
                  <a:lnTo>
                    <a:pt x="518" y="586"/>
                  </a:lnTo>
                  <a:lnTo>
                    <a:pt x="521" y="584"/>
                  </a:lnTo>
                  <a:lnTo>
                    <a:pt x="522" y="584"/>
                  </a:lnTo>
                  <a:lnTo>
                    <a:pt x="524" y="581"/>
                  </a:lnTo>
                  <a:lnTo>
                    <a:pt x="526" y="580"/>
                  </a:lnTo>
                  <a:lnTo>
                    <a:pt x="524" y="580"/>
                  </a:lnTo>
                  <a:lnTo>
                    <a:pt x="524" y="580"/>
                  </a:lnTo>
                  <a:lnTo>
                    <a:pt x="524" y="581"/>
                  </a:lnTo>
                  <a:lnTo>
                    <a:pt x="522" y="583"/>
                  </a:lnTo>
                  <a:lnTo>
                    <a:pt x="521" y="581"/>
                  </a:lnTo>
                  <a:lnTo>
                    <a:pt x="518" y="583"/>
                  </a:lnTo>
                  <a:lnTo>
                    <a:pt x="516" y="583"/>
                  </a:lnTo>
                  <a:lnTo>
                    <a:pt x="513" y="583"/>
                  </a:lnTo>
                  <a:lnTo>
                    <a:pt x="511" y="583"/>
                  </a:lnTo>
                  <a:lnTo>
                    <a:pt x="511" y="581"/>
                  </a:lnTo>
                  <a:lnTo>
                    <a:pt x="511" y="580"/>
                  </a:lnTo>
                  <a:lnTo>
                    <a:pt x="511" y="578"/>
                  </a:lnTo>
                  <a:lnTo>
                    <a:pt x="511" y="578"/>
                  </a:lnTo>
                  <a:lnTo>
                    <a:pt x="510" y="578"/>
                  </a:lnTo>
                  <a:lnTo>
                    <a:pt x="510" y="577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508" y="572"/>
                  </a:lnTo>
                  <a:lnTo>
                    <a:pt x="508" y="572"/>
                  </a:lnTo>
                  <a:lnTo>
                    <a:pt x="510" y="572"/>
                  </a:lnTo>
                  <a:lnTo>
                    <a:pt x="510" y="573"/>
                  </a:lnTo>
                  <a:lnTo>
                    <a:pt x="511" y="573"/>
                  </a:lnTo>
                  <a:lnTo>
                    <a:pt x="515" y="575"/>
                  </a:lnTo>
                  <a:lnTo>
                    <a:pt x="516" y="575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2"/>
                  </a:lnTo>
                  <a:lnTo>
                    <a:pt x="518" y="572"/>
                  </a:lnTo>
                  <a:lnTo>
                    <a:pt x="519" y="573"/>
                  </a:lnTo>
                  <a:lnTo>
                    <a:pt x="519" y="573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4" y="573"/>
                  </a:lnTo>
                  <a:lnTo>
                    <a:pt x="527" y="570"/>
                  </a:lnTo>
                  <a:lnTo>
                    <a:pt x="529" y="569"/>
                  </a:lnTo>
                  <a:lnTo>
                    <a:pt x="529" y="569"/>
                  </a:lnTo>
                  <a:lnTo>
                    <a:pt x="530" y="569"/>
                  </a:lnTo>
                  <a:lnTo>
                    <a:pt x="530" y="570"/>
                  </a:lnTo>
                  <a:lnTo>
                    <a:pt x="530" y="570"/>
                  </a:lnTo>
                  <a:lnTo>
                    <a:pt x="532" y="572"/>
                  </a:lnTo>
                  <a:lnTo>
                    <a:pt x="532" y="573"/>
                  </a:lnTo>
                  <a:lnTo>
                    <a:pt x="532" y="573"/>
                  </a:lnTo>
                  <a:lnTo>
                    <a:pt x="532" y="575"/>
                  </a:lnTo>
                  <a:lnTo>
                    <a:pt x="530" y="577"/>
                  </a:lnTo>
                  <a:lnTo>
                    <a:pt x="530" y="577"/>
                  </a:lnTo>
                  <a:lnTo>
                    <a:pt x="532" y="578"/>
                  </a:lnTo>
                  <a:lnTo>
                    <a:pt x="532" y="577"/>
                  </a:lnTo>
                  <a:lnTo>
                    <a:pt x="533" y="577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3"/>
                  </a:lnTo>
                  <a:lnTo>
                    <a:pt x="532" y="570"/>
                  </a:lnTo>
                  <a:lnTo>
                    <a:pt x="532" y="570"/>
                  </a:lnTo>
                  <a:lnTo>
                    <a:pt x="532" y="569"/>
                  </a:lnTo>
                  <a:lnTo>
                    <a:pt x="533" y="569"/>
                  </a:lnTo>
                  <a:lnTo>
                    <a:pt x="533" y="567"/>
                  </a:lnTo>
                  <a:lnTo>
                    <a:pt x="533" y="566"/>
                  </a:lnTo>
                  <a:lnTo>
                    <a:pt x="533" y="564"/>
                  </a:lnTo>
                  <a:lnTo>
                    <a:pt x="530" y="562"/>
                  </a:lnTo>
                  <a:lnTo>
                    <a:pt x="524" y="559"/>
                  </a:lnTo>
                  <a:lnTo>
                    <a:pt x="524" y="559"/>
                  </a:lnTo>
                  <a:lnTo>
                    <a:pt x="524" y="561"/>
                  </a:lnTo>
                  <a:lnTo>
                    <a:pt x="524" y="561"/>
                  </a:lnTo>
                  <a:lnTo>
                    <a:pt x="526" y="561"/>
                  </a:lnTo>
                  <a:lnTo>
                    <a:pt x="529" y="562"/>
                  </a:lnTo>
                  <a:lnTo>
                    <a:pt x="530" y="564"/>
                  </a:lnTo>
                  <a:lnTo>
                    <a:pt x="532" y="564"/>
                  </a:lnTo>
                  <a:lnTo>
                    <a:pt x="532" y="566"/>
                  </a:lnTo>
                  <a:lnTo>
                    <a:pt x="532" y="566"/>
                  </a:lnTo>
                  <a:lnTo>
                    <a:pt x="527" y="567"/>
                  </a:lnTo>
                  <a:lnTo>
                    <a:pt x="524" y="570"/>
                  </a:lnTo>
                  <a:lnTo>
                    <a:pt x="521" y="572"/>
                  </a:lnTo>
                  <a:lnTo>
                    <a:pt x="519" y="570"/>
                  </a:lnTo>
                  <a:lnTo>
                    <a:pt x="518" y="569"/>
                  </a:lnTo>
                  <a:lnTo>
                    <a:pt x="518" y="567"/>
                  </a:lnTo>
                  <a:lnTo>
                    <a:pt x="516" y="566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13" y="566"/>
                  </a:lnTo>
                  <a:lnTo>
                    <a:pt x="513" y="566"/>
                  </a:lnTo>
                  <a:lnTo>
                    <a:pt x="510" y="564"/>
                  </a:lnTo>
                  <a:lnTo>
                    <a:pt x="510" y="564"/>
                  </a:lnTo>
                  <a:lnTo>
                    <a:pt x="511" y="562"/>
                  </a:lnTo>
                  <a:lnTo>
                    <a:pt x="513" y="562"/>
                  </a:lnTo>
                  <a:lnTo>
                    <a:pt x="513" y="558"/>
                  </a:lnTo>
                  <a:lnTo>
                    <a:pt x="513" y="556"/>
                  </a:lnTo>
                  <a:lnTo>
                    <a:pt x="510" y="554"/>
                  </a:lnTo>
                  <a:lnTo>
                    <a:pt x="508" y="554"/>
                  </a:lnTo>
                  <a:lnTo>
                    <a:pt x="507" y="554"/>
                  </a:lnTo>
                  <a:lnTo>
                    <a:pt x="507" y="554"/>
                  </a:lnTo>
                  <a:lnTo>
                    <a:pt x="505" y="554"/>
                  </a:lnTo>
                  <a:lnTo>
                    <a:pt x="504" y="553"/>
                  </a:lnTo>
                  <a:lnTo>
                    <a:pt x="502" y="553"/>
                  </a:lnTo>
                  <a:lnTo>
                    <a:pt x="500" y="551"/>
                  </a:lnTo>
                  <a:lnTo>
                    <a:pt x="497" y="548"/>
                  </a:lnTo>
                  <a:lnTo>
                    <a:pt x="497" y="547"/>
                  </a:lnTo>
                  <a:lnTo>
                    <a:pt x="496" y="545"/>
                  </a:lnTo>
                  <a:lnTo>
                    <a:pt x="500" y="545"/>
                  </a:lnTo>
                  <a:lnTo>
                    <a:pt x="502" y="545"/>
                  </a:lnTo>
                  <a:lnTo>
                    <a:pt x="502" y="543"/>
                  </a:lnTo>
                  <a:lnTo>
                    <a:pt x="502" y="542"/>
                  </a:lnTo>
                  <a:lnTo>
                    <a:pt x="500" y="540"/>
                  </a:lnTo>
                  <a:lnTo>
                    <a:pt x="502" y="540"/>
                  </a:lnTo>
                  <a:lnTo>
                    <a:pt x="502" y="539"/>
                  </a:lnTo>
                  <a:lnTo>
                    <a:pt x="504" y="539"/>
                  </a:lnTo>
                  <a:lnTo>
                    <a:pt x="507" y="542"/>
                  </a:lnTo>
                  <a:lnTo>
                    <a:pt x="507" y="542"/>
                  </a:lnTo>
                  <a:lnTo>
                    <a:pt x="510" y="547"/>
                  </a:lnTo>
                  <a:lnTo>
                    <a:pt x="510" y="547"/>
                  </a:lnTo>
                  <a:lnTo>
                    <a:pt x="510" y="548"/>
                  </a:lnTo>
                  <a:lnTo>
                    <a:pt x="515" y="550"/>
                  </a:lnTo>
                  <a:lnTo>
                    <a:pt x="515" y="550"/>
                  </a:lnTo>
                  <a:lnTo>
                    <a:pt x="515" y="548"/>
                  </a:lnTo>
                  <a:lnTo>
                    <a:pt x="516" y="545"/>
                  </a:lnTo>
                  <a:lnTo>
                    <a:pt x="518" y="545"/>
                  </a:lnTo>
                  <a:lnTo>
                    <a:pt x="518" y="545"/>
                  </a:lnTo>
                  <a:lnTo>
                    <a:pt x="518" y="543"/>
                  </a:lnTo>
                  <a:lnTo>
                    <a:pt x="516" y="543"/>
                  </a:lnTo>
                  <a:lnTo>
                    <a:pt x="518" y="542"/>
                  </a:lnTo>
                  <a:lnTo>
                    <a:pt x="516" y="542"/>
                  </a:lnTo>
                  <a:lnTo>
                    <a:pt x="516" y="542"/>
                  </a:lnTo>
                  <a:lnTo>
                    <a:pt x="513" y="547"/>
                  </a:lnTo>
                  <a:lnTo>
                    <a:pt x="513" y="548"/>
                  </a:lnTo>
                  <a:lnTo>
                    <a:pt x="511" y="545"/>
                  </a:lnTo>
                  <a:lnTo>
                    <a:pt x="510" y="543"/>
                  </a:lnTo>
                  <a:lnTo>
                    <a:pt x="510" y="543"/>
                  </a:lnTo>
                  <a:lnTo>
                    <a:pt x="510" y="542"/>
                  </a:lnTo>
                  <a:lnTo>
                    <a:pt x="513" y="542"/>
                  </a:lnTo>
                  <a:lnTo>
                    <a:pt x="511" y="540"/>
                  </a:lnTo>
                  <a:lnTo>
                    <a:pt x="508" y="539"/>
                  </a:lnTo>
                  <a:lnTo>
                    <a:pt x="507" y="539"/>
                  </a:lnTo>
                  <a:lnTo>
                    <a:pt x="505" y="539"/>
                  </a:lnTo>
                  <a:lnTo>
                    <a:pt x="505" y="537"/>
                  </a:lnTo>
                  <a:lnTo>
                    <a:pt x="504" y="536"/>
                  </a:lnTo>
                  <a:lnTo>
                    <a:pt x="505" y="532"/>
                  </a:lnTo>
                  <a:lnTo>
                    <a:pt x="507" y="531"/>
                  </a:lnTo>
                  <a:lnTo>
                    <a:pt x="511" y="532"/>
                  </a:lnTo>
                  <a:lnTo>
                    <a:pt x="513" y="532"/>
                  </a:lnTo>
                  <a:lnTo>
                    <a:pt x="511" y="531"/>
                  </a:lnTo>
                  <a:lnTo>
                    <a:pt x="511" y="531"/>
                  </a:lnTo>
                  <a:lnTo>
                    <a:pt x="510" y="531"/>
                  </a:lnTo>
                  <a:lnTo>
                    <a:pt x="507" y="528"/>
                  </a:lnTo>
                  <a:lnTo>
                    <a:pt x="507" y="526"/>
                  </a:lnTo>
                  <a:lnTo>
                    <a:pt x="508" y="525"/>
                  </a:lnTo>
                  <a:lnTo>
                    <a:pt x="508" y="525"/>
                  </a:lnTo>
                  <a:lnTo>
                    <a:pt x="510" y="523"/>
                  </a:lnTo>
                  <a:lnTo>
                    <a:pt x="513" y="525"/>
                  </a:lnTo>
                  <a:lnTo>
                    <a:pt x="513" y="525"/>
                  </a:lnTo>
                  <a:lnTo>
                    <a:pt x="515" y="525"/>
                  </a:lnTo>
                  <a:lnTo>
                    <a:pt x="513" y="523"/>
                  </a:lnTo>
                  <a:lnTo>
                    <a:pt x="513" y="523"/>
                  </a:lnTo>
                  <a:lnTo>
                    <a:pt x="511" y="521"/>
                  </a:lnTo>
                  <a:lnTo>
                    <a:pt x="511" y="520"/>
                  </a:lnTo>
                  <a:lnTo>
                    <a:pt x="511" y="518"/>
                  </a:lnTo>
                  <a:lnTo>
                    <a:pt x="511" y="518"/>
                  </a:lnTo>
                  <a:lnTo>
                    <a:pt x="511" y="517"/>
                  </a:lnTo>
                  <a:lnTo>
                    <a:pt x="511" y="515"/>
                  </a:lnTo>
                  <a:lnTo>
                    <a:pt x="513" y="515"/>
                  </a:lnTo>
                  <a:lnTo>
                    <a:pt x="513" y="514"/>
                  </a:lnTo>
                  <a:lnTo>
                    <a:pt x="513" y="514"/>
                  </a:lnTo>
                  <a:lnTo>
                    <a:pt x="511" y="514"/>
                  </a:lnTo>
                  <a:lnTo>
                    <a:pt x="511" y="515"/>
                  </a:lnTo>
                  <a:lnTo>
                    <a:pt x="511" y="517"/>
                  </a:lnTo>
                  <a:lnTo>
                    <a:pt x="510" y="518"/>
                  </a:lnTo>
                  <a:lnTo>
                    <a:pt x="510" y="520"/>
                  </a:lnTo>
                  <a:lnTo>
                    <a:pt x="510" y="521"/>
                  </a:lnTo>
                  <a:lnTo>
                    <a:pt x="508" y="523"/>
                  </a:lnTo>
                  <a:lnTo>
                    <a:pt x="508" y="521"/>
                  </a:lnTo>
                  <a:lnTo>
                    <a:pt x="507" y="521"/>
                  </a:lnTo>
                  <a:lnTo>
                    <a:pt x="507" y="521"/>
                  </a:lnTo>
                  <a:lnTo>
                    <a:pt x="507" y="520"/>
                  </a:lnTo>
                  <a:lnTo>
                    <a:pt x="507" y="514"/>
                  </a:lnTo>
                  <a:lnTo>
                    <a:pt x="507" y="509"/>
                  </a:lnTo>
                  <a:lnTo>
                    <a:pt x="507" y="506"/>
                  </a:lnTo>
                  <a:lnTo>
                    <a:pt x="508" y="504"/>
                  </a:lnTo>
                  <a:lnTo>
                    <a:pt x="510" y="504"/>
                  </a:lnTo>
                  <a:lnTo>
                    <a:pt x="510" y="504"/>
                  </a:lnTo>
                  <a:lnTo>
                    <a:pt x="511" y="504"/>
                  </a:lnTo>
                  <a:lnTo>
                    <a:pt x="511" y="504"/>
                  </a:lnTo>
                  <a:lnTo>
                    <a:pt x="510" y="502"/>
                  </a:lnTo>
                  <a:lnTo>
                    <a:pt x="508" y="502"/>
                  </a:lnTo>
                  <a:lnTo>
                    <a:pt x="507" y="504"/>
                  </a:lnTo>
                  <a:lnTo>
                    <a:pt x="505" y="504"/>
                  </a:lnTo>
                  <a:lnTo>
                    <a:pt x="505" y="501"/>
                  </a:lnTo>
                  <a:lnTo>
                    <a:pt x="504" y="499"/>
                  </a:lnTo>
                  <a:lnTo>
                    <a:pt x="504" y="498"/>
                  </a:lnTo>
                  <a:lnTo>
                    <a:pt x="504" y="495"/>
                  </a:lnTo>
                  <a:lnTo>
                    <a:pt x="507" y="495"/>
                  </a:lnTo>
                  <a:lnTo>
                    <a:pt x="508" y="496"/>
                  </a:lnTo>
                  <a:lnTo>
                    <a:pt x="515" y="496"/>
                  </a:lnTo>
                  <a:lnTo>
                    <a:pt x="519" y="498"/>
                  </a:lnTo>
                  <a:lnTo>
                    <a:pt x="521" y="498"/>
                  </a:lnTo>
                  <a:lnTo>
                    <a:pt x="521" y="498"/>
                  </a:lnTo>
                  <a:lnTo>
                    <a:pt x="519" y="496"/>
                  </a:lnTo>
                  <a:lnTo>
                    <a:pt x="518" y="495"/>
                  </a:lnTo>
                  <a:lnTo>
                    <a:pt x="518" y="495"/>
                  </a:lnTo>
                  <a:lnTo>
                    <a:pt x="518" y="493"/>
                  </a:lnTo>
                  <a:lnTo>
                    <a:pt x="518" y="493"/>
                  </a:lnTo>
                  <a:lnTo>
                    <a:pt x="516" y="488"/>
                  </a:lnTo>
                  <a:lnTo>
                    <a:pt x="516" y="488"/>
                  </a:lnTo>
                  <a:lnTo>
                    <a:pt x="515" y="490"/>
                  </a:lnTo>
                  <a:lnTo>
                    <a:pt x="515" y="493"/>
                  </a:lnTo>
                  <a:lnTo>
                    <a:pt x="513" y="493"/>
                  </a:lnTo>
                  <a:lnTo>
                    <a:pt x="511" y="495"/>
                  </a:lnTo>
                  <a:lnTo>
                    <a:pt x="508" y="495"/>
                  </a:lnTo>
                  <a:lnTo>
                    <a:pt x="507" y="493"/>
                  </a:lnTo>
                  <a:lnTo>
                    <a:pt x="507" y="493"/>
                  </a:lnTo>
                  <a:lnTo>
                    <a:pt x="507" y="491"/>
                  </a:lnTo>
                  <a:lnTo>
                    <a:pt x="505" y="491"/>
                  </a:lnTo>
                  <a:lnTo>
                    <a:pt x="504" y="490"/>
                  </a:lnTo>
                  <a:lnTo>
                    <a:pt x="504" y="490"/>
                  </a:lnTo>
                  <a:lnTo>
                    <a:pt x="502" y="490"/>
                  </a:lnTo>
                  <a:lnTo>
                    <a:pt x="504" y="488"/>
                  </a:lnTo>
                  <a:lnTo>
                    <a:pt x="504" y="487"/>
                  </a:lnTo>
                  <a:lnTo>
                    <a:pt x="505" y="487"/>
                  </a:lnTo>
                  <a:lnTo>
                    <a:pt x="507" y="487"/>
                  </a:lnTo>
                  <a:lnTo>
                    <a:pt x="507" y="488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0" y="487"/>
                  </a:lnTo>
                  <a:lnTo>
                    <a:pt x="510" y="487"/>
                  </a:lnTo>
                  <a:lnTo>
                    <a:pt x="508" y="487"/>
                  </a:lnTo>
                  <a:lnTo>
                    <a:pt x="507" y="487"/>
                  </a:lnTo>
                  <a:lnTo>
                    <a:pt x="505" y="484"/>
                  </a:lnTo>
                  <a:lnTo>
                    <a:pt x="507" y="482"/>
                  </a:lnTo>
                  <a:lnTo>
                    <a:pt x="508" y="480"/>
                  </a:lnTo>
                  <a:lnTo>
                    <a:pt x="510" y="480"/>
                  </a:lnTo>
                  <a:lnTo>
                    <a:pt x="508" y="477"/>
                  </a:lnTo>
                  <a:lnTo>
                    <a:pt x="510" y="476"/>
                  </a:lnTo>
                  <a:lnTo>
                    <a:pt x="508" y="474"/>
                  </a:lnTo>
                  <a:lnTo>
                    <a:pt x="508" y="473"/>
                  </a:lnTo>
                  <a:lnTo>
                    <a:pt x="505" y="473"/>
                  </a:lnTo>
                  <a:lnTo>
                    <a:pt x="505" y="473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2" y="474"/>
                  </a:lnTo>
                  <a:lnTo>
                    <a:pt x="500" y="473"/>
                  </a:lnTo>
                  <a:lnTo>
                    <a:pt x="497" y="471"/>
                  </a:lnTo>
                  <a:lnTo>
                    <a:pt x="497" y="471"/>
                  </a:lnTo>
                  <a:lnTo>
                    <a:pt x="497" y="469"/>
                  </a:lnTo>
                  <a:lnTo>
                    <a:pt x="497" y="468"/>
                  </a:lnTo>
                  <a:lnTo>
                    <a:pt x="497" y="468"/>
                  </a:lnTo>
                  <a:lnTo>
                    <a:pt x="496" y="469"/>
                  </a:lnTo>
                  <a:lnTo>
                    <a:pt x="492" y="469"/>
                  </a:lnTo>
                  <a:lnTo>
                    <a:pt x="491" y="471"/>
                  </a:lnTo>
                  <a:lnTo>
                    <a:pt x="489" y="471"/>
                  </a:lnTo>
                  <a:lnTo>
                    <a:pt x="489" y="471"/>
                  </a:lnTo>
                  <a:lnTo>
                    <a:pt x="489" y="473"/>
                  </a:lnTo>
                  <a:lnTo>
                    <a:pt x="491" y="473"/>
                  </a:lnTo>
                  <a:lnTo>
                    <a:pt x="492" y="474"/>
                  </a:lnTo>
                  <a:lnTo>
                    <a:pt x="492" y="474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88" y="474"/>
                  </a:lnTo>
                  <a:lnTo>
                    <a:pt x="488" y="473"/>
                  </a:lnTo>
                  <a:lnTo>
                    <a:pt x="488" y="471"/>
                  </a:lnTo>
                  <a:lnTo>
                    <a:pt x="488" y="469"/>
                  </a:lnTo>
                  <a:lnTo>
                    <a:pt x="491" y="468"/>
                  </a:lnTo>
                  <a:lnTo>
                    <a:pt x="492" y="466"/>
                  </a:lnTo>
                  <a:lnTo>
                    <a:pt x="494" y="465"/>
                  </a:lnTo>
                  <a:lnTo>
                    <a:pt x="497" y="463"/>
                  </a:lnTo>
                  <a:lnTo>
                    <a:pt x="499" y="462"/>
                  </a:lnTo>
                  <a:lnTo>
                    <a:pt x="497" y="460"/>
                  </a:lnTo>
                  <a:lnTo>
                    <a:pt x="497" y="458"/>
                  </a:lnTo>
                  <a:lnTo>
                    <a:pt x="497" y="457"/>
                  </a:lnTo>
                  <a:lnTo>
                    <a:pt x="500" y="455"/>
                  </a:lnTo>
                  <a:lnTo>
                    <a:pt x="504" y="455"/>
                  </a:lnTo>
                  <a:lnTo>
                    <a:pt x="505" y="455"/>
                  </a:lnTo>
                  <a:lnTo>
                    <a:pt x="507" y="455"/>
                  </a:lnTo>
                  <a:lnTo>
                    <a:pt x="508" y="455"/>
                  </a:lnTo>
                  <a:lnTo>
                    <a:pt x="510" y="454"/>
                  </a:lnTo>
                  <a:lnTo>
                    <a:pt x="511" y="454"/>
                  </a:lnTo>
                  <a:lnTo>
                    <a:pt x="511" y="452"/>
                  </a:lnTo>
                  <a:lnTo>
                    <a:pt x="511" y="452"/>
                  </a:lnTo>
                  <a:lnTo>
                    <a:pt x="510" y="450"/>
                  </a:lnTo>
                  <a:lnTo>
                    <a:pt x="510" y="449"/>
                  </a:lnTo>
                  <a:lnTo>
                    <a:pt x="510" y="449"/>
                  </a:lnTo>
                  <a:lnTo>
                    <a:pt x="511" y="447"/>
                  </a:lnTo>
                  <a:lnTo>
                    <a:pt x="513" y="447"/>
                  </a:lnTo>
                  <a:lnTo>
                    <a:pt x="513" y="447"/>
                  </a:lnTo>
                  <a:lnTo>
                    <a:pt x="515" y="449"/>
                  </a:lnTo>
                  <a:lnTo>
                    <a:pt x="515" y="449"/>
                  </a:lnTo>
                  <a:lnTo>
                    <a:pt x="513" y="450"/>
                  </a:lnTo>
                  <a:lnTo>
                    <a:pt x="513" y="455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60"/>
                  </a:lnTo>
                  <a:lnTo>
                    <a:pt x="511" y="460"/>
                  </a:lnTo>
                  <a:lnTo>
                    <a:pt x="507" y="462"/>
                  </a:lnTo>
                  <a:lnTo>
                    <a:pt x="507" y="462"/>
                  </a:lnTo>
                  <a:lnTo>
                    <a:pt x="507" y="463"/>
                  </a:lnTo>
                  <a:lnTo>
                    <a:pt x="508" y="463"/>
                  </a:lnTo>
                  <a:lnTo>
                    <a:pt x="511" y="463"/>
                  </a:lnTo>
                  <a:lnTo>
                    <a:pt x="513" y="462"/>
                  </a:lnTo>
                  <a:lnTo>
                    <a:pt x="513" y="460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6" y="455"/>
                  </a:lnTo>
                  <a:lnTo>
                    <a:pt x="516" y="455"/>
                  </a:lnTo>
                  <a:lnTo>
                    <a:pt x="516" y="458"/>
                  </a:lnTo>
                  <a:lnTo>
                    <a:pt x="516" y="460"/>
                  </a:lnTo>
                  <a:lnTo>
                    <a:pt x="515" y="465"/>
                  </a:lnTo>
                  <a:lnTo>
                    <a:pt x="513" y="468"/>
                  </a:lnTo>
                  <a:lnTo>
                    <a:pt x="513" y="468"/>
                  </a:lnTo>
                  <a:lnTo>
                    <a:pt x="513" y="469"/>
                  </a:lnTo>
                  <a:lnTo>
                    <a:pt x="515" y="468"/>
                  </a:lnTo>
                  <a:lnTo>
                    <a:pt x="515" y="468"/>
                  </a:lnTo>
                  <a:lnTo>
                    <a:pt x="516" y="466"/>
                  </a:lnTo>
                  <a:lnTo>
                    <a:pt x="516" y="463"/>
                  </a:lnTo>
                  <a:lnTo>
                    <a:pt x="516" y="462"/>
                  </a:lnTo>
                  <a:lnTo>
                    <a:pt x="518" y="462"/>
                  </a:lnTo>
                  <a:lnTo>
                    <a:pt x="518" y="458"/>
                  </a:lnTo>
                  <a:lnTo>
                    <a:pt x="518" y="457"/>
                  </a:lnTo>
                  <a:lnTo>
                    <a:pt x="518" y="454"/>
                  </a:lnTo>
                  <a:lnTo>
                    <a:pt x="516" y="454"/>
                  </a:lnTo>
                  <a:lnTo>
                    <a:pt x="516" y="454"/>
                  </a:lnTo>
                  <a:lnTo>
                    <a:pt x="515" y="452"/>
                  </a:lnTo>
                  <a:lnTo>
                    <a:pt x="516" y="449"/>
                  </a:lnTo>
                  <a:lnTo>
                    <a:pt x="519" y="449"/>
                  </a:lnTo>
                  <a:lnTo>
                    <a:pt x="521" y="447"/>
                  </a:lnTo>
                  <a:lnTo>
                    <a:pt x="522" y="447"/>
                  </a:lnTo>
                  <a:lnTo>
                    <a:pt x="524" y="447"/>
                  </a:lnTo>
                  <a:lnTo>
                    <a:pt x="527" y="449"/>
                  </a:lnTo>
                  <a:lnTo>
                    <a:pt x="527" y="449"/>
                  </a:lnTo>
                  <a:lnTo>
                    <a:pt x="527" y="447"/>
                  </a:lnTo>
                  <a:lnTo>
                    <a:pt x="527" y="447"/>
                  </a:lnTo>
                  <a:lnTo>
                    <a:pt x="526" y="447"/>
                  </a:lnTo>
                  <a:lnTo>
                    <a:pt x="522" y="444"/>
                  </a:lnTo>
                  <a:lnTo>
                    <a:pt x="519" y="444"/>
                  </a:lnTo>
                  <a:lnTo>
                    <a:pt x="521" y="443"/>
                  </a:lnTo>
                  <a:lnTo>
                    <a:pt x="521" y="439"/>
                  </a:lnTo>
                  <a:lnTo>
                    <a:pt x="522" y="439"/>
                  </a:lnTo>
                  <a:lnTo>
                    <a:pt x="526" y="439"/>
                  </a:lnTo>
                  <a:lnTo>
                    <a:pt x="530" y="436"/>
                  </a:lnTo>
                  <a:lnTo>
                    <a:pt x="530" y="433"/>
                  </a:lnTo>
                  <a:lnTo>
                    <a:pt x="532" y="430"/>
                  </a:lnTo>
                  <a:lnTo>
                    <a:pt x="529" y="430"/>
                  </a:lnTo>
                  <a:lnTo>
                    <a:pt x="527" y="428"/>
                  </a:lnTo>
                  <a:lnTo>
                    <a:pt x="524" y="427"/>
                  </a:lnTo>
                  <a:lnTo>
                    <a:pt x="522" y="425"/>
                  </a:lnTo>
                  <a:lnTo>
                    <a:pt x="522" y="424"/>
                  </a:lnTo>
                  <a:lnTo>
                    <a:pt x="524" y="421"/>
                  </a:lnTo>
                  <a:lnTo>
                    <a:pt x="526" y="421"/>
                  </a:lnTo>
                  <a:lnTo>
                    <a:pt x="527" y="416"/>
                  </a:lnTo>
                  <a:lnTo>
                    <a:pt x="526" y="413"/>
                  </a:lnTo>
                  <a:lnTo>
                    <a:pt x="526" y="411"/>
                  </a:lnTo>
                  <a:lnTo>
                    <a:pt x="527" y="410"/>
                  </a:lnTo>
                  <a:lnTo>
                    <a:pt x="527" y="408"/>
                  </a:lnTo>
                  <a:lnTo>
                    <a:pt x="529" y="406"/>
                  </a:lnTo>
                  <a:lnTo>
                    <a:pt x="530" y="406"/>
                  </a:lnTo>
                  <a:lnTo>
                    <a:pt x="530" y="405"/>
                  </a:lnTo>
                  <a:lnTo>
                    <a:pt x="530" y="403"/>
                  </a:lnTo>
                  <a:lnTo>
                    <a:pt x="529" y="402"/>
                  </a:lnTo>
                  <a:lnTo>
                    <a:pt x="529" y="400"/>
                  </a:lnTo>
                  <a:lnTo>
                    <a:pt x="530" y="397"/>
                  </a:lnTo>
                  <a:lnTo>
                    <a:pt x="532" y="397"/>
                  </a:lnTo>
                  <a:lnTo>
                    <a:pt x="532" y="397"/>
                  </a:lnTo>
                  <a:lnTo>
                    <a:pt x="530" y="395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2" y="391"/>
                  </a:lnTo>
                  <a:lnTo>
                    <a:pt x="533" y="392"/>
                  </a:lnTo>
                  <a:lnTo>
                    <a:pt x="535" y="395"/>
                  </a:lnTo>
                  <a:lnTo>
                    <a:pt x="535" y="394"/>
                  </a:lnTo>
                  <a:lnTo>
                    <a:pt x="535" y="391"/>
                  </a:lnTo>
                  <a:lnTo>
                    <a:pt x="533" y="387"/>
                  </a:lnTo>
                  <a:lnTo>
                    <a:pt x="532" y="387"/>
                  </a:lnTo>
                  <a:lnTo>
                    <a:pt x="530" y="387"/>
                  </a:lnTo>
                  <a:lnTo>
                    <a:pt x="530" y="387"/>
                  </a:lnTo>
                  <a:lnTo>
                    <a:pt x="529" y="386"/>
                  </a:lnTo>
                  <a:lnTo>
                    <a:pt x="530" y="384"/>
                  </a:lnTo>
                  <a:lnTo>
                    <a:pt x="530" y="384"/>
                  </a:lnTo>
                  <a:lnTo>
                    <a:pt x="532" y="383"/>
                  </a:lnTo>
                  <a:lnTo>
                    <a:pt x="533" y="383"/>
                  </a:lnTo>
                  <a:lnTo>
                    <a:pt x="535" y="381"/>
                  </a:lnTo>
                  <a:lnTo>
                    <a:pt x="537" y="380"/>
                  </a:lnTo>
                  <a:lnTo>
                    <a:pt x="535" y="380"/>
                  </a:lnTo>
                  <a:lnTo>
                    <a:pt x="535" y="381"/>
                  </a:lnTo>
                  <a:lnTo>
                    <a:pt x="533" y="383"/>
                  </a:lnTo>
                  <a:lnTo>
                    <a:pt x="532" y="383"/>
                  </a:lnTo>
                  <a:lnTo>
                    <a:pt x="532" y="381"/>
                  </a:lnTo>
                  <a:lnTo>
                    <a:pt x="529" y="380"/>
                  </a:lnTo>
                  <a:lnTo>
                    <a:pt x="529" y="380"/>
                  </a:lnTo>
                  <a:lnTo>
                    <a:pt x="527" y="380"/>
                  </a:lnTo>
                  <a:lnTo>
                    <a:pt x="526" y="380"/>
                  </a:lnTo>
                  <a:lnTo>
                    <a:pt x="524" y="383"/>
                  </a:lnTo>
                  <a:lnTo>
                    <a:pt x="522" y="384"/>
                  </a:lnTo>
                  <a:lnTo>
                    <a:pt x="519" y="384"/>
                  </a:lnTo>
                  <a:lnTo>
                    <a:pt x="518" y="384"/>
                  </a:lnTo>
                  <a:lnTo>
                    <a:pt x="516" y="383"/>
                  </a:lnTo>
                  <a:lnTo>
                    <a:pt x="516" y="383"/>
                  </a:lnTo>
                  <a:lnTo>
                    <a:pt x="516" y="381"/>
                  </a:lnTo>
                  <a:lnTo>
                    <a:pt x="518" y="381"/>
                  </a:lnTo>
                  <a:lnTo>
                    <a:pt x="518" y="381"/>
                  </a:lnTo>
                  <a:lnTo>
                    <a:pt x="516" y="381"/>
                  </a:lnTo>
                  <a:lnTo>
                    <a:pt x="515" y="380"/>
                  </a:lnTo>
                  <a:lnTo>
                    <a:pt x="515" y="378"/>
                  </a:lnTo>
                  <a:lnTo>
                    <a:pt x="515" y="376"/>
                  </a:lnTo>
                  <a:lnTo>
                    <a:pt x="513" y="373"/>
                  </a:lnTo>
                  <a:lnTo>
                    <a:pt x="513" y="370"/>
                  </a:lnTo>
                  <a:lnTo>
                    <a:pt x="513" y="369"/>
                  </a:lnTo>
                  <a:lnTo>
                    <a:pt x="515" y="361"/>
                  </a:lnTo>
                  <a:lnTo>
                    <a:pt x="516" y="358"/>
                  </a:lnTo>
                  <a:lnTo>
                    <a:pt x="516" y="354"/>
                  </a:lnTo>
                  <a:lnTo>
                    <a:pt x="516" y="353"/>
                  </a:lnTo>
                  <a:lnTo>
                    <a:pt x="519" y="351"/>
                  </a:lnTo>
                  <a:lnTo>
                    <a:pt x="521" y="350"/>
                  </a:lnTo>
                  <a:lnTo>
                    <a:pt x="522" y="343"/>
                  </a:lnTo>
                  <a:lnTo>
                    <a:pt x="522" y="340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19" y="326"/>
                  </a:lnTo>
                  <a:lnTo>
                    <a:pt x="519" y="321"/>
                  </a:lnTo>
                  <a:lnTo>
                    <a:pt x="519" y="320"/>
                  </a:lnTo>
                  <a:lnTo>
                    <a:pt x="519" y="318"/>
                  </a:lnTo>
                  <a:lnTo>
                    <a:pt x="516" y="315"/>
                  </a:lnTo>
                  <a:lnTo>
                    <a:pt x="516" y="313"/>
                  </a:lnTo>
                  <a:lnTo>
                    <a:pt x="518" y="312"/>
                  </a:lnTo>
                  <a:lnTo>
                    <a:pt x="516" y="309"/>
                  </a:lnTo>
                  <a:lnTo>
                    <a:pt x="518" y="307"/>
                  </a:lnTo>
                  <a:lnTo>
                    <a:pt x="518" y="306"/>
                  </a:lnTo>
                  <a:lnTo>
                    <a:pt x="521" y="307"/>
                  </a:lnTo>
                  <a:lnTo>
                    <a:pt x="522" y="307"/>
                  </a:lnTo>
                  <a:lnTo>
                    <a:pt x="524" y="306"/>
                  </a:lnTo>
                  <a:lnTo>
                    <a:pt x="524" y="304"/>
                  </a:lnTo>
                  <a:lnTo>
                    <a:pt x="524" y="301"/>
                  </a:lnTo>
                  <a:lnTo>
                    <a:pt x="524" y="299"/>
                  </a:lnTo>
                  <a:lnTo>
                    <a:pt x="524" y="298"/>
                  </a:lnTo>
                  <a:lnTo>
                    <a:pt x="526" y="298"/>
                  </a:lnTo>
                  <a:lnTo>
                    <a:pt x="527" y="296"/>
                  </a:lnTo>
                  <a:lnTo>
                    <a:pt x="529" y="293"/>
                  </a:lnTo>
                  <a:lnTo>
                    <a:pt x="530" y="287"/>
                  </a:lnTo>
                  <a:lnTo>
                    <a:pt x="530" y="285"/>
                  </a:lnTo>
                  <a:lnTo>
                    <a:pt x="532" y="283"/>
                  </a:lnTo>
                  <a:lnTo>
                    <a:pt x="532" y="280"/>
                  </a:lnTo>
                  <a:lnTo>
                    <a:pt x="533" y="279"/>
                  </a:lnTo>
                  <a:lnTo>
                    <a:pt x="533" y="277"/>
                  </a:lnTo>
                  <a:lnTo>
                    <a:pt x="535" y="276"/>
                  </a:lnTo>
                  <a:lnTo>
                    <a:pt x="535" y="274"/>
                  </a:lnTo>
                  <a:lnTo>
                    <a:pt x="538" y="272"/>
                  </a:lnTo>
                  <a:lnTo>
                    <a:pt x="538" y="269"/>
                  </a:lnTo>
                  <a:lnTo>
                    <a:pt x="540" y="265"/>
                  </a:lnTo>
                  <a:lnTo>
                    <a:pt x="540" y="261"/>
                  </a:lnTo>
                  <a:lnTo>
                    <a:pt x="541" y="258"/>
                  </a:lnTo>
                  <a:lnTo>
                    <a:pt x="541" y="257"/>
                  </a:lnTo>
                  <a:lnTo>
                    <a:pt x="541" y="254"/>
                  </a:lnTo>
                  <a:lnTo>
                    <a:pt x="543" y="252"/>
                  </a:lnTo>
                  <a:lnTo>
                    <a:pt x="543" y="250"/>
                  </a:lnTo>
                  <a:lnTo>
                    <a:pt x="546" y="249"/>
                  </a:lnTo>
                  <a:lnTo>
                    <a:pt x="546" y="246"/>
                  </a:lnTo>
                  <a:lnTo>
                    <a:pt x="546" y="244"/>
                  </a:lnTo>
                  <a:lnTo>
                    <a:pt x="546" y="243"/>
                  </a:lnTo>
                  <a:lnTo>
                    <a:pt x="545" y="239"/>
                  </a:lnTo>
                  <a:lnTo>
                    <a:pt x="546" y="238"/>
                  </a:lnTo>
                  <a:lnTo>
                    <a:pt x="546" y="238"/>
                  </a:lnTo>
                  <a:lnTo>
                    <a:pt x="549" y="233"/>
                  </a:lnTo>
                  <a:lnTo>
                    <a:pt x="549" y="230"/>
                  </a:lnTo>
                  <a:lnTo>
                    <a:pt x="549" y="228"/>
                  </a:lnTo>
                  <a:lnTo>
                    <a:pt x="548" y="225"/>
                  </a:lnTo>
                  <a:lnTo>
                    <a:pt x="548" y="219"/>
                  </a:lnTo>
                  <a:lnTo>
                    <a:pt x="548" y="214"/>
                  </a:lnTo>
                  <a:lnTo>
                    <a:pt x="546" y="209"/>
                  </a:lnTo>
                  <a:lnTo>
                    <a:pt x="546" y="206"/>
                  </a:lnTo>
                  <a:lnTo>
                    <a:pt x="545" y="202"/>
                  </a:lnTo>
                  <a:lnTo>
                    <a:pt x="545" y="200"/>
                  </a:lnTo>
                  <a:lnTo>
                    <a:pt x="546" y="195"/>
                  </a:lnTo>
                  <a:lnTo>
                    <a:pt x="549" y="192"/>
                  </a:lnTo>
                  <a:lnTo>
                    <a:pt x="551" y="189"/>
                  </a:lnTo>
                  <a:lnTo>
                    <a:pt x="551" y="184"/>
                  </a:lnTo>
                  <a:lnTo>
                    <a:pt x="551" y="181"/>
                  </a:lnTo>
                  <a:lnTo>
                    <a:pt x="551" y="180"/>
                  </a:lnTo>
                  <a:lnTo>
                    <a:pt x="548" y="178"/>
                  </a:lnTo>
                  <a:lnTo>
                    <a:pt x="548" y="173"/>
                  </a:lnTo>
                  <a:lnTo>
                    <a:pt x="548" y="172"/>
                  </a:lnTo>
                  <a:lnTo>
                    <a:pt x="549" y="172"/>
                  </a:lnTo>
                  <a:lnTo>
                    <a:pt x="551" y="170"/>
                  </a:lnTo>
                  <a:lnTo>
                    <a:pt x="551" y="167"/>
                  </a:lnTo>
                  <a:lnTo>
                    <a:pt x="552" y="165"/>
                  </a:lnTo>
                  <a:lnTo>
                    <a:pt x="552" y="161"/>
                  </a:lnTo>
                  <a:lnTo>
                    <a:pt x="554" y="156"/>
                  </a:lnTo>
                  <a:lnTo>
                    <a:pt x="554" y="154"/>
                  </a:lnTo>
                  <a:lnTo>
                    <a:pt x="556" y="153"/>
                  </a:lnTo>
                  <a:lnTo>
                    <a:pt x="557" y="153"/>
                  </a:lnTo>
                  <a:lnTo>
                    <a:pt x="557" y="151"/>
                  </a:lnTo>
                  <a:lnTo>
                    <a:pt x="557" y="148"/>
                  </a:lnTo>
                  <a:lnTo>
                    <a:pt x="557" y="146"/>
                  </a:lnTo>
                  <a:lnTo>
                    <a:pt x="559" y="143"/>
                  </a:lnTo>
                  <a:lnTo>
                    <a:pt x="559" y="142"/>
                  </a:lnTo>
                  <a:lnTo>
                    <a:pt x="560" y="137"/>
                  </a:lnTo>
                  <a:lnTo>
                    <a:pt x="560" y="134"/>
                  </a:lnTo>
                  <a:lnTo>
                    <a:pt x="560" y="134"/>
                  </a:lnTo>
                  <a:lnTo>
                    <a:pt x="560" y="132"/>
                  </a:lnTo>
                  <a:lnTo>
                    <a:pt x="560" y="128"/>
                  </a:lnTo>
                  <a:lnTo>
                    <a:pt x="560" y="126"/>
                  </a:lnTo>
                  <a:lnTo>
                    <a:pt x="560" y="124"/>
                  </a:lnTo>
                  <a:lnTo>
                    <a:pt x="560" y="121"/>
                  </a:lnTo>
                  <a:lnTo>
                    <a:pt x="562" y="120"/>
                  </a:lnTo>
                  <a:lnTo>
                    <a:pt x="563" y="118"/>
                  </a:lnTo>
                  <a:lnTo>
                    <a:pt x="563" y="116"/>
                  </a:lnTo>
                  <a:lnTo>
                    <a:pt x="563" y="115"/>
                  </a:lnTo>
                  <a:lnTo>
                    <a:pt x="562" y="109"/>
                  </a:lnTo>
                  <a:lnTo>
                    <a:pt x="562" y="107"/>
                  </a:lnTo>
                  <a:lnTo>
                    <a:pt x="562" y="102"/>
                  </a:lnTo>
                  <a:lnTo>
                    <a:pt x="562" y="99"/>
                  </a:lnTo>
                  <a:lnTo>
                    <a:pt x="562" y="98"/>
                  </a:lnTo>
                  <a:lnTo>
                    <a:pt x="562" y="96"/>
                  </a:lnTo>
                  <a:lnTo>
                    <a:pt x="563" y="94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3" y="90"/>
                  </a:lnTo>
                  <a:lnTo>
                    <a:pt x="562" y="90"/>
                  </a:lnTo>
                  <a:lnTo>
                    <a:pt x="562" y="88"/>
                  </a:lnTo>
                  <a:lnTo>
                    <a:pt x="562" y="87"/>
                  </a:lnTo>
                  <a:lnTo>
                    <a:pt x="562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7" y="76"/>
                  </a:lnTo>
                  <a:lnTo>
                    <a:pt x="567" y="71"/>
                  </a:lnTo>
                  <a:lnTo>
                    <a:pt x="567" y="66"/>
                  </a:lnTo>
                  <a:lnTo>
                    <a:pt x="568" y="64"/>
                  </a:lnTo>
                  <a:lnTo>
                    <a:pt x="568" y="61"/>
                  </a:lnTo>
                  <a:lnTo>
                    <a:pt x="568" y="60"/>
                  </a:lnTo>
                  <a:lnTo>
                    <a:pt x="568" y="58"/>
                  </a:lnTo>
                  <a:lnTo>
                    <a:pt x="568" y="57"/>
                  </a:lnTo>
                  <a:lnTo>
                    <a:pt x="567" y="49"/>
                  </a:lnTo>
                  <a:lnTo>
                    <a:pt x="567" y="46"/>
                  </a:lnTo>
                  <a:lnTo>
                    <a:pt x="568" y="41"/>
                  </a:lnTo>
                  <a:lnTo>
                    <a:pt x="568" y="35"/>
                  </a:lnTo>
                  <a:lnTo>
                    <a:pt x="568" y="33"/>
                  </a:lnTo>
                  <a:lnTo>
                    <a:pt x="567" y="31"/>
                  </a:lnTo>
                  <a:lnTo>
                    <a:pt x="567" y="30"/>
                  </a:lnTo>
                  <a:lnTo>
                    <a:pt x="567" y="27"/>
                  </a:lnTo>
                  <a:lnTo>
                    <a:pt x="565" y="20"/>
                  </a:lnTo>
                  <a:lnTo>
                    <a:pt x="565" y="16"/>
                  </a:lnTo>
                  <a:lnTo>
                    <a:pt x="565" y="14"/>
                  </a:lnTo>
                  <a:lnTo>
                    <a:pt x="563" y="13"/>
                  </a:lnTo>
                  <a:lnTo>
                    <a:pt x="565" y="13"/>
                  </a:lnTo>
                  <a:lnTo>
                    <a:pt x="565" y="13"/>
                  </a:lnTo>
                  <a:lnTo>
                    <a:pt x="567" y="13"/>
                  </a:lnTo>
                  <a:lnTo>
                    <a:pt x="570" y="11"/>
                  </a:lnTo>
                  <a:lnTo>
                    <a:pt x="571" y="11"/>
                  </a:lnTo>
                  <a:lnTo>
                    <a:pt x="573" y="9"/>
                  </a:lnTo>
                  <a:lnTo>
                    <a:pt x="573" y="8"/>
                  </a:lnTo>
                  <a:lnTo>
                    <a:pt x="573" y="6"/>
                  </a:lnTo>
                  <a:lnTo>
                    <a:pt x="573" y="5"/>
                  </a:lnTo>
                  <a:lnTo>
                    <a:pt x="571" y="3"/>
                  </a:lnTo>
                  <a:lnTo>
                    <a:pt x="573" y="3"/>
                  </a:lnTo>
                  <a:lnTo>
                    <a:pt x="574" y="1"/>
                  </a:lnTo>
                  <a:lnTo>
                    <a:pt x="576" y="1"/>
                  </a:lnTo>
                  <a:lnTo>
                    <a:pt x="57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8" name="Freeform 305">
              <a:extLst>
                <a:ext uri="{FF2B5EF4-FFF2-40B4-BE49-F238E27FC236}">
                  <a16:creationId xmlns:a16="http://schemas.microsoft.com/office/drawing/2014/main" id="{AD456843-55F0-3CA1-79E2-EEA5CA65E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394" y="5018232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2 w 2"/>
                <a:gd name="T19" fmla="*/ 0 h 2"/>
                <a:gd name="T20" fmla="*/ 2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9" name="Freeform 306">
              <a:extLst>
                <a:ext uri="{FF2B5EF4-FFF2-40B4-BE49-F238E27FC236}">
                  <a16:creationId xmlns:a16="http://schemas.microsoft.com/office/drawing/2014/main" id="{AE534E5D-42BB-7CA2-C1FF-010B62EFB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341" y="4115743"/>
              <a:ext cx="173481" cy="177380"/>
            </a:xfrm>
            <a:custGeom>
              <a:avLst/>
              <a:gdLst>
                <a:gd name="T0" fmla="*/ 78 w 89"/>
                <a:gd name="T1" fmla="*/ 80 h 91"/>
                <a:gd name="T2" fmla="*/ 35 w 89"/>
                <a:gd name="T3" fmla="*/ 3 h 91"/>
                <a:gd name="T4" fmla="*/ 35 w 89"/>
                <a:gd name="T5" fmla="*/ 6 h 91"/>
                <a:gd name="T6" fmla="*/ 38 w 89"/>
                <a:gd name="T7" fmla="*/ 6 h 91"/>
                <a:gd name="T8" fmla="*/ 45 w 89"/>
                <a:gd name="T9" fmla="*/ 5 h 91"/>
                <a:gd name="T10" fmla="*/ 49 w 89"/>
                <a:gd name="T11" fmla="*/ 6 h 91"/>
                <a:gd name="T12" fmla="*/ 54 w 89"/>
                <a:gd name="T13" fmla="*/ 12 h 91"/>
                <a:gd name="T14" fmla="*/ 60 w 89"/>
                <a:gd name="T15" fmla="*/ 16 h 91"/>
                <a:gd name="T16" fmla="*/ 67 w 89"/>
                <a:gd name="T17" fmla="*/ 12 h 91"/>
                <a:gd name="T18" fmla="*/ 78 w 89"/>
                <a:gd name="T19" fmla="*/ 12 h 91"/>
                <a:gd name="T20" fmla="*/ 81 w 89"/>
                <a:gd name="T21" fmla="*/ 16 h 91"/>
                <a:gd name="T22" fmla="*/ 84 w 89"/>
                <a:gd name="T23" fmla="*/ 19 h 91"/>
                <a:gd name="T24" fmla="*/ 86 w 89"/>
                <a:gd name="T25" fmla="*/ 20 h 91"/>
                <a:gd name="T26" fmla="*/ 86 w 89"/>
                <a:gd name="T27" fmla="*/ 25 h 91"/>
                <a:gd name="T28" fmla="*/ 87 w 89"/>
                <a:gd name="T29" fmla="*/ 33 h 91"/>
                <a:gd name="T30" fmla="*/ 87 w 89"/>
                <a:gd name="T31" fmla="*/ 38 h 91"/>
                <a:gd name="T32" fmla="*/ 84 w 89"/>
                <a:gd name="T33" fmla="*/ 41 h 91"/>
                <a:gd name="T34" fmla="*/ 81 w 89"/>
                <a:gd name="T35" fmla="*/ 50 h 91"/>
                <a:gd name="T36" fmla="*/ 78 w 89"/>
                <a:gd name="T37" fmla="*/ 57 h 91"/>
                <a:gd name="T38" fmla="*/ 78 w 89"/>
                <a:gd name="T39" fmla="*/ 61 h 91"/>
                <a:gd name="T40" fmla="*/ 81 w 89"/>
                <a:gd name="T41" fmla="*/ 72 h 91"/>
                <a:gd name="T42" fmla="*/ 86 w 89"/>
                <a:gd name="T43" fmla="*/ 77 h 91"/>
                <a:gd name="T44" fmla="*/ 84 w 89"/>
                <a:gd name="T45" fmla="*/ 80 h 91"/>
                <a:gd name="T46" fmla="*/ 81 w 89"/>
                <a:gd name="T47" fmla="*/ 80 h 91"/>
                <a:gd name="T48" fmla="*/ 76 w 89"/>
                <a:gd name="T49" fmla="*/ 80 h 91"/>
                <a:gd name="T50" fmla="*/ 62 w 89"/>
                <a:gd name="T51" fmla="*/ 79 h 91"/>
                <a:gd name="T52" fmla="*/ 67 w 89"/>
                <a:gd name="T53" fmla="*/ 79 h 91"/>
                <a:gd name="T54" fmla="*/ 48 w 89"/>
                <a:gd name="T55" fmla="*/ 80 h 91"/>
                <a:gd name="T56" fmla="*/ 51 w 89"/>
                <a:gd name="T57" fmla="*/ 80 h 91"/>
                <a:gd name="T58" fmla="*/ 26 w 89"/>
                <a:gd name="T59" fmla="*/ 87 h 91"/>
                <a:gd name="T60" fmla="*/ 16 w 89"/>
                <a:gd name="T61" fmla="*/ 91 h 91"/>
                <a:gd name="T62" fmla="*/ 15 w 89"/>
                <a:gd name="T63" fmla="*/ 82 h 91"/>
                <a:gd name="T64" fmla="*/ 18 w 89"/>
                <a:gd name="T65" fmla="*/ 79 h 91"/>
                <a:gd name="T66" fmla="*/ 16 w 89"/>
                <a:gd name="T67" fmla="*/ 71 h 91"/>
                <a:gd name="T68" fmla="*/ 13 w 89"/>
                <a:gd name="T69" fmla="*/ 69 h 91"/>
                <a:gd name="T70" fmla="*/ 10 w 89"/>
                <a:gd name="T71" fmla="*/ 64 h 91"/>
                <a:gd name="T72" fmla="*/ 5 w 89"/>
                <a:gd name="T73" fmla="*/ 63 h 91"/>
                <a:gd name="T74" fmla="*/ 2 w 89"/>
                <a:gd name="T75" fmla="*/ 61 h 91"/>
                <a:gd name="T76" fmla="*/ 4 w 89"/>
                <a:gd name="T77" fmla="*/ 55 h 91"/>
                <a:gd name="T78" fmla="*/ 2 w 89"/>
                <a:gd name="T79" fmla="*/ 46 h 91"/>
                <a:gd name="T80" fmla="*/ 5 w 89"/>
                <a:gd name="T81" fmla="*/ 46 h 91"/>
                <a:gd name="T82" fmla="*/ 8 w 89"/>
                <a:gd name="T83" fmla="*/ 39 h 91"/>
                <a:gd name="T84" fmla="*/ 8 w 89"/>
                <a:gd name="T85" fmla="*/ 38 h 91"/>
                <a:gd name="T86" fmla="*/ 5 w 89"/>
                <a:gd name="T87" fmla="*/ 33 h 91"/>
                <a:gd name="T88" fmla="*/ 12 w 89"/>
                <a:gd name="T89" fmla="*/ 33 h 91"/>
                <a:gd name="T90" fmla="*/ 13 w 89"/>
                <a:gd name="T91" fmla="*/ 33 h 91"/>
                <a:gd name="T92" fmla="*/ 10 w 89"/>
                <a:gd name="T93" fmla="*/ 27 h 91"/>
                <a:gd name="T94" fmla="*/ 12 w 89"/>
                <a:gd name="T95" fmla="*/ 22 h 91"/>
                <a:gd name="T96" fmla="*/ 8 w 89"/>
                <a:gd name="T97" fmla="*/ 19 h 91"/>
                <a:gd name="T98" fmla="*/ 7 w 89"/>
                <a:gd name="T99" fmla="*/ 11 h 91"/>
                <a:gd name="T100" fmla="*/ 10 w 89"/>
                <a:gd name="T101" fmla="*/ 8 h 91"/>
                <a:gd name="T102" fmla="*/ 15 w 89"/>
                <a:gd name="T103" fmla="*/ 5 h 91"/>
                <a:gd name="T104" fmla="*/ 18 w 89"/>
                <a:gd name="T105" fmla="*/ 6 h 91"/>
                <a:gd name="T106" fmla="*/ 23 w 89"/>
                <a:gd name="T107" fmla="*/ 8 h 91"/>
                <a:gd name="T108" fmla="*/ 24 w 89"/>
                <a:gd name="T109" fmla="*/ 6 h 91"/>
                <a:gd name="T110" fmla="*/ 27 w 89"/>
                <a:gd name="T111" fmla="*/ 5 h 91"/>
                <a:gd name="T112" fmla="*/ 29 w 89"/>
                <a:gd name="T113" fmla="*/ 1 h 91"/>
                <a:gd name="T114" fmla="*/ 32 w 89"/>
                <a:gd name="T115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" h="91">
                  <a:moveTo>
                    <a:pt x="78" y="80"/>
                  </a:moveTo>
                  <a:lnTo>
                    <a:pt x="79" y="80"/>
                  </a:lnTo>
                  <a:lnTo>
                    <a:pt x="79" y="82"/>
                  </a:lnTo>
                  <a:lnTo>
                    <a:pt x="78" y="80"/>
                  </a:lnTo>
                  <a:lnTo>
                    <a:pt x="78" y="80"/>
                  </a:lnTo>
                  <a:close/>
                  <a:moveTo>
                    <a:pt x="3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51" y="6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9" y="12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2" y="16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6" y="19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7" y="33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9"/>
                  </a:lnTo>
                  <a:lnTo>
                    <a:pt x="86" y="39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9" y="55"/>
                  </a:lnTo>
                  <a:lnTo>
                    <a:pt x="78" y="57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60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8"/>
                  </a:lnTo>
                  <a:lnTo>
                    <a:pt x="81" y="69"/>
                  </a:lnTo>
                  <a:lnTo>
                    <a:pt x="81" y="71"/>
                  </a:lnTo>
                  <a:lnTo>
                    <a:pt x="81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7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4" y="79"/>
                  </a:lnTo>
                  <a:lnTo>
                    <a:pt x="84" y="80"/>
                  </a:lnTo>
                  <a:lnTo>
                    <a:pt x="84" y="8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79" y="80"/>
                  </a:lnTo>
                  <a:lnTo>
                    <a:pt x="79" y="77"/>
                  </a:lnTo>
                  <a:lnTo>
                    <a:pt x="78" y="77"/>
                  </a:lnTo>
                  <a:lnTo>
                    <a:pt x="78" y="77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68" y="79"/>
                  </a:lnTo>
                  <a:lnTo>
                    <a:pt x="67" y="79"/>
                  </a:lnTo>
                  <a:lnTo>
                    <a:pt x="65" y="79"/>
                  </a:lnTo>
                  <a:lnTo>
                    <a:pt x="62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7" y="79"/>
                  </a:lnTo>
                  <a:lnTo>
                    <a:pt x="57" y="80"/>
                  </a:lnTo>
                  <a:lnTo>
                    <a:pt x="54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1" y="80"/>
                  </a:lnTo>
                  <a:lnTo>
                    <a:pt x="45" y="82"/>
                  </a:lnTo>
                  <a:lnTo>
                    <a:pt x="40" y="82"/>
                  </a:lnTo>
                  <a:lnTo>
                    <a:pt x="37" y="83"/>
                  </a:lnTo>
                  <a:lnTo>
                    <a:pt x="30" y="87"/>
                  </a:lnTo>
                  <a:lnTo>
                    <a:pt x="26" y="87"/>
                  </a:lnTo>
                  <a:lnTo>
                    <a:pt x="24" y="88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18" y="91"/>
                  </a:lnTo>
                  <a:lnTo>
                    <a:pt x="16" y="91"/>
                  </a:lnTo>
                  <a:lnTo>
                    <a:pt x="15" y="91"/>
                  </a:lnTo>
                  <a:lnTo>
                    <a:pt x="15" y="88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7" y="46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7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7" y="3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0" name="Freeform 307">
              <a:extLst>
                <a:ext uri="{FF2B5EF4-FFF2-40B4-BE49-F238E27FC236}">
                  <a16:creationId xmlns:a16="http://schemas.microsoft.com/office/drawing/2014/main" id="{5080B7C6-8DA0-9D50-0AD4-4AF4E5BE0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576" y="2967651"/>
              <a:ext cx="124750" cy="66274"/>
            </a:xfrm>
            <a:custGeom>
              <a:avLst/>
              <a:gdLst>
                <a:gd name="T0" fmla="*/ 39 w 64"/>
                <a:gd name="T1" fmla="*/ 1 h 34"/>
                <a:gd name="T2" fmla="*/ 39 w 64"/>
                <a:gd name="T3" fmla="*/ 0 h 34"/>
                <a:gd name="T4" fmla="*/ 41 w 64"/>
                <a:gd name="T5" fmla="*/ 1 h 34"/>
                <a:gd name="T6" fmla="*/ 47 w 64"/>
                <a:gd name="T7" fmla="*/ 3 h 34"/>
                <a:gd name="T8" fmla="*/ 52 w 64"/>
                <a:gd name="T9" fmla="*/ 4 h 34"/>
                <a:gd name="T10" fmla="*/ 50 w 64"/>
                <a:gd name="T11" fmla="*/ 11 h 34"/>
                <a:gd name="T12" fmla="*/ 50 w 64"/>
                <a:gd name="T13" fmla="*/ 12 h 34"/>
                <a:gd name="T14" fmla="*/ 53 w 64"/>
                <a:gd name="T15" fmla="*/ 12 h 34"/>
                <a:gd name="T16" fmla="*/ 55 w 64"/>
                <a:gd name="T17" fmla="*/ 14 h 34"/>
                <a:gd name="T18" fmla="*/ 60 w 64"/>
                <a:gd name="T19" fmla="*/ 15 h 34"/>
                <a:gd name="T20" fmla="*/ 64 w 64"/>
                <a:gd name="T21" fmla="*/ 15 h 34"/>
                <a:gd name="T22" fmla="*/ 63 w 64"/>
                <a:gd name="T23" fmla="*/ 20 h 34"/>
                <a:gd name="T24" fmla="*/ 63 w 64"/>
                <a:gd name="T25" fmla="*/ 22 h 34"/>
                <a:gd name="T26" fmla="*/ 60 w 64"/>
                <a:gd name="T27" fmla="*/ 20 h 34"/>
                <a:gd name="T28" fmla="*/ 58 w 64"/>
                <a:gd name="T29" fmla="*/ 22 h 34"/>
                <a:gd name="T30" fmla="*/ 58 w 64"/>
                <a:gd name="T31" fmla="*/ 23 h 34"/>
                <a:gd name="T32" fmla="*/ 60 w 64"/>
                <a:gd name="T33" fmla="*/ 26 h 34"/>
                <a:gd name="T34" fmla="*/ 58 w 64"/>
                <a:gd name="T35" fmla="*/ 26 h 34"/>
                <a:gd name="T36" fmla="*/ 55 w 64"/>
                <a:gd name="T37" fmla="*/ 25 h 34"/>
                <a:gd name="T38" fmla="*/ 52 w 64"/>
                <a:gd name="T39" fmla="*/ 26 h 34"/>
                <a:gd name="T40" fmla="*/ 49 w 64"/>
                <a:gd name="T41" fmla="*/ 23 h 34"/>
                <a:gd name="T42" fmla="*/ 47 w 64"/>
                <a:gd name="T43" fmla="*/ 22 h 34"/>
                <a:gd name="T44" fmla="*/ 47 w 64"/>
                <a:gd name="T45" fmla="*/ 26 h 34"/>
                <a:gd name="T46" fmla="*/ 44 w 64"/>
                <a:gd name="T47" fmla="*/ 31 h 34"/>
                <a:gd name="T48" fmla="*/ 42 w 64"/>
                <a:gd name="T49" fmla="*/ 33 h 34"/>
                <a:gd name="T50" fmla="*/ 42 w 64"/>
                <a:gd name="T51" fmla="*/ 34 h 34"/>
                <a:gd name="T52" fmla="*/ 39 w 64"/>
                <a:gd name="T53" fmla="*/ 31 h 34"/>
                <a:gd name="T54" fmla="*/ 38 w 64"/>
                <a:gd name="T55" fmla="*/ 30 h 34"/>
                <a:gd name="T56" fmla="*/ 34 w 64"/>
                <a:gd name="T57" fmla="*/ 26 h 34"/>
                <a:gd name="T58" fmla="*/ 34 w 64"/>
                <a:gd name="T59" fmla="*/ 23 h 34"/>
                <a:gd name="T60" fmla="*/ 31 w 64"/>
                <a:gd name="T61" fmla="*/ 25 h 34"/>
                <a:gd name="T62" fmla="*/ 30 w 64"/>
                <a:gd name="T63" fmla="*/ 28 h 34"/>
                <a:gd name="T64" fmla="*/ 28 w 64"/>
                <a:gd name="T65" fmla="*/ 31 h 34"/>
                <a:gd name="T66" fmla="*/ 22 w 64"/>
                <a:gd name="T67" fmla="*/ 31 h 34"/>
                <a:gd name="T68" fmla="*/ 19 w 64"/>
                <a:gd name="T69" fmla="*/ 33 h 34"/>
                <a:gd name="T70" fmla="*/ 14 w 64"/>
                <a:gd name="T71" fmla="*/ 33 h 34"/>
                <a:gd name="T72" fmla="*/ 12 w 64"/>
                <a:gd name="T73" fmla="*/ 31 h 34"/>
                <a:gd name="T74" fmla="*/ 11 w 64"/>
                <a:gd name="T75" fmla="*/ 28 h 34"/>
                <a:gd name="T76" fmla="*/ 11 w 64"/>
                <a:gd name="T77" fmla="*/ 25 h 34"/>
                <a:gd name="T78" fmla="*/ 8 w 64"/>
                <a:gd name="T79" fmla="*/ 23 h 34"/>
                <a:gd name="T80" fmla="*/ 3 w 64"/>
                <a:gd name="T81" fmla="*/ 25 h 34"/>
                <a:gd name="T82" fmla="*/ 3 w 64"/>
                <a:gd name="T83" fmla="*/ 26 h 34"/>
                <a:gd name="T84" fmla="*/ 0 w 64"/>
                <a:gd name="T85" fmla="*/ 30 h 34"/>
                <a:gd name="T86" fmla="*/ 0 w 64"/>
                <a:gd name="T87" fmla="*/ 26 h 34"/>
                <a:gd name="T88" fmla="*/ 1 w 64"/>
                <a:gd name="T89" fmla="*/ 25 h 34"/>
                <a:gd name="T90" fmla="*/ 1 w 64"/>
                <a:gd name="T91" fmla="*/ 22 h 34"/>
                <a:gd name="T92" fmla="*/ 3 w 64"/>
                <a:gd name="T93" fmla="*/ 19 h 34"/>
                <a:gd name="T94" fmla="*/ 6 w 64"/>
                <a:gd name="T95" fmla="*/ 15 h 34"/>
                <a:gd name="T96" fmla="*/ 9 w 64"/>
                <a:gd name="T97" fmla="*/ 12 h 34"/>
                <a:gd name="T98" fmla="*/ 14 w 64"/>
                <a:gd name="T99" fmla="*/ 9 h 34"/>
                <a:gd name="T100" fmla="*/ 14 w 64"/>
                <a:gd name="T101" fmla="*/ 7 h 34"/>
                <a:gd name="T102" fmla="*/ 12 w 64"/>
                <a:gd name="T103" fmla="*/ 6 h 34"/>
                <a:gd name="T104" fmla="*/ 16 w 64"/>
                <a:gd name="T105" fmla="*/ 4 h 34"/>
                <a:gd name="T106" fmla="*/ 17 w 64"/>
                <a:gd name="T107" fmla="*/ 6 h 34"/>
                <a:gd name="T108" fmla="*/ 20 w 64"/>
                <a:gd name="T109" fmla="*/ 4 h 34"/>
                <a:gd name="T110" fmla="*/ 23 w 64"/>
                <a:gd name="T111" fmla="*/ 3 h 34"/>
                <a:gd name="T112" fmla="*/ 30 w 64"/>
                <a:gd name="T113" fmla="*/ 3 h 34"/>
                <a:gd name="T114" fmla="*/ 34 w 64"/>
                <a:gd name="T115" fmla="*/ 3 h 34"/>
                <a:gd name="T116" fmla="*/ 36 w 64"/>
                <a:gd name="T117" fmla="*/ 3 h 34"/>
                <a:gd name="T118" fmla="*/ 36 w 64"/>
                <a:gd name="T119" fmla="*/ 1 h 34"/>
                <a:gd name="T120" fmla="*/ 34 w 64"/>
                <a:gd name="T121" fmla="*/ 1 h 34"/>
                <a:gd name="T122" fmla="*/ 36 w 64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" h="34">
                  <a:moveTo>
                    <a:pt x="36" y="0"/>
                  </a:moveTo>
                  <a:lnTo>
                    <a:pt x="38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4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0" y="9"/>
                  </a:lnTo>
                  <a:lnTo>
                    <a:pt x="50" y="11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8" y="28"/>
                  </a:lnTo>
                  <a:lnTo>
                    <a:pt x="58" y="26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26"/>
                  </a:lnTo>
                  <a:lnTo>
                    <a:pt x="50" y="25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6" y="28"/>
                  </a:lnTo>
                  <a:lnTo>
                    <a:pt x="44" y="30"/>
                  </a:lnTo>
                  <a:lnTo>
                    <a:pt x="44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1" y="33"/>
                  </a:lnTo>
                  <a:lnTo>
                    <a:pt x="39" y="31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8" y="30"/>
                  </a:lnTo>
                  <a:lnTo>
                    <a:pt x="36" y="2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5" y="33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6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1" name="Freeform 308">
              <a:extLst>
                <a:ext uri="{FF2B5EF4-FFF2-40B4-BE49-F238E27FC236}">
                  <a16:creationId xmlns:a16="http://schemas.microsoft.com/office/drawing/2014/main" id="{A2A939DB-8281-DA2D-3A39-CA5EAF740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818" y="4312614"/>
              <a:ext cx="212466" cy="245602"/>
            </a:xfrm>
            <a:custGeom>
              <a:avLst/>
              <a:gdLst>
                <a:gd name="T0" fmla="*/ 98 w 109"/>
                <a:gd name="T1" fmla="*/ 3 h 126"/>
                <a:gd name="T2" fmla="*/ 102 w 109"/>
                <a:gd name="T3" fmla="*/ 3 h 126"/>
                <a:gd name="T4" fmla="*/ 109 w 109"/>
                <a:gd name="T5" fmla="*/ 6 h 126"/>
                <a:gd name="T6" fmla="*/ 99 w 109"/>
                <a:gd name="T7" fmla="*/ 28 h 126"/>
                <a:gd name="T8" fmla="*/ 98 w 109"/>
                <a:gd name="T9" fmla="*/ 50 h 126"/>
                <a:gd name="T10" fmla="*/ 87 w 109"/>
                <a:gd name="T11" fmla="*/ 69 h 126"/>
                <a:gd name="T12" fmla="*/ 77 w 109"/>
                <a:gd name="T13" fmla="*/ 80 h 126"/>
                <a:gd name="T14" fmla="*/ 72 w 109"/>
                <a:gd name="T15" fmla="*/ 97 h 126"/>
                <a:gd name="T16" fmla="*/ 65 w 109"/>
                <a:gd name="T17" fmla="*/ 112 h 126"/>
                <a:gd name="T18" fmla="*/ 55 w 109"/>
                <a:gd name="T19" fmla="*/ 121 h 126"/>
                <a:gd name="T20" fmla="*/ 47 w 109"/>
                <a:gd name="T21" fmla="*/ 123 h 126"/>
                <a:gd name="T22" fmla="*/ 47 w 109"/>
                <a:gd name="T23" fmla="*/ 118 h 126"/>
                <a:gd name="T24" fmla="*/ 44 w 109"/>
                <a:gd name="T25" fmla="*/ 116 h 126"/>
                <a:gd name="T26" fmla="*/ 39 w 109"/>
                <a:gd name="T27" fmla="*/ 118 h 126"/>
                <a:gd name="T28" fmla="*/ 36 w 109"/>
                <a:gd name="T29" fmla="*/ 121 h 126"/>
                <a:gd name="T30" fmla="*/ 31 w 109"/>
                <a:gd name="T31" fmla="*/ 121 h 126"/>
                <a:gd name="T32" fmla="*/ 28 w 109"/>
                <a:gd name="T33" fmla="*/ 119 h 126"/>
                <a:gd name="T34" fmla="*/ 22 w 109"/>
                <a:gd name="T35" fmla="*/ 118 h 126"/>
                <a:gd name="T36" fmla="*/ 17 w 109"/>
                <a:gd name="T37" fmla="*/ 121 h 126"/>
                <a:gd name="T38" fmla="*/ 13 w 109"/>
                <a:gd name="T39" fmla="*/ 124 h 126"/>
                <a:gd name="T40" fmla="*/ 6 w 109"/>
                <a:gd name="T41" fmla="*/ 116 h 126"/>
                <a:gd name="T42" fmla="*/ 1 w 109"/>
                <a:gd name="T43" fmla="*/ 105 h 126"/>
                <a:gd name="T44" fmla="*/ 9 w 109"/>
                <a:gd name="T45" fmla="*/ 107 h 126"/>
                <a:gd name="T46" fmla="*/ 11 w 109"/>
                <a:gd name="T47" fmla="*/ 102 h 126"/>
                <a:gd name="T48" fmla="*/ 6 w 109"/>
                <a:gd name="T49" fmla="*/ 99 h 126"/>
                <a:gd name="T50" fmla="*/ 6 w 109"/>
                <a:gd name="T51" fmla="*/ 94 h 126"/>
                <a:gd name="T52" fmla="*/ 6 w 109"/>
                <a:gd name="T53" fmla="*/ 88 h 126"/>
                <a:gd name="T54" fmla="*/ 13 w 109"/>
                <a:gd name="T55" fmla="*/ 88 h 126"/>
                <a:gd name="T56" fmla="*/ 19 w 109"/>
                <a:gd name="T57" fmla="*/ 83 h 126"/>
                <a:gd name="T58" fmla="*/ 22 w 109"/>
                <a:gd name="T59" fmla="*/ 80 h 126"/>
                <a:gd name="T60" fmla="*/ 28 w 109"/>
                <a:gd name="T61" fmla="*/ 88 h 126"/>
                <a:gd name="T62" fmla="*/ 38 w 109"/>
                <a:gd name="T63" fmla="*/ 85 h 126"/>
                <a:gd name="T64" fmla="*/ 41 w 109"/>
                <a:gd name="T65" fmla="*/ 89 h 126"/>
                <a:gd name="T66" fmla="*/ 44 w 109"/>
                <a:gd name="T67" fmla="*/ 85 h 126"/>
                <a:gd name="T68" fmla="*/ 47 w 109"/>
                <a:gd name="T69" fmla="*/ 80 h 126"/>
                <a:gd name="T70" fmla="*/ 47 w 109"/>
                <a:gd name="T71" fmla="*/ 71 h 126"/>
                <a:gd name="T72" fmla="*/ 47 w 109"/>
                <a:gd name="T73" fmla="*/ 61 h 126"/>
                <a:gd name="T74" fmla="*/ 39 w 109"/>
                <a:gd name="T75" fmla="*/ 56 h 126"/>
                <a:gd name="T76" fmla="*/ 41 w 109"/>
                <a:gd name="T77" fmla="*/ 49 h 126"/>
                <a:gd name="T78" fmla="*/ 46 w 109"/>
                <a:gd name="T79" fmla="*/ 44 h 126"/>
                <a:gd name="T80" fmla="*/ 47 w 109"/>
                <a:gd name="T81" fmla="*/ 39 h 126"/>
                <a:gd name="T82" fmla="*/ 39 w 109"/>
                <a:gd name="T83" fmla="*/ 33 h 126"/>
                <a:gd name="T84" fmla="*/ 30 w 109"/>
                <a:gd name="T85" fmla="*/ 34 h 126"/>
                <a:gd name="T86" fmla="*/ 30 w 109"/>
                <a:gd name="T87" fmla="*/ 28 h 126"/>
                <a:gd name="T88" fmla="*/ 41 w 109"/>
                <a:gd name="T89" fmla="*/ 22 h 126"/>
                <a:gd name="T90" fmla="*/ 52 w 109"/>
                <a:gd name="T91" fmla="*/ 23 h 126"/>
                <a:gd name="T92" fmla="*/ 57 w 109"/>
                <a:gd name="T93" fmla="*/ 25 h 126"/>
                <a:gd name="T94" fmla="*/ 61 w 109"/>
                <a:gd name="T95" fmla="*/ 25 h 126"/>
                <a:gd name="T96" fmla="*/ 71 w 109"/>
                <a:gd name="T97" fmla="*/ 30 h 126"/>
                <a:gd name="T98" fmla="*/ 71 w 109"/>
                <a:gd name="T99" fmla="*/ 23 h 126"/>
                <a:gd name="T100" fmla="*/ 74 w 109"/>
                <a:gd name="T101" fmla="*/ 17 h 126"/>
                <a:gd name="T102" fmla="*/ 77 w 109"/>
                <a:gd name="T103" fmla="*/ 8 h 126"/>
                <a:gd name="T104" fmla="*/ 80 w 109"/>
                <a:gd name="T105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9" h="126">
                  <a:moveTo>
                    <a:pt x="91" y="0"/>
                  </a:moveTo>
                  <a:lnTo>
                    <a:pt x="93" y="1"/>
                  </a:lnTo>
                  <a:lnTo>
                    <a:pt x="96" y="1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101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4" y="1"/>
                  </a:lnTo>
                  <a:lnTo>
                    <a:pt x="106" y="1"/>
                  </a:lnTo>
                  <a:lnTo>
                    <a:pt x="106" y="1"/>
                  </a:lnTo>
                  <a:lnTo>
                    <a:pt x="107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4" y="15"/>
                  </a:lnTo>
                  <a:lnTo>
                    <a:pt x="102" y="19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9" y="31"/>
                  </a:lnTo>
                  <a:lnTo>
                    <a:pt x="99" y="33"/>
                  </a:lnTo>
                  <a:lnTo>
                    <a:pt x="98" y="37"/>
                  </a:lnTo>
                  <a:lnTo>
                    <a:pt x="98" y="41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5"/>
                  </a:lnTo>
                  <a:lnTo>
                    <a:pt x="95" y="58"/>
                  </a:lnTo>
                  <a:lnTo>
                    <a:pt x="96" y="61"/>
                  </a:lnTo>
                  <a:lnTo>
                    <a:pt x="93" y="64"/>
                  </a:lnTo>
                  <a:lnTo>
                    <a:pt x="88" y="67"/>
                  </a:lnTo>
                  <a:lnTo>
                    <a:pt x="87" y="69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6" y="82"/>
                  </a:lnTo>
                  <a:lnTo>
                    <a:pt x="74" y="83"/>
                  </a:lnTo>
                  <a:lnTo>
                    <a:pt x="72" y="85"/>
                  </a:lnTo>
                  <a:lnTo>
                    <a:pt x="72" y="86"/>
                  </a:lnTo>
                  <a:lnTo>
                    <a:pt x="72" y="89"/>
                  </a:lnTo>
                  <a:lnTo>
                    <a:pt x="72" y="97"/>
                  </a:lnTo>
                  <a:lnTo>
                    <a:pt x="72" y="99"/>
                  </a:lnTo>
                  <a:lnTo>
                    <a:pt x="72" y="104"/>
                  </a:lnTo>
                  <a:lnTo>
                    <a:pt x="69" y="107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5" y="112"/>
                  </a:lnTo>
                  <a:lnTo>
                    <a:pt x="63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0" y="115"/>
                  </a:lnTo>
                  <a:lnTo>
                    <a:pt x="57" y="118"/>
                  </a:lnTo>
                  <a:lnTo>
                    <a:pt x="55" y="121"/>
                  </a:lnTo>
                  <a:lnTo>
                    <a:pt x="52" y="123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9" y="123"/>
                  </a:lnTo>
                  <a:lnTo>
                    <a:pt x="49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1"/>
                  </a:lnTo>
                  <a:lnTo>
                    <a:pt x="46" y="119"/>
                  </a:lnTo>
                  <a:lnTo>
                    <a:pt x="47" y="118"/>
                  </a:lnTo>
                  <a:lnTo>
                    <a:pt x="47" y="118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6"/>
                  </a:lnTo>
                  <a:lnTo>
                    <a:pt x="42" y="116"/>
                  </a:lnTo>
                  <a:lnTo>
                    <a:pt x="42" y="116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6" y="118"/>
                  </a:lnTo>
                  <a:lnTo>
                    <a:pt x="36" y="119"/>
                  </a:lnTo>
                  <a:lnTo>
                    <a:pt x="36" y="121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31" y="123"/>
                  </a:lnTo>
                  <a:lnTo>
                    <a:pt x="31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19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6" y="123"/>
                  </a:lnTo>
                  <a:lnTo>
                    <a:pt x="14" y="123"/>
                  </a:lnTo>
                  <a:lnTo>
                    <a:pt x="14" y="124"/>
                  </a:lnTo>
                  <a:lnTo>
                    <a:pt x="13" y="126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1" y="123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0" y="110"/>
                  </a:lnTo>
                  <a:lnTo>
                    <a:pt x="0" y="107"/>
                  </a:lnTo>
                  <a:lnTo>
                    <a:pt x="1" y="107"/>
                  </a:lnTo>
                  <a:lnTo>
                    <a:pt x="1" y="105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6" y="107"/>
                  </a:lnTo>
                  <a:lnTo>
                    <a:pt x="8" y="107"/>
                  </a:lnTo>
                  <a:lnTo>
                    <a:pt x="9" y="107"/>
                  </a:lnTo>
                  <a:lnTo>
                    <a:pt x="9" y="107"/>
                  </a:lnTo>
                  <a:lnTo>
                    <a:pt x="11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6" y="99"/>
                  </a:lnTo>
                  <a:lnTo>
                    <a:pt x="8" y="97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8" y="96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88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4" y="82"/>
                  </a:lnTo>
                  <a:lnTo>
                    <a:pt x="25" y="83"/>
                  </a:lnTo>
                  <a:lnTo>
                    <a:pt x="25" y="85"/>
                  </a:lnTo>
                  <a:lnTo>
                    <a:pt x="27" y="86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86"/>
                  </a:lnTo>
                  <a:lnTo>
                    <a:pt x="36" y="85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9"/>
                  </a:lnTo>
                  <a:lnTo>
                    <a:pt x="41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4" y="83"/>
                  </a:lnTo>
                  <a:lnTo>
                    <a:pt x="44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7" y="77"/>
                  </a:lnTo>
                  <a:lnTo>
                    <a:pt x="47" y="77"/>
                  </a:lnTo>
                  <a:lnTo>
                    <a:pt x="47" y="75"/>
                  </a:lnTo>
                  <a:lnTo>
                    <a:pt x="47" y="74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3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7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5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47" y="41"/>
                  </a:lnTo>
                  <a:lnTo>
                    <a:pt x="47" y="39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3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5" y="34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3"/>
                  </a:lnTo>
                  <a:lnTo>
                    <a:pt x="30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1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5" y="25"/>
                  </a:lnTo>
                  <a:lnTo>
                    <a:pt x="66" y="26"/>
                  </a:lnTo>
                  <a:lnTo>
                    <a:pt x="68" y="28"/>
                  </a:lnTo>
                  <a:lnTo>
                    <a:pt x="69" y="28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4" y="19"/>
                  </a:lnTo>
                  <a:lnTo>
                    <a:pt x="74" y="17"/>
                  </a:lnTo>
                  <a:lnTo>
                    <a:pt x="76" y="14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80" y="3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2" name="Freeform 309">
              <a:extLst>
                <a:ext uri="{FF2B5EF4-FFF2-40B4-BE49-F238E27FC236}">
                  <a16:creationId xmlns:a16="http://schemas.microsoft.com/office/drawing/2014/main" id="{12B1F683-375B-D3EE-1239-51D5DFCA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432" y="4109895"/>
              <a:ext cx="366454" cy="241703"/>
            </a:xfrm>
            <a:custGeom>
              <a:avLst/>
              <a:gdLst>
                <a:gd name="T0" fmla="*/ 123 w 188"/>
                <a:gd name="T1" fmla="*/ 1 h 124"/>
                <a:gd name="T2" fmla="*/ 134 w 188"/>
                <a:gd name="T3" fmla="*/ 15 h 124"/>
                <a:gd name="T4" fmla="*/ 131 w 188"/>
                <a:gd name="T5" fmla="*/ 26 h 124"/>
                <a:gd name="T6" fmla="*/ 134 w 188"/>
                <a:gd name="T7" fmla="*/ 31 h 124"/>
                <a:gd name="T8" fmla="*/ 141 w 188"/>
                <a:gd name="T9" fmla="*/ 36 h 124"/>
                <a:gd name="T10" fmla="*/ 152 w 188"/>
                <a:gd name="T11" fmla="*/ 41 h 124"/>
                <a:gd name="T12" fmla="*/ 156 w 188"/>
                <a:gd name="T13" fmla="*/ 49 h 124"/>
                <a:gd name="T14" fmla="*/ 169 w 188"/>
                <a:gd name="T15" fmla="*/ 58 h 124"/>
                <a:gd name="T16" fmla="*/ 172 w 188"/>
                <a:gd name="T17" fmla="*/ 66 h 124"/>
                <a:gd name="T18" fmla="*/ 178 w 188"/>
                <a:gd name="T19" fmla="*/ 72 h 124"/>
                <a:gd name="T20" fmla="*/ 185 w 188"/>
                <a:gd name="T21" fmla="*/ 77 h 124"/>
                <a:gd name="T22" fmla="*/ 183 w 188"/>
                <a:gd name="T23" fmla="*/ 83 h 124"/>
                <a:gd name="T24" fmla="*/ 171 w 188"/>
                <a:gd name="T25" fmla="*/ 83 h 124"/>
                <a:gd name="T26" fmla="*/ 156 w 188"/>
                <a:gd name="T27" fmla="*/ 85 h 124"/>
                <a:gd name="T28" fmla="*/ 142 w 188"/>
                <a:gd name="T29" fmla="*/ 86 h 124"/>
                <a:gd name="T30" fmla="*/ 130 w 188"/>
                <a:gd name="T31" fmla="*/ 91 h 124"/>
                <a:gd name="T32" fmla="*/ 120 w 188"/>
                <a:gd name="T33" fmla="*/ 91 h 124"/>
                <a:gd name="T34" fmla="*/ 109 w 188"/>
                <a:gd name="T35" fmla="*/ 96 h 124"/>
                <a:gd name="T36" fmla="*/ 96 w 188"/>
                <a:gd name="T37" fmla="*/ 96 h 124"/>
                <a:gd name="T38" fmla="*/ 87 w 188"/>
                <a:gd name="T39" fmla="*/ 90 h 124"/>
                <a:gd name="T40" fmla="*/ 74 w 188"/>
                <a:gd name="T41" fmla="*/ 83 h 124"/>
                <a:gd name="T42" fmla="*/ 60 w 188"/>
                <a:gd name="T43" fmla="*/ 96 h 124"/>
                <a:gd name="T44" fmla="*/ 59 w 188"/>
                <a:gd name="T45" fmla="*/ 105 h 124"/>
                <a:gd name="T46" fmla="*/ 54 w 188"/>
                <a:gd name="T47" fmla="*/ 107 h 124"/>
                <a:gd name="T48" fmla="*/ 49 w 188"/>
                <a:gd name="T49" fmla="*/ 105 h 124"/>
                <a:gd name="T50" fmla="*/ 38 w 188"/>
                <a:gd name="T51" fmla="*/ 107 h 124"/>
                <a:gd name="T52" fmla="*/ 30 w 188"/>
                <a:gd name="T53" fmla="*/ 112 h 124"/>
                <a:gd name="T54" fmla="*/ 29 w 188"/>
                <a:gd name="T55" fmla="*/ 118 h 124"/>
                <a:gd name="T56" fmla="*/ 24 w 188"/>
                <a:gd name="T57" fmla="*/ 119 h 124"/>
                <a:gd name="T58" fmla="*/ 24 w 188"/>
                <a:gd name="T59" fmla="*/ 116 h 124"/>
                <a:gd name="T60" fmla="*/ 19 w 188"/>
                <a:gd name="T61" fmla="*/ 113 h 124"/>
                <a:gd name="T62" fmla="*/ 10 w 188"/>
                <a:gd name="T63" fmla="*/ 102 h 124"/>
                <a:gd name="T64" fmla="*/ 11 w 188"/>
                <a:gd name="T65" fmla="*/ 99 h 124"/>
                <a:gd name="T66" fmla="*/ 5 w 188"/>
                <a:gd name="T67" fmla="*/ 91 h 124"/>
                <a:gd name="T68" fmla="*/ 2 w 188"/>
                <a:gd name="T69" fmla="*/ 82 h 124"/>
                <a:gd name="T70" fmla="*/ 3 w 188"/>
                <a:gd name="T71" fmla="*/ 72 h 124"/>
                <a:gd name="T72" fmla="*/ 0 w 188"/>
                <a:gd name="T73" fmla="*/ 71 h 124"/>
                <a:gd name="T74" fmla="*/ 5 w 188"/>
                <a:gd name="T75" fmla="*/ 66 h 124"/>
                <a:gd name="T76" fmla="*/ 11 w 188"/>
                <a:gd name="T77" fmla="*/ 56 h 124"/>
                <a:gd name="T78" fmla="*/ 18 w 188"/>
                <a:gd name="T79" fmla="*/ 49 h 124"/>
                <a:gd name="T80" fmla="*/ 29 w 188"/>
                <a:gd name="T81" fmla="*/ 47 h 124"/>
                <a:gd name="T82" fmla="*/ 32 w 188"/>
                <a:gd name="T83" fmla="*/ 45 h 124"/>
                <a:gd name="T84" fmla="*/ 40 w 188"/>
                <a:gd name="T85" fmla="*/ 47 h 124"/>
                <a:gd name="T86" fmla="*/ 49 w 188"/>
                <a:gd name="T87" fmla="*/ 42 h 124"/>
                <a:gd name="T88" fmla="*/ 62 w 188"/>
                <a:gd name="T89" fmla="*/ 41 h 124"/>
                <a:gd name="T90" fmla="*/ 66 w 188"/>
                <a:gd name="T91" fmla="*/ 34 h 124"/>
                <a:gd name="T92" fmla="*/ 65 w 188"/>
                <a:gd name="T93" fmla="*/ 30 h 124"/>
                <a:gd name="T94" fmla="*/ 76 w 188"/>
                <a:gd name="T95" fmla="*/ 28 h 124"/>
                <a:gd name="T96" fmla="*/ 89 w 188"/>
                <a:gd name="T97" fmla="*/ 23 h 124"/>
                <a:gd name="T98" fmla="*/ 95 w 188"/>
                <a:gd name="T99" fmla="*/ 19 h 124"/>
                <a:gd name="T100" fmla="*/ 103 w 188"/>
                <a:gd name="T101" fmla="*/ 11 h 124"/>
                <a:gd name="T102" fmla="*/ 106 w 188"/>
                <a:gd name="T103" fmla="*/ 6 h 124"/>
                <a:gd name="T104" fmla="*/ 111 w 188"/>
                <a:gd name="T105" fmla="*/ 1 h 124"/>
                <a:gd name="T106" fmla="*/ 117 w 188"/>
                <a:gd name="T10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124">
                  <a:moveTo>
                    <a:pt x="117" y="0"/>
                  </a:move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8" y="6"/>
                  </a:lnTo>
                  <a:lnTo>
                    <a:pt x="130" y="8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5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1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41" y="33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41" y="36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4" y="39"/>
                  </a:lnTo>
                  <a:lnTo>
                    <a:pt x="145" y="39"/>
                  </a:lnTo>
                  <a:lnTo>
                    <a:pt x="150" y="39"/>
                  </a:lnTo>
                  <a:lnTo>
                    <a:pt x="152" y="41"/>
                  </a:lnTo>
                  <a:lnTo>
                    <a:pt x="153" y="42"/>
                  </a:lnTo>
                  <a:lnTo>
                    <a:pt x="156" y="45"/>
                  </a:lnTo>
                  <a:lnTo>
                    <a:pt x="156" y="47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6" y="49"/>
                  </a:lnTo>
                  <a:lnTo>
                    <a:pt x="158" y="50"/>
                  </a:lnTo>
                  <a:lnTo>
                    <a:pt x="158" y="52"/>
                  </a:lnTo>
                  <a:lnTo>
                    <a:pt x="161" y="53"/>
                  </a:lnTo>
                  <a:lnTo>
                    <a:pt x="166" y="56"/>
                  </a:lnTo>
                  <a:lnTo>
                    <a:pt x="167" y="58"/>
                  </a:lnTo>
                  <a:lnTo>
                    <a:pt x="169" y="58"/>
                  </a:lnTo>
                  <a:lnTo>
                    <a:pt x="171" y="60"/>
                  </a:lnTo>
                  <a:lnTo>
                    <a:pt x="172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2" y="66"/>
                  </a:lnTo>
                  <a:lnTo>
                    <a:pt x="172" y="66"/>
                  </a:lnTo>
                  <a:lnTo>
                    <a:pt x="174" y="67"/>
                  </a:lnTo>
                  <a:lnTo>
                    <a:pt x="174" y="69"/>
                  </a:lnTo>
                  <a:lnTo>
                    <a:pt x="175" y="71"/>
                  </a:lnTo>
                  <a:lnTo>
                    <a:pt x="177" y="71"/>
                  </a:lnTo>
                  <a:lnTo>
                    <a:pt x="178" y="71"/>
                  </a:lnTo>
                  <a:lnTo>
                    <a:pt x="178" y="72"/>
                  </a:lnTo>
                  <a:lnTo>
                    <a:pt x="182" y="74"/>
                  </a:lnTo>
                  <a:lnTo>
                    <a:pt x="183" y="74"/>
                  </a:lnTo>
                  <a:lnTo>
                    <a:pt x="185" y="75"/>
                  </a:lnTo>
                  <a:lnTo>
                    <a:pt x="185" y="75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8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0" y="85"/>
                  </a:lnTo>
                  <a:lnTo>
                    <a:pt x="180" y="85"/>
                  </a:lnTo>
                  <a:lnTo>
                    <a:pt x="178" y="85"/>
                  </a:lnTo>
                  <a:lnTo>
                    <a:pt x="177" y="85"/>
                  </a:lnTo>
                  <a:lnTo>
                    <a:pt x="171" y="83"/>
                  </a:lnTo>
                  <a:lnTo>
                    <a:pt x="166" y="82"/>
                  </a:lnTo>
                  <a:lnTo>
                    <a:pt x="164" y="82"/>
                  </a:lnTo>
                  <a:lnTo>
                    <a:pt x="161" y="82"/>
                  </a:lnTo>
                  <a:lnTo>
                    <a:pt x="159" y="82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5" y="86"/>
                  </a:lnTo>
                  <a:lnTo>
                    <a:pt x="153" y="86"/>
                  </a:lnTo>
                  <a:lnTo>
                    <a:pt x="150" y="86"/>
                  </a:lnTo>
                  <a:lnTo>
                    <a:pt x="145" y="85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39" y="88"/>
                  </a:lnTo>
                  <a:lnTo>
                    <a:pt x="136" y="88"/>
                  </a:lnTo>
                  <a:lnTo>
                    <a:pt x="134" y="90"/>
                  </a:lnTo>
                  <a:lnTo>
                    <a:pt x="131" y="90"/>
                  </a:lnTo>
                  <a:lnTo>
                    <a:pt x="130" y="91"/>
                  </a:lnTo>
                  <a:lnTo>
                    <a:pt x="130" y="91"/>
                  </a:lnTo>
                  <a:lnTo>
                    <a:pt x="128" y="90"/>
                  </a:lnTo>
                  <a:lnTo>
                    <a:pt x="126" y="90"/>
                  </a:lnTo>
                  <a:lnTo>
                    <a:pt x="125" y="90"/>
                  </a:lnTo>
                  <a:lnTo>
                    <a:pt x="122" y="90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18" y="94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09" y="96"/>
                  </a:lnTo>
                  <a:lnTo>
                    <a:pt x="106" y="96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0" y="96"/>
                  </a:lnTo>
                  <a:lnTo>
                    <a:pt x="98" y="96"/>
                  </a:lnTo>
                  <a:lnTo>
                    <a:pt x="96" y="96"/>
                  </a:lnTo>
                  <a:lnTo>
                    <a:pt x="95" y="94"/>
                  </a:lnTo>
                  <a:lnTo>
                    <a:pt x="92" y="94"/>
                  </a:lnTo>
                  <a:lnTo>
                    <a:pt x="90" y="94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7" y="90"/>
                  </a:lnTo>
                  <a:lnTo>
                    <a:pt x="84" y="88"/>
                  </a:lnTo>
                  <a:lnTo>
                    <a:pt x="81" y="86"/>
                  </a:lnTo>
                  <a:lnTo>
                    <a:pt x="79" y="85"/>
                  </a:lnTo>
                  <a:lnTo>
                    <a:pt x="77" y="85"/>
                  </a:lnTo>
                  <a:lnTo>
                    <a:pt x="76" y="83"/>
                  </a:lnTo>
                  <a:lnTo>
                    <a:pt x="74" y="83"/>
                  </a:lnTo>
                  <a:lnTo>
                    <a:pt x="71" y="85"/>
                  </a:lnTo>
                  <a:lnTo>
                    <a:pt x="68" y="86"/>
                  </a:lnTo>
                  <a:lnTo>
                    <a:pt x="63" y="93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60" y="99"/>
                  </a:lnTo>
                  <a:lnTo>
                    <a:pt x="62" y="101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60" y="107"/>
                  </a:lnTo>
                  <a:lnTo>
                    <a:pt x="59" y="105"/>
                  </a:lnTo>
                  <a:lnTo>
                    <a:pt x="59" y="105"/>
                  </a:lnTo>
                  <a:lnTo>
                    <a:pt x="57" y="105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4" y="107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9" y="105"/>
                  </a:lnTo>
                  <a:lnTo>
                    <a:pt x="46" y="105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1" y="105"/>
                  </a:lnTo>
                  <a:lnTo>
                    <a:pt x="41" y="105"/>
                  </a:lnTo>
                  <a:lnTo>
                    <a:pt x="38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2" y="107"/>
                  </a:lnTo>
                  <a:lnTo>
                    <a:pt x="32" y="108"/>
                  </a:lnTo>
                  <a:lnTo>
                    <a:pt x="30" y="108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30" y="113"/>
                  </a:lnTo>
                  <a:lnTo>
                    <a:pt x="30" y="115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9" y="118"/>
                  </a:lnTo>
                  <a:lnTo>
                    <a:pt x="27" y="121"/>
                  </a:lnTo>
                  <a:lnTo>
                    <a:pt x="27" y="123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4" y="123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4" y="115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18" y="110"/>
                  </a:lnTo>
                  <a:lnTo>
                    <a:pt x="16" y="108"/>
                  </a:lnTo>
                  <a:lnTo>
                    <a:pt x="14" y="107"/>
                  </a:lnTo>
                  <a:lnTo>
                    <a:pt x="13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0" y="97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85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3" y="78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3"/>
                  </a:lnTo>
                  <a:lnTo>
                    <a:pt x="8" y="61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1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6" y="49"/>
                  </a:lnTo>
                  <a:lnTo>
                    <a:pt x="18" y="49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2" y="50"/>
                  </a:lnTo>
                  <a:lnTo>
                    <a:pt x="24" y="49"/>
                  </a:lnTo>
                  <a:lnTo>
                    <a:pt x="25" y="49"/>
                  </a:lnTo>
                  <a:lnTo>
                    <a:pt x="29" y="47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3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1" y="45"/>
                  </a:lnTo>
                  <a:lnTo>
                    <a:pt x="43" y="44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49" y="42"/>
                  </a:lnTo>
                  <a:lnTo>
                    <a:pt x="51" y="42"/>
                  </a:lnTo>
                  <a:lnTo>
                    <a:pt x="55" y="42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0" y="41"/>
                  </a:lnTo>
                  <a:lnTo>
                    <a:pt x="62" y="41"/>
                  </a:lnTo>
                  <a:lnTo>
                    <a:pt x="62" y="39"/>
                  </a:lnTo>
                  <a:lnTo>
                    <a:pt x="63" y="39"/>
                  </a:lnTo>
                  <a:lnTo>
                    <a:pt x="65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8" y="31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8" y="28"/>
                  </a:lnTo>
                  <a:lnTo>
                    <a:pt x="73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5" y="19"/>
                  </a:lnTo>
                  <a:lnTo>
                    <a:pt x="95" y="17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6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2" y="1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3" name="Freeform 310">
              <a:extLst>
                <a:ext uri="{FF2B5EF4-FFF2-40B4-BE49-F238E27FC236}">
                  <a16:creationId xmlns:a16="http://schemas.microsoft.com/office/drawing/2014/main" id="{6CF2AA3D-4E46-B6EE-98EE-FD951D07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6" y="4269731"/>
              <a:ext cx="534087" cy="524341"/>
            </a:xfrm>
            <a:custGeom>
              <a:avLst/>
              <a:gdLst>
                <a:gd name="T0" fmla="*/ 214 w 274"/>
                <a:gd name="T1" fmla="*/ 1 h 269"/>
                <a:gd name="T2" fmla="*/ 228 w 274"/>
                <a:gd name="T3" fmla="*/ 11 h 269"/>
                <a:gd name="T4" fmla="*/ 243 w 274"/>
                <a:gd name="T5" fmla="*/ 12 h 269"/>
                <a:gd name="T6" fmla="*/ 260 w 274"/>
                <a:gd name="T7" fmla="*/ 19 h 269"/>
                <a:gd name="T8" fmla="*/ 268 w 274"/>
                <a:gd name="T9" fmla="*/ 25 h 269"/>
                <a:gd name="T10" fmla="*/ 269 w 274"/>
                <a:gd name="T11" fmla="*/ 34 h 269"/>
                <a:gd name="T12" fmla="*/ 274 w 274"/>
                <a:gd name="T13" fmla="*/ 42 h 269"/>
                <a:gd name="T14" fmla="*/ 265 w 274"/>
                <a:gd name="T15" fmla="*/ 53 h 269"/>
                <a:gd name="T16" fmla="*/ 260 w 274"/>
                <a:gd name="T17" fmla="*/ 59 h 269"/>
                <a:gd name="T18" fmla="*/ 252 w 274"/>
                <a:gd name="T19" fmla="*/ 74 h 269"/>
                <a:gd name="T20" fmla="*/ 247 w 274"/>
                <a:gd name="T21" fmla="*/ 85 h 269"/>
                <a:gd name="T22" fmla="*/ 250 w 274"/>
                <a:gd name="T23" fmla="*/ 91 h 269"/>
                <a:gd name="T24" fmla="*/ 243 w 274"/>
                <a:gd name="T25" fmla="*/ 99 h 269"/>
                <a:gd name="T26" fmla="*/ 239 w 274"/>
                <a:gd name="T27" fmla="*/ 110 h 269"/>
                <a:gd name="T28" fmla="*/ 246 w 274"/>
                <a:gd name="T29" fmla="*/ 121 h 269"/>
                <a:gd name="T30" fmla="*/ 244 w 274"/>
                <a:gd name="T31" fmla="*/ 130 h 269"/>
                <a:gd name="T32" fmla="*/ 244 w 274"/>
                <a:gd name="T33" fmla="*/ 138 h 269"/>
                <a:gd name="T34" fmla="*/ 244 w 274"/>
                <a:gd name="T35" fmla="*/ 148 h 269"/>
                <a:gd name="T36" fmla="*/ 247 w 274"/>
                <a:gd name="T37" fmla="*/ 159 h 269"/>
                <a:gd name="T38" fmla="*/ 249 w 274"/>
                <a:gd name="T39" fmla="*/ 168 h 269"/>
                <a:gd name="T40" fmla="*/ 257 w 274"/>
                <a:gd name="T41" fmla="*/ 178 h 269"/>
                <a:gd name="T42" fmla="*/ 261 w 274"/>
                <a:gd name="T43" fmla="*/ 189 h 269"/>
                <a:gd name="T44" fmla="*/ 249 w 274"/>
                <a:gd name="T45" fmla="*/ 197 h 269"/>
                <a:gd name="T46" fmla="*/ 235 w 274"/>
                <a:gd name="T47" fmla="*/ 208 h 269"/>
                <a:gd name="T48" fmla="*/ 236 w 274"/>
                <a:gd name="T49" fmla="*/ 230 h 269"/>
                <a:gd name="T50" fmla="*/ 236 w 274"/>
                <a:gd name="T51" fmla="*/ 247 h 269"/>
                <a:gd name="T52" fmla="*/ 249 w 274"/>
                <a:gd name="T53" fmla="*/ 252 h 269"/>
                <a:gd name="T54" fmla="*/ 254 w 274"/>
                <a:gd name="T55" fmla="*/ 269 h 269"/>
                <a:gd name="T56" fmla="*/ 246 w 274"/>
                <a:gd name="T57" fmla="*/ 269 h 269"/>
                <a:gd name="T58" fmla="*/ 235 w 274"/>
                <a:gd name="T59" fmla="*/ 260 h 269"/>
                <a:gd name="T60" fmla="*/ 220 w 274"/>
                <a:gd name="T61" fmla="*/ 252 h 269"/>
                <a:gd name="T62" fmla="*/ 213 w 274"/>
                <a:gd name="T63" fmla="*/ 247 h 269"/>
                <a:gd name="T64" fmla="*/ 194 w 274"/>
                <a:gd name="T65" fmla="*/ 245 h 269"/>
                <a:gd name="T66" fmla="*/ 187 w 274"/>
                <a:gd name="T67" fmla="*/ 238 h 269"/>
                <a:gd name="T68" fmla="*/ 175 w 274"/>
                <a:gd name="T69" fmla="*/ 238 h 269"/>
                <a:gd name="T70" fmla="*/ 168 w 274"/>
                <a:gd name="T71" fmla="*/ 233 h 269"/>
                <a:gd name="T72" fmla="*/ 148 w 274"/>
                <a:gd name="T73" fmla="*/ 234 h 269"/>
                <a:gd name="T74" fmla="*/ 145 w 274"/>
                <a:gd name="T75" fmla="*/ 228 h 269"/>
                <a:gd name="T76" fmla="*/ 140 w 274"/>
                <a:gd name="T77" fmla="*/ 200 h 269"/>
                <a:gd name="T78" fmla="*/ 126 w 274"/>
                <a:gd name="T79" fmla="*/ 179 h 269"/>
                <a:gd name="T80" fmla="*/ 107 w 274"/>
                <a:gd name="T81" fmla="*/ 176 h 269"/>
                <a:gd name="T82" fmla="*/ 96 w 274"/>
                <a:gd name="T83" fmla="*/ 190 h 269"/>
                <a:gd name="T84" fmla="*/ 77 w 274"/>
                <a:gd name="T85" fmla="*/ 192 h 269"/>
                <a:gd name="T86" fmla="*/ 66 w 274"/>
                <a:gd name="T87" fmla="*/ 173 h 269"/>
                <a:gd name="T88" fmla="*/ 58 w 274"/>
                <a:gd name="T89" fmla="*/ 160 h 269"/>
                <a:gd name="T90" fmla="*/ 22 w 274"/>
                <a:gd name="T91" fmla="*/ 159 h 269"/>
                <a:gd name="T92" fmla="*/ 4 w 274"/>
                <a:gd name="T93" fmla="*/ 162 h 269"/>
                <a:gd name="T94" fmla="*/ 4 w 274"/>
                <a:gd name="T95" fmla="*/ 149 h 269"/>
                <a:gd name="T96" fmla="*/ 12 w 274"/>
                <a:gd name="T97" fmla="*/ 141 h 269"/>
                <a:gd name="T98" fmla="*/ 20 w 274"/>
                <a:gd name="T99" fmla="*/ 143 h 269"/>
                <a:gd name="T100" fmla="*/ 26 w 274"/>
                <a:gd name="T101" fmla="*/ 138 h 269"/>
                <a:gd name="T102" fmla="*/ 31 w 274"/>
                <a:gd name="T103" fmla="*/ 145 h 269"/>
                <a:gd name="T104" fmla="*/ 44 w 274"/>
                <a:gd name="T105" fmla="*/ 137 h 269"/>
                <a:gd name="T106" fmla="*/ 56 w 274"/>
                <a:gd name="T107" fmla="*/ 111 h 269"/>
                <a:gd name="T108" fmla="*/ 71 w 274"/>
                <a:gd name="T109" fmla="*/ 91 h 269"/>
                <a:gd name="T110" fmla="*/ 83 w 274"/>
                <a:gd name="T111" fmla="*/ 53 h 269"/>
                <a:gd name="T112" fmla="*/ 91 w 274"/>
                <a:gd name="T113" fmla="*/ 17 h 269"/>
                <a:gd name="T114" fmla="*/ 112 w 274"/>
                <a:gd name="T115" fmla="*/ 4 h 269"/>
                <a:gd name="T116" fmla="*/ 132 w 274"/>
                <a:gd name="T117" fmla="*/ 14 h 269"/>
                <a:gd name="T118" fmla="*/ 153 w 274"/>
                <a:gd name="T119" fmla="*/ 8 h 269"/>
                <a:gd name="T120" fmla="*/ 175 w 274"/>
                <a:gd name="T121" fmla="*/ 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4" h="269">
                  <a:moveTo>
                    <a:pt x="192" y="0"/>
                  </a:moveTo>
                  <a:lnTo>
                    <a:pt x="195" y="0"/>
                  </a:lnTo>
                  <a:lnTo>
                    <a:pt x="197" y="0"/>
                  </a:lnTo>
                  <a:lnTo>
                    <a:pt x="202" y="1"/>
                  </a:lnTo>
                  <a:lnTo>
                    <a:pt x="208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20" y="4"/>
                  </a:lnTo>
                  <a:lnTo>
                    <a:pt x="222" y="6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5" y="9"/>
                  </a:lnTo>
                  <a:lnTo>
                    <a:pt x="225" y="9"/>
                  </a:lnTo>
                  <a:lnTo>
                    <a:pt x="227" y="9"/>
                  </a:lnTo>
                  <a:lnTo>
                    <a:pt x="227" y="11"/>
                  </a:lnTo>
                  <a:lnTo>
                    <a:pt x="228" y="11"/>
                  </a:lnTo>
                  <a:lnTo>
                    <a:pt x="228" y="12"/>
                  </a:lnTo>
                  <a:lnTo>
                    <a:pt x="230" y="12"/>
                  </a:lnTo>
                  <a:lnTo>
                    <a:pt x="231" y="12"/>
                  </a:lnTo>
                  <a:lnTo>
                    <a:pt x="231" y="14"/>
                  </a:lnTo>
                  <a:lnTo>
                    <a:pt x="233" y="14"/>
                  </a:lnTo>
                  <a:lnTo>
                    <a:pt x="233" y="14"/>
                  </a:lnTo>
                  <a:lnTo>
                    <a:pt x="235" y="12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41" y="11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6" y="12"/>
                  </a:lnTo>
                  <a:lnTo>
                    <a:pt x="247" y="11"/>
                  </a:lnTo>
                  <a:lnTo>
                    <a:pt x="249" y="9"/>
                  </a:lnTo>
                  <a:lnTo>
                    <a:pt x="250" y="9"/>
                  </a:lnTo>
                  <a:lnTo>
                    <a:pt x="252" y="9"/>
                  </a:lnTo>
                  <a:lnTo>
                    <a:pt x="254" y="11"/>
                  </a:lnTo>
                  <a:lnTo>
                    <a:pt x="255" y="14"/>
                  </a:lnTo>
                  <a:lnTo>
                    <a:pt x="255" y="14"/>
                  </a:lnTo>
                  <a:lnTo>
                    <a:pt x="257" y="15"/>
                  </a:lnTo>
                  <a:lnTo>
                    <a:pt x="260" y="19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9" y="25"/>
                  </a:lnTo>
                  <a:lnTo>
                    <a:pt x="269" y="26"/>
                  </a:lnTo>
                  <a:lnTo>
                    <a:pt x="269" y="26"/>
                  </a:lnTo>
                  <a:lnTo>
                    <a:pt x="269" y="28"/>
                  </a:lnTo>
                  <a:lnTo>
                    <a:pt x="268" y="28"/>
                  </a:lnTo>
                  <a:lnTo>
                    <a:pt x="268" y="30"/>
                  </a:lnTo>
                  <a:lnTo>
                    <a:pt x="268" y="31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69" y="34"/>
                  </a:lnTo>
                  <a:lnTo>
                    <a:pt x="269" y="34"/>
                  </a:lnTo>
                  <a:lnTo>
                    <a:pt x="268" y="37"/>
                  </a:lnTo>
                  <a:lnTo>
                    <a:pt x="268" y="39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42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5"/>
                  </a:lnTo>
                  <a:lnTo>
                    <a:pt x="271" y="47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6" y="52"/>
                  </a:lnTo>
                  <a:lnTo>
                    <a:pt x="266" y="52"/>
                  </a:lnTo>
                  <a:lnTo>
                    <a:pt x="265" y="53"/>
                  </a:lnTo>
                  <a:lnTo>
                    <a:pt x="265" y="53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1" y="56"/>
                  </a:lnTo>
                  <a:lnTo>
                    <a:pt x="261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1" y="58"/>
                  </a:lnTo>
                  <a:lnTo>
                    <a:pt x="260" y="59"/>
                  </a:lnTo>
                  <a:lnTo>
                    <a:pt x="260" y="61"/>
                  </a:lnTo>
                  <a:lnTo>
                    <a:pt x="257" y="63"/>
                  </a:lnTo>
                  <a:lnTo>
                    <a:pt x="255" y="64"/>
                  </a:lnTo>
                  <a:lnTo>
                    <a:pt x="255" y="64"/>
                  </a:lnTo>
                  <a:lnTo>
                    <a:pt x="255" y="66"/>
                  </a:lnTo>
                  <a:lnTo>
                    <a:pt x="255" y="69"/>
                  </a:lnTo>
                  <a:lnTo>
                    <a:pt x="255" y="69"/>
                  </a:lnTo>
                  <a:lnTo>
                    <a:pt x="254" y="7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2" y="74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0" y="77"/>
                  </a:lnTo>
                  <a:lnTo>
                    <a:pt x="249" y="78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7" y="83"/>
                  </a:lnTo>
                  <a:lnTo>
                    <a:pt x="247" y="83"/>
                  </a:lnTo>
                  <a:lnTo>
                    <a:pt x="247" y="85"/>
                  </a:lnTo>
                  <a:lnTo>
                    <a:pt x="247" y="85"/>
                  </a:lnTo>
                  <a:lnTo>
                    <a:pt x="249" y="85"/>
                  </a:lnTo>
                  <a:lnTo>
                    <a:pt x="249" y="85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0" y="85"/>
                  </a:lnTo>
                  <a:lnTo>
                    <a:pt x="250" y="86"/>
                  </a:lnTo>
                  <a:lnTo>
                    <a:pt x="250" y="88"/>
                  </a:lnTo>
                  <a:lnTo>
                    <a:pt x="250" y="89"/>
                  </a:lnTo>
                  <a:lnTo>
                    <a:pt x="250" y="91"/>
                  </a:lnTo>
                  <a:lnTo>
                    <a:pt x="250" y="94"/>
                  </a:lnTo>
                  <a:lnTo>
                    <a:pt x="250" y="96"/>
                  </a:lnTo>
                  <a:lnTo>
                    <a:pt x="250" y="96"/>
                  </a:lnTo>
                  <a:lnTo>
                    <a:pt x="249" y="96"/>
                  </a:lnTo>
                  <a:lnTo>
                    <a:pt x="247" y="97"/>
                  </a:lnTo>
                  <a:lnTo>
                    <a:pt x="247" y="97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4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102"/>
                  </a:lnTo>
                  <a:lnTo>
                    <a:pt x="241" y="104"/>
                  </a:lnTo>
                  <a:lnTo>
                    <a:pt x="241" y="105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41" y="107"/>
                  </a:lnTo>
                  <a:lnTo>
                    <a:pt x="241" y="107"/>
                  </a:lnTo>
                  <a:lnTo>
                    <a:pt x="241" y="108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41" y="111"/>
                  </a:lnTo>
                  <a:lnTo>
                    <a:pt x="241" y="113"/>
                  </a:lnTo>
                  <a:lnTo>
                    <a:pt x="241" y="113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4" y="118"/>
                  </a:lnTo>
                  <a:lnTo>
                    <a:pt x="246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3"/>
                  </a:lnTo>
                  <a:lnTo>
                    <a:pt x="244" y="123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7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2"/>
                  </a:lnTo>
                  <a:lnTo>
                    <a:pt x="243" y="134"/>
                  </a:lnTo>
                  <a:lnTo>
                    <a:pt x="243" y="135"/>
                  </a:lnTo>
                  <a:lnTo>
                    <a:pt x="244" y="135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4" y="138"/>
                  </a:lnTo>
                  <a:lnTo>
                    <a:pt x="244" y="138"/>
                  </a:lnTo>
                  <a:lnTo>
                    <a:pt x="246" y="135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8"/>
                  </a:lnTo>
                  <a:lnTo>
                    <a:pt x="246" y="140"/>
                  </a:lnTo>
                  <a:lnTo>
                    <a:pt x="244" y="140"/>
                  </a:lnTo>
                  <a:lnTo>
                    <a:pt x="244" y="140"/>
                  </a:lnTo>
                  <a:lnTo>
                    <a:pt x="244" y="141"/>
                  </a:lnTo>
                  <a:lnTo>
                    <a:pt x="244" y="143"/>
                  </a:lnTo>
                  <a:lnTo>
                    <a:pt x="244" y="148"/>
                  </a:lnTo>
                  <a:lnTo>
                    <a:pt x="244" y="148"/>
                  </a:lnTo>
                  <a:lnTo>
                    <a:pt x="244" y="149"/>
                  </a:lnTo>
                  <a:lnTo>
                    <a:pt x="244" y="151"/>
                  </a:lnTo>
                  <a:lnTo>
                    <a:pt x="246" y="152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7"/>
                  </a:lnTo>
                  <a:lnTo>
                    <a:pt x="247" y="157"/>
                  </a:lnTo>
                  <a:lnTo>
                    <a:pt x="247" y="159"/>
                  </a:lnTo>
                  <a:lnTo>
                    <a:pt x="247" y="159"/>
                  </a:lnTo>
                  <a:lnTo>
                    <a:pt x="246" y="160"/>
                  </a:lnTo>
                  <a:lnTo>
                    <a:pt x="244" y="160"/>
                  </a:lnTo>
                  <a:lnTo>
                    <a:pt x="244" y="160"/>
                  </a:lnTo>
                  <a:lnTo>
                    <a:pt x="244" y="162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7" y="165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70"/>
                  </a:lnTo>
                  <a:lnTo>
                    <a:pt x="249" y="171"/>
                  </a:lnTo>
                  <a:lnTo>
                    <a:pt x="249" y="171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54" y="176"/>
                  </a:lnTo>
                  <a:lnTo>
                    <a:pt x="254" y="176"/>
                  </a:lnTo>
                  <a:lnTo>
                    <a:pt x="255" y="178"/>
                  </a:lnTo>
                  <a:lnTo>
                    <a:pt x="257" y="178"/>
                  </a:lnTo>
                  <a:lnTo>
                    <a:pt x="258" y="179"/>
                  </a:lnTo>
                  <a:lnTo>
                    <a:pt x="258" y="181"/>
                  </a:lnTo>
                  <a:lnTo>
                    <a:pt x="260" y="182"/>
                  </a:lnTo>
                  <a:lnTo>
                    <a:pt x="260" y="184"/>
                  </a:lnTo>
                  <a:lnTo>
                    <a:pt x="260" y="184"/>
                  </a:lnTo>
                  <a:lnTo>
                    <a:pt x="260" y="186"/>
                  </a:lnTo>
                  <a:lnTo>
                    <a:pt x="260" y="187"/>
                  </a:lnTo>
                  <a:lnTo>
                    <a:pt x="260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5" y="192"/>
                  </a:lnTo>
                  <a:lnTo>
                    <a:pt x="265" y="192"/>
                  </a:lnTo>
                  <a:lnTo>
                    <a:pt x="265" y="193"/>
                  </a:lnTo>
                  <a:lnTo>
                    <a:pt x="265" y="193"/>
                  </a:lnTo>
                  <a:lnTo>
                    <a:pt x="261" y="193"/>
                  </a:lnTo>
                  <a:lnTo>
                    <a:pt x="257" y="195"/>
                  </a:lnTo>
                  <a:lnTo>
                    <a:pt x="254" y="195"/>
                  </a:lnTo>
                  <a:lnTo>
                    <a:pt x="249" y="197"/>
                  </a:lnTo>
                  <a:lnTo>
                    <a:pt x="246" y="197"/>
                  </a:lnTo>
                  <a:lnTo>
                    <a:pt x="241" y="197"/>
                  </a:lnTo>
                  <a:lnTo>
                    <a:pt x="241" y="198"/>
                  </a:lnTo>
                  <a:lnTo>
                    <a:pt x="241" y="198"/>
                  </a:lnTo>
                  <a:lnTo>
                    <a:pt x="241" y="200"/>
                  </a:lnTo>
                  <a:lnTo>
                    <a:pt x="239" y="201"/>
                  </a:lnTo>
                  <a:lnTo>
                    <a:pt x="239" y="203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36" y="206"/>
                  </a:lnTo>
                  <a:lnTo>
                    <a:pt x="235" y="208"/>
                  </a:lnTo>
                  <a:lnTo>
                    <a:pt x="233" y="208"/>
                  </a:lnTo>
                  <a:lnTo>
                    <a:pt x="233" y="209"/>
                  </a:lnTo>
                  <a:lnTo>
                    <a:pt x="235" y="212"/>
                  </a:lnTo>
                  <a:lnTo>
                    <a:pt x="236" y="214"/>
                  </a:lnTo>
                  <a:lnTo>
                    <a:pt x="236" y="217"/>
                  </a:lnTo>
                  <a:lnTo>
                    <a:pt x="236" y="219"/>
                  </a:lnTo>
                  <a:lnTo>
                    <a:pt x="236" y="220"/>
                  </a:lnTo>
                  <a:lnTo>
                    <a:pt x="236" y="223"/>
                  </a:lnTo>
                  <a:lnTo>
                    <a:pt x="236" y="225"/>
                  </a:lnTo>
                  <a:lnTo>
                    <a:pt x="236" y="226"/>
                  </a:lnTo>
                  <a:lnTo>
                    <a:pt x="236" y="230"/>
                  </a:lnTo>
                  <a:lnTo>
                    <a:pt x="235" y="231"/>
                  </a:lnTo>
                  <a:lnTo>
                    <a:pt x="235" y="233"/>
                  </a:lnTo>
                  <a:lnTo>
                    <a:pt x="235" y="236"/>
                  </a:lnTo>
                  <a:lnTo>
                    <a:pt x="233" y="239"/>
                  </a:lnTo>
                  <a:lnTo>
                    <a:pt x="233" y="241"/>
                  </a:lnTo>
                  <a:lnTo>
                    <a:pt x="233" y="242"/>
                  </a:lnTo>
                  <a:lnTo>
                    <a:pt x="233" y="242"/>
                  </a:lnTo>
                  <a:lnTo>
                    <a:pt x="233" y="244"/>
                  </a:lnTo>
                  <a:lnTo>
                    <a:pt x="235" y="245"/>
                  </a:lnTo>
                  <a:lnTo>
                    <a:pt x="235" y="247"/>
                  </a:lnTo>
                  <a:lnTo>
                    <a:pt x="236" y="247"/>
                  </a:lnTo>
                  <a:lnTo>
                    <a:pt x="239" y="249"/>
                  </a:lnTo>
                  <a:lnTo>
                    <a:pt x="239" y="250"/>
                  </a:lnTo>
                  <a:lnTo>
                    <a:pt x="241" y="252"/>
                  </a:lnTo>
                  <a:lnTo>
                    <a:pt x="243" y="253"/>
                  </a:lnTo>
                  <a:lnTo>
                    <a:pt x="244" y="253"/>
                  </a:lnTo>
                  <a:lnTo>
                    <a:pt x="247" y="255"/>
                  </a:lnTo>
                  <a:lnTo>
                    <a:pt x="249" y="255"/>
                  </a:lnTo>
                  <a:lnTo>
                    <a:pt x="249" y="255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0" y="252"/>
                  </a:lnTo>
                  <a:lnTo>
                    <a:pt x="252" y="252"/>
                  </a:lnTo>
                  <a:lnTo>
                    <a:pt x="254" y="250"/>
                  </a:lnTo>
                  <a:lnTo>
                    <a:pt x="254" y="250"/>
                  </a:lnTo>
                  <a:lnTo>
                    <a:pt x="254" y="258"/>
                  </a:lnTo>
                  <a:lnTo>
                    <a:pt x="254" y="261"/>
                  </a:lnTo>
                  <a:lnTo>
                    <a:pt x="254" y="263"/>
                  </a:lnTo>
                  <a:lnTo>
                    <a:pt x="254" y="266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0" y="267"/>
                  </a:lnTo>
                  <a:lnTo>
                    <a:pt x="250" y="267"/>
                  </a:lnTo>
                  <a:lnTo>
                    <a:pt x="250" y="266"/>
                  </a:lnTo>
                  <a:lnTo>
                    <a:pt x="249" y="267"/>
                  </a:lnTo>
                  <a:lnTo>
                    <a:pt x="247" y="267"/>
                  </a:lnTo>
                  <a:lnTo>
                    <a:pt x="246" y="269"/>
                  </a:lnTo>
                  <a:lnTo>
                    <a:pt x="246" y="269"/>
                  </a:lnTo>
                  <a:lnTo>
                    <a:pt x="244" y="269"/>
                  </a:lnTo>
                  <a:lnTo>
                    <a:pt x="243" y="269"/>
                  </a:lnTo>
                  <a:lnTo>
                    <a:pt x="241" y="267"/>
                  </a:lnTo>
                  <a:lnTo>
                    <a:pt x="241" y="266"/>
                  </a:lnTo>
                  <a:lnTo>
                    <a:pt x="239" y="264"/>
                  </a:lnTo>
                  <a:lnTo>
                    <a:pt x="239" y="263"/>
                  </a:lnTo>
                  <a:lnTo>
                    <a:pt x="238" y="261"/>
                  </a:lnTo>
                  <a:lnTo>
                    <a:pt x="238" y="261"/>
                  </a:lnTo>
                  <a:lnTo>
                    <a:pt x="236" y="261"/>
                  </a:lnTo>
                  <a:lnTo>
                    <a:pt x="236" y="261"/>
                  </a:lnTo>
                  <a:lnTo>
                    <a:pt x="235" y="260"/>
                  </a:lnTo>
                  <a:lnTo>
                    <a:pt x="235" y="258"/>
                  </a:lnTo>
                  <a:lnTo>
                    <a:pt x="235" y="256"/>
                  </a:lnTo>
                  <a:lnTo>
                    <a:pt x="233" y="256"/>
                  </a:lnTo>
                  <a:lnTo>
                    <a:pt x="233" y="255"/>
                  </a:lnTo>
                  <a:lnTo>
                    <a:pt x="231" y="255"/>
                  </a:lnTo>
                  <a:lnTo>
                    <a:pt x="228" y="253"/>
                  </a:lnTo>
                  <a:lnTo>
                    <a:pt x="225" y="252"/>
                  </a:lnTo>
                  <a:lnTo>
                    <a:pt x="224" y="252"/>
                  </a:lnTo>
                  <a:lnTo>
                    <a:pt x="222" y="252"/>
                  </a:lnTo>
                  <a:lnTo>
                    <a:pt x="222" y="252"/>
                  </a:lnTo>
                  <a:lnTo>
                    <a:pt x="220" y="252"/>
                  </a:lnTo>
                  <a:lnTo>
                    <a:pt x="220" y="250"/>
                  </a:lnTo>
                  <a:lnTo>
                    <a:pt x="219" y="247"/>
                  </a:lnTo>
                  <a:lnTo>
                    <a:pt x="217" y="245"/>
                  </a:lnTo>
                  <a:lnTo>
                    <a:pt x="216" y="242"/>
                  </a:lnTo>
                  <a:lnTo>
                    <a:pt x="216" y="242"/>
                  </a:lnTo>
                  <a:lnTo>
                    <a:pt x="214" y="242"/>
                  </a:lnTo>
                  <a:lnTo>
                    <a:pt x="214" y="242"/>
                  </a:lnTo>
                  <a:lnTo>
                    <a:pt x="214" y="244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7"/>
                  </a:lnTo>
                  <a:lnTo>
                    <a:pt x="211" y="247"/>
                  </a:lnTo>
                  <a:lnTo>
                    <a:pt x="211" y="249"/>
                  </a:lnTo>
                  <a:lnTo>
                    <a:pt x="209" y="249"/>
                  </a:lnTo>
                  <a:lnTo>
                    <a:pt x="208" y="249"/>
                  </a:lnTo>
                  <a:lnTo>
                    <a:pt x="205" y="247"/>
                  </a:lnTo>
                  <a:lnTo>
                    <a:pt x="203" y="247"/>
                  </a:lnTo>
                  <a:lnTo>
                    <a:pt x="200" y="247"/>
                  </a:lnTo>
                  <a:lnTo>
                    <a:pt x="198" y="247"/>
                  </a:lnTo>
                  <a:lnTo>
                    <a:pt x="197" y="247"/>
                  </a:lnTo>
                  <a:lnTo>
                    <a:pt x="197" y="245"/>
                  </a:lnTo>
                  <a:lnTo>
                    <a:pt x="194" y="245"/>
                  </a:lnTo>
                  <a:lnTo>
                    <a:pt x="192" y="245"/>
                  </a:lnTo>
                  <a:lnTo>
                    <a:pt x="190" y="244"/>
                  </a:lnTo>
                  <a:lnTo>
                    <a:pt x="190" y="244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8"/>
                  </a:lnTo>
                  <a:lnTo>
                    <a:pt x="189" y="238"/>
                  </a:lnTo>
                  <a:lnTo>
                    <a:pt x="187" y="238"/>
                  </a:lnTo>
                  <a:lnTo>
                    <a:pt x="187" y="238"/>
                  </a:lnTo>
                  <a:lnTo>
                    <a:pt x="186" y="238"/>
                  </a:lnTo>
                  <a:lnTo>
                    <a:pt x="183" y="238"/>
                  </a:lnTo>
                  <a:lnTo>
                    <a:pt x="181" y="239"/>
                  </a:lnTo>
                  <a:lnTo>
                    <a:pt x="179" y="239"/>
                  </a:lnTo>
                  <a:lnTo>
                    <a:pt x="179" y="239"/>
                  </a:lnTo>
                  <a:lnTo>
                    <a:pt x="178" y="241"/>
                  </a:lnTo>
                  <a:lnTo>
                    <a:pt x="176" y="241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4"/>
                  </a:lnTo>
                  <a:lnTo>
                    <a:pt x="173" y="234"/>
                  </a:lnTo>
                  <a:lnTo>
                    <a:pt x="172" y="234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0" y="233"/>
                  </a:lnTo>
                  <a:lnTo>
                    <a:pt x="170" y="231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7" y="234"/>
                  </a:lnTo>
                  <a:lnTo>
                    <a:pt x="165" y="234"/>
                  </a:lnTo>
                  <a:lnTo>
                    <a:pt x="164" y="233"/>
                  </a:lnTo>
                  <a:lnTo>
                    <a:pt x="162" y="233"/>
                  </a:lnTo>
                  <a:lnTo>
                    <a:pt x="161" y="233"/>
                  </a:lnTo>
                  <a:lnTo>
                    <a:pt x="157" y="234"/>
                  </a:lnTo>
                  <a:lnTo>
                    <a:pt x="156" y="234"/>
                  </a:lnTo>
                  <a:lnTo>
                    <a:pt x="153" y="234"/>
                  </a:lnTo>
                  <a:lnTo>
                    <a:pt x="151" y="234"/>
                  </a:lnTo>
                  <a:lnTo>
                    <a:pt x="149" y="234"/>
                  </a:lnTo>
                  <a:lnTo>
                    <a:pt x="148" y="234"/>
                  </a:lnTo>
                  <a:lnTo>
                    <a:pt x="146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3" y="234"/>
                  </a:lnTo>
                  <a:lnTo>
                    <a:pt x="143" y="233"/>
                  </a:lnTo>
                  <a:lnTo>
                    <a:pt x="143" y="231"/>
                  </a:lnTo>
                  <a:lnTo>
                    <a:pt x="145" y="231"/>
                  </a:lnTo>
                  <a:lnTo>
                    <a:pt x="145" y="230"/>
                  </a:lnTo>
                  <a:lnTo>
                    <a:pt x="145" y="228"/>
                  </a:lnTo>
                  <a:lnTo>
                    <a:pt x="145" y="226"/>
                  </a:lnTo>
                  <a:lnTo>
                    <a:pt x="145" y="225"/>
                  </a:lnTo>
                  <a:lnTo>
                    <a:pt x="145" y="223"/>
                  </a:lnTo>
                  <a:lnTo>
                    <a:pt x="143" y="220"/>
                  </a:lnTo>
                  <a:lnTo>
                    <a:pt x="142" y="217"/>
                  </a:lnTo>
                  <a:lnTo>
                    <a:pt x="140" y="215"/>
                  </a:lnTo>
                  <a:lnTo>
                    <a:pt x="138" y="214"/>
                  </a:lnTo>
                  <a:lnTo>
                    <a:pt x="138" y="212"/>
                  </a:lnTo>
                  <a:lnTo>
                    <a:pt x="138" y="208"/>
                  </a:lnTo>
                  <a:lnTo>
                    <a:pt x="138" y="203"/>
                  </a:lnTo>
                  <a:lnTo>
                    <a:pt x="140" y="200"/>
                  </a:lnTo>
                  <a:lnTo>
                    <a:pt x="140" y="195"/>
                  </a:lnTo>
                  <a:lnTo>
                    <a:pt x="138" y="192"/>
                  </a:lnTo>
                  <a:lnTo>
                    <a:pt x="137" y="189"/>
                  </a:lnTo>
                  <a:lnTo>
                    <a:pt x="138" y="184"/>
                  </a:lnTo>
                  <a:lnTo>
                    <a:pt x="138" y="182"/>
                  </a:lnTo>
                  <a:lnTo>
                    <a:pt x="138" y="181"/>
                  </a:lnTo>
                  <a:lnTo>
                    <a:pt x="137" y="181"/>
                  </a:lnTo>
                  <a:lnTo>
                    <a:pt x="137" y="181"/>
                  </a:lnTo>
                  <a:lnTo>
                    <a:pt x="134" y="181"/>
                  </a:lnTo>
                  <a:lnTo>
                    <a:pt x="129" y="181"/>
                  </a:lnTo>
                  <a:lnTo>
                    <a:pt x="126" y="179"/>
                  </a:lnTo>
                  <a:lnTo>
                    <a:pt x="121" y="179"/>
                  </a:lnTo>
                  <a:lnTo>
                    <a:pt x="120" y="179"/>
                  </a:lnTo>
                  <a:lnTo>
                    <a:pt x="120" y="179"/>
                  </a:lnTo>
                  <a:lnTo>
                    <a:pt x="120" y="178"/>
                  </a:lnTo>
                  <a:lnTo>
                    <a:pt x="121" y="175"/>
                  </a:lnTo>
                  <a:lnTo>
                    <a:pt x="121" y="175"/>
                  </a:lnTo>
                  <a:lnTo>
                    <a:pt x="120" y="175"/>
                  </a:lnTo>
                  <a:lnTo>
                    <a:pt x="115" y="175"/>
                  </a:lnTo>
                  <a:lnTo>
                    <a:pt x="112" y="176"/>
                  </a:lnTo>
                  <a:lnTo>
                    <a:pt x="110" y="176"/>
                  </a:lnTo>
                  <a:lnTo>
                    <a:pt x="107" y="176"/>
                  </a:lnTo>
                  <a:lnTo>
                    <a:pt x="105" y="178"/>
                  </a:lnTo>
                  <a:lnTo>
                    <a:pt x="104" y="179"/>
                  </a:lnTo>
                  <a:lnTo>
                    <a:pt x="104" y="181"/>
                  </a:lnTo>
                  <a:lnTo>
                    <a:pt x="104" y="182"/>
                  </a:lnTo>
                  <a:lnTo>
                    <a:pt x="104" y="184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2" y="190"/>
                  </a:lnTo>
                  <a:lnTo>
                    <a:pt x="99" y="190"/>
                  </a:lnTo>
                  <a:lnTo>
                    <a:pt x="96" y="190"/>
                  </a:lnTo>
                  <a:lnTo>
                    <a:pt x="96" y="190"/>
                  </a:lnTo>
                  <a:lnTo>
                    <a:pt x="93" y="189"/>
                  </a:lnTo>
                  <a:lnTo>
                    <a:pt x="91" y="189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86" y="190"/>
                  </a:lnTo>
                  <a:lnTo>
                    <a:pt x="83" y="192"/>
                  </a:lnTo>
                  <a:lnTo>
                    <a:pt x="83" y="192"/>
                  </a:lnTo>
                  <a:lnTo>
                    <a:pt x="82" y="192"/>
                  </a:lnTo>
                  <a:lnTo>
                    <a:pt x="80" y="192"/>
                  </a:lnTo>
                  <a:lnTo>
                    <a:pt x="79" y="192"/>
                  </a:lnTo>
                  <a:lnTo>
                    <a:pt x="77" y="192"/>
                  </a:lnTo>
                  <a:lnTo>
                    <a:pt x="77" y="192"/>
                  </a:lnTo>
                  <a:lnTo>
                    <a:pt x="74" y="189"/>
                  </a:lnTo>
                  <a:lnTo>
                    <a:pt x="72" y="186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9" y="181"/>
                  </a:lnTo>
                  <a:lnTo>
                    <a:pt x="69" y="179"/>
                  </a:lnTo>
                  <a:lnTo>
                    <a:pt x="67" y="178"/>
                  </a:lnTo>
                  <a:lnTo>
                    <a:pt x="67" y="176"/>
                  </a:lnTo>
                  <a:lnTo>
                    <a:pt x="67" y="175"/>
                  </a:lnTo>
                  <a:lnTo>
                    <a:pt x="66" y="173"/>
                  </a:lnTo>
                  <a:lnTo>
                    <a:pt x="64" y="170"/>
                  </a:lnTo>
                  <a:lnTo>
                    <a:pt x="64" y="168"/>
                  </a:lnTo>
                  <a:lnTo>
                    <a:pt x="64" y="167"/>
                  </a:lnTo>
                  <a:lnTo>
                    <a:pt x="64" y="165"/>
                  </a:lnTo>
                  <a:lnTo>
                    <a:pt x="64" y="163"/>
                  </a:lnTo>
                  <a:lnTo>
                    <a:pt x="63" y="163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1" y="160"/>
                  </a:lnTo>
                  <a:lnTo>
                    <a:pt x="60" y="160"/>
                  </a:lnTo>
                  <a:lnTo>
                    <a:pt x="58" y="160"/>
                  </a:lnTo>
                  <a:lnTo>
                    <a:pt x="55" y="160"/>
                  </a:lnTo>
                  <a:lnTo>
                    <a:pt x="50" y="160"/>
                  </a:lnTo>
                  <a:lnTo>
                    <a:pt x="45" y="160"/>
                  </a:lnTo>
                  <a:lnTo>
                    <a:pt x="41" y="160"/>
                  </a:lnTo>
                  <a:lnTo>
                    <a:pt x="36" y="160"/>
                  </a:lnTo>
                  <a:lnTo>
                    <a:pt x="34" y="160"/>
                  </a:lnTo>
                  <a:lnTo>
                    <a:pt x="31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5" y="159"/>
                  </a:lnTo>
                  <a:lnTo>
                    <a:pt x="22" y="159"/>
                  </a:lnTo>
                  <a:lnTo>
                    <a:pt x="20" y="159"/>
                  </a:lnTo>
                  <a:lnTo>
                    <a:pt x="15" y="159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60"/>
                  </a:lnTo>
                  <a:lnTo>
                    <a:pt x="11" y="159"/>
                  </a:lnTo>
                  <a:lnTo>
                    <a:pt x="9" y="159"/>
                  </a:lnTo>
                  <a:lnTo>
                    <a:pt x="8" y="160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3" y="162"/>
                  </a:lnTo>
                  <a:lnTo>
                    <a:pt x="3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7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4" y="154"/>
                  </a:lnTo>
                  <a:lnTo>
                    <a:pt x="4" y="149"/>
                  </a:lnTo>
                  <a:lnTo>
                    <a:pt x="3" y="149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4" y="148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5" y="143"/>
                  </a:lnTo>
                  <a:lnTo>
                    <a:pt x="15" y="145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9" y="143"/>
                  </a:lnTo>
                  <a:lnTo>
                    <a:pt x="20" y="143"/>
                  </a:lnTo>
                  <a:lnTo>
                    <a:pt x="20" y="143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2" y="138"/>
                  </a:lnTo>
                  <a:lnTo>
                    <a:pt x="23" y="140"/>
                  </a:lnTo>
                  <a:lnTo>
                    <a:pt x="23" y="140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8" y="138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1" y="138"/>
                  </a:lnTo>
                  <a:lnTo>
                    <a:pt x="31" y="138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31" y="143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5"/>
                  </a:lnTo>
                  <a:lnTo>
                    <a:pt x="39" y="143"/>
                  </a:lnTo>
                  <a:lnTo>
                    <a:pt x="41" y="140"/>
                  </a:lnTo>
                  <a:lnTo>
                    <a:pt x="44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7" y="134"/>
                  </a:lnTo>
                  <a:lnTo>
                    <a:pt x="49" y="134"/>
                  </a:lnTo>
                  <a:lnTo>
                    <a:pt x="50" y="132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19"/>
                  </a:lnTo>
                  <a:lnTo>
                    <a:pt x="56" y="111"/>
                  </a:lnTo>
                  <a:lnTo>
                    <a:pt x="56" y="108"/>
                  </a:lnTo>
                  <a:lnTo>
                    <a:pt x="56" y="107"/>
                  </a:lnTo>
                  <a:lnTo>
                    <a:pt x="58" y="105"/>
                  </a:lnTo>
                  <a:lnTo>
                    <a:pt x="60" y="104"/>
                  </a:lnTo>
                  <a:lnTo>
                    <a:pt x="61" y="102"/>
                  </a:lnTo>
                  <a:lnTo>
                    <a:pt x="63" y="100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71" y="91"/>
                  </a:lnTo>
                  <a:lnTo>
                    <a:pt x="72" y="89"/>
                  </a:lnTo>
                  <a:lnTo>
                    <a:pt x="77" y="86"/>
                  </a:lnTo>
                  <a:lnTo>
                    <a:pt x="80" y="83"/>
                  </a:lnTo>
                  <a:lnTo>
                    <a:pt x="79" y="80"/>
                  </a:lnTo>
                  <a:lnTo>
                    <a:pt x="80" y="77"/>
                  </a:lnTo>
                  <a:lnTo>
                    <a:pt x="82" y="72"/>
                  </a:lnTo>
                  <a:lnTo>
                    <a:pt x="82" y="67"/>
                  </a:lnTo>
                  <a:lnTo>
                    <a:pt x="82" y="63"/>
                  </a:lnTo>
                  <a:lnTo>
                    <a:pt x="82" y="59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3"/>
                  </a:lnTo>
                  <a:lnTo>
                    <a:pt x="91" y="31"/>
                  </a:lnTo>
                  <a:lnTo>
                    <a:pt x="93" y="28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3" y="19"/>
                  </a:lnTo>
                  <a:lnTo>
                    <a:pt x="91" y="17"/>
                  </a:lnTo>
                  <a:lnTo>
                    <a:pt x="91" y="14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1"/>
                  </a:lnTo>
                  <a:lnTo>
                    <a:pt x="99" y="4"/>
                  </a:lnTo>
                  <a:lnTo>
                    <a:pt x="102" y="3"/>
                  </a:lnTo>
                  <a:lnTo>
                    <a:pt x="105" y="1"/>
                  </a:lnTo>
                  <a:lnTo>
                    <a:pt x="107" y="1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2" y="4"/>
                  </a:lnTo>
                  <a:lnTo>
                    <a:pt x="115" y="6"/>
                  </a:lnTo>
                  <a:lnTo>
                    <a:pt x="118" y="8"/>
                  </a:lnTo>
                  <a:lnTo>
                    <a:pt x="120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2"/>
                  </a:lnTo>
                  <a:lnTo>
                    <a:pt x="127" y="14"/>
                  </a:lnTo>
                  <a:lnTo>
                    <a:pt x="129" y="14"/>
                  </a:lnTo>
                  <a:lnTo>
                    <a:pt x="131" y="14"/>
                  </a:lnTo>
                  <a:lnTo>
                    <a:pt x="132" y="14"/>
                  </a:lnTo>
                  <a:lnTo>
                    <a:pt x="134" y="14"/>
                  </a:lnTo>
                  <a:lnTo>
                    <a:pt x="137" y="14"/>
                  </a:lnTo>
                  <a:lnTo>
                    <a:pt x="140" y="14"/>
                  </a:lnTo>
                  <a:lnTo>
                    <a:pt x="146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9" y="12"/>
                  </a:lnTo>
                  <a:lnTo>
                    <a:pt x="151" y="9"/>
                  </a:lnTo>
                  <a:lnTo>
                    <a:pt x="151" y="9"/>
                  </a:lnTo>
                  <a:lnTo>
                    <a:pt x="153" y="8"/>
                  </a:lnTo>
                  <a:lnTo>
                    <a:pt x="156" y="8"/>
                  </a:lnTo>
                  <a:lnTo>
                    <a:pt x="157" y="8"/>
                  </a:lnTo>
                  <a:lnTo>
                    <a:pt x="159" y="8"/>
                  </a:lnTo>
                  <a:lnTo>
                    <a:pt x="161" y="9"/>
                  </a:lnTo>
                  <a:lnTo>
                    <a:pt x="161" y="9"/>
                  </a:lnTo>
                  <a:lnTo>
                    <a:pt x="162" y="8"/>
                  </a:lnTo>
                  <a:lnTo>
                    <a:pt x="165" y="8"/>
                  </a:lnTo>
                  <a:lnTo>
                    <a:pt x="167" y="6"/>
                  </a:lnTo>
                  <a:lnTo>
                    <a:pt x="170" y="6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3"/>
                  </a:lnTo>
                  <a:lnTo>
                    <a:pt x="181" y="4"/>
                  </a:lnTo>
                  <a:lnTo>
                    <a:pt x="184" y="4"/>
                  </a:lnTo>
                  <a:lnTo>
                    <a:pt x="186" y="4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0" y="0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4" name="Freeform 311">
              <a:extLst>
                <a:ext uri="{FF2B5EF4-FFF2-40B4-BE49-F238E27FC236}">
                  <a16:creationId xmlns:a16="http://schemas.microsoft.com/office/drawing/2014/main" id="{37CE3709-A40B-CEAE-EE1B-D8088A4136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4692" y="2649928"/>
              <a:ext cx="2264995" cy="526290"/>
            </a:xfrm>
            <a:custGeom>
              <a:avLst/>
              <a:gdLst>
                <a:gd name="T0" fmla="*/ 819 w 1162"/>
                <a:gd name="T1" fmla="*/ 227 h 270"/>
                <a:gd name="T2" fmla="*/ 764 w 1162"/>
                <a:gd name="T3" fmla="*/ 215 h 270"/>
                <a:gd name="T4" fmla="*/ 855 w 1162"/>
                <a:gd name="T5" fmla="*/ 205 h 270"/>
                <a:gd name="T6" fmla="*/ 732 w 1162"/>
                <a:gd name="T7" fmla="*/ 196 h 270"/>
                <a:gd name="T8" fmla="*/ 745 w 1162"/>
                <a:gd name="T9" fmla="*/ 197 h 270"/>
                <a:gd name="T10" fmla="*/ 721 w 1162"/>
                <a:gd name="T11" fmla="*/ 196 h 270"/>
                <a:gd name="T12" fmla="*/ 711 w 1162"/>
                <a:gd name="T13" fmla="*/ 191 h 270"/>
                <a:gd name="T14" fmla="*/ 1041 w 1162"/>
                <a:gd name="T15" fmla="*/ 196 h 270"/>
                <a:gd name="T16" fmla="*/ 1058 w 1162"/>
                <a:gd name="T17" fmla="*/ 193 h 270"/>
                <a:gd name="T18" fmla="*/ 1049 w 1162"/>
                <a:gd name="T19" fmla="*/ 177 h 270"/>
                <a:gd name="T20" fmla="*/ 1019 w 1162"/>
                <a:gd name="T21" fmla="*/ 191 h 270"/>
                <a:gd name="T22" fmla="*/ 1002 w 1162"/>
                <a:gd name="T23" fmla="*/ 188 h 270"/>
                <a:gd name="T24" fmla="*/ 1030 w 1162"/>
                <a:gd name="T25" fmla="*/ 169 h 270"/>
                <a:gd name="T26" fmla="*/ 989 w 1162"/>
                <a:gd name="T27" fmla="*/ 161 h 270"/>
                <a:gd name="T28" fmla="*/ 653 w 1162"/>
                <a:gd name="T29" fmla="*/ 144 h 270"/>
                <a:gd name="T30" fmla="*/ 995 w 1162"/>
                <a:gd name="T31" fmla="*/ 141 h 270"/>
                <a:gd name="T32" fmla="*/ 975 w 1162"/>
                <a:gd name="T33" fmla="*/ 164 h 270"/>
                <a:gd name="T34" fmla="*/ 1000 w 1162"/>
                <a:gd name="T35" fmla="*/ 191 h 270"/>
                <a:gd name="T36" fmla="*/ 1036 w 1162"/>
                <a:gd name="T37" fmla="*/ 205 h 270"/>
                <a:gd name="T38" fmla="*/ 1002 w 1162"/>
                <a:gd name="T39" fmla="*/ 221 h 270"/>
                <a:gd name="T40" fmla="*/ 972 w 1162"/>
                <a:gd name="T41" fmla="*/ 234 h 270"/>
                <a:gd name="T42" fmla="*/ 994 w 1162"/>
                <a:gd name="T43" fmla="*/ 208 h 270"/>
                <a:gd name="T44" fmla="*/ 983 w 1162"/>
                <a:gd name="T45" fmla="*/ 202 h 270"/>
                <a:gd name="T46" fmla="*/ 948 w 1162"/>
                <a:gd name="T47" fmla="*/ 208 h 270"/>
                <a:gd name="T48" fmla="*/ 943 w 1162"/>
                <a:gd name="T49" fmla="*/ 188 h 270"/>
                <a:gd name="T50" fmla="*/ 909 w 1162"/>
                <a:gd name="T51" fmla="*/ 188 h 270"/>
                <a:gd name="T52" fmla="*/ 883 w 1162"/>
                <a:gd name="T53" fmla="*/ 211 h 270"/>
                <a:gd name="T54" fmla="*/ 904 w 1162"/>
                <a:gd name="T55" fmla="*/ 175 h 270"/>
                <a:gd name="T56" fmla="*/ 1136 w 1162"/>
                <a:gd name="T57" fmla="*/ 128 h 270"/>
                <a:gd name="T58" fmla="*/ 126 w 1162"/>
                <a:gd name="T59" fmla="*/ 128 h 270"/>
                <a:gd name="T60" fmla="*/ 1027 w 1162"/>
                <a:gd name="T61" fmla="*/ 133 h 270"/>
                <a:gd name="T62" fmla="*/ 115 w 1162"/>
                <a:gd name="T63" fmla="*/ 114 h 270"/>
                <a:gd name="T64" fmla="*/ 111 w 1162"/>
                <a:gd name="T65" fmla="*/ 115 h 270"/>
                <a:gd name="T66" fmla="*/ 138 w 1162"/>
                <a:gd name="T67" fmla="*/ 152 h 270"/>
                <a:gd name="T68" fmla="*/ 106 w 1162"/>
                <a:gd name="T69" fmla="*/ 136 h 270"/>
                <a:gd name="T70" fmla="*/ 95 w 1162"/>
                <a:gd name="T71" fmla="*/ 126 h 270"/>
                <a:gd name="T72" fmla="*/ 76 w 1162"/>
                <a:gd name="T73" fmla="*/ 115 h 270"/>
                <a:gd name="T74" fmla="*/ 1121 w 1162"/>
                <a:gd name="T75" fmla="*/ 92 h 270"/>
                <a:gd name="T76" fmla="*/ 1104 w 1162"/>
                <a:gd name="T77" fmla="*/ 122 h 270"/>
                <a:gd name="T78" fmla="*/ 1118 w 1162"/>
                <a:gd name="T79" fmla="*/ 123 h 270"/>
                <a:gd name="T80" fmla="*/ 1125 w 1162"/>
                <a:gd name="T81" fmla="*/ 137 h 270"/>
                <a:gd name="T82" fmla="*/ 1150 w 1162"/>
                <a:gd name="T83" fmla="*/ 136 h 270"/>
                <a:gd name="T84" fmla="*/ 1150 w 1162"/>
                <a:gd name="T85" fmla="*/ 148 h 270"/>
                <a:gd name="T86" fmla="*/ 1145 w 1162"/>
                <a:gd name="T87" fmla="*/ 161 h 270"/>
                <a:gd name="T88" fmla="*/ 1162 w 1162"/>
                <a:gd name="T89" fmla="*/ 167 h 270"/>
                <a:gd name="T90" fmla="*/ 1142 w 1162"/>
                <a:gd name="T91" fmla="*/ 180 h 270"/>
                <a:gd name="T92" fmla="*/ 1126 w 1162"/>
                <a:gd name="T93" fmla="*/ 175 h 270"/>
                <a:gd name="T94" fmla="*/ 1123 w 1162"/>
                <a:gd name="T95" fmla="*/ 166 h 270"/>
                <a:gd name="T96" fmla="*/ 1080 w 1162"/>
                <a:gd name="T97" fmla="*/ 163 h 270"/>
                <a:gd name="T98" fmla="*/ 1073 w 1162"/>
                <a:gd name="T99" fmla="*/ 147 h 270"/>
                <a:gd name="T100" fmla="*/ 1087 w 1162"/>
                <a:gd name="T101" fmla="*/ 126 h 270"/>
                <a:gd name="T102" fmla="*/ 1120 w 1162"/>
                <a:gd name="T103" fmla="*/ 92 h 270"/>
                <a:gd name="T104" fmla="*/ 776 w 1162"/>
                <a:gd name="T105" fmla="*/ 84 h 270"/>
                <a:gd name="T106" fmla="*/ 56 w 1162"/>
                <a:gd name="T107" fmla="*/ 67 h 270"/>
                <a:gd name="T108" fmla="*/ 751 w 1162"/>
                <a:gd name="T109" fmla="*/ 68 h 270"/>
                <a:gd name="T110" fmla="*/ 26 w 1162"/>
                <a:gd name="T111" fmla="*/ 76 h 270"/>
                <a:gd name="T112" fmla="*/ 65 w 1162"/>
                <a:gd name="T113" fmla="*/ 60 h 270"/>
                <a:gd name="T114" fmla="*/ 54 w 1162"/>
                <a:gd name="T115" fmla="*/ 60 h 270"/>
                <a:gd name="T116" fmla="*/ 40 w 1162"/>
                <a:gd name="T117" fmla="*/ 43 h 270"/>
                <a:gd name="T118" fmla="*/ 13 w 1162"/>
                <a:gd name="T119" fmla="*/ 44 h 270"/>
                <a:gd name="T120" fmla="*/ 5 w 1162"/>
                <a:gd name="T121" fmla="*/ 55 h 270"/>
                <a:gd name="T122" fmla="*/ 37 w 1162"/>
                <a:gd name="T123" fmla="*/ 2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2" h="270">
                  <a:moveTo>
                    <a:pt x="729" y="268"/>
                  </a:moveTo>
                  <a:lnTo>
                    <a:pt x="729" y="268"/>
                  </a:lnTo>
                  <a:lnTo>
                    <a:pt x="729" y="268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68"/>
                  </a:lnTo>
                  <a:lnTo>
                    <a:pt x="729" y="268"/>
                  </a:lnTo>
                  <a:close/>
                  <a:moveTo>
                    <a:pt x="1060" y="230"/>
                  </a:moveTo>
                  <a:lnTo>
                    <a:pt x="1060" y="230"/>
                  </a:lnTo>
                  <a:lnTo>
                    <a:pt x="1057" y="232"/>
                  </a:lnTo>
                  <a:lnTo>
                    <a:pt x="1055" y="232"/>
                  </a:lnTo>
                  <a:lnTo>
                    <a:pt x="1055" y="230"/>
                  </a:lnTo>
                  <a:lnTo>
                    <a:pt x="1055" y="230"/>
                  </a:lnTo>
                  <a:lnTo>
                    <a:pt x="1057" y="230"/>
                  </a:lnTo>
                  <a:lnTo>
                    <a:pt x="1058" y="230"/>
                  </a:lnTo>
                  <a:lnTo>
                    <a:pt x="1060" y="230"/>
                  </a:lnTo>
                  <a:close/>
                  <a:moveTo>
                    <a:pt x="816" y="227"/>
                  </a:moveTo>
                  <a:lnTo>
                    <a:pt x="816" y="227"/>
                  </a:lnTo>
                  <a:lnTo>
                    <a:pt x="816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6" y="227"/>
                  </a:lnTo>
                  <a:close/>
                  <a:moveTo>
                    <a:pt x="822" y="226"/>
                  </a:moveTo>
                  <a:lnTo>
                    <a:pt x="822" y="226"/>
                  </a:lnTo>
                  <a:lnTo>
                    <a:pt x="820" y="226"/>
                  </a:lnTo>
                  <a:lnTo>
                    <a:pt x="820" y="227"/>
                  </a:lnTo>
                  <a:lnTo>
                    <a:pt x="820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6"/>
                  </a:lnTo>
                  <a:lnTo>
                    <a:pt x="820" y="226"/>
                  </a:lnTo>
                  <a:lnTo>
                    <a:pt x="822" y="226"/>
                  </a:lnTo>
                  <a:lnTo>
                    <a:pt x="822" y="226"/>
                  </a:lnTo>
                  <a:close/>
                  <a:moveTo>
                    <a:pt x="967" y="222"/>
                  </a:moveTo>
                  <a:lnTo>
                    <a:pt x="965" y="224"/>
                  </a:lnTo>
                  <a:lnTo>
                    <a:pt x="965" y="226"/>
                  </a:lnTo>
                  <a:lnTo>
                    <a:pt x="965" y="226"/>
                  </a:lnTo>
                  <a:lnTo>
                    <a:pt x="965" y="224"/>
                  </a:lnTo>
                  <a:lnTo>
                    <a:pt x="967" y="222"/>
                  </a:lnTo>
                  <a:close/>
                  <a:moveTo>
                    <a:pt x="957" y="216"/>
                  </a:moveTo>
                  <a:lnTo>
                    <a:pt x="959" y="216"/>
                  </a:lnTo>
                  <a:lnTo>
                    <a:pt x="959" y="218"/>
                  </a:lnTo>
                  <a:lnTo>
                    <a:pt x="959" y="218"/>
                  </a:lnTo>
                  <a:lnTo>
                    <a:pt x="957" y="219"/>
                  </a:lnTo>
                  <a:lnTo>
                    <a:pt x="957" y="216"/>
                  </a:lnTo>
                  <a:lnTo>
                    <a:pt x="957" y="216"/>
                  </a:lnTo>
                  <a:close/>
                  <a:moveTo>
                    <a:pt x="764" y="215"/>
                  </a:moveTo>
                  <a:lnTo>
                    <a:pt x="765" y="215"/>
                  </a:lnTo>
                  <a:lnTo>
                    <a:pt x="765" y="215"/>
                  </a:lnTo>
                  <a:lnTo>
                    <a:pt x="765" y="216"/>
                  </a:lnTo>
                  <a:lnTo>
                    <a:pt x="765" y="216"/>
                  </a:lnTo>
                  <a:lnTo>
                    <a:pt x="764" y="216"/>
                  </a:lnTo>
                  <a:lnTo>
                    <a:pt x="764" y="215"/>
                  </a:lnTo>
                  <a:lnTo>
                    <a:pt x="764" y="215"/>
                  </a:lnTo>
                  <a:lnTo>
                    <a:pt x="764" y="215"/>
                  </a:lnTo>
                  <a:close/>
                  <a:moveTo>
                    <a:pt x="741" y="204"/>
                  </a:moveTo>
                  <a:lnTo>
                    <a:pt x="743" y="204"/>
                  </a:lnTo>
                  <a:lnTo>
                    <a:pt x="743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close/>
                  <a:moveTo>
                    <a:pt x="1041" y="202"/>
                  </a:moveTo>
                  <a:lnTo>
                    <a:pt x="1043" y="202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1" y="204"/>
                  </a:lnTo>
                  <a:lnTo>
                    <a:pt x="1041" y="202"/>
                  </a:lnTo>
                  <a:lnTo>
                    <a:pt x="1041" y="202"/>
                  </a:lnTo>
                  <a:lnTo>
                    <a:pt x="1041" y="202"/>
                  </a:lnTo>
                  <a:close/>
                  <a:moveTo>
                    <a:pt x="860" y="200"/>
                  </a:moveTo>
                  <a:lnTo>
                    <a:pt x="858" y="202"/>
                  </a:lnTo>
                  <a:lnTo>
                    <a:pt x="857" y="202"/>
                  </a:lnTo>
                  <a:lnTo>
                    <a:pt x="857" y="202"/>
                  </a:lnTo>
                  <a:lnTo>
                    <a:pt x="858" y="200"/>
                  </a:lnTo>
                  <a:lnTo>
                    <a:pt x="860" y="200"/>
                  </a:lnTo>
                  <a:close/>
                  <a:moveTo>
                    <a:pt x="861" y="200"/>
                  </a:moveTo>
                  <a:lnTo>
                    <a:pt x="861" y="202"/>
                  </a:lnTo>
                  <a:lnTo>
                    <a:pt x="861" y="204"/>
                  </a:lnTo>
                  <a:lnTo>
                    <a:pt x="860" y="204"/>
                  </a:lnTo>
                  <a:lnTo>
                    <a:pt x="860" y="204"/>
                  </a:lnTo>
                  <a:lnTo>
                    <a:pt x="857" y="204"/>
                  </a:lnTo>
                  <a:lnTo>
                    <a:pt x="855" y="205"/>
                  </a:lnTo>
                  <a:lnTo>
                    <a:pt x="855" y="205"/>
                  </a:lnTo>
                  <a:lnTo>
                    <a:pt x="857" y="204"/>
                  </a:lnTo>
                  <a:lnTo>
                    <a:pt x="858" y="202"/>
                  </a:lnTo>
                  <a:lnTo>
                    <a:pt x="861" y="200"/>
                  </a:lnTo>
                  <a:lnTo>
                    <a:pt x="861" y="200"/>
                  </a:lnTo>
                  <a:close/>
                  <a:moveTo>
                    <a:pt x="726" y="194"/>
                  </a:moveTo>
                  <a:lnTo>
                    <a:pt x="727" y="194"/>
                  </a:lnTo>
                  <a:lnTo>
                    <a:pt x="726" y="196"/>
                  </a:lnTo>
                  <a:lnTo>
                    <a:pt x="727" y="196"/>
                  </a:lnTo>
                  <a:lnTo>
                    <a:pt x="727" y="196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4"/>
                  </a:lnTo>
                  <a:lnTo>
                    <a:pt x="734" y="194"/>
                  </a:lnTo>
                  <a:lnTo>
                    <a:pt x="734" y="194"/>
                  </a:lnTo>
                  <a:lnTo>
                    <a:pt x="734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7"/>
                  </a:lnTo>
                  <a:lnTo>
                    <a:pt x="737" y="197"/>
                  </a:lnTo>
                  <a:lnTo>
                    <a:pt x="737" y="196"/>
                  </a:lnTo>
                  <a:lnTo>
                    <a:pt x="738" y="196"/>
                  </a:lnTo>
                  <a:lnTo>
                    <a:pt x="738" y="194"/>
                  </a:lnTo>
                  <a:lnTo>
                    <a:pt x="740" y="194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1" y="196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3" y="196"/>
                  </a:lnTo>
                  <a:lnTo>
                    <a:pt x="743" y="196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5" y="197"/>
                  </a:lnTo>
                  <a:lnTo>
                    <a:pt x="745" y="199"/>
                  </a:lnTo>
                  <a:lnTo>
                    <a:pt x="743" y="200"/>
                  </a:lnTo>
                  <a:lnTo>
                    <a:pt x="741" y="202"/>
                  </a:lnTo>
                  <a:lnTo>
                    <a:pt x="741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37" y="202"/>
                  </a:lnTo>
                  <a:lnTo>
                    <a:pt x="737" y="202"/>
                  </a:lnTo>
                  <a:lnTo>
                    <a:pt x="735" y="200"/>
                  </a:lnTo>
                  <a:lnTo>
                    <a:pt x="735" y="200"/>
                  </a:lnTo>
                  <a:lnTo>
                    <a:pt x="734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9" y="199"/>
                  </a:lnTo>
                  <a:lnTo>
                    <a:pt x="727" y="197"/>
                  </a:lnTo>
                  <a:lnTo>
                    <a:pt x="724" y="197"/>
                  </a:lnTo>
                  <a:lnTo>
                    <a:pt x="724" y="197"/>
                  </a:lnTo>
                  <a:lnTo>
                    <a:pt x="721" y="197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6" y="194"/>
                  </a:lnTo>
                  <a:lnTo>
                    <a:pt x="726" y="194"/>
                  </a:lnTo>
                  <a:close/>
                  <a:moveTo>
                    <a:pt x="719" y="194"/>
                  </a:moveTo>
                  <a:lnTo>
                    <a:pt x="719" y="194"/>
                  </a:lnTo>
                  <a:lnTo>
                    <a:pt x="719" y="196"/>
                  </a:lnTo>
                  <a:lnTo>
                    <a:pt x="719" y="196"/>
                  </a:lnTo>
                  <a:lnTo>
                    <a:pt x="719" y="197"/>
                  </a:lnTo>
                  <a:lnTo>
                    <a:pt x="718" y="197"/>
                  </a:lnTo>
                  <a:lnTo>
                    <a:pt x="718" y="196"/>
                  </a:lnTo>
                  <a:lnTo>
                    <a:pt x="716" y="196"/>
                  </a:lnTo>
                  <a:lnTo>
                    <a:pt x="718" y="196"/>
                  </a:lnTo>
                  <a:lnTo>
                    <a:pt x="718" y="196"/>
                  </a:lnTo>
                  <a:lnTo>
                    <a:pt x="718" y="194"/>
                  </a:lnTo>
                  <a:lnTo>
                    <a:pt x="719" y="194"/>
                  </a:lnTo>
                  <a:close/>
                  <a:moveTo>
                    <a:pt x="708" y="189"/>
                  </a:moveTo>
                  <a:lnTo>
                    <a:pt x="710" y="189"/>
                  </a:lnTo>
                  <a:lnTo>
                    <a:pt x="711" y="189"/>
                  </a:lnTo>
                  <a:lnTo>
                    <a:pt x="711" y="189"/>
                  </a:lnTo>
                  <a:lnTo>
                    <a:pt x="713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3"/>
                  </a:lnTo>
                  <a:lnTo>
                    <a:pt x="711" y="193"/>
                  </a:lnTo>
                  <a:lnTo>
                    <a:pt x="710" y="193"/>
                  </a:lnTo>
                  <a:lnTo>
                    <a:pt x="710" y="193"/>
                  </a:lnTo>
                  <a:lnTo>
                    <a:pt x="708" y="191"/>
                  </a:lnTo>
                  <a:lnTo>
                    <a:pt x="708" y="189"/>
                  </a:lnTo>
                  <a:lnTo>
                    <a:pt x="708" y="189"/>
                  </a:lnTo>
                  <a:lnTo>
                    <a:pt x="708" y="189"/>
                  </a:lnTo>
                  <a:close/>
                  <a:moveTo>
                    <a:pt x="899" y="177"/>
                  </a:moveTo>
                  <a:lnTo>
                    <a:pt x="899" y="177"/>
                  </a:lnTo>
                  <a:lnTo>
                    <a:pt x="899" y="178"/>
                  </a:lnTo>
                  <a:lnTo>
                    <a:pt x="898" y="178"/>
                  </a:lnTo>
                  <a:lnTo>
                    <a:pt x="896" y="178"/>
                  </a:lnTo>
                  <a:lnTo>
                    <a:pt x="896" y="178"/>
                  </a:lnTo>
                  <a:lnTo>
                    <a:pt x="898" y="177"/>
                  </a:lnTo>
                  <a:lnTo>
                    <a:pt x="899" y="177"/>
                  </a:lnTo>
                  <a:close/>
                  <a:moveTo>
                    <a:pt x="1049" y="177"/>
                  </a:moveTo>
                  <a:lnTo>
                    <a:pt x="1050" y="177"/>
                  </a:lnTo>
                  <a:lnTo>
                    <a:pt x="1050" y="177"/>
                  </a:lnTo>
                  <a:lnTo>
                    <a:pt x="1050" y="178"/>
                  </a:lnTo>
                  <a:lnTo>
                    <a:pt x="1052" y="180"/>
                  </a:lnTo>
                  <a:lnTo>
                    <a:pt x="1052" y="182"/>
                  </a:lnTo>
                  <a:lnTo>
                    <a:pt x="1050" y="183"/>
                  </a:lnTo>
                  <a:lnTo>
                    <a:pt x="1049" y="186"/>
                  </a:lnTo>
                  <a:lnTo>
                    <a:pt x="1049" y="189"/>
                  </a:lnTo>
                  <a:lnTo>
                    <a:pt x="1049" y="189"/>
                  </a:lnTo>
                  <a:lnTo>
                    <a:pt x="1049" y="191"/>
                  </a:lnTo>
                  <a:lnTo>
                    <a:pt x="1047" y="191"/>
                  </a:lnTo>
                  <a:lnTo>
                    <a:pt x="1046" y="193"/>
                  </a:lnTo>
                  <a:lnTo>
                    <a:pt x="1044" y="193"/>
                  </a:lnTo>
                  <a:lnTo>
                    <a:pt x="1043" y="194"/>
                  </a:lnTo>
                  <a:lnTo>
                    <a:pt x="1041" y="196"/>
                  </a:lnTo>
                  <a:lnTo>
                    <a:pt x="1041" y="196"/>
                  </a:lnTo>
                  <a:lnTo>
                    <a:pt x="1043" y="194"/>
                  </a:lnTo>
                  <a:lnTo>
                    <a:pt x="1044" y="194"/>
                  </a:lnTo>
                  <a:lnTo>
                    <a:pt x="1044" y="196"/>
                  </a:lnTo>
                  <a:lnTo>
                    <a:pt x="1043" y="196"/>
                  </a:lnTo>
                  <a:lnTo>
                    <a:pt x="1041" y="196"/>
                  </a:lnTo>
                  <a:lnTo>
                    <a:pt x="1043" y="197"/>
                  </a:lnTo>
                  <a:lnTo>
                    <a:pt x="1043" y="197"/>
                  </a:lnTo>
                  <a:lnTo>
                    <a:pt x="1041" y="197"/>
                  </a:lnTo>
                  <a:lnTo>
                    <a:pt x="1041" y="199"/>
                  </a:lnTo>
                  <a:lnTo>
                    <a:pt x="1041" y="200"/>
                  </a:lnTo>
                  <a:lnTo>
                    <a:pt x="1043" y="199"/>
                  </a:lnTo>
                  <a:lnTo>
                    <a:pt x="1044" y="199"/>
                  </a:lnTo>
                  <a:lnTo>
                    <a:pt x="1044" y="199"/>
                  </a:lnTo>
                  <a:lnTo>
                    <a:pt x="1046" y="199"/>
                  </a:lnTo>
                  <a:lnTo>
                    <a:pt x="1046" y="199"/>
                  </a:lnTo>
                  <a:lnTo>
                    <a:pt x="1049" y="196"/>
                  </a:lnTo>
                  <a:lnTo>
                    <a:pt x="1050" y="196"/>
                  </a:lnTo>
                  <a:lnTo>
                    <a:pt x="1046" y="196"/>
                  </a:lnTo>
                  <a:lnTo>
                    <a:pt x="1046" y="196"/>
                  </a:lnTo>
                  <a:lnTo>
                    <a:pt x="1047" y="193"/>
                  </a:lnTo>
                  <a:lnTo>
                    <a:pt x="1047" y="193"/>
                  </a:lnTo>
                  <a:lnTo>
                    <a:pt x="1049" y="191"/>
                  </a:lnTo>
                  <a:lnTo>
                    <a:pt x="1050" y="189"/>
                  </a:lnTo>
                  <a:lnTo>
                    <a:pt x="1050" y="189"/>
                  </a:lnTo>
                  <a:lnTo>
                    <a:pt x="1052" y="189"/>
                  </a:lnTo>
                  <a:lnTo>
                    <a:pt x="1054" y="189"/>
                  </a:lnTo>
                  <a:lnTo>
                    <a:pt x="1054" y="191"/>
                  </a:lnTo>
                  <a:lnTo>
                    <a:pt x="1055" y="191"/>
                  </a:lnTo>
                  <a:lnTo>
                    <a:pt x="1057" y="191"/>
                  </a:lnTo>
                  <a:lnTo>
                    <a:pt x="1058" y="191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7" y="194"/>
                  </a:lnTo>
                  <a:lnTo>
                    <a:pt x="1058" y="196"/>
                  </a:lnTo>
                  <a:lnTo>
                    <a:pt x="1058" y="196"/>
                  </a:lnTo>
                  <a:lnTo>
                    <a:pt x="1057" y="197"/>
                  </a:lnTo>
                  <a:lnTo>
                    <a:pt x="1055" y="197"/>
                  </a:lnTo>
                  <a:lnTo>
                    <a:pt x="1054" y="199"/>
                  </a:lnTo>
                  <a:lnTo>
                    <a:pt x="1050" y="200"/>
                  </a:lnTo>
                  <a:lnTo>
                    <a:pt x="1047" y="202"/>
                  </a:lnTo>
                  <a:lnTo>
                    <a:pt x="1046" y="202"/>
                  </a:lnTo>
                  <a:lnTo>
                    <a:pt x="1044" y="202"/>
                  </a:lnTo>
                  <a:lnTo>
                    <a:pt x="1043" y="202"/>
                  </a:lnTo>
                  <a:lnTo>
                    <a:pt x="1041" y="202"/>
                  </a:lnTo>
                  <a:lnTo>
                    <a:pt x="1039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6" y="200"/>
                  </a:lnTo>
                  <a:lnTo>
                    <a:pt x="1035" y="199"/>
                  </a:lnTo>
                  <a:lnTo>
                    <a:pt x="1035" y="196"/>
                  </a:lnTo>
                  <a:lnTo>
                    <a:pt x="1035" y="193"/>
                  </a:lnTo>
                  <a:lnTo>
                    <a:pt x="1036" y="191"/>
                  </a:lnTo>
                  <a:lnTo>
                    <a:pt x="1038" y="189"/>
                  </a:lnTo>
                  <a:lnTo>
                    <a:pt x="1038" y="189"/>
                  </a:lnTo>
                  <a:lnTo>
                    <a:pt x="1043" y="183"/>
                  </a:lnTo>
                  <a:lnTo>
                    <a:pt x="1043" y="182"/>
                  </a:lnTo>
                  <a:lnTo>
                    <a:pt x="1044" y="180"/>
                  </a:lnTo>
                  <a:lnTo>
                    <a:pt x="1046" y="178"/>
                  </a:lnTo>
                  <a:lnTo>
                    <a:pt x="1047" y="177"/>
                  </a:lnTo>
                  <a:lnTo>
                    <a:pt x="1049" y="177"/>
                  </a:lnTo>
                  <a:lnTo>
                    <a:pt x="1049" y="177"/>
                  </a:lnTo>
                  <a:close/>
                  <a:moveTo>
                    <a:pt x="998" y="175"/>
                  </a:moveTo>
                  <a:lnTo>
                    <a:pt x="998" y="177"/>
                  </a:lnTo>
                  <a:lnTo>
                    <a:pt x="998" y="178"/>
                  </a:lnTo>
                  <a:lnTo>
                    <a:pt x="997" y="180"/>
                  </a:lnTo>
                  <a:lnTo>
                    <a:pt x="1000" y="183"/>
                  </a:lnTo>
                  <a:lnTo>
                    <a:pt x="1000" y="183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2" y="185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3" y="185"/>
                  </a:lnTo>
                  <a:lnTo>
                    <a:pt x="1005" y="185"/>
                  </a:lnTo>
                  <a:lnTo>
                    <a:pt x="1006" y="185"/>
                  </a:lnTo>
                  <a:lnTo>
                    <a:pt x="1006" y="185"/>
                  </a:lnTo>
                  <a:lnTo>
                    <a:pt x="1008" y="185"/>
                  </a:lnTo>
                  <a:lnTo>
                    <a:pt x="1009" y="186"/>
                  </a:lnTo>
                  <a:lnTo>
                    <a:pt x="1011" y="186"/>
                  </a:lnTo>
                  <a:lnTo>
                    <a:pt x="1014" y="186"/>
                  </a:lnTo>
                  <a:lnTo>
                    <a:pt x="1017" y="186"/>
                  </a:lnTo>
                  <a:lnTo>
                    <a:pt x="1017" y="186"/>
                  </a:lnTo>
                  <a:lnTo>
                    <a:pt x="1022" y="186"/>
                  </a:lnTo>
                  <a:lnTo>
                    <a:pt x="1025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5" y="188"/>
                  </a:lnTo>
                  <a:lnTo>
                    <a:pt x="1022" y="189"/>
                  </a:lnTo>
                  <a:lnTo>
                    <a:pt x="1021" y="191"/>
                  </a:lnTo>
                  <a:lnTo>
                    <a:pt x="1019" y="191"/>
                  </a:lnTo>
                  <a:lnTo>
                    <a:pt x="1019" y="193"/>
                  </a:lnTo>
                  <a:lnTo>
                    <a:pt x="1019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17" y="196"/>
                  </a:lnTo>
                  <a:lnTo>
                    <a:pt x="1016" y="194"/>
                  </a:lnTo>
                  <a:lnTo>
                    <a:pt x="1014" y="194"/>
                  </a:lnTo>
                  <a:lnTo>
                    <a:pt x="1014" y="193"/>
                  </a:lnTo>
                  <a:lnTo>
                    <a:pt x="1013" y="193"/>
                  </a:lnTo>
                  <a:lnTo>
                    <a:pt x="1013" y="193"/>
                  </a:lnTo>
                  <a:lnTo>
                    <a:pt x="1014" y="193"/>
                  </a:lnTo>
                  <a:lnTo>
                    <a:pt x="1014" y="191"/>
                  </a:lnTo>
                  <a:lnTo>
                    <a:pt x="1013" y="191"/>
                  </a:lnTo>
                  <a:lnTo>
                    <a:pt x="1013" y="191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1" y="189"/>
                  </a:lnTo>
                  <a:lnTo>
                    <a:pt x="1009" y="189"/>
                  </a:lnTo>
                  <a:lnTo>
                    <a:pt x="1009" y="191"/>
                  </a:lnTo>
                  <a:lnTo>
                    <a:pt x="1011" y="191"/>
                  </a:lnTo>
                  <a:lnTo>
                    <a:pt x="1009" y="191"/>
                  </a:lnTo>
                  <a:lnTo>
                    <a:pt x="1009" y="191"/>
                  </a:lnTo>
                  <a:lnTo>
                    <a:pt x="1005" y="191"/>
                  </a:lnTo>
                  <a:lnTo>
                    <a:pt x="1003" y="191"/>
                  </a:lnTo>
                  <a:lnTo>
                    <a:pt x="1003" y="189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0" y="186"/>
                  </a:lnTo>
                  <a:lnTo>
                    <a:pt x="998" y="188"/>
                  </a:lnTo>
                  <a:lnTo>
                    <a:pt x="997" y="186"/>
                  </a:lnTo>
                  <a:lnTo>
                    <a:pt x="997" y="185"/>
                  </a:lnTo>
                  <a:lnTo>
                    <a:pt x="997" y="183"/>
                  </a:lnTo>
                  <a:lnTo>
                    <a:pt x="995" y="183"/>
                  </a:lnTo>
                  <a:lnTo>
                    <a:pt x="994" y="183"/>
                  </a:lnTo>
                  <a:lnTo>
                    <a:pt x="992" y="182"/>
                  </a:lnTo>
                  <a:lnTo>
                    <a:pt x="994" y="180"/>
                  </a:lnTo>
                  <a:lnTo>
                    <a:pt x="995" y="180"/>
                  </a:lnTo>
                  <a:lnTo>
                    <a:pt x="995" y="178"/>
                  </a:lnTo>
                  <a:lnTo>
                    <a:pt x="997" y="177"/>
                  </a:lnTo>
                  <a:lnTo>
                    <a:pt x="998" y="175"/>
                  </a:lnTo>
                  <a:close/>
                  <a:moveTo>
                    <a:pt x="1142" y="164"/>
                  </a:moveTo>
                  <a:lnTo>
                    <a:pt x="1140" y="166"/>
                  </a:lnTo>
                  <a:lnTo>
                    <a:pt x="1140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7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2" y="164"/>
                  </a:lnTo>
                  <a:close/>
                  <a:moveTo>
                    <a:pt x="1035" y="164"/>
                  </a:moveTo>
                  <a:lnTo>
                    <a:pt x="1036" y="164"/>
                  </a:lnTo>
                  <a:lnTo>
                    <a:pt x="1035" y="166"/>
                  </a:lnTo>
                  <a:lnTo>
                    <a:pt x="1033" y="166"/>
                  </a:lnTo>
                  <a:lnTo>
                    <a:pt x="1032" y="167"/>
                  </a:lnTo>
                  <a:lnTo>
                    <a:pt x="1032" y="169"/>
                  </a:lnTo>
                  <a:lnTo>
                    <a:pt x="1030" y="169"/>
                  </a:lnTo>
                  <a:lnTo>
                    <a:pt x="1028" y="170"/>
                  </a:lnTo>
                  <a:lnTo>
                    <a:pt x="1028" y="170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28" y="172"/>
                  </a:lnTo>
                  <a:lnTo>
                    <a:pt x="1027" y="172"/>
                  </a:lnTo>
                  <a:lnTo>
                    <a:pt x="1028" y="169"/>
                  </a:lnTo>
                  <a:lnTo>
                    <a:pt x="1030" y="167"/>
                  </a:lnTo>
                  <a:lnTo>
                    <a:pt x="1033" y="166"/>
                  </a:lnTo>
                  <a:lnTo>
                    <a:pt x="1035" y="164"/>
                  </a:lnTo>
                  <a:lnTo>
                    <a:pt x="1035" y="164"/>
                  </a:lnTo>
                  <a:close/>
                  <a:moveTo>
                    <a:pt x="685" y="161"/>
                  </a:move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5" y="163"/>
                  </a:lnTo>
                  <a:lnTo>
                    <a:pt x="683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1"/>
                  </a:lnTo>
                  <a:lnTo>
                    <a:pt x="683" y="161"/>
                  </a:lnTo>
                  <a:lnTo>
                    <a:pt x="685" y="161"/>
                  </a:lnTo>
                  <a:close/>
                  <a:moveTo>
                    <a:pt x="991" y="159"/>
                  </a:moveTo>
                  <a:lnTo>
                    <a:pt x="991" y="161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1"/>
                  </a:lnTo>
                  <a:lnTo>
                    <a:pt x="989" y="161"/>
                  </a:lnTo>
                  <a:lnTo>
                    <a:pt x="991" y="161"/>
                  </a:lnTo>
                  <a:lnTo>
                    <a:pt x="991" y="161"/>
                  </a:lnTo>
                  <a:lnTo>
                    <a:pt x="991" y="159"/>
                  </a:lnTo>
                  <a:close/>
                  <a:moveTo>
                    <a:pt x="991" y="158"/>
                  </a:moveTo>
                  <a:lnTo>
                    <a:pt x="992" y="158"/>
                  </a:lnTo>
                  <a:lnTo>
                    <a:pt x="992" y="159"/>
                  </a:lnTo>
                  <a:lnTo>
                    <a:pt x="991" y="159"/>
                  </a:lnTo>
                  <a:lnTo>
                    <a:pt x="991" y="158"/>
                  </a:lnTo>
                  <a:lnTo>
                    <a:pt x="991" y="158"/>
                  </a:lnTo>
                  <a:lnTo>
                    <a:pt x="991" y="158"/>
                  </a:lnTo>
                  <a:close/>
                  <a:moveTo>
                    <a:pt x="656" y="142"/>
                  </a:moveTo>
                  <a:lnTo>
                    <a:pt x="656" y="142"/>
                  </a:lnTo>
                  <a:lnTo>
                    <a:pt x="656" y="144"/>
                  </a:lnTo>
                  <a:lnTo>
                    <a:pt x="658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2"/>
                  </a:lnTo>
                  <a:lnTo>
                    <a:pt x="655" y="142"/>
                  </a:lnTo>
                  <a:lnTo>
                    <a:pt x="656" y="142"/>
                  </a:lnTo>
                  <a:lnTo>
                    <a:pt x="656" y="142"/>
                  </a:lnTo>
                  <a:close/>
                  <a:moveTo>
                    <a:pt x="653" y="142"/>
                  </a:moveTo>
                  <a:lnTo>
                    <a:pt x="655" y="142"/>
                  </a:lnTo>
                  <a:lnTo>
                    <a:pt x="655" y="142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3" y="144"/>
                  </a:lnTo>
                  <a:lnTo>
                    <a:pt x="653" y="144"/>
                  </a:lnTo>
                  <a:lnTo>
                    <a:pt x="652" y="144"/>
                  </a:lnTo>
                  <a:lnTo>
                    <a:pt x="652" y="145"/>
                  </a:lnTo>
                  <a:lnTo>
                    <a:pt x="652" y="145"/>
                  </a:lnTo>
                  <a:lnTo>
                    <a:pt x="650" y="144"/>
                  </a:lnTo>
                  <a:lnTo>
                    <a:pt x="650" y="144"/>
                  </a:lnTo>
                  <a:lnTo>
                    <a:pt x="652" y="142"/>
                  </a:lnTo>
                  <a:lnTo>
                    <a:pt x="652" y="142"/>
                  </a:lnTo>
                  <a:lnTo>
                    <a:pt x="653" y="142"/>
                  </a:lnTo>
                  <a:close/>
                  <a:moveTo>
                    <a:pt x="138" y="141"/>
                  </a:moveTo>
                  <a:lnTo>
                    <a:pt x="138" y="141"/>
                  </a:lnTo>
                  <a:lnTo>
                    <a:pt x="139" y="142"/>
                  </a:lnTo>
                  <a:lnTo>
                    <a:pt x="139" y="142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8" y="144"/>
                  </a:lnTo>
                  <a:lnTo>
                    <a:pt x="138" y="141"/>
                  </a:lnTo>
                  <a:close/>
                  <a:moveTo>
                    <a:pt x="136" y="137"/>
                  </a:moveTo>
                  <a:lnTo>
                    <a:pt x="139" y="141"/>
                  </a:lnTo>
                  <a:lnTo>
                    <a:pt x="141" y="141"/>
                  </a:lnTo>
                  <a:lnTo>
                    <a:pt x="141" y="142"/>
                  </a:lnTo>
                  <a:lnTo>
                    <a:pt x="141" y="142"/>
                  </a:lnTo>
                  <a:lnTo>
                    <a:pt x="138" y="141"/>
                  </a:lnTo>
                  <a:lnTo>
                    <a:pt x="136" y="139"/>
                  </a:lnTo>
                  <a:lnTo>
                    <a:pt x="136" y="137"/>
                  </a:lnTo>
                  <a:close/>
                  <a:moveTo>
                    <a:pt x="976" y="134"/>
                  </a:moveTo>
                  <a:lnTo>
                    <a:pt x="978" y="134"/>
                  </a:lnTo>
                  <a:lnTo>
                    <a:pt x="986" y="136"/>
                  </a:lnTo>
                  <a:lnTo>
                    <a:pt x="991" y="137"/>
                  </a:lnTo>
                  <a:lnTo>
                    <a:pt x="995" y="141"/>
                  </a:lnTo>
                  <a:lnTo>
                    <a:pt x="995" y="142"/>
                  </a:lnTo>
                  <a:lnTo>
                    <a:pt x="995" y="144"/>
                  </a:lnTo>
                  <a:lnTo>
                    <a:pt x="994" y="142"/>
                  </a:lnTo>
                  <a:lnTo>
                    <a:pt x="991" y="142"/>
                  </a:lnTo>
                  <a:lnTo>
                    <a:pt x="992" y="144"/>
                  </a:lnTo>
                  <a:lnTo>
                    <a:pt x="995" y="145"/>
                  </a:lnTo>
                  <a:lnTo>
                    <a:pt x="995" y="148"/>
                  </a:lnTo>
                  <a:lnTo>
                    <a:pt x="994" y="150"/>
                  </a:lnTo>
                  <a:lnTo>
                    <a:pt x="989" y="152"/>
                  </a:lnTo>
                  <a:lnTo>
                    <a:pt x="989" y="152"/>
                  </a:lnTo>
                  <a:lnTo>
                    <a:pt x="987" y="153"/>
                  </a:lnTo>
                  <a:lnTo>
                    <a:pt x="987" y="155"/>
                  </a:lnTo>
                  <a:lnTo>
                    <a:pt x="984" y="155"/>
                  </a:lnTo>
                  <a:lnTo>
                    <a:pt x="984" y="156"/>
                  </a:lnTo>
                  <a:lnTo>
                    <a:pt x="981" y="158"/>
                  </a:lnTo>
                  <a:lnTo>
                    <a:pt x="980" y="158"/>
                  </a:lnTo>
                  <a:lnTo>
                    <a:pt x="978" y="158"/>
                  </a:lnTo>
                  <a:lnTo>
                    <a:pt x="973" y="156"/>
                  </a:lnTo>
                  <a:lnTo>
                    <a:pt x="970" y="155"/>
                  </a:lnTo>
                  <a:lnTo>
                    <a:pt x="970" y="155"/>
                  </a:lnTo>
                  <a:lnTo>
                    <a:pt x="969" y="156"/>
                  </a:lnTo>
                  <a:lnTo>
                    <a:pt x="965" y="156"/>
                  </a:lnTo>
                  <a:lnTo>
                    <a:pt x="965" y="156"/>
                  </a:lnTo>
                  <a:lnTo>
                    <a:pt x="964" y="156"/>
                  </a:lnTo>
                  <a:lnTo>
                    <a:pt x="959" y="158"/>
                  </a:lnTo>
                  <a:lnTo>
                    <a:pt x="961" y="158"/>
                  </a:lnTo>
                  <a:lnTo>
                    <a:pt x="964" y="156"/>
                  </a:lnTo>
                  <a:lnTo>
                    <a:pt x="964" y="156"/>
                  </a:lnTo>
                  <a:lnTo>
                    <a:pt x="967" y="158"/>
                  </a:lnTo>
                  <a:lnTo>
                    <a:pt x="972" y="159"/>
                  </a:lnTo>
                  <a:lnTo>
                    <a:pt x="973" y="161"/>
                  </a:lnTo>
                  <a:lnTo>
                    <a:pt x="975" y="164"/>
                  </a:lnTo>
                  <a:lnTo>
                    <a:pt x="975" y="164"/>
                  </a:lnTo>
                  <a:lnTo>
                    <a:pt x="976" y="164"/>
                  </a:lnTo>
                  <a:lnTo>
                    <a:pt x="980" y="163"/>
                  </a:lnTo>
                  <a:lnTo>
                    <a:pt x="981" y="161"/>
                  </a:lnTo>
                  <a:lnTo>
                    <a:pt x="984" y="161"/>
                  </a:lnTo>
                  <a:lnTo>
                    <a:pt x="983" y="161"/>
                  </a:lnTo>
                  <a:lnTo>
                    <a:pt x="986" y="161"/>
                  </a:lnTo>
                  <a:lnTo>
                    <a:pt x="989" y="163"/>
                  </a:lnTo>
                  <a:lnTo>
                    <a:pt x="987" y="164"/>
                  </a:lnTo>
                  <a:lnTo>
                    <a:pt x="986" y="166"/>
                  </a:lnTo>
                  <a:lnTo>
                    <a:pt x="986" y="169"/>
                  </a:lnTo>
                  <a:lnTo>
                    <a:pt x="983" y="172"/>
                  </a:lnTo>
                  <a:lnTo>
                    <a:pt x="980" y="174"/>
                  </a:lnTo>
                  <a:lnTo>
                    <a:pt x="981" y="175"/>
                  </a:lnTo>
                  <a:lnTo>
                    <a:pt x="981" y="175"/>
                  </a:lnTo>
                  <a:lnTo>
                    <a:pt x="984" y="175"/>
                  </a:lnTo>
                  <a:lnTo>
                    <a:pt x="984" y="175"/>
                  </a:lnTo>
                  <a:lnTo>
                    <a:pt x="986" y="175"/>
                  </a:lnTo>
                  <a:lnTo>
                    <a:pt x="986" y="177"/>
                  </a:lnTo>
                  <a:lnTo>
                    <a:pt x="986" y="178"/>
                  </a:lnTo>
                  <a:lnTo>
                    <a:pt x="986" y="180"/>
                  </a:lnTo>
                  <a:lnTo>
                    <a:pt x="987" y="182"/>
                  </a:lnTo>
                  <a:lnTo>
                    <a:pt x="987" y="182"/>
                  </a:lnTo>
                  <a:lnTo>
                    <a:pt x="989" y="185"/>
                  </a:lnTo>
                  <a:lnTo>
                    <a:pt x="989" y="186"/>
                  </a:lnTo>
                  <a:lnTo>
                    <a:pt x="989" y="188"/>
                  </a:lnTo>
                  <a:lnTo>
                    <a:pt x="991" y="189"/>
                  </a:lnTo>
                  <a:lnTo>
                    <a:pt x="991" y="189"/>
                  </a:lnTo>
                  <a:lnTo>
                    <a:pt x="995" y="191"/>
                  </a:lnTo>
                  <a:lnTo>
                    <a:pt x="997" y="191"/>
                  </a:lnTo>
                  <a:lnTo>
                    <a:pt x="1000" y="191"/>
                  </a:lnTo>
                  <a:lnTo>
                    <a:pt x="1000" y="191"/>
                  </a:lnTo>
                  <a:lnTo>
                    <a:pt x="1002" y="193"/>
                  </a:lnTo>
                  <a:lnTo>
                    <a:pt x="998" y="194"/>
                  </a:lnTo>
                  <a:lnTo>
                    <a:pt x="1000" y="196"/>
                  </a:lnTo>
                  <a:lnTo>
                    <a:pt x="1003" y="197"/>
                  </a:lnTo>
                  <a:lnTo>
                    <a:pt x="1005" y="197"/>
                  </a:lnTo>
                  <a:lnTo>
                    <a:pt x="1006" y="197"/>
                  </a:lnTo>
                  <a:lnTo>
                    <a:pt x="1008" y="197"/>
                  </a:lnTo>
                  <a:lnTo>
                    <a:pt x="1008" y="199"/>
                  </a:lnTo>
                  <a:lnTo>
                    <a:pt x="1009" y="199"/>
                  </a:lnTo>
                  <a:lnTo>
                    <a:pt x="1009" y="199"/>
                  </a:lnTo>
                  <a:lnTo>
                    <a:pt x="1011" y="199"/>
                  </a:lnTo>
                  <a:lnTo>
                    <a:pt x="1014" y="199"/>
                  </a:lnTo>
                  <a:lnTo>
                    <a:pt x="1017" y="199"/>
                  </a:lnTo>
                  <a:lnTo>
                    <a:pt x="1017" y="200"/>
                  </a:lnTo>
                  <a:lnTo>
                    <a:pt x="1017" y="200"/>
                  </a:lnTo>
                  <a:lnTo>
                    <a:pt x="1019" y="200"/>
                  </a:lnTo>
                  <a:lnTo>
                    <a:pt x="1021" y="200"/>
                  </a:lnTo>
                  <a:lnTo>
                    <a:pt x="1021" y="200"/>
                  </a:lnTo>
                  <a:lnTo>
                    <a:pt x="1022" y="200"/>
                  </a:lnTo>
                  <a:lnTo>
                    <a:pt x="1024" y="199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30" y="199"/>
                  </a:lnTo>
                  <a:lnTo>
                    <a:pt x="1030" y="200"/>
                  </a:lnTo>
                  <a:lnTo>
                    <a:pt x="1033" y="200"/>
                  </a:lnTo>
                  <a:lnTo>
                    <a:pt x="1035" y="200"/>
                  </a:lnTo>
                  <a:lnTo>
                    <a:pt x="1036" y="200"/>
                  </a:lnTo>
                  <a:lnTo>
                    <a:pt x="1036" y="202"/>
                  </a:lnTo>
                  <a:lnTo>
                    <a:pt x="1038" y="204"/>
                  </a:lnTo>
                  <a:lnTo>
                    <a:pt x="1038" y="205"/>
                  </a:lnTo>
                  <a:lnTo>
                    <a:pt x="1036" y="205"/>
                  </a:lnTo>
                  <a:lnTo>
                    <a:pt x="1035" y="205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8"/>
                  </a:lnTo>
                  <a:lnTo>
                    <a:pt x="1041" y="208"/>
                  </a:lnTo>
                  <a:lnTo>
                    <a:pt x="1039" y="208"/>
                  </a:lnTo>
                  <a:lnTo>
                    <a:pt x="1038" y="208"/>
                  </a:lnTo>
                  <a:lnTo>
                    <a:pt x="1036" y="208"/>
                  </a:lnTo>
                  <a:lnTo>
                    <a:pt x="1035" y="210"/>
                  </a:lnTo>
                  <a:lnTo>
                    <a:pt x="1033" y="210"/>
                  </a:lnTo>
                  <a:lnTo>
                    <a:pt x="1033" y="210"/>
                  </a:lnTo>
                  <a:lnTo>
                    <a:pt x="1032" y="210"/>
                  </a:lnTo>
                  <a:lnTo>
                    <a:pt x="1030" y="211"/>
                  </a:lnTo>
                  <a:lnTo>
                    <a:pt x="1027" y="213"/>
                  </a:lnTo>
                  <a:lnTo>
                    <a:pt x="1024" y="213"/>
                  </a:lnTo>
                  <a:lnTo>
                    <a:pt x="1021" y="215"/>
                  </a:lnTo>
                  <a:lnTo>
                    <a:pt x="1016" y="216"/>
                  </a:lnTo>
                  <a:lnTo>
                    <a:pt x="1013" y="218"/>
                  </a:lnTo>
                  <a:lnTo>
                    <a:pt x="1011" y="218"/>
                  </a:lnTo>
                  <a:lnTo>
                    <a:pt x="1011" y="218"/>
                  </a:lnTo>
                  <a:lnTo>
                    <a:pt x="1008" y="219"/>
                  </a:lnTo>
                  <a:lnTo>
                    <a:pt x="1008" y="218"/>
                  </a:lnTo>
                  <a:lnTo>
                    <a:pt x="1006" y="219"/>
                  </a:lnTo>
                  <a:lnTo>
                    <a:pt x="1005" y="218"/>
                  </a:lnTo>
                  <a:lnTo>
                    <a:pt x="1005" y="218"/>
                  </a:lnTo>
                  <a:lnTo>
                    <a:pt x="1005" y="219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2" y="221"/>
                  </a:lnTo>
                  <a:lnTo>
                    <a:pt x="1002" y="221"/>
                  </a:lnTo>
                  <a:lnTo>
                    <a:pt x="1000" y="221"/>
                  </a:lnTo>
                  <a:lnTo>
                    <a:pt x="1000" y="219"/>
                  </a:lnTo>
                  <a:lnTo>
                    <a:pt x="998" y="219"/>
                  </a:lnTo>
                  <a:lnTo>
                    <a:pt x="998" y="219"/>
                  </a:lnTo>
                  <a:lnTo>
                    <a:pt x="998" y="221"/>
                  </a:lnTo>
                  <a:lnTo>
                    <a:pt x="997" y="221"/>
                  </a:lnTo>
                  <a:lnTo>
                    <a:pt x="997" y="219"/>
                  </a:lnTo>
                  <a:lnTo>
                    <a:pt x="994" y="221"/>
                  </a:lnTo>
                  <a:lnTo>
                    <a:pt x="994" y="222"/>
                  </a:lnTo>
                  <a:lnTo>
                    <a:pt x="994" y="222"/>
                  </a:lnTo>
                  <a:lnTo>
                    <a:pt x="995" y="224"/>
                  </a:lnTo>
                  <a:lnTo>
                    <a:pt x="994" y="226"/>
                  </a:lnTo>
                  <a:lnTo>
                    <a:pt x="994" y="224"/>
                  </a:lnTo>
                  <a:lnTo>
                    <a:pt x="992" y="227"/>
                  </a:lnTo>
                  <a:lnTo>
                    <a:pt x="991" y="227"/>
                  </a:lnTo>
                  <a:lnTo>
                    <a:pt x="989" y="230"/>
                  </a:lnTo>
                  <a:lnTo>
                    <a:pt x="987" y="232"/>
                  </a:lnTo>
                  <a:lnTo>
                    <a:pt x="986" y="232"/>
                  </a:lnTo>
                  <a:lnTo>
                    <a:pt x="983" y="235"/>
                  </a:lnTo>
                  <a:lnTo>
                    <a:pt x="981" y="235"/>
                  </a:lnTo>
                  <a:lnTo>
                    <a:pt x="981" y="235"/>
                  </a:lnTo>
                  <a:lnTo>
                    <a:pt x="980" y="235"/>
                  </a:lnTo>
                  <a:lnTo>
                    <a:pt x="980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6" y="238"/>
                  </a:lnTo>
                  <a:lnTo>
                    <a:pt x="976" y="238"/>
                  </a:lnTo>
                  <a:lnTo>
                    <a:pt x="975" y="238"/>
                  </a:lnTo>
                  <a:lnTo>
                    <a:pt x="973" y="238"/>
                  </a:lnTo>
                  <a:lnTo>
                    <a:pt x="972" y="235"/>
                  </a:lnTo>
                  <a:lnTo>
                    <a:pt x="972" y="234"/>
                  </a:lnTo>
                  <a:lnTo>
                    <a:pt x="970" y="234"/>
                  </a:lnTo>
                  <a:lnTo>
                    <a:pt x="970" y="234"/>
                  </a:lnTo>
                  <a:lnTo>
                    <a:pt x="969" y="235"/>
                  </a:lnTo>
                  <a:lnTo>
                    <a:pt x="969" y="234"/>
                  </a:lnTo>
                  <a:lnTo>
                    <a:pt x="967" y="229"/>
                  </a:lnTo>
                  <a:lnTo>
                    <a:pt x="967" y="227"/>
                  </a:lnTo>
                  <a:lnTo>
                    <a:pt x="969" y="224"/>
                  </a:lnTo>
                  <a:lnTo>
                    <a:pt x="972" y="219"/>
                  </a:lnTo>
                  <a:lnTo>
                    <a:pt x="970" y="219"/>
                  </a:lnTo>
                  <a:lnTo>
                    <a:pt x="967" y="222"/>
                  </a:lnTo>
                  <a:lnTo>
                    <a:pt x="969" y="221"/>
                  </a:lnTo>
                  <a:lnTo>
                    <a:pt x="969" y="221"/>
                  </a:lnTo>
                  <a:lnTo>
                    <a:pt x="970" y="219"/>
                  </a:lnTo>
                  <a:lnTo>
                    <a:pt x="970" y="219"/>
                  </a:lnTo>
                  <a:lnTo>
                    <a:pt x="973" y="219"/>
                  </a:lnTo>
                  <a:lnTo>
                    <a:pt x="975" y="218"/>
                  </a:lnTo>
                  <a:lnTo>
                    <a:pt x="975" y="218"/>
                  </a:lnTo>
                  <a:lnTo>
                    <a:pt x="976" y="218"/>
                  </a:lnTo>
                  <a:lnTo>
                    <a:pt x="976" y="216"/>
                  </a:lnTo>
                  <a:lnTo>
                    <a:pt x="976" y="218"/>
                  </a:lnTo>
                  <a:lnTo>
                    <a:pt x="973" y="218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86" y="210"/>
                  </a:lnTo>
                  <a:lnTo>
                    <a:pt x="987" y="208"/>
                  </a:lnTo>
                  <a:lnTo>
                    <a:pt x="992" y="208"/>
                  </a:lnTo>
                  <a:lnTo>
                    <a:pt x="992" y="207"/>
                  </a:lnTo>
                  <a:lnTo>
                    <a:pt x="992" y="207"/>
                  </a:lnTo>
                  <a:lnTo>
                    <a:pt x="994" y="207"/>
                  </a:lnTo>
                  <a:lnTo>
                    <a:pt x="994" y="207"/>
                  </a:lnTo>
                  <a:lnTo>
                    <a:pt x="994" y="208"/>
                  </a:lnTo>
                  <a:lnTo>
                    <a:pt x="994" y="208"/>
                  </a:lnTo>
                  <a:lnTo>
                    <a:pt x="994" y="210"/>
                  </a:lnTo>
                  <a:lnTo>
                    <a:pt x="995" y="210"/>
                  </a:lnTo>
                  <a:lnTo>
                    <a:pt x="997" y="211"/>
                  </a:lnTo>
                  <a:lnTo>
                    <a:pt x="995" y="210"/>
                  </a:lnTo>
                  <a:lnTo>
                    <a:pt x="997" y="208"/>
                  </a:lnTo>
                  <a:lnTo>
                    <a:pt x="1002" y="207"/>
                  </a:lnTo>
                  <a:lnTo>
                    <a:pt x="1006" y="207"/>
                  </a:lnTo>
                  <a:lnTo>
                    <a:pt x="1008" y="205"/>
                  </a:lnTo>
                  <a:lnTo>
                    <a:pt x="1005" y="205"/>
                  </a:lnTo>
                  <a:lnTo>
                    <a:pt x="1000" y="205"/>
                  </a:lnTo>
                  <a:lnTo>
                    <a:pt x="997" y="205"/>
                  </a:lnTo>
                  <a:lnTo>
                    <a:pt x="994" y="205"/>
                  </a:lnTo>
                  <a:lnTo>
                    <a:pt x="991" y="205"/>
                  </a:lnTo>
                  <a:lnTo>
                    <a:pt x="989" y="205"/>
                  </a:lnTo>
                  <a:lnTo>
                    <a:pt x="987" y="207"/>
                  </a:lnTo>
                  <a:lnTo>
                    <a:pt x="986" y="207"/>
                  </a:lnTo>
                  <a:lnTo>
                    <a:pt x="986" y="207"/>
                  </a:lnTo>
                  <a:lnTo>
                    <a:pt x="986" y="205"/>
                  </a:lnTo>
                  <a:lnTo>
                    <a:pt x="986" y="204"/>
                  </a:lnTo>
                  <a:lnTo>
                    <a:pt x="991" y="200"/>
                  </a:lnTo>
                  <a:lnTo>
                    <a:pt x="992" y="199"/>
                  </a:lnTo>
                  <a:lnTo>
                    <a:pt x="994" y="199"/>
                  </a:lnTo>
                  <a:lnTo>
                    <a:pt x="994" y="197"/>
                  </a:lnTo>
                  <a:lnTo>
                    <a:pt x="992" y="197"/>
                  </a:lnTo>
                  <a:lnTo>
                    <a:pt x="992" y="197"/>
                  </a:lnTo>
                  <a:lnTo>
                    <a:pt x="991" y="197"/>
                  </a:lnTo>
                  <a:lnTo>
                    <a:pt x="989" y="196"/>
                  </a:lnTo>
                  <a:lnTo>
                    <a:pt x="989" y="196"/>
                  </a:lnTo>
                  <a:lnTo>
                    <a:pt x="991" y="197"/>
                  </a:lnTo>
                  <a:lnTo>
                    <a:pt x="987" y="200"/>
                  </a:lnTo>
                  <a:lnTo>
                    <a:pt x="986" y="200"/>
                  </a:lnTo>
                  <a:lnTo>
                    <a:pt x="983" y="202"/>
                  </a:lnTo>
                  <a:lnTo>
                    <a:pt x="980" y="204"/>
                  </a:lnTo>
                  <a:lnTo>
                    <a:pt x="976" y="207"/>
                  </a:lnTo>
                  <a:lnTo>
                    <a:pt x="972" y="208"/>
                  </a:lnTo>
                  <a:lnTo>
                    <a:pt x="970" y="208"/>
                  </a:lnTo>
                  <a:lnTo>
                    <a:pt x="969" y="207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7" y="207"/>
                  </a:lnTo>
                  <a:lnTo>
                    <a:pt x="969" y="208"/>
                  </a:lnTo>
                  <a:lnTo>
                    <a:pt x="967" y="208"/>
                  </a:lnTo>
                  <a:lnTo>
                    <a:pt x="965" y="208"/>
                  </a:lnTo>
                  <a:lnTo>
                    <a:pt x="965" y="210"/>
                  </a:lnTo>
                  <a:lnTo>
                    <a:pt x="964" y="210"/>
                  </a:lnTo>
                  <a:lnTo>
                    <a:pt x="962" y="210"/>
                  </a:lnTo>
                  <a:lnTo>
                    <a:pt x="959" y="211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4" y="210"/>
                  </a:lnTo>
                  <a:lnTo>
                    <a:pt x="953" y="210"/>
                  </a:lnTo>
                  <a:lnTo>
                    <a:pt x="953" y="208"/>
                  </a:lnTo>
                  <a:lnTo>
                    <a:pt x="953" y="208"/>
                  </a:lnTo>
                  <a:lnTo>
                    <a:pt x="951" y="208"/>
                  </a:lnTo>
                  <a:lnTo>
                    <a:pt x="951" y="208"/>
                  </a:lnTo>
                  <a:lnTo>
                    <a:pt x="951" y="210"/>
                  </a:lnTo>
                  <a:lnTo>
                    <a:pt x="951" y="210"/>
                  </a:lnTo>
                  <a:lnTo>
                    <a:pt x="950" y="210"/>
                  </a:lnTo>
                  <a:lnTo>
                    <a:pt x="950" y="208"/>
                  </a:lnTo>
                  <a:lnTo>
                    <a:pt x="948" y="208"/>
                  </a:lnTo>
                  <a:lnTo>
                    <a:pt x="948" y="207"/>
                  </a:lnTo>
                  <a:lnTo>
                    <a:pt x="948" y="207"/>
                  </a:lnTo>
                  <a:lnTo>
                    <a:pt x="950" y="207"/>
                  </a:lnTo>
                  <a:lnTo>
                    <a:pt x="950" y="205"/>
                  </a:lnTo>
                  <a:lnTo>
                    <a:pt x="948" y="205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50" y="204"/>
                  </a:lnTo>
                  <a:lnTo>
                    <a:pt x="950" y="202"/>
                  </a:lnTo>
                  <a:lnTo>
                    <a:pt x="950" y="202"/>
                  </a:lnTo>
                  <a:lnTo>
                    <a:pt x="948" y="202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6" y="200"/>
                  </a:lnTo>
                  <a:lnTo>
                    <a:pt x="945" y="200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6"/>
                  </a:lnTo>
                  <a:lnTo>
                    <a:pt x="945" y="196"/>
                  </a:lnTo>
                  <a:lnTo>
                    <a:pt x="943" y="196"/>
                  </a:lnTo>
                  <a:lnTo>
                    <a:pt x="943" y="194"/>
                  </a:lnTo>
                  <a:lnTo>
                    <a:pt x="943" y="191"/>
                  </a:lnTo>
                  <a:lnTo>
                    <a:pt x="943" y="188"/>
                  </a:lnTo>
                  <a:lnTo>
                    <a:pt x="943" y="185"/>
                  </a:lnTo>
                  <a:lnTo>
                    <a:pt x="943" y="183"/>
                  </a:lnTo>
                  <a:lnTo>
                    <a:pt x="943" y="180"/>
                  </a:lnTo>
                  <a:lnTo>
                    <a:pt x="943" y="177"/>
                  </a:lnTo>
                  <a:lnTo>
                    <a:pt x="943" y="175"/>
                  </a:lnTo>
                  <a:lnTo>
                    <a:pt x="942" y="174"/>
                  </a:lnTo>
                  <a:lnTo>
                    <a:pt x="940" y="170"/>
                  </a:lnTo>
                  <a:lnTo>
                    <a:pt x="937" y="170"/>
                  </a:lnTo>
                  <a:lnTo>
                    <a:pt x="937" y="170"/>
                  </a:lnTo>
                  <a:lnTo>
                    <a:pt x="935" y="170"/>
                  </a:lnTo>
                  <a:lnTo>
                    <a:pt x="935" y="170"/>
                  </a:lnTo>
                  <a:lnTo>
                    <a:pt x="934" y="170"/>
                  </a:lnTo>
                  <a:lnTo>
                    <a:pt x="931" y="172"/>
                  </a:lnTo>
                  <a:lnTo>
                    <a:pt x="929" y="172"/>
                  </a:lnTo>
                  <a:lnTo>
                    <a:pt x="928" y="172"/>
                  </a:lnTo>
                  <a:lnTo>
                    <a:pt x="928" y="172"/>
                  </a:lnTo>
                  <a:lnTo>
                    <a:pt x="926" y="172"/>
                  </a:lnTo>
                  <a:lnTo>
                    <a:pt x="926" y="170"/>
                  </a:lnTo>
                  <a:lnTo>
                    <a:pt x="926" y="170"/>
                  </a:lnTo>
                  <a:lnTo>
                    <a:pt x="926" y="169"/>
                  </a:lnTo>
                  <a:lnTo>
                    <a:pt x="924" y="169"/>
                  </a:lnTo>
                  <a:lnTo>
                    <a:pt x="923" y="167"/>
                  </a:lnTo>
                  <a:lnTo>
                    <a:pt x="921" y="169"/>
                  </a:lnTo>
                  <a:lnTo>
                    <a:pt x="921" y="170"/>
                  </a:lnTo>
                  <a:lnTo>
                    <a:pt x="920" y="172"/>
                  </a:lnTo>
                  <a:lnTo>
                    <a:pt x="916" y="175"/>
                  </a:lnTo>
                  <a:lnTo>
                    <a:pt x="916" y="177"/>
                  </a:lnTo>
                  <a:lnTo>
                    <a:pt x="913" y="178"/>
                  </a:lnTo>
                  <a:lnTo>
                    <a:pt x="912" y="182"/>
                  </a:lnTo>
                  <a:lnTo>
                    <a:pt x="912" y="185"/>
                  </a:lnTo>
                  <a:lnTo>
                    <a:pt x="910" y="186"/>
                  </a:lnTo>
                  <a:lnTo>
                    <a:pt x="909" y="188"/>
                  </a:lnTo>
                  <a:lnTo>
                    <a:pt x="909" y="189"/>
                  </a:lnTo>
                  <a:lnTo>
                    <a:pt x="909" y="191"/>
                  </a:lnTo>
                  <a:lnTo>
                    <a:pt x="907" y="193"/>
                  </a:lnTo>
                  <a:lnTo>
                    <a:pt x="907" y="194"/>
                  </a:lnTo>
                  <a:lnTo>
                    <a:pt x="907" y="196"/>
                  </a:lnTo>
                  <a:lnTo>
                    <a:pt x="907" y="196"/>
                  </a:lnTo>
                  <a:lnTo>
                    <a:pt x="907" y="197"/>
                  </a:lnTo>
                  <a:lnTo>
                    <a:pt x="905" y="197"/>
                  </a:lnTo>
                  <a:lnTo>
                    <a:pt x="905" y="199"/>
                  </a:lnTo>
                  <a:lnTo>
                    <a:pt x="905" y="199"/>
                  </a:lnTo>
                  <a:lnTo>
                    <a:pt x="904" y="200"/>
                  </a:lnTo>
                  <a:lnTo>
                    <a:pt x="902" y="202"/>
                  </a:lnTo>
                  <a:lnTo>
                    <a:pt x="902" y="204"/>
                  </a:lnTo>
                  <a:lnTo>
                    <a:pt x="902" y="204"/>
                  </a:lnTo>
                  <a:lnTo>
                    <a:pt x="902" y="205"/>
                  </a:lnTo>
                  <a:lnTo>
                    <a:pt x="902" y="205"/>
                  </a:lnTo>
                  <a:lnTo>
                    <a:pt x="901" y="205"/>
                  </a:lnTo>
                  <a:lnTo>
                    <a:pt x="901" y="205"/>
                  </a:lnTo>
                  <a:lnTo>
                    <a:pt x="899" y="205"/>
                  </a:lnTo>
                  <a:lnTo>
                    <a:pt x="899" y="207"/>
                  </a:lnTo>
                  <a:lnTo>
                    <a:pt x="899" y="207"/>
                  </a:lnTo>
                  <a:lnTo>
                    <a:pt x="899" y="208"/>
                  </a:lnTo>
                  <a:lnTo>
                    <a:pt x="899" y="207"/>
                  </a:lnTo>
                  <a:lnTo>
                    <a:pt x="898" y="207"/>
                  </a:lnTo>
                  <a:lnTo>
                    <a:pt x="898" y="207"/>
                  </a:lnTo>
                  <a:lnTo>
                    <a:pt x="896" y="207"/>
                  </a:lnTo>
                  <a:lnTo>
                    <a:pt x="896" y="208"/>
                  </a:lnTo>
                  <a:lnTo>
                    <a:pt x="894" y="208"/>
                  </a:lnTo>
                  <a:lnTo>
                    <a:pt x="893" y="207"/>
                  </a:lnTo>
                  <a:lnTo>
                    <a:pt x="891" y="208"/>
                  </a:lnTo>
                  <a:lnTo>
                    <a:pt x="890" y="211"/>
                  </a:lnTo>
                  <a:lnTo>
                    <a:pt x="883" y="211"/>
                  </a:lnTo>
                  <a:lnTo>
                    <a:pt x="879" y="211"/>
                  </a:lnTo>
                  <a:lnTo>
                    <a:pt x="872" y="211"/>
                  </a:lnTo>
                  <a:lnTo>
                    <a:pt x="866" y="211"/>
                  </a:lnTo>
                  <a:lnTo>
                    <a:pt x="860" y="211"/>
                  </a:lnTo>
                  <a:lnTo>
                    <a:pt x="847" y="211"/>
                  </a:lnTo>
                  <a:lnTo>
                    <a:pt x="844" y="211"/>
                  </a:lnTo>
                  <a:lnTo>
                    <a:pt x="844" y="211"/>
                  </a:lnTo>
                  <a:lnTo>
                    <a:pt x="846" y="211"/>
                  </a:lnTo>
                  <a:lnTo>
                    <a:pt x="850" y="208"/>
                  </a:lnTo>
                  <a:lnTo>
                    <a:pt x="853" y="208"/>
                  </a:lnTo>
                  <a:lnTo>
                    <a:pt x="858" y="205"/>
                  </a:lnTo>
                  <a:lnTo>
                    <a:pt x="860" y="205"/>
                  </a:lnTo>
                  <a:lnTo>
                    <a:pt x="861" y="204"/>
                  </a:lnTo>
                  <a:lnTo>
                    <a:pt x="861" y="202"/>
                  </a:lnTo>
                  <a:lnTo>
                    <a:pt x="861" y="200"/>
                  </a:lnTo>
                  <a:lnTo>
                    <a:pt x="863" y="199"/>
                  </a:lnTo>
                  <a:lnTo>
                    <a:pt x="864" y="197"/>
                  </a:lnTo>
                  <a:lnTo>
                    <a:pt x="866" y="194"/>
                  </a:lnTo>
                  <a:lnTo>
                    <a:pt x="869" y="193"/>
                  </a:lnTo>
                  <a:lnTo>
                    <a:pt x="872" y="191"/>
                  </a:lnTo>
                  <a:lnTo>
                    <a:pt x="875" y="188"/>
                  </a:lnTo>
                  <a:lnTo>
                    <a:pt x="877" y="188"/>
                  </a:lnTo>
                  <a:lnTo>
                    <a:pt x="880" y="186"/>
                  </a:lnTo>
                  <a:lnTo>
                    <a:pt x="880" y="185"/>
                  </a:lnTo>
                  <a:lnTo>
                    <a:pt x="882" y="185"/>
                  </a:lnTo>
                  <a:lnTo>
                    <a:pt x="885" y="183"/>
                  </a:lnTo>
                  <a:lnTo>
                    <a:pt x="888" y="183"/>
                  </a:lnTo>
                  <a:lnTo>
                    <a:pt x="891" y="182"/>
                  </a:lnTo>
                  <a:lnTo>
                    <a:pt x="894" y="180"/>
                  </a:lnTo>
                  <a:lnTo>
                    <a:pt x="896" y="180"/>
                  </a:lnTo>
                  <a:lnTo>
                    <a:pt x="898" y="178"/>
                  </a:lnTo>
                  <a:lnTo>
                    <a:pt x="904" y="175"/>
                  </a:lnTo>
                  <a:lnTo>
                    <a:pt x="907" y="174"/>
                  </a:lnTo>
                  <a:lnTo>
                    <a:pt x="909" y="170"/>
                  </a:lnTo>
                  <a:lnTo>
                    <a:pt x="910" y="169"/>
                  </a:lnTo>
                  <a:lnTo>
                    <a:pt x="912" y="167"/>
                  </a:lnTo>
                  <a:lnTo>
                    <a:pt x="915" y="164"/>
                  </a:lnTo>
                  <a:lnTo>
                    <a:pt x="918" y="161"/>
                  </a:lnTo>
                  <a:lnTo>
                    <a:pt x="920" y="158"/>
                  </a:lnTo>
                  <a:lnTo>
                    <a:pt x="921" y="156"/>
                  </a:lnTo>
                  <a:lnTo>
                    <a:pt x="926" y="153"/>
                  </a:lnTo>
                  <a:lnTo>
                    <a:pt x="929" y="152"/>
                  </a:lnTo>
                  <a:lnTo>
                    <a:pt x="931" y="152"/>
                  </a:lnTo>
                  <a:lnTo>
                    <a:pt x="932" y="150"/>
                  </a:lnTo>
                  <a:lnTo>
                    <a:pt x="934" y="148"/>
                  </a:lnTo>
                  <a:lnTo>
                    <a:pt x="937" y="147"/>
                  </a:lnTo>
                  <a:lnTo>
                    <a:pt x="942" y="144"/>
                  </a:lnTo>
                  <a:lnTo>
                    <a:pt x="946" y="142"/>
                  </a:lnTo>
                  <a:lnTo>
                    <a:pt x="953" y="141"/>
                  </a:lnTo>
                  <a:lnTo>
                    <a:pt x="961" y="137"/>
                  </a:lnTo>
                  <a:lnTo>
                    <a:pt x="967" y="136"/>
                  </a:lnTo>
                  <a:lnTo>
                    <a:pt x="972" y="136"/>
                  </a:lnTo>
                  <a:lnTo>
                    <a:pt x="976" y="134"/>
                  </a:lnTo>
                  <a:close/>
                  <a:moveTo>
                    <a:pt x="100" y="133"/>
                  </a:moveTo>
                  <a:lnTo>
                    <a:pt x="101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0" y="133"/>
                  </a:lnTo>
                  <a:lnTo>
                    <a:pt x="100" y="133"/>
                  </a:lnTo>
                  <a:close/>
                  <a:moveTo>
                    <a:pt x="1136" y="128"/>
                  </a:moveTo>
                  <a:lnTo>
                    <a:pt x="1136" y="128"/>
                  </a:lnTo>
                  <a:lnTo>
                    <a:pt x="1136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1" y="130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2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4" y="128"/>
                  </a:lnTo>
                  <a:lnTo>
                    <a:pt x="1136" y="128"/>
                  </a:lnTo>
                  <a:close/>
                  <a:moveTo>
                    <a:pt x="1140" y="125"/>
                  </a:moveTo>
                  <a:lnTo>
                    <a:pt x="1142" y="125"/>
                  </a:lnTo>
                  <a:lnTo>
                    <a:pt x="1144" y="126"/>
                  </a:lnTo>
                  <a:lnTo>
                    <a:pt x="1144" y="126"/>
                  </a:lnTo>
                  <a:lnTo>
                    <a:pt x="1140" y="128"/>
                  </a:lnTo>
                  <a:lnTo>
                    <a:pt x="1139" y="128"/>
                  </a:lnTo>
                  <a:lnTo>
                    <a:pt x="1139" y="128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40" y="126"/>
                  </a:lnTo>
                  <a:lnTo>
                    <a:pt x="1140" y="125"/>
                  </a:lnTo>
                  <a:close/>
                  <a:moveTo>
                    <a:pt x="122" y="125"/>
                  </a:moveTo>
                  <a:lnTo>
                    <a:pt x="123" y="125"/>
                  </a:lnTo>
                  <a:lnTo>
                    <a:pt x="125" y="126"/>
                  </a:lnTo>
                  <a:lnTo>
                    <a:pt x="126" y="126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26" y="128"/>
                  </a:lnTo>
                  <a:lnTo>
                    <a:pt x="125" y="128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2" y="126"/>
                  </a:lnTo>
                  <a:lnTo>
                    <a:pt x="122" y="125"/>
                  </a:lnTo>
                  <a:lnTo>
                    <a:pt x="122" y="125"/>
                  </a:lnTo>
                  <a:close/>
                  <a:moveTo>
                    <a:pt x="90" y="123"/>
                  </a:moveTo>
                  <a:lnTo>
                    <a:pt x="92" y="123"/>
                  </a:lnTo>
                  <a:lnTo>
                    <a:pt x="92" y="125"/>
                  </a:lnTo>
                  <a:lnTo>
                    <a:pt x="93" y="125"/>
                  </a:lnTo>
                  <a:lnTo>
                    <a:pt x="93" y="126"/>
                  </a:lnTo>
                  <a:lnTo>
                    <a:pt x="93" y="128"/>
                  </a:lnTo>
                  <a:lnTo>
                    <a:pt x="93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0" y="128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3"/>
                  </a:lnTo>
                  <a:lnTo>
                    <a:pt x="90" y="123"/>
                  </a:lnTo>
                  <a:close/>
                  <a:moveTo>
                    <a:pt x="995" y="122"/>
                  </a:moveTo>
                  <a:lnTo>
                    <a:pt x="997" y="122"/>
                  </a:lnTo>
                  <a:lnTo>
                    <a:pt x="1002" y="123"/>
                  </a:lnTo>
                  <a:lnTo>
                    <a:pt x="1009" y="125"/>
                  </a:lnTo>
                  <a:lnTo>
                    <a:pt x="1011" y="125"/>
                  </a:lnTo>
                  <a:lnTo>
                    <a:pt x="1016" y="126"/>
                  </a:lnTo>
                  <a:lnTo>
                    <a:pt x="1019" y="128"/>
                  </a:lnTo>
                  <a:lnTo>
                    <a:pt x="1025" y="131"/>
                  </a:lnTo>
                  <a:lnTo>
                    <a:pt x="1027" y="133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2" y="137"/>
                  </a:lnTo>
                  <a:lnTo>
                    <a:pt x="1032" y="137"/>
                  </a:lnTo>
                  <a:lnTo>
                    <a:pt x="1030" y="137"/>
                  </a:lnTo>
                  <a:lnTo>
                    <a:pt x="1024" y="137"/>
                  </a:lnTo>
                  <a:lnTo>
                    <a:pt x="1019" y="137"/>
                  </a:lnTo>
                  <a:lnTo>
                    <a:pt x="1016" y="136"/>
                  </a:lnTo>
                  <a:lnTo>
                    <a:pt x="1013" y="136"/>
                  </a:lnTo>
                  <a:lnTo>
                    <a:pt x="1005" y="133"/>
                  </a:lnTo>
                  <a:lnTo>
                    <a:pt x="1003" y="131"/>
                  </a:lnTo>
                  <a:lnTo>
                    <a:pt x="1003" y="130"/>
                  </a:lnTo>
                  <a:lnTo>
                    <a:pt x="1002" y="128"/>
                  </a:lnTo>
                  <a:lnTo>
                    <a:pt x="1000" y="126"/>
                  </a:lnTo>
                  <a:lnTo>
                    <a:pt x="992" y="123"/>
                  </a:lnTo>
                  <a:lnTo>
                    <a:pt x="992" y="123"/>
                  </a:lnTo>
                  <a:lnTo>
                    <a:pt x="994" y="122"/>
                  </a:lnTo>
                  <a:lnTo>
                    <a:pt x="995" y="122"/>
                  </a:lnTo>
                  <a:close/>
                  <a:moveTo>
                    <a:pt x="117" y="117"/>
                  </a:moveTo>
                  <a:lnTo>
                    <a:pt x="117" y="117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9" y="120"/>
                  </a:lnTo>
                  <a:lnTo>
                    <a:pt x="117" y="120"/>
                  </a:lnTo>
                  <a:lnTo>
                    <a:pt x="117" y="120"/>
                  </a:lnTo>
                  <a:lnTo>
                    <a:pt x="117" y="118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close/>
                  <a:moveTo>
                    <a:pt x="112" y="112"/>
                  </a:moveTo>
                  <a:lnTo>
                    <a:pt x="114" y="114"/>
                  </a:lnTo>
                  <a:lnTo>
                    <a:pt x="115" y="114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5" y="117"/>
                  </a:lnTo>
                  <a:lnTo>
                    <a:pt x="115" y="117"/>
                  </a:lnTo>
                  <a:lnTo>
                    <a:pt x="114" y="118"/>
                  </a:lnTo>
                  <a:lnTo>
                    <a:pt x="114" y="120"/>
                  </a:lnTo>
                  <a:lnTo>
                    <a:pt x="112" y="118"/>
                  </a:lnTo>
                  <a:lnTo>
                    <a:pt x="112" y="115"/>
                  </a:lnTo>
                  <a:lnTo>
                    <a:pt x="112" y="114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1121" y="106"/>
                  </a:moveTo>
                  <a:lnTo>
                    <a:pt x="1121" y="106"/>
                  </a:lnTo>
                  <a:lnTo>
                    <a:pt x="1121" y="106"/>
                  </a:lnTo>
                  <a:lnTo>
                    <a:pt x="1121" y="107"/>
                  </a:lnTo>
                  <a:lnTo>
                    <a:pt x="1121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6"/>
                  </a:lnTo>
                  <a:lnTo>
                    <a:pt x="1121" y="106"/>
                  </a:lnTo>
                  <a:close/>
                  <a:moveTo>
                    <a:pt x="74" y="104"/>
                  </a:moveTo>
                  <a:lnTo>
                    <a:pt x="78" y="106"/>
                  </a:lnTo>
                  <a:lnTo>
                    <a:pt x="85" y="109"/>
                  </a:lnTo>
                  <a:lnTo>
                    <a:pt x="92" y="111"/>
                  </a:lnTo>
                  <a:lnTo>
                    <a:pt x="100" y="112"/>
                  </a:lnTo>
                  <a:lnTo>
                    <a:pt x="104" y="114"/>
                  </a:lnTo>
                  <a:lnTo>
                    <a:pt x="108" y="114"/>
                  </a:lnTo>
                  <a:lnTo>
                    <a:pt x="109" y="114"/>
                  </a:lnTo>
                  <a:lnTo>
                    <a:pt x="109" y="115"/>
                  </a:lnTo>
                  <a:lnTo>
                    <a:pt x="111" y="115"/>
                  </a:lnTo>
                  <a:lnTo>
                    <a:pt x="112" y="118"/>
                  </a:lnTo>
                  <a:lnTo>
                    <a:pt x="114" y="120"/>
                  </a:lnTo>
                  <a:lnTo>
                    <a:pt x="115" y="123"/>
                  </a:lnTo>
                  <a:lnTo>
                    <a:pt x="117" y="126"/>
                  </a:lnTo>
                  <a:lnTo>
                    <a:pt x="119" y="126"/>
                  </a:lnTo>
                  <a:lnTo>
                    <a:pt x="117" y="126"/>
                  </a:lnTo>
                  <a:lnTo>
                    <a:pt x="117" y="128"/>
                  </a:lnTo>
                  <a:lnTo>
                    <a:pt x="119" y="130"/>
                  </a:lnTo>
                  <a:lnTo>
                    <a:pt x="122" y="131"/>
                  </a:lnTo>
                  <a:lnTo>
                    <a:pt x="123" y="133"/>
                  </a:lnTo>
                  <a:lnTo>
                    <a:pt x="128" y="134"/>
                  </a:lnTo>
                  <a:lnTo>
                    <a:pt x="131" y="136"/>
                  </a:lnTo>
                  <a:lnTo>
                    <a:pt x="133" y="136"/>
                  </a:lnTo>
                  <a:lnTo>
                    <a:pt x="133" y="137"/>
                  </a:lnTo>
                  <a:lnTo>
                    <a:pt x="134" y="137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9" y="147"/>
                  </a:lnTo>
                  <a:lnTo>
                    <a:pt x="139" y="147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41" y="145"/>
                  </a:lnTo>
                  <a:lnTo>
                    <a:pt x="141" y="147"/>
                  </a:lnTo>
                  <a:lnTo>
                    <a:pt x="142" y="150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0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3" y="152"/>
                  </a:lnTo>
                  <a:lnTo>
                    <a:pt x="130" y="150"/>
                  </a:lnTo>
                  <a:lnTo>
                    <a:pt x="126" y="148"/>
                  </a:lnTo>
                  <a:lnTo>
                    <a:pt x="122" y="147"/>
                  </a:lnTo>
                  <a:lnTo>
                    <a:pt x="119" y="145"/>
                  </a:lnTo>
                  <a:lnTo>
                    <a:pt x="117" y="145"/>
                  </a:lnTo>
                  <a:lnTo>
                    <a:pt x="115" y="144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7" y="141"/>
                  </a:lnTo>
                  <a:lnTo>
                    <a:pt x="119" y="139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6"/>
                  </a:lnTo>
                  <a:lnTo>
                    <a:pt x="119" y="136"/>
                  </a:lnTo>
                  <a:lnTo>
                    <a:pt x="119" y="137"/>
                  </a:lnTo>
                  <a:lnTo>
                    <a:pt x="119" y="137"/>
                  </a:lnTo>
                  <a:lnTo>
                    <a:pt x="119" y="139"/>
                  </a:lnTo>
                  <a:lnTo>
                    <a:pt x="119" y="139"/>
                  </a:lnTo>
                  <a:lnTo>
                    <a:pt x="114" y="139"/>
                  </a:lnTo>
                  <a:lnTo>
                    <a:pt x="112" y="139"/>
                  </a:lnTo>
                  <a:lnTo>
                    <a:pt x="111" y="141"/>
                  </a:lnTo>
                  <a:lnTo>
                    <a:pt x="109" y="141"/>
                  </a:lnTo>
                  <a:lnTo>
                    <a:pt x="109" y="141"/>
                  </a:lnTo>
                  <a:lnTo>
                    <a:pt x="108" y="139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6" y="137"/>
                  </a:lnTo>
                  <a:lnTo>
                    <a:pt x="108" y="136"/>
                  </a:lnTo>
                  <a:lnTo>
                    <a:pt x="108" y="136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106" y="134"/>
                  </a:lnTo>
                  <a:lnTo>
                    <a:pt x="104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3"/>
                  </a:lnTo>
                  <a:lnTo>
                    <a:pt x="103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7" y="131"/>
                  </a:lnTo>
                  <a:lnTo>
                    <a:pt x="97" y="131"/>
                  </a:lnTo>
                  <a:lnTo>
                    <a:pt x="95" y="133"/>
                  </a:lnTo>
                  <a:lnTo>
                    <a:pt x="95" y="133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7" y="128"/>
                  </a:lnTo>
                  <a:lnTo>
                    <a:pt x="100" y="128"/>
                  </a:lnTo>
                  <a:lnTo>
                    <a:pt x="100" y="126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3" y="125"/>
                  </a:lnTo>
                  <a:lnTo>
                    <a:pt x="92" y="123"/>
                  </a:lnTo>
                  <a:lnTo>
                    <a:pt x="92" y="123"/>
                  </a:lnTo>
                  <a:lnTo>
                    <a:pt x="90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0"/>
                  </a:lnTo>
                  <a:lnTo>
                    <a:pt x="85" y="120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20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1" y="117"/>
                  </a:lnTo>
                  <a:lnTo>
                    <a:pt x="78" y="117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74" y="115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6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09"/>
                  </a:lnTo>
                  <a:lnTo>
                    <a:pt x="81" y="109"/>
                  </a:lnTo>
                  <a:lnTo>
                    <a:pt x="78" y="109"/>
                  </a:lnTo>
                  <a:lnTo>
                    <a:pt x="78" y="109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4" y="112"/>
                  </a:lnTo>
                  <a:lnTo>
                    <a:pt x="73" y="111"/>
                  </a:lnTo>
                  <a:lnTo>
                    <a:pt x="71" y="111"/>
                  </a:lnTo>
                  <a:lnTo>
                    <a:pt x="70" y="109"/>
                  </a:lnTo>
                  <a:lnTo>
                    <a:pt x="68" y="107"/>
                  </a:lnTo>
                  <a:lnTo>
                    <a:pt x="68" y="106"/>
                  </a:lnTo>
                  <a:lnTo>
                    <a:pt x="70" y="106"/>
                  </a:lnTo>
                  <a:lnTo>
                    <a:pt x="70" y="104"/>
                  </a:lnTo>
                  <a:lnTo>
                    <a:pt x="71" y="104"/>
                  </a:lnTo>
                  <a:lnTo>
                    <a:pt x="74" y="104"/>
                  </a:lnTo>
                  <a:close/>
                  <a:moveTo>
                    <a:pt x="1121" y="90"/>
                  </a:moveTo>
                  <a:lnTo>
                    <a:pt x="1121" y="90"/>
                  </a:lnTo>
                  <a:lnTo>
                    <a:pt x="1121" y="92"/>
                  </a:lnTo>
                  <a:lnTo>
                    <a:pt x="1121" y="92"/>
                  </a:lnTo>
                  <a:lnTo>
                    <a:pt x="1121" y="93"/>
                  </a:lnTo>
                  <a:lnTo>
                    <a:pt x="1120" y="95"/>
                  </a:lnTo>
                  <a:lnTo>
                    <a:pt x="1120" y="95"/>
                  </a:lnTo>
                  <a:lnTo>
                    <a:pt x="1118" y="95"/>
                  </a:lnTo>
                  <a:lnTo>
                    <a:pt x="1115" y="95"/>
                  </a:lnTo>
                  <a:lnTo>
                    <a:pt x="1114" y="95"/>
                  </a:lnTo>
                  <a:lnTo>
                    <a:pt x="1114" y="96"/>
                  </a:lnTo>
                  <a:lnTo>
                    <a:pt x="1114" y="98"/>
                  </a:lnTo>
                  <a:lnTo>
                    <a:pt x="1114" y="98"/>
                  </a:lnTo>
                  <a:lnTo>
                    <a:pt x="1115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100"/>
                  </a:lnTo>
                  <a:lnTo>
                    <a:pt x="1117" y="100"/>
                  </a:lnTo>
                  <a:lnTo>
                    <a:pt x="1117" y="101"/>
                  </a:lnTo>
                  <a:lnTo>
                    <a:pt x="1117" y="104"/>
                  </a:lnTo>
                  <a:lnTo>
                    <a:pt x="1115" y="104"/>
                  </a:lnTo>
                  <a:lnTo>
                    <a:pt x="1114" y="106"/>
                  </a:lnTo>
                  <a:lnTo>
                    <a:pt x="1112" y="106"/>
                  </a:lnTo>
                  <a:lnTo>
                    <a:pt x="1112" y="107"/>
                  </a:lnTo>
                  <a:lnTo>
                    <a:pt x="1112" y="109"/>
                  </a:lnTo>
                  <a:lnTo>
                    <a:pt x="1112" y="109"/>
                  </a:lnTo>
                  <a:lnTo>
                    <a:pt x="1109" y="112"/>
                  </a:lnTo>
                  <a:lnTo>
                    <a:pt x="1107" y="114"/>
                  </a:lnTo>
                  <a:lnTo>
                    <a:pt x="1107" y="114"/>
                  </a:lnTo>
                  <a:lnTo>
                    <a:pt x="1107" y="115"/>
                  </a:lnTo>
                  <a:lnTo>
                    <a:pt x="1106" y="117"/>
                  </a:lnTo>
                  <a:lnTo>
                    <a:pt x="1104" y="120"/>
                  </a:lnTo>
                  <a:lnTo>
                    <a:pt x="1104" y="120"/>
                  </a:lnTo>
                  <a:lnTo>
                    <a:pt x="1104" y="122"/>
                  </a:lnTo>
                  <a:lnTo>
                    <a:pt x="1104" y="123"/>
                  </a:lnTo>
                  <a:lnTo>
                    <a:pt x="1103" y="123"/>
                  </a:lnTo>
                  <a:lnTo>
                    <a:pt x="1103" y="123"/>
                  </a:lnTo>
                  <a:lnTo>
                    <a:pt x="1103" y="125"/>
                  </a:lnTo>
                  <a:lnTo>
                    <a:pt x="1103" y="125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8"/>
                  </a:lnTo>
                  <a:lnTo>
                    <a:pt x="1103" y="128"/>
                  </a:lnTo>
                  <a:lnTo>
                    <a:pt x="1106" y="125"/>
                  </a:lnTo>
                  <a:lnTo>
                    <a:pt x="1107" y="123"/>
                  </a:lnTo>
                  <a:lnTo>
                    <a:pt x="1107" y="123"/>
                  </a:lnTo>
                  <a:lnTo>
                    <a:pt x="1109" y="122"/>
                  </a:lnTo>
                  <a:lnTo>
                    <a:pt x="1109" y="120"/>
                  </a:lnTo>
                  <a:lnTo>
                    <a:pt x="1110" y="118"/>
                  </a:lnTo>
                  <a:lnTo>
                    <a:pt x="1112" y="118"/>
                  </a:lnTo>
                  <a:lnTo>
                    <a:pt x="1112" y="118"/>
                  </a:lnTo>
                  <a:lnTo>
                    <a:pt x="1112" y="120"/>
                  </a:lnTo>
                  <a:lnTo>
                    <a:pt x="1112" y="120"/>
                  </a:lnTo>
                  <a:lnTo>
                    <a:pt x="1112" y="122"/>
                  </a:lnTo>
                  <a:lnTo>
                    <a:pt x="1112" y="122"/>
                  </a:lnTo>
                  <a:lnTo>
                    <a:pt x="1114" y="122"/>
                  </a:lnTo>
                  <a:lnTo>
                    <a:pt x="1115" y="120"/>
                  </a:lnTo>
                  <a:lnTo>
                    <a:pt x="1117" y="120"/>
                  </a:lnTo>
                  <a:lnTo>
                    <a:pt x="1118" y="122"/>
                  </a:lnTo>
                  <a:lnTo>
                    <a:pt x="1118" y="122"/>
                  </a:lnTo>
                  <a:lnTo>
                    <a:pt x="1121" y="120"/>
                  </a:lnTo>
                  <a:lnTo>
                    <a:pt x="1121" y="122"/>
                  </a:lnTo>
                  <a:lnTo>
                    <a:pt x="1121" y="122"/>
                  </a:lnTo>
                  <a:lnTo>
                    <a:pt x="1120" y="123"/>
                  </a:lnTo>
                  <a:lnTo>
                    <a:pt x="1118" y="123"/>
                  </a:lnTo>
                  <a:lnTo>
                    <a:pt x="1114" y="126"/>
                  </a:lnTo>
                  <a:lnTo>
                    <a:pt x="1112" y="128"/>
                  </a:lnTo>
                  <a:lnTo>
                    <a:pt x="1112" y="128"/>
                  </a:lnTo>
                  <a:lnTo>
                    <a:pt x="1114" y="126"/>
                  </a:lnTo>
                  <a:lnTo>
                    <a:pt x="1115" y="126"/>
                  </a:lnTo>
                  <a:lnTo>
                    <a:pt x="1115" y="126"/>
                  </a:lnTo>
                  <a:lnTo>
                    <a:pt x="1117" y="126"/>
                  </a:lnTo>
                  <a:lnTo>
                    <a:pt x="1115" y="128"/>
                  </a:lnTo>
                  <a:lnTo>
                    <a:pt x="1115" y="128"/>
                  </a:lnTo>
                  <a:lnTo>
                    <a:pt x="1114" y="131"/>
                  </a:lnTo>
                  <a:lnTo>
                    <a:pt x="1114" y="131"/>
                  </a:lnTo>
                  <a:lnTo>
                    <a:pt x="1117" y="130"/>
                  </a:lnTo>
                  <a:lnTo>
                    <a:pt x="1118" y="131"/>
                  </a:lnTo>
                  <a:lnTo>
                    <a:pt x="1121" y="131"/>
                  </a:lnTo>
                  <a:lnTo>
                    <a:pt x="1123" y="130"/>
                  </a:lnTo>
                  <a:lnTo>
                    <a:pt x="1123" y="131"/>
                  </a:lnTo>
                  <a:lnTo>
                    <a:pt x="1123" y="131"/>
                  </a:lnTo>
                  <a:lnTo>
                    <a:pt x="1123" y="133"/>
                  </a:lnTo>
                  <a:lnTo>
                    <a:pt x="1123" y="133"/>
                  </a:lnTo>
                  <a:lnTo>
                    <a:pt x="1125" y="133"/>
                  </a:lnTo>
                  <a:lnTo>
                    <a:pt x="1125" y="131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6" y="131"/>
                  </a:lnTo>
                  <a:lnTo>
                    <a:pt x="1126" y="131"/>
                  </a:lnTo>
                  <a:lnTo>
                    <a:pt x="1126" y="133"/>
                  </a:lnTo>
                  <a:lnTo>
                    <a:pt x="1125" y="134"/>
                  </a:lnTo>
                  <a:lnTo>
                    <a:pt x="1123" y="136"/>
                  </a:lnTo>
                  <a:lnTo>
                    <a:pt x="1125" y="137"/>
                  </a:lnTo>
                  <a:lnTo>
                    <a:pt x="1123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6"/>
                  </a:lnTo>
                  <a:lnTo>
                    <a:pt x="1125" y="136"/>
                  </a:lnTo>
                  <a:lnTo>
                    <a:pt x="1126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9" y="134"/>
                  </a:lnTo>
                  <a:lnTo>
                    <a:pt x="1129" y="134"/>
                  </a:lnTo>
                  <a:lnTo>
                    <a:pt x="1131" y="133"/>
                  </a:lnTo>
                  <a:lnTo>
                    <a:pt x="1132" y="133"/>
                  </a:lnTo>
                  <a:lnTo>
                    <a:pt x="1132" y="133"/>
                  </a:lnTo>
                  <a:lnTo>
                    <a:pt x="1134" y="131"/>
                  </a:lnTo>
                  <a:lnTo>
                    <a:pt x="1134" y="130"/>
                  </a:lnTo>
                  <a:lnTo>
                    <a:pt x="1136" y="130"/>
                  </a:lnTo>
                  <a:lnTo>
                    <a:pt x="1136" y="130"/>
                  </a:lnTo>
                  <a:lnTo>
                    <a:pt x="1136" y="131"/>
                  </a:lnTo>
                  <a:lnTo>
                    <a:pt x="1136" y="133"/>
                  </a:lnTo>
                  <a:lnTo>
                    <a:pt x="1136" y="133"/>
                  </a:lnTo>
                  <a:lnTo>
                    <a:pt x="1137" y="133"/>
                  </a:lnTo>
                  <a:lnTo>
                    <a:pt x="1137" y="133"/>
                  </a:lnTo>
                  <a:lnTo>
                    <a:pt x="1137" y="131"/>
                  </a:lnTo>
                  <a:lnTo>
                    <a:pt x="1139" y="131"/>
                  </a:lnTo>
                  <a:lnTo>
                    <a:pt x="1139" y="131"/>
                  </a:lnTo>
                  <a:lnTo>
                    <a:pt x="1144" y="131"/>
                  </a:lnTo>
                  <a:lnTo>
                    <a:pt x="1145" y="131"/>
                  </a:lnTo>
                  <a:lnTo>
                    <a:pt x="1147" y="133"/>
                  </a:lnTo>
                  <a:lnTo>
                    <a:pt x="1148" y="133"/>
                  </a:lnTo>
                  <a:lnTo>
                    <a:pt x="1150" y="134"/>
                  </a:lnTo>
                  <a:lnTo>
                    <a:pt x="1150" y="136"/>
                  </a:lnTo>
                  <a:lnTo>
                    <a:pt x="1150" y="137"/>
                  </a:lnTo>
                  <a:lnTo>
                    <a:pt x="1148" y="137"/>
                  </a:lnTo>
                  <a:lnTo>
                    <a:pt x="1147" y="139"/>
                  </a:lnTo>
                  <a:lnTo>
                    <a:pt x="1145" y="139"/>
                  </a:lnTo>
                  <a:lnTo>
                    <a:pt x="1145" y="141"/>
                  </a:lnTo>
                  <a:lnTo>
                    <a:pt x="1145" y="141"/>
                  </a:lnTo>
                  <a:lnTo>
                    <a:pt x="1145" y="142"/>
                  </a:lnTo>
                  <a:lnTo>
                    <a:pt x="1140" y="144"/>
                  </a:lnTo>
                  <a:lnTo>
                    <a:pt x="1142" y="144"/>
                  </a:lnTo>
                  <a:lnTo>
                    <a:pt x="1144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4" y="144"/>
                  </a:lnTo>
                  <a:lnTo>
                    <a:pt x="1144" y="145"/>
                  </a:lnTo>
                  <a:lnTo>
                    <a:pt x="1144" y="145"/>
                  </a:lnTo>
                  <a:lnTo>
                    <a:pt x="1145" y="145"/>
                  </a:lnTo>
                  <a:lnTo>
                    <a:pt x="1147" y="145"/>
                  </a:lnTo>
                  <a:lnTo>
                    <a:pt x="1148" y="145"/>
                  </a:lnTo>
                  <a:lnTo>
                    <a:pt x="1147" y="145"/>
                  </a:lnTo>
                  <a:lnTo>
                    <a:pt x="1147" y="147"/>
                  </a:lnTo>
                  <a:lnTo>
                    <a:pt x="1147" y="148"/>
                  </a:lnTo>
                  <a:lnTo>
                    <a:pt x="1145" y="148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4" y="150"/>
                  </a:lnTo>
                  <a:lnTo>
                    <a:pt x="1145" y="150"/>
                  </a:lnTo>
                  <a:lnTo>
                    <a:pt x="1147" y="150"/>
                  </a:lnTo>
                  <a:lnTo>
                    <a:pt x="1147" y="148"/>
                  </a:lnTo>
                  <a:lnTo>
                    <a:pt x="1148" y="148"/>
                  </a:lnTo>
                  <a:lnTo>
                    <a:pt x="1150" y="148"/>
                  </a:lnTo>
                  <a:lnTo>
                    <a:pt x="1151" y="147"/>
                  </a:lnTo>
                  <a:lnTo>
                    <a:pt x="1153" y="147"/>
                  </a:lnTo>
                  <a:lnTo>
                    <a:pt x="1153" y="147"/>
                  </a:lnTo>
                  <a:lnTo>
                    <a:pt x="1155" y="147"/>
                  </a:lnTo>
                  <a:lnTo>
                    <a:pt x="1156" y="147"/>
                  </a:lnTo>
                  <a:lnTo>
                    <a:pt x="1156" y="145"/>
                  </a:lnTo>
                  <a:lnTo>
                    <a:pt x="1158" y="145"/>
                  </a:lnTo>
                  <a:lnTo>
                    <a:pt x="1158" y="147"/>
                  </a:lnTo>
                  <a:lnTo>
                    <a:pt x="1158" y="147"/>
                  </a:lnTo>
                  <a:lnTo>
                    <a:pt x="1158" y="148"/>
                  </a:lnTo>
                  <a:lnTo>
                    <a:pt x="1156" y="148"/>
                  </a:lnTo>
                  <a:lnTo>
                    <a:pt x="1156" y="150"/>
                  </a:lnTo>
                  <a:lnTo>
                    <a:pt x="1155" y="152"/>
                  </a:lnTo>
                  <a:lnTo>
                    <a:pt x="1155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51" y="153"/>
                  </a:lnTo>
                  <a:lnTo>
                    <a:pt x="1150" y="153"/>
                  </a:lnTo>
                  <a:lnTo>
                    <a:pt x="1148" y="155"/>
                  </a:lnTo>
                  <a:lnTo>
                    <a:pt x="1150" y="155"/>
                  </a:lnTo>
                  <a:lnTo>
                    <a:pt x="1150" y="156"/>
                  </a:lnTo>
                  <a:lnTo>
                    <a:pt x="1150" y="156"/>
                  </a:lnTo>
                  <a:lnTo>
                    <a:pt x="1147" y="156"/>
                  </a:lnTo>
                  <a:lnTo>
                    <a:pt x="1147" y="156"/>
                  </a:lnTo>
                  <a:lnTo>
                    <a:pt x="1147" y="158"/>
                  </a:lnTo>
                  <a:lnTo>
                    <a:pt x="1145" y="158"/>
                  </a:lnTo>
                  <a:lnTo>
                    <a:pt x="1147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9"/>
                  </a:lnTo>
                  <a:lnTo>
                    <a:pt x="1145" y="161"/>
                  </a:lnTo>
                  <a:lnTo>
                    <a:pt x="1145" y="163"/>
                  </a:lnTo>
                  <a:lnTo>
                    <a:pt x="1145" y="163"/>
                  </a:lnTo>
                  <a:lnTo>
                    <a:pt x="1147" y="164"/>
                  </a:lnTo>
                  <a:lnTo>
                    <a:pt x="1147" y="164"/>
                  </a:lnTo>
                  <a:lnTo>
                    <a:pt x="1148" y="164"/>
                  </a:lnTo>
                  <a:lnTo>
                    <a:pt x="1148" y="164"/>
                  </a:lnTo>
                  <a:lnTo>
                    <a:pt x="1150" y="163"/>
                  </a:lnTo>
                  <a:lnTo>
                    <a:pt x="1153" y="158"/>
                  </a:lnTo>
                  <a:lnTo>
                    <a:pt x="1156" y="156"/>
                  </a:lnTo>
                  <a:lnTo>
                    <a:pt x="1159" y="155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8" y="158"/>
                  </a:lnTo>
                  <a:lnTo>
                    <a:pt x="1158" y="158"/>
                  </a:lnTo>
                  <a:lnTo>
                    <a:pt x="1156" y="161"/>
                  </a:lnTo>
                  <a:lnTo>
                    <a:pt x="1156" y="163"/>
                  </a:lnTo>
                  <a:lnTo>
                    <a:pt x="1155" y="164"/>
                  </a:lnTo>
                  <a:lnTo>
                    <a:pt x="1155" y="167"/>
                  </a:lnTo>
                  <a:lnTo>
                    <a:pt x="1155" y="167"/>
                  </a:lnTo>
                  <a:lnTo>
                    <a:pt x="1156" y="167"/>
                  </a:lnTo>
                  <a:lnTo>
                    <a:pt x="1156" y="167"/>
                  </a:lnTo>
                  <a:lnTo>
                    <a:pt x="1158" y="166"/>
                  </a:lnTo>
                  <a:lnTo>
                    <a:pt x="1159" y="164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2" y="163"/>
                  </a:lnTo>
                  <a:lnTo>
                    <a:pt x="1162" y="164"/>
                  </a:lnTo>
                  <a:lnTo>
                    <a:pt x="1162" y="164"/>
                  </a:lnTo>
                  <a:lnTo>
                    <a:pt x="1162" y="166"/>
                  </a:lnTo>
                  <a:lnTo>
                    <a:pt x="1162" y="167"/>
                  </a:lnTo>
                  <a:lnTo>
                    <a:pt x="1162" y="169"/>
                  </a:lnTo>
                  <a:lnTo>
                    <a:pt x="1159" y="174"/>
                  </a:lnTo>
                  <a:lnTo>
                    <a:pt x="1159" y="175"/>
                  </a:lnTo>
                  <a:lnTo>
                    <a:pt x="1159" y="177"/>
                  </a:lnTo>
                  <a:lnTo>
                    <a:pt x="1159" y="177"/>
                  </a:lnTo>
                  <a:lnTo>
                    <a:pt x="1158" y="180"/>
                  </a:lnTo>
                  <a:lnTo>
                    <a:pt x="1158" y="182"/>
                  </a:lnTo>
                  <a:lnTo>
                    <a:pt x="1156" y="182"/>
                  </a:lnTo>
                  <a:lnTo>
                    <a:pt x="1156" y="183"/>
                  </a:lnTo>
                  <a:lnTo>
                    <a:pt x="1155" y="183"/>
                  </a:lnTo>
                  <a:lnTo>
                    <a:pt x="1155" y="183"/>
                  </a:lnTo>
                  <a:lnTo>
                    <a:pt x="1155" y="182"/>
                  </a:lnTo>
                  <a:lnTo>
                    <a:pt x="1153" y="182"/>
                  </a:lnTo>
                  <a:lnTo>
                    <a:pt x="1153" y="182"/>
                  </a:lnTo>
                  <a:lnTo>
                    <a:pt x="1151" y="182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48" y="182"/>
                  </a:lnTo>
                  <a:lnTo>
                    <a:pt x="1148" y="178"/>
                  </a:lnTo>
                  <a:lnTo>
                    <a:pt x="1150" y="177"/>
                  </a:lnTo>
                  <a:lnTo>
                    <a:pt x="1148" y="177"/>
                  </a:lnTo>
                  <a:lnTo>
                    <a:pt x="1150" y="175"/>
                  </a:lnTo>
                  <a:lnTo>
                    <a:pt x="1150" y="174"/>
                  </a:lnTo>
                  <a:lnTo>
                    <a:pt x="1148" y="174"/>
                  </a:lnTo>
                  <a:lnTo>
                    <a:pt x="1148" y="174"/>
                  </a:lnTo>
                  <a:lnTo>
                    <a:pt x="1148" y="175"/>
                  </a:lnTo>
                  <a:lnTo>
                    <a:pt x="1147" y="177"/>
                  </a:lnTo>
                  <a:lnTo>
                    <a:pt x="1145" y="177"/>
                  </a:lnTo>
                  <a:lnTo>
                    <a:pt x="1144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0" y="178"/>
                  </a:lnTo>
                  <a:lnTo>
                    <a:pt x="1140" y="178"/>
                  </a:lnTo>
                  <a:lnTo>
                    <a:pt x="1140" y="177"/>
                  </a:lnTo>
                  <a:lnTo>
                    <a:pt x="1142" y="175"/>
                  </a:lnTo>
                  <a:lnTo>
                    <a:pt x="1144" y="172"/>
                  </a:lnTo>
                  <a:lnTo>
                    <a:pt x="1145" y="169"/>
                  </a:lnTo>
                  <a:lnTo>
                    <a:pt x="1145" y="169"/>
                  </a:lnTo>
                  <a:lnTo>
                    <a:pt x="1145" y="167"/>
                  </a:lnTo>
                  <a:lnTo>
                    <a:pt x="1145" y="167"/>
                  </a:lnTo>
                  <a:lnTo>
                    <a:pt x="1144" y="164"/>
                  </a:lnTo>
                  <a:lnTo>
                    <a:pt x="1144" y="163"/>
                  </a:lnTo>
                  <a:lnTo>
                    <a:pt x="1142" y="161"/>
                  </a:lnTo>
                  <a:lnTo>
                    <a:pt x="1140" y="161"/>
                  </a:lnTo>
                  <a:lnTo>
                    <a:pt x="1140" y="161"/>
                  </a:lnTo>
                  <a:lnTo>
                    <a:pt x="1140" y="163"/>
                  </a:lnTo>
                  <a:lnTo>
                    <a:pt x="1137" y="166"/>
                  </a:lnTo>
                  <a:lnTo>
                    <a:pt x="1137" y="167"/>
                  </a:lnTo>
                  <a:lnTo>
                    <a:pt x="1137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7" y="166"/>
                  </a:lnTo>
                  <a:lnTo>
                    <a:pt x="1136" y="166"/>
                  </a:lnTo>
                  <a:lnTo>
                    <a:pt x="1134" y="167"/>
                  </a:lnTo>
                  <a:lnTo>
                    <a:pt x="1134" y="169"/>
                  </a:lnTo>
                  <a:lnTo>
                    <a:pt x="1132" y="169"/>
                  </a:lnTo>
                  <a:lnTo>
                    <a:pt x="1131" y="169"/>
                  </a:lnTo>
                  <a:lnTo>
                    <a:pt x="1131" y="169"/>
                  </a:lnTo>
                  <a:lnTo>
                    <a:pt x="1128" y="174"/>
                  </a:lnTo>
                  <a:lnTo>
                    <a:pt x="1128" y="174"/>
                  </a:lnTo>
                  <a:lnTo>
                    <a:pt x="1126" y="175"/>
                  </a:lnTo>
                  <a:lnTo>
                    <a:pt x="1125" y="177"/>
                  </a:lnTo>
                  <a:lnTo>
                    <a:pt x="1125" y="178"/>
                  </a:lnTo>
                  <a:lnTo>
                    <a:pt x="1123" y="178"/>
                  </a:lnTo>
                  <a:lnTo>
                    <a:pt x="1121" y="178"/>
                  </a:lnTo>
                  <a:lnTo>
                    <a:pt x="1121" y="178"/>
                  </a:lnTo>
                  <a:lnTo>
                    <a:pt x="1120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5"/>
                  </a:lnTo>
                  <a:lnTo>
                    <a:pt x="1117" y="175"/>
                  </a:lnTo>
                  <a:lnTo>
                    <a:pt x="1118" y="175"/>
                  </a:lnTo>
                  <a:lnTo>
                    <a:pt x="1120" y="174"/>
                  </a:lnTo>
                  <a:lnTo>
                    <a:pt x="1121" y="174"/>
                  </a:lnTo>
                  <a:lnTo>
                    <a:pt x="1123" y="172"/>
                  </a:lnTo>
                  <a:lnTo>
                    <a:pt x="1123" y="172"/>
                  </a:lnTo>
                  <a:lnTo>
                    <a:pt x="1126" y="167"/>
                  </a:lnTo>
                  <a:lnTo>
                    <a:pt x="1129" y="167"/>
                  </a:lnTo>
                  <a:lnTo>
                    <a:pt x="1131" y="166"/>
                  </a:lnTo>
                  <a:lnTo>
                    <a:pt x="1131" y="164"/>
                  </a:lnTo>
                  <a:lnTo>
                    <a:pt x="1132" y="164"/>
                  </a:lnTo>
                  <a:lnTo>
                    <a:pt x="1131" y="164"/>
                  </a:lnTo>
                  <a:lnTo>
                    <a:pt x="1129" y="164"/>
                  </a:lnTo>
                  <a:lnTo>
                    <a:pt x="1128" y="164"/>
                  </a:lnTo>
                  <a:lnTo>
                    <a:pt x="1128" y="164"/>
                  </a:lnTo>
                  <a:lnTo>
                    <a:pt x="1126" y="164"/>
                  </a:lnTo>
                  <a:lnTo>
                    <a:pt x="1123" y="164"/>
                  </a:lnTo>
                  <a:lnTo>
                    <a:pt x="1123" y="164"/>
                  </a:lnTo>
                  <a:lnTo>
                    <a:pt x="1123" y="166"/>
                  </a:lnTo>
                  <a:lnTo>
                    <a:pt x="1123" y="167"/>
                  </a:lnTo>
                  <a:lnTo>
                    <a:pt x="1121" y="167"/>
                  </a:lnTo>
                  <a:lnTo>
                    <a:pt x="1121" y="167"/>
                  </a:lnTo>
                  <a:lnTo>
                    <a:pt x="1120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4" y="167"/>
                  </a:lnTo>
                  <a:lnTo>
                    <a:pt x="1112" y="167"/>
                  </a:lnTo>
                  <a:lnTo>
                    <a:pt x="1114" y="167"/>
                  </a:lnTo>
                  <a:lnTo>
                    <a:pt x="1117" y="166"/>
                  </a:lnTo>
                  <a:lnTo>
                    <a:pt x="1117" y="163"/>
                  </a:lnTo>
                  <a:lnTo>
                    <a:pt x="1117" y="161"/>
                  </a:lnTo>
                  <a:lnTo>
                    <a:pt x="1115" y="161"/>
                  </a:lnTo>
                  <a:lnTo>
                    <a:pt x="1114" y="163"/>
                  </a:lnTo>
                  <a:lnTo>
                    <a:pt x="1114" y="163"/>
                  </a:lnTo>
                  <a:lnTo>
                    <a:pt x="1112" y="163"/>
                  </a:lnTo>
                  <a:lnTo>
                    <a:pt x="1112" y="163"/>
                  </a:lnTo>
                  <a:lnTo>
                    <a:pt x="1110" y="164"/>
                  </a:lnTo>
                  <a:lnTo>
                    <a:pt x="1110" y="164"/>
                  </a:lnTo>
                  <a:lnTo>
                    <a:pt x="1109" y="164"/>
                  </a:lnTo>
                  <a:lnTo>
                    <a:pt x="1107" y="166"/>
                  </a:lnTo>
                  <a:lnTo>
                    <a:pt x="1104" y="166"/>
                  </a:lnTo>
                  <a:lnTo>
                    <a:pt x="1103" y="166"/>
                  </a:lnTo>
                  <a:lnTo>
                    <a:pt x="1101" y="166"/>
                  </a:lnTo>
                  <a:lnTo>
                    <a:pt x="1093" y="164"/>
                  </a:lnTo>
                  <a:lnTo>
                    <a:pt x="1090" y="164"/>
                  </a:lnTo>
                  <a:lnTo>
                    <a:pt x="1087" y="164"/>
                  </a:lnTo>
                  <a:lnTo>
                    <a:pt x="1087" y="164"/>
                  </a:lnTo>
                  <a:lnTo>
                    <a:pt x="1082" y="164"/>
                  </a:lnTo>
                  <a:lnTo>
                    <a:pt x="1080" y="164"/>
                  </a:lnTo>
                  <a:lnTo>
                    <a:pt x="1080" y="163"/>
                  </a:lnTo>
                  <a:lnTo>
                    <a:pt x="1080" y="163"/>
                  </a:lnTo>
                  <a:lnTo>
                    <a:pt x="1079" y="164"/>
                  </a:lnTo>
                  <a:lnTo>
                    <a:pt x="1077" y="164"/>
                  </a:lnTo>
                  <a:lnTo>
                    <a:pt x="1076" y="164"/>
                  </a:lnTo>
                  <a:lnTo>
                    <a:pt x="1071" y="166"/>
                  </a:lnTo>
                  <a:lnTo>
                    <a:pt x="1069" y="166"/>
                  </a:lnTo>
                  <a:lnTo>
                    <a:pt x="1068" y="166"/>
                  </a:lnTo>
                  <a:lnTo>
                    <a:pt x="1068" y="164"/>
                  </a:lnTo>
                  <a:lnTo>
                    <a:pt x="1066" y="163"/>
                  </a:lnTo>
                  <a:lnTo>
                    <a:pt x="1066" y="161"/>
                  </a:lnTo>
                  <a:lnTo>
                    <a:pt x="1066" y="159"/>
                  </a:lnTo>
                  <a:lnTo>
                    <a:pt x="1066" y="159"/>
                  </a:lnTo>
                  <a:lnTo>
                    <a:pt x="1066" y="158"/>
                  </a:lnTo>
                  <a:lnTo>
                    <a:pt x="1071" y="155"/>
                  </a:lnTo>
                  <a:lnTo>
                    <a:pt x="1076" y="152"/>
                  </a:lnTo>
                  <a:lnTo>
                    <a:pt x="1077" y="150"/>
                  </a:lnTo>
                  <a:lnTo>
                    <a:pt x="1077" y="150"/>
                  </a:lnTo>
                  <a:lnTo>
                    <a:pt x="1080" y="148"/>
                  </a:lnTo>
                  <a:lnTo>
                    <a:pt x="1080" y="148"/>
                  </a:lnTo>
                  <a:lnTo>
                    <a:pt x="1079" y="148"/>
                  </a:lnTo>
                  <a:lnTo>
                    <a:pt x="1077" y="148"/>
                  </a:lnTo>
                  <a:lnTo>
                    <a:pt x="1074" y="148"/>
                  </a:lnTo>
                  <a:lnTo>
                    <a:pt x="1071" y="148"/>
                  </a:lnTo>
                  <a:lnTo>
                    <a:pt x="1068" y="148"/>
                  </a:lnTo>
                  <a:lnTo>
                    <a:pt x="1068" y="148"/>
                  </a:lnTo>
                  <a:lnTo>
                    <a:pt x="1069" y="147"/>
                  </a:lnTo>
                  <a:lnTo>
                    <a:pt x="1073" y="144"/>
                  </a:lnTo>
                  <a:lnTo>
                    <a:pt x="1074" y="144"/>
                  </a:lnTo>
                  <a:lnTo>
                    <a:pt x="1073" y="145"/>
                  </a:lnTo>
                  <a:lnTo>
                    <a:pt x="1073" y="145"/>
                  </a:lnTo>
                  <a:lnTo>
                    <a:pt x="1073" y="147"/>
                  </a:lnTo>
                  <a:lnTo>
                    <a:pt x="1073" y="147"/>
                  </a:lnTo>
                  <a:lnTo>
                    <a:pt x="1076" y="147"/>
                  </a:lnTo>
                  <a:lnTo>
                    <a:pt x="1076" y="147"/>
                  </a:lnTo>
                  <a:lnTo>
                    <a:pt x="1076" y="144"/>
                  </a:lnTo>
                  <a:lnTo>
                    <a:pt x="1077" y="142"/>
                  </a:lnTo>
                  <a:lnTo>
                    <a:pt x="1079" y="139"/>
                  </a:lnTo>
                  <a:lnTo>
                    <a:pt x="1079" y="137"/>
                  </a:lnTo>
                  <a:lnTo>
                    <a:pt x="1080" y="137"/>
                  </a:lnTo>
                  <a:lnTo>
                    <a:pt x="1080" y="137"/>
                  </a:lnTo>
                  <a:lnTo>
                    <a:pt x="1082" y="139"/>
                  </a:lnTo>
                  <a:lnTo>
                    <a:pt x="1085" y="139"/>
                  </a:lnTo>
                  <a:lnTo>
                    <a:pt x="1085" y="141"/>
                  </a:lnTo>
                  <a:lnTo>
                    <a:pt x="1085" y="139"/>
                  </a:lnTo>
                  <a:lnTo>
                    <a:pt x="1085" y="139"/>
                  </a:lnTo>
                  <a:lnTo>
                    <a:pt x="1084" y="139"/>
                  </a:lnTo>
                  <a:lnTo>
                    <a:pt x="1084" y="137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4" y="136"/>
                  </a:lnTo>
                  <a:lnTo>
                    <a:pt x="1082" y="134"/>
                  </a:lnTo>
                  <a:lnTo>
                    <a:pt x="1082" y="134"/>
                  </a:lnTo>
                  <a:lnTo>
                    <a:pt x="1082" y="133"/>
                  </a:lnTo>
                  <a:lnTo>
                    <a:pt x="1082" y="131"/>
                  </a:lnTo>
                  <a:lnTo>
                    <a:pt x="1084" y="130"/>
                  </a:lnTo>
                  <a:lnTo>
                    <a:pt x="1085" y="130"/>
                  </a:lnTo>
                  <a:lnTo>
                    <a:pt x="1085" y="130"/>
                  </a:lnTo>
                  <a:lnTo>
                    <a:pt x="1087" y="131"/>
                  </a:lnTo>
                  <a:lnTo>
                    <a:pt x="1088" y="130"/>
                  </a:lnTo>
                  <a:lnTo>
                    <a:pt x="1088" y="130"/>
                  </a:lnTo>
                  <a:lnTo>
                    <a:pt x="1087" y="128"/>
                  </a:lnTo>
                  <a:lnTo>
                    <a:pt x="1087" y="126"/>
                  </a:lnTo>
                  <a:lnTo>
                    <a:pt x="1087" y="126"/>
                  </a:lnTo>
                  <a:lnTo>
                    <a:pt x="1090" y="120"/>
                  </a:lnTo>
                  <a:lnTo>
                    <a:pt x="1091" y="117"/>
                  </a:lnTo>
                  <a:lnTo>
                    <a:pt x="1093" y="112"/>
                  </a:lnTo>
                  <a:lnTo>
                    <a:pt x="1093" y="111"/>
                  </a:lnTo>
                  <a:lnTo>
                    <a:pt x="1095" y="109"/>
                  </a:lnTo>
                  <a:lnTo>
                    <a:pt x="1095" y="109"/>
                  </a:lnTo>
                  <a:lnTo>
                    <a:pt x="1096" y="109"/>
                  </a:lnTo>
                  <a:lnTo>
                    <a:pt x="1098" y="109"/>
                  </a:lnTo>
                  <a:lnTo>
                    <a:pt x="1096" y="109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8" y="106"/>
                  </a:lnTo>
                  <a:lnTo>
                    <a:pt x="1099" y="104"/>
                  </a:lnTo>
                  <a:lnTo>
                    <a:pt x="1099" y="103"/>
                  </a:lnTo>
                  <a:lnTo>
                    <a:pt x="1099" y="103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103" y="100"/>
                  </a:lnTo>
                  <a:lnTo>
                    <a:pt x="1103" y="100"/>
                  </a:lnTo>
                  <a:lnTo>
                    <a:pt x="1104" y="96"/>
                  </a:lnTo>
                  <a:lnTo>
                    <a:pt x="1104" y="95"/>
                  </a:lnTo>
                  <a:lnTo>
                    <a:pt x="1106" y="95"/>
                  </a:lnTo>
                  <a:lnTo>
                    <a:pt x="1107" y="95"/>
                  </a:lnTo>
                  <a:lnTo>
                    <a:pt x="1112" y="92"/>
                  </a:lnTo>
                  <a:lnTo>
                    <a:pt x="1114" y="90"/>
                  </a:lnTo>
                  <a:lnTo>
                    <a:pt x="1115" y="92"/>
                  </a:lnTo>
                  <a:lnTo>
                    <a:pt x="1117" y="92"/>
                  </a:lnTo>
                  <a:lnTo>
                    <a:pt x="1118" y="93"/>
                  </a:lnTo>
                  <a:lnTo>
                    <a:pt x="1120" y="92"/>
                  </a:lnTo>
                  <a:lnTo>
                    <a:pt x="1118" y="92"/>
                  </a:lnTo>
                  <a:lnTo>
                    <a:pt x="1118" y="90"/>
                  </a:lnTo>
                  <a:lnTo>
                    <a:pt x="1121" y="90"/>
                  </a:lnTo>
                  <a:close/>
                  <a:moveTo>
                    <a:pt x="73" y="89"/>
                  </a:moveTo>
                  <a:lnTo>
                    <a:pt x="73" y="89"/>
                  </a:lnTo>
                  <a:lnTo>
                    <a:pt x="73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4" y="92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3"/>
                  </a:lnTo>
                  <a:lnTo>
                    <a:pt x="73" y="92"/>
                  </a:lnTo>
                  <a:lnTo>
                    <a:pt x="71" y="90"/>
                  </a:lnTo>
                  <a:lnTo>
                    <a:pt x="71" y="90"/>
                  </a:lnTo>
                  <a:lnTo>
                    <a:pt x="71" y="89"/>
                  </a:lnTo>
                  <a:lnTo>
                    <a:pt x="73" y="89"/>
                  </a:lnTo>
                  <a:close/>
                  <a:moveTo>
                    <a:pt x="1125" y="82"/>
                  </a:moveTo>
                  <a:lnTo>
                    <a:pt x="1125" y="84"/>
                  </a:lnTo>
                  <a:lnTo>
                    <a:pt x="1123" y="85"/>
                  </a:lnTo>
                  <a:lnTo>
                    <a:pt x="1123" y="85"/>
                  </a:lnTo>
                  <a:lnTo>
                    <a:pt x="1123" y="84"/>
                  </a:lnTo>
                  <a:lnTo>
                    <a:pt x="1123" y="84"/>
                  </a:lnTo>
                  <a:lnTo>
                    <a:pt x="1123" y="82"/>
                  </a:lnTo>
                  <a:lnTo>
                    <a:pt x="1125" y="82"/>
                  </a:lnTo>
                  <a:close/>
                  <a:moveTo>
                    <a:pt x="776" y="81"/>
                  </a:moveTo>
                  <a:lnTo>
                    <a:pt x="778" y="81"/>
                  </a:lnTo>
                  <a:lnTo>
                    <a:pt x="778" y="81"/>
                  </a:lnTo>
                  <a:lnTo>
                    <a:pt x="778" y="82"/>
                  </a:lnTo>
                  <a:lnTo>
                    <a:pt x="778" y="82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5" y="84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81"/>
                  </a:lnTo>
                  <a:close/>
                  <a:moveTo>
                    <a:pt x="29" y="79"/>
                  </a:moveTo>
                  <a:lnTo>
                    <a:pt x="30" y="81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79"/>
                  </a:lnTo>
                  <a:close/>
                  <a:moveTo>
                    <a:pt x="70" y="68"/>
                  </a:moveTo>
                  <a:lnTo>
                    <a:pt x="70" y="68"/>
                  </a:lnTo>
                  <a:lnTo>
                    <a:pt x="70" y="71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8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7" y="70"/>
                  </a:lnTo>
                  <a:lnTo>
                    <a:pt x="68" y="68"/>
                  </a:lnTo>
                  <a:lnTo>
                    <a:pt x="70" y="68"/>
                  </a:lnTo>
                  <a:close/>
                  <a:moveTo>
                    <a:pt x="56" y="67"/>
                  </a:moveTo>
                  <a:lnTo>
                    <a:pt x="56" y="67"/>
                  </a:lnTo>
                  <a:lnTo>
                    <a:pt x="56" y="67"/>
                  </a:lnTo>
                  <a:lnTo>
                    <a:pt x="59" y="70"/>
                  </a:lnTo>
                  <a:lnTo>
                    <a:pt x="60" y="71"/>
                  </a:lnTo>
                  <a:lnTo>
                    <a:pt x="60" y="73"/>
                  </a:lnTo>
                  <a:lnTo>
                    <a:pt x="59" y="74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56" y="67"/>
                  </a:lnTo>
                  <a:lnTo>
                    <a:pt x="56" y="67"/>
                  </a:lnTo>
                  <a:close/>
                  <a:moveTo>
                    <a:pt x="52" y="60"/>
                  </a:moveTo>
                  <a:lnTo>
                    <a:pt x="52" y="60"/>
                  </a:lnTo>
                  <a:lnTo>
                    <a:pt x="52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51" y="60"/>
                  </a:lnTo>
                  <a:lnTo>
                    <a:pt x="52" y="60"/>
                  </a:lnTo>
                  <a:close/>
                  <a:moveTo>
                    <a:pt x="748" y="59"/>
                  </a:moveTo>
                  <a:lnTo>
                    <a:pt x="751" y="59"/>
                  </a:lnTo>
                  <a:lnTo>
                    <a:pt x="754" y="62"/>
                  </a:lnTo>
                  <a:lnTo>
                    <a:pt x="756" y="65"/>
                  </a:lnTo>
                  <a:lnTo>
                    <a:pt x="757" y="67"/>
                  </a:lnTo>
                  <a:lnTo>
                    <a:pt x="757" y="68"/>
                  </a:lnTo>
                  <a:lnTo>
                    <a:pt x="757" y="68"/>
                  </a:lnTo>
                  <a:lnTo>
                    <a:pt x="756" y="68"/>
                  </a:lnTo>
                  <a:lnTo>
                    <a:pt x="752" y="68"/>
                  </a:lnTo>
                  <a:lnTo>
                    <a:pt x="751" y="68"/>
                  </a:lnTo>
                  <a:lnTo>
                    <a:pt x="748" y="67"/>
                  </a:lnTo>
                  <a:lnTo>
                    <a:pt x="741" y="63"/>
                  </a:lnTo>
                  <a:lnTo>
                    <a:pt x="738" y="63"/>
                  </a:lnTo>
                  <a:lnTo>
                    <a:pt x="738" y="62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8" y="59"/>
                  </a:lnTo>
                  <a:close/>
                  <a:moveTo>
                    <a:pt x="18" y="59"/>
                  </a:moveTo>
                  <a:lnTo>
                    <a:pt x="18" y="59"/>
                  </a:lnTo>
                  <a:lnTo>
                    <a:pt x="19" y="59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24" y="70"/>
                  </a:lnTo>
                  <a:lnTo>
                    <a:pt x="22" y="71"/>
                  </a:lnTo>
                  <a:lnTo>
                    <a:pt x="21" y="71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9" y="78"/>
                  </a:lnTo>
                  <a:lnTo>
                    <a:pt x="29" y="79"/>
                  </a:lnTo>
                  <a:lnTo>
                    <a:pt x="27" y="79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1" y="74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3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5" y="60"/>
                  </a:lnTo>
                  <a:lnTo>
                    <a:pt x="16" y="59"/>
                  </a:lnTo>
                  <a:lnTo>
                    <a:pt x="18" y="59"/>
                  </a:lnTo>
                  <a:close/>
                  <a:moveTo>
                    <a:pt x="59" y="57"/>
                  </a:moveTo>
                  <a:lnTo>
                    <a:pt x="59" y="57"/>
                  </a:lnTo>
                  <a:lnTo>
                    <a:pt x="60" y="59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5" y="65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4"/>
                  </a:lnTo>
                  <a:lnTo>
                    <a:pt x="65" y="76"/>
                  </a:lnTo>
                  <a:lnTo>
                    <a:pt x="63" y="78"/>
                  </a:lnTo>
                  <a:lnTo>
                    <a:pt x="63" y="76"/>
                  </a:lnTo>
                  <a:lnTo>
                    <a:pt x="63" y="73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0"/>
                  </a:lnTo>
                  <a:lnTo>
                    <a:pt x="59" y="68"/>
                  </a:lnTo>
                  <a:lnTo>
                    <a:pt x="57" y="67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7" y="60"/>
                  </a:lnTo>
                  <a:lnTo>
                    <a:pt x="59" y="59"/>
                  </a:lnTo>
                  <a:lnTo>
                    <a:pt x="59" y="57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7" y="62"/>
                  </a:lnTo>
                  <a:lnTo>
                    <a:pt x="56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59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767" y="55"/>
                  </a:moveTo>
                  <a:lnTo>
                    <a:pt x="768" y="57"/>
                  </a:lnTo>
                  <a:lnTo>
                    <a:pt x="768" y="57"/>
                  </a:lnTo>
                  <a:lnTo>
                    <a:pt x="768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5"/>
                  </a:lnTo>
                  <a:close/>
                  <a:moveTo>
                    <a:pt x="38" y="51"/>
                  </a:moveTo>
                  <a:lnTo>
                    <a:pt x="38" y="51"/>
                  </a:lnTo>
                  <a:lnTo>
                    <a:pt x="41" y="52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38" y="54"/>
                  </a:lnTo>
                  <a:lnTo>
                    <a:pt x="37" y="52"/>
                  </a:lnTo>
                  <a:lnTo>
                    <a:pt x="38" y="51"/>
                  </a:lnTo>
                  <a:close/>
                  <a:moveTo>
                    <a:pt x="38" y="41"/>
                  </a:moveTo>
                  <a:lnTo>
                    <a:pt x="38" y="41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7" y="41"/>
                  </a:lnTo>
                  <a:lnTo>
                    <a:pt x="38" y="41"/>
                  </a:lnTo>
                  <a:close/>
                  <a:moveTo>
                    <a:pt x="0" y="40"/>
                  </a:moveTo>
                  <a:lnTo>
                    <a:pt x="2" y="40"/>
                  </a:lnTo>
                  <a:lnTo>
                    <a:pt x="2" y="41"/>
                  </a:lnTo>
                  <a:lnTo>
                    <a:pt x="7" y="41"/>
                  </a:lnTo>
                  <a:lnTo>
                    <a:pt x="8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3"/>
                  </a:lnTo>
                  <a:lnTo>
                    <a:pt x="19" y="44"/>
                  </a:lnTo>
                  <a:lnTo>
                    <a:pt x="18" y="46"/>
                  </a:lnTo>
                  <a:lnTo>
                    <a:pt x="18" y="49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0" y="60"/>
                  </a:lnTo>
                  <a:lnTo>
                    <a:pt x="8" y="59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7" y="54"/>
                  </a:lnTo>
                  <a:lnTo>
                    <a:pt x="3" y="54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0"/>
                  </a:lnTo>
                  <a:close/>
                  <a:moveTo>
                    <a:pt x="32" y="30"/>
                  </a:move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2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2" y="32"/>
                  </a:lnTo>
                  <a:lnTo>
                    <a:pt x="32" y="30"/>
                  </a:lnTo>
                  <a:close/>
                  <a:moveTo>
                    <a:pt x="41" y="22"/>
                  </a:moveTo>
                  <a:lnTo>
                    <a:pt x="41" y="24"/>
                  </a:lnTo>
                  <a:lnTo>
                    <a:pt x="40" y="27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1" y="22"/>
                  </a:lnTo>
                  <a:close/>
                  <a:moveTo>
                    <a:pt x="1041" y="0"/>
                  </a:moveTo>
                  <a:lnTo>
                    <a:pt x="1041" y="0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3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0"/>
                  </a:lnTo>
                  <a:lnTo>
                    <a:pt x="10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5" name="Freeform 312">
              <a:extLst>
                <a:ext uri="{FF2B5EF4-FFF2-40B4-BE49-F238E27FC236}">
                  <a16:creationId xmlns:a16="http://schemas.microsoft.com/office/drawing/2014/main" id="{359FC9CE-73FB-1D1A-AB31-CC1B8A5277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0531" y="1932615"/>
              <a:ext cx="2403391" cy="1237756"/>
            </a:xfrm>
            <a:custGeom>
              <a:avLst/>
              <a:gdLst>
                <a:gd name="T0" fmla="*/ 890 w 1233"/>
                <a:gd name="T1" fmla="*/ 360 h 635"/>
                <a:gd name="T2" fmla="*/ 880 w 1233"/>
                <a:gd name="T3" fmla="*/ 294 h 635"/>
                <a:gd name="T4" fmla="*/ 692 w 1233"/>
                <a:gd name="T5" fmla="*/ 247 h 635"/>
                <a:gd name="T6" fmla="*/ 970 w 1233"/>
                <a:gd name="T7" fmla="*/ 230 h 635"/>
                <a:gd name="T8" fmla="*/ 904 w 1233"/>
                <a:gd name="T9" fmla="*/ 212 h 635"/>
                <a:gd name="T10" fmla="*/ 874 w 1233"/>
                <a:gd name="T11" fmla="*/ 200 h 635"/>
                <a:gd name="T12" fmla="*/ 798 w 1233"/>
                <a:gd name="T13" fmla="*/ 156 h 635"/>
                <a:gd name="T14" fmla="*/ 838 w 1233"/>
                <a:gd name="T15" fmla="*/ 146 h 635"/>
                <a:gd name="T16" fmla="*/ 459 w 1233"/>
                <a:gd name="T17" fmla="*/ 102 h 635"/>
                <a:gd name="T18" fmla="*/ 894 w 1233"/>
                <a:gd name="T19" fmla="*/ 94 h 635"/>
                <a:gd name="T20" fmla="*/ 585 w 1233"/>
                <a:gd name="T21" fmla="*/ 77 h 635"/>
                <a:gd name="T22" fmla="*/ 733 w 1233"/>
                <a:gd name="T23" fmla="*/ 66 h 635"/>
                <a:gd name="T24" fmla="*/ 27 w 1233"/>
                <a:gd name="T25" fmla="*/ 61 h 635"/>
                <a:gd name="T26" fmla="*/ 625 w 1233"/>
                <a:gd name="T27" fmla="*/ 55 h 635"/>
                <a:gd name="T28" fmla="*/ 615 w 1233"/>
                <a:gd name="T29" fmla="*/ 69 h 635"/>
                <a:gd name="T30" fmla="*/ 696 w 1233"/>
                <a:gd name="T31" fmla="*/ 22 h 635"/>
                <a:gd name="T32" fmla="*/ 722 w 1233"/>
                <a:gd name="T33" fmla="*/ 69 h 635"/>
                <a:gd name="T34" fmla="*/ 787 w 1233"/>
                <a:gd name="T35" fmla="*/ 115 h 635"/>
                <a:gd name="T36" fmla="*/ 853 w 1233"/>
                <a:gd name="T37" fmla="*/ 71 h 635"/>
                <a:gd name="T38" fmla="*/ 825 w 1233"/>
                <a:gd name="T39" fmla="*/ 134 h 635"/>
                <a:gd name="T40" fmla="*/ 756 w 1233"/>
                <a:gd name="T41" fmla="*/ 159 h 635"/>
                <a:gd name="T42" fmla="*/ 738 w 1233"/>
                <a:gd name="T43" fmla="*/ 203 h 635"/>
                <a:gd name="T44" fmla="*/ 705 w 1233"/>
                <a:gd name="T45" fmla="*/ 228 h 635"/>
                <a:gd name="T46" fmla="*/ 669 w 1233"/>
                <a:gd name="T47" fmla="*/ 304 h 635"/>
                <a:gd name="T48" fmla="*/ 801 w 1233"/>
                <a:gd name="T49" fmla="*/ 381 h 635"/>
                <a:gd name="T50" fmla="*/ 871 w 1233"/>
                <a:gd name="T51" fmla="*/ 468 h 635"/>
                <a:gd name="T52" fmla="*/ 896 w 1233"/>
                <a:gd name="T53" fmla="*/ 412 h 635"/>
                <a:gd name="T54" fmla="*/ 921 w 1233"/>
                <a:gd name="T55" fmla="*/ 291 h 635"/>
                <a:gd name="T56" fmla="*/ 981 w 1233"/>
                <a:gd name="T57" fmla="*/ 238 h 635"/>
                <a:gd name="T58" fmla="*/ 1031 w 1233"/>
                <a:gd name="T59" fmla="*/ 282 h 635"/>
                <a:gd name="T60" fmla="*/ 1050 w 1233"/>
                <a:gd name="T61" fmla="*/ 329 h 635"/>
                <a:gd name="T62" fmla="*/ 1093 w 1233"/>
                <a:gd name="T63" fmla="*/ 302 h 635"/>
                <a:gd name="T64" fmla="*/ 1124 w 1233"/>
                <a:gd name="T65" fmla="*/ 310 h 635"/>
                <a:gd name="T66" fmla="*/ 1136 w 1233"/>
                <a:gd name="T67" fmla="*/ 354 h 635"/>
                <a:gd name="T68" fmla="*/ 1197 w 1233"/>
                <a:gd name="T69" fmla="*/ 395 h 635"/>
                <a:gd name="T70" fmla="*/ 1213 w 1233"/>
                <a:gd name="T71" fmla="*/ 416 h 635"/>
                <a:gd name="T72" fmla="*/ 1162 w 1233"/>
                <a:gd name="T73" fmla="*/ 485 h 635"/>
                <a:gd name="T74" fmla="*/ 1002 w 1233"/>
                <a:gd name="T75" fmla="*/ 550 h 635"/>
                <a:gd name="T76" fmla="*/ 924 w 1233"/>
                <a:gd name="T77" fmla="*/ 597 h 635"/>
                <a:gd name="T78" fmla="*/ 897 w 1233"/>
                <a:gd name="T79" fmla="*/ 617 h 635"/>
                <a:gd name="T80" fmla="*/ 845 w 1233"/>
                <a:gd name="T81" fmla="*/ 622 h 635"/>
                <a:gd name="T82" fmla="*/ 869 w 1233"/>
                <a:gd name="T83" fmla="*/ 584 h 635"/>
                <a:gd name="T84" fmla="*/ 875 w 1233"/>
                <a:gd name="T85" fmla="*/ 570 h 635"/>
                <a:gd name="T86" fmla="*/ 817 w 1233"/>
                <a:gd name="T87" fmla="*/ 554 h 635"/>
                <a:gd name="T88" fmla="*/ 787 w 1233"/>
                <a:gd name="T89" fmla="*/ 512 h 635"/>
                <a:gd name="T90" fmla="*/ 756 w 1233"/>
                <a:gd name="T91" fmla="*/ 515 h 635"/>
                <a:gd name="T92" fmla="*/ 259 w 1233"/>
                <a:gd name="T93" fmla="*/ 509 h 635"/>
                <a:gd name="T94" fmla="*/ 232 w 1233"/>
                <a:gd name="T95" fmla="*/ 483 h 635"/>
                <a:gd name="T96" fmla="*/ 194 w 1233"/>
                <a:gd name="T97" fmla="*/ 460 h 635"/>
                <a:gd name="T98" fmla="*/ 172 w 1233"/>
                <a:gd name="T99" fmla="*/ 423 h 635"/>
                <a:gd name="T100" fmla="*/ 164 w 1233"/>
                <a:gd name="T101" fmla="*/ 383 h 635"/>
                <a:gd name="T102" fmla="*/ 89 w 1233"/>
                <a:gd name="T103" fmla="*/ 304 h 635"/>
                <a:gd name="T104" fmla="*/ 77 w 1233"/>
                <a:gd name="T105" fmla="*/ 77 h 635"/>
                <a:gd name="T106" fmla="*/ 150 w 1233"/>
                <a:gd name="T107" fmla="*/ 60 h 635"/>
                <a:gd name="T108" fmla="*/ 172 w 1233"/>
                <a:gd name="T109" fmla="*/ 56 h 635"/>
                <a:gd name="T110" fmla="*/ 245 w 1233"/>
                <a:gd name="T111" fmla="*/ 67 h 635"/>
                <a:gd name="T112" fmla="*/ 387 w 1233"/>
                <a:gd name="T113" fmla="*/ 108 h 635"/>
                <a:gd name="T114" fmla="*/ 483 w 1233"/>
                <a:gd name="T115" fmla="*/ 127 h 635"/>
                <a:gd name="T116" fmla="*/ 467 w 1233"/>
                <a:gd name="T117" fmla="*/ 96 h 635"/>
                <a:gd name="T118" fmla="*/ 623 w 1233"/>
                <a:gd name="T119" fmla="*/ 108 h 635"/>
                <a:gd name="T120" fmla="*/ 659 w 1233"/>
                <a:gd name="T121" fmla="*/ 123 h 635"/>
                <a:gd name="T122" fmla="*/ 678 w 1233"/>
                <a:gd name="T123" fmla="*/ 74 h 635"/>
                <a:gd name="T124" fmla="*/ 655 w 1233"/>
                <a:gd name="T125" fmla="*/ 1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3" h="635">
                  <a:moveTo>
                    <a:pt x="901" y="362"/>
                  </a:moveTo>
                  <a:lnTo>
                    <a:pt x="902" y="362"/>
                  </a:lnTo>
                  <a:lnTo>
                    <a:pt x="902" y="365"/>
                  </a:lnTo>
                  <a:lnTo>
                    <a:pt x="902" y="367"/>
                  </a:lnTo>
                  <a:lnTo>
                    <a:pt x="901" y="367"/>
                  </a:lnTo>
                  <a:lnTo>
                    <a:pt x="901" y="368"/>
                  </a:lnTo>
                  <a:lnTo>
                    <a:pt x="899" y="368"/>
                  </a:lnTo>
                  <a:lnTo>
                    <a:pt x="899" y="368"/>
                  </a:lnTo>
                  <a:lnTo>
                    <a:pt x="897" y="368"/>
                  </a:lnTo>
                  <a:lnTo>
                    <a:pt x="897" y="368"/>
                  </a:lnTo>
                  <a:lnTo>
                    <a:pt x="899" y="367"/>
                  </a:lnTo>
                  <a:lnTo>
                    <a:pt x="899" y="365"/>
                  </a:lnTo>
                  <a:lnTo>
                    <a:pt x="899" y="365"/>
                  </a:lnTo>
                  <a:lnTo>
                    <a:pt x="899" y="364"/>
                  </a:lnTo>
                  <a:lnTo>
                    <a:pt x="901" y="362"/>
                  </a:lnTo>
                  <a:lnTo>
                    <a:pt x="901" y="362"/>
                  </a:lnTo>
                  <a:close/>
                  <a:moveTo>
                    <a:pt x="888" y="362"/>
                  </a:moveTo>
                  <a:lnTo>
                    <a:pt x="888" y="364"/>
                  </a:lnTo>
                  <a:lnTo>
                    <a:pt x="886" y="365"/>
                  </a:lnTo>
                  <a:lnTo>
                    <a:pt x="883" y="367"/>
                  </a:lnTo>
                  <a:lnTo>
                    <a:pt x="882" y="367"/>
                  </a:lnTo>
                  <a:lnTo>
                    <a:pt x="882" y="367"/>
                  </a:lnTo>
                  <a:lnTo>
                    <a:pt x="882" y="365"/>
                  </a:lnTo>
                  <a:lnTo>
                    <a:pt x="882" y="365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6" y="364"/>
                  </a:lnTo>
                  <a:lnTo>
                    <a:pt x="886" y="364"/>
                  </a:lnTo>
                  <a:lnTo>
                    <a:pt x="888" y="362"/>
                  </a:lnTo>
                  <a:lnTo>
                    <a:pt x="888" y="362"/>
                  </a:lnTo>
                  <a:close/>
                  <a:moveTo>
                    <a:pt x="893" y="359"/>
                  </a:moveTo>
                  <a:lnTo>
                    <a:pt x="893" y="359"/>
                  </a:lnTo>
                  <a:lnTo>
                    <a:pt x="893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6" y="362"/>
                  </a:lnTo>
                  <a:lnTo>
                    <a:pt x="896" y="362"/>
                  </a:lnTo>
                  <a:lnTo>
                    <a:pt x="897" y="362"/>
                  </a:lnTo>
                  <a:lnTo>
                    <a:pt x="897" y="362"/>
                  </a:lnTo>
                  <a:lnTo>
                    <a:pt x="897" y="364"/>
                  </a:lnTo>
                  <a:lnTo>
                    <a:pt x="897" y="364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6" y="368"/>
                  </a:lnTo>
                  <a:lnTo>
                    <a:pt x="896" y="370"/>
                  </a:lnTo>
                  <a:lnTo>
                    <a:pt x="894" y="373"/>
                  </a:lnTo>
                  <a:lnTo>
                    <a:pt x="893" y="373"/>
                  </a:lnTo>
                  <a:lnTo>
                    <a:pt x="893" y="373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7"/>
                  </a:lnTo>
                  <a:lnTo>
                    <a:pt x="894" y="368"/>
                  </a:lnTo>
                  <a:lnTo>
                    <a:pt x="891" y="373"/>
                  </a:lnTo>
                  <a:lnTo>
                    <a:pt x="890" y="373"/>
                  </a:lnTo>
                  <a:lnTo>
                    <a:pt x="890" y="375"/>
                  </a:lnTo>
                  <a:lnTo>
                    <a:pt x="890" y="375"/>
                  </a:lnTo>
                  <a:lnTo>
                    <a:pt x="888" y="375"/>
                  </a:lnTo>
                  <a:lnTo>
                    <a:pt x="886" y="375"/>
                  </a:lnTo>
                  <a:lnTo>
                    <a:pt x="890" y="370"/>
                  </a:lnTo>
                  <a:lnTo>
                    <a:pt x="890" y="368"/>
                  </a:lnTo>
                  <a:lnTo>
                    <a:pt x="890" y="368"/>
                  </a:lnTo>
                  <a:lnTo>
                    <a:pt x="888" y="368"/>
                  </a:lnTo>
                  <a:lnTo>
                    <a:pt x="885" y="373"/>
                  </a:lnTo>
                  <a:lnTo>
                    <a:pt x="883" y="375"/>
                  </a:lnTo>
                  <a:lnTo>
                    <a:pt x="883" y="373"/>
                  </a:lnTo>
                  <a:lnTo>
                    <a:pt x="882" y="373"/>
                  </a:lnTo>
                  <a:lnTo>
                    <a:pt x="882" y="373"/>
                  </a:lnTo>
                  <a:lnTo>
                    <a:pt x="885" y="368"/>
                  </a:lnTo>
                  <a:lnTo>
                    <a:pt x="888" y="367"/>
                  </a:lnTo>
                  <a:lnTo>
                    <a:pt x="890" y="365"/>
                  </a:lnTo>
                  <a:lnTo>
                    <a:pt x="890" y="364"/>
                  </a:lnTo>
                  <a:lnTo>
                    <a:pt x="890" y="362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1" y="360"/>
                  </a:lnTo>
                  <a:lnTo>
                    <a:pt x="891" y="362"/>
                  </a:lnTo>
                  <a:lnTo>
                    <a:pt x="890" y="365"/>
                  </a:lnTo>
                  <a:lnTo>
                    <a:pt x="890" y="367"/>
                  </a:lnTo>
                  <a:lnTo>
                    <a:pt x="888" y="367"/>
                  </a:lnTo>
                  <a:lnTo>
                    <a:pt x="890" y="368"/>
                  </a:lnTo>
                  <a:lnTo>
                    <a:pt x="890" y="367"/>
                  </a:lnTo>
                  <a:lnTo>
                    <a:pt x="891" y="365"/>
                  </a:lnTo>
                  <a:lnTo>
                    <a:pt x="891" y="364"/>
                  </a:lnTo>
                  <a:lnTo>
                    <a:pt x="893" y="362"/>
                  </a:lnTo>
                  <a:lnTo>
                    <a:pt x="893" y="359"/>
                  </a:lnTo>
                  <a:close/>
                  <a:moveTo>
                    <a:pt x="888" y="356"/>
                  </a:moveTo>
                  <a:lnTo>
                    <a:pt x="890" y="356"/>
                  </a:lnTo>
                  <a:lnTo>
                    <a:pt x="890" y="356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88" y="359"/>
                  </a:lnTo>
                  <a:lnTo>
                    <a:pt x="888" y="359"/>
                  </a:lnTo>
                  <a:lnTo>
                    <a:pt x="890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close/>
                  <a:moveTo>
                    <a:pt x="883" y="354"/>
                  </a:moveTo>
                  <a:lnTo>
                    <a:pt x="885" y="354"/>
                  </a:lnTo>
                  <a:lnTo>
                    <a:pt x="885" y="354"/>
                  </a:lnTo>
                  <a:lnTo>
                    <a:pt x="885" y="354"/>
                  </a:lnTo>
                  <a:lnTo>
                    <a:pt x="885" y="356"/>
                  </a:lnTo>
                  <a:lnTo>
                    <a:pt x="883" y="356"/>
                  </a:lnTo>
                  <a:lnTo>
                    <a:pt x="883" y="356"/>
                  </a:lnTo>
                  <a:lnTo>
                    <a:pt x="883" y="354"/>
                  </a:lnTo>
                  <a:lnTo>
                    <a:pt x="883" y="354"/>
                  </a:lnTo>
                  <a:close/>
                  <a:moveTo>
                    <a:pt x="1145" y="338"/>
                  </a:moveTo>
                  <a:lnTo>
                    <a:pt x="1147" y="340"/>
                  </a:lnTo>
                  <a:lnTo>
                    <a:pt x="1148" y="340"/>
                  </a:lnTo>
                  <a:lnTo>
                    <a:pt x="1148" y="342"/>
                  </a:lnTo>
                  <a:lnTo>
                    <a:pt x="1145" y="342"/>
                  </a:lnTo>
                  <a:lnTo>
                    <a:pt x="1143" y="340"/>
                  </a:lnTo>
                  <a:lnTo>
                    <a:pt x="1142" y="340"/>
                  </a:lnTo>
                  <a:lnTo>
                    <a:pt x="1142" y="340"/>
                  </a:lnTo>
                  <a:lnTo>
                    <a:pt x="1143" y="338"/>
                  </a:lnTo>
                  <a:lnTo>
                    <a:pt x="1143" y="340"/>
                  </a:lnTo>
                  <a:lnTo>
                    <a:pt x="1143" y="338"/>
                  </a:lnTo>
                  <a:lnTo>
                    <a:pt x="1145" y="338"/>
                  </a:lnTo>
                  <a:close/>
                  <a:moveTo>
                    <a:pt x="886" y="338"/>
                  </a:moveTo>
                  <a:lnTo>
                    <a:pt x="886" y="338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5" y="340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6" y="338"/>
                  </a:lnTo>
                  <a:lnTo>
                    <a:pt x="886" y="338"/>
                  </a:lnTo>
                  <a:close/>
                  <a:moveTo>
                    <a:pt x="1038" y="305"/>
                  </a:moveTo>
                  <a:lnTo>
                    <a:pt x="1038" y="307"/>
                  </a:lnTo>
                  <a:lnTo>
                    <a:pt x="1039" y="307"/>
                  </a:lnTo>
                  <a:lnTo>
                    <a:pt x="1039" y="307"/>
                  </a:lnTo>
                  <a:lnTo>
                    <a:pt x="1039" y="308"/>
                  </a:lnTo>
                  <a:lnTo>
                    <a:pt x="1038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08"/>
                  </a:lnTo>
                  <a:lnTo>
                    <a:pt x="1036" y="307"/>
                  </a:lnTo>
                  <a:lnTo>
                    <a:pt x="1036" y="307"/>
                  </a:lnTo>
                  <a:lnTo>
                    <a:pt x="1036" y="305"/>
                  </a:lnTo>
                  <a:lnTo>
                    <a:pt x="1038" y="305"/>
                  </a:lnTo>
                  <a:close/>
                  <a:moveTo>
                    <a:pt x="879" y="293"/>
                  </a:moveTo>
                  <a:lnTo>
                    <a:pt x="880" y="294"/>
                  </a:lnTo>
                  <a:lnTo>
                    <a:pt x="880" y="294"/>
                  </a:lnTo>
                  <a:lnTo>
                    <a:pt x="879" y="296"/>
                  </a:lnTo>
                  <a:lnTo>
                    <a:pt x="879" y="296"/>
                  </a:lnTo>
                  <a:lnTo>
                    <a:pt x="877" y="296"/>
                  </a:lnTo>
                  <a:lnTo>
                    <a:pt x="877" y="296"/>
                  </a:lnTo>
                  <a:lnTo>
                    <a:pt x="879" y="294"/>
                  </a:lnTo>
                  <a:lnTo>
                    <a:pt x="879" y="294"/>
                  </a:lnTo>
                  <a:lnTo>
                    <a:pt x="879" y="293"/>
                  </a:lnTo>
                  <a:close/>
                  <a:moveTo>
                    <a:pt x="883" y="290"/>
                  </a:moveTo>
                  <a:lnTo>
                    <a:pt x="883" y="291"/>
                  </a:lnTo>
                  <a:lnTo>
                    <a:pt x="883" y="291"/>
                  </a:lnTo>
                  <a:lnTo>
                    <a:pt x="882" y="293"/>
                  </a:lnTo>
                  <a:lnTo>
                    <a:pt x="880" y="293"/>
                  </a:lnTo>
                  <a:lnTo>
                    <a:pt x="880" y="291"/>
                  </a:lnTo>
                  <a:lnTo>
                    <a:pt x="882" y="291"/>
                  </a:lnTo>
                  <a:lnTo>
                    <a:pt x="882" y="290"/>
                  </a:lnTo>
                  <a:lnTo>
                    <a:pt x="883" y="290"/>
                  </a:lnTo>
                  <a:close/>
                  <a:moveTo>
                    <a:pt x="1104" y="277"/>
                  </a:moveTo>
                  <a:lnTo>
                    <a:pt x="1106" y="279"/>
                  </a:lnTo>
                  <a:lnTo>
                    <a:pt x="1106" y="279"/>
                  </a:lnTo>
                  <a:lnTo>
                    <a:pt x="1107" y="280"/>
                  </a:lnTo>
                  <a:lnTo>
                    <a:pt x="1107" y="282"/>
                  </a:lnTo>
                  <a:lnTo>
                    <a:pt x="1106" y="280"/>
                  </a:lnTo>
                  <a:lnTo>
                    <a:pt x="1102" y="280"/>
                  </a:lnTo>
                  <a:lnTo>
                    <a:pt x="1102" y="279"/>
                  </a:lnTo>
                  <a:lnTo>
                    <a:pt x="1101" y="279"/>
                  </a:lnTo>
                  <a:lnTo>
                    <a:pt x="1101" y="277"/>
                  </a:lnTo>
                  <a:lnTo>
                    <a:pt x="1102" y="277"/>
                  </a:lnTo>
                  <a:lnTo>
                    <a:pt x="1104" y="277"/>
                  </a:lnTo>
                  <a:close/>
                  <a:moveTo>
                    <a:pt x="1055" y="275"/>
                  </a:moveTo>
                  <a:lnTo>
                    <a:pt x="1057" y="275"/>
                  </a:lnTo>
                  <a:lnTo>
                    <a:pt x="1057" y="275"/>
                  </a:lnTo>
                  <a:lnTo>
                    <a:pt x="1058" y="277"/>
                  </a:lnTo>
                  <a:lnTo>
                    <a:pt x="1058" y="279"/>
                  </a:lnTo>
                  <a:lnTo>
                    <a:pt x="1058" y="279"/>
                  </a:lnTo>
                  <a:lnTo>
                    <a:pt x="1057" y="280"/>
                  </a:lnTo>
                  <a:lnTo>
                    <a:pt x="1055" y="282"/>
                  </a:lnTo>
                  <a:lnTo>
                    <a:pt x="1052" y="282"/>
                  </a:lnTo>
                  <a:lnTo>
                    <a:pt x="1050" y="282"/>
                  </a:lnTo>
                  <a:lnTo>
                    <a:pt x="1050" y="282"/>
                  </a:lnTo>
                  <a:lnTo>
                    <a:pt x="1050" y="280"/>
                  </a:lnTo>
                  <a:lnTo>
                    <a:pt x="1050" y="280"/>
                  </a:lnTo>
                  <a:lnTo>
                    <a:pt x="1052" y="277"/>
                  </a:lnTo>
                  <a:lnTo>
                    <a:pt x="1054" y="275"/>
                  </a:lnTo>
                  <a:lnTo>
                    <a:pt x="1055" y="275"/>
                  </a:lnTo>
                  <a:close/>
                  <a:moveTo>
                    <a:pt x="908" y="269"/>
                  </a:moveTo>
                  <a:lnTo>
                    <a:pt x="907" y="271"/>
                  </a:lnTo>
                  <a:lnTo>
                    <a:pt x="905" y="271"/>
                  </a:lnTo>
                  <a:lnTo>
                    <a:pt x="904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2" y="271"/>
                  </a:lnTo>
                  <a:lnTo>
                    <a:pt x="905" y="271"/>
                  </a:lnTo>
                  <a:lnTo>
                    <a:pt x="908" y="269"/>
                  </a:lnTo>
                  <a:close/>
                  <a:moveTo>
                    <a:pt x="1098" y="250"/>
                  </a:moveTo>
                  <a:lnTo>
                    <a:pt x="1099" y="250"/>
                  </a:lnTo>
                  <a:lnTo>
                    <a:pt x="1102" y="252"/>
                  </a:lnTo>
                  <a:lnTo>
                    <a:pt x="1102" y="252"/>
                  </a:lnTo>
                  <a:lnTo>
                    <a:pt x="1104" y="253"/>
                  </a:lnTo>
                  <a:lnTo>
                    <a:pt x="1104" y="253"/>
                  </a:lnTo>
                  <a:lnTo>
                    <a:pt x="1104" y="255"/>
                  </a:lnTo>
                  <a:lnTo>
                    <a:pt x="1102" y="256"/>
                  </a:lnTo>
                  <a:lnTo>
                    <a:pt x="1102" y="256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099" y="256"/>
                  </a:lnTo>
                  <a:lnTo>
                    <a:pt x="1098" y="256"/>
                  </a:lnTo>
                  <a:lnTo>
                    <a:pt x="1098" y="256"/>
                  </a:lnTo>
                  <a:lnTo>
                    <a:pt x="1093" y="253"/>
                  </a:lnTo>
                  <a:lnTo>
                    <a:pt x="1093" y="252"/>
                  </a:lnTo>
                  <a:lnTo>
                    <a:pt x="1093" y="252"/>
                  </a:lnTo>
                  <a:lnTo>
                    <a:pt x="1095" y="252"/>
                  </a:lnTo>
                  <a:lnTo>
                    <a:pt x="1098" y="250"/>
                  </a:lnTo>
                  <a:close/>
                  <a:moveTo>
                    <a:pt x="694" y="245"/>
                  </a:moveTo>
                  <a:lnTo>
                    <a:pt x="694" y="245"/>
                  </a:lnTo>
                  <a:lnTo>
                    <a:pt x="694" y="247"/>
                  </a:lnTo>
                  <a:lnTo>
                    <a:pt x="694" y="247"/>
                  </a:lnTo>
                  <a:lnTo>
                    <a:pt x="692" y="247"/>
                  </a:lnTo>
                  <a:lnTo>
                    <a:pt x="692" y="245"/>
                  </a:lnTo>
                  <a:lnTo>
                    <a:pt x="691" y="245"/>
                  </a:lnTo>
                  <a:lnTo>
                    <a:pt x="694" y="245"/>
                  </a:lnTo>
                  <a:close/>
                  <a:moveTo>
                    <a:pt x="1096" y="245"/>
                  </a:moveTo>
                  <a:lnTo>
                    <a:pt x="1098" y="245"/>
                  </a:lnTo>
                  <a:lnTo>
                    <a:pt x="1098" y="245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101" y="247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50"/>
                  </a:lnTo>
                  <a:lnTo>
                    <a:pt x="1101" y="250"/>
                  </a:lnTo>
                  <a:lnTo>
                    <a:pt x="1096" y="249"/>
                  </a:lnTo>
                  <a:lnTo>
                    <a:pt x="1096" y="247"/>
                  </a:lnTo>
                  <a:lnTo>
                    <a:pt x="1096" y="245"/>
                  </a:lnTo>
                  <a:lnTo>
                    <a:pt x="1096" y="245"/>
                  </a:lnTo>
                  <a:lnTo>
                    <a:pt x="1096" y="245"/>
                  </a:lnTo>
                  <a:close/>
                  <a:moveTo>
                    <a:pt x="888" y="234"/>
                  </a:moveTo>
                  <a:lnTo>
                    <a:pt x="890" y="234"/>
                  </a:lnTo>
                  <a:lnTo>
                    <a:pt x="890" y="234"/>
                  </a:lnTo>
                  <a:lnTo>
                    <a:pt x="891" y="238"/>
                  </a:lnTo>
                  <a:lnTo>
                    <a:pt x="893" y="238"/>
                  </a:lnTo>
                  <a:lnTo>
                    <a:pt x="893" y="239"/>
                  </a:lnTo>
                  <a:lnTo>
                    <a:pt x="893" y="241"/>
                  </a:lnTo>
                  <a:lnTo>
                    <a:pt x="893" y="242"/>
                  </a:lnTo>
                  <a:lnTo>
                    <a:pt x="891" y="244"/>
                  </a:lnTo>
                  <a:lnTo>
                    <a:pt x="890" y="245"/>
                  </a:lnTo>
                  <a:lnTo>
                    <a:pt x="890" y="249"/>
                  </a:lnTo>
                  <a:lnTo>
                    <a:pt x="888" y="250"/>
                  </a:lnTo>
                  <a:lnTo>
                    <a:pt x="886" y="252"/>
                  </a:lnTo>
                  <a:lnTo>
                    <a:pt x="886" y="252"/>
                  </a:lnTo>
                  <a:lnTo>
                    <a:pt x="886" y="253"/>
                  </a:lnTo>
                  <a:lnTo>
                    <a:pt x="885" y="253"/>
                  </a:lnTo>
                  <a:lnTo>
                    <a:pt x="883" y="252"/>
                  </a:lnTo>
                  <a:lnTo>
                    <a:pt x="882" y="250"/>
                  </a:lnTo>
                  <a:lnTo>
                    <a:pt x="882" y="249"/>
                  </a:lnTo>
                  <a:lnTo>
                    <a:pt x="880" y="249"/>
                  </a:lnTo>
                  <a:lnTo>
                    <a:pt x="879" y="247"/>
                  </a:lnTo>
                  <a:lnTo>
                    <a:pt x="879" y="247"/>
                  </a:lnTo>
                  <a:lnTo>
                    <a:pt x="879" y="244"/>
                  </a:lnTo>
                  <a:lnTo>
                    <a:pt x="879" y="242"/>
                  </a:lnTo>
                  <a:lnTo>
                    <a:pt x="879" y="241"/>
                  </a:lnTo>
                  <a:lnTo>
                    <a:pt x="879" y="241"/>
                  </a:lnTo>
                  <a:lnTo>
                    <a:pt x="880" y="239"/>
                  </a:lnTo>
                  <a:lnTo>
                    <a:pt x="882" y="236"/>
                  </a:lnTo>
                  <a:lnTo>
                    <a:pt x="883" y="234"/>
                  </a:lnTo>
                  <a:lnTo>
                    <a:pt x="885" y="234"/>
                  </a:lnTo>
                  <a:lnTo>
                    <a:pt x="886" y="234"/>
                  </a:lnTo>
                  <a:lnTo>
                    <a:pt x="888" y="234"/>
                  </a:lnTo>
                  <a:lnTo>
                    <a:pt x="888" y="234"/>
                  </a:lnTo>
                  <a:close/>
                  <a:moveTo>
                    <a:pt x="1102" y="231"/>
                  </a:moveTo>
                  <a:lnTo>
                    <a:pt x="1104" y="231"/>
                  </a:lnTo>
                  <a:lnTo>
                    <a:pt x="1106" y="231"/>
                  </a:lnTo>
                  <a:lnTo>
                    <a:pt x="1107" y="231"/>
                  </a:lnTo>
                  <a:lnTo>
                    <a:pt x="1107" y="233"/>
                  </a:lnTo>
                  <a:lnTo>
                    <a:pt x="1107" y="234"/>
                  </a:lnTo>
                  <a:lnTo>
                    <a:pt x="1106" y="234"/>
                  </a:lnTo>
                  <a:lnTo>
                    <a:pt x="1104" y="234"/>
                  </a:lnTo>
                  <a:lnTo>
                    <a:pt x="1101" y="234"/>
                  </a:lnTo>
                  <a:lnTo>
                    <a:pt x="1101" y="234"/>
                  </a:lnTo>
                  <a:lnTo>
                    <a:pt x="1099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1"/>
                  </a:lnTo>
                  <a:lnTo>
                    <a:pt x="1101" y="231"/>
                  </a:lnTo>
                  <a:lnTo>
                    <a:pt x="1102" y="231"/>
                  </a:lnTo>
                  <a:close/>
                  <a:moveTo>
                    <a:pt x="961" y="227"/>
                  </a:moveTo>
                  <a:lnTo>
                    <a:pt x="962" y="227"/>
                  </a:lnTo>
                  <a:lnTo>
                    <a:pt x="964" y="228"/>
                  </a:lnTo>
                  <a:lnTo>
                    <a:pt x="967" y="228"/>
                  </a:lnTo>
                  <a:lnTo>
                    <a:pt x="968" y="228"/>
                  </a:lnTo>
                  <a:lnTo>
                    <a:pt x="970" y="230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5" y="230"/>
                  </a:lnTo>
                  <a:lnTo>
                    <a:pt x="962" y="228"/>
                  </a:lnTo>
                  <a:lnTo>
                    <a:pt x="961" y="228"/>
                  </a:lnTo>
                  <a:lnTo>
                    <a:pt x="961" y="227"/>
                  </a:lnTo>
                  <a:lnTo>
                    <a:pt x="961" y="227"/>
                  </a:lnTo>
                  <a:close/>
                  <a:moveTo>
                    <a:pt x="1011" y="223"/>
                  </a:moveTo>
                  <a:lnTo>
                    <a:pt x="1013" y="223"/>
                  </a:lnTo>
                  <a:lnTo>
                    <a:pt x="1014" y="225"/>
                  </a:lnTo>
                  <a:lnTo>
                    <a:pt x="1017" y="225"/>
                  </a:lnTo>
                  <a:lnTo>
                    <a:pt x="1020" y="227"/>
                  </a:lnTo>
                  <a:lnTo>
                    <a:pt x="1022" y="228"/>
                  </a:lnTo>
                  <a:lnTo>
                    <a:pt x="1022" y="230"/>
                  </a:lnTo>
                  <a:lnTo>
                    <a:pt x="1024" y="231"/>
                  </a:lnTo>
                  <a:lnTo>
                    <a:pt x="1022" y="231"/>
                  </a:lnTo>
                  <a:lnTo>
                    <a:pt x="1022" y="231"/>
                  </a:lnTo>
                  <a:lnTo>
                    <a:pt x="1020" y="231"/>
                  </a:lnTo>
                  <a:lnTo>
                    <a:pt x="1019" y="231"/>
                  </a:lnTo>
                  <a:lnTo>
                    <a:pt x="1017" y="231"/>
                  </a:lnTo>
                  <a:lnTo>
                    <a:pt x="1016" y="230"/>
                  </a:lnTo>
                  <a:lnTo>
                    <a:pt x="1014" y="230"/>
                  </a:lnTo>
                  <a:lnTo>
                    <a:pt x="1014" y="228"/>
                  </a:lnTo>
                  <a:lnTo>
                    <a:pt x="1013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11" y="223"/>
                  </a:lnTo>
                  <a:close/>
                  <a:moveTo>
                    <a:pt x="852" y="222"/>
                  </a:moveTo>
                  <a:lnTo>
                    <a:pt x="853" y="222"/>
                  </a:lnTo>
                  <a:lnTo>
                    <a:pt x="853" y="222"/>
                  </a:lnTo>
                  <a:lnTo>
                    <a:pt x="853" y="223"/>
                  </a:lnTo>
                  <a:lnTo>
                    <a:pt x="855" y="223"/>
                  </a:lnTo>
                  <a:lnTo>
                    <a:pt x="853" y="225"/>
                  </a:lnTo>
                  <a:lnTo>
                    <a:pt x="853" y="227"/>
                  </a:lnTo>
                  <a:lnTo>
                    <a:pt x="853" y="227"/>
                  </a:lnTo>
                  <a:lnTo>
                    <a:pt x="852" y="230"/>
                  </a:lnTo>
                  <a:lnTo>
                    <a:pt x="847" y="231"/>
                  </a:lnTo>
                  <a:lnTo>
                    <a:pt x="847" y="233"/>
                  </a:lnTo>
                  <a:lnTo>
                    <a:pt x="845" y="234"/>
                  </a:lnTo>
                  <a:lnTo>
                    <a:pt x="839" y="239"/>
                  </a:lnTo>
                  <a:lnTo>
                    <a:pt x="838" y="239"/>
                  </a:lnTo>
                  <a:lnTo>
                    <a:pt x="838" y="239"/>
                  </a:lnTo>
                  <a:lnTo>
                    <a:pt x="836" y="239"/>
                  </a:lnTo>
                  <a:lnTo>
                    <a:pt x="833" y="238"/>
                  </a:lnTo>
                  <a:lnTo>
                    <a:pt x="828" y="241"/>
                  </a:lnTo>
                  <a:lnTo>
                    <a:pt x="828" y="239"/>
                  </a:lnTo>
                  <a:lnTo>
                    <a:pt x="828" y="238"/>
                  </a:lnTo>
                  <a:lnTo>
                    <a:pt x="828" y="238"/>
                  </a:lnTo>
                  <a:lnTo>
                    <a:pt x="826" y="234"/>
                  </a:lnTo>
                  <a:lnTo>
                    <a:pt x="826" y="234"/>
                  </a:lnTo>
                  <a:lnTo>
                    <a:pt x="826" y="233"/>
                  </a:lnTo>
                  <a:lnTo>
                    <a:pt x="826" y="233"/>
                  </a:lnTo>
                  <a:lnTo>
                    <a:pt x="828" y="231"/>
                  </a:lnTo>
                  <a:lnTo>
                    <a:pt x="833" y="223"/>
                  </a:lnTo>
                  <a:lnTo>
                    <a:pt x="834" y="223"/>
                  </a:lnTo>
                  <a:lnTo>
                    <a:pt x="838" y="223"/>
                  </a:lnTo>
                  <a:lnTo>
                    <a:pt x="839" y="223"/>
                  </a:lnTo>
                  <a:lnTo>
                    <a:pt x="839" y="223"/>
                  </a:lnTo>
                  <a:lnTo>
                    <a:pt x="844" y="222"/>
                  </a:lnTo>
                  <a:lnTo>
                    <a:pt x="847" y="222"/>
                  </a:lnTo>
                  <a:lnTo>
                    <a:pt x="850" y="222"/>
                  </a:lnTo>
                  <a:lnTo>
                    <a:pt x="852" y="222"/>
                  </a:lnTo>
                  <a:close/>
                  <a:moveTo>
                    <a:pt x="908" y="209"/>
                  </a:moveTo>
                  <a:lnTo>
                    <a:pt x="912" y="211"/>
                  </a:lnTo>
                  <a:lnTo>
                    <a:pt x="913" y="211"/>
                  </a:lnTo>
                  <a:lnTo>
                    <a:pt x="915" y="211"/>
                  </a:lnTo>
                  <a:lnTo>
                    <a:pt x="915" y="211"/>
                  </a:lnTo>
                  <a:lnTo>
                    <a:pt x="916" y="212"/>
                  </a:lnTo>
                  <a:lnTo>
                    <a:pt x="918" y="214"/>
                  </a:lnTo>
                  <a:lnTo>
                    <a:pt x="918" y="216"/>
                  </a:lnTo>
                  <a:lnTo>
                    <a:pt x="918" y="216"/>
                  </a:lnTo>
                  <a:lnTo>
                    <a:pt x="916" y="217"/>
                  </a:lnTo>
                  <a:lnTo>
                    <a:pt x="916" y="217"/>
                  </a:lnTo>
                  <a:lnTo>
                    <a:pt x="915" y="219"/>
                  </a:lnTo>
                  <a:lnTo>
                    <a:pt x="912" y="219"/>
                  </a:lnTo>
                  <a:lnTo>
                    <a:pt x="910" y="219"/>
                  </a:lnTo>
                  <a:lnTo>
                    <a:pt x="907" y="216"/>
                  </a:lnTo>
                  <a:lnTo>
                    <a:pt x="904" y="212"/>
                  </a:lnTo>
                  <a:lnTo>
                    <a:pt x="904" y="211"/>
                  </a:lnTo>
                  <a:lnTo>
                    <a:pt x="904" y="211"/>
                  </a:lnTo>
                  <a:lnTo>
                    <a:pt x="905" y="211"/>
                  </a:lnTo>
                  <a:lnTo>
                    <a:pt x="908" y="209"/>
                  </a:lnTo>
                  <a:close/>
                  <a:moveTo>
                    <a:pt x="924" y="206"/>
                  </a:moveTo>
                  <a:lnTo>
                    <a:pt x="929" y="208"/>
                  </a:lnTo>
                  <a:lnTo>
                    <a:pt x="931" y="209"/>
                  </a:lnTo>
                  <a:lnTo>
                    <a:pt x="931" y="212"/>
                  </a:lnTo>
                  <a:lnTo>
                    <a:pt x="929" y="212"/>
                  </a:lnTo>
                  <a:lnTo>
                    <a:pt x="927" y="212"/>
                  </a:lnTo>
                  <a:lnTo>
                    <a:pt x="924" y="211"/>
                  </a:lnTo>
                  <a:lnTo>
                    <a:pt x="921" y="208"/>
                  </a:lnTo>
                  <a:lnTo>
                    <a:pt x="924" y="206"/>
                  </a:lnTo>
                  <a:close/>
                  <a:moveTo>
                    <a:pt x="916" y="197"/>
                  </a:moveTo>
                  <a:lnTo>
                    <a:pt x="918" y="198"/>
                  </a:lnTo>
                  <a:lnTo>
                    <a:pt x="918" y="198"/>
                  </a:lnTo>
                  <a:lnTo>
                    <a:pt x="916" y="198"/>
                  </a:lnTo>
                  <a:lnTo>
                    <a:pt x="915" y="200"/>
                  </a:lnTo>
                  <a:lnTo>
                    <a:pt x="912" y="200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5" y="197"/>
                  </a:lnTo>
                  <a:lnTo>
                    <a:pt x="916" y="197"/>
                  </a:lnTo>
                  <a:close/>
                  <a:moveTo>
                    <a:pt x="801" y="152"/>
                  </a:moveTo>
                  <a:lnTo>
                    <a:pt x="803" y="152"/>
                  </a:lnTo>
                  <a:lnTo>
                    <a:pt x="803" y="154"/>
                  </a:lnTo>
                  <a:lnTo>
                    <a:pt x="803" y="156"/>
                  </a:lnTo>
                  <a:lnTo>
                    <a:pt x="806" y="156"/>
                  </a:lnTo>
                  <a:lnTo>
                    <a:pt x="808" y="157"/>
                  </a:lnTo>
                  <a:lnTo>
                    <a:pt x="808" y="159"/>
                  </a:lnTo>
                  <a:lnTo>
                    <a:pt x="809" y="160"/>
                  </a:lnTo>
                  <a:lnTo>
                    <a:pt x="808" y="160"/>
                  </a:lnTo>
                  <a:lnTo>
                    <a:pt x="806" y="162"/>
                  </a:lnTo>
                  <a:lnTo>
                    <a:pt x="806" y="162"/>
                  </a:lnTo>
                  <a:lnTo>
                    <a:pt x="806" y="164"/>
                  </a:lnTo>
                  <a:lnTo>
                    <a:pt x="809" y="165"/>
                  </a:lnTo>
                  <a:lnTo>
                    <a:pt x="811" y="168"/>
                  </a:lnTo>
                  <a:lnTo>
                    <a:pt x="812" y="170"/>
                  </a:lnTo>
                  <a:lnTo>
                    <a:pt x="812" y="168"/>
                  </a:lnTo>
                  <a:lnTo>
                    <a:pt x="814" y="168"/>
                  </a:lnTo>
                  <a:lnTo>
                    <a:pt x="815" y="165"/>
                  </a:lnTo>
                  <a:lnTo>
                    <a:pt x="817" y="164"/>
                  </a:lnTo>
                  <a:lnTo>
                    <a:pt x="817" y="164"/>
                  </a:lnTo>
                  <a:lnTo>
                    <a:pt x="820" y="167"/>
                  </a:lnTo>
                  <a:lnTo>
                    <a:pt x="822" y="168"/>
                  </a:lnTo>
                  <a:lnTo>
                    <a:pt x="822" y="170"/>
                  </a:lnTo>
                  <a:lnTo>
                    <a:pt x="823" y="170"/>
                  </a:lnTo>
                  <a:lnTo>
                    <a:pt x="826" y="171"/>
                  </a:lnTo>
                  <a:lnTo>
                    <a:pt x="828" y="171"/>
                  </a:lnTo>
                  <a:lnTo>
                    <a:pt x="831" y="171"/>
                  </a:lnTo>
                  <a:lnTo>
                    <a:pt x="833" y="173"/>
                  </a:lnTo>
                  <a:lnTo>
                    <a:pt x="836" y="176"/>
                  </a:lnTo>
                  <a:lnTo>
                    <a:pt x="836" y="176"/>
                  </a:lnTo>
                  <a:lnTo>
                    <a:pt x="839" y="178"/>
                  </a:lnTo>
                  <a:lnTo>
                    <a:pt x="844" y="181"/>
                  </a:lnTo>
                  <a:lnTo>
                    <a:pt x="845" y="181"/>
                  </a:lnTo>
                  <a:lnTo>
                    <a:pt x="850" y="181"/>
                  </a:lnTo>
                  <a:lnTo>
                    <a:pt x="852" y="182"/>
                  </a:lnTo>
                  <a:lnTo>
                    <a:pt x="853" y="184"/>
                  </a:lnTo>
                  <a:lnTo>
                    <a:pt x="855" y="186"/>
                  </a:lnTo>
                  <a:lnTo>
                    <a:pt x="856" y="189"/>
                  </a:lnTo>
                  <a:lnTo>
                    <a:pt x="858" y="193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5" y="198"/>
                  </a:lnTo>
                  <a:lnTo>
                    <a:pt x="855" y="198"/>
                  </a:lnTo>
                  <a:lnTo>
                    <a:pt x="858" y="198"/>
                  </a:lnTo>
                  <a:lnTo>
                    <a:pt x="863" y="197"/>
                  </a:lnTo>
                  <a:lnTo>
                    <a:pt x="866" y="197"/>
                  </a:lnTo>
                  <a:lnTo>
                    <a:pt x="867" y="198"/>
                  </a:lnTo>
                  <a:lnTo>
                    <a:pt x="867" y="198"/>
                  </a:lnTo>
                  <a:lnTo>
                    <a:pt x="869" y="197"/>
                  </a:lnTo>
                  <a:lnTo>
                    <a:pt x="871" y="197"/>
                  </a:lnTo>
                  <a:lnTo>
                    <a:pt x="872" y="198"/>
                  </a:lnTo>
                  <a:lnTo>
                    <a:pt x="874" y="198"/>
                  </a:lnTo>
                  <a:lnTo>
                    <a:pt x="874" y="200"/>
                  </a:lnTo>
                  <a:lnTo>
                    <a:pt x="874" y="200"/>
                  </a:lnTo>
                  <a:lnTo>
                    <a:pt x="872" y="200"/>
                  </a:lnTo>
                  <a:lnTo>
                    <a:pt x="875" y="201"/>
                  </a:lnTo>
                  <a:lnTo>
                    <a:pt x="879" y="203"/>
                  </a:lnTo>
                  <a:lnTo>
                    <a:pt x="879" y="203"/>
                  </a:lnTo>
                  <a:lnTo>
                    <a:pt x="875" y="206"/>
                  </a:lnTo>
                  <a:lnTo>
                    <a:pt x="872" y="208"/>
                  </a:lnTo>
                  <a:lnTo>
                    <a:pt x="869" y="211"/>
                  </a:lnTo>
                  <a:lnTo>
                    <a:pt x="867" y="211"/>
                  </a:lnTo>
                  <a:lnTo>
                    <a:pt x="867" y="211"/>
                  </a:lnTo>
                  <a:lnTo>
                    <a:pt x="866" y="211"/>
                  </a:lnTo>
                  <a:lnTo>
                    <a:pt x="863" y="209"/>
                  </a:lnTo>
                  <a:lnTo>
                    <a:pt x="853" y="206"/>
                  </a:lnTo>
                  <a:lnTo>
                    <a:pt x="852" y="206"/>
                  </a:lnTo>
                  <a:lnTo>
                    <a:pt x="849" y="204"/>
                  </a:lnTo>
                  <a:lnTo>
                    <a:pt x="847" y="204"/>
                  </a:lnTo>
                  <a:lnTo>
                    <a:pt x="847" y="200"/>
                  </a:lnTo>
                  <a:lnTo>
                    <a:pt x="845" y="200"/>
                  </a:lnTo>
                  <a:lnTo>
                    <a:pt x="841" y="198"/>
                  </a:lnTo>
                  <a:lnTo>
                    <a:pt x="839" y="198"/>
                  </a:lnTo>
                  <a:lnTo>
                    <a:pt x="839" y="197"/>
                  </a:lnTo>
                  <a:lnTo>
                    <a:pt x="839" y="195"/>
                  </a:lnTo>
                  <a:lnTo>
                    <a:pt x="838" y="195"/>
                  </a:lnTo>
                  <a:lnTo>
                    <a:pt x="836" y="195"/>
                  </a:lnTo>
                  <a:lnTo>
                    <a:pt x="834" y="195"/>
                  </a:lnTo>
                  <a:lnTo>
                    <a:pt x="831" y="197"/>
                  </a:lnTo>
                  <a:lnTo>
                    <a:pt x="831" y="197"/>
                  </a:lnTo>
                  <a:lnTo>
                    <a:pt x="830" y="198"/>
                  </a:lnTo>
                  <a:lnTo>
                    <a:pt x="830" y="200"/>
                  </a:lnTo>
                  <a:lnTo>
                    <a:pt x="830" y="201"/>
                  </a:lnTo>
                  <a:lnTo>
                    <a:pt x="828" y="203"/>
                  </a:lnTo>
                  <a:lnTo>
                    <a:pt x="825" y="206"/>
                  </a:lnTo>
                  <a:lnTo>
                    <a:pt x="822" y="208"/>
                  </a:lnTo>
                  <a:lnTo>
                    <a:pt x="820" y="208"/>
                  </a:lnTo>
                  <a:lnTo>
                    <a:pt x="820" y="208"/>
                  </a:lnTo>
                  <a:lnTo>
                    <a:pt x="819" y="209"/>
                  </a:lnTo>
                  <a:lnTo>
                    <a:pt x="817" y="212"/>
                  </a:lnTo>
                  <a:lnTo>
                    <a:pt x="817" y="212"/>
                  </a:lnTo>
                  <a:lnTo>
                    <a:pt x="815" y="214"/>
                  </a:lnTo>
                  <a:lnTo>
                    <a:pt x="812" y="216"/>
                  </a:lnTo>
                  <a:lnTo>
                    <a:pt x="811" y="217"/>
                  </a:lnTo>
                  <a:lnTo>
                    <a:pt x="806" y="219"/>
                  </a:lnTo>
                  <a:lnTo>
                    <a:pt x="804" y="219"/>
                  </a:lnTo>
                  <a:lnTo>
                    <a:pt x="803" y="219"/>
                  </a:lnTo>
                  <a:lnTo>
                    <a:pt x="801" y="216"/>
                  </a:lnTo>
                  <a:lnTo>
                    <a:pt x="800" y="206"/>
                  </a:lnTo>
                  <a:lnTo>
                    <a:pt x="800" y="206"/>
                  </a:lnTo>
                  <a:lnTo>
                    <a:pt x="800" y="204"/>
                  </a:lnTo>
                  <a:lnTo>
                    <a:pt x="798" y="204"/>
                  </a:lnTo>
                  <a:lnTo>
                    <a:pt x="792" y="206"/>
                  </a:lnTo>
                  <a:lnTo>
                    <a:pt x="787" y="206"/>
                  </a:lnTo>
                  <a:lnTo>
                    <a:pt x="784" y="208"/>
                  </a:lnTo>
                  <a:lnTo>
                    <a:pt x="782" y="208"/>
                  </a:lnTo>
                  <a:lnTo>
                    <a:pt x="781" y="208"/>
                  </a:lnTo>
                  <a:lnTo>
                    <a:pt x="779" y="208"/>
                  </a:lnTo>
                  <a:lnTo>
                    <a:pt x="779" y="208"/>
                  </a:lnTo>
                  <a:lnTo>
                    <a:pt x="778" y="206"/>
                  </a:lnTo>
                  <a:lnTo>
                    <a:pt x="778" y="206"/>
                  </a:lnTo>
                  <a:lnTo>
                    <a:pt x="779" y="204"/>
                  </a:lnTo>
                  <a:lnTo>
                    <a:pt x="781" y="201"/>
                  </a:lnTo>
                  <a:lnTo>
                    <a:pt x="782" y="200"/>
                  </a:lnTo>
                  <a:lnTo>
                    <a:pt x="782" y="200"/>
                  </a:lnTo>
                  <a:lnTo>
                    <a:pt x="790" y="197"/>
                  </a:lnTo>
                  <a:lnTo>
                    <a:pt x="792" y="197"/>
                  </a:lnTo>
                  <a:lnTo>
                    <a:pt x="792" y="195"/>
                  </a:lnTo>
                  <a:lnTo>
                    <a:pt x="792" y="193"/>
                  </a:lnTo>
                  <a:lnTo>
                    <a:pt x="792" y="193"/>
                  </a:lnTo>
                  <a:lnTo>
                    <a:pt x="790" y="189"/>
                  </a:lnTo>
                  <a:lnTo>
                    <a:pt x="790" y="187"/>
                  </a:lnTo>
                  <a:lnTo>
                    <a:pt x="790" y="186"/>
                  </a:lnTo>
                  <a:lnTo>
                    <a:pt x="790" y="182"/>
                  </a:lnTo>
                  <a:lnTo>
                    <a:pt x="792" y="178"/>
                  </a:lnTo>
                  <a:lnTo>
                    <a:pt x="793" y="175"/>
                  </a:lnTo>
                  <a:lnTo>
                    <a:pt x="793" y="165"/>
                  </a:lnTo>
                  <a:lnTo>
                    <a:pt x="795" y="162"/>
                  </a:lnTo>
                  <a:lnTo>
                    <a:pt x="795" y="160"/>
                  </a:lnTo>
                  <a:lnTo>
                    <a:pt x="797" y="159"/>
                  </a:lnTo>
                  <a:lnTo>
                    <a:pt x="798" y="156"/>
                  </a:lnTo>
                  <a:lnTo>
                    <a:pt x="800" y="154"/>
                  </a:lnTo>
                  <a:lnTo>
                    <a:pt x="801" y="152"/>
                  </a:lnTo>
                  <a:close/>
                  <a:moveTo>
                    <a:pt x="809" y="151"/>
                  </a:moveTo>
                  <a:lnTo>
                    <a:pt x="811" y="151"/>
                  </a:lnTo>
                  <a:lnTo>
                    <a:pt x="811" y="151"/>
                  </a:lnTo>
                  <a:lnTo>
                    <a:pt x="812" y="152"/>
                  </a:lnTo>
                  <a:lnTo>
                    <a:pt x="812" y="152"/>
                  </a:lnTo>
                  <a:lnTo>
                    <a:pt x="814" y="154"/>
                  </a:lnTo>
                  <a:lnTo>
                    <a:pt x="814" y="156"/>
                  </a:lnTo>
                  <a:lnTo>
                    <a:pt x="815" y="159"/>
                  </a:lnTo>
                  <a:lnTo>
                    <a:pt x="815" y="160"/>
                  </a:lnTo>
                  <a:lnTo>
                    <a:pt x="815" y="160"/>
                  </a:lnTo>
                  <a:lnTo>
                    <a:pt x="815" y="162"/>
                  </a:lnTo>
                  <a:lnTo>
                    <a:pt x="814" y="162"/>
                  </a:lnTo>
                  <a:lnTo>
                    <a:pt x="814" y="162"/>
                  </a:lnTo>
                  <a:lnTo>
                    <a:pt x="812" y="160"/>
                  </a:lnTo>
                  <a:lnTo>
                    <a:pt x="812" y="159"/>
                  </a:lnTo>
                  <a:lnTo>
                    <a:pt x="811" y="159"/>
                  </a:lnTo>
                  <a:lnTo>
                    <a:pt x="809" y="157"/>
                  </a:lnTo>
                  <a:lnTo>
                    <a:pt x="809" y="157"/>
                  </a:lnTo>
                  <a:lnTo>
                    <a:pt x="808" y="156"/>
                  </a:lnTo>
                  <a:lnTo>
                    <a:pt x="808" y="154"/>
                  </a:lnTo>
                  <a:lnTo>
                    <a:pt x="808" y="152"/>
                  </a:lnTo>
                  <a:lnTo>
                    <a:pt x="808" y="152"/>
                  </a:lnTo>
                  <a:lnTo>
                    <a:pt x="808" y="151"/>
                  </a:lnTo>
                  <a:lnTo>
                    <a:pt x="809" y="151"/>
                  </a:lnTo>
                  <a:close/>
                  <a:moveTo>
                    <a:pt x="819" y="148"/>
                  </a:moveTo>
                  <a:lnTo>
                    <a:pt x="823" y="149"/>
                  </a:lnTo>
                  <a:lnTo>
                    <a:pt x="825" y="151"/>
                  </a:lnTo>
                  <a:lnTo>
                    <a:pt x="828" y="152"/>
                  </a:lnTo>
                  <a:lnTo>
                    <a:pt x="828" y="152"/>
                  </a:lnTo>
                  <a:lnTo>
                    <a:pt x="830" y="154"/>
                  </a:lnTo>
                  <a:lnTo>
                    <a:pt x="828" y="154"/>
                  </a:lnTo>
                  <a:lnTo>
                    <a:pt x="828" y="156"/>
                  </a:lnTo>
                  <a:lnTo>
                    <a:pt x="828" y="156"/>
                  </a:lnTo>
                  <a:lnTo>
                    <a:pt x="830" y="157"/>
                  </a:lnTo>
                  <a:lnTo>
                    <a:pt x="833" y="157"/>
                  </a:lnTo>
                  <a:lnTo>
                    <a:pt x="834" y="157"/>
                  </a:lnTo>
                  <a:lnTo>
                    <a:pt x="836" y="157"/>
                  </a:lnTo>
                  <a:lnTo>
                    <a:pt x="836" y="159"/>
                  </a:lnTo>
                  <a:lnTo>
                    <a:pt x="834" y="159"/>
                  </a:lnTo>
                  <a:lnTo>
                    <a:pt x="834" y="160"/>
                  </a:lnTo>
                  <a:lnTo>
                    <a:pt x="833" y="160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28" y="159"/>
                  </a:lnTo>
                  <a:lnTo>
                    <a:pt x="826" y="159"/>
                  </a:lnTo>
                  <a:lnTo>
                    <a:pt x="828" y="159"/>
                  </a:lnTo>
                  <a:lnTo>
                    <a:pt x="828" y="157"/>
                  </a:lnTo>
                  <a:lnTo>
                    <a:pt x="828" y="157"/>
                  </a:lnTo>
                  <a:lnTo>
                    <a:pt x="826" y="156"/>
                  </a:lnTo>
                  <a:lnTo>
                    <a:pt x="825" y="157"/>
                  </a:lnTo>
                  <a:lnTo>
                    <a:pt x="825" y="157"/>
                  </a:lnTo>
                  <a:lnTo>
                    <a:pt x="823" y="157"/>
                  </a:lnTo>
                  <a:lnTo>
                    <a:pt x="823" y="154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0" y="151"/>
                  </a:lnTo>
                  <a:lnTo>
                    <a:pt x="819" y="151"/>
                  </a:lnTo>
                  <a:lnTo>
                    <a:pt x="819" y="149"/>
                  </a:lnTo>
                  <a:lnTo>
                    <a:pt x="817" y="149"/>
                  </a:lnTo>
                  <a:lnTo>
                    <a:pt x="819" y="149"/>
                  </a:lnTo>
                  <a:lnTo>
                    <a:pt x="819" y="148"/>
                  </a:lnTo>
                  <a:close/>
                  <a:moveTo>
                    <a:pt x="836" y="143"/>
                  </a:moveTo>
                  <a:lnTo>
                    <a:pt x="838" y="145"/>
                  </a:lnTo>
                  <a:lnTo>
                    <a:pt x="839" y="145"/>
                  </a:lnTo>
                  <a:lnTo>
                    <a:pt x="839" y="145"/>
                  </a:lnTo>
                  <a:lnTo>
                    <a:pt x="841" y="145"/>
                  </a:lnTo>
                  <a:lnTo>
                    <a:pt x="839" y="146"/>
                  </a:lnTo>
                  <a:lnTo>
                    <a:pt x="838" y="146"/>
                  </a:lnTo>
                  <a:lnTo>
                    <a:pt x="838" y="146"/>
                  </a:lnTo>
                  <a:lnTo>
                    <a:pt x="836" y="145"/>
                  </a:lnTo>
                  <a:lnTo>
                    <a:pt x="836" y="145"/>
                  </a:lnTo>
                  <a:lnTo>
                    <a:pt x="836" y="143"/>
                  </a:lnTo>
                  <a:lnTo>
                    <a:pt x="836" y="143"/>
                  </a:lnTo>
                  <a:close/>
                  <a:moveTo>
                    <a:pt x="476" y="127"/>
                  </a:moveTo>
                  <a:lnTo>
                    <a:pt x="478" y="127"/>
                  </a:lnTo>
                  <a:lnTo>
                    <a:pt x="480" y="127"/>
                  </a:lnTo>
                  <a:lnTo>
                    <a:pt x="480" y="129"/>
                  </a:lnTo>
                  <a:lnTo>
                    <a:pt x="480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6" y="129"/>
                  </a:lnTo>
                  <a:lnTo>
                    <a:pt x="476" y="127"/>
                  </a:lnTo>
                  <a:close/>
                  <a:moveTo>
                    <a:pt x="1136" y="123"/>
                  </a:moveTo>
                  <a:lnTo>
                    <a:pt x="1137" y="123"/>
                  </a:lnTo>
                  <a:lnTo>
                    <a:pt x="1137" y="123"/>
                  </a:lnTo>
                  <a:lnTo>
                    <a:pt x="1136" y="124"/>
                  </a:lnTo>
                  <a:lnTo>
                    <a:pt x="1132" y="126"/>
                  </a:lnTo>
                  <a:lnTo>
                    <a:pt x="1131" y="126"/>
                  </a:lnTo>
                  <a:lnTo>
                    <a:pt x="1129" y="126"/>
                  </a:lnTo>
                  <a:lnTo>
                    <a:pt x="1131" y="126"/>
                  </a:lnTo>
                  <a:lnTo>
                    <a:pt x="1131" y="124"/>
                  </a:lnTo>
                  <a:lnTo>
                    <a:pt x="1132" y="124"/>
                  </a:lnTo>
                  <a:lnTo>
                    <a:pt x="1134" y="123"/>
                  </a:lnTo>
                  <a:lnTo>
                    <a:pt x="1136" y="123"/>
                  </a:lnTo>
                  <a:close/>
                  <a:moveTo>
                    <a:pt x="476" y="110"/>
                  </a:moveTo>
                  <a:lnTo>
                    <a:pt x="478" y="112"/>
                  </a:lnTo>
                  <a:lnTo>
                    <a:pt x="478" y="113"/>
                  </a:lnTo>
                  <a:lnTo>
                    <a:pt x="478" y="115"/>
                  </a:lnTo>
                  <a:lnTo>
                    <a:pt x="478" y="115"/>
                  </a:lnTo>
                  <a:lnTo>
                    <a:pt x="480" y="116"/>
                  </a:lnTo>
                  <a:lnTo>
                    <a:pt x="480" y="116"/>
                  </a:lnTo>
                  <a:lnTo>
                    <a:pt x="480" y="118"/>
                  </a:lnTo>
                  <a:lnTo>
                    <a:pt x="478" y="119"/>
                  </a:lnTo>
                  <a:lnTo>
                    <a:pt x="478" y="119"/>
                  </a:lnTo>
                  <a:lnTo>
                    <a:pt x="478" y="118"/>
                  </a:lnTo>
                  <a:lnTo>
                    <a:pt x="476" y="118"/>
                  </a:lnTo>
                  <a:lnTo>
                    <a:pt x="475" y="116"/>
                  </a:lnTo>
                  <a:lnTo>
                    <a:pt x="475" y="115"/>
                  </a:lnTo>
                  <a:lnTo>
                    <a:pt x="476" y="113"/>
                  </a:lnTo>
                  <a:lnTo>
                    <a:pt x="476" y="112"/>
                  </a:lnTo>
                  <a:lnTo>
                    <a:pt x="476" y="110"/>
                  </a:lnTo>
                  <a:close/>
                  <a:moveTo>
                    <a:pt x="461" y="102"/>
                  </a:moveTo>
                  <a:lnTo>
                    <a:pt x="462" y="104"/>
                  </a:lnTo>
                  <a:lnTo>
                    <a:pt x="464" y="104"/>
                  </a:lnTo>
                  <a:lnTo>
                    <a:pt x="464" y="104"/>
                  </a:lnTo>
                  <a:lnTo>
                    <a:pt x="465" y="105"/>
                  </a:lnTo>
                  <a:lnTo>
                    <a:pt x="464" y="105"/>
                  </a:lnTo>
                  <a:lnTo>
                    <a:pt x="464" y="105"/>
                  </a:lnTo>
                  <a:lnTo>
                    <a:pt x="462" y="104"/>
                  </a:lnTo>
                  <a:lnTo>
                    <a:pt x="461" y="104"/>
                  </a:lnTo>
                  <a:lnTo>
                    <a:pt x="461" y="104"/>
                  </a:lnTo>
                  <a:lnTo>
                    <a:pt x="461" y="102"/>
                  </a:lnTo>
                  <a:close/>
                  <a:moveTo>
                    <a:pt x="964" y="100"/>
                  </a:moveTo>
                  <a:lnTo>
                    <a:pt x="967" y="100"/>
                  </a:lnTo>
                  <a:lnTo>
                    <a:pt x="970" y="102"/>
                  </a:lnTo>
                  <a:lnTo>
                    <a:pt x="975" y="102"/>
                  </a:lnTo>
                  <a:lnTo>
                    <a:pt x="976" y="102"/>
                  </a:lnTo>
                  <a:lnTo>
                    <a:pt x="976" y="102"/>
                  </a:lnTo>
                  <a:lnTo>
                    <a:pt x="978" y="104"/>
                  </a:lnTo>
                  <a:lnTo>
                    <a:pt x="978" y="105"/>
                  </a:lnTo>
                  <a:lnTo>
                    <a:pt x="978" y="107"/>
                  </a:lnTo>
                  <a:lnTo>
                    <a:pt x="978" y="107"/>
                  </a:lnTo>
                  <a:lnTo>
                    <a:pt x="975" y="108"/>
                  </a:lnTo>
                  <a:lnTo>
                    <a:pt x="967" y="108"/>
                  </a:lnTo>
                  <a:lnTo>
                    <a:pt x="964" y="108"/>
                  </a:lnTo>
                  <a:lnTo>
                    <a:pt x="962" y="107"/>
                  </a:lnTo>
                  <a:lnTo>
                    <a:pt x="961" y="107"/>
                  </a:lnTo>
                  <a:lnTo>
                    <a:pt x="959" y="105"/>
                  </a:lnTo>
                  <a:lnTo>
                    <a:pt x="959" y="102"/>
                  </a:lnTo>
                  <a:lnTo>
                    <a:pt x="959" y="102"/>
                  </a:lnTo>
                  <a:lnTo>
                    <a:pt x="959" y="100"/>
                  </a:lnTo>
                  <a:lnTo>
                    <a:pt x="959" y="100"/>
                  </a:lnTo>
                  <a:lnTo>
                    <a:pt x="964" y="100"/>
                  </a:lnTo>
                  <a:close/>
                  <a:moveTo>
                    <a:pt x="456" y="100"/>
                  </a:moveTo>
                  <a:lnTo>
                    <a:pt x="457" y="100"/>
                  </a:lnTo>
                  <a:lnTo>
                    <a:pt x="459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6" y="100"/>
                  </a:lnTo>
                  <a:lnTo>
                    <a:pt x="456" y="100"/>
                  </a:lnTo>
                  <a:close/>
                  <a:moveTo>
                    <a:pt x="785" y="94"/>
                  </a:moveTo>
                  <a:lnTo>
                    <a:pt x="787" y="96"/>
                  </a:lnTo>
                  <a:lnTo>
                    <a:pt x="789" y="97"/>
                  </a:lnTo>
                  <a:lnTo>
                    <a:pt x="790" y="97"/>
                  </a:lnTo>
                  <a:lnTo>
                    <a:pt x="789" y="99"/>
                  </a:lnTo>
                  <a:lnTo>
                    <a:pt x="790" y="100"/>
                  </a:lnTo>
                  <a:lnTo>
                    <a:pt x="790" y="102"/>
                  </a:lnTo>
                  <a:lnTo>
                    <a:pt x="790" y="104"/>
                  </a:lnTo>
                  <a:lnTo>
                    <a:pt x="790" y="105"/>
                  </a:lnTo>
                  <a:lnTo>
                    <a:pt x="789" y="107"/>
                  </a:lnTo>
                  <a:lnTo>
                    <a:pt x="789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5" y="108"/>
                  </a:lnTo>
                  <a:lnTo>
                    <a:pt x="782" y="107"/>
                  </a:lnTo>
                  <a:lnTo>
                    <a:pt x="782" y="107"/>
                  </a:lnTo>
                  <a:lnTo>
                    <a:pt x="782" y="105"/>
                  </a:lnTo>
                  <a:lnTo>
                    <a:pt x="782" y="105"/>
                  </a:lnTo>
                  <a:lnTo>
                    <a:pt x="782" y="104"/>
                  </a:lnTo>
                  <a:lnTo>
                    <a:pt x="784" y="102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99"/>
                  </a:lnTo>
                  <a:lnTo>
                    <a:pt x="782" y="99"/>
                  </a:lnTo>
                  <a:lnTo>
                    <a:pt x="782" y="97"/>
                  </a:lnTo>
                  <a:lnTo>
                    <a:pt x="784" y="97"/>
                  </a:lnTo>
                  <a:lnTo>
                    <a:pt x="785" y="94"/>
                  </a:lnTo>
                  <a:close/>
                  <a:moveTo>
                    <a:pt x="942" y="94"/>
                  </a:moveTo>
                  <a:lnTo>
                    <a:pt x="945" y="94"/>
                  </a:lnTo>
                  <a:lnTo>
                    <a:pt x="953" y="97"/>
                  </a:lnTo>
                  <a:lnTo>
                    <a:pt x="953" y="97"/>
                  </a:lnTo>
                  <a:lnTo>
                    <a:pt x="954" y="97"/>
                  </a:lnTo>
                  <a:lnTo>
                    <a:pt x="954" y="99"/>
                  </a:lnTo>
                  <a:lnTo>
                    <a:pt x="954" y="100"/>
                  </a:lnTo>
                  <a:lnTo>
                    <a:pt x="954" y="100"/>
                  </a:lnTo>
                  <a:lnTo>
                    <a:pt x="953" y="102"/>
                  </a:lnTo>
                  <a:lnTo>
                    <a:pt x="953" y="104"/>
                  </a:lnTo>
                  <a:lnTo>
                    <a:pt x="953" y="108"/>
                  </a:lnTo>
                  <a:lnTo>
                    <a:pt x="953" y="112"/>
                  </a:lnTo>
                  <a:lnTo>
                    <a:pt x="953" y="113"/>
                  </a:lnTo>
                  <a:lnTo>
                    <a:pt x="951" y="116"/>
                  </a:lnTo>
                  <a:lnTo>
                    <a:pt x="949" y="118"/>
                  </a:lnTo>
                  <a:lnTo>
                    <a:pt x="949" y="118"/>
                  </a:lnTo>
                  <a:lnTo>
                    <a:pt x="943" y="119"/>
                  </a:lnTo>
                  <a:lnTo>
                    <a:pt x="940" y="121"/>
                  </a:lnTo>
                  <a:lnTo>
                    <a:pt x="935" y="121"/>
                  </a:lnTo>
                  <a:lnTo>
                    <a:pt x="931" y="121"/>
                  </a:lnTo>
                  <a:lnTo>
                    <a:pt x="927" y="121"/>
                  </a:lnTo>
                  <a:lnTo>
                    <a:pt x="926" y="121"/>
                  </a:lnTo>
                  <a:lnTo>
                    <a:pt x="926" y="121"/>
                  </a:lnTo>
                  <a:lnTo>
                    <a:pt x="924" y="119"/>
                  </a:lnTo>
                  <a:lnTo>
                    <a:pt x="923" y="118"/>
                  </a:lnTo>
                  <a:lnTo>
                    <a:pt x="923" y="115"/>
                  </a:lnTo>
                  <a:lnTo>
                    <a:pt x="921" y="110"/>
                  </a:lnTo>
                  <a:lnTo>
                    <a:pt x="921" y="110"/>
                  </a:lnTo>
                  <a:lnTo>
                    <a:pt x="923" y="107"/>
                  </a:lnTo>
                  <a:lnTo>
                    <a:pt x="924" y="104"/>
                  </a:lnTo>
                  <a:lnTo>
                    <a:pt x="926" y="100"/>
                  </a:lnTo>
                  <a:lnTo>
                    <a:pt x="929" y="97"/>
                  </a:lnTo>
                  <a:lnTo>
                    <a:pt x="931" y="96"/>
                  </a:lnTo>
                  <a:lnTo>
                    <a:pt x="932" y="96"/>
                  </a:lnTo>
                  <a:lnTo>
                    <a:pt x="935" y="94"/>
                  </a:lnTo>
                  <a:lnTo>
                    <a:pt x="937" y="94"/>
                  </a:lnTo>
                  <a:lnTo>
                    <a:pt x="938" y="94"/>
                  </a:lnTo>
                  <a:lnTo>
                    <a:pt x="940" y="94"/>
                  </a:lnTo>
                  <a:lnTo>
                    <a:pt x="942" y="94"/>
                  </a:lnTo>
                  <a:close/>
                  <a:moveTo>
                    <a:pt x="897" y="94"/>
                  </a:moveTo>
                  <a:lnTo>
                    <a:pt x="899" y="94"/>
                  </a:lnTo>
                  <a:lnTo>
                    <a:pt x="899" y="96"/>
                  </a:lnTo>
                  <a:lnTo>
                    <a:pt x="897" y="97"/>
                  </a:lnTo>
                  <a:lnTo>
                    <a:pt x="896" y="97"/>
                  </a:lnTo>
                  <a:lnTo>
                    <a:pt x="894" y="96"/>
                  </a:lnTo>
                  <a:lnTo>
                    <a:pt x="894" y="96"/>
                  </a:lnTo>
                  <a:lnTo>
                    <a:pt x="894" y="94"/>
                  </a:lnTo>
                  <a:lnTo>
                    <a:pt x="897" y="94"/>
                  </a:lnTo>
                  <a:close/>
                  <a:moveTo>
                    <a:pt x="522" y="88"/>
                  </a:moveTo>
                  <a:lnTo>
                    <a:pt x="525" y="88"/>
                  </a:lnTo>
                  <a:lnTo>
                    <a:pt x="527" y="88"/>
                  </a:lnTo>
                  <a:lnTo>
                    <a:pt x="528" y="89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7" y="93"/>
                  </a:lnTo>
                  <a:lnTo>
                    <a:pt x="527" y="93"/>
                  </a:lnTo>
                  <a:lnTo>
                    <a:pt x="525" y="93"/>
                  </a:lnTo>
                  <a:lnTo>
                    <a:pt x="524" y="91"/>
                  </a:lnTo>
                  <a:lnTo>
                    <a:pt x="522" y="89"/>
                  </a:lnTo>
                  <a:lnTo>
                    <a:pt x="521" y="89"/>
                  </a:lnTo>
                  <a:lnTo>
                    <a:pt x="521" y="88"/>
                  </a:lnTo>
                  <a:lnTo>
                    <a:pt x="521" y="88"/>
                  </a:lnTo>
                  <a:lnTo>
                    <a:pt x="522" y="88"/>
                  </a:lnTo>
                  <a:close/>
                  <a:moveTo>
                    <a:pt x="951" y="85"/>
                  </a:moveTo>
                  <a:lnTo>
                    <a:pt x="954" y="85"/>
                  </a:lnTo>
                  <a:lnTo>
                    <a:pt x="954" y="86"/>
                  </a:lnTo>
                  <a:lnTo>
                    <a:pt x="956" y="89"/>
                  </a:lnTo>
                  <a:lnTo>
                    <a:pt x="957" y="89"/>
                  </a:lnTo>
                  <a:lnTo>
                    <a:pt x="957" y="91"/>
                  </a:lnTo>
                  <a:lnTo>
                    <a:pt x="957" y="91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6" y="94"/>
                  </a:lnTo>
                  <a:lnTo>
                    <a:pt x="956" y="94"/>
                  </a:lnTo>
                  <a:lnTo>
                    <a:pt x="954" y="93"/>
                  </a:lnTo>
                  <a:lnTo>
                    <a:pt x="949" y="91"/>
                  </a:lnTo>
                  <a:lnTo>
                    <a:pt x="949" y="89"/>
                  </a:lnTo>
                  <a:lnTo>
                    <a:pt x="949" y="88"/>
                  </a:lnTo>
                  <a:lnTo>
                    <a:pt x="949" y="88"/>
                  </a:lnTo>
                  <a:lnTo>
                    <a:pt x="949" y="86"/>
                  </a:lnTo>
                  <a:lnTo>
                    <a:pt x="951" y="85"/>
                  </a:lnTo>
                  <a:lnTo>
                    <a:pt x="951" y="85"/>
                  </a:lnTo>
                  <a:close/>
                  <a:moveTo>
                    <a:pt x="565" y="82"/>
                  </a:moveTo>
                  <a:lnTo>
                    <a:pt x="566" y="83"/>
                  </a:lnTo>
                  <a:lnTo>
                    <a:pt x="568" y="83"/>
                  </a:lnTo>
                  <a:lnTo>
                    <a:pt x="568" y="83"/>
                  </a:lnTo>
                  <a:lnTo>
                    <a:pt x="568" y="85"/>
                  </a:lnTo>
                  <a:lnTo>
                    <a:pt x="568" y="86"/>
                  </a:lnTo>
                  <a:lnTo>
                    <a:pt x="568" y="86"/>
                  </a:lnTo>
                  <a:lnTo>
                    <a:pt x="566" y="88"/>
                  </a:lnTo>
                  <a:lnTo>
                    <a:pt x="566" y="88"/>
                  </a:lnTo>
                  <a:lnTo>
                    <a:pt x="565" y="88"/>
                  </a:lnTo>
                  <a:lnTo>
                    <a:pt x="560" y="86"/>
                  </a:lnTo>
                  <a:lnTo>
                    <a:pt x="560" y="85"/>
                  </a:lnTo>
                  <a:lnTo>
                    <a:pt x="560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5" y="82"/>
                  </a:lnTo>
                  <a:close/>
                  <a:moveTo>
                    <a:pt x="585" y="77"/>
                  </a:moveTo>
                  <a:lnTo>
                    <a:pt x="587" y="77"/>
                  </a:lnTo>
                  <a:lnTo>
                    <a:pt x="588" y="77"/>
                  </a:lnTo>
                  <a:lnTo>
                    <a:pt x="588" y="78"/>
                  </a:lnTo>
                  <a:lnTo>
                    <a:pt x="590" y="78"/>
                  </a:lnTo>
                  <a:lnTo>
                    <a:pt x="590" y="80"/>
                  </a:lnTo>
                  <a:lnTo>
                    <a:pt x="590" y="82"/>
                  </a:lnTo>
                  <a:lnTo>
                    <a:pt x="590" y="83"/>
                  </a:lnTo>
                  <a:lnTo>
                    <a:pt x="588" y="83"/>
                  </a:lnTo>
                  <a:lnTo>
                    <a:pt x="588" y="85"/>
                  </a:lnTo>
                  <a:lnTo>
                    <a:pt x="587" y="85"/>
                  </a:lnTo>
                  <a:lnTo>
                    <a:pt x="587" y="83"/>
                  </a:lnTo>
                  <a:lnTo>
                    <a:pt x="587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4" y="83"/>
                  </a:lnTo>
                  <a:lnTo>
                    <a:pt x="584" y="82"/>
                  </a:lnTo>
                  <a:lnTo>
                    <a:pt x="584" y="80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4" y="77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5" y="77"/>
                  </a:lnTo>
                  <a:close/>
                  <a:moveTo>
                    <a:pt x="592" y="74"/>
                  </a:moveTo>
                  <a:lnTo>
                    <a:pt x="592" y="74"/>
                  </a:lnTo>
                  <a:lnTo>
                    <a:pt x="593" y="75"/>
                  </a:lnTo>
                  <a:lnTo>
                    <a:pt x="593" y="77"/>
                  </a:lnTo>
                  <a:lnTo>
                    <a:pt x="593" y="77"/>
                  </a:lnTo>
                  <a:lnTo>
                    <a:pt x="593" y="78"/>
                  </a:lnTo>
                  <a:lnTo>
                    <a:pt x="592" y="78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90" y="74"/>
                  </a:lnTo>
                  <a:lnTo>
                    <a:pt x="592" y="74"/>
                  </a:lnTo>
                  <a:close/>
                  <a:moveTo>
                    <a:pt x="729" y="67"/>
                  </a:moveTo>
                  <a:lnTo>
                    <a:pt x="729" y="67"/>
                  </a:lnTo>
                  <a:lnTo>
                    <a:pt x="730" y="69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72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71"/>
                  </a:lnTo>
                  <a:lnTo>
                    <a:pt x="727" y="71"/>
                  </a:lnTo>
                  <a:lnTo>
                    <a:pt x="727" y="71"/>
                  </a:lnTo>
                  <a:lnTo>
                    <a:pt x="727" y="69"/>
                  </a:lnTo>
                  <a:lnTo>
                    <a:pt x="727" y="69"/>
                  </a:lnTo>
                  <a:lnTo>
                    <a:pt x="729" y="67"/>
                  </a:lnTo>
                  <a:close/>
                  <a:moveTo>
                    <a:pt x="905" y="67"/>
                  </a:moveTo>
                  <a:lnTo>
                    <a:pt x="907" y="67"/>
                  </a:lnTo>
                  <a:lnTo>
                    <a:pt x="907" y="67"/>
                  </a:lnTo>
                  <a:lnTo>
                    <a:pt x="907" y="67"/>
                  </a:lnTo>
                  <a:lnTo>
                    <a:pt x="908" y="69"/>
                  </a:lnTo>
                  <a:lnTo>
                    <a:pt x="908" y="69"/>
                  </a:lnTo>
                  <a:lnTo>
                    <a:pt x="907" y="71"/>
                  </a:lnTo>
                  <a:lnTo>
                    <a:pt x="905" y="72"/>
                  </a:lnTo>
                  <a:lnTo>
                    <a:pt x="904" y="74"/>
                  </a:lnTo>
                  <a:lnTo>
                    <a:pt x="904" y="74"/>
                  </a:lnTo>
                  <a:lnTo>
                    <a:pt x="904" y="75"/>
                  </a:lnTo>
                  <a:lnTo>
                    <a:pt x="902" y="75"/>
                  </a:lnTo>
                  <a:lnTo>
                    <a:pt x="901" y="77"/>
                  </a:lnTo>
                  <a:lnTo>
                    <a:pt x="901" y="78"/>
                  </a:lnTo>
                  <a:lnTo>
                    <a:pt x="899" y="80"/>
                  </a:lnTo>
                  <a:lnTo>
                    <a:pt x="896" y="80"/>
                  </a:lnTo>
                  <a:lnTo>
                    <a:pt x="894" y="82"/>
                  </a:lnTo>
                  <a:lnTo>
                    <a:pt x="893" y="82"/>
                  </a:lnTo>
                  <a:lnTo>
                    <a:pt x="891" y="82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1" y="78"/>
                  </a:lnTo>
                  <a:lnTo>
                    <a:pt x="891" y="78"/>
                  </a:lnTo>
                  <a:lnTo>
                    <a:pt x="893" y="77"/>
                  </a:lnTo>
                  <a:lnTo>
                    <a:pt x="893" y="75"/>
                  </a:lnTo>
                  <a:lnTo>
                    <a:pt x="894" y="75"/>
                  </a:lnTo>
                  <a:lnTo>
                    <a:pt x="897" y="74"/>
                  </a:lnTo>
                  <a:lnTo>
                    <a:pt x="897" y="74"/>
                  </a:lnTo>
                  <a:lnTo>
                    <a:pt x="899" y="71"/>
                  </a:lnTo>
                  <a:lnTo>
                    <a:pt x="901" y="71"/>
                  </a:lnTo>
                  <a:lnTo>
                    <a:pt x="902" y="71"/>
                  </a:lnTo>
                  <a:lnTo>
                    <a:pt x="902" y="71"/>
                  </a:lnTo>
                  <a:lnTo>
                    <a:pt x="901" y="69"/>
                  </a:lnTo>
                  <a:lnTo>
                    <a:pt x="901" y="69"/>
                  </a:lnTo>
                  <a:lnTo>
                    <a:pt x="902" y="69"/>
                  </a:lnTo>
                  <a:lnTo>
                    <a:pt x="902" y="67"/>
                  </a:lnTo>
                  <a:lnTo>
                    <a:pt x="905" y="67"/>
                  </a:lnTo>
                  <a:close/>
                  <a:moveTo>
                    <a:pt x="735" y="66"/>
                  </a:moveTo>
                  <a:lnTo>
                    <a:pt x="735" y="66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2" y="71"/>
                  </a:lnTo>
                  <a:lnTo>
                    <a:pt x="730" y="69"/>
                  </a:lnTo>
                  <a:lnTo>
                    <a:pt x="730" y="67"/>
                  </a:lnTo>
                  <a:lnTo>
                    <a:pt x="732" y="67"/>
                  </a:lnTo>
                  <a:lnTo>
                    <a:pt x="732" y="67"/>
                  </a:lnTo>
                  <a:lnTo>
                    <a:pt x="733" y="66"/>
                  </a:lnTo>
                  <a:lnTo>
                    <a:pt x="733" y="67"/>
                  </a:lnTo>
                  <a:lnTo>
                    <a:pt x="735" y="66"/>
                  </a:lnTo>
                  <a:close/>
                  <a:moveTo>
                    <a:pt x="923" y="66"/>
                  </a:moveTo>
                  <a:lnTo>
                    <a:pt x="924" y="66"/>
                  </a:lnTo>
                  <a:lnTo>
                    <a:pt x="926" y="67"/>
                  </a:lnTo>
                  <a:lnTo>
                    <a:pt x="929" y="67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31" y="69"/>
                  </a:lnTo>
                  <a:lnTo>
                    <a:pt x="931" y="69"/>
                  </a:lnTo>
                  <a:lnTo>
                    <a:pt x="929" y="71"/>
                  </a:lnTo>
                  <a:lnTo>
                    <a:pt x="927" y="72"/>
                  </a:lnTo>
                  <a:lnTo>
                    <a:pt x="927" y="72"/>
                  </a:lnTo>
                  <a:lnTo>
                    <a:pt x="926" y="74"/>
                  </a:lnTo>
                  <a:lnTo>
                    <a:pt x="924" y="74"/>
                  </a:lnTo>
                  <a:lnTo>
                    <a:pt x="923" y="74"/>
                  </a:lnTo>
                  <a:lnTo>
                    <a:pt x="921" y="74"/>
                  </a:lnTo>
                  <a:lnTo>
                    <a:pt x="921" y="72"/>
                  </a:lnTo>
                  <a:lnTo>
                    <a:pt x="920" y="71"/>
                  </a:lnTo>
                  <a:lnTo>
                    <a:pt x="921" y="69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3" y="66"/>
                  </a:lnTo>
                  <a:close/>
                  <a:moveTo>
                    <a:pt x="574" y="63"/>
                  </a:moveTo>
                  <a:lnTo>
                    <a:pt x="576" y="63"/>
                  </a:lnTo>
                  <a:lnTo>
                    <a:pt x="577" y="64"/>
                  </a:lnTo>
                  <a:lnTo>
                    <a:pt x="579" y="64"/>
                  </a:lnTo>
                  <a:lnTo>
                    <a:pt x="579" y="66"/>
                  </a:lnTo>
                  <a:lnTo>
                    <a:pt x="577" y="66"/>
                  </a:lnTo>
                  <a:lnTo>
                    <a:pt x="577" y="66"/>
                  </a:lnTo>
                  <a:lnTo>
                    <a:pt x="577" y="67"/>
                  </a:lnTo>
                  <a:lnTo>
                    <a:pt x="576" y="67"/>
                  </a:lnTo>
                  <a:lnTo>
                    <a:pt x="576" y="67"/>
                  </a:lnTo>
                  <a:lnTo>
                    <a:pt x="574" y="67"/>
                  </a:lnTo>
                  <a:lnTo>
                    <a:pt x="574" y="67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4"/>
                  </a:lnTo>
                  <a:lnTo>
                    <a:pt x="574" y="64"/>
                  </a:lnTo>
                  <a:lnTo>
                    <a:pt x="574" y="64"/>
                  </a:lnTo>
                  <a:lnTo>
                    <a:pt x="574" y="63"/>
                  </a:lnTo>
                  <a:lnTo>
                    <a:pt x="574" y="63"/>
                  </a:lnTo>
                  <a:close/>
                  <a:moveTo>
                    <a:pt x="655" y="61"/>
                  </a:moveTo>
                  <a:lnTo>
                    <a:pt x="655" y="61"/>
                  </a:lnTo>
                  <a:lnTo>
                    <a:pt x="656" y="63"/>
                  </a:lnTo>
                  <a:lnTo>
                    <a:pt x="658" y="63"/>
                  </a:lnTo>
                  <a:lnTo>
                    <a:pt x="659" y="64"/>
                  </a:lnTo>
                  <a:lnTo>
                    <a:pt x="659" y="66"/>
                  </a:lnTo>
                  <a:lnTo>
                    <a:pt x="659" y="66"/>
                  </a:lnTo>
                  <a:lnTo>
                    <a:pt x="659" y="67"/>
                  </a:lnTo>
                  <a:lnTo>
                    <a:pt x="658" y="69"/>
                  </a:lnTo>
                  <a:lnTo>
                    <a:pt x="658" y="69"/>
                  </a:lnTo>
                  <a:lnTo>
                    <a:pt x="656" y="69"/>
                  </a:lnTo>
                  <a:lnTo>
                    <a:pt x="655" y="69"/>
                  </a:lnTo>
                  <a:lnTo>
                    <a:pt x="655" y="67"/>
                  </a:lnTo>
                  <a:lnTo>
                    <a:pt x="656" y="67"/>
                  </a:lnTo>
                  <a:lnTo>
                    <a:pt x="656" y="66"/>
                  </a:lnTo>
                  <a:lnTo>
                    <a:pt x="656" y="64"/>
                  </a:lnTo>
                  <a:lnTo>
                    <a:pt x="655" y="64"/>
                  </a:lnTo>
                  <a:lnTo>
                    <a:pt x="655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5" y="64"/>
                  </a:lnTo>
                  <a:lnTo>
                    <a:pt x="653" y="66"/>
                  </a:lnTo>
                  <a:lnTo>
                    <a:pt x="653" y="67"/>
                  </a:lnTo>
                  <a:lnTo>
                    <a:pt x="653" y="69"/>
                  </a:lnTo>
                  <a:lnTo>
                    <a:pt x="651" y="67"/>
                  </a:lnTo>
                  <a:lnTo>
                    <a:pt x="651" y="67"/>
                  </a:lnTo>
                  <a:lnTo>
                    <a:pt x="651" y="66"/>
                  </a:lnTo>
                  <a:lnTo>
                    <a:pt x="651" y="66"/>
                  </a:lnTo>
                  <a:lnTo>
                    <a:pt x="651" y="64"/>
                  </a:lnTo>
                  <a:lnTo>
                    <a:pt x="651" y="63"/>
                  </a:lnTo>
                  <a:lnTo>
                    <a:pt x="653" y="61"/>
                  </a:lnTo>
                  <a:lnTo>
                    <a:pt x="655" y="61"/>
                  </a:lnTo>
                  <a:close/>
                  <a:moveTo>
                    <a:pt x="27" y="61"/>
                  </a:moveTo>
                  <a:lnTo>
                    <a:pt x="29" y="61"/>
                  </a:lnTo>
                  <a:lnTo>
                    <a:pt x="30" y="61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4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7" y="61"/>
                  </a:lnTo>
                  <a:close/>
                  <a:moveTo>
                    <a:pt x="1057" y="60"/>
                  </a:moveTo>
                  <a:lnTo>
                    <a:pt x="1058" y="60"/>
                  </a:lnTo>
                  <a:lnTo>
                    <a:pt x="1060" y="61"/>
                  </a:lnTo>
                  <a:lnTo>
                    <a:pt x="1058" y="63"/>
                  </a:lnTo>
                  <a:lnTo>
                    <a:pt x="1057" y="64"/>
                  </a:lnTo>
                  <a:lnTo>
                    <a:pt x="1057" y="64"/>
                  </a:lnTo>
                  <a:lnTo>
                    <a:pt x="1054" y="63"/>
                  </a:lnTo>
                  <a:lnTo>
                    <a:pt x="1052" y="61"/>
                  </a:lnTo>
                  <a:lnTo>
                    <a:pt x="1055" y="61"/>
                  </a:lnTo>
                  <a:lnTo>
                    <a:pt x="1055" y="60"/>
                  </a:lnTo>
                  <a:lnTo>
                    <a:pt x="1057" y="60"/>
                  </a:lnTo>
                  <a:close/>
                  <a:moveTo>
                    <a:pt x="908" y="58"/>
                  </a:moveTo>
                  <a:lnTo>
                    <a:pt x="908" y="58"/>
                  </a:lnTo>
                  <a:lnTo>
                    <a:pt x="910" y="60"/>
                  </a:lnTo>
                  <a:lnTo>
                    <a:pt x="912" y="60"/>
                  </a:lnTo>
                  <a:lnTo>
                    <a:pt x="912" y="61"/>
                  </a:lnTo>
                  <a:lnTo>
                    <a:pt x="910" y="61"/>
                  </a:lnTo>
                  <a:lnTo>
                    <a:pt x="907" y="63"/>
                  </a:lnTo>
                  <a:lnTo>
                    <a:pt x="904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899" y="66"/>
                  </a:lnTo>
                  <a:lnTo>
                    <a:pt x="899" y="64"/>
                  </a:lnTo>
                  <a:lnTo>
                    <a:pt x="899" y="64"/>
                  </a:lnTo>
                  <a:lnTo>
                    <a:pt x="902" y="61"/>
                  </a:lnTo>
                  <a:lnTo>
                    <a:pt x="905" y="61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8" y="58"/>
                  </a:lnTo>
                  <a:close/>
                  <a:moveTo>
                    <a:pt x="888" y="56"/>
                  </a:moveTo>
                  <a:lnTo>
                    <a:pt x="891" y="56"/>
                  </a:lnTo>
                  <a:lnTo>
                    <a:pt x="891" y="58"/>
                  </a:lnTo>
                  <a:lnTo>
                    <a:pt x="891" y="60"/>
                  </a:lnTo>
                  <a:lnTo>
                    <a:pt x="891" y="60"/>
                  </a:lnTo>
                  <a:lnTo>
                    <a:pt x="888" y="61"/>
                  </a:lnTo>
                  <a:lnTo>
                    <a:pt x="883" y="61"/>
                  </a:lnTo>
                  <a:lnTo>
                    <a:pt x="882" y="61"/>
                  </a:lnTo>
                  <a:lnTo>
                    <a:pt x="883" y="63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2" y="64"/>
                  </a:lnTo>
                  <a:lnTo>
                    <a:pt x="880" y="64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7" y="63"/>
                  </a:lnTo>
                  <a:lnTo>
                    <a:pt x="877" y="61"/>
                  </a:lnTo>
                  <a:lnTo>
                    <a:pt x="875" y="61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2" y="58"/>
                  </a:lnTo>
                  <a:lnTo>
                    <a:pt x="872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6"/>
                  </a:lnTo>
                  <a:lnTo>
                    <a:pt x="879" y="56"/>
                  </a:lnTo>
                  <a:lnTo>
                    <a:pt x="879" y="56"/>
                  </a:lnTo>
                  <a:lnTo>
                    <a:pt x="880" y="58"/>
                  </a:lnTo>
                  <a:lnTo>
                    <a:pt x="880" y="58"/>
                  </a:lnTo>
                  <a:lnTo>
                    <a:pt x="882" y="58"/>
                  </a:lnTo>
                  <a:lnTo>
                    <a:pt x="883" y="58"/>
                  </a:lnTo>
                  <a:lnTo>
                    <a:pt x="885" y="58"/>
                  </a:lnTo>
                  <a:lnTo>
                    <a:pt x="886" y="56"/>
                  </a:lnTo>
                  <a:lnTo>
                    <a:pt x="888" y="56"/>
                  </a:lnTo>
                  <a:close/>
                  <a:moveTo>
                    <a:pt x="625" y="55"/>
                  </a:moveTo>
                  <a:lnTo>
                    <a:pt x="626" y="56"/>
                  </a:lnTo>
                  <a:lnTo>
                    <a:pt x="628" y="56"/>
                  </a:lnTo>
                  <a:lnTo>
                    <a:pt x="631" y="58"/>
                  </a:lnTo>
                  <a:lnTo>
                    <a:pt x="631" y="60"/>
                  </a:lnTo>
                  <a:lnTo>
                    <a:pt x="631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6" y="61"/>
                  </a:lnTo>
                  <a:lnTo>
                    <a:pt x="637" y="63"/>
                  </a:lnTo>
                  <a:lnTo>
                    <a:pt x="639" y="64"/>
                  </a:lnTo>
                  <a:lnTo>
                    <a:pt x="640" y="66"/>
                  </a:lnTo>
                  <a:lnTo>
                    <a:pt x="647" y="69"/>
                  </a:lnTo>
                  <a:lnTo>
                    <a:pt x="648" y="71"/>
                  </a:lnTo>
                  <a:lnTo>
                    <a:pt x="650" y="74"/>
                  </a:lnTo>
                  <a:lnTo>
                    <a:pt x="651" y="77"/>
                  </a:lnTo>
                  <a:lnTo>
                    <a:pt x="653" y="78"/>
                  </a:lnTo>
                  <a:lnTo>
                    <a:pt x="655" y="80"/>
                  </a:lnTo>
                  <a:lnTo>
                    <a:pt x="658" y="82"/>
                  </a:lnTo>
                  <a:lnTo>
                    <a:pt x="659" y="80"/>
                  </a:lnTo>
                  <a:lnTo>
                    <a:pt x="659" y="80"/>
                  </a:lnTo>
                  <a:lnTo>
                    <a:pt x="661" y="80"/>
                  </a:lnTo>
                  <a:lnTo>
                    <a:pt x="661" y="82"/>
                  </a:lnTo>
                  <a:lnTo>
                    <a:pt x="661" y="82"/>
                  </a:lnTo>
                  <a:lnTo>
                    <a:pt x="661" y="83"/>
                  </a:lnTo>
                  <a:lnTo>
                    <a:pt x="659" y="83"/>
                  </a:lnTo>
                  <a:lnTo>
                    <a:pt x="656" y="83"/>
                  </a:lnTo>
                  <a:lnTo>
                    <a:pt x="656" y="85"/>
                  </a:lnTo>
                  <a:lnTo>
                    <a:pt x="655" y="85"/>
                  </a:lnTo>
                  <a:lnTo>
                    <a:pt x="653" y="86"/>
                  </a:lnTo>
                  <a:lnTo>
                    <a:pt x="650" y="88"/>
                  </a:lnTo>
                  <a:lnTo>
                    <a:pt x="647" y="89"/>
                  </a:lnTo>
                  <a:lnTo>
                    <a:pt x="645" y="91"/>
                  </a:lnTo>
                  <a:lnTo>
                    <a:pt x="642" y="91"/>
                  </a:lnTo>
                  <a:lnTo>
                    <a:pt x="636" y="89"/>
                  </a:lnTo>
                  <a:lnTo>
                    <a:pt x="633" y="89"/>
                  </a:lnTo>
                  <a:lnTo>
                    <a:pt x="629" y="89"/>
                  </a:lnTo>
                  <a:lnTo>
                    <a:pt x="626" y="86"/>
                  </a:lnTo>
                  <a:lnTo>
                    <a:pt x="623" y="86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2"/>
                  </a:lnTo>
                  <a:lnTo>
                    <a:pt x="618" y="82"/>
                  </a:lnTo>
                  <a:lnTo>
                    <a:pt x="617" y="82"/>
                  </a:lnTo>
                  <a:lnTo>
                    <a:pt x="617" y="82"/>
                  </a:lnTo>
                  <a:lnTo>
                    <a:pt x="615" y="82"/>
                  </a:lnTo>
                  <a:lnTo>
                    <a:pt x="614" y="83"/>
                  </a:lnTo>
                  <a:lnTo>
                    <a:pt x="612" y="82"/>
                  </a:lnTo>
                  <a:lnTo>
                    <a:pt x="610" y="82"/>
                  </a:lnTo>
                  <a:lnTo>
                    <a:pt x="610" y="82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78"/>
                  </a:lnTo>
                  <a:lnTo>
                    <a:pt x="609" y="78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4" y="80"/>
                  </a:lnTo>
                  <a:lnTo>
                    <a:pt x="603" y="80"/>
                  </a:lnTo>
                  <a:lnTo>
                    <a:pt x="601" y="80"/>
                  </a:lnTo>
                  <a:lnTo>
                    <a:pt x="601" y="78"/>
                  </a:lnTo>
                  <a:lnTo>
                    <a:pt x="599" y="77"/>
                  </a:lnTo>
                  <a:lnTo>
                    <a:pt x="599" y="75"/>
                  </a:lnTo>
                  <a:lnTo>
                    <a:pt x="599" y="75"/>
                  </a:lnTo>
                  <a:lnTo>
                    <a:pt x="601" y="74"/>
                  </a:lnTo>
                  <a:lnTo>
                    <a:pt x="606" y="74"/>
                  </a:lnTo>
                  <a:lnTo>
                    <a:pt x="609" y="74"/>
                  </a:lnTo>
                  <a:lnTo>
                    <a:pt x="612" y="72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7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5" y="66"/>
                  </a:lnTo>
                  <a:lnTo>
                    <a:pt x="615" y="64"/>
                  </a:lnTo>
                  <a:lnTo>
                    <a:pt x="614" y="64"/>
                  </a:lnTo>
                  <a:lnTo>
                    <a:pt x="614" y="63"/>
                  </a:lnTo>
                  <a:lnTo>
                    <a:pt x="614" y="63"/>
                  </a:lnTo>
                  <a:lnTo>
                    <a:pt x="615" y="63"/>
                  </a:lnTo>
                  <a:lnTo>
                    <a:pt x="617" y="63"/>
                  </a:lnTo>
                  <a:lnTo>
                    <a:pt x="618" y="64"/>
                  </a:lnTo>
                  <a:lnTo>
                    <a:pt x="620" y="66"/>
                  </a:lnTo>
                  <a:lnTo>
                    <a:pt x="621" y="66"/>
                  </a:lnTo>
                  <a:lnTo>
                    <a:pt x="620" y="64"/>
                  </a:lnTo>
                  <a:lnTo>
                    <a:pt x="618" y="61"/>
                  </a:lnTo>
                  <a:lnTo>
                    <a:pt x="618" y="60"/>
                  </a:lnTo>
                  <a:lnTo>
                    <a:pt x="618" y="60"/>
                  </a:lnTo>
                  <a:lnTo>
                    <a:pt x="618" y="58"/>
                  </a:lnTo>
                  <a:lnTo>
                    <a:pt x="618" y="58"/>
                  </a:lnTo>
                  <a:lnTo>
                    <a:pt x="620" y="56"/>
                  </a:lnTo>
                  <a:lnTo>
                    <a:pt x="621" y="56"/>
                  </a:lnTo>
                  <a:lnTo>
                    <a:pt x="623" y="55"/>
                  </a:lnTo>
                  <a:lnTo>
                    <a:pt x="625" y="55"/>
                  </a:lnTo>
                  <a:close/>
                  <a:moveTo>
                    <a:pt x="779" y="49"/>
                  </a:moveTo>
                  <a:lnTo>
                    <a:pt x="782" y="49"/>
                  </a:lnTo>
                  <a:lnTo>
                    <a:pt x="784" y="49"/>
                  </a:lnTo>
                  <a:lnTo>
                    <a:pt x="785" y="49"/>
                  </a:lnTo>
                  <a:lnTo>
                    <a:pt x="787" y="49"/>
                  </a:lnTo>
                  <a:lnTo>
                    <a:pt x="787" y="50"/>
                  </a:lnTo>
                  <a:lnTo>
                    <a:pt x="789" y="50"/>
                  </a:lnTo>
                  <a:lnTo>
                    <a:pt x="789" y="52"/>
                  </a:lnTo>
                  <a:lnTo>
                    <a:pt x="787" y="52"/>
                  </a:lnTo>
                  <a:lnTo>
                    <a:pt x="785" y="52"/>
                  </a:lnTo>
                  <a:lnTo>
                    <a:pt x="784" y="52"/>
                  </a:lnTo>
                  <a:lnTo>
                    <a:pt x="781" y="52"/>
                  </a:lnTo>
                  <a:lnTo>
                    <a:pt x="781" y="52"/>
                  </a:lnTo>
                  <a:lnTo>
                    <a:pt x="778" y="52"/>
                  </a:lnTo>
                  <a:lnTo>
                    <a:pt x="778" y="50"/>
                  </a:lnTo>
                  <a:lnTo>
                    <a:pt x="776" y="50"/>
                  </a:lnTo>
                  <a:lnTo>
                    <a:pt x="776" y="49"/>
                  </a:lnTo>
                  <a:lnTo>
                    <a:pt x="779" y="49"/>
                  </a:lnTo>
                  <a:lnTo>
                    <a:pt x="779" y="49"/>
                  </a:lnTo>
                  <a:close/>
                  <a:moveTo>
                    <a:pt x="584" y="34"/>
                  </a:moveTo>
                  <a:lnTo>
                    <a:pt x="585" y="34"/>
                  </a:lnTo>
                  <a:lnTo>
                    <a:pt x="587" y="34"/>
                  </a:lnTo>
                  <a:lnTo>
                    <a:pt x="590" y="36"/>
                  </a:lnTo>
                  <a:lnTo>
                    <a:pt x="588" y="36"/>
                  </a:lnTo>
                  <a:lnTo>
                    <a:pt x="588" y="37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5" y="37"/>
                  </a:lnTo>
                  <a:lnTo>
                    <a:pt x="584" y="37"/>
                  </a:lnTo>
                  <a:lnTo>
                    <a:pt x="584" y="37"/>
                  </a:lnTo>
                  <a:lnTo>
                    <a:pt x="584" y="36"/>
                  </a:lnTo>
                  <a:lnTo>
                    <a:pt x="584" y="34"/>
                  </a:lnTo>
                  <a:lnTo>
                    <a:pt x="584" y="34"/>
                  </a:lnTo>
                  <a:close/>
                  <a:moveTo>
                    <a:pt x="670" y="0"/>
                  </a:moveTo>
                  <a:lnTo>
                    <a:pt x="672" y="0"/>
                  </a:lnTo>
                  <a:lnTo>
                    <a:pt x="674" y="1"/>
                  </a:lnTo>
                  <a:lnTo>
                    <a:pt x="674" y="3"/>
                  </a:lnTo>
                  <a:lnTo>
                    <a:pt x="675" y="4"/>
                  </a:lnTo>
                  <a:lnTo>
                    <a:pt x="677" y="6"/>
                  </a:lnTo>
                  <a:lnTo>
                    <a:pt x="678" y="4"/>
                  </a:lnTo>
                  <a:lnTo>
                    <a:pt x="683" y="4"/>
                  </a:lnTo>
                  <a:lnTo>
                    <a:pt x="683" y="6"/>
                  </a:lnTo>
                  <a:lnTo>
                    <a:pt x="683" y="6"/>
                  </a:lnTo>
                  <a:lnTo>
                    <a:pt x="683" y="8"/>
                  </a:lnTo>
                  <a:lnTo>
                    <a:pt x="683" y="9"/>
                  </a:lnTo>
                  <a:lnTo>
                    <a:pt x="686" y="11"/>
                  </a:lnTo>
                  <a:lnTo>
                    <a:pt x="688" y="12"/>
                  </a:lnTo>
                  <a:lnTo>
                    <a:pt x="691" y="14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9"/>
                  </a:lnTo>
                  <a:lnTo>
                    <a:pt x="696" y="22"/>
                  </a:lnTo>
                  <a:lnTo>
                    <a:pt x="696" y="23"/>
                  </a:lnTo>
                  <a:lnTo>
                    <a:pt x="696" y="28"/>
                  </a:lnTo>
                  <a:lnTo>
                    <a:pt x="696" y="28"/>
                  </a:lnTo>
                  <a:lnTo>
                    <a:pt x="694" y="30"/>
                  </a:lnTo>
                  <a:lnTo>
                    <a:pt x="696" y="30"/>
                  </a:lnTo>
                  <a:lnTo>
                    <a:pt x="697" y="31"/>
                  </a:lnTo>
                  <a:lnTo>
                    <a:pt x="699" y="33"/>
                  </a:lnTo>
                  <a:lnTo>
                    <a:pt x="700" y="34"/>
                  </a:lnTo>
                  <a:lnTo>
                    <a:pt x="703" y="34"/>
                  </a:lnTo>
                  <a:lnTo>
                    <a:pt x="703" y="36"/>
                  </a:lnTo>
                  <a:lnTo>
                    <a:pt x="703" y="36"/>
                  </a:lnTo>
                  <a:lnTo>
                    <a:pt x="705" y="39"/>
                  </a:lnTo>
                  <a:lnTo>
                    <a:pt x="708" y="42"/>
                  </a:lnTo>
                  <a:lnTo>
                    <a:pt x="708" y="42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710" y="44"/>
                  </a:lnTo>
                  <a:lnTo>
                    <a:pt x="710" y="44"/>
                  </a:lnTo>
                  <a:lnTo>
                    <a:pt x="711" y="44"/>
                  </a:lnTo>
                  <a:lnTo>
                    <a:pt x="711" y="42"/>
                  </a:lnTo>
                  <a:lnTo>
                    <a:pt x="713" y="44"/>
                  </a:lnTo>
                  <a:lnTo>
                    <a:pt x="713" y="44"/>
                  </a:lnTo>
                  <a:lnTo>
                    <a:pt x="715" y="45"/>
                  </a:lnTo>
                  <a:lnTo>
                    <a:pt x="715" y="47"/>
                  </a:lnTo>
                  <a:lnTo>
                    <a:pt x="715" y="47"/>
                  </a:lnTo>
                  <a:lnTo>
                    <a:pt x="715" y="49"/>
                  </a:lnTo>
                  <a:lnTo>
                    <a:pt x="711" y="49"/>
                  </a:lnTo>
                  <a:lnTo>
                    <a:pt x="708" y="49"/>
                  </a:lnTo>
                  <a:lnTo>
                    <a:pt x="707" y="47"/>
                  </a:lnTo>
                  <a:lnTo>
                    <a:pt x="705" y="47"/>
                  </a:lnTo>
                  <a:lnTo>
                    <a:pt x="705" y="45"/>
                  </a:lnTo>
                  <a:lnTo>
                    <a:pt x="703" y="45"/>
                  </a:lnTo>
                  <a:lnTo>
                    <a:pt x="703" y="47"/>
                  </a:lnTo>
                  <a:lnTo>
                    <a:pt x="702" y="49"/>
                  </a:lnTo>
                  <a:lnTo>
                    <a:pt x="702" y="49"/>
                  </a:lnTo>
                  <a:lnTo>
                    <a:pt x="702" y="50"/>
                  </a:lnTo>
                  <a:lnTo>
                    <a:pt x="707" y="50"/>
                  </a:lnTo>
                  <a:lnTo>
                    <a:pt x="708" y="50"/>
                  </a:lnTo>
                  <a:lnTo>
                    <a:pt x="710" y="50"/>
                  </a:lnTo>
                  <a:lnTo>
                    <a:pt x="708" y="52"/>
                  </a:lnTo>
                  <a:lnTo>
                    <a:pt x="705" y="55"/>
                  </a:lnTo>
                  <a:lnTo>
                    <a:pt x="697" y="60"/>
                  </a:lnTo>
                  <a:lnTo>
                    <a:pt x="696" y="60"/>
                  </a:lnTo>
                  <a:lnTo>
                    <a:pt x="697" y="61"/>
                  </a:lnTo>
                  <a:lnTo>
                    <a:pt x="697" y="61"/>
                  </a:lnTo>
                  <a:lnTo>
                    <a:pt x="699" y="61"/>
                  </a:lnTo>
                  <a:lnTo>
                    <a:pt x="702" y="60"/>
                  </a:lnTo>
                  <a:lnTo>
                    <a:pt x="705" y="60"/>
                  </a:lnTo>
                  <a:lnTo>
                    <a:pt x="705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10" y="64"/>
                  </a:lnTo>
                  <a:lnTo>
                    <a:pt x="713" y="63"/>
                  </a:lnTo>
                  <a:lnTo>
                    <a:pt x="716" y="61"/>
                  </a:lnTo>
                  <a:lnTo>
                    <a:pt x="718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19" y="63"/>
                  </a:lnTo>
                  <a:lnTo>
                    <a:pt x="718" y="64"/>
                  </a:lnTo>
                  <a:lnTo>
                    <a:pt x="718" y="64"/>
                  </a:lnTo>
                  <a:lnTo>
                    <a:pt x="719" y="63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9" y="64"/>
                  </a:lnTo>
                  <a:lnTo>
                    <a:pt x="730" y="64"/>
                  </a:lnTo>
                  <a:lnTo>
                    <a:pt x="732" y="66"/>
                  </a:lnTo>
                  <a:lnTo>
                    <a:pt x="732" y="66"/>
                  </a:lnTo>
                  <a:lnTo>
                    <a:pt x="730" y="66"/>
                  </a:lnTo>
                  <a:lnTo>
                    <a:pt x="729" y="66"/>
                  </a:lnTo>
                  <a:lnTo>
                    <a:pt x="727" y="66"/>
                  </a:lnTo>
                  <a:lnTo>
                    <a:pt x="727" y="67"/>
                  </a:lnTo>
                  <a:lnTo>
                    <a:pt x="726" y="69"/>
                  </a:lnTo>
                  <a:lnTo>
                    <a:pt x="726" y="71"/>
                  </a:lnTo>
                  <a:lnTo>
                    <a:pt x="726" y="71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1" y="69"/>
                  </a:lnTo>
                  <a:lnTo>
                    <a:pt x="721" y="69"/>
                  </a:lnTo>
                  <a:lnTo>
                    <a:pt x="719" y="71"/>
                  </a:lnTo>
                  <a:lnTo>
                    <a:pt x="727" y="75"/>
                  </a:lnTo>
                  <a:lnTo>
                    <a:pt x="729" y="78"/>
                  </a:lnTo>
                  <a:lnTo>
                    <a:pt x="730" y="80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30" y="83"/>
                  </a:lnTo>
                  <a:lnTo>
                    <a:pt x="730" y="85"/>
                  </a:lnTo>
                  <a:lnTo>
                    <a:pt x="730" y="88"/>
                  </a:lnTo>
                  <a:lnTo>
                    <a:pt x="729" y="91"/>
                  </a:lnTo>
                  <a:lnTo>
                    <a:pt x="730" y="91"/>
                  </a:lnTo>
                  <a:lnTo>
                    <a:pt x="732" y="93"/>
                  </a:lnTo>
                  <a:lnTo>
                    <a:pt x="732" y="94"/>
                  </a:lnTo>
                  <a:lnTo>
                    <a:pt x="733" y="94"/>
                  </a:lnTo>
                  <a:lnTo>
                    <a:pt x="733" y="96"/>
                  </a:lnTo>
                  <a:lnTo>
                    <a:pt x="733" y="96"/>
                  </a:lnTo>
                  <a:lnTo>
                    <a:pt x="735" y="96"/>
                  </a:lnTo>
                  <a:lnTo>
                    <a:pt x="735" y="96"/>
                  </a:lnTo>
                  <a:lnTo>
                    <a:pt x="735" y="94"/>
                  </a:lnTo>
                  <a:lnTo>
                    <a:pt x="737" y="94"/>
                  </a:lnTo>
                  <a:lnTo>
                    <a:pt x="738" y="93"/>
                  </a:lnTo>
                  <a:lnTo>
                    <a:pt x="740" y="89"/>
                  </a:lnTo>
                  <a:lnTo>
                    <a:pt x="740" y="89"/>
                  </a:lnTo>
                  <a:lnTo>
                    <a:pt x="740" y="88"/>
                  </a:lnTo>
                  <a:lnTo>
                    <a:pt x="740" y="86"/>
                  </a:lnTo>
                  <a:lnTo>
                    <a:pt x="741" y="85"/>
                  </a:lnTo>
                  <a:lnTo>
                    <a:pt x="741" y="82"/>
                  </a:lnTo>
                  <a:lnTo>
                    <a:pt x="741" y="78"/>
                  </a:lnTo>
                  <a:lnTo>
                    <a:pt x="743" y="77"/>
                  </a:lnTo>
                  <a:lnTo>
                    <a:pt x="744" y="75"/>
                  </a:lnTo>
                  <a:lnTo>
                    <a:pt x="748" y="72"/>
                  </a:lnTo>
                  <a:lnTo>
                    <a:pt x="748" y="71"/>
                  </a:lnTo>
                  <a:lnTo>
                    <a:pt x="749" y="71"/>
                  </a:lnTo>
                  <a:lnTo>
                    <a:pt x="751" y="71"/>
                  </a:lnTo>
                  <a:lnTo>
                    <a:pt x="752" y="72"/>
                  </a:lnTo>
                  <a:lnTo>
                    <a:pt x="756" y="74"/>
                  </a:lnTo>
                  <a:lnTo>
                    <a:pt x="757" y="75"/>
                  </a:lnTo>
                  <a:lnTo>
                    <a:pt x="762" y="78"/>
                  </a:lnTo>
                  <a:lnTo>
                    <a:pt x="763" y="80"/>
                  </a:lnTo>
                  <a:lnTo>
                    <a:pt x="767" y="82"/>
                  </a:lnTo>
                  <a:lnTo>
                    <a:pt x="767" y="85"/>
                  </a:lnTo>
                  <a:lnTo>
                    <a:pt x="768" y="88"/>
                  </a:lnTo>
                  <a:lnTo>
                    <a:pt x="768" y="91"/>
                  </a:lnTo>
                  <a:lnTo>
                    <a:pt x="770" y="91"/>
                  </a:lnTo>
                  <a:lnTo>
                    <a:pt x="770" y="93"/>
                  </a:lnTo>
                  <a:lnTo>
                    <a:pt x="770" y="94"/>
                  </a:lnTo>
                  <a:lnTo>
                    <a:pt x="770" y="94"/>
                  </a:lnTo>
                  <a:lnTo>
                    <a:pt x="768" y="96"/>
                  </a:lnTo>
                  <a:lnTo>
                    <a:pt x="768" y="96"/>
                  </a:lnTo>
                  <a:lnTo>
                    <a:pt x="767" y="96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3" y="94"/>
                  </a:lnTo>
                  <a:lnTo>
                    <a:pt x="763" y="94"/>
                  </a:lnTo>
                  <a:lnTo>
                    <a:pt x="762" y="96"/>
                  </a:lnTo>
                  <a:lnTo>
                    <a:pt x="762" y="96"/>
                  </a:lnTo>
                  <a:lnTo>
                    <a:pt x="762" y="99"/>
                  </a:lnTo>
                  <a:lnTo>
                    <a:pt x="762" y="102"/>
                  </a:lnTo>
                  <a:lnTo>
                    <a:pt x="762" y="104"/>
                  </a:lnTo>
                  <a:lnTo>
                    <a:pt x="763" y="108"/>
                  </a:lnTo>
                  <a:lnTo>
                    <a:pt x="767" y="112"/>
                  </a:lnTo>
                  <a:lnTo>
                    <a:pt x="774" y="118"/>
                  </a:lnTo>
                  <a:lnTo>
                    <a:pt x="774" y="119"/>
                  </a:lnTo>
                  <a:lnTo>
                    <a:pt x="774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8" y="123"/>
                  </a:lnTo>
                  <a:lnTo>
                    <a:pt x="779" y="121"/>
                  </a:lnTo>
                  <a:lnTo>
                    <a:pt x="782" y="118"/>
                  </a:lnTo>
                  <a:lnTo>
                    <a:pt x="784" y="118"/>
                  </a:lnTo>
                  <a:lnTo>
                    <a:pt x="785" y="118"/>
                  </a:lnTo>
                  <a:lnTo>
                    <a:pt x="785" y="116"/>
                  </a:lnTo>
                  <a:lnTo>
                    <a:pt x="787" y="116"/>
                  </a:lnTo>
                  <a:lnTo>
                    <a:pt x="787" y="115"/>
                  </a:lnTo>
                  <a:lnTo>
                    <a:pt x="787" y="115"/>
                  </a:lnTo>
                  <a:lnTo>
                    <a:pt x="789" y="112"/>
                  </a:lnTo>
                  <a:lnTo>
                    <a:pt x="789" y="110"/>
                  </a:lnTo>
                  <a:lnTo>
                    <a:pt x="790" y="107"/>
                  </a:lnTo>
                  <a:lnTo>
                    <a:pt x="790" y="107"/>
                  </a:lnTo>
                  <a:lnTo>
                    <a:pt x="797" y="102"/>
                  </a:lnTo>
                  <a:lnTo>
                    <a:pt x="797" y="100"/>
                  </a:lnTo>
                  <a:lnTo>
                    <a:pt x="798" y="94"/>
                  </a:lnTo>
                  <a:lnTo>
                    <a:pt x="800" y="91"/>
                  </a:lnTo>
                  <a:lnTo>
                    <a:pt x="800" y="89"/>
                  </a:lnTo>
                  <a:lnTo>
                    <a:pt x="800" y="88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1" y="85"/>
                  </a:lnTo>
                  <a:lnTo>
                    <a:pt x="801" y="85"/>
                  </a:lnTo>
                  <a:lnTo>
                    <a:pt x="803" y="83"/>
                  </a:lnTo>
                  <a:lnTo>
                    <a:pt x="803" y="83"/>
                  </a:lnTo>
                  <a:lnTo>
                    <a:pt x="804" y="83"/>
                  </a:lnTo>
                  <a:lnTo>
                    <a:pt x="804" y="83"/>
                  </a:lnTo>
                  <a:lnTo>
                    <a:pt x="806" y="83"/>
                  </a:lnTo>
                  <a:lnTo>
                    <a:pt x="812" y="83"/>
                  </a:lnTo>
                  <a:lnTo>
                    <a:pt x="812" y="83"/>
                  </a:lnTo>
                  <a:lnTo>
                    <a:pt x="809" y="82"/>
                  </a:lnTo>
                  <a:lnTo>
                    <a:pt x="809" y="80"/>
                  </a:lnTo>
                  <a:lnTo>
                    <a:pt x="809" y="80"/>
                  </a:lnTo>
                  <a:lnTo>
                    <a:pt x="809" y="78"/>
                  </a:lnTo>
                  <a:lnTo>
                    <a:pt x="811" y="78"/>
                  </a:lnTo>
                  <a:lnTo>
                    <a:pt x="812" y="77"/>
                  </a:lnTo>
                  <a:lnTo>
                    <a:pt x="812" y="77"/>
                  </a:lnTo>
                  <a:lnTo>
                    <a:pt x="812" y="75"/>
                  </a:lnTo>
                  <a:lnTo>
                    <a:pt x="812" y="75"/>
                  </a:lnTo>
                  <a:lnTo>
                    <a:pt x="809" y="74"/>
                  </a:lnTo>
                  <a:lnTo>
                    <a:pt x="806" y="74"/>
                  </a:lnTo>
                  <a:lnTo>
                    <a:pt x="806" y="72"/>
                  </a:lnTo>
                  <a:lnTo>
                    <a:pt x="804" y="72"/>
                  </a:lnTo>
                  <a:lnTo>
                    <a:pt x="804" y="69"/>
                  </a:lnTo>
                  <a:lnTo>
                    <a:pt x="804" y="69"/>
                  </a:lnTo>
                  <a:lnTo>
                    <a:pt x="804" y="67"/>
                  </a:lnTo>
                  <a:lnTo>
                    <a:pt x="804" y="66"/>
                  </a:lnTo>
                  <a:lnTo>
                    <a:pt x="804" y="66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803" y="61"/>
                  </a:lnTo>
                  <a:lnTo>
                    <a:pt x="803" y="61"/>
                  </a:lnTo>
                  <a:lnTo>
                    <a:pt x="803" y="58"/>
                  </a:lnTo>
                  <a:lnTo>
                    <a:pt x="803" y="58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4" y="55"/>
                  </a:lnTo>
                  <a:lnTo>
                    <a:pt x="806" y="56"/>
                  </a:lnTo>
                  <a:lnTo>
                    <a:pt x="808" y="56"/>
                  </a:lnTo>
                  <a:lnTo>
                    <a:pt x="809" y="56"/>
                  </a:lnTo>
                  <a:lnTo>
                    <a:pt x="812" y="56"/>
                  </a:lnTo>
                  <a:lnTo>
                    <a:pt x="815" y="55"/>
                  </a:lnTo>
                  <a:lnTo>
                    <a:pt x="820" y="56"/>
                  </a:lnTo>
                  <a:lnTo>
                    <a:pt x="820" y="56"/>
                  </a:lnTo>
                  <a:lnTo>
                    <a:pt x="825" y="58"/>
                  </a:lnTo>
                  <a:lnTo>
                    <a:pt x="830" y="60"/>
                  </a:lnTo>
                  <a:lnTo>
                    <a:pt x="831" y="60"/>
                  </a:lnTo>
                  <a:lnTo>
                    <a:pt x="839" y="60"/>
                  </a:lnTo>
                  <a:lnTo>
                    <a:pt x="842" y="60"/>
                  </a:lnTo>
                  <a:lnTo>
                    <a:pt x="844" y="60"/>
                  </a:lnTo>
                  <a:lnTo>
                    <a:pt x="849" y="61"/>
                  </a:lnTo>
                  <a:lnTo>
                    <a:pt x="847" y="63"/>
                  </a:lnTo>
                  <a:lnTo>
                    <a:pt x="847" y="64"/>
                  </a:lnTo>
                  <a:lnTo>
                    <a:pt x="844" y="64"/>
                  </a:lnTo>
                  <a:lnTo>
                    <a:pt x="842" y="64"/>
                  </a:lnTo>
                  <a:lnTo>
                    <a:pt x="844" y="66"/>
                  </a:lnTo>
                  <a:lnTo>
                    <a:pt x="849" y="67"/>
                  </a:lnTo>
                  <a:lnTo>
                    <a:pt x="850" y="69"/>
                  </a:lnTo>
                  <a:lnTo>
                    <a:pt x="850" y="69"/>
                  </a:lnTo>
                  <a:lnTo>
                    <a:pt x="850" y="71"/>
                  </a:lnTo>
                  <a:lnTo>
                    <a:pt x="850" y="71"/>
                  </a:lnTo>
                  <a:lnTo>
                    <a:pt x="852" y="71"/>
                  </a:lnTo>
                  <a:lnTo>
                    <a:pt x="853" y="71"/>
                  </a:lnTo>
                  <a:lnTo>
                    <a:pt x="858" y="71"/>
                  </a:lnTo>
                  <a:lnTo>
                    <a:pt x="861" y="72"/>
                  </a:lnTo>
                  <a:lnTo>
                    <a:pt x="863" y="72"/>
                  </a:lnTo>
                  <a:lnTo>
                    <a:pt x="863" y="74"/>
                  </a:lnTo>
                  <a:lnTo>
                    <a:pt x="863" y="74"/>
                  </a:lnTo>
                  <a:lnTo>
                    <a:pt x="860" y="77"/>
                  </a:lnTo>
                  <a:lnTo>
                    <a:pt x="856" y="78"/>
                  </a:lnTo>
                  <a:lnTo>
                    <a:pt x="853" y="80"/>
                  </a:lnTo>
                  <a:lnTo>
                    <a:pt x="853" y="80"/>
                  </a:lnTo>
                  <a:lnTo>
                    <a:pt x="858" y="80"/>
                  </a:lnTo>
                  <a:lnTo>
                    <a:pt x="861" y="80"/>
                  </a:lnTo>
                  <a:lnTo>
                    <a:pt x="863" y="82"/>
                  </a:lnTo>
                  <a:lnTo>
                    <a:pt x="863" y="82"/>
                  </a:lnTo>
                  <a:lnTo>
                    <a:pt x="864" y="83"/>
                  </a:lnTo>
                  <a:lnTo>
                    <a:pt x="864" y="83"/>
                  </a:lnTo>
                  <a:lnTo>
                    <a:pt x="864" y="85"/>
                  </a:lnTo>
                  <a:lnTo>
                    <a:pt x="864" y="86"/>
                  </a:lnTo>
                  <a:lnTo>
                    <a:pt x="860" y="88"/>
                  </a:lnTo>
                  <a:lnTo>
                    <a:pt x="858" y="89"/>
                  </a:lnTo>
                  <a:lnTo>
                    <a:pt x="856" y="89"/>
                  </a:lnTo>
                  <a:lnTo>
                    <a:pt x="855" y="91"/>
                  </a:lnTo>
                  <a:lnTo>
                    <a:pt x="853" y="91"/>
                  </a:lnTo>
                  <a:lnTo>
                    <a:pt x="852" y="89"/>
                  </a:lnTo>
                  <a:lnTo>
                    <a:pt x="850" y="89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7" y="93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9"/>
                  </a:lnTo>
                  <a:lnTo>
                    <a:pt x="852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2" y="100"/>
                  </a:lnTo>
                  <a:lnTo>
                    <a:pt x="852" y="102"/>
                  </a:lnTo>
                  <a:lnTo>
                    <a:pt x="852" y="102"/>
                  </a:lnTo>
                  <a:lnTo>
                    <a:pt x="852" y="104"/>
                  </a:lnTo>
                  <a:lnTo>
                    <a:pt x="853" y="105"/>
                  </a:lnTo>
                  <a:lnTo>
                    <a:pt x="855" y="107"/>
                  </a:lnTo>
                  <a:lnTo>
                    <a:pt x="858" y="110"/>
                  </a:lnTo>
                  <a:lnTo>
                    <a:pt x="861" y="112"/>
                  </a:lnTo>
                  <a:lnTo>
                    <a:pt x="861" y="113"/>
                  </a:lnTo>
                  <a:lnTo>
                    <a:pt x="864" y="115"/>
                  </a:lnTo>
                  <a:lnTo>
                    <a:pt x="864" y="116"/>
                  </a:lnTo>
                  <a:lnTo>
                    <a:pt x="863" y="118"/>
                  </a:lnTo>
                  <a:lnTo>
                    <a:pt x="863" y="123"/>
                  </a:lnTo>
                  <a:lnTo>
                    <a:pt x="861" y="124"/>
                  </a:lnTo>
                  <a:lnTo>
                    <a:pt x="861" y="126"/>
                  </a:lnTo>
                  <a:lnTo>
                    <a:pt x="858" y="127"/>
                  </a:lnTo>
                  <a:lnTo>
                    <a:pt x="858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3" y="129"/>
                  </a:lnTo>
                  <a:lnTo>
                    <a:pt x="852" y="132"/>
                  </a:lnTo>
                  <a:lnTo>
                    <a:pt x="850" y="132"/>
                  </a:lnTo>
                  <a:lnTo>
                    <a:pt x="850" y="134"/>
                  </a:lnTo>
                  <a:lnTo>
                    <a:pt x="849" y="134"/>
                  </a:lnTo>
                  <a:lnTo>
                    <a:pt x="845" y="137"/>
                  </a:lnTo>
                  <a:lnTo>
                    <a:pt x="844" y="137"/>
                  </a:lnTo>
                  <a:lnTo>
                    <a:pt x="839" y="138"/>
                  </a:lnTo>
                  <a:lnTo>
                    <a:pt x="836" y="141"/>
                  </a:lnTo>
                  <a:lnTo>
                    <a:pt x="834" y="141"/>
                  </a:lnTo>
                  <a:lnTo>
                    <a:pt x="833" y="143"/>
                  </a:lnTo>
                  <a:lnTo>
                    <a:pt x="831" y="143"/>
                  </a:lnTo>
                  <a:lnTo>
                    <a:pt x="830" y="141"/>
                  </a:lnTo>
                  <a:lnTo>
                    <a:pt x="830" y="140"/>
                  </a:lnTo>
                  <a:lnTo>
                    <a:pt x="830" y="140"/>
                  </a:lnTo>
                  <a:lnTo>
                    <a:pt x="828" y="138"/>
                  </a:lnTo>
                  <a:lnTo>
                    <a:pt x="825" y="135"/>
                  </a:lnTo>
                  <a:lnTo>
                    <a:pt x="825" y="134"/>
                  </a:lnTo>
                  <a:lnTo>
                    <a:pt x="823" y="134"/>
                  </a:lnTo>
                  <a:lnTo>
                    <a:pt x="822" y="134"/>
                  </a:lnTo>
                  <a:lnTo>
                    <a:pt x="822" y="134"/>
                  </a:lnTo>
                  <a:lnTo>
                    <a:pt x="820" y="132"/>
                  </a:lnTo>
                  <a:lnTo>
                    <a:pt x="819" y="132"/>
                  </a:lnTo>
                  <a:lnTo>
                    <a:pt x="819" y="132"/>
                  </a:lnTo>
                  <a:lnTo>
                    <a:pt x="820" y="130"/>
                  </a:lnTo>
                  <a:lnTo>
                    <a:pt x="820" y="130"/>
                  </a:lnTo>
                  <a:lnTo>
                    <a:pt x="817" y="129"/>
                  </a:lnTo>
                  <a:lnTo>
                    <a:pt x="817" y="127"/>
                  </a:lnTo>
                  <a:lnTo>
                    <a:pt x="817" y="127"/>
                  </a:lnTo>
                  <a:lnTo>
                    <a:pt x="814" y="127"/>
                  </a:lnTo>
                  <a:lnTo>
                    <a:pt x="812" y="126"/>
                  </a:lnTo>
                  <a:lnTo>
                    <a:pt x="809" y="129"/>
                  </a:lnTo>
                  <a:lnTo>
                    <a:pt x="809" y="129"/>
                  </a:lnTo>
                  <a:lnTo>
                    <a:pt x="809" y="130"/>
                  </a:lnTo>
                  <a:lnTo>
                    <a:pt x="809" y="130"/>
                  </a:lnTo>
                  <a:lnTo>
                    <a:pt x="811" y="130"/>
                  </a:lnTo>
                  <a:lnTo>
                    <a:pt x="811" y="129"/>
                  </a:lnTo>
                  <a:lnTo>
                    <a:pt x="812" y="129"/>
                  </a:lnTo>
                  <a:lnTo>
                    <a:pt x="814" y="129"/>
                  </a:lnTo>
                  <a:lnTo>
                    <a:pt x="815" y="129"/>
                  </a:lnTo>
                  <a:lnTo>
                    <a:pt x="815" y="130"/>
                  </a:lnTo>
                  <a:lnTo>
                    <a:pt x="815" y="130"/>
                  </a:lnTo>
                  <a:lnTo>
                    <a:pt x="820" y="134"/>
                  </a:lnTo>
                  <a:lnTo>
                    <a:pt x="822" y="135"/>
                  </a:lnTo>
                  <a:lnTo>
                    <a:pt x="822" y="135"/>
                  </a:lnTo>
                  <a:lnTo>
                    <a:pt x="822" y="137"/>
                  </a:lnTo>
                  <a:lnTo>
                    <a:pt x="823" y="138"/>
                  </a:lnTo>
                  <a:lnTo>
                    <a:pt x="825" y="141"/>
                  </a:lnTo>
                  <a:lnTo>
                    <a:pt x="826" y="145"/>
                  </a:lnTo>
                  <a:lnTo>
                    <a:pt x="828" y="146"/>
                  </a:lnTo>
                  <a:lnTo>
                    <a:pt x="826" y="146"/>
                  </a:lnTo>
                  <a:lnTo>
                    <a:pt x="826" y="146"/>
                  </a:lnTo>
                  <a:lnTo>
                    <a:pt x="825" y="146"/>
                  </a:lnTo>
                  <a:lnTo>
                    <a:pt x="820" y="145"/>
                  </a:lnTo>
                  <a:lnTo>
                    <a:pt x="820" y="145"/>
                  </a:lnTo>
                  <a:lnTo>
                    <a:pt x="819" y="145"/>
                  </a:lnTo>
                  <a:lnTo>
                    <a:pt x="819" y="146"/>
                  </a:lnTo>
                  <a:lnTo>
                    <a:pt x="817" y="146"/>
                  </a:lnTo>
                  <a:lnTo>
                    <a:pt x="815" y="146"/>
                  </a:lnTo>
                  <a:lnTo>
                    <a:pt x="811" y="145"/>
                  </a:lnTo>
                  <a:lnTo>
                    <a:pt x="809" y="143"/>
                  </a:lnTo>
                  <a:lnTo>
                    <a:pt x="808" y="143"/>
                  </a:lnTo>
                  <a:lnTo>
                    <a:pt x="806" y="140"/>
                  </a:lnTo>
                  <a:lnTo>
                    <a:pt x="803" y="138"/>
                  </a:lnTo>
                  <a:lnTo>
                    <a:pt x="801" y="138"/>
                  </a:lnTo>
                  <a:lnTo>
                    <a:pt x="798" y="138"/>
                  </a:lnTo>
                  <a:lnTo>
                    <a:pt x="795" y="138"/>
                  </a:lnTo>
                  <a:lnTo>
                    <a:pt x="787" y="138"/>
                  </a:lnTo>
                  <a:lnTo>
                    <a:pt x="785" y="138"/>
                  </a:lnTo>
                  <a:lnTo>
                    <a:pt x="785" y="138"/>
                  </a:lnTo>
                  <a:lnTo>
                    <a:pt x="785" y="140"/>
                  </a:lnTo>
                  <a:lnTo>
                    <a:pt x="785" y="140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5" y="143"/>
                  </a:lnTo>
                  <a:lnTo>
                    <a:pt x="787" y="143"/>
                  </a:lnTo>
                  <a:lnTo>
                    <a:pt x="792" y="145"/>
                  </a:lnTo>
                  <a:lnTo>
                    <a:pt x="793" y="146"/>
                  </a:lnTo>
                  <a:lnTo>
                    <a:pt x="795" y="146"/>
                  </a:lnTo>
                  <a:lnTo>
                    <a:pt x="797" y="148"/>
                  </a:lnTo>
                  <a:lnTo>
                    <a:pt x="797" y="148"/>
                  </a:lnTo>
                  <a:lnTo>
                    <a:pt x="795" y="149"/>
                  </a:lnTo>
                  <a:lnTo>
                    <a:pt x="795" y="151"/>
                  </a:lnTo>
                  <a:lnTo>
                    <a:pt x="785" y="159"/>
                  </a:lnTo>
                  <a:lnTo>
                    <a:pt x="782" y="162"/>
                  </a:lnTo>
                  <a:lnTo>
                    <a:pt x="779" y="165"/>
                  </a:lnTo>
                  <a:lnTo>
                    <a:pt x="778" y="167"/>
                  </a:lnTo>
                  <a:lnTo>
                    <a:pt x="778" y="167"/>
                  </a:lnTo>
                  <a:lnTo>
                    <a:pt x="774" y="167"/>
                  </a:lnTo>
                  <a:lnTo>
                    <a:pt x="771" y="167"/>
                  </a:lnTo>
                  <a:lnTo>
                    <a:pt x="767" y="167"/>
                  </a:lnTo>
                  <a:lnTo>
                    <a:pt x="765" y="165"/>
                  </a:lnTo>
                  <a:lnTo>
                    <a:pt x="760" y="162"/>
                  </a:lnTo>
                  <a:lnTo>
                    <a:pt x="759" y="160"/>
                  </a:lnTo>
                  <a:lnTo>
                    <a:pt x="757" y="160"/>
                  </a:lnTo>
                  <a:lnTo>
                    <a:pt x="756" y="159"/>
                  </a:lnTo>
                  <a:lnTo>
                    <a:pt x="756" y="159"/>
                  </a:lnTo>
                  <a:lnTo>
                    <a:pt x="752" y="159"/>
                  </a:lnTo>
                  <a:lnTo>
                    <a:pt x="751" y="157"/>
                  </a:lnTo>
                  <a:lnTo>
                    <a:pt x="746" y="154"/>
                  </a:lnTo>
                  <a:lnTo>
                    <a:pt x="743" y="154"/>
                  </a:lnTo>
                  <a:lnTo>
                    <a:pt x="741" y="152"/>
                  </a:lnTo>
                  <a:lnTo>
                    <a:pt x="740" y="152"/>
                  </a:lnTo>
                  <a:lnTo>
                    <a:pt x="738" y="152"/>
                  </a:lnTo>
                  <a:lnTo>
                    <a:pt x="740" y="154"/>
                  </a:lnTo>
                  <a:lnTo>
                    <a:pt x="740" y="154"/>
                  </a:lnTo>
                  <a:lnTo>
                    <a:pt x="738" y="154"/>
                  </a:lnTo>
                  <a:lnTo>
                    <a:pt x="737" y="154"/>
                  </a:lnTo>
                  <a:lnTo>
                    <a:pt x="733" y="152"/>
                  </a:lnTo>
                  <a:lnTo>
                    <a:pt x="730" y="152"/>
                  </a:lnTo>
                  <a:lnTo>
                    <a:pt x="729" y="152"/>
                  </a:lnTo>
                  <a:lnTo>
                    <a:pt x="726" y="152"/>
                  </a:lnTo>
                  <a:lnTo>
                    <a:pt x="722" y="152"/>
                  </a:lnTo>
                  <a:lnTo>
                    <a:pt x="719" y="152"/>
                  </a:lnTo>
                  <a:lnTo>
                    <a:pt x="718" y="152"/>
                  </a:lnTo>
                  <a:lnTo>
                    <a:pt x="718" y="152"/>
                  </a:lnTo>
                  <a:lnTo>
                    <a:pt x="719" y="154"/>
                  </a:lnTo>
                  <a:lnTo>
                    <a:pt x="722" y="156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4" y="152"/>
                  </a:lnTo>
                  <a:lnTo>
                    <a:pt x="729" y="154"/>
                  </a:lnTo>
                  <a:lnTo>
                    <a:pt x="735" y="156"/>
                  </a:lnTo>
                  <a:lnTo>
                    <a:pt x="737" y="156"/>
                  </a:lnTo>
                  <a:lnTo>
                    <a:pt x="738" y="157"/>
                  </a:lnTo>
                  <a:lnTo>
                    <a:pt x="741" y="157"/>
                  </a:lnTo>
                  <a:lnTo>
                    <a:pt x="743" y="160"/>
                  </a:lnTo>
                  <a:lnTo>
                    <a:pt x="749" y="165"/>
                  </a:lnTo>
                  <a:lnTo>
                    <a:pt x="751" y="165"/>
                  </a:lnTo>
                  <a:lnTo>
                    <a:pt x="752" y="167"/>
                  </a:lnTo>
                  <a:lnTo>
                    <a:pt x="763" y="168"/>
                  </a:lnTo>
                  <a:lnTo>
                    <a:pt x="768" y="168"/>
                  </a:lnTo>
                  <a:lnTo>
                    <a:pt x="776" y="168"/>
                  </a:lnTo>
                  <a:lnTo>
                    <a:pt x="779" y="170"/>
                  </a:lnTo>
                  <a:lnTo>
                    <a:pt x="781" y="170"/>
                  </a:lnTo>
                  <a:lnTo>
                    <a:pt x="781" y="173"/>
                  </a:lnTo>
                  <a:lnTo>
                    <a:pt x="781" y="173"/>
                  </a:lnTo>
                  <a:lnTo>
                    <a:pt x="779" y="176"/>
                  </a:lnTo>
                  <a:lnTo>
                    <a:pt x="778" y="179"/>
                  </a:lnTo>
                  <a:lnTo>
                    <a:pt x="768" y="189"/>
                  </a:lnTo>
                  <a:lnTo>
                    <a:pt x="767" y="192"/>
                  </a:lnTo>
                  <a:lnTo>
                    <a:pt x="767" y="192"/>
                  </a:lnTo>
                  <a:lnTo>
                    <a:pt x="765" y="193"/>
                  </a:lnTo>
                  <a:lnTo>
                    <a:pt x="762" y="197"/>
                  </a:lnTo>
                  <a:lnTo>
                    <a:pt x="757" y="198"/>
                  </a:lnTo>
                  <a:lnTo>
                    <a:pt x="756" y="198"/>
                  </a:lnTo>
                  <a:lnTo>
                    <a:pt x="752" y="198"/>
                  </a:lnTo>
                  <a:lnTo>
                    <a:pt x="751" y="198"/>
                  </a:lnTo>
                  <a:lnTo>
                    <a:pt x="749" y="195"/>
                  </a:lnTo>
                  <a:lnTo>
                    <a:pt x="749" y="195"/>
                  </a:lnTo>
                  <a:lnTo>
                    <a:pt x="751" y="198"/>
                  </a:lnTo>
                  <a:lnTo>
                    <a:pt x="751" y="198"/>
                  </a:lnTo>
                  <a:lnTo>
                    <a:pt x="749" y="198"/>
                  </a:lnTo>
                  <a:lnTo>
                    <a:pt x="746" y="197"/>
                  </a:lnTo>
                  <a:lnTo>
                    <a:pt x="746" y="198"/>
                  </a:lnTo>
                  <a:lnTo>
                    <a:pt x="744" y="198"/>
                  </a:lnTo>
                  <a:lnTo>
                    <a:pt x="744" y="198"/>
                  </a:lnTo>
                  <a:lnTo>
                    <a:pt x="743" y="198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5"/>
                  </a:lnTo>
                  <a:lnTo>
                    <a:pt x="740" y="193"/>
                  </a:lnTo>
                  <a:lnTo>
                    <a:pt x="737" y="195"/>
                  </a:lnTo>
                  <a:lnTo>
                    <a:pt x="737" y="195"/>
                  </a:lnTo>
                  <a:lnTo>
                    <a:pt x="738" y="197"/>
                  </a:lnTo>
                  <a:lnTo>
                    <a:pt x="738" y="197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38" y="200"/>
                  </a:lnTo>
                  <a:lnTo>
                    <a:pt x="735" y="198"/>
                  </a:lnTo>
                  <a:lnTo>
                    <a:pt x="735" y="198"/>
                  </a:lnTo>
                  <a:lnTo>
                    <a:pt x="737" y="201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2" y="208"/>
                  </a:lnTo>
                  <a:lnTo>
                    <a:pt x="732" y="206"/>
                  </a:lnTo>
                  <a:lnTo>
                    <a:pt x="730" y="206"/>
                  </a:lnTo>
                  <a:lnTo>
                    <a:pt x="729" y="206"/>
                  </a:lnTo>
                  <a:lnTo>
                    <a:pt x="729" y="208"/>
                  </a:lnTo>
                  <a:lnTo>
                    <a:pt x="727" y="208"/>
                  </a:lnTo>
                  <a:lnTo>
                    <a:pt x="726" y="208"/>
                  </a:lnTo>
                  <a:lnTo>
                    <a:pt x="724" y="208"/>
                  </a:lnTo>
                  <a:lnTo>
                    <a:pt x="722" y="208"/>
                  </a:lnTo>
                  <a:lnTo>
                    <a:pt x="716" y="204"/>
                  </a:lnTo>
                  <a:lnTo>
                    <a:pt x="713" y="204"/>
                  </a:lnTo>
                  <a:lnTo>
                    <a:pt x="710" y="204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08" y="203"/>
                  </a:lnTo>
                  <a:lnTo>
                    <a:pt x="708" y="203"/>
                  </a:lnTo>
                  <a:lnTo>
                    <a:pt x="707" y="203"/>
                  </a:lnTo>
                  <a:lnTo>
                    <a:pt x="703" y="203"/>
                  </a:lnTo>
                  <a:lnTo>
                    <a:pt x="700" y="203"/>
                  </a:lnTo>
                  <a:lnTo>
                    <a:pt x="694" y="200"/>
                  </a:lnTo>
                  <a:lnTo>
                    <a:pt x="688" y="198"/>
                  </a:lnTo>
                  <a:lnTo>
                    <a:pt x="685" y="195"/>
                  </a:lnTo>
                  <a:lnTo>
                    <a:pt x="686" y="197"/>
                  </a:lnTo>
                  <a:lnTo>
                    <a:pt x="686" y="198"/>
                  </a:lnTo>
                  <a:lnTo>
                    <a:pt x="685" y="198"/>
                  </a:lnTo>
                  <a:lnTo>
                    <a:pt x="685" y="200"/>
                  </a:lnTo>
                  <a:lnTo>
                    <a:pt x="686" y="201"/>
                  </a:lnTo>
                  <a:lnTo>
                    <a:pt x="688" y="201"/>
                  </a:lnTo>
                  <a:lnTo>
                    <a:pt x="691" y="201"/>
                  </a:lnTo>
                  <a:lnTo>
                    <a:pt x="691" y="201"/>
                  </a:lnTo>
                  <a:lnTo>
                    <a:pt x="689" y="201"/>
                  </a:lnTo>
                  <a:lnTo>
                    <a:pt x="689" y="200"/>
                  </a:lnTo>
                  <a:lnTo>
                    <a:pt x="688" y="200"/>
                  </a:lnTo>
                  <a:lnTo>
                    <a:pt x="689" y="200"/>
                  </a:lnTo>
                  <a:lnTo>
                    <a:pt x="691" y="200"/>
                  </a:lnTo>
                  <a:lnTo>
                    <a:pt x="692" y="200"/>
                  </a:lnTo>
                  <a:lnTo>
                    <a:pt x="702" y="204"/>
                  </a:lnTo>
                  <a:lnTo>
                    <a:pt x="703" y="204"/>
                  </a:lnTo>
                  <a:lnTo>
                    <a:pt x="707" y="204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2" y="208"/>
                  </a:lnTo>
                  <a:lnTo>
                    <a:pt x="702" y="209"/>
                  </a:lnTo>
                  <a:lnTo>
                    <a:pt x="705" y="208"/>
                  </a:lnTo>
                  <a:lnTo>
                    <a:pt x="708" y="206"/>
                  </a:lnTo>
                  <a:lnTo>
                    <a:pt x="710" y="206"/>
                  </a:lnTo>
                  <a:lnTo>
                    <a:pt x="711" y="204"/>
                  </a:lnTo>
                  <a:lnTo>
                    <a:pt x="713" y="206"/>
                  </a:lnTo>
                  <a:lnTo>
                    <a:pt x="716" y="208"/>
                  </a:lnTo>
                  <a:lnTo>
                    <a:pt x="719" y="209"/>
                  </a:lnTo>
                  <a:lnTo>
                    <a:pt x="722" y="211"/>
                  </a:lnTo>
                  <a:lnTo>
                    <a:pt x="724" y="211"/>
                  </a:lnTo>
                  <a:lnTo>
                    <a:pt x="727" y="212"/>
                  </a:lnTo>
                  <a:lnTo>
                    <a:pt x="727" y="214"/>
                  </a:lnTo>
                  <a:lnTo>
                    <a:pt x="727" y="219"/>
                  </a:lnTo>
                  <a:lnTo>
                    <a:pt x="727" y="220"/>
                  </a:lnTo>
                  <a:lnTo>
                    <a:pt x="727" y="220"/>
                  </a:lnTo>
                  <a:lnTo>
                    <a:pt x="727" y="222"/>
                  </a:lnTo>
                  <a:lnTo>
                    <a:pt x="726" y="222"/>
                  </a:lnTo>
                  <a:lnTo>
                    <a:pt x="722" y="222"/>
                  </a:lnTo>
                  <a:lnTo>
                    <a:pt x="721" y="223"/>
                  </a:lnTo>
                  <a:lnTo>
                    <a:pt x="718" y="225"/>
                  </a:lnTo>
                  <a:lnTo>
                    <a:pt x="716" y="225"/>
                  </a:lnTo>
                  <a:lnTo>
                    <a:pt x="711" y="225"/>
                  </a:lnTo>
                  <a:lnTo>
                    <a:pt x="708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3" y="225"/>
                  </a:lnTo>
                  <a:lnTo>
                    <a:pt x="703" y="225"/>
                  </a:lnTo>
                  <a:lnTo>
                    <a:pt x="703" y="227"/>
                  </a:lnTo>
                  <a:lnTo>
                    <a:pt x="703" y="227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07" y="228"/>
                  </a:lnTo>
                  <a:lnTo>
                    <a:pt x="710" y="230"/>
                  </a:lnTo>
                  <a:lnTo>
                    <a:pt x="710" y="230"/>
                  </a:lnTo>
                  <a:lnTo>
                    <a:pt x="710" y="231"/>
                  </a:lnTo>
                  <a:lnTo>
                    <a:pt x="708" y="231"/>
                  </a:lnTo>
                  <a:lnTo>
                    <a:pt x="708" y="231"/>
                  </a:lnTo>
                  <a:lnTo>
                    <a:pt x="705" y="230"/>
                  </a:lnTo>
                  <a:lnTo>
                    <a:pt x="705" y="230"/>
                  </a:lnTo>
                  <a:lnTo>
                    <a:pt x="703" y="231"/>
                  </a:lnTo>
                  <a:lnTo>
                    <a:pt x="703" y="231"/>
                  </a:lnTo>
                  <a:lnTo>
                    <a:pt x="702" y="231"/>
                  </a:lnTo>
                  <a:lnTo>
                    <a:pt x="700" y="231"/>
                  </a:lnTo>
                  <a:lnTo>
                    <a:pt x="700" y="233"/>
                  </a:lnTo>
                  <a:lnTo>
                    <a:pt x="700" y="233"/>
                  </a:lnTo>
                  <a:lnTo>
                    <a:pt x="699" y="234"/>
                  </a:lnTo>
                  <a:lnTo>
                    <a:pt x="697" y="234"/>
                  </a:lnTo>
                  <a:lnTo>
                    <a:pt x="697" y="236"/>
                  </a:lnTo>
                  <a:lnTo>
                    <a:pt x="699" y="236"/>
                  </a:lnTo>
                  <a:lnTo>
                    <a:pt x="700" y="238"/>
                  </a:lnTo>
                  <a:lnTo>
                    <a:pt x="700" y="239"/>
                  </a:lnTo>
                  <a:lnTo>
                    <a:pt x="702" y="239"/>
                  </a:lnTo>
                  <a:lnTo>
                    <a:pt x="700" y="239"/>
                  </a:lnTo>
                  <a:lnTo>
                    <a:pt x="699" y="239"/>
                  </a:lnTo>
                  <a:lnTo>
                    <a:pt x="699" y="238"/>
                  </a:lnTo>
                  <a:lnTo>
                    <a:pt x="696" y="236"/>
                  </a:lnTo>
                  <a:lnTo>
                    <a:pt x="692" y="236"/>
                  </a:lnTo>
                  <a:lnTo>
                    <a:pt x="691" y="236"/>
                  </a:lnTo>
                  <a:lnTo>
                    <a:pt x="692" y="236"/>
                  </a:lnTo>
                  <a:lnTo>
                    <a:pt x="694" y="238"/>
                  </a:lnTo>
                  <a:lnTo>
                    <a:pt x="696" y="238"/>
                  </a:lnTo>
                  <a:lnTo>
                    <a:pt x="696" y="239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2"/>
                  </a:lnTo>
                  <a:lnTo>
                    <a:pt x="694" y="242"/>
                  </a:lnTo>
                  <a:lnTo>
                    <a:pt x="692" y="242"/>
                  </a:lnTo>
                  <a:lnTo>
                    <a:pt x="689" y="242"/>
                  </a:lnTo>
                  <a:lnTo>
                    <a:pt x="689" y="244"/>
                  </a:lnTo>
                  <a:lnTo>
                    <a:pt x="689" y="244"/>
                  </a:lnTo>
                  <a:lnTo>
                    <a:pt x="691" y="244"/>
                  </a:lnTo>
                  <a:lnTo>
                    <a:pt x="689" y="245"/>
                  </a:lnTo>
                  <a:lnTo>
                    <a:pt x="689" y="245"/>
                  </a:lnTo>
                  <a:lnTo>
                    <a:pt x="686" y="245"/>
                  </a:lnTo>
                  <a:lnTo>
                    <a:pt x="686" y="247"/>
                  </a:lnTo>
                  <a:lnTo>
                    <a:pt x="688" y="247"/>
                  </a:lnTo>
                  <a:lnTo>
                    <a:pt x="688" y="247"/>
                  </a:lnTo>
                  <a:lnTo>
                    <a:pt x="689" y="249"/>
                  </a:lnTo>
                  <a:lnTo>
                    <a:pt x="689" y="249"/>
                  </a:lnTo>
                  <a:lnTo>
                    <a:pt x="689" y="250"/>
                  </a:lnTo>
                  <a:lnTo>
                    <a:pt x="688" y="250"/>
                  </a:lnTo>
                  <a:lnTo>
                    <a:pt x="685" y="252"/>
                  </a:lnTo>
                  <a:lnTo>
                    <a:pt x="681" y="255"/>
                  </a:lnTo>
                  <a:lnTo>
                    <a:pt x="681" y="256"/>
                  </a:lnTo>
                  <a:lnTo>
                    <a:pt x="681" y="258"/>
                  </a:lnTo>
                  <a:lnTo>
                    <a:pt x="681" y="258"/>
                  </a:lnTo>
                  <a:lnTo>
                    <a:pt x="681" y="260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80" y="260"/>
                  </a:lnTo>
                  <a:lnTo>
                    <a:pt x="680" y="261"/>
                  </a:lnTo>
                  <a:lnTo>
                    <a:pt x="678" y="263"/>
                  </a:lnTo>
                  <a:lnTo>
                    <a:pt x="678" y="266"/>
                  </a:lnTo>
                  <a:lnTo>
                    <a:pt x="675" y="269"/>
                  </a:lnTo>
                  <a:lnTo>
                    <a:pt x="674" y="272"/>
                  </a:lnTo>
                  <a:lnTo>
                    <a:pt x="672" y="274"/>
                  </a:lnTo>
                  <a:lnTo>
                    <a:pt x="672" y="275"/>
                  </a:lnTo>
                  <a:lnTo>
                    <a:pt x="670" y="275"/>
                  </a:lnTo>
                  <a:lnTo>
                    <a:pt x="669" y="277"/>
                  </a:lnTo>
                  <a:lnTo>
                    <a:pt x="670" y="277"/>
                  </a:lnTo>
                  <a:lnTo>
                    <a:pt x="670" y="277"/>
                  </a:lnTo>
                  <a:lnTo>
                    <a:pt x="670" y="279"/>
                  </a:lnTo>
                  <a:lnTo>
                    <a:pt x="670" y="282"/>
                  </a:lnTo>
                  <a:lnTo>
                    <a:pt x="669" y="285"/>
                  </a:lnTo>
                  <a:lnTo>
                    <a:pt x="669" y="288"/>
                  </a:lnTo>
                  <a:lnTo>
                    <a:pt x="669" y="299"/>
                  </a:lnTo>
                  <a:lnTo>
                    <a:pt x="669" y="304"/>
                  </a:lnTo>
                  <a:lnTo>
                    <a:pt x="669" y="305"/>
                  </a:lnTo>
                  <a:lnTo>
                    <a:pt x="667" y="307"/>
                  </a:lnTo>
                  <a:lnTo>
                    <a:pt x="666" y="307"/>
                  </a:lnTo>
                  <a:lnTo>
                    <a:pt x="667" y="308"/>
                  </a:lnTo>
                  <a:lnTo>
                    <a:pt x="669" y="308"/>
                  </a:lnTo>
                  <a:lnTo>
                    <a:pt x="669" y="310"/>
                  </a:lnTo>
                  <a:lnTo>
                    <a:pt x="669" y="312"/>
                  </a:lnTo>
                  <a:lnTo>
                    <a:pt x="670" y="312"/>
                  </a:lnTo>
                  <a:lnTo>
                    <a:pt x="670" y="312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5"/>
                  </a:lnTo>
                  <a:lnTo>
                    <a:pt x="675" y="315"/>
                  </a:lnTo>
                  <a:lnTo>
                    <a:pt x="675" y="316"/>
                  </a:lnTo>
                  <a:lnTo>
                    <a:pt x="675" y="323"/>
                  </a:lnTo>
                  <a:lnTo>
                    <a:pt x="675" y="324"/>
                  </a:lnTo>
                  <a:lnTo>
                    <a:pt x="677" y="323"/>
                  </a:lnTo>
                  <a:lnTo>
                    <a:pt x="677" y="316"/>
                  </a:lnTo>
                  <a:lnTo>
                    <a:pt x="678" y="315"/>
                  </a:lnTo>
                  <a:lnTo>
                    <a:pt x="680" y="315"/>
                  </a:lnTo>
                  <a:lnTo>
                    <a:pt x="683" y="313"/>
                  </a:lnTo>
                  <a:lnTo>
                    <a:pt x="688" y="315"/>
                  </a:lnTo>
                  <a:lnTo>
                    <a:pt x="689" y="315"/>
                  </a:lnTo>
                  <a:lnTo>
                    <a:pt x="691" y="315"/>
                  </a:lnTo>
                  <a:lnTo>
                    <a:pt x="692" y="315"/>
                  </a:lnTo>
                  <a:lnTo>
                    <a:pt x="692" y="315"/>
                  </a:lnTo>
                  <a:lnTo>
                    <a:pt x="692" y="318"/>
                  </a:lnTo>
                  <a:lnTo>
                    <a:pt x="692" y="319"/>
                  </a:lnTo>
                  <a:lnTo>
                    <a:pt x="696" y="326"/>
                  </a:lnTo>
                  <a:lnTo>
                    <a:pt x="697" y="329"/>
                  </a:lnTo>
                  <a:lnTo>
                    <a:pt x="699" y="334"/>
                  </a:lnTo>
                  <a:lnTo>
                    <a:pt x="699" y="335"/>
                  </a:lnTo>
                  <a:lnTo>
                    <a:pt x="702" y="342"/>
                  </a:lnTo>
                  <a:lnTo>
                    <a:pt x="702" y="343"/>
                  </a:lnTo>
                  <a:lnTo>
                    <a:pt x="702" y="345"/>
                  </a:lnTo>
                  <a:lnTo>
                    <a:pt x="702" y="345"/>
                  </a:lnTo>
                  <a:lnTo>
                    <a:pt x="702" y="346"/>
                  </a:lnTo>
                  <a:lnTo>
                    <a:pt x="700" y="348"/>
                  </a:lnTo>
                  <a:lnTo>
                    <a:pt x="700" y="349"/>
                  </a:lnTo>
                  <a:lnTo>
                    <a:pt x="699" y="351"/>
                  </a:lnTo>
                  <a:lnTo>
                    <a:pt x="699" y="353"/>
                  </a:lnTo>
                  <a:lnTo>
                    <a:pt x="697" y="353"/>
                  </a:lnTo>
                  <a:lnTo>
                    <a:pt x="697" y="353"/>
                  </a:lnTo>
                  <a:lnTo>
                    <a:pt x="699" y="353"/>
                  </a:lnTo>
                  <a:lnTo>
                    <a:pt x="699" y="351"/>
                  </a:lnTo>
                  <a:lnTo>
                    <a:pt x="702" y="351"/>
                  </a:lnTo>
                  <a:lnTo>
                    <a:pt x="702" y="349"/>
                  </a:lnTo>
                  <a:lnTo>
                    <a:pt x="705" y="349"/>
                  </a:lnTo>
                  <a:lnTo>
                    <a:pt x="705" y="351"/>
                  </a:lnTo>
                  <a:lnTo>
                    <a:pt x="703" y="351"/>
                  </a:lnTo>
                  <a:lnTo>
                    <a:pt x="703" y="351"/>
                  </a:lnTo>
                  <a:lnTo>
                    <a:pt x="705" y="351"/>
                  </a:lnTo>
                  <a:lnTo>
                    <a:pt x="708" y="349"/>
                  </a:lnTo>
                  <a:lnTo>
                    <a:pt x="722" y="346"/>
                  </a:lnTo>
                  <a:lnTo>
                    <a:pt x="724" y="346"/>
                  </a:lnTo>
                  <a:lnTo>
                    <a:pt x="729" y="346"/>
                  </a:lnTo>
                  <a:lnTo>
                    <a:pt x="733" y="348"/>
                  </a:lnTo>
                  <a:lnTo>
                    <a:pt x="737" y="349"/>
                  </a:lnTo>
                  <a:lnTo>
                    <a:pt x="741" y="351"/>
                  </a:lnTo>
                  <a:lnTo>
                    <a:pt x="748" y="353"/>
                  </a:lnTo>
                  <a:lnTo>
                    <a:pt x="749" y="353"/>
                  </a:lnTo>
                  <a:lnTo>
                    <a:pt x="752" y="354"/>
                  </a:lnTo>
                  <a:lnTo>
                    <a:pt x="754" y="354"/>
                  </a:lnTo>
                  <a:lnTo>
                    <a:pt x="757" y="356"/>
                  </a:lnTo>
                  <a:lnTo>
                    <a:pt x="760" y="359"/>
                  </a:lnTo>
                  <a:lnTo>
                    <a:pt x="763" y="360"/>
                  </a:lnTo>
                  <a:lnTo>
                    <a:pt x="765" y="362"/>
                  </a:lnTo>
                  <a:lnTo>
                    <a:pt x="768" y="364"/>
                  </a:lnTo>
                  <a:lnTo>
                    <a:pt x="773" y="370"/>
                  </a:lnTo>
                  <a:lnTo>
                    <a:pt x="774" y="371"/>
                  </a:lnTo>
                  <a:lnTo>
                    <a:pt x="778" y="371"/>
                  </a:lnTo>
                  <a:lnTo>
                    <a:pt x="782" y="373"/>
                  </a:lnTo>
                  <a:lnTo>
                    <a:pt x="790" y="376"/>
                  </a:lnTo>
                  <a:lnTo>
                    <a:pt x="793" y="378"/>
                  </a:lnTo>
                  <a:lnTo>
                    <a:pt x="797" y="378"/>
                  </a:lnTo>
                  <a:lnTo>
                    <a:pt x="798" y="378"/>
                  </a:lnTo>
                  <a:lnTo>
                    <a:pt x="800" y="379"/>
                  </a:lnTo>
                  <a:lnTo>
                    <a:pt x="801" y="381"/>
                  </a:lnTo>
                  <a:lnTo>
                    <a:pt x="803" y="383"/>
                  </a:lnTo>
                  <a:lnTo>
                    <a:pt x="804" y="383"/>
                  </a:lnTo>
                  <a:lnTo>
                    <a:pt x="806" y="384"/>
                  </a:lnTo>
                  <a:lnTo>
                    <a:pt x="808" y="384"/>
                  </a:lnTo>
                  <a:lnTo>
                    <a:pt x="808" y="386"/>
                  </a:lnTo>
                  <a:lnTo>
                    <a:pt x="804" y="390"/>
                  </a:lnTo>
                  <a:lnTo>
                    <a:pt x="804" y="390"/>
                  </a:lnTo>
                  <a:lnTo>
                    <a:pt x="808" y="387"/>
                  </a:lnTo>
                  <a:lnTo>
                    <a:pt x="808" y="386"/>
                  </a:lnTo>
                  <a:lnTo>
                    <a:pt x="809" y="386"/>
                  </a:lnTo>
                  <a:lnTo>
                    <a:pt x="811" y="386"/>
                  </a:lnTo>
                  <a:lnTo>
                    <a:pt x="814" y="386"/>
                  </a:lnTo>
                  <a:lnTo>
                    <a:pt x="817" y="386"/>
                  </a:lnTo>
                  <a:lnTo>
                    <a:pt x="819" y="386"/>
                  </a:lnTo>
                  <a:lnTo>
                    <a:pt x="822" y="386"/>
                  </a:lnTo>
                  <a:lnTo>
                    <a:pt x="823" y="386"/>
                  </a:lnTo>
                  <a:lnTo>
                    <a:pt x="825" y="386"/>
                  </a:lnTo>
                  <a:lnTo>
                    <a:pt x="825" y="386"/>
                  </a:lnTo>
                  <a:lnTo>
                    <a:pt x="826" y="386"/>
                  </a:lnTo>
                  <a:lnTo>
                    <a:pt x="830" y="386"/>
                  </a:lnTo>
                  <a:lnTo>
                    <a:pt x="831" y="386"/>
                  </a:lnTo>
                  <a:lnTo>
                    <a:pt x="836" y="387"/>
                  </a:lnTo>
                  <a:lnTo>
                    <a:pt x="839" y="387"/>
                  </a:lnTo>
                  <a:lnTo>
                    <a:pt x="839" y="387"/>
                  </a:lnTo>
                  <a:lnTo>
                    <a:pt x="841" y="389"/>
                  </a:lnTo>
                  <a:lnTo>
                    <a:pt x="842" y="389"/>
                  </a:lnTo>
                  <a:lnTo>
                    <a:pt x="844" y="389"/>
                  </a:lnTo>
                  <a:lnTo>
                    <a:pt x="845" y="389"/>
                  </a:lnTo>
                  <a:lnTo>
                    <a:pt x="847" y="390"/>
                  </a:lnTo>
                  <a:lnTo>
                    <a:pt x="849" y="392"/>
                  </a:lnTo>
                  <a:lnTo>
                    <a:pt x="850" y="395"/>
                  </a:lnTo>
                  <a:lnTo>
                    <a:pt x="850" y="395"/>
                  </a:lnTo>
                  <a:lnTo>
                    <a:pt x="849" y="401"/>
                  </a:lnTo>
                  <a:lnTo>
                    <a:pt x="847" y="405"/>
                  </a:lnTo>
                  <a:lnTo>
                    <a:pt x="847" y="406"/>
                  </a:lnTo>
                  <a:lnTo>
                    <a:pt x="847" y="408"/>
                  </a:lnTo>
                  <a:lnTo>
                    <a:pt x="850" y="409"/>
                  </a:lnTo>
                  <a:lnTo>
                    <a:pt x="850" y="411"/>
                  </a:lnTo>
                  <a:lnTo>
                    <a:pt x="852" y="414"/>
                  </a:lnTo>
                  <a:lnTo>
                    <a:pt x="852" y="416"/>
                  </a:lnTo>
                  <a:lnTo>
                    <a:pt x="852" y="417"/>
                  </a:lnTo>
                  <a:lnTo>
                    <a:pt x="850" y="419"/>
                  </a:lnTo>
                  <a:lnTo>
                    <a:pt x="850" y="420"/>
                  </a:lnTo>
                  <a:lnTo>
                    <a:pt x="852" y="423"/>
                  </a:lnTo>
                  <a:lnTo>
                    <a:pt x="852" y="427"/>
                  </a:lnTo>
                  <a:lnTo>
                    <a:pt x="850" y="427"/>
                  </a:lnTo>
                  <a:lnTo>
                    <a:pt x="850" y="428"/>
                  </a:lnTo>
                  <a:lnTo>
                    <a:pt x="849" y="430"/>
                  </a:lnTo>
                  <a:lnTo>
                    <a:pt x="849" y="431"/>
                  </a:lnTo>
                  <a:lnTo>
                    <a:pt x="850" y="431"/>
                  </a:lnTo>
                  <a:lnTo>
                    <a:pt x="850" y="433"/>
                  </a:lnTo>
                  <a:lnTo>
                    <a:pt x="852" y="433"/>
                  </a:lnTo>
                  <a:lnTo>
                    <a:pt x="853" y="435"/>
                  </a:lnTo>
                  <a:lnTo>
                    <a:pt x="855" y="438"/>
                  </a:lnTo>
                  <a:lnTo>
                    <a:pt x="856" y="439"/>
                  </a:lnTo>
                  <a:lnTo>
                    <a:pt x="860" y="442"/>
                  </a:lnTo>
                  <a:lnTo>
                    <a:pt x="860" y="444"/>
                  </a:lnTo>
                  <a:lnTo>
                    <a:pt x="860" y="444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6" y="446"/>
                  </a:lnTo>
                  <a:lnTo>
                    <a:pt x="856" y="447"/>
                  </a:lnTo>
                  <a:lnTo>
                    <a:pt x="858" y="446"/>
                  </a:lnTo>
                  <a:lnTo>
                    <a:pt x="860" y="446"/>
                  </a:lnTo>
                  <a:lnTo>
                    <a:pt x="861" y="447"/>
                  </a:lnTo>
                  <a:lnTo>
                    <a:pt x="863" y="447"/>
                  </a:lnTo>
                  <a:lnTo>
                    <a:pt x="864" y="449"/>
                  </a:lnTo>
                  <a:lnTo>
                    <a:pt x="866" y="450"/>
                  </a:lnTo>
                  <a:lnTo>
                    <a:pt x="869" y="452"/>
                  </a:lnTo>
                  <a:lnTo>
                    <a:pt x="872" y="455"/>
                  </a:lnTo>
                  <a:lnTo>
                    <a:pt x="872" y="455"/>
                  </a:lnTo>
                  <a:lnTo>
                    <a:pt x="874" y="457"/>
                  </a:lnTo>
                  <a:lnTo>
                    <a:pt x="875" y="460"/>
                  </a:lnTo>
                  <a:lnTo>
                    <a:pt x="875" y="461"/>
                  </a:lnTo>
                  <a:lnTo>
                    <a:pt x="875" y="463"/>
                  </a:lnTo>
                  <a:lnTo>
                    <a:pt x="875" y="463"/>
                  </a:lnTo>
                  <a:lnTo>
                    <a:pt x="872" y="464"/>
                  </a:lnTo>
                  <a:lnTo>
                    <a:pt x="871" y="468"/>
                  </a:lnTo>
                  <a:lnTo>
                    <a:pt x="871" y="468"/>
                  </a:lnTo>
                  <a:lnTo>
                    <a:pt x="872" y="466"/>
                  </a:lnTo>
                  <a:lnTo>
                    <a:pt x="875" y="464"/>
                  </a:lnTo>
                  <a:lnTo>
                    <a:pt x="877" y="463"/>
                  </a:lnTo>
                  <a:lnTo>
                    <a:pt x="879" y="464"/>
                  </a:lnTo>
                  <a:lnTo>
                    <a:pt x="880" y="464"/>
                  </a:lnTo>
                  <a:lnTo>
                    <a:pt x="883" y="466"/>
                  </a:lnTo>
                  <a:lnTo>
                    <a:pt x="885" y="466"/>
                  </a:lnTo>
                  <a:lnTo>
                    <a:pt x="888" y="469"/>
                  </a:lnTo>
                  <a:lnTo>
                    <a:pt x="890" y="472"/>
                  </a:lnTo>
                  <a:lnTo>
                    <a:pt x="891" y="474"/>
                  </a:lnTo>
                  <a:lnTo>
                    <a:pt x="891" y="472"/>
                  </a:lnTo>
                  <a:lnTo>
                    <a:pt x="890" y="471"/>
                  </a:lnTo>
                  <a:lnTo>
                    <a:pt x="888" y="469"/>
                  </a:lnTo>
                  <a:lnTo>
                    <a:pt x="886" y="468"/>
                  </a:lnTo>
                  <a:lnTo>
                    <a:pt x="886" y="468"/>
                  </a:lnTo>
                  <a:lnTo>
                    <a:pt x="886" y="466"/>
                  </a:lnTo>
                  <a:lnTo>
                    <a:pt x="886" y="464"/>
                  </a:lnTo>
                  <a:lnTo>
                    <a:pt x="886" y="463"/>
                  </a:lnTo>
                  <a:lnTo>
                    <a:pt x="888" y="461"/>
                  </a:lnTo>
                  <a:lnTo>
                    <a:pt x="888" y="461"/>
                  </a:lnTo>
                  <a:lnTo>
                    <a:pt x="890" y="460"/>
                  </a:lnTo>
                  <a:lnTo>
                    <a:pt x="890" y="460"/>
                  </a:lnTo>
                  <a:lnTo>
                    <a:pt x="890" y="458"/>
                  </a:lnTo>
                  <a:lnTo>
                    <a:pt x="891" y="458"/>
                  </a:lnTo>
                  <a:lnTo>
                    <a:pt x="893" y="458"/>
                  </a:lnTo>
                  <a:lnTo>
                    <a:pt x="893" y="460"/>
                  </a:lnTo>
                  <a:lnTo>
                    <a:pt x="893" y="460"/>
                  </a:lnTo>
                  <a:lnTo>
                    <a:pt x="894" y="460"/>
                  </a:lnTo>
                  <a:lnTo>
                    <a:pt x="896" y="460"/>
                  </a:lnTo>
                  <a:lnTo>
                    <a:pt x="896" y="461"/>
                  </a:lnTo>
                  <a:lnTo>
                    <a:pt x="897" y="461"/>
                  </a:lnTo>
                  <a:lnTo>
                    <a:pt x="897" y="463"/>
                  </a:lnTo>
                  <a:lnTo>
                    <a:pt x="897" y="464"/>
                  </a:lnTo>
                  <a:lnTo>
                    <a:pt x="897" y="466"/>
                  </a:lnTo>
                  <a:lnTo>
                    <a:pt x="897" y="464"/>
                  </a:lnTo>
                  <a:lnTo>
                    <a:pt x="899" y="463"/>
                  </a:lnTo>
                  <a:lnTo>
                    <a:pt x="899" y="461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9" y="453"/>
                  </a:lnTo>
                  <a:lnTo>
                    <a:pt x="899" y="452"/>
                  </a:lnTo>
                  <a:lnTo>
                    <a:pt x="899" y="452"/>
                  </a:lnTo>
                  <a:lnTo>
                    <a:pt x="901" y="450"/>
                  </a:lnTo>
                  <a:lnTo>
                    <a:pt x="902" y="449"/>
                  </a:lnTo>
                  <a:lnTo>
                    <a:pt x="904" y="447"/>
                  </a:lnTo>
                  <a:lnTo>
                    <a:pt x="904" y="446"/>
                  </a:lnTo>
                  <a:lnTo>
                    <a:pt x="905" y="446"/>
                  </a:lnTo>
                  <a:lnTo>
                    <a:pt x="904" y="446"/>
                  </a:lnTo>
                  <a:lnTo>
                    <a:pt x="904" y="444"/>
                  </a:lnTo>
                  <a:lnTo>
                    <a:pt x="904" y="442"/>
                  </a:lnTo>
                  <a:lnTo>
                    <a:pt x="904" y="441"/>
                  </a:lnTo>
                  <a:lnTo>
                    <a:pt x="902" y="441"/>
                  </a:lnTo>
                  <a:lnTo>
                    <a:pt x="901" y="438"/>
                  </a:lnTo>
                  <a:lnTo>
                    <a:pt x="901" y="438"/>
                  </a:lnTo>
                  <a:lnTo>
                    <a:pt x="901" y="436"/>
                  </a:lnTo>
                  <a:lnTo>
                    <a:pt x="901" y="435"/>
                  </a:lnTo>
                  <a:lnTo>
                    <a:pt x="901" y="435"/>
                  </a:lnTo>
                  <a:lnTo>
                    <a:pt x="901" y="433"/>
                  </a:lnTo>
                  <a:lnTo>
                    <a:pt x="899" y="431"/>
                  </a:lnTo>
                  <a:lnTo>
                    <a:pt x="897" y="430"/>
                  </a:lnTo>
                  <a:lnTo>
                    <a:pt x="897" y="427"/>
                  </a:lnTo>
                  <a:lnTo>
                    <a:pt x="897" y="423"/>
                  </a:lnTo>
                  <a:lnTo>
                    <a:pt x="896" y="420"/>
                  </a:lnTo>
                  <a:lnTo>
                    <a:pt x="896" y="419"/>
                  </a:lnTo>
                  <a:lnTo>
                    <a:pt x="896" y="417"/>
                  </a:lnTo>
                  <a:lnTo>
                    <a:pt x="896" y="417"/>
                  </a:lnTo>
                  <a:lnTo>
                    <a:pt x="896" y="416"/>
                  </a:lnTo>
                  <a:lnTo>
                    <a:pt x="897" y="414"/>
                  </a:lnTo>
                  <a:lnTo>
                    <a:pt x="897" y="416"/>
                  </a:lnTo>
                  <a:lnTo>
                    <a:pt x="897" y="414"/>
                  </a:lnTo>
                  <a:lnTo>
                    <a:pt x="896" y="414"/>
                  </a:lnTo>
                  <a:lnTo>
                    <a:pt x="896" y="412"/>
                  </a:lnTo>
                  <a:lnTo>
                    <a:pt x="896" y="412"/>
                  </a:lnTo>
                  <a:lnTo>
                    <a:pt x="897" y="411"/>
                  </a:lnTo>
                  <a:lnTo>
                    <a:pt x="896" y="411"/>
                  </a:lnTo>
                  <a:lnTo>
                    <a:pt x="896" y="411"/>
                  </a:lnTo>
                  <a:lnTo>
                    <a:pt x="893" y="409"/>
                  </a:lnTo>
                  <a:lnTo>
                    <a:pt x="894" y="409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3" y="408"/>
                  </a:lnTo>
                  <a:lnTo>
                    <a:pt x="891" y="406"/>
                  </a:lnTo>
                  <a:lnTo>
                    <a:pt x="891" y="405"/>
                  </a:lnTo>
                  <a:lnTo>
                    <a:pt x="890" y="403"/>
                  </a:lnTo>
                  <a:lnTo>
                    <a:pt x="890" y="401"/>
                  </a:lnTo>
                  <a:lnTo>
                    <a:pt x="888" y="400"/>
                  </a:lnTo>
                  <a:lnTo>
                    <a:pt x="888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97" y="394"/>
                  </a:lnTo>
                  <a:lnTo>
                    <a:pt x="899" y="394"/>
                  </a:lnTo>
                  <a:lnTo>
                    <a:pt x="904" y="392"/>
                  </a:lnTo>
                  <a:lnTo>
                    <a:pt x="907" y="390"/>
                  </a:lnTo>
                  <a:lnTo>
                    <a:pt x="910" y="389"/>
                  </a:lnTo>
                  <a:lnTo>
                    <a:pt x="913" y="387"/>
                  </a:lnTo>
                  <a:lnTo>
                    <a:pt x="915" y="386"/>
                  </a:lnTo>
                  <a:lnTo>
                    <a:pt x="915" y="384"/>
                  </a:lnTo>
                  <a:lnTo>
                    <a:pt x="921" y="381"/>
                  </a:lnTo>
                  <a:lnTo>
                    <a:pt x="923" y="378"/>
                  </a:lnTo>
                  <a:lnTo>
                    <a:pt x="924" y="376"/>
                  </a:lnTo>
                  <a:lnTo>
                    <a:pt x="926" y="375"/>
                  </a:lnTo>
                  <a:lnTo>
                    <a:pt x="929" y="371"/>
                  </a:lnTo>
                  <a:lnTo>
                    <a:pt x="931" y="370"/>
                  </a:lnTo>
                  <a:lnTo>
                    <a:pt x="932" y="367"/>
                  </a:lnTo>
                  <a:lnTo>
                    <a:pt x="932" y="364"/>
                  </a:lnTo>
                  <a:lnTo>
                    <a:pt x="932" y="360"/>
                  </a:lnTo>
                  <a:lnTo>
                    <a:pt x="932" y="357"/>
                  </a:lnTo>
                  <a:lnTo>
                    <a:pt x="932" y="353"/>
                  </a:lnTo>
                  <a:lnTo>
                    <a:pt x="932" y="348"/>
                  </a:lnTo>
                  <a:lnTo>
                    <a:pt x="932" y="345"/>
                  </a:lnTo>
                  <a:lnTo>
                    <a:pt x="931" y="343"/>
                  </a:lnTo>
                  <a:lnTo>
                    <a:pt x="929" y="338"/>
                  </a:lnTo>
                  <a:lnTo>
                    <a:pt x="929" y="337"/>
                  </a:lnTo>
                  <a:lnTo>
                    <a:pt x="927" y="335"/>
                  </a:lnTo>
                  <a:lnTo>
                    <a:pt x="923" y="329"/>
                  </a:lnTo>
                  <a:lnTo>
                    <a:pt x="918" y="326"/>
                  </a:lnTo>
                  <a:lnTo>
                    <a:pt x="918" y="326"/>
                  </a:lnTo>
                  <a:lnTo>
                    <a:pt x="916" y="324"/>
                  </a:lnTo>
                  <a:lnTo>
                    <a:pt x="913" y="323"/>
                  </a:lnTo>
                  <a:lnTo>
                    <a:pt x="912" y="321"/>
                  </a:lnTo>
                  <a:lnTo>
                    <a:pt x="905" y="318"/>
                  </a:lnTo>
                  <a:lnTo>
                    <a:pt x="904" y="318"/>
                  </a:lnTo>
                  <a:lnTo>
                    <a:pt x="904" y="316"/>
                  </a:lnTo>
                  <a:lnTo>
                    <a:pt x="904" y="316"/>
                  </a:lnTo>
                  <a:lnTo>
                    <a:pt x="904" y="313"/>
                  </a:lnTo>
                  <a:lnTo>
                    <a:pt x="904" y="313"/>
                  </a:lnTo>
                  <a:lnTo>
                    <a:pt x="905" y="312"/>
                  </a:lnTo>
                  <a:lnTo>
                    <a:pt x="905" y="312"/>
                  </a:lnTo>
                  <a:lnTo>
                    <a:pt x="907" y="308"/>
                  </a:lnTo>
                  <a:lnTo>
                    <a:pt x="908" y="305"/>
                  </a:lnTo>
                  <a:lnTo>
                    <a:pt x="910" y="305"/>
                  </a:lnTo>
                  <a:lnTo>
                    <a:pt x="912" y="304"/>
                  </a:lnTo>
                  <a:lnTo>
                    <a:pt x="913" y="302"/>
                  </a:lnTo>
                  <a:lnTo>
                    <a:pt x="915" y="301"/>
                  </a:lnTo>
                  <a:lnTo>
                    <a:pt x="915" y="301"/>
                  </a:lnTo>
                  <a:lnTo>
                    <a:pt x="913" y="299"/>
                  </a:lnTo>
                  <a:lnTo>
                    <a:pt x="913" y="299"/>
                  </a:lnTo>
                  <a:lnTo>
                    <a:pt x="915" y="297"/>
                  </a:lnTo>
                  <a:lnTo>
                    <a:pt x="915" y="296"/>
                  </a:lnTo>
                  <a:lnTo>
                    <a:pt x="915" y="294"/>
                  </a:lnTo>
                  <a:lnTo>
                    <a:pt x="915" y="294"/>
                  </a:lnTo>
                  <a:lnTo>
                    <a:pt x="916" y="294"/>
                  </a:lnTo>
                  <a:lnTo>
                    <a:pt x="920" y="297"/>
                  </a:lnTo>
                  <a:lnTo>
                    <a:pt x="921" y="296"/>
                  </a:lnTo>
                  <a:lnTo>
                    <a:pt x="920" y="296"/>
                  </a:lnTo>
                  <a:lnTo>
                    <a:pt x="918" y="294"/>
                  </a:lnTo>
                  <a:lnTo>
                    <a:pt x="920" y="294"/>
                  </a:lnTo>
                  <a:lnTo>
                    <a:pt x="921" y="291"/>
                  </a:lnTo>
                  <a:lnTo>
                    <a:pt x="921" y="291"/>
                  </a:lnTo>
                  <a:lnTo>
                    <a:pt x="921" y="290"/>
                  </a:lnTo>
                  <a:lnTo>
                    <a:pt x="920" y="290"/>
                  </a:lnTo>
                  <a:lnTo>
                    <a:pt x="921" y="286"/>
                  </a:lnTo>
                  <a:lnTo>
                    <a:pt x="921" y="286"/>
                  </a:lnTo>
                  <a:lnTo>
                    <a:pt x="918" y="286"/>
                  </a:lnTo>
                  <a:lnTo>
                    <a:pt x="918" y="285"/>
                  </a:lnTo>
                  <a:lnTo>
                    <a:pt x="918" y="285"/>
                  </a:lnTo>
                  <a:lnTo>
                    <a:pt x="920" y="285"/>
                  </a:lnTo>
                  <a:lnTo>
                    <a:pt x="920" y="285"/>
                  </a:lnTo>
                  <a:lnTo>
                    <a:pt x="916" y="280"/>
                  </a:lnTo>
                  <a:lnTo>
                    <a:pt x="916" y="279"/>
                  </a:lnTo>
                  <a:lnTo>
                    <a:pt x="916" y="277"/>
                  </a:lnTo>
                  <a:lnTo>
                    <a:pt x="918" y="275"/>
                  </a:lnTo>
                  <a:lnTo>
                    <a:pt x="918" y="275"/>
                  </a:lnTo>
                  <a:lnTo>
                    <a:pt x="916" y="275"/>
                  </a:lnTo>
                  <a:lnTo>
                    <a:pt x="915" y="275"/>
                  </a:lnTo>
                  <a:lnTo>
                    <a:pt x="915" y="274"/>
                  </a:lnTo>
                  <a:lnTo>
                    <a:pt x="915" y="272"/>
                  </a:lnTo>
                  <a:lnTo>
                    <a:pt x="915" y="272"/>
                  </a:lnTo>
                  <a:lnTo>
                    <a:pt x="916" y="271"/>
                  </a:lnTo>
                  <a:lnTo>
                    <a:pt x="916" y="271"/>
                  </a:lnTo>
                  <a:lnTo>
                    <a:pt x="916" y="269"/>
                  </a:lnTo>
                  <a:lnTo>
                    <a:pt x="913" y="271"/>
                  </a:lnTo>
                  <a:lnTo>
                    <a:pt x="912" y="269"/>
                  </a:lnTo>
                  <a:lnTo>
                    <a:pt x="910" y="271"/>
                  </a:lnTo>
                  <a:lnTo>
                    <a:pt x="908" y="269"/>
                  </a:lnTo>
                  <a:lnTo>
                    <a:pt x="908" y="269"/>
                  </a:lnTo>
                  <a:lnTo>
                    <a:pt x="912" y="266"/>
                  </a:lnTo>
                  <a:lnTo>
                    <a:pt x="913" y="264"/>
                  </a:lnTo>
                  <a:lnTo>
                    <a:pt x="915" y="263"/>
                  </a:lnTo>
                  <a:lnTo>
                    <a:pt x="915" y="261"/>
                  </a:lnTo>
                  <a:lnTo>
                    <a:pt x="915" y="261"/>
                  </a:lnTo>
                  <a:lnTo>
                    <a:pt x="915" y="256"/>
                  </a:lnTo>
                  <a:lnTo>
                    <a:pt x="915" y="256"/>
                  </a:lnTo>
                  <a:lnTo>
                    <a:pt x="916" y="255"/>
                  </a:lnTo>
                  <a:lnTo>
                    <a:pt x="918" y="253"/>
                  </a:lnTo>
                  <a:lnTo>
                    <a:pt x="915" y="252"/>
                  </a:lnTo>
                  <a:lnTo>
                    <a:pt x="913" y="250"/>
                  </a:lnTo>
                  <a:lnTo>
                    <a:pt x="913" y="250"/>
                  </a:lnTo>
                  <a:lnTo>
                    <a:pt x="912" y="249"/>
                  </a:lnTo>
                  <a:lnTo>
                    <a:pt x="912" y="247"/>
                  </a:lnTo>
                  <a:lnTo>
                    <a:pt x="910" y="245"/>
                  </a:lnTo>
                  <a:lnTo>
                    <a:pt x="908" y="241"/>
                  </a:lnTo>
                  <a:lnTo>
                    <a:pt x="908" y="239"/>
                  </a:lnTo>
                  <a:lnTo>
                    <a:pt x="908" y="238"/>
                  </a:lnTo>
                  <a:lnTo>
                    <a:pt x="910" y="236"/>
                  </a:lnTo>
                  <a:lnTo>
                    <a:pt x="910" y="236"/>
                  </a:lnTo>
                  <a:lnTo>
                    <a:pt x="913" y="234"/>
                  </a:lnTo>
                  <a:lnTo>
                    <a:pt x="916" y="231"/>
                  </a:lnTo>
                  <a:lnTo>
                    <a:pt x="920" y="231"/>
                  </a:lnTo>
                  <a:lnTo>
                    <a:pt x="923" y="231"/>
                  </a:lnTo>
                  <a:lnTo>
                    <a:pt x="927" y="231"/>
                  </a:lnTo>
                  <a:lnTo>
                    <a:pt x="931" y="233"/>
                  </a:lnTo>
                  <a:lnTo>
                    <a:pt x="943" y="236"/>
                  </a:lnTo>
                  <a:lnTo>
                    <a:pt x="945" y="238"/>
                  </a:lnTo>
                  <a:lnTo>
                    <a:pt x="943" y="239"/>
                  </a:lnTo>
                  <a:lnTo>
                    <a:pt x="943" y="239"/>
                  </a:lnTo>
                  <a:lnTo>
                    <a:pt x="948" y="238"/>
                  </a:lnTo>
                  <a:lnTo>
                    <a:pt x="948" y="236"/>
                  </a:lnTo>
                  <a:lnTo>
                    <a:pt x="949" y="236"/>
                  </a:lnTo>
                  <a:lnTo>
                    <a:pt x="953" y="238"/>
                  </a:lnTo>
                  <a:lnTo>
                    <a:pt x="954" y="238"/>
                  </a:lnTo>
                  <a:lnTo>
                    <a:pt x="956" y="239"/>
                  </a:lnTo>
                  <a:lnTo>
                    <a:pt x="961" y="241"/>
                  </a:lnTo>
                  <a:lnTo>
                    <a:pt x="961" y="241"/>
                  </a:lnTo>
                  <a:lnTo>
                    <a:pt x="959" y="239"/>
                  </a:lnTo>
                  <a:lnTo>
                    <a:pt x="959" y="239"/>
                  </a:lnTo>
                  <a:lnTo>
                    <a:pt x="962" y="238"/>
                  </a:lnTo>
                  <a:lnTo>
                    <a:pt x="967" y="236"/>
                  </a:lnTo>
                  <a:lnTo>
                    <a:pt x="968" y="236"/>
                  </a:lnTo>
                  <a:lnTo>
                    <a:pt x="972" y="234"/>
                  </a:lnTo>
                  <a:lnTo>
                    <a:pt x="973" y="233"/>
                  </a:lnTo>
                  <a:lnTo>
                    <a:pt x="973" y="233"/>
                  </a:lnTo>
                  <a:lnTo>
                    <a:pt x="975" y="233"/>
                  </a:lnTo>
                  <a:lnTo>
                    <a:pt x="978" y="236"/>
                  </a:lnTo>
                  <a:lnTo>
                    <a:pt x="979" y="236"/>
                  </a:lnTo>
                  <a:lnTo>
                    <a:pt x="981" y="238"/>
                  </a:lnTo>
                  <a:lnTo>
                    <a:pt x="983" y="239"/>
                  </a:lnTo>
                  <a:lnTo>
                    <a:pt x="984" y="239"/>
                  </a:lnTo>
                  <a:lnTo>
                    <a:pt x="986" y="241"/>
                  </a:lnTo>
                  <a:lnTo>
                    <a:pt x="987" y="241"/>
                  </a:lnTo>
                  <a:lnTo>
                    <a:pt x="987" y="241"/>
                  </a:lnTo>
                  <a:lnTo>
                    <a:pt x="989" y="241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4"/>
                  </a:lnTo>
                  <a:lnTo>
                    <a:pt x="987" y="247"/>
                  </a:lnTo>
                  <a:lnTo>
                    <a:pt x="987" y="247"/>
                  </a:lnTo>
                  <a:lnTo>
                    <a:pt x="989" y="247"/>
                  </a:lnTo>
                  <a:lnTo>
                    <a:pt x="989" y="245"/>
                  </a:lnTo>
                  <a:lnTo>
                    <a:pt x="990" y="245"/>
                  </a:lnTo>
                  <a:lnTo>
                    <a:pt x="992" y="245"/>
                  </a:lnTo>
                  <a:lnTo>
                    <a:pt x="995" y="247"/>
                  </a:lnTo>
                  <a:lnTo>
                    <a:pt x="995" y="249"/>
                  </a:lnTo>
                  <a:lnTo>
                    <a:pt x="997" y="249"/>
                  </a:lnTo>
                  <a:lnTo>
                    <a:pt x="997" y="250"/>
                  </a:lnTo>
                  <a:lnTo>
                    <a:pt x="997" y="250"/>
                  </a:lnTo>
                  <a:lnTo>
                    <a:pt x="997" y="252"/>
                  </a:lnTo>
                  <a:lnTo>
                    <a:pt x="997" y="252"/>
                  </a:lnTo>
                  <a:lnTo>
                    <a:pt x="994" y="252"/>
                  </a:lnTo>
                  <a:lnTo>
                    <a:pt x="995" y="253"/>
                  </a:lnTo>
                  <a:lnTo>
                    <a:pt x="998" y="252"/>
                  </a:lnTo>
                  <a:lnTo>
                    <a:pt x="998" y="252"/>
                  </a:lnTo>
                  <a:lnTo>
                    <a:pt x="998" y="250"/>
                  </a:lnTo>
                  <a:lnTo>
                    <a:pt x="1000" y="250"/>
                  </a:lnTo>
                  <a:lnTo>
                    <a:pt x="1003" y="252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2" y="253"/>
                  </a:lnTo>
                  <a:lnTo>
                    <a:pt x="1000" y="255"/>
                  </a:lnTo>
                  <a:lnTo>
                    <a:pt x="1000" y="256"/>
                  </a:lnTo>
                  <a:lnTo>
                    <a:pt x="1002" y="256"/>
                  </a:lnTo>
                  <a:lnTo>
                    <a:pt x="1003" y="256"/>
                  </a:lnTo>
                  <a:lnTo>
                    <a:pt x="1003" y="256"/>
                  </a:lnTo>
                  <a:lnTo>
                    <a:pt x="1002" y="258"/>
                  </a:lnTo>
                  <a:lnTo>
                    <a:pt x="1002" y="258"/>
                  </a:lnTo>
                  <a:lnTo>
                    <a:pt x="1005" y="261"/>
                  </a:lnTo>
                  <a:lnTo>
                    <a:pt x="1006" y="263"/>
                  </a:lnTo>
                  <a:lnTo>
                    <a:pt x="1008" y="263"/>
                  </a:lnTo>
                  <a:lnTo>
                    <a:pt x="1009" y="263"/>
                  </a:lnTo>
                  <a:lnTo>
                    <a:pt x="1013" y="263"/>
                  </a:lnTo>
                  <a:lnTo>
                    <a:pt x="1016" y="264"/>
                  </a:lnTo>
                  <a:lnTo>
                    <a:pt x="1019" y="264"/>
                  </a:lnTo>
                  <a:lnTo>
                    <a:pt x="1022" y="264"/>
                  </a:lnTo>
                  <a:lnTo>
                    <a:pt x="1024" y="264"/>
                  </a:lnTo>
                  <a:lnTo>
                    <a:pt x="1024" y="264"/>
                  </a:lnTo>
                  <a:lnTo>
                    <a:pt x="1025" y="266"/>
                  </a:lnTo>
                  <a:lnTo>
                    <a:pt x="1025" y="266"/>
                  </a:lnTo>
                  <a:lnTo>
                    <a:pt x="1025" y="268"/>
                  </a:lnTo>
                  <a:lnTo>
                    <a:pt x="1025" y="269"/>
                  </a:lnTo>
                  <a:lnTo>
                    <a:pt x="1027" y="269"/>
                  </a:lnTo>
                  <a:lnTo>
                    <a:pt x="1028" y="269"/>
                  </a:lnTo>
                  <a:lnTo>
                    <a:pt x="1030" y="268"/>
                  </a:lnTo>
                  <a:lnTo>
                    <a:pt x="1031" y="268"/>
                  </a:lnTo>
                  <a:lnTo>
                    <a:pt x="1031" y="268"/>
                  </a:lnTo>
                  <a:lnTo>
                    <a:pt x="1031" y="266"/>
                  </a:lnTo>
                  <a:lnTo>
                    <a:pt x="1033" y="264"/>
                  </a:lnTo>
                  <a:lnTo>
                    <a:pt x="1033" y="264"/>
                  </a:lnTo>
                  <a:lnTo>
                    <a:pt x="1035" y="264"/>
                  </a:lnTo>
                  <a:lnTo>
                    <a:pt x="1035" y="266"/>
                  </a:lnTo>
                  <a:lnTo>
                    <a:pt x="1035" y="268"/>
                  </a:lnTo>
                  <a:lnTo>
                    <a:pt x="1036" y="268"/>
                  </a:lnTo>
                  <a:lnTo>
                    <a:pt x="1036" y="269"/>
                  </a:lnTo>
                  <a:lnTo>
                    <a:pt x="1035" y="269"/>
                  </a:lnTo>
                  <a:lnTo>
                    <a:pt x="1035" y="271"/>
                  </a:lnTo>
                  <a:lnTo>
                    <a:pt x="1033" y="271"/>
                  </a:lnTo>
                  <a:lnTo>
                    <a:pt x="1031" y="272"/>
                  </a:lnTo>
                  <a:lnTo>
                    <a:pt x="1031" y="275"/>
                  </a:lnTo>
                  <a:lnTo>
                    <a:pt x="1030" y="277"/>
                  </a:lnTo>
                  <a:lnTo>
                    <a:pt x="1030" y="279"/>
                  </a:lnTo>
                  <a:lnTo>
                    <a:pt x="1030" y="279"/>
                  </a:lnTo>
                  <a:lnTo>
                    <a:pt x="1030" y="280"/>
                  </a:lnTo>
                  <a:lnTo>
                    <a:pt x="1031" y="282"/>
                  </a:lnTo>
                  <a:lnTo>
                    <a:pt x="1031" y="283"/>
                  </a:lnTo>
                  <a:lnTo>
                    <a:pt x="1031" y="283"/>
                  </a:lnTo>
                  <a:lnTo>
                    <a:pt x="1033" y="285"/>
                  </a:lnTo>
                  <a:lnTo>
                    <a:pt x="1031" y="285"/>
                  </a:lnTo>
                  <a:lnTo>
                    <a:pt x="1031" y="286"/>
                  </a:lnTo>
                  <a:lnTo>
                    <a:pt x="1030" y="286"/>
                  </a:lnTo>
                  <a:lnTo>
                    <a:pt x="1027" y="286"/>
                  </a:lnTo>
                  <a:lnTo>
                    <a:pt x="1019" y="286"/>
                  </a:lnTo>
                  <a:lnTo>
                    <a:pt x="1017" y="286"/>
                  </a:lnTo>
                  <a:lnTo>
                    <a:pt x="1017" y="288"/>
                  </a:lnTo>
                  <a:lnTo>
                    <a:pt x="1020" y="288"/>
                  </a:lnTo>
                  <a:lnTo>
                    <a:pt x="1022" y="288"/>
                  </a:lnTo>
                  <a:lnTo>
                    <a:pt x="1030" y="288"/>
                  </a:lnTo>
                  <a:lnTo>
                    <a:pt x="1031" y="290"/>
                  </a:lnTo>
                  <a:lnTo>
                    <a:pt x="1031" y="290"/>
                  </a:lnTo>
                  <a:lnTo>
                    <a:pt x="1031" y="291"/>
                  </a:lnTo>
                  <a:lnTo>
                    <a:pt x="1033" y="293"/>
                  </a:lnTo>
                  <a:lnTo>
                    <a:pt x="1033" y="294"/>
                  </a:lnTo>
                  <a:lnTo>
                    <a:pt x="1033" y="296"/>
                  </a:lnTo>
                  <a:lnTo>
                    <a:pt x="1031" y="297"/>
                  </a:lnTo>
                  <a:lnTo>
                    <a:pt x="1031" y="299"/>
                  </a:lnTo>
                  <a:lnTo>
                    <a:pt x="1031" y="301"/>
                  </a:lnTo>
                  <a:lnTo>
                    <a:pt x="1031" y="302"/>
                  </a:lnTo>
                  <a:lnTo>
                    <a:pt x="1036" y="302"/>
                  </a:lnTo>
                  <a:lnTo>
                    <a:pt x="1036" y="302"/>
                  </a:lnTo>
                  <a:lnTo>
                    <a:pt x="1036" y="304"/>
                  </a:lnTo>
                  <a:lnTo>
                    <a:pt x="1035" y="305"/>
                  </a:lnTo>
                  <a:lnTo>
                    <a:pt x="1035" y="305"/>
                  </a:lnTo>
                  <a:lnTo>
                    <a:pt x="1035" y="307"/>
                  </a:lnTo>
                  <a:lnTo>
                    <a:pt x="1035" y="307"/>
                  </a:lnTo>
                  <a:lnTo>
                    <a:pt x="1035" y="308"/>
                  </a:lnTo>
                  <a:lnTo>
                    <a:pt x="1035" y="308"/>
                  </a:lnTo>
                  <a:lnTo>
                    <a:pt x="1035" y="310"/>
                  </a:lnTo>
                  <a:lnTo>
                    <a:pt x="1033" y="312"/>
                  </a:lnTo>
                  <a:lnTo>
                    <a:pt x="1033" y="313"/>
                  </a:lnTo>
                  <a:lnTo>
                    <a:pt x="1031" y="313"/>
                  </a:lnTo>
                  <a:lnTo>
                    <a:pt x="1031" y="313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2"/>
                  </a:lnTo>
                  <a:lnTo>
                    <a:pt x="1030" y="312"/>
                  </a:lnTo>
                  <a:lnTo>
                    <a:pt x="1028" y="312"/>
                  </a:lnTo>
                  <a:lnTo>
                    <a:pt x="1027" y="313"/>
                  </a:lnTo>
                  <a:lnTo>
                    <a:pt x="1025" y="313"/>
                  </a:lnTo>
                  <a:lnTo>
                    <a:pt x="1025" y="315"/>
                  </a:lnTo>
                  <a:lnTo>
                    <a:pt x="1027" y="315"/>
                  </a:lnTo>
                  <a:lnTo>
                    <a:pt x="1028" y="315"/>
                  </a:lnTo>
                  <a:lnTo>
                    <a:pt x="1030" y="315"/>
                  </a:lnTo>
                  <a:lnTo>
                    <a:pt x="1031" y="315"/>
                  </a:lnTo>
                  <a:lnTo>
                    <a:pt x="1036" y="312"/>
                  </a:lnTo>
                  <a:lnTo>
                    <a:pt x="1038" y="312"/>
                  </a:lnTo>
                  <a:lnTo>
                    <a:pt x="1039" y="312"/>
                  </a:lnTo>
                  <a:lnTo>
                    <a:pt x="1041" y="312"/>
                  </a:lnTo>
                  <a:lnTo>
                    <a:pt x="1043" y="312"/>
                  </a:lnTo>
                  <a:lnTo>
                    <a:pt x="1046" y="312"/>
                  </a:lnTo>
                  <a:lnTo>
                    <a:pt x="1047" y="312"/>
                  </a:lnTo>
                  <a:lnTo>
                    <a:pt x="1047" y="312"/>
                  </a:lnTo>
                  <a:lnTo>
                    <a:pt x="1049" y="313"/>
                  </a:lnTo>
                  <a:lnTo>
                    <a:pt x="1050" y="313"/>
                  </a:lnTo>
                  <a:lnTo>
                    <a:pt x="1050" y="315"/>
                  </a:lnTo>
                  <a:lnTo>
                    <a:pt x="1050" y="318"/>
                  </a:lnTo>
                  <a:lnTo>
                    <a:pt x="1052" y="318"/>
                  </a:lnTo>
                  <a:lnTo>
                    <a:pt x="1052" y="319"/>
                  </a:lnTo>
                  <a:lnTo>
                    <a:pt x="1052" y="319"/>
                  </a:lnTo>
                  <a:lnTo>
                    <a:pt x="1052" y="321"/>
                  </a:lnTo>
                  <a:lnTo>
                    <a:pt x="1052" y="326"/>
                  </a:lnTo>
                  <a:lnTo>
                    <a:pt x="1050" y="327"/>
                  </a:lnTo>
                  <a:lnTo>
                    <a:pt x="1049" y="329"/>
                  </a:lnTo>
                  <a:lnTo>
                    <a:pt x="1047" y="329"/>
                  </a:lnTo>
                  <a:lnTo>
                    <a:pt x="1044" y="331"/>
                  </a:lnTo>
                  <a:lnTo>
                    <a:pt x="1043" y="331"/>
                  </a:lnTo>
                  <a:lnTo>
                    <a:pt x="1041" y="332"/>
                  </a:lnTo>
                  <a:lnTo>
                    <a:pt x="1041" y="332"/>
                  </a:lnTo>
                  <a:lnTo>
                    <a:pt x="1044" y="331"/>
                  </a:lnTo>
                  <a:lnTo>
                    <a:pt x="1049" y="331"/>
                  </a:lnTo>
                  <a:lnTo>
                    <a:pt x="1050" y="329"/>
                  </a:lnTo>
                  <a:lnTo>
                    <a:pt x="1050" y="327"/>
                  </a:lnTo>
                  <a:lnTo>
                    <a:pt x="1052" y="326"/>
                  </a:lnTo>
                  <a:lnTo>
                    <a:pt x="1054" y="321"/>
                  </a:lnTo>
                  <a:lnTo>
                    <a:pt x="1054" y="319"/>
                  </a:lnTo>
                  <a:lnTo>
                    <a:pt x="1055" y="319"/>
                  </a:lnTo>
                  <a:lnTo>
                    <a:pt x="1057" y="321"/>
                  </a:lnTo>
                  <a:lnTo>
                    <a:pt x="1057" y="323"/>
                  </a:lnTo>
                  <a:lnTo>
                    <a:pt x="1057" y="324"/>
                  </a:lnTo>
                  <a:lnTo>
                    <a:pt x="1057" y="324"/>
                  </a:lnTo>
                  <a:lnTo>
                    <a:pt x="1055" y="327"/>
                  </a:lnTo>
                  <a:lnTo>
                    <a:pt x="1055" y="327"/>
                  </a:lnTo>
                  <a:lnTo>
                    <a:pt x="1058" y="324"/>
                  </a:lnTo>
                  <a:lnTo>
                    <a:pt x="1058" y="324"/>
                  </a:lnTo>
                  <a:lnTo>
                    <a:pt x="1058" y="323"/>
                  </a:lnTo>
                  <a:lnTo>
                    <a:pt x="1060" y="321"/>
                  </a:lnTo>
                  <a:lnTo>
                    <a:pt x="1060" y="323"/>
                  </a:lnTo>
                  <a:lnTo>
                    <a:pt x="1060" y="324"/>
                  </a:lnTo>
                  <a:lnTo>
                    <a:pt x="1060" y="327"/>
                  </a:lnTo>
                  <a:lnTo>
                    <a:pt x="1060" y="327"/>
                  </a:lnTo>
                  <a:lnTo>
                    <a:pt x="1060" y="331"/>
                  </a:lnTo>
                  <a:lnTo>
                    <a:pt x="1060" y="331"/>
                  </a:lnTo>
                  <a:lnTo>
                    <a:pt x="1061" y="329"/>
                  </a:lnTo>
                  <a:lnTo>
                    <a:pt x="1061" y="327"/>
                  </a:lnTo>
                  <a:lnTo>
                    <a:pt x="1061" y="326"/>
                  </a:lnTo>
                  <a:lnTo>
                    <a:pt x="1061" y="326"/>
                  </a:lnTo>
                  <a:lnTo>
                    <a:pt x="1065" y="324"/>
                  </a:lnTo>
                  <a:lnTo>
                    <a:pt x="1068" y="323"/>
                  </a:lnTo>
                  <a:lnTo>
                    <a:pt x="1069" y="321"/>
                  </a:lnTo>
                  <a:lnTo>
                    <a:pt x="1071" y="321"/>
                  </a:lnTo>
                  <a:lnTo>
                    <a:pt x="1074" y="319"/>
                  </a:lnTo>
                  <a:lnTo>
                    <a:pt x="1076" y="318"/>
                  </a:lnTo>
                  <a:lnTo>
                    <a:pt x="1077" y="316"/>
                  </a:lnTo>
                  <a:lnTo>
                    <a:pt x="1077" y="315"/>
                  </a:lnTo>
                  <a:lnTo>
                    <a:pt x="1077" y="315"/>
                  </a:lnTo>
                  <a:lnTo>
                    <a:pt x="1079" y="313"/>
                  </a:lnTo>
                  <a:lnTo>
                    <a:pt x="1080" y="313"/>
                  </a:lnTo>
                  <a:lnTo>
                    <a:pt x="1082" y="313"/>
                  </a:lnTo>
                  <a:lnTo>
                    <a:pt x="1082" y="315"/>
                  </a:lnTo>
                  <a:lnTo>
                    <a:pt x="1084" y="316"/>
                  </a:lnTo>
                  <a:lnTo>
                    <a:pt x="1084" y="318"/>
                  </a:lnTo>
                  <a:lnTo>
                    <a:pt x="1084" y="318"/>
                  </a:lnTo>
                  <a:lnTo>
                    <a:pt x="1085" y="321"/>
                  </a:lnTo>
                  <a:lnTo>
                    <a:pt x="1085" y="321"/>
                  </a:lnTo>
                  <a:lnTo>
                    <a:pt x="1085" y="319"/>
                  </a:lnTo>
                  <a:lnTo>
                    <a:pt x="1085" y="318"/>
                  </a:lnTo>
                  <a:lnTo>
                    <a:pt x="1085" y="318"/>
                  </a:lnTo>
                  <a:lnTo>
                    <a:pt x="1085" y="316"/>
                  </a:lnTo>
                  <a:lnTo>
                    <a:pt x="1085" y="315"/>
                  </a:lnTo>
                  <a:lnTo>
                    <a:pt x="1084" y="313"/>
                  </a:lnTo>
                  <a:lnTo>
                    <a:pt x="1084" y="313"/>
                  </a:lnTo>
                  <a:lnTo>
                    <a:pt x="1085" y="312"/>
                  </a:lnTo>
                  <a:lnTo>
                    <a:pt x="1087" y="312"/>
                  </a:lnTo>
                  <a:lnTo>
                    <a:pt x="1087" y="312"/>
                  </a:lnTo>
                  <a:lnTo>
                    <a:pt x="1085" y="312"/>
                  </a:lnTo>
                  <a:lnTo>
                    <a:pt x="1085" y="310"/>
                  </a:lnTo>
                  <a:lnTo>
                    <a:pt x="1087" y="310"/>
                  </a:lnTo>
                  <a:lnTo>
                    <a:pt x="1088" y="310"/>
                  </a:lnTo>
                  <a:lnTo>
                    <a:pt x="1088" y="310"/>
                  </a:lnTo>
                  <a:lnTo>
                    <a:pt x="1088" y="308"/>
                  </a:lnTo>
                  <a:lnTo>
                    <a:pt x="1088" y="308"/>
                  </a:lnTo>
                  <a:lnTo>
                    <a:pt x="1090" y="308"/>
                  </a:lnTo>
                  <a:lnTo>
                    <a:pt x="1091" y="308"/>
                  </a:lnTo>
                  <a:lnTo>
                    <a:pt x="1091" y="308"/>
                  </a:lnTo>
                  <a:lnTo>
                    <a:pt x="1093" y="308"/>
                  </a:lnTo>
                  <a:lnTo>
                    <a:pt x="1093" y="307"/>
                  </a:lnTo>
                  <a:lnTo>
                    <a:pt x="1091" y="307"/>
                  </a:lnTo>
                  <a:lnTo>
                    <a:pt x="1090" y="307"/>
                  </a:lnTo>
                  <a:lnTo>
                    <a:pt x="1090" y="307"/>
                  </a:lnTo>
                  <a:lnTo>
                    <a:pt x="1090" y="305"/>
                  </a:lnTo>
                  <a:lnTo>
                    <a:pt x="1088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1" y="304"/>
                  </a:lnTo>
                  <a:lnTo>
                    <a:pt x="1091" y="302"/>
                  </a:lnTo>
                  <a:lnTo>
                    <a:pt x="1091" y="302"/>
                  </a:lnTo>
                  <a:lnTo>
                    <a:pt x="1093" y="302"/>
                  </a:lnTo>
                  <a:lnTo>
                    <a:pt x="1093" y="302"/>
                  </a:lnTo>
                  <a:lnTo>
                    <a:pt x="1091" y="299"/>
                  </a:lnTo>
                  <a:lnTo>
                    <a:pt x="1093" y="299"/>
                  </a:lnTo>
                  <a:lnTo>
                    <a:pt x="1095" y="299"/>
                  </a:lnTo>
                  <a:lnTo>
                    <a:pt x="1095" y="299"/>
                  </a:lnTo>
                  <a:lnTo>
                    <a:pt x="1098" y="301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6" y="299"/>
                  </a:lnTo>
                  <a:lnTo>
                    <a:pt x="1095" y="299"/>
                  </a:lnTo>
                  <a:lnTo>
                    <a:pt x="1095" y="297"/>
                  </a:lnTo>
                  <a:lnTo>
                    <a:pt x="1093" y="297"/>
                  </a:lnTo>
                  <a:lnTo>
                    <a:pt x="1093" y="296"/>
                  </a:lnTo>
                  <a:lnTo>
                    <a:pt x="1091" y="294"/>
                  </a:lnTo>
                  <a:lnTo>
                    <a:pt x="1091" y="294"/>
                  </a:lnTo>
                  <a:lnTo>
                    <a:pt x="1093" y="293"/>
                  </a:lnTo>
                  <a:lnTo>
                    <a:pt x="1093" y="291"/>
                  </a:lnTo>
                  <a:lnTo>
                    <a:pt x="1095" y="291"/>
                  </a:lnTo>
                  <a:lnTo>
                    <a:pt x="1095" y="291"/>
                  </a:lnTo>
                  <a:lnTo>
                    <a:pt x="1096" y="291"/>
                  </a:lnTo>
                  <a:lnTo>
                    <a:pt x="1098" y="293"/>
                  </a:lnTo>
                  <a:lnTo>
                    <a:pt x="1099" y="293"/>
                  </a:lnTo>
                  <a:lnTo>
                    <a:pt x="1098" y="291"/>
                  </a:lnTo>
                  <a:lnTo>
                    <a:pt x="1096" y="291"/>
                  </a:lnTo>
                  <a:lnTo>
                    <a:pt x="1096" y="291"/>
                  </a:lnTo>
                  <a:lnTo>
                    <a:pt x="1096" y="290"/>
                  </a:lnTo>
                  <a:lnTo>
                    <a:pt x="1098" y="288"/>
                  </a:lnTo>
                  <a:lnTo>
                    <a:pt x="1098" y="286"/>
                  </a:lnTo>
                  <a:lnTo>
                    <a:pt x="1101" y="282"/>
                  </a:lnTo>
                  <a:lnTo>
                    <a:pt x="1101" y="282"/>
                  </a:lnTo>
                  <a:lnTo>
                    <a:pt x="1101" y="280"/>
                  </a:lnTo>
                  <a:lnTo>
                    <a:pt x="1102" y="280"/>
                  </a:lnTo>
                  <a:lnTo>
                    <a:pt x="1104" y="280"/>
                  </a:lnTo>
                  <a:lnTo>
                    <a:pt x="1106" y="282"/>
                  </a:lnTo>
                  <a:lnTo>
                    <a:pt x="1107" y="283"/>
                  </a:lnTo>
                  <a:lnTo>
                    <a:pt x="1107" y="283"/>
                  </a:lnTo>
                  <a:lnTo>
                    <a:pt x="1106" y="285"/>
                  </a:lnTo>
                  <a:lnTo>
                    <a:pt x="1104" y="286"/>
                  </a:lnTo>
                  <a:lnTo>
                    <a:pt x="1102" y="288"/>
                  </a:lnTo>
                  <a:lnTo>
                    <a:pt x="1102" y="288"/>
                  </a:lnTo>
                  <a:lnTo>
                    <a:pt x="1106" y="286"/>
                  </a:lnTo>
                  <a:lnTo>
                    <a:pt x="1107" y="286"/>
                  </a:lnTo>
                  <a:lnTo>
                    <a:pt x="1109" y="286"/>
                  </a:lnTo>
                  <a:lnTo>
                    <a:pt x="1110" y="288"/>
                  </a:lnTo>
                  <a:lnTo>
                    <a:pt x="1112" y="291"/>
                  </a:lnTo>
                  <a:lnTo>
                    <a:pt x="1110" y="293"/>
                  </a:lnTo>
                  <a:lnTo>
                    <a:pt x="1112" y="293"/>
                  </a:lnTo>
                  <a:lnTo>
                    <a:pt x="1113" y="291"/>
                  </a:lnTo>
                  <a:lnTo>
                    <a:pt x="1113" y="293"/>
                  </a:lnTo>
                  <a:lnTo>
                    <a:pt x="1113" y="294"/>
                  </a:lnTo>
                  <a:lnTo>
                    <a:pt x="1115" y="296"/>
                  </a:lnTo>
                  <a:lnTo>
                    <a:pt x="1117" y="297"/>
                  </a:lnTo>
                  <a:lnTo>
                    <a:pt x="1117" y="297"/>
                  </a:lnTo>
                  <a:lnTo>
                    <a:pt x="1115" y="299"/>
                  </a:lnTo>
                  <a:lnTo>
                    <a:pt x="1113" y="301"/>
                  </a:lnTo>
                  <a:lnTo>
                    <a:pt x="1115" y="301"/>
                  </a:lnTo>
                  <a:lnTo>
                    <a:pt x="1117" y="302"/>
                  </a:lnTo>
                  <a:lnTo>
                    <a:pt x="1117" y="302"/>
                  </a:lnTo>
                  <a:lnTo>
                    <a:pt x="1117" y="304"/>
                  </a:lnTo>
                  <a:lnTo>
                    <a:pt x="1117" y="304"/>
                  </a:lnTo>
                  <a:lnTo>
                    <a:pt x="1118" y="302"/>
                  </a:lnTo>
                  <a:lnTo>
                    <a:pt x="1120" y="302"/>
                  </a:lnTo>
                  <a:lnTo>
                    <a:pt x="1121" y="305"/>
                  </a:lnTo>
                  <a:lnTo>
                    <a:pt x="1121" y="307"/>
                  </a:lnTo>
                  <a:lnTo>
                    <a:pt x="1118" y="307"/>
                  </a:lnTo>
                  <a:lnTo>
                    <a:pt x="1117" y="307"/>
                  </a:lnTo>
                  <a:lnTo>
                    <a:pt x="1115" y="307"/>
                  </a:lnTo>
                  <a:lnTo>
                    <a:pt x="1113" y="308"/>
                  </a:lnTo>
                  <a:lnTo>
                    <a:pt x="1115" y="308"/>
                  </a:lnTo>
                  <a:lnTo>
                    <a:pt x="1117" y="308"/>
                  </a:lnTo>
                  <a:lnTo>
                    <a:pt x="1120" y="308"/>
                  </a:lnTo>
                  <a:lnTo>
                    <a:pt x="1123" y="307"/>
                  </a:lnTo>
                  <a:lnTo>
                    <a:pt x="1123" y="307"/>
                  </a:lnTo>
                  <a:lnTo>
                    <a:pt x="1124" y="307"/>
                  </a:lnTo>
                  <a:lnTo>
                    <a:pt x="1124" y="308"/>
                  </a:lnTo>
                  <a:lnTo>
                    <a:pt x="1123" y="308"/>
                  </a:lnTo>
                  <a:lnTo>
                    <a:pt x="1123" y="308"/>
                  </a:lnTo>
                  <a:lnTo>
                    <a:pt x="1124" y="308"/>
                  </a:lnTo>
                  <a:lnTo>
                    <a:pt x="1124" y="310"/>
                  </a:lnTo>
                  <a:lnTo>
                    <a:pt x="1124" y="310"/>
                  </a:lnTo>
                  <a:lnTo>
                    <a:pt x="1124" y="312"/>
                  </a:lnTo>
                  <a:lnTo>
                    <a:pt x="1126" y="312"/>
                  </a:lnTo>
                  <a:lnTo>
                    <a:pt x="1128" y="312"/>
                  </a:lnTo>
                  <a:lnTo>
                    <a:pt x="1128" y="312"/>
                  </a:lnTo>
                  <a:lnTo>
                    <a:pt x="1129" y="313"/>
                  </a:lnTo>
                  <a:lnTo>
                    <a:pt x="1129" y="316"/>
                  </a:lnTo>
                  <a:lnTo>
                    <a:pt x="1126" y="318"/>
                  </a:lnTo>
                  <a:lnTo>
                    <a:pt x="1124" y="319"/>
                  </a:lnTo>
                  <a:lnTo>
                    <a:pt x="1123" y="321"/>
                  </a:lnTo>
                  <a:lnTo>
                    <a:pt x="1121" y="321"/>
                  </a:lnTo>
                  <a:lnTo>
                    <a:pt x="1120" y="323"/>
                  </a:lnTo>
                  <a:lnTo>
                    <a:pt x="1121" y="323"/>
                  </a:lnTo>
                  <a:lnTo>
                    <a:pt x="1124" y="321"/>
                  </a:lnTo>
                  <a:lnTo>
                    <a:pt x="1124" y="319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8" y="321"/>
                  </a:lnTo>
                  <a:lnTo>
                    <a:pt x="1131" y="319"/>
                  </a:lnTo>
                  <a:lnTo>
                    <a:pt x="1132" y="319"/>
                  </a:lnTo>
                  <a:lnTo>
                    <a:pt x="1134" y="319"/>
                  </a:lnTo>
                  <a:lnTo>
                    <a:pt x="1134" y="319"/>
                  </a:lnTo>
                  <a:lnTo>
                    <a:pt x="1132" y="323"/>
                  </a:lnTo>
                  <a:lnTo>
                    <a:pt x="1131" y="326"/>
                  </a:lnTo>
                  <a:lnTo>
                    <a:pt x="1128" y="327"/>
                  </a:lnTo>
                  <a:lnTo>
                    <a:pt x="1126" y="329"/>
                  </a:lnTo>
                  <a:lnTo>
                    <a:pt x="1124" y="329"/>
                  </a:lnTo>
                  <a:lnTo>
                    <a:pt x="1124" y="331"/>
                  </a:lnTo>
                  <a:lnTo>
                    <a:pt x="1128" y="327"/>
                  </a:lnTo>
                  <a:lnTo>
                    <a:pt x="1131" y="327"/>
                  </a:lnTo>
                  <a:lnTo>
                    <a:pt x="1134" y="327"/>
                  </a:lnTo>
                  <a:lnTo>
                    <a:pt x="1136" y="327"/>
                  </a:lnTo>
                  <a:lnTo>
                    <a:pt x="1139" y="331"/>
                  </a:lnTo>
                  <a:lnTo>
                    <a:pt x="1140" y="331"/>
                  </a:lnTo>
                  <a:lnTo>
                    <a:pt x="1140" y="331"/>
                  </a:lnTo>
                  <a:lnTo>
                    <a:pt x="1143" y="332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2" y="335"/>
                  </a:lnTo>
                  <a:lnTo>
                    <a:pt x="1143" y="337"/>
                  </a:lnTo>
                  <a:lnTo>
                    <a:pt x="1143" y="338"/>
                  </a:lnTo>
                  <a:lnTo>
                    <a:pt x="1142" y="340"/>
                  </a:lnTo>
                  <a:lnTo>
                    <a:pt x="1140" y="340"/>
                  </a:lnTo>
                  <a:lnTo>
                    <a:pt x="1139" y="340"/>
                  </a:lnTo>
                  <a:lnTo>
                    <a:pt x="1137" y="342"/>
                  </a:lnTo>
                  <a:lnTo>
                    <a:pt x="1137" y="342"/>
                  </a:lnTo>
                  <a:lnTo>
                    <a:pt x="1136" y="340"/>
                  </a:lnTo>
                  <a:lnTo>
                    <a:pt x="1136" y="342"/>
                  </a:lnTo>
                  <a:lnTo>
                    <a:pt x="1137" y="342"/>
                  </a:lnTo>
                  <a:lnTo>
                    <a:pt x="1139" y="342"/>
                  </a:lnTo>
                  <a:lnTo>
                    <a:pt x="1140" y="342"/>
                  </a:lnTo>
                  <a:lnTo>
                    <a:pt x="1142" y="342"/>
                  </a:lnTo>
                  <a:lnTo>
                    <a:pt x="1143" y="342"/>
                  </a:lnTo>
                  <a:lnTo>
                    <a:pt x="1145" y="343"/>
                  </a:lnTo>
                  <a:lnTo>
                    <a:pt x="1145" y="343"/>
                  </a:lnTo>
                  <a:lnTo>
                    <a:pt x="1143" y="343"/>
                  </a:lnTo>
                  <a:lnTo>
                    <a:pt x="1143" y="345"/>
                  </a:lnTo>
                  <a:lnTo>
                    <a:pt x="1143" y="346"/>
                  </a:lnTo>
                  <a:lnTo>
                    <a:pt x="1143" y="346"/>
                  </a:lnTo>
                  <a:lnTo>
                    <a:pt x="1145" y="346"/>
                  </a:lnTo>
                  <a:lnTo>
                    <a:pt x="1145" y="346"/>
                  </a:lnTo>
                  <a:lnTo>
                    <a:pt x="1147" y="346"/>
                  </a:lnTo>
                  <a:lnTo>
                    <a:pt x="1148" y="346"/>
                  </a:lnTo>
                  <a:lnTo>
                    <a:pt x="1153" y="351"/>
                  </a:lnTo>
                  <a:lnTo>
                    <a:pt x="1151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0" y="357"/>
                  </a:lnTo>
                  <a:lnTo>
                    <a:pt x="1142" y="357"/>
                  </a:lnTo>
                  <a:lnTo>
                    <a:pt x="1137" y="356"/>
                  </a:lnTo>
                  <a:lnTo>
                    <a:pt x="1137" y="356"/>
                  </a:lnTo>
                  <a:lnTo>
                    <a:pt x="1139" y="354"/>
                  </a:lnTo>
                  <a:lnTo>
                    <a:pt x="1137" y="354"/>
                  </a:lnTo>
                  <a:lnTo>
                    <a:pt x="1136" y="354"/>
                  </a:lnTo>
                  <a:lnTo>
                    <a:pt x="1136" y="354"/>
                  </a:lnTo>
                  <a:lnTo>
                    <a:pt x="1137" y="356"/>
                  </a:lnTo>
                  <a:lnTo>
                    <a:pt x="1140" y="357"/>
                  </a:lnTo>
                  <a:lnTo>
                    <a:pt x="1142" y="359"/>
                  </a:lnTo>
                  <a:lnTo>
                    <a:pt x="1145" y="359"/>
                  </a:lnTo>
                  <a:lnTo>
                    <a:pt x="1145" y="360"/>
                  </a:lnTo>
                  <a:lnTo>
                    <a:pt x="1147" y="360"/>
                  </a:lnTo>
                  <a:lnTo>
                    <a:pt x="1147" y="360"/>
                  </a:lnTo>
                  <a:lnTo>
                    <a:pt x="1143" y="360"/>
                  </a:lnTo>
                  <a:lnTo>
                    <a:pt x="1142" y="362"/>
                  </a:lnTo>
                  <a:lnTo>
                    <a:pt x="1143" y="362"/>
                  </a:lnTo>
                  <a:lnTo>
                    <a:pt x="1147" y="364"/>
                  </a:lnTo>
                  <a:lnTo>
                    <a:pt x="1150" y="364"/>
                  </a:lnTo>
                  <a:lnTo>
                    <a:pt x="1151" y="364"/>
                  </a:lnTo>
                  <a:lnTo>
                    <a:pt x="1150" y="365"/>
                  </a:lnTo>
                  <a:lnTo>
                    <a:pt x="1147" y="365"/>
                  </a:lnTo>
                  <a:lnTo>
                    <a:pt x="1147" y="367"/>
                  </a:lnTo>
                  <a:lnTo>
                    <a:pt x="1148" y="367"/>
                  </a:lnTo>
                  <a:lnTo>
                    <a:pt x="1151" y="367"/>
                  </a:lnTo>
                  <a:lnTo>
                    <a:pt x="1151" y="367"/>
                  </a:lnTo>
                  <a:lnTo>
                    <a:pt x="1153" y="370"/>
                  </a:lnTo>
                  <a:lnTo>
                    <a:pt x="1153" y="370"/>
                  </a:lnTo>
                  <a:lnTo>
                    <a:pt x="1150" y="371"/>
                  </a:lnTo>
                  <a:lnTo>
                    <a:pt x="1150" y="371"/>
                  </a:lnTo>
                  <a:lnTo>
                    <a:pt x="1151" y="371"/>
                  </a:lnTo>
                  <a:lnTo>
                    <a:pt x="1154" y="371"/>
                  </a:lnTo>
                  <a:lnTo>
                    <a:pt x="1154" y="373"/>
                  </a:lnTo>
                  <a:lnTo>
                    <a:pt x="1154" y="373"/>
                  </a:lnTo>
                  <a:lnTo>
                    <a:pt x="1156" y="375"/>
                  </a:lnTo>
                  <a:lnTo>
                    <a:pt x="1158" y="375"/>
                  </a:lnTo>
                  <a:lnTo>
                    <a:pt x="1159" y="373"/>
                  </a:lnTo>
                  <a:lnTo>
                    <a:pt x="1159" y="371"/>
                  </a:lnTo>
                  <a:lnTo>
                    <a:pt x="1161" y="373"/>
                  </a:lnTo>
                  <a:lnTo>
                    <a:pt x="1161" y="373"/>
                  </a:lnTo>
                  <a:lnTo>
                    <a:pt x="1162" y="375"/>
                  </a:lnTo>
                  <a:lnTo>
                    <a:pt x="1162" y="375"/>
                  </a:lnTo>
                  <a:lnTo>
                    <a:pt x="1164" y="376"/>
                  </a:lnTo>
                  <a:lnTo>
                    <a:pt x="1164" y="375"/>
                  </a:lnTo>
                  <a:lnTo>
                    <a:pt x="1165" y="376"/>
                  </a:lnTo>
                  <a:lnTo>
                    <a:pt x="1167" y="376"/>
                  </a:lnTo>
                  <a:lnTo>
                    <a:pt x="1165" y="378"/>
                  </a:lnTo>
                  <a:lnTo>
                    <a:pt x="1165" y="378"/>
                  </a:lnTo>
                  <a:lnTo>
                    <a:pt x="1167" y="379"/>
                  </a:lnTo>
                  <a:lnTo>
                    <a:pt x="1167" y="381"/>
                  </a:lnTo>
                  <a:lnTo>
                    <a:pt x="1169" y="383"/>
                  </a:lnTo>
                  <a:lnTo>
                    <a:pt x="1169" y="383"/>
                  </a:lnTo>
                  <a:lnTo>
                    <a:pt x="1165" y="384"/>
                  </a:lnTo>
                  <a:lnTo>
                    <a:pt x="1165" y="387"/>
                  </a:lnTo>
                  <a:lnTo>
                    <a:pt x="1165" y="387"/>
                  </a:lnTo>
                  <a:lnTo>
                    <a:pt x="1164" y="389"/>
                  </a:lnTo>
                  <a:lnTo>
                    <a:pt x="1162" y="390"/>
                  </a:lnTo>
                  <a:lnTo>
                    <a:pt x="1164" y="390"/>
                  </a:lnTo>
                  <a:lnTo>
                    <a:pt x="1167" y="387"/>
                  </a:lnTo>
                  <a:lnTo>
                    <a:pt x="1169" y="387"/>
                  </a:lnTo>
                  <a:lnTo>
                    <a:pt x="1172" y="386"/>
                  </a:lnTo>
                  <a:lnTo>
                    <a:pt x="1173" y="386"/>
                  </a:lnTo>
                  <a:lnTo>
                    <a:pt x="1175" y="386"/>
                  </a:lnTo>
                  <a:lnTo>
                    <a:pt x="1177" y="386"/>
                  </a:lnTo>
                  <a:lnTo>
                    <a:pt x="1177" y="387"/>
                  </a:lnTo>
                  <a:lnTo>
                    <a:pt x="1177" y="389"/>
                  </a:lnTo>
                  <a:lnTo>
                    <a:pt x="1178" y="387"/>
                  </a:lnTo>
                  <a:lnTo>
                    <a:pt x="1180" y="387"/>
                  </a:lnTo>
                  <a:lnTo>
                    <a:pt x="1178" y="389"/>
                  </a:lnTo>
                  <a:lnTo>
                    <a:pt x="1175" y="392"/>
                  </a:lnTo>
                  <a:lnTo>
                    <a:pt x="1173" y="394"/>
                  </a:lnTo>
                  <a:lnTo>
                    <a:pt x="1173" y="395"/>
                  </a:lnTo>
                  <a:lnTo>
                    <a:pt x="1175" y="394"/>
                  </a:lnTo>
                  <a:lnTo>
                    <a:pt x="1180" y="390"/>
                  </a:lnTo>
                  <a:lnTo>
                    <a:pt x="1180" y="390"/>
                  </a:lnTo>
                  <a:lnTo>
                    <a:pt x="1181" y="389"/>
                  </a:lnTo>
                  <a:lnTo>
                    <a:pt x="1183" y="387"/>
                  </a:lnTo>
                  <a:lnTo>
                    <a:pt x="1184" y="387"/>
                  </a:lnTo>
                  <a:lnTo>
                    <a:pt x="1186" y="389"/>
                  </a:lnTo>
                  <a:lnTo>
                    <a:pt x="1186" y="390"/>
                  </a:lnTo>
                  <a:lnTo>
                    <a:pt x="1188" y="392"/>
                  </a:lnTo>
                  <a:lnTo>
                    <a:pt x="1189" y="395"/>
                  </a:lnTo>
                  <a:lnTo>
                    <a:pt x="1192" y="395"/>
                  </a:lnTo>
                  <a:lnTo>
                    <a:pt x="1194" y="397"/>
                  </a:lnTo>
                  <a:lnTo>
                    <a:pt x="1197" y="395"/>
                  </a:lnTo>
                  <a:lnTo>
                    <a:pt x="1197" y="394"/>
                  </a:lnTo>
                  <a:lnTo>
                    <a:pt x="1200" y="394"/>
                  </a:lnTo>
                  <a:lnTo>
                    <a:pt x="1200" y="394"/>
                  </a:lnTo>
                  <a:lnTo>
                    <a:pt x="1202" y="397"/>
                  </a:lnTo>
                  <a:lnTo>
                    <a:pt x="1203" y="397"/>
                  </a:lnTo>
                  <a:lnTo>
                    <a:pt x="1205" y="398"/>
                  </a:lnTo>
                  <a:lnTo>
                    <a:pt x="1205" y="398"/>
                  </a:lnTo>
                  <a:lnTo>
                    <a:pt x="1208" y="398"/>
                  </a:lnTo>
                  <a:lnTo>
                    <a:pt x="1210" y="400"/>
                  </a:lnTo>
                  <a:lnTo>
                    <a:pt x="1210" y="400"/>
                  </a:lnTo>
                  <a:lnTo>
                    <a:pt x="1208" y="401"/>
                  </a:lnTo>
                  <a:lnTo>
                    <a:pt x="1206" y="403"/>
                  </a:lnTo>
                  <a:lnTo>
                    <a:pt x="1205" y="405"/>
                  </a:lnTo>
                  <a:lnTo>
                    <a:pt x="1202" y="405"/>
                  </a:lnTo>
                  <a:lnTo>
                    <a:pt x="1199" y="405"/>
                  </a:lnTo>
                  <a:lnTo>
                    <a:pt x="1199" y="405"/>
                  </a:lnTo>
                  <a:lnTo>
                    <a:pt x="1197" y="406"/>
                  </a:lnTo>
                  <a:lnTo>
                    <a:pt x="1195" y="406"/>
                  </a:lnTo>
                  <a:lnTo>
                    <a:pt x="1194" y="408"/>
                  </a:lnTo>
                  <a:lnTo>
                    <a:pt x="1192" y="409"/>
                  </a:lnTo>
                  <a:lnTo>
                    <a:pt x="1191" y="411"/>
                  </a:lnTo>
                  <a:lnTo>
                    <a:pt x="1189" y="411"/>
                  </a:lnTo>
                  <a:lnTo>
                    <a:pt x="1188" y="411"/>
                  </a:lnTo>
                  <a:lnTo>
                    <a:pt x="1188" y="411"/>
                  </a:lnTo>
                  <a:lnTo>
                    <a:pt x="1186" y="411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83" y="412"/>
                  </a:lnTo>
                  <a:lnTo>
                    <a:pt x="1178" y="414"/>
                  </a:lnTo>
                  <a:lnTo>
                    <a:pt x="1177" y="416"/>
                  </a:lnTo>
                  <a:lnTo>
                    <a:pt x="1175" y="414"/>
                  </a:lnTo>
                  <a:lnTo>
                    <a:pt x="1173" y="414"/>
                  </a:lnTo>
                  <a:lnTo>
                    <a:pt x="1173" y="416"/>
                  </a:lnTo>
                  <a:lnTo>
                    <a:pt x="1172" y="416"/>
                  </a:lnTo>
                  <a:lnTo>
                    <a:pt x="1170" y="417"/>
                  </a:lnTo>
                  <a:lnTo>
                    <a:pt x="1170" y="417"/>
                  </a:lnTo>
                  <a:lnTo>
                    <a:pt x="1170" y="419"/>
                  </a:lnTo>
                  <a:lnTo>
                    <a:pt x="1170" y="419"/>
                  </a:lnTo>
                  <a:lnTo>
                    <a:pt x="1169" y="419"/>
                  </a:lnTo>
                  <a:lnTo>
                    <a:pt x="1167" y="419"/>
                  </a:lnTo>
                  <a:lnTo>
                    <a:pt x="1165" y="419"/>
                  </a:lnTo>
                  <a:lnTo>
                    <a:pt x="1165" y="419"/>
                  </a:lnTo>
                  <a:lnTo>
                    <a:pt x="1169" y="420"/>
                  </a:lnTo>
                  <a:lnTo>
                    <a:pt x="1170" y="422"/>
                  </a:lnTo>
                  <a:lnTo>
                    <a:pt x="1169" y="422"/>
                  </a:lnTo>
                  <a:lnTo>
                    <a:pt x="1167" y="423"/>
                  </a:lnTo>
                  <a:lnTo>
                    <a:pt x="1167" y="423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7"/>
                  </a:lnTo>
                  <a:lnTo>
                    <a:pt x="1169" y="425"/>
                  </a:lnTo>
                  <a:lnTo>
                    <a:pt x="1172" y="423"/>
                  </a:lnTo>
                  <a:lnTo>
                    <a:pt x="1173" y="422"/>
                  </a:lnTo>
                  <a:lnTo>
                    <a:pt x="1173" y="422"/>
                  </a:lnTo>
                  <a:lnTo>
                    <a:pt x="1177" y="420"/>
                  </a:lnTo>
                  <a:lnTo>
                    <a:pt x="1178" y="420"/>
                  </a:lnTo>
                  <a:lnTo>
                    <a:pt x="1181" y="419"/>
                  </a:lnTo>
                  <a:lnTo>
                    <a:pt x="1184" y="417"/>
                  </a:lnTo>
                  <a:lnTo>
                    <a:pt x="1188" y="414"/>
                  </a:lnTo>
                  <a:lnTo>
                    <a:pt x="1191" y="412"/>
                  </a:lnTo>
                  <a:lnTo>
                    <a:pt x="1195" y="411"/>
                  </a:lnTo>
                  <a:lnTo>
                    <a:pt x="1199" y="409"/>
                  </a:lnTo>
                  <a:lnTo>
                    <a:pt x="1202" y="409"/>
                  </a:lnTo>
                  <a:lnTo>
                    <a:pt x="1202" y="409"/>
                  </a:lnTo>
                  <a:lnTo>
                    <a:pt x="1199" y="409"/>
                  </a:lnTo>
                  <a:lnTo>
                    <a:pt x="1197" y="409"/>
                  </a:lnTo>
                  <a:lnTo>
                    <a:pt x="1195" y="409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7" y="408"/>
                  </a:lnTo>
                  <a:lnTo>
                    <a:pt x="1206" y="408"/>
                  </a:lnTo>
                  <a:lnTo>
                    <a:pt x="1208" y="408"/>
                  </a:lnTo>
                  <a:lnTo>
                    <a:pt x="1211" y="412"/>
                  </a:lnTo>
                  <a:lnTo>
                    <a:pt x="1213" y="414"/>
                  </a:lnTo>
                  <a:lnTo>
                    <a:pt x="1213" y="416"/>
                  </a:lnTo>
                  <a:lnTo>
                    <a:pt x="1213" y="416"/>
                  </a:lnTo>
                  <a:lnTo>
                    <a:pt x="1211" y="417"/>
                  </a:lnTo>
                  <a:lnTo>
                    <a:pt x="1208" y="419"/>
                  </a:lnTo>
                  <a:lnTo>
                    <a:pt x="1206" y="419"/>
                  </a:lnTo>
                  <a:lnTo>
                    <a:pt x="1206" y="419"/>
                  </a:lnTo>
                  <a:lnTo>
                    <a:pt x="1208" y="420"/>
                  </a:lnTo>
                  <a:lnTo>
                    <a:pt x="1210" y="420"/>
                  </a:lnTo>
                  <a:lnTo>
                    <a:pt x="1210" y="422"/>
                  </a:lnTo>
                  <a:lnTo>
                    <a:pt x="1211" y="420"/>
                  </a:lnTo>
                  <a:lnTo>
                    <a:pt x="1214" y="419"/>
                  </a:lnTo>
                  <a:lnTo>
                    <a:pt x="1218" y="417"/>
                  </a:lnTo>
                  <a:lnTo>
                    <a:pt x="1219" y="416"/>
                  </a:lnTo>
                  <a:lnTo>
                    <a:pt x="1222" y="416"/>
                  </a:lnTo>
                  <a:lnTo>
                    <a:pt x="1222" y="416"/>
                  </a:lnTo>
                  <a:lnTo>
                    <a:pt x="1222" y="417"/>
                  </a:lnTo>
                  <a:lnTo>
                    <a:pt x="1224" y="419"/>
                  </a:lnTo>
                  <a:lnTo>
                    <a:pt x="1225" y="419"/>
                  </a:lnTo>
                  <a:lnTo>
                    <a:pt x="1227" y="420"/>
                  </a:lnTo>
                  <a:lnTo>
                    <a:pt x="1230" y="422"/>
                  </a:lnTo>
                  <a:lnTo>
                    <a:pt x="1230" y="423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7"/>
                  </a:lnTo>
                  <a:lnTo>
                    <a:pt x="1232" y="427"/>
                  </a:lnTo>
                  <a:lnTo>
                    <a:pt x="1232" y="428"/>
                  </a:lnTo>
                  <a:lnTo>
                    <a:pt x="1230" y="431"/>
                  </a:lnTo>
                  <a:lnTo>
                    <a:pt x="1232" y="433"/>
                  </a:lnTo>
                  <a:lnTo>
                    <a:pt x="1232" y="435"/>
                  </a:lnTo>
                  <a:lnTo>
                    <a:pt x="1232" y="436"/>
                  </a:lnTo>
                  <a:lnTo>
                    <a:pt x="1232" y="438"/>
                  </a:lnTo>
                  <a:lnTo>
                    <a:pt x="1232" y="438"/>
                  </a:lnTo>
                  <a:lnTo>
                    <a:pt x="1232" y="439"/>
                  </a:lnTo>
                  <a:lnTo>
                    <a:pt x="1227" y="439"/>
                  </a:lnTo>
                  <a:lnTo>
                    <a:pt x="1225" y="439"/>
                  </a:lnTo>
                  <a:lnTo>
                    <a:pt x="1224" y="441"/>
                  </a:lnTo>
                  <a:lnTo>
                    <a:pt x="1225" y="441"/>
                  </a:lnTo>
                  <a:lnTo>
                    <a:pt x="1229" y="441"/>
                  </a:lnTo>
                  <a:lnTo>
                    <a:pt x="1232" y="441"/>
                  </a:lnTo>
                  <a:lnTo>
                    <a:pt x="1233" y="441"/>
                  </a:lnTo>
                  <a:lnTo>
                    <a:pt x="1233" y="442"/>
                  </a:lnTo>
                  <a:lnTo>
                    <a:pt x="1233" y="442"/>
                  </a:lnTo>
                  <a:lnTo>
                    <a:pt x="1232" y="444"/>
                  </a:lnTo>
                  <a:lnTo>
                    <a:pt x="1230" y="444"/>
                  </a:lnTo>
                  <a:lnTo>
                    <a:pt x="1229" y="442"/>
                  </a:lnTo>
                  <a:lnTo>
                    <a:pt x="1229" y="444"/>
                  </a:lnTo>
                  <a:lnTo>
                    <a:pt x="1232" y="444"/>
                  </a:lnTo>
                  <a:lnTo>
                    <a:pt x="1232" y="446"/>
                  </a:lnTo>
                  <a:lnTo>
                    <a:pt x="1233" y="446"/>
                  </a:lnTo>
                  <a:lnTo>
                    <a:pt x="1233" y="447"/>
                  </a:lnTo>
                  <a:lnTo>
                    <a:pt x="1233" y="449"/>
                  </a:lnTo>
                  <a:lnTo>
                    <a:pt x="1229" y="452"/>
                  </a:lnTo>
                  <a:lnTo>
                    <a:pt x="1225" y="455"/>
                  </a:lnTo>
                  <a:lnTo>
                    <a:pt x="1221" y="457"/>
                  </a:lnTo>
                  <a:lnTo>
                    <a:pt x="1214" y="461"/>
                  </a:lnTo>
                  <a:lnTo>
                    <a:pt x="1214" y="461"/>
                  </a:lnTo>
                  <a:lnTo>
                    <a:pt x="1213" y="461"/>
                  </a:lnTo>
                  <a:lnTo>
                    <a:pt x="1211" y="461"/>
                  </a:lnTo>
                  <a:lnTo>
                    <a:pt x="1208" y="461"/>
                  </a:lnTo>
                  <a:lnTo>
                    <a:pt x="1203" y="461"/>
                  </a:lnTo>
                  <a:lnTo>
                    <a:pt x="1202" y="463"/>
                  </a:lnTo>
                  <a:lnTo>
                    <a:pt x="1200" y="463"/>
                  </a:lnTo>
                  <a:lnTo>
                    <a:pt x="1199" y="464"/>
                  </a:lnTo>
                  <a:lnTo>
                    <a:pt x="1197" y="464"/>
                  </a:lnTo>
                  <a:lnTo>
                    <a:pt x="1194" y="464"/>
                  </a:lnTo>
                  <a:lnTo>
                    <a:pt x="1192" y="464"/>
                  </a:lnTo>
                  <a:lnTo>
                    <a:pt x="1192" y="464"/>
                  </a:lnTo>
                  <a:lnTo>
                    <a:pt x="1191" y="466"/>
                  </a:lnTo>
                  <a:lnTo>
                    <a:pt x="1191" y="466"/>
                  </a:lnTo>
                  <a:lnTo>
                    <a:pt x="1184" y="472"/>
                  </a:lnTo>
                  <a:lnTo>
                    <a:pt x="1183" y="474"/>
                  </a:lnTo>
                  <a:lnTo>
                    <a:pt x="1180" y="475"/>
                  </a:lnTo>
                  <a:lnTo>
                    <a:pt x="1177" y="480"/>
                  </a:lnTo>
                  <a:lnTo>
                    <a:pt x="1173" y="480"/>
                  </a:lnTo>
                  <a:lnTo>
                    <a:pt x="1173" y="483"/>
                  </a:lnTo>
                  <a:lnTo>
                    <a:pt x="1170" y="483"/>
                  </a:lnTo>
                  <a:lnTo>
                    <a:pt x="1165" y="485"/>
                  </a:lnTo>
                  <a:lnTo>
                    <a:pt x="1162" y="485"/>
                  </a:lnTo>
                  <a:lnTo>
                    <a:pt x="1159" y="483"/>
                  </a:lnTo>
                  <a:lnTo>
                    <a:pt x="1158" y="485"/>
                  </a:lnTo>
                  <a:lnTo>
                    <a:pt x="1154" y="485"/>
                  </a:lnTo>
                  <a:lnTo>
                    <a:pt x="1153" y="485"/>
                  </a:lnTo>
                  <a:lnTo>
                    <a:pt x="1147" y="486"/>
                  </a:lnTo>
                  <a:lnTo>
                    <a:pt x="1145" y="485"/>
                  </a:lnTo>
                  <a:lnTo>
                    <a:pt x="1143" y="485"/>
                  </a:lnTo>
                  <a:lnTo>
                    <a:pt x="1140" y="485"/>
                  </a:lnTo>
                  <a:lnTo>
                    <a:pt x="1137" y="483"/>
                  </a:lnTo>
                  <a:lnTo>
                    <a:pt x="1134" y="483"/>
                  </a:lnTo>
                  <a:lnTo>
                    <a:pt x="1132" y="483"/>
                  </a:lnTo>
                  <a:lnTo>
                    <a:pt x="1131" y="483"/>
                  </a:lnTo>
                  <a:lnTo>
                    <a:pt x="1129" y="483"/>
                  </a:lnTo>
                  <a:lnTo>
                    <a:pt x="1126" y="483"/>
                  </a:lnTo>
                  <a:lnTo>
                    <a:pt x="1124" y="485"/>
                  </a:lnTo>
                  <a:lnTo>
                    <a:pt x="1120" y="483"/>
                  </a:lnTo>
                  <a:lnTo>
                    <a:pt x="1118" y="483"/>
                  </a:lnTo>
                  <a:lnTo>
                    <a:pt x="1115" y="483"/>
                  </a:lnTo>
                  <a:lnTo>
                    <a:pt x="1113" y="483"/>
                  </a:lnTo>
                  <a:lnTo>
                    <a:pt x="1112" y="483"/>
                  </a:lnTo>
                  <a:lnTo>
                    <a:pt x="1106" y="483"/>
                  </a:lnTo>
                  <a:lnTo>
                    <a:pt x="1101" y="483"/>
                  </a:lnTo>
                  <a:lnTo>
                    <a:pt x="1096" y="483"/>
                  </a:lnTo>
                  <a:lnTo>
                    <a:pt x="1095" y="483"/>
                  </a:lnTo>
                  <a:lnTo>
                    <a:pt x="1088" y="483"/>
                  </a:lnTo>
                  <a:lnTo>
                    <a:pt x="1085" y="483"/>
                  </a:lnTo>
                  <a:lnTo>
                    <a:pt x="1084" y="485"/>
                  </a:lnTo>
                  <a:lnTo>
                    <a:pt x="1082" y="485"/>
                  </a:lnTo>
                  <a:lnTo>
                    <a:pt x="1079" y="485"/>
                  </a:lnTo>
                  <a:lnTo>
                    <a:pt x="1079" y="485"/>
                  </a:lnTo>
                  <a:lnTo>
                    <a:pt x="1077" y="485"/>
                  </a:lnTo>
                  <a:lnTo>
                    <a:pt x="1077" y="485"/>
                  </a:lnTo>
                  <a:lnTo>
                    <a:pt x="1076" y="486"/>
                  </a:lnTo>
                  <a:lnTo>
                    <a:pt x="1074" y="488"/>
                  </a:lnTo>
                  <a:lnTo>
                    <a:pt x="1071" y="488"/>
                  </a:lnTo>
                  <a:lnTo>
                    <a:pt x="1066" y="496"/>
                  </a:lnTo>
                  <a:lnTo>
                    <a:pt x="1066" y="499"/>
                  </a:lnTo>
                  <a:lnTo>
                    <a:pt x="1065" y="501"/>
                  </a:lnTo>
                  <a:lnTo>
                    <a:pt x="1063" y="501"/>
                  </a:lnTo>
                  <a:lnTo>
                    <a:pt x="1063" y="501"/>
                  </a:lnTo>
                  <a:lnTo>
                    <a:pt x="1055" y="502"/>
                  </a:lnTo>
                  <a:lnTo>
                    <a:pt x="1052" y="504"/>
                  </a:lnTo>
                  <a:lnTo>
                    <a:pt x="1052" y="505"/>
                  </a:lnTo>
                  <a:lnTo>
                    <a:pt x="1052" y="505"/>
                  </a:lnTo>
                  <a:lnTo>
                    <a:pt x="1050" y="505"/>
                  </a:lnTo>
                  <a:lnTo>
                    <a:pt x="1047" y="507"/>
                  </a:lnTo>
                  <a:lnTo>
                    <a:pt x="1047" y="507"/>
                  </a:lnTo>
                  <a:lnTo>
                    <a:pt x="1046" y="509"/>
                  </a:lnTo>
                  <a:lnTo>
                    <a:pt x="1043" y="510"/>
                  </a:lnTo>
                  <a:lnTo>
                    <a:pt x="1038" y="515"/>
                  </a:lnTo>
                  <a:lnTo>
                    <a:pt x="1036" y="520"/>
                  </a:lnTo>
                  <a:lnTo>
                    <a:pt x="1033" y="521"/>
                  </a:lnTo>
                  <a:lnTo>
                    <a:pt x="1031" y="523"/>
                  </a:lnTo>
                  <a:lnTo>
                    <a:pt x="1030" y="523"/>
                  </a:lnTo>
                  <a:lnTo>
                    <a:pt x="1028" y="523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2" y="520"/>
                  </a:lnTo>
                  <a:lnTo>
                    <a:pt x="1013" y="518"/>
                  </a:lnTo>
                  <a:lnTo>
                    <a:pt x="1014" y="518"/>
                  </a:lnTo>
                  <a:lnTo>
                    <a:pt x="1014" y="520"/>
                  </a:lnTo>
                  <a:lnTo>
                    <a:pt x="1017" y="520"/>
                  </a:lnTo>
                  <a:lnTo>
                    <a:pt x="1019" y="520"/>
                  </a:lnTo>
                  <a:lnTo>
                    <a:pt x="1025" y="521"/>
                  </a:lnTo>
                  <a:lnTo>
                    <a:pt x="1027" y="523"/>
                  </a:lnTo>
                  <a:lnTo>
                    <a:pt x="1028" y="523"/>
                  </a:lnTo>
                  <a:lnTo>
                    <a:pt x="1030" y="524"/>
                  </a:lnTo>
                  <a:lnTo>
                    <a:pt x="1030" y="527"/>
                  </a:lnTo>
                  <a:lnTo>
                    <a:pt x="1028" y="529"/>
                  </a:lnTo>
                  <a:lnTo>
                    <a:pt x="1027" y="531"/>
                  </a:lnTo>
                  <a:lnTo>
                    <a:pt x="1022" y="535"/>
                  </a:lnTo>
                  <a:lnTo>
                    <a:pt x="1020" y="537"/>
                  </a:lnTo>
                  <a:lnTo>
                    <a:pt x="1017" y="542"/>
                  </a:lnTo>
                  <a:lnTo>
                    <a:pt x="1013" y="545"/>
                  </a:lnTo>
                  <a:lnTo>
                    <a:pt x="1011" y="546"/>
                  </a:lnTo>
                  <a:lnTo>
                    <a:pt x="1008" y="548"/>
                  </a:lnTo>
                  <a:lnTo>
                    <a:pt x="1003" y="550"/>
                  </a:lnTo>
                  <a:lnTo>
                    <a:pt x="1002" y="550"/>
                  </a:lnTo>
                  <a:lnTo>
                    <a:pt x="1000" y="550"/>
                  </a:lnTo>
                  <a:lnTo>
                    <a:pt x="997" y="551"/>
                  </a:lnTo>
                  <a:lnTo>
                    <a:pt x="995" y="553"/>
                  </a:lnTo>
                  <a:lnTo>
                    <a:pt x="994" y="554"/>
                  </a:lnTo>
                  <a:lnTo>
                    <a:pt x="987" y="557"/>
                  </a:lnTo>
                  <a:lnTo>
                    <a:pt x="986" y="557"/>
                  </a:lnTo>
                  <a:lnTo>
                    <a:pt x="984" y="559"/>
                  </a:lnTo>
                  <a:lnTo>
                    <a:pt x="983" y="561"/>
                  </a:lnTo>
                  <a:lnTo>
                    <a:pt x="981" y="561"/>
                  </a:lnTo>
                  <a:lnTo>
                    <a:pt x="981" y="562"/>
                  </a:lnTo>
                  <a:lnTo>
                    <a:pt x="979" y="564"/>
                  </a:lnTo>
                  <a:lnTo>
                    <a:pt x="976" y="567"/>
                  </a:lnTo>
                  <a:lnTo>
                    <a:pt x="973" y="567"/>
                  </a:lnTo>
                  <a:lnTo>
                    <a:pt x="972" y="568"/>
                  </a:lnTo>
                  <a:lnTo>
                    <a:pt x="970" y="570"/>
                  </a:lnTo>
                  <a:lnTo>
                    <a:pt x="968" y="572"/>
                  </a:lnTo>
                  <a:lnTo>
                    <a:pt x="965" y="570"/>
                  </a:lnTo>
                  <a:lnTo>
                    <a:pt x="965" y="572"/>
                  </a:lnTo>
                  <a:lnTo>
                    <a:pt x="968" y="573"/>
                  </a:lnTo>
                  <a:lnTo>
                    <a:pt x="970" y="575"/>
                  </a:lnTo>
                  <a:lnTo>
                    <a:pt x="967" y="575"/>
                  </a:lnTo>
                  <a:lnTo>
                    <a:pt x="964" y="576"/>
                  </a:lnTo>
                  <a:lnTo>
                    <a:pt x="959" y="579"/>
                  </a:lnTo>
                  <a:lnTo>
                    <a:pt x="957" y="581"/>
                  </a:lnTo>
                  <a:lnTo>
                    <a:pt x="957" y="579"/>
                  </a:lnTo>
                  <a:lnTo>
                    <a:pt x="954" y="581"/>
                  </a:lnTo>
                  <a:lnTo>
                    <a:pt x="953" y="583"/>
                  </a:lnTo>
                  <a:lnTo>
                    <a:pt x="949" y="584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2" y="590"/>
                  </a:lnTo>
                  <a:lnTo>
                    <a:pt x="940" y="592"/>
                  </a:lnTo>
                  <a:lnTo>
                    <a:pt x="935" y="592"/>
                  </a:lnTo>
                  <a:lnTo>
                    <a:pt x="934" y="594"/>
                  </a:lnTo>
                  <a:lnTo>
                    <a:pt x="934" y="594"/>
                  </a:lnTo>
                  <a:lnTo>
                    <a:pt x="932" y="594"/>
                  </a:lnTo>
                  <a:lnTo>
                    <a:pt x="931" y="594"/>
                  </a:lnTo>
                  <a:lnTo>
                    <a:pt x="929" y="595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5"/>
                  </a:lnTo>
                  <a:lnTo>
                    <a:pt x="927" y="595"/>
                  </a:lnTo>
                  <a:lnTo>
                    <a:pt x="927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4" y="594"/>
                  </a:lnTo>
                  <a:lnTo>
                    <a:pt x="924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0" y="595"/>
                  </a:lnTo>
                  <a:lnTo>
                    <a:pt x="918" y="595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20" y="595"/>
                  </a:lnTo>
                  <a:lnTo>
                    <a:pt x="920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4" y="595"/>
                  </a:lnTo>
                  <a:lnTo>
                    <a:pt x="924" y="595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6" y="598"/>
                  </a:lnTo>
                  <a:lnTo>
                    <a:pt x="924" y="598"/>
                  </a:lnTo>
                  <a:lnTo>
                    <a:pt x="926" y="598"/>
                  </a:lnTo>
                  <a:lnTo>
                    <a:pt x="926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6" y="600"/>
                  </a:lnTo>
                  <a:lnTo>
                    <a:pt x="924" y="600"/>
                  </a:lnTo>
                  <a:lnTo>
                    <a:pt x="924" y="600"/>
                  </a:lnTo>
                  <a:lnTo>
                    <a:pt x="923" y="600"/>
                  </a:lnTo>
                  <a:lnTo>
                    <a:pt x="923" y="600"/>
                  </a:lnTo>
                  <a:lnTo>
                    <a:pt x="923" y="598"/>
                  </a:lnTo>
                  <a:lnTo>
                    <a:pt x="923" y="598"/>
                  </a:lnTo>
                  <a:lnTo>
                    <a:pt x="921" y="600"/>
                  </a:lnTo>
                  <a:lnTo>
                    <a:pt x="921" y="600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3" y="598"/>
                  </a:lnTo>
                  <a:lnTo>
                    <a:pt x="921" y="598"/>
                  </a:lnTo>
                  <a:lnTo>
                    <a:pt x="920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16" y="597"/>
                  </a:lnTo>
                  <a:lnTo>
                    <a:pt x="915" y="597"/>
                  </a:lnTo>
                  <a:lnTo>
                    <a:pt x="915" y="598"/>
                  </a:lnTo>
                  <a:lnTo>
                    <a:pt x="913" y="598"/>
                  </a:lnTo>
                  <a:lnTo>
                    <a:pt x="913" y="598"/>
                  </a:lnTo>
                  <a:lnTo>
                    <a:pt x="912" y="598"/>
                  </a:lnTo>
                  <a:lnTo>
                    <a:pt x="908" y="598"/>
                  </a:lnTo>
                  <a:lnTo>
                    <a:pt x="907" y="598"/>
                  </a:lnTo>
                  <a:lnTo>
                    <a:pt x="905" y="600"/>
                  </a:lnTo>
                  <a:lnTo>
                    <a:pt x="904" y="600"/>
                  </a:lnTo>
                  <a:lnTo>
                    <a:pt x="902" y="600"/>
                  </a:lnTo>
                  <a:lnTo>
                    <a:pt x="902" y="600"/>
                  </a:lnTo>
                  <a:lnTo>
                    <a:pt x="899" y="600"/>
                  </a:lnTo>
                  <a:lnTo>
                    <a:pt x="897" y="600"/>
                  </a:lnTo>
                  <a:lnTo>
                    <a:pt x="896" y="602"/>
                  </a:lnTo>
                  <a:lnTo>
                    <a:pt x="894" y="602"/>
                  </a:lnTo>
                  <a:lnTo>
                    <a:pt x="893" y="603"/>
                  </a:lnTo>
                  <a:lnTo>
                    <a:pt x="891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88" y="605"/>
                  </a:lnTo>
                  <a:lnTo>
                    <a:pt x="888" y="606"/>
                  </a:lnTo>
                  <a:lnTo>
                    <a:pt x="888" y="606"/>
                  </a:lnTo>
                  <a:lnTo>
                    <a:pt x="888" y="608"/>
                  </a:lnTo>
                  <a:lnTo>
                    <a:pt x="885" y="609"/>
                  </a:lnTo>
                  <a:lnTo>
                    <a:pt x="885" y="611"/>
                  </a:lnTo>
                  <a:lnTo>
                    <a:pt x="886" y="611"/>
                  </a:lnTo>
                  <a:lnTo>
                    <a:pt x="888" y="611"/>
                  </a:lnTo>
                  <a:lnTo>
                    <a:pt x="890" y="613"/>
                  </a:lnTo>
                  <a:lnTo>
                    <a:pt x="891" y="613"/>
                  </a:lnTo>
                  <a:lnTo>
                    <a:pt x="891" y="613"/>
                  </a:lnTo>
                  <a:lnTo>
                    <a:pt x="893" y="613"/>
                  </a:lnTo>
                  <a:lnTo>
                    <a:pt x="894" y="611"/>
                  </a:lnTo>
                  <a:lnTo>
                    <a:pt x="896" y="611"/>
                  </a:lnTo>
                  <a:lnTo>
                    <a:pt x="896" y="611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6"/>
                  </a:lnTo>
                  <a:lnTo>
                    <a:pt x="896" y="616"/>
                  </a:lnTo>
                  <a:lnTo>
                    <a:pt x="897" y="616"/>
                  </a:lnTo>
                  <a:lnTo>
                    <a:pt x="897" y="617"/>
                  </a:lnTo>
                  <a:lnTo>
                    <a:pt x="897" y="617"/>
                  </a:lnTo>
                  <a:lnTo>
                    <a:pt x="896" y="617"/>
                  </a:lnTo>
                  <a:lnTo>
                    <a:pt x="894" y="617"/>
                  </a:lnTo>
                  <a:lnTo>
                    <a:pt x="894" y="617"/>
                  </a:lnTo>
                  <a:lnTo>
                    <a:pt x="893" y="617"/>
                  </a:lnTo>
                  <a:lnTo>
                    <a:pt x="891" y="617"/>
                  </a:lnTo>
                  <a:lnTo>
                    <a:pt x="888" y="619"/>
                  </a:lnTo>
                  <a:lnTo>
                    <a:pt x="886" y="619"/>
                  </a:lnTo>
                  <a:lnTo>
                    <a:pt x="886" y="617"/>
                  </a:lnTo>
                  <a:lnTo>
                    <a:pt x="886" y="617"/>
                  </a:lnTo>
                  <a:lnTo>
                    <a:pt x="883" y="619"/>
                  </a:lnTo>
                  <a:lnTo>
                    <a:pt x="880" y="619"/>
                  </a:lnTo>
                  <a:lnTo>
                    <a:pt x="879" y="619"/>
                  </a:lnTo>
                  <a:lnTo>
                    <a:pt x="879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5" y="622"/>
                  </a:lnTo>
                  <a:lnTo>
                    <a:pt x="875" y="622"/>
                  </a:lnTo>
                  <a:lnTo>
                    <a:pt x="877" y="622"/>
                  </a:lnTo>
                  <a:lnTo>
                    <a:pt x="879" y="622"/>
                  </a:lnTo>
                  <a:lnTo>
                    <a:pt x="880" y="624"/>
                  </a:lnTo>
                  <a:lnTo>
                    <a:pt x="882" y="624"/>
                  </a:lnTo>
                  <a:lnTo>
                    <a:pt x="882" y="624"/>
                  </a:lnTo>
                  <a:lnTo>
                    <a:pt x="877" y="624"/>
                  </a:lnTo>
                  <a:lnTo>
                    <a:pt x="875" y="624"/>
                  </a:lnTo>
                  <a:lnTo>
                    <a:pt x="874" y="622"/>
                  </a:lnTo>
                  <a:lnTo>
                    <a:pt x="871" y="622"/>
                  </a:lnTo>
                  <a:lnTo>
                    <a:pt x="867" y="622"/>
                  </a:lnTo>
                  <a:lnTo>
                    <a:pt x="864" y="622"/>
                  </a:lnTo>
                  <a:lnTo>
                    <a:pt x="863" y="622"/>
                  </a:lnTo>
                  <a:lnTo>
                    <a:pt x="861" y="622"/>
                  </a:lnTo>
                  <a:lnTo>
                    <a:pt x="858" y="625"/>
                  </a:lnTo>
                  <a:lnTo>
                    <a:pt x="856" y="627"/>
                  </a:lnTo>
                  <a:lnTo>
                    <a:pt x="856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7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3" y="628"/>
                  </a:lnTo>
                  <a:lnTo>
                    <a:pt x="852" y="628"/>
                  </a:lnTo>
                  <a:lnTo>
                    <a:pt x="849" y="630"/>
                  </a:lnTo>
                  <a:lnTo>
                    <a:pt x="847" y="631"/>
                  </a:lnTo>
                  <a:lnTo>
                    <a:pt x="847" y="631"/>
                  </a:lnTo>
                  <a:lnTo>
                    <a:pt x="847" y="633"/>
                  </a:lnTo>
                  <a:lnTo>
                    <a:pt x="847" y="635"/>
                  </a:lnTo>
                  <a:lnTo>
                    <a:pt x="845" y="635"/>
                  </a:lnTo>
                  <a:lnTo>
                    <a:pt x="845" y="633"/>
                  </a:lnTo>
                  <a:lnTo>
                    <a:pt x="845" y="633"/>
                  </a:lnTo>
                  <a:lnTo>
                    <a:pt x="844" y="633"/>
                  </a:lnTo>
                  <a:lnTo>
                    <a:pt x="844" y="633"/>
                  </a:lnTo>
                  <a:lnTo>
                    <a:pt x="841" y="633"/>
                  </a:lnTo>
                  <a:lnTo>
                    <a:pt x="839" y="633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0"/>
                  </a:lnTo>
                  <a:lnTo>
                    <a:pt x="838" y="628"/>
                  </a:lnTo>
                  <a:lnTo>
                    <a:pt x="838" y="628"/>
                  </a:lnTo>
                  <a:lnTo>
                    <a:pt x="839" y="628"/>
                  </a:lnTo>
                  <a:lnTo>
                    <a:pt x="839" y="627"/>
                  </a:lnTo>
                  <a:lnTo>
                    <a:pt x="841" y="627"/>
                  </a:lnTo>
                  <a:lnTo>
                    <a:pt x="845" y="627"/>
                  </a:lnTo>
                  <a:lnTo>
                    <a:pt x="845" y="627"/>
                  </a:lnTo>
                  <a:lnTo>
                    <a:pt x="847" y="627"/>
                  </a:lnTo>
                  <a:lnTo>
                    <a:pt x="847" y="627"/>
                  </a:lnTo>
                  <a:lnTo>
                    <a:pt x="847" y="625"/>
                  </a:lnTo>
                  <a:lnTo>
                    <a:pt x="847" y="625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5" y="622"/>
                  </a:lnTo>
                  <a:lnTo>
                    <a:pt x="847" y="620"/>
                  </a:lnTo>
                  <a:lnTo>
                    <a:pt x="847" y="616"/>
                  </a:lnTo>
                  <a:lnTo>
                    <a:pt x="849" y="614"/>
                  </a:lnTo>
                  <a:lnTo>
                    <a:pt x="850" y="614"/>
                  </a:lnTo>
                  <a:lnTo>
                    <a:pt x="852" y="613"/>
                  </a:lnTo>
                  <a:lnTo>
                    <a:pt x="853" y="613"/>
                  </a:lnTo>
                  <a:lnTo>
                    <a:pt x="853" y="611"/>
                  </a:lnTo>
                  <a:lnTo>
                    <a:pt x="855" y="611"/>
                  </a:lnTo>
                  <a:lnTo>
                    <a:pt x="855" y="611"/>
                  </a:lnTo>
                  <a:lnTo>
                    <a:pt x="856" y="609"/>
                  </a:lnTo>
                  <a:lnTo>
                    <a:pt x="856" y="609"/>
                  </a:lnTo>
                  <a:lnTo>
                    <a:pt x="858" y="608"/>
                  </a:lnTo>
                  <a:lnTo>
                    <a:pt x="858" y="606"/>
                  </a:lnTo>
                  <a:lnTo>
                    <a:pt x="858" y="605"/>
                  </a:lnTo>
                  <a:lnTo>
                    <a:pt x="858" y="598"/>
                  </a:lnTo>
                  <a:lnTo>
                    <a:pt x="858" y="597"/>
                  </a:lnTo>
                  <a:lnTo>
                    <a:pt x="858" y="595"/>
                  </a:lnTo>
                  <a:lnTo>
                    <a:pt x="858" y="595"/>
                  </a:lnTo>
                  <a:lnTo>
                    <a:pt x="860" y="594"/>
                  </a:lnTo>
                  <a:lnTo>
                    <a:pt x="860" y="592"/>
                  </a:lnTo>
                  <a:lnTo>
                    <a:pt x="860" y="592"/>
                  </a:lnTo>
                  <a:lnTo>
                    <a:pt x="860" y="590"/>
                  </a:lnTo>
                  <a:lnTo>
                    <a:pt x="861" y="590"/>
                  </a:lnTo>
                  <a:lnTo>
                    <a:pt x="861" y="590"/>
                  </a:lnTo>
                  <a:lnTo>
                    <a:pt x="863" y="590"/>
                  </a:lnTo>
                  <a:lnTo>
                    <a:pt x="863" y="589"/>
                  </a:lnTo>
                  <a:lnTo>
                    <a:pt x="863" y="589"/>
                  </a:lnTo>
                  <a:lnTo>
                    <a:pt x="863" y="587"/>
                  </a:lnTo>
                  <a:lnTo>
                    <a:pt x="864" y="587"/>
                  </a:lnTo>
                  <a:lnTo>
                    <a:pt x="864" y="586"/>
                  </a:lnTo>
                  <a:lnTo>
                    <a:pt x="864" y="584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1"/>
                  </a:lnTo>
                  <a:lnTo>
                    <a:pt x="863" y="581"/>
                  </a:lnTo>
                  <a:lnTo>
                    <a:pt x="861" y="581"/>
                  </a:lnTo>
                  <a:lnTo>
                    <a:pt x="861" y="579"/>
                  </a:lnTo>
                  <a:lnTo>
                    <a:pt x="861" y="579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60" y="576"/>
                  </a:lnTo>
                  <a:lnTo>
                    <a:pt x="863" y="576"/>
                  </a:lnTo>
                  <a:lnTo>
                    <a:pt x="864" y="576"/>
                  </a:lnTo>
                  <a:lnTo>
                    <a:pt x="864" y="576"/>
                  </a:lnTo>
                  <a:lnTo>
                    <a:pt x="863" y="576"/>
                  </a:lnTo>
                  <a:lnTo>
                    <a:pt x="863" y="578"/>
                  </a:lnTo>
                  <a:lnTo>
                    <a:pt x="864" y="578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9" y="581"/>
                  </a:lnTo>
                  <a:lnTo>
                    <a:pt x="867" y="581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7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6"/>
                  </a:lnTo>
                  <a:lnTo>
                    <a:pt x="869" y="587"/>
                  </a:lnTo>
                  <a:lnTo>
                    <a:pt x="869" y="587"/>
                  </a:lnTo>
                  <a:lnTo>
                    <a:pt x="871" y="586"/>
                  </a:lnTo>
                  <a:lnTo>
                    <a:pt x="871" y="586"/>
                  </a:lnTo>
                  <a:lnTo>
                    <a:pt x="872" y="586"/>
                  </a:lnTo>
                  <a:lnTo>
                    <a:pt x="872" y="586"/>
                  </a:lnTo>
                  <a:lnTo>
                    <a:pt x="874" y="587"/>
                  </a:lnTo>
                  <a:lnTo>
                    <a:pt x="875" y="587"/>
                  </a:lnTo>
                  <a:lnTo>
                    <a:pt x="879" y="589"/>
                  </a:lnTo>
                  <a:lnTo>
                    <a:pt x="882" y="589"/>
                  </a:lnTo>
                  <a:lnTo>
                    <a:pt x="882" y="589"/>
                  </a:lnTo>
                  <a:lnTo>
                    <a:pt x="882" y="587"/>
                  </a:lnTo>
                  <a:lnTo>
                    <a:pt x="882" y="586"/>
                  </a:lnTo>
                  <a:lnTo>
                    <a:pt x="882" y="586"/>
                  </a:lnTo>
                  <a:lnTo>
                    <a:pt x="882" y="584"/>
                  </a:lnTo>
                  <a:lnTo>
                    <a:pt x="880" y="584"/>
                  </a:lnTo>
                  <a:lnTo>
                    <a:pt x="880" y="584"/>
                  </a:lnTo>
                  <a:lnTo>
                    <a:pt x="882" y="583"/>
                  </a:lnTo>
                  <a:lnTo>
                    <a:pt x="882" y="583"/>
                  </a:lnTo>
                  <a:lnTo>
                    <a:pt x="883" y="583"/>
                  </a:lnTo>
                  <a:lnTo>
                    <a:pt x="883" y="583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5" y="584"/>
                  </a:lnTo>
                  <a:lnTo>
                    <a:pt x="885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4"/>
                  </a:lnTo>
                  <a:lnTo>
                    <a:pt x="885" y="584"/>
                  </a:lnTo>
                  <a:lnTo>
                    <a:pt x="885" y="583"/>
                  </a:lnTo>
                  <a:lnTo>
                    <a:pt x="885" y="583"/>
                  </a:lnTo>
                  <a:lnTo>
                    <a:pt x="885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79"/>
                  </a:lnTo>
                  <a:lnTo>
                    <a:pt x="883" y="579"/>
                  </a:lnTo>
                  <a:lnTo>
                    <a:pt x="882" y="579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2" y="575"/>
                  </a:lnTo>
                  <a:lnTo>
                    <a:pt x="882" y="575"/>
                  </a:lnTo>
                  <a:lnTo>
                    <a:pt x="882" y="573"/>
                  </a:lnTo>
                  <a:lnTo>
                    <a:pt x="882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5"/>
                  </a:lnTo>
                  <a:lnTo>
                    <a:pt x="880" y="575"/>
                  </a:lnTo>
                  <a:lnTo>
                    <a:pt x="879" y="573"/>
                  </a:lnTo>
                  <a:lnTo>
                    <a:pt x="879" y="573"/>
                  </a:lnTo>
                  <a:lnTo>
                    <a:pt x="877" y="573"/>
                  </a:lnTo>
                  <a:lnTo>
                    <a:pt x="877" y="572"/>
                  </a:lnTo>
                  <a:lnTo>
                    <a:pt x="877" y="572"/>
                  </a:lnTo>
                  <a:lnTo>
                    <a:pt x="877" y="570"/>
                  </a:lnTo>
                  <a:lnTo>
                    <a:pt x="877" y="568"/>
                  </a:lnTo>
                  <a:lnTo>
                    <a:pt x="875" y="568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68"/>
                  </a:lnTo>
                  <a:lnTo>
                    <a:pt x="874" y="568"/>
                  </a:lnTo>
                  <a:lnTo>
                    <a:pt x="874" y="568"/>
                  </a:lnTo>
                  <a:lnTo>
                    <a:pt x="874" y="567"/>
                  </a:lnTo>
                  <a:lnTo>
                    <a:pt x="874" y="567"/>
                  </a:lnTo>
                  <a:lnTo>
                    <a:pt x="872" y="567"/>
                  </a:lnTo>
                  <a:lnTo>
                    <a:pt x="872" y="567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69" y="564"/>
                  </a:lnTo>
                  <a:lnTo>
                    <a:pt x="869" y="564"/>
                  </a:lnTo>
                  <a:lnTo>
                    <a:pt x="866" y="564"/>
                  </a:lnTo>
                  <a:lnTo>
                    <a:pt x="866" y="564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3" y="562"/>
                  </a:lnTo>
                  <a:lnTo>
                    <a:pt x="861" y="562"/>
                  </a:lnTo>
                  <a:lnTo>
                    <a:pt x="861" y="562"/>
                  </a:lnTo>
                  <a:lnTo>
                    <a:pt x="860" y="564"/>
                  </a:lnTo>
                  <a:lnTo>
                    <a:pt x="858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58" y="562"/>
                  </a:lnTo>
                  <a:lnTo>
                    <a:pt x="858" y="562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3" y="561"/>
                  </a:lnTo>
                  <a:lnTo>
                    <a:pt x="852" y="561"/>
                  </a:lnTo>
                  <a:lnTo>
                    <a:pt x="850" y="561"/>
                  </a:lnTo>
                  <a:lnTo>
                    <a:pt x="849" y="559"/>
                  </a:lnTo>
                  <a:lnTo>
                    <a:pt x="849" y="559"/>
                  </a:lnTo>
                  <a:lnTo>
                    <a:pt x="845" y="559"/>
                  </a:lnTo>
                  <a:lnTo>
                    <a:pt x="844" y="559"/>
                  </a:lnTo>
                  <a:lnTo>
                    <a:pt x="844" y="559"/>
                  </a:lnTo>
                  <a:lnTo>
                    <a:pt x="842" y="559"/>
                  </a:lnTo>
                  <a:lnTo>
                    <a:pt x="841" y="559"/>
                  </a:lnTo>
                  <a:lnTo>
                    <a:pt x="839" y="559"/>
                  </a:lnTo>
                  <a:lnTo>
                    <a:pt x="833" y="557"/>
                  </a:lnTo>
                  <a:lnTo>
                    <a:pt x="831" y="557"/>
                  </a:lnTo>
                  <a:lnTo>
                    <a:pt x="830" y="557"/>
                  </a:lnTo>
                  <a:lnTo>
                    <a:pt x="830" y="557"/>
                  </a:lnTo>
                  <a:lnTo>
                    <a:pt x="826" y="557"/>
                  </a:lnTo>
                  <a:lnTo>
                    <a:pt x="826" y="557"/>
                  </a:lnTo>
                  <a:lnTo>
                    <a:pt x="826" y="556"/>
                  </a:lnTo>
                  <a:lnTo>
                    <a:pt x="825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4"/>
                  </a:lnTo>
                  <a:lnTo>
                    <a:pt x="823" y="554"/>
                  </a:lnTo>
                  <a:lnTo>
                    <a:pt x="823" y="553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2" y="553"/>
                  </a:lnTo>
                  <a:lnTo>
                    <a:pt x="820" y="553"/>
                  </a:lnTo>
                  <a:lnTo>
                    <a:pt x="819" y="553"/>
                  </a:lnTo>
                  <a:lnTo>
                    <a:pt x="819" y="553"/>
                  </a:lnTo>
                  <a:lnTo>
                    <a:pt x="817" y="554"/>
                  </a:lnTo>
                  <a:lnTo>
                    <a:pt x="817" y="554"/>
                  </a:lnTo>
                  <a:lnTo>
                    <a:pt x="817" y="553"/>
                  </a:lnTo>
                  <a:lnTo>
                    <a:pt x="817" y="553"/>
                  </a:lnTo>
                  <a:lnTo>
                    <a:pt x="817" y="551"/>
                  </a:lnTo>
                  <a:lnTo>
                    <a:pt x="817" y="550"/>
                  </a:lnTo>
                  <a:lnTo>
                    <a:pt x="819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48"/>
                  </a:lnTo>
                  <a:lnTo>
                    <a:pt x="817" y="548"/>
                  </a:lnTo>
                  <a:lnTo>
                    <a:pt x="817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5"/>
                  </a:lnTo>
                  <a:lnTo>
                    <a:pt x="817" y="545"/>
                  </a:lnTo>
                  <a:lnTo>
                    <a:pt x="817" y="545"/>
                  </a:lnTo>
                  <a:lnTo>
                    <a:pt x="815" y="545"/>
                  </a:lnTo>
                  <a:lnTo>
                    <a:pt x="815" y="546"/>
                  </a:lnTo>
                  <a:lnTo>
                    <a:pt x="815" y="546"/>
                  </a:lnTo>
                  <a:lnTo>
                    <a:pt x="815" y="545"/>
                  </a:lnTo>
                  <a:lnTo>
                    <a:pt x="814" y="545"/>
                  </a:lnTo>
                  <a:lnTo>
                    <a:pt x="814" y="545"/>
                  </a:lnTo>
                  <a:lnTo>
                    <a:pt x="814" y="543"/>
                  </a:lnTo>
                  <a:lnTo>
                    <a:pt x="814" y="542"/>
                  </a:lnTo>
                  <a:lnTo>
                    <a:pt x="814" y="542"/>
                  </a:lnTo>
                  <a:lnTo>
                    <a:pt x="814" y="540"/>
                  </a:lnTo>
                  <a:lnTo>
                    <a:pt x="815" y="540"/>
                  </a:lnTo>
                  <a:lnTo>
                    <a:pt x="815" y="538"/>
                  </a:lnTo>
                  <a:lnTo>
                    <a:pt x="815" y="538"/>
                  </a:lnTo>
                  <a:lnTo>
                    <a:pt x="815" y="537"/>
                  </a:lnTo>
                  <a:lnTo>
                    <a:pt x="815" y="537"/>
                  </a:lnTo>
                  <a:lnTo>
                    <a:pt x="814" y="537"/>
                  </a:lnTo>
                  <a:lnTo>
                    <a:pt x="814" y="537"/>
                  </a:lnTo>
                  <a:lnTo>
                    <a:pt x="814" y="535"/>
                  </a:lnTo>
                  <a:lnTo>
                    <a:pt x="812" y="535"/>
                  </a:lnTo>
                  <a:lnTo>
                    <a:pt x="811" y="534"/>
                  </a:lnTo>
                  <a:lnTo>
                    <a:pt x="811" y="534"/>
                  </a:lnTo>
                  <a:lnTo>
                    <a:pt x="809" y="532"/>
                  </a:lnTo>
                  <a:lnTo>
                    <a:pt x="811" y="532"/>
                  </a:lnTo>
                  <a:lnTo>
                    <a:pt x="811" y="532"/>
                  </a:lnTo>
                  <a:lnTo>
                    <a:pt x="811" y="531"/>
                  </a:lnTo>
                  <a:lnTo>
                    <a:pt x="811" y="531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1" y="527"/>
                  </a:lnTo>
                  <a:lnTo>
                    <a:pt x="808" y="527"/>
                  </a:lnTo>
                  <a:lnTo>
                    <a:pt x="804" y="527"/>
                  </a:lnTo>
                  <a:lnTo>
                    <a:pt x="803" y="527"/>
                  </a:lnTo>
                  <a:lnTo>
                    <a:pt x="801" y="527"/>
                  </a:lnTo>
                  <a:lnTo>
                    <a:pt x="798" y="526"/>
                  </a:lnTo>
                  <a:lnTo>
                    <a:pt x="797" y="526"/>
                  </a:lnTo>
                  <a:lnTo>
                    <a:pt x="795" y="524"/>
                  </a:lnTo>
                  <a:lnTo>
                    <a:pt x="793" y="523"/>
                  </a:lnTo>
                  <a:lnTo>
                    <a:pt x="793" y="520"/>
                  </a:lnTo>
                  <a:lnTo>
                    <a:pt x="793" y="520"/>
                  </a:lnTo>
                  <a:lnTo>
                    <a:pt x="793" y="518"/>
                  </a:lnTo>
                  <a:lnTo>
                    <a:pt x="792" y="518"/>
                  </a:lnTo>
                  <a:lnTo>
                    <a:pt x="792" y="518"/>
                  </a:lnTo>
                  <a:lnTo>
                    <a:pt x="792" y="516"/>
                  </a:lnTo>
                  <a:lnTo>
                    <a:pt x="792" y="515"/>
                  </a:lnTo>
                  <a:lnTo>
                    <a:pt x="792" y="515"/>
                  </a:lnTo>
                  <a:lnTo>
                    <a:pt x="790" y="515"/>
                  </a:lnTo>
                  <a:lnTo>
                    <a:pt x="790" y="513"/>
                  </a:lnTo>
                  <a:lnTo>
                    <a:pt x="790" y="513"/>
                  </a:lnTo>
                  <a:lnTo>
                    <a:pt x="790" y="512"/>
                  </a:lnTo>
                  <a:lnTo>
                    <a:pt x="789" y="512"/>
                  </a:lnTo>
                  <a:lnTo>
                    <a:pt x="789" y="512"/>
                  </a:lnTo>
                  <a:lnTo>
                    <a:pt x="787" y="512"/>
                  </a:lnTo>
                  <a:lnTo>
                    <a:pt x="787" y="512"/>
                  </a:lnTo>
                  <a:lnTo>
                    <a:pt x="785" y="512"/>
                  </a:lnTo>
                  <a:lnTo>
                    <a:pt x="785" y="512"/>
                  </a:lnTo>
                  <a:lnTo>
                    <a:pt x="784" y="512"/>
                  </a:lnTo>
                  <a:lnTo>
                    <a:pt x="784" y="512"/>
                  </a:lnTo>
                  <a:lnTo>
                    <a:pt x="782" y="512"/>
                  </a:lnTo>
                  <a:lnTo>
                    <a:pt x="781" y="512"/>
                  </a:lnTo>
                  <a:lnTo>
                    <a:pt x="779" y="512"/>
                  </a:lnTo>
                  <a:lnTo>
                    <a:pt x="778" y="512"/>
                  </a:lnTo>
                  <a:lnTo>
                    <a:pt x="776" y="512"/>
                  </a:lnTo>
                  <a:lnTo>
                    <a:pt x="774" y="510"/>
                  </a:lnTo>
                  <a:lnTo>
                    <a:pt x="774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1" y="509"/>
                  </a:lnTo>
                  <a:lnTo>
                    <a:pt x="770" y="509"/>
                  </a:lnTo>
                  <a:lnTo>
                    <a:pt x="767" y="509"/>
                  </a:lnTo>
                  <a:lnTo>
                    <a:pt x="767" y="507"/>
                  </a:lnTo>
                  <a:lnTo>
                    <a:pt x="765" y="507"/>
                  </a:lnTo>
                  <a:lnTo>
                    <a:pt x="765" y="507"/>
                  </a:lnTo>
                  <a:lnTo>
                    <a:pt x="765" y="509"/>
                  </a:lnTo>
                  <a:lnTo>
                    <a:pt x="763" y="509"/>
                  </a:lnTo>
                  <a:lnTo>
                    <a:pt x="763" y="507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10"/>
                  </a:lnTo>
                  <a:lnTo>
                    <a:pt x="765" y="510"/>
                  </a:lnTo>
                  <a:lnTo>
                    <a:pt x="765" y="512"/>
                  </a:lnTo>
                  <a:lnTo>
                    <a:pt x="765" y="512"/>
                  </a:lnTo>
                  <a:lnTo>
                    <a:pt x="765" y="513"/>
                  </a:lnTo>
                  <a:lnTo>
                    <a:pt x="763" y="515"/>
                  </a:lnTo>
                  <a:lnTo>
                    <a:pt x="763" y="515"/>
                  </a:lnTo>
                  <a:lnTo>
                    <a:pt x="762" y="515"/>
                  </a:lnTo>
                  <a:lnTo>
                    <a:pt x="762" y="515"/>
                  </a:lnTo>
                  <a:lnTo>
                    <a:pt x="760" y="516"/>
                  </a:lnTo>
                  <a:lnTo>
                    <a:pt x="760" y="515"/>
                  </a:lnTo>
                  <a:lnTo>
                    <a:pt x="760" y="515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60" y="513"/>
                  </a:lnTo>
                  <a:lnTo>
                    <a:pt x="762" y="513"/>
                  </a:lnTo>
                  <a:lnTo>
                    <a:pt x="762" y="512"/>
                  </a:lnTo>
                  <a:lnTo>
                    <a:pt x="762" y="512"/>
                  </a:lnTo>
                  <a:lnTo>
                    <a:pt x="762" y="510"/>
                  </a:lnTo>
                  <a:lnTo>
                    <a:pt x="760" y="510"/>
                  </a:lnTo>
                  <a:lnTo>
                    <a:pt x="760" y="510"/>
                  </a:lnTo>
                  <a:lnTo>
                    <a:pt x="759" y="510"/>
                  </a:lnTo>
                  <a:lnTo>
                    <a:pt x="759" y="512"/>
                  </a:lnTo>
                  <a:lnTo>
                    <a:pt x="759" y="512"/>
                  </a:lnTo>
                  <a:lnTo>
                    <a:pt x="759" y="513"/>
                  </a:lnTo>
                  <a:lnTo>
                    <a:pt x="759" y="513"/>
                  </a:lnTo>
                  <a:lnTo>
                    <a:pt x="759" y="515"/>
                  </a:lnTo>
                  <a:lnTo>
                    <a:pt x="759" y="515"/>
                  </a:lnTo>
                  <a:lnTo>
                    <a:pt x="757" y="515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6" y="518"/>
                  </a:lnTo>
                  <a:lnTo>
                    <a:pt x="756" y="520"/>
                  </a:lnTo>
                  <a:lnTo>
                    <a:pt x="756" y="520"/>
                  </a:lnTo>
                  <a:lnTo>
                    <a:pt x="754" y="520"/>
                  </a:lnTo>
                  <a:lnTo>
                    <a:pt x="752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6" y="516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51" y="516"/>
                  </a:lnTo>
                  <a:lnTo>
                    <a:pt x="749" y="518"/>
                  </a:lnTo>
                  <a:lnTo>
                    <a:pt x="749" y="518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1"/>
                  </a:lnTo>
                  <a:lnTo>
                    <a:pt x="748" y="523"/>
                  </a:lnTo>
                  <a:lnTo>
                    <a:pt x="748" y="523"/>
                  </a:lnTo>
                  <a:lnTo>
                    <a:pt x="748" y="524"/>
                  </a:lnTo>
                  <a:lnTo>
                    <a:pt x="746" y="524"/>
                  </a:lnTo>
                  <a:lnTo>
                    <a:pt x="746" y="524"/>
                  </a:lnTo>
                  <a:lnTo>
                    <a:pt x="744" y="526"/>
                  </a:lnTo>
                  <a:lnTo>
                    <a:pt x="744" y="526"/>
                  </a:lnTo>
                  <a:lnTo>
                    <a:pt x="741" y="526"/>
                  </a:lnTo>
                  <a:lnTo>
                    <a:pt x="740" y="526"/>
                  </a:lnTo>
                  <a:lnTo>
                    <a:pt x="738" y="526"/>
                  </a:lnTo>
                  <a:lnTo>
                    <a:pt x="737" y="524"/>
                  </a:lnTo>
                  <a:lnTo>
                    <a:pt x="737" y="524"/>
                  </a:lnTo>
                  <a:lnTo>
                    <a:pt x="733" y="524"/>
                  </a:lnTo>
                  <a:lnTo>
                    <a:pt x="729" y="524"/>
                  </a:lnTo>
                  <a:lnTo>
                    <a:pt x="727" y="524"/>
                  </a:lnTo>
                  <a:lnTo>
                    <a:pt x="726" y="524"/>
                  </a:lnTo>
                  <a:lnTo>
                    <a:pt x="726" y="523"/>
                  </a:lnTo>
                  <a:lnTo>
                    <a:pt x="724" y="523"/>
                  </a:lnTo>
                  <a:lnTo>
                    <a:pt x="722" y="523"/>
                  </a:lnTo>
                  <a:lnTo>
                    <a:pt x="721" y="524"/>
                  </a:lnTo>
                  <a:lnTo>
                    <a:pt x="718" y="524"/>
                  </a:lnTo>
                  <a:lnTo>
                    <a:pt x="716" y="524"/>
                  </a:lnTo>
                  <a:lnTo>
                    <a:pt x="715" y="524"/>
                  </a:lnTo>
                  <a:lnTo>
                    <a:pt x="711" y="523"/>
                  </a:lnTo>
                  <a:lnTo>
                    <a:pt x="708" y="521"/>
                  </a:lnTo>
                  <a:lnTo>
                    <a:pt x="707" y="520"/>
                  </a:lnTo>
                  <a:lnTo>
                    <a:pt x="705" y="520"/>
                  </a:lnTo>
                  <a:lnTo>
                    <a:pt x="703" y="521"/>
                  </a:lnTo>
                  <a:lnTo>
                    <a:pt x="703" y="521"/>
                  </a:lnTo>
                  <a:lnTo>
                    <a:pt x="702" y="520"/>
                  </a:lnTo>
                  <a:lnTo>
                    <a:pt x="702" y="518"/>
                  </a:lnTo>
                  <a:lnTo>
                    <a:pt x="700" y="518"/>
                  </a:lnTo>
                  <a:lnTo>
                    <a:pt x="699" y="516"/>
                  </a:lnTo>
                  <a:lnTo>
                    <a:pt x="697" y="515"/>
                  </a:lnTo>
                  <a:lnTo>
                    <a:pt x="694" y="515"/>
                  </a:lnTo>
                  <a:lnTo>
                    <a:pt x="694" y="515"/>
                  </a:lnTo>
                  <a:lnTo>
                    <a:pt x="692" y="515"/>
                  </a:lnTo>
                  <a:lnTo>
                    <a:pt x="691" y="515"/>
                  </a:lnTo>
                  <a:lnTo>
                    <a:pt x="689" y="515"/>
                  </a:lnTo>
                  <a:lnTo>
                    <a:pt x="688" y="515"/>
                  </a:lnTo>
                  <a:lnTo>
                    <a:pt x="686" y="516"/>
                  </a:lnTo>
                  <a:lnTo>
                    <a:pt x="685" y="516"/>
                  </a:lnTo>
                  <a:lnTo>
                    <a:pt x="683" y="516"/>
                  </a:lnTo>
                  <a:lnTo>
                    <a:pt x="681" y="515"/>
                  </a:lnTo>
                  <a:lnTo>
                    <a:pt x="680" y="513"/>
                  </a:lnTo>
                  <a:lnTo>
                    <a:pt x="674" y="513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0"/>
                  </a:lnTo>
                  <a:lnTo>
                    <a:pt x="670" y="510"/>
                  </a:lnTo>
                  <a:lnTo>
                    <a:pt x="669" y="507"/>
                  </a:lnTo>
                  <a:lnTo>
                    <a:pt x="667" y="505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6" y="501"/>
                  </a:lnTo>
                  <a:lnTo>
                    <a:pt x="662" y="501"/>
                  </a:lnTo>
                  <a:lnTo>
                    <a:pt x="662" y="504"/>
                  </a:lnTo>
                  <a:lnTo>
                    <a:pt x="662" y="507"/>
                  </a:lnTo>
                  <a:lnTo>
                    <a:pt x="659" y="507"/>
                  </a:lnTo>
                  <a:lnTo>
                    <a:pt x="264" y="507"/>
                  </a:lnTo>
                  <a:lnTo>
                    <a:pt x="264" y="507"/>
                  </a:lnTo>
                  <a:lnTo>
                    <a:pt x="262" y="505"/>
                  </a:lnTo>
                  <a:lnTo>
                    <a:pt x="262" y="505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9"/>
                  </a:lnTo>
                  <a:lnTo>
                    <a:pt x="259" y="509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7" y="505"/>
                  </a:lnTo>
                  <a:lnTo>
                    <a:pt x="257" y="504"/>
                  </a:lnTo>
                  <a:lnTo>
                    <a:pt x="257" y="502"/>
                  </a:lnTo>
                  <a:lnTo>
                    <a:pt x="257" y="502"/>
                  </a:lnTo>
                  <a:lnTo>
                    <a:pt x="260" y="502"/>
                  </a:lnTo>
                  <a:lnTo>
                    <a:pt x="262" y="502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0" y="501"/>
                  </a:lnTo>
                  <a:lnTo>
                    <a:pt x="259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499"/>
                  </a:lnTo>
                  <a:lnTo>
                    <a:pt x="257" y="496"/>
                  </a:lnTo>
                  <a:lnTo>
                    <a:pt x="257" y="496"/>
                  </a:lnTo>
                  <a:lnTo>
                    <a:pt x="259" y="494"/>
                  </a:lnTo>
                  <a:lnTo>
                    <a:pt x="257" y="494"/>
                  </a:lnTo>
                  <a:lnTo>
                    <a:pt x="256" y="496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54" y="499"/>
                  </a:lnTo>
                  <a:lnTo>
                    <a:pt x="254" y="501"/>
                  </a:lnTo>
                  <a:lnTo>
                    <a:pt x="253" y="501"/>
                  </a:lnTo>
                  <a:lnTo>
                    <a:pt x="248" y="499"/>
                  </a:lnTo>
                  <a:lnTo>
                    <a:pt x="248" y="498"/>
                  </a:lnTo>
                  <a:lnTo>
                    <a:pt x="246" y="498"/>
                  </a:lnTo>
                  <a:lnTo>
                    <a:pt x="246" y="496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8" y="494"/>
                  </a:lnTo>
                  <a:lnTo>
                    <a:pt x="248" y="496"/>
                  </a:lnTo>
                  <a:lnTo>
                    <a:pt x="249" y="496"/>
                  </a:lnTo>
                  <a:lnTo>
                    <a:pt x="249" y="496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1" y="496"/>
                  </a:lnTo>
                  <a:lnTo>
                    <a:pt x="249" y="494"/>
                  </a:lnTo>
                  <a:lnTo>
                    <a:pt x="249" y="494"/>
                  </a:lnTo>
                  <a:lnTo>
                    <a:pt x="248" y="494"/>
                  </a:lnTo>
                  <a:lnTo>
                    <a:pt x="248" y="493"/>
                  </a:lnTo>
                  <a:lnTo>
                    <a:pt x="248" y="490"/>
                  </a:lnTo>
                  <a:lnTo>
                    <a:pt x="248" y="488"/>
                  </a:lnTo>
                  <a:lnTo>
                    <a:pt x="249" y="488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6"/>
                  </a:lnTo>
                  <a:lnTo>
                    <a:pt x="248" y="488"/>
                  </a:lnTo>
                  <a:lnTo>
                    <a:pt x="246" y="490"/>
                  </a:lnTo>
                  <a:lnTo>
                    <a:pt x="246" y="490"/>
                  </a:lnTo>
                  <a:lnTo>
                    <a:pt x="246" y="491"/>
                  </a:lnTo>
                  <a:lnTo>
                    <a:pt x="246" y="491"/>
                  </a:lnTo>
                  <a:lnTo>
                    <a:pt x="245" y="491"/>
                  </a:lnTo>
                  <a:lnTo>
                    <a:pt x="245" y="493"/>
                  </a:lnTo>
                  <a:lnTo>
                    <a:pt x="241" y="493"/>
                  </a:lnTo>
                  <a:lnTo>
                    <a:pt x="240" y="493"/>
                  </a:lnTo>
                  <a:lnTo>
                    <a:pt x="240" y="493"/>
                  </a:lnTo>
                  <a:lnTo>
                    <a:pt x="237" y="490"/>
                  </a:lnTo>
                  <a:lnTo>
                    <a:pt x="235" y="488"/>
                  </a:lnTo>
                  <a:lnTo>
                    <a:pt x="235" y="488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232" y="482"/>
                  </a:lnTo>
                  <a:lnTo>
                    <a:pt x="230" y="482"/>
                  </a:lnTo>
                  <a:lnTo>
                    <a:pt x="230" y="480"/>
                  </a:lnTo>
                  <a:lnTo>
                    <a:pt x="232" y="479"/>
                  </a:lnTo>
                  <a:lnTo>
                    <a:pt x="234" y="477"/>
                  </a:lnTo>
                  <a:lnTo>
                    <a:pt x="234" y="475"/>
                  </a:lnTo>
                  <a:lnTo>
                    <a:pt x="234" y="475"/>
                  </a:lnTo>
                  <a:lnTo>
                    <a:pt x="234" y="472"/>
                  </a:lnTo>
                  <a:lnTo>
                    <a:pt x="234" y="472"/>
                  </a:lnTo>
                  <a:lnTo>
                    <a:pt x="232" y="474"/>
                  </a:lnTo>
                  <a:lnTo>
                    <a:pt x="232" y="474"/>
                  </a:lnTo>
                  <a:lnTo>
                    <a:pt x="232" y="475"/>
                  </a:lnTo>
                  <a:lnTo>
                    <a:pt x="232" y="475"/>
                  </a:lnTo>
                  <a:lnTo>
                    <a:pt x="232" y="477"/>
                  </a:lnTo>
                  <a:lnTo>
                    <a:pt x="230" y="479"/>
                  </a:lnTo>
                  <a:lnTo>
                    <a:pt x="229" y="480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3" y="479"/>
                  </a:lnTo>
                  <a:lnTo>
                    <a:pt x="223" y="480"/>
                  </a:lnTo>
                  <a:lnTo>
                    <a:pt x="223" y="480"/>
                  </a:lnTo>
                  <a:lnTo>
                    <a:pt x="221" y="480"/>
                  </a:lnTo>
                  <a:lnTo>
                    <a:pt x="221" y="480"/>
                  </a:lnTo>
                  <a:lnTo>
                    <a:pt x="221" y="479"/>
                  </a:lnTo>
                  <a:lnTo>
                    <a:pt x="219" y="479"/>
                  </a:lnTo>
                  <a:lnTo>
                    <a:pt x="218" y="480"/>
                  </a:lnTo>
                  <a:lnTo>
                    <a:pt x="216" y="479"/>
                  </a:lnTo>
                  <a:lnTo>
                    <a:pt x="216" y="479"/>
                  </a:lnTo>
                  <a:lnTo>
                    <a:pt x="215" y="479"/>
                  </a:lnTo>
                  <a:lnTo>
                    <a:pt x="212" y="479"/>
                  </a:lnTo>
                  <a:lnTo>
                    <a:pt x="212" y="479"/>
                  </a:lnTo>
                  <a:lnTo>
                    <a:pt x="212" y="477"/>
                  </a:lnTo>
                  <a:lnTo>
                    <a:pt x="212" y="477"/>
                  </a:lnTo>
                  <a:lnTo>
                    <a:pt x="213" y="477"/>
                  </a:lnTo>
                  <a:lnTo>
                    <a:pt x="216" y="475"/>
                  </a:lnTo>
                  <a:lnTo>
                    <a:pt x="219" y="475"/>
                  </a:lnTo>
                  <a:lnTo>
                    <a:pt x="219" y="475"/>
                  </a:lnTo>
                  <a:lnTo>
                    <a:pt x="218" y="475"/>
                  </a:lnTo>
                  <a:lnTo>
                    <a:pt x="212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4"/>
                  </a:lnTo>
                  <a:lnTo>
                    <a:pt x="212" y="474"/>
                  </a:lnTo>
                  <a:lnTo>
                    <a:pt x="212" y="472"/>
                  </a:lnTo>
                  <a:lnTo>
                    <a:pt x="212" y="472"/>
                  </a:lnTo>
                  <a:lnTo>
                    <a:pt x="210" y="472"/>
                  </a:lnTo>
                  <a:lnTo>
                    <a:pt x="210" y="472"/>
                  </a:lnTo>
                  <a:lnTo>
                    <a:pt x="210" y="471"/>
                  </a:lnTo>
                  <a:lnTo>
                    <a:pt x="210" y="469"/>
                  </a:lnTo>
                  <a:lnTo>
                    <a:pt x="210" y="471"/>
                  </a:lnTo>
                  <a:lnTo>
                    <a:pt x="208" y="471"/>
                  </a:lnTo>
                  <a:lnTo>
                    <a:pt x="204" y="472"/>
                  </a:lnTo>
                  <a:lnTo>
                    <a:pt x="202" y="472"/>
                  </a:lnTo>
                  <a:lnTo>
                    <a:pt x="202" y="472"/>
                  </a:lnTo>
                  <a:lnTo>
                    <a:pt x="199" y="471"/>
                  </a:lnTo>
                  <a:lnTo>
                    <a:pt x="197" y="471"/>
                  </a:lnTo>
                  <a:lnTo>
                    <a:pt x="196" y="471"/>
                  </a:lnTo>
                  <a:lnTo>
                    <a:pt x="194" y="468"/>
                  </a:lnTo>
                  <a:lnTo>
                    <a:pt x="193" y="468"/>
                  </a:lnTo>
                  <a:lnTo>
                    <a:pt x="193" y="464"/>
                  </a:lnTo>
                  <a:lnTo>
                    <a:pt x="193" y="463"/>
                  </a:lnTo>
                  <a:lnTo>
                    <a:pt x="194" y="461"/>
                  </a:lnTo>
                  <a:lnTo>
                    <a:pt x="197" y="458"/>
                  </a:lnTo>
                  <a:lnTo>
                    <a:pt x="197" y="458"/>
                  </a:lnTo>
                  <a:lnTo>
                    <a:pt x="199" y="457"/>
                  </a:lnTo>
                  <a:lnTo>
                    <a:pt x="204" y="457"/>
                  </a:lnTo>
                  <a:lnTo>
                    <a:pt x="207" y="457"/>
                  </a:lnTo>
                  <a:lnTo>
                    <a:pt x="207" y="457"/>
                  </a:lnTo>
                  <a:lnTo>
                    <a:pt x="202" y="457"/>
                  </a:lnTo>
                  <a:lnTo>
                    <a:pt x="197" y="457"/>
                  </a:lnTo>
                  <a:lnTo>
                    <a:pt x="196" y="457"/>
                  </a:lnTo>
                  <a:lnTo>
                    <a:pt x="194" y="460"/>
                  </a:lnTo>
                  <a:lnTo>
                    <a:pt x="194" y="460"/>
                  </a:lnTo>
                  <a:lnTo>
                    <a:pt x="194" y="461"/>
                  </a:lnTo>
                  <a:lnTo>
                    <a:pt x="193" y="461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58"/>
                  </a:lnTo>
                  <a:lnTo>
                    <a:pt x="191" y="457"/>
                  </a:lnTo>
                  <a:lnTo>
                    <a:pt x="191" y="455"/>
                  </a:lnTo>
                  <a:lnTo>
                    <a:pt x="191" y="453"/>
                  </a:lnTo>
                  <a:lnTo>
                    <a:pt x="191" y="453"/>
                  </a:lnTo>
                  <a:lnTo>
                    <a:pt x="193" y="450"/>
                  </a:lnTo>
                  <a:lnTo>
                    <a:pt x="191" y="450"/>
                  </a:lnTo>
                  <a:lnTo>
                    <a:pt x="191" y="449"/>
                  </a:lnTo>
                  <a:lnTo>
                    <a:pt x="191" y="447"/>
                  </a:lnTo>
                  <a:lnTo>
                    <a:pt x="193" y="446"/>
                  </a:lnTo>
                  <a:lnTo>
                    <a:pt x="194" y="446"/>
                  </a:lnTo>
                  <a:lnTo>
                    <a:pt x="196" y="444"/>
                  </a:lnTo>
                  <a:lnTo>
                    <a:pt x="199" y="442"/>
                  </a:lnTo>
                  <a:lnTo>
                    <a:pt x="200" y="444"/>
                  </a:lnTo>
                  <a:lnTo>
                    <a:pt x="202" y="446"/>
                  </a:lnTo>
                  <a:lnTo>
                    <a:pt x="204" y="446"/>
                  </a:lnTo>
                  <a:lnTo>
                    <a:pt x="204" y="447"/>
                  </a:lnTo>
                  <a:lnTo>
                    <a:pt x="205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4" y="446"/>
                  </a:lnTo>
                  <a:lnTo>
                    <a:pt x="204" y="446"/>
                  </a:lnTo>
                  <a:lnTo>
                    <a:pt x="204" y="444"/>
                  </a:lnTo>
                  <a:lnTo>
                    <a:pt x="200" y="444"/>
                  </a:lnTo>
                  <a:lnTo>
                    <a:pt x="200" y="442"/>
                  </a:lnTo>
                  <a:lnTo>
                    <a:pt x="200" y="442"/>
                  </a:lnTo>
                  <a:lnTo>
                    <a:pt x="200" y="441"/>
                  </a:lnTo>
                  <a:lnTo>
                    <a:pt x="200" y="441"/>
                  </a:lnTo>
                  <a:lnTo>
                    <a:pt x="204" y="438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2" y="435"/>
                  </a:lnTo>
                  <a:lnTo>
                    <a:pt x="202" y="435"/>
                  </a:lnTo>
                  <a:lnTo>
                    <a:pt x="202" y="436"/>
                  </a:lnTo>
                  <a:lnTo>
                    <a:pt x="202" y="436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196" y="444"/>
                  </a:lnTo>
                  <a:lnTo>
                    <a:pt x="194" y="444"/>
                  </a:lnTo>
                  <a:lnTo>
                    <a:pt x="193" y="444"/>
                  </a:lnTo>
                  <a:lnTo>
                    <a:pt x="191" y="446"/>
                  </a:lnTo>
                  <a:lnTo>
                    <a:pt x="191" y="446"/>
                  </a:lnTo>
                  <a:lnTo>
                    <a:pt x="189" y="447"/>
                  </a:lnTo>
                  <a:lnTo>
                    <a:pt x="188" y="452"/>
                  </a:lnTo>
                  <a:lnTo>
                    <a:pt x="186" y="455"/>
                  </a:lnTo>
                  <a:lnTo>
                    <a:pt x="186" y="450"/>
                  </a:lnTo>
                  <a:lnTo>
                    <a:pt x="183" y="447"/>
                  </a:lnTo>
                  <a:lnTo>
                    <a:pt x="188" y="444"/>
                  </a:lnTo>
                  <a:lnTo>
                    <a:pt x="188" y="444"/>
                  </a:lnTo>
                  <a:lnTo>
                    <a:pt x="188" y="442"/>
                  </a:lnTo>
                  <a:lnTo>
                    <a:pt x="188" y="442"/>
                  </a:lnTo>
                  <a:lnTo>
                    <a:pt x="188" y="441"/>
                  </a:lnTo>
                  <a:lnTo>
                    <a:pt x="189" y="441"/>
                  </a:lnTo>
                  <a:lnTo>
                    <a:pt x="189" y="439"/>
                  </a:lnTo>
                  <a:lnTo>
                    <a:pt x="188" y="441"/>
                  </a:lnTo>
                  <a:lnTo>
                    <a:pt x="186" y="442"/>
                  </a:lnTo>
                  <a:lnTo>
                    <a:pt x="185" y="444"/>
                  </a:lnTo>
                  <a:lnTo>
                    <a:pt x="185" y="444"/>
                  </a:lnTo>
                  <a:lnTo>
                    <a:pt x="185" y="442"/>
                  </a:lnTo>
                  <a:lnTo>
                    <a:pt x="186" y="439"/>
                  </a:lnTo>
                  <a:lnTo>
                    <a:pt x="186" y="435"/>
                  </a:lnTo>
                  <a:lnTo>
                    <a:pt x="186" y="435"/>
                  </a:lnTo>
                  <a:lnTo>
                    <a:pt x="188" y="433"/>
                  </a:lnTo>
                  <a:lnTo>
                    <a:pt x="186" y="433"/>
                  </a:lnTo>
                  <a:lnTo>
                    <a:pt x="183" y="435"/>
                  </a:lnTo>
                  <a:lnTo>
                    <a:pt x="182" y="433"/>
                  </a:lnTo>
                  <a:lnTo>
                    <a:pt x="182" y="428"/>
                  </a:lnTo>
                  <a:lnTo>
                    <a:pt x="178" y="427"/>
                  </a:lnTo>
                  <a:lnTo>
                    <a:pt x="175" y="425"/>
                  </a:lnTo>
                  <a:lnTo>
                    <a:pt x="172" y="423"/>
                  </a:lnTo>
                  <a:lnTo>
                    <a:pt x="172" y="422"/>
                  </a:lnTo>
                  <a:lnTo>
                    <a:pt x="172" y="420"/>
                  </a:lnTo>
                  <a:lnTo>
                    <a:pt x="172" y="419"/>
                  </a:lnTo>
                  <a:lnTo>
                    <a:pt x="174" y="417"/>
                  </a:lnTo>
                  <a:lnTo>
                    <a:pt x="175" y="417"/>
                  </a:lnTo>
                  <a:lnTo>
                    <a:pt x="177" y="417"/>
                  </a:lnTo>
                  <a:lnTo>
                    <a:pt x="177" y="419"/>
                  </a:lnTo>
                  <a:lnTo>
                    <a:pt x="175" y="420"/>
                  </a:lnTo>
                  <a:lnTo>
                    <a:pt x="177" y="420"/>
                  </a:lnTo>
                  <a:lnTo>
                    <a:pt x="180" y="423"/>
                  </a:lnTo>
                  <a:lnTo>
                    <a:pt x="182" y="423"/>
                  </a:lnTo>
                  <a:lnTo>
                    <a:pt x="183" y="422"/>
                  </a:lnTo>
                  <a:lnTo>
                    <a:pt x="185" y="422"/>
                  </a:lnTo>
                  <a:lnTo>
                    <a:pt x="186" y="423"/>
                  </a:lnTo>
                  <a:lnTo>
                    <a:pt x="188" y="423"/>
                  </a:lnTo>
                  <a:lnTo>
                    <a:pt x="189" y="425"/>
                  </a:lnTo>
                  <a:lnTo>
                    <a:pt x="189" y="425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2" y="422"/>
                  </a:lnTo>
                  <a:lnTo>
                    <a:pt x="182" y="422"/>
                  </a:lnTo>
                  <a:lnTo>
                    <a:pt x="180" y="422"/>
                  </a:lnTo>
                  <a:lnTo>
                    <a:pt x="178" y="420"/>
                  </a:lnTo>
                  <a:lnTo>
                    <a:pt x="177" y="419"/>
                  </a:lnTo>
                  <a:lnTo>
                    <a:pt x="177" y="417"/>
                  </a:lnTo>
                  <a:lnTo>
                    <a:pt x="177" y="417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80" y="414"/>
                  </a:lnTo>
                  <a:lnTo>
                    <a:pt x="180" y="414"/>
                  </a:lnTo>
                  <a:lnTo>
                    <a:pt x="178" y="412"/>
                  </a:lnTo>
                  <a:lnTo>
                    <a:pt x="178" y="412"/>
                  </a:lnTo>
                  <a:lnTo>
                    <a:pt x="175" y="416"/>
                  </a:lnTo>
                  <a:lnTo>
                    <a:pt x="175" y="416"/>
                  </a:lnTo>
                  <a:lnTo>
                    <a:pt x="175" y="414"/>
                  </a:lnTo>
                  <a:lnTo>
                    <a:pt x="175" y="414"/>
                  </a:lnTo>
                  <a:lnTo>
                    <a:pt x="174" y="416"/>
                  </a:lnTo>
                  <a:lnTo>
                    <a:pt x="174" y="416"/>
                  </a:lnTo>
                  <a:lnTo>
                    <a:pt x="171" y="419"/>
                  </a:lnTo>
                  <a:lnTo>
                    <a:pt x="171" y="420"/>
                  </a:lnTo>
                  <a:lnTo>
                    <a:pt x="171" y="422"/>
                  </a:lnTo>
                  <a:lnTo>
                    <a:pt x="171" y="423"/>
                  </a:lnTo>
                  <a:lnTo>
                    <a:pt x="171" y="423"/>
                  </a:lnTo>
                  <a:lnTo>
                    <a:pt x="167" y="425"/>
                  </a:lnTo>
                  <a:lnTo>
                    <a:pt x="166" y="427"/>
                  </a:lnTo>
                  <a:lnTo>
                    <a:pt x="164" y="425"/>
                  </a:lnTo>
                  <a:lnTo>
                    <a:pt x="163" y="423"/>
                  </a:lnTo>
                  <a:lnTo>
                    <a:pt x="161" y="420"/>
                  </a:lnTo>
                  <a:lnTo>
                    <a:pt x="158" y="420"/>
                  </a:lnTo>
                  <a:lnTo>
                    <a:pt x="156" y="419"/>
                  </a:lnTo>
                  <a:lnTo>
                    <a:pt x="155" y="417"/>
                  </a:lnTo>
                  <a:lnTo>
                    <a:pt x="156" y="414"/>
                  </a:lnTo>
                  <a:lnTo>
                    <a:pt x="158" y="412"/>
                  </a:lnTo>
                  <a:lnTo>
                    <a:pt x="158" y="409"/>
                  </a:lnTo>
                  <a:lnTo>
                    <a:pt x="159" y="409"/>
                  </a:lnTo>
                  <a:lnTo>
                    <a:pt x="163" y="408"/>
                  </a:lnTo>
                  <a:lnTo>
                    <a:pt x="164" y="406"/>
                  </a:lnTo>
                  <a:lnTo>
                    <a:pt x="163" y="406"/>
                  </a:lnTo>
                  <a:lnTo>
                    <a:pt x="161" y="408"/>
                  </a:lnTo>
                  <a:lnTo>
                    <a:pt x="158" y="408"/>
                  </a:lnTo>
                  <a:lnTo>
                    <a:pt x="155" y="406"/>
                  </a:lnTo>
                  <a:lnTo>
                    <a:pt x="153" y="405"/>
                  </a:lnTo>
                  <a:lnTo>
                    <a:pt x="153" y="403"/>
                  </a:lnTo>
                  <a:lnTo>
                    <a:pt x="153" y="401"/>
                  </a:lnTo>
                  <a:lnTo>
                    <a:pt x="153" y="401"/>
                  </a:lnTo>
                  <a:lnTo>
                    <a:pt x="155" y="400"/>
                  </a:lnTo>
                  <a:lnTo>
                    <a:pt x="155" y="398"/>
                  </a:lnTo>
                  <a:lnTo>
                    <a:pt x="155" y="398"/>
                  </a:lnTo>
                  <a:lnTo>
                    <a:pt x="156" y="397"/>
                  </a:lnTo>
                  <a:lnTo>
                    <a:pt x="158" y="395"/>
                  </a:lnTo>
                  <a:lnTo>
                    <a:pt x="158" y="394"/>
                  </a:lnTo>
                  <a:lnTo>
                    <a:pt x="159" y="390"/>
                  </a:lnTo>
                  <a:lnTo>
                    <a:pt x="161" y="389"/>
                  </a:lnTo>
                  <a:lnTo>
                    <a:pt x="163" y="386"/>
                  </a:lnTo>
                  <a:lnTo>
                    <a:pt x="166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3" y="383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3"/>
                  </a:lnTo>
                  <a:lnTo>
                    <a:pt x="161" y="386"/>
                  </a:lnTo>
                  <a:lnTo>
                    <a:pt x="161" y="387"/>
                  </a:lnTo>
                  <a:lnTo>
                    <a:pt x="159" y="389"/>
                  </a:lnTo>
                  <a:lnTo>
                    <a:pt x="159" y="390"/>
                  </a:lnTo>
                  <a:lnTo>
                    <a:pt x="158" y="389"/>
                  </a:lnTo>
                  <a:lnTo>
                    <a:pt x="158" y="387"/>
                  </a:lnTo>
                  <a:lnTo>
                    <a:pt x="159" y="386"/>
                  </a:lnTo>
                  <a:lnTo>
                    <a:pt x="159" y="384"/>
                  </a:lnTo>
                  <a:lnTo>
                    <a:pt x="159" y="383"/>
                  </a:lnTo>
                  <a:lnTo>
                    <a:pt x="158" y="381"/>
                  </a:lnTo>
                  <a:lnTo>
                    <a:pt x="158" y="379"/>
                  </a:lnTo>
                  <a:lnTo>
                    <a:pt x="158" y="378"/>
                  </a:lnTo>
                  <a:lnTo>
                    <a:pt x="158" y="376"/>
                  </a:lnTo>
                  <a:lnTo>
                    <a:pt x="158" y="375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1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56" y="370"/>
                  </a:lnTo>
                  <a:lnTo>
                    <a:pt x="153" y="368"/>
                  </a:lnTo>
                  <a:lnTo>
                    <a:pt x="153" y="367"/>
                  </a:lnTo>
                  <a:lnTo>
                    <a:pt x="150" y="365"/>
                  </a:lnTo>
                  <a:lnTo>
                    <a:pt x="148" y="364"/>
                  </a:lnTo>
                  <a:lnTo>
                    <a:pt x="145" y="364"/>
                  </a:lnTo>
                  <a:lnTo>
                    <a:pt x="144" y="364"/>
                  </a:lnTo>
                  <a:lnTo>
                    <a:pt x="142" y="362"/>
                  </a:lnTo>
                  <a:lnTo>
                    <a:pt x="141" y="360"/>
                  </a:lnTo>
                  <a:lnTo>
                    <a:pt x="139" y="360"/>
                  </a:lnTo>
                  <a:lnTo>
                    <a:pt x="137" y="359"/>
                  </a:lnTo>
                  <a:lnTo>
                    <a:pt x="136" y="359"/>
                  </a:lnTo>
                  <a:lnTo>
                    <a:pt x="133" y="359"/>
                  </a:lnTo>
                  <a:lnTo>
                    <a:pt x="133" y="357"/>
                  </a:lnTo>
                  <a:lnTo>
                    <a:pt x="133" y="356"/>
                  </a:lnTo>
                  <a:lnTo>
                    <a:pt x="133" y="356"/>
                  </a:lnTo>
                  <a:lnTo>
                    <a:pt x="131" y="354"/>
                  </a:lnTo>
                  <a:lnTo>
                    <a:pt x="130" y="354"/>
                  </a:lnTo>
                  <a:lnTo>
                    <a:pt x="130" y="353"/>
                  </a:lnTo>
                  <a:lnTo>
                    <a:pt x="130" y="351"/>
                  </a:lnTo>
                  <a:lnTo>
                    <a:pt x="128" y="349"/>
                  </a:lnTo>
                  <a:lnTo>
                    <a:pt x="126" y="349"/>
                  </a:lnTo>
                  <a:lnTo>
                    <a:pt x="126" y="348"/>
                  </a:lnTo>
                  <a:lnTo>
                    <a:pt x="128" y="346"/>
                  </a:lnTo>
                  <a:lnTo>
                    <a:pt x="126" y="345"/>
                  </a:lnTo>
                  <a:lnTo>
                    <a:pt x="125" y="343"/>
                  </a:lnTo>
                  <a:lnTo>
                    <a:pt x="123" y="340"/>
                  </a:lnTo>
                  <a:lnTo>
                    <a:pt x="120" y="337"/>
                  </a:lnTo>
                  <a:lnTo>
                    <a:pt x="118" y="335"/>
                  </a:lnTo>
                  <a:lnTo>
                    <a:pt x="117" y="332"/>
                  </a:lnTo>
                  <a:lnTo>
                    <a:pt x="115" y="331"/>
                  </a:lnTo>
                  <a:lnTo>
                    <a:pt x="114" y="329"/>
                  </a:lnTo>
                  <a:lnTo>
                    <a:pt x="112" y="326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07" y="319"/>
                  </a:lnTo>
                  <a:lnTo>
                    <a:pt x="106" y="318"/>
                  </a:lnTo>
                  <a:lnTo>
                    <a:pt x="104" y="315"/>
                  </a:lnTo>
                  <a:lnTo>
                    <a:pt x="103" y="315"/>
                  </a:lnTo>
                  <a:lnTo>
                    <a:pt x="101" y="313"/>
                  </a:lnTo>
                  <a:lnTo>
                    <a:pt x="98" y="312"/>
                  </a:lnTo>
                  <a:lnTo>
                    <a:pt x="98" y="312"/>
                  </a:lnTo>
                  <a:lnTo>
                    <a:pt x="96" y="310"/>
                  </a:lnTo>
                  <a:lnTo>
                    <a:pt x="96" y="310"/>
                  </a:lnTo>
                  <a:lnTo>
                    <a:pt x="96" y="308"/>
                  </a:lnTo>
                  <a:lnTo>
                    <a:pt x="96" y="308"/>
                  </a:lnTo>
                  <a:lnTo>
                    <a:pt x="95" y="307"/>
                  </a:lnTo>
                  <a:lnTo>
                    <a:pt x="93" y="305"/>
                  </a:lnTo>
                  <a:lnTo>
                    <a:pt x="92" y="305"/>
                  </a:lnTo>
                  <a:lnTo>
                    <a:pt x="90" y="304"/>
                  </a:lnTo>
                  <a:lnTo>
                    <a:pt x="89" y="304"/>
                  </a:lnTo>
                  <a:lnTo>
                    <a:pt x="89" y="302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7" y="297"/>
                  </a:lnTo>
                  <a:lnTo>
                    <a:pt x="87" y="296"/>
                  </a:lnTo>
                  <a:lnTo>
                    <a:pt x="84" y="294"/>
                  </a:lnTo>
                  <a:lnTo>
                    <a:pt x="82" y="293"/>
                  </a:lnTo>
                  <a:lnTo>
                    <a:pt x="81" y="293"/>
                  </a:lnTo>
                  <a:lnTo>
                    <a:pt x="77" y="293"/>
                  </a:lnTo>
                  <a:lnTo>
                    <a:pt x="74" y="294"/>
                  </a:lnTo>
                  <a:lnTo>
                    <a:pt x="71" y="296"/>
                  </a:lnTo>
                  <a:lnTo>
                    <a:pt x="68" y="296"/>
                  </a:lnTo>
                  <a:lnTo>
                    <a:pt x="70" y="297"/>
                  </a:lnTo>
                  <a:lnTo>
                    <a:pt x="68" y="299"/>
                  </a:lnTo>
                  <a:lnTo>
                    <a:pt x="68" y="299"/>
                  </a:lnTo>
                  <a:lnTo>
                    <a:pt x="66" y="299"/>
                  </a:lnTo>
                  <a:lnTo>
                    <a:pt x="66" y="304"/>
                  </a:lnTo>
                  <a:lnTo>
                    <a:pt x="65" y="305"/>
                  </a:lnTo>
                  <a:lnTo>
                    <a:pt x="62" y="305"/>
                  </a:lnTo>
                  <a:lnTo>
                    <a:pt x="59" y="307"/>
                  </a:lnTo>
                  <a:lnTo>
                    <a:pt x="57" y="308"/>
                  </a:lnTo>
                  <a:lnTo>
                    <a:pt x="54" y="308"/>
                  </a:lnTo>
                  <a:lnTo>
                    <a:pt x="52" y="312"/>
                  </a:lnTo>
                  <a:lnTo>
                    <a:pt x="51" y="310"/>
                  </a:lnTo>
                  <a:lnTo>
                    <a:pt x="51" y="308"/>
                  </a:lnTo>
                  <a:lnTo>
                    <a:pt x="51" y="307"/>
                  </a:lnTo>
                  <a:lnTo>
                    <a:pt x="49" y="304"/>
                  </a:lnTo>
                  <a:lnTo>
                    <a:pt x="48" y="302"/>
                  </a:lnTo>
                  <a:lnTo>
                    <a:pt x="46" y="301"/>
                  </a:lnTo>
                  <a:lnTo>
                    <a:pt x="44" y="299"/>
                  </a:lnTo>
                  <a:lnTo>
                    <a:pt x="41" y="297"/>
                  </a:lnTo>
                  <a:lnTo>
                    <a:pt x="40" y="296"/>
                  </a:lnTo>
                  <a:lnTo>
                    <a:pt x="38" y="294"/>
                  </a:lnTo>
                  <a:lnTo>
                    <a:pt x="35" y="293"/>
                  </a:lnTo>
                  <a:lnTo>
                    <a:pt x="33" y="290"/>
                  </a:lnTo>
                  <a:lnTo>
                    <a:pt x="32" y="288"/>
                  </a:lnTo>
                  <a:lnTo>
                    <a:pt x="29" y="288"/>
                  </a:lnTo>
                  <a:lnTo>
                    <a:pt x="27" y="286"/>
                  </a:lnTo>
                  <a:lnTo>
                    <a:pt x="27" y="283"/>
                  </a:lnTo>
                  <a:lnTo>
                    <a:pt x="29" y="282"/>
                  </a:lnTo>
                  <a:lnTo>
                    <a:pt x="29" y="280"/>
                  </a:lnTo>
                  <a:lnTo>
                    <a:pt x="25" y="280"/>
                  </a:lnTo>
                  <a:lnTo>
                    <a:pt x="22" y="280"/>
                  </a:lnTo>
                  <a:lnTo>
                    <a:pt x="19" y="280"/>
                  </a:lnTo>
                  <a:lnTo>
                    <a:pt x="18" y="282"/>
                  </a:lnTo>
                  <a:lnTo>
                    <a:pt x="16" y="283"/>
                  </a:lnTo>
                  <a:lnTo>
                    <a:pt x="13" y="282"/>
                  </a:lnTo>
                  <a:lnTo>
                    <a:pt x="8" y="282"/>
                  </a:lnTo>
                  <a:lnTo>
                    <a:pt x="8" y="283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10" y="63"/>
                  </a:lnTo>
                  <a:lnTo>
                    <a:pt x="16" y="61"/>
                  </a:lnTo>
                  <a:lnTo>
                    <a:pt x="27" y="64"/>
                  </a:lnTo>
                  <a:lnTo>
                    <a:pt x="33" y="69"/>
                  </a:lnTo>
                  <a:lnTo>
                    <a:pt x="40" y="72"/>
                  </a:lnTo>
                  <a:lnTo>
                    <a:pt x="41" y="74"/>
                  </a:lnTo>
                  <a:lnTo>
                    <a:pt x="46" y="75"/>
                  </a:lnTo>
                  <a:lnTo>
                    <a:pt x="54" y="78"/>
                  </a:lnTo>
                  <a:lnTo>
                    <a:pt x="57" y="78"/>
                  </a:lnTo>
                  <a:lnTo>
                    <a:pt x="62" y="80"/>
                  </a:lnTo>
                  <a:lnTo>
                    <a:pt x="65" y="80"/>
                  </a:lnTo>
                  <a:lnTo>
                    <a:pt x="71" y="80"/>
                  </a:lnTo>
                  <a:lnTo>
                    <a:pt x="74" y="82"/>
                  </a:lnTo>
                  <a:lnTo>
                    <a:pt x="82" y="85"/>
                  </a:lnTo>
                  <a:lnTo>
                    <a:pt x="84" y="85"/>
                  </a:lnTo>
                  <a:lnTo>
                    <a:pt x="84" y="85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77" y="80"/>
                  </a:lnTo>
                  <a:lnTo>
                    <a:pt x="74" y="8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4" y="77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9" y="77"/>
                  </a:lnTo>
                  <a:lnTo>
                    <a:pt x="77" y="77"/>
                  </a:lnTo>
                  <a:lnTo>
                    <a:pt x="76" y="75"/>
                  </a:lnTo>
                  <a:lnTo>
                    <a:pt x="74" y="75"/>
                  </a:lnTo>
                  <a:lnTo>
                    <a:pt x="74" y="74"/>
                  </a:lnTo>
                  <a:lnTo>
                    <a:pt x="77" y="69"/>
                  </a:lnTo>
                  <a:lnTo>
                    <a:pt x="79" y="71"/>
                  </a:lnTo>
                  <a:lnTo>
                    <a:pt x="81" y="69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5" y="66"/>
                  </a:lnTo>
                  <a:lnTo>
                    <a:pt x="90" y="64"/>
                  </a:lnTo>
                  <a:lnTo>
                    <a:pt x="95" y="66"/>
                  </a:lnTo>
                  <a:lnTo>
                    <a:pt x="95" y="66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1"/>
                  </a:lnTo>
                  <a:lnTo>
                    <a:pt x="95" y="60"/>
                  </a:lnTo>
                  <a:lnTo>
                    <a:pt x="96" y="60"/>
                  </a:lnTo>
                  <a:lnTo>
                    <a:pt x="98" y="60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1" y="63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103" y="66"/>
                  </a:lnTo>
                  <a:lnTo>
                    <a:pt x="101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3" y="69"/>
                  </a:lnTo>
                  <a:lnTo>
                    <a:pt x="106" y="67"/>
                  </a:lnTo>
                  <a:lnTo>
                    <a:pt x="109" y="67"/>
                  </a:lnTo>
                  <a:lnTo>
                    <a:pt x="112" y="67"/>
                  </a:lnTo>
                  <a:lnTo>
                    <a:pt x="114" y="66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17" y="61"/>
                  </a:lnTo>
                  <a:lnTo>
                    <a:pt x="118" y="61"/>
                  </a:lnTo>
                  <a:lnTo>
                    <a:pt x="123" y="61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0"/>
                  </a:lnTo>
                  <a:lnTo>
                    <a:pt x="123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6" y="58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131" y="58"/>
                  </a:lnTo>
                  <a:lnTo>
                    <a:pt x="137" y="55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2" y="55"/>
                  </a:lnTo>
                  <a:lnTo>
                    <a:pt x="144" y="55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47" y="50"/>
                  </a:lnTo>
                  <a:lnTo>
                    <a:pt x="150" y="49"/>
                  </a:lnTo>
                  <a:lnTo>
                    <a:pt x="152" y="49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6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1" y="49"/>
                  </a:lnTo>
                  <a:lnTo>
                    <a:pt x="163" y="47"/>
                  </a:lnTo>
                  <a:lnTo>
                    <a:pt x="164" y="47"/>
                  </a:lnTo>
                  <a:lnTo>
                    <a:pt x="164" y="47"/>
                  </a:lnTo>
                  <a:lnTo>
                    <a:pt x="166" y="49"/>
                  </a:lnTo>
                  <a:lnTo>
                    <a:pt x="166" y="50"/>
                  </a:lnTo>
                  <a:lnTo>
                    <a:pt x="164" y="52"/>
                  </a:lnTo>
                  <a:lnTo>
                    <a:pt x="153" y="58"/>
                  </a:lnTo>
                  <a:lnTo>
                    <a:pt x="150" y="60"/>
                  </a:lnTo>
                  <a:lnTo>
                    <a:pt x="147" y="61"/>
                  </a:lnTo>
                  <a:lnTo>
                    <a:pt x="145" y="61"/>
                  </a:lnTo>
                  <a:lnTo>
                    <a:pt x="142" y="61"/>
                  </a:lnTo>
                  <a:lnTo>
                    <a:pt x="141" y="63"/>
                  </a:lnTo>
                  <a:lnTo>
                    <a:pt x="139" y="63"/>
                  </a:lnTo>
                  <a:lnTo>
                    <a:pt x="133" y="63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6" y="69"/>
                  </a:lnTo>
                  <a:lnTo>
                    <a:pt x="123" y="71"/>
                  </a:lnTo>
                  <a:lnTo>
                    <a:pt x="120" y="71"/>
                  </a:lnTo>
                  <a:lnTo>
                    <a:pt x="118" y="72"/>
                  </a:lnTo>
                  <a:lnTo>
                    <a:pt x="117" y="75"/>
                  </a:lnTo>
                  <a:lnTo>
                    <a:pt x="115" y="77"/>
                  </a:lnTo>
                  <a:lnTo>
                    <a:pt x="112" y="78"/>
                  </a:lnTo>
                  <a:lnTo>
                    <a:pt x="111" y="80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1" y="82"/>
                  </a:lnTo>
                  <a:lnTo>
                    <a:pt x="112" y="82"/>
                  </a:lnTo>
                  <a:lnTo>
                    <a:pt x="120" y="82"/>
                  </a:lnTo>
                  <a:lnTo>
                    <a:pt x="122" y="82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0" y="77"/>
                  </a:lnTo>
                  <a:lnTo>
                    <a:pt x="120" y="75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8" y="72"/>
                  </a:lnTo>
                  <a:lnTo>
                    <a:pt x="128" y="71"/>
                  </a:lnTo>
                  <a:lnTo>
                    <a:pt x="131" y="71"/>
                  </a:lnTo>
                  <a:lnTo>
                    <a:pt x="133" y="6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3" y="67"/>
                  </a:lnTo>
                  <a:lnTo>
                    <a:pt x="134" y="66"/>
                  </a:lnTo>
                  <a:lnTo>
                    <a:pt x="136" y="66"/>
                  </a:lnTo>
                  <a:lnTo>
                    <a:pt x="137" y="66"/>
                  </a:lnTo>
                  <a:lnTo>
                    <a:pt x="141" y="66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5" y="66"/>
                  </a:lnTo>
                  <a:lnTo>
                    <a:pt x="145" y="67"/>
                  </a:lnTo>
                  <a:lnTo>
                    <a:pt x="145" y="71"/>
                  </a:lnTo>
                  <a:lnTo>
                    <a:pt x="145" y="72"/>
                  </a:lnTo>
                  <a:lnTo>
                    <a:pt x="147" y="71"/>
                  </a:lnTo>
                  <a:lnTo>
                    <a:pt x="147" y="69"/>
                  </a:lnTo>
                  <a:lnTo>
                    <a:pt x="150" y="64"/>
                  </a:lnTo>
                  <a:lnTo>
                    <a:pt x="152" y="63"/>
                  </a:lnTo>
                  <a:lnTo>
                    <a:pt x="155" y="61"/>
                  </a:lnTo>
                  <a:lnTo>
                    <a:pt x="158" y="60"/>
                  </a:lnTo>
                  <a:lnTo>
                    <a:pt x="166" y="56"/>
                  </a:lnTo>
                  <a:lnTo>
                    <a:pt x="171" y="55"/>
                  </a:lnTo>
                  <a:lnTo>
                    <a:pt x="172" y="55"/>
                  </a:lnTo>
                  <a:lnTo>
                    <a:pt x="174" y="55"/>
                  </a:lnTo>
                  <a:lnTo>
                    <a:pt x="174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5" y="55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8"/>
                  </a:lnTo>
                  <a:lnTo>
                    <a:pt x="172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7" y="58"/>
                  </a:lnTo>
                  <a:lnTo>
                    <a:pt x="178" y="56"/>
                  </a:lnTo>
                  <a:lnTo>
                    <a:pt x="183" y="53"/>
                  </a:lnTo>
                  <a:lnTo>
                    <a:pt x="183" y="52"/>
                  </a:lnTo>
                  <a:lnTo>
                    <a:pt x="185" y="49"/>
                  </a:lnTo>
                  <a:lnTo>
                    <a:pt x="186" y="47"/>
                  </a:lnTo>
                  <a:lnTo>
                    <a:pt x="191" y="45"/>
                  </a:lnTo>
                  <a:lnTo>
                    <a:pt x="193" y="45"/>
                  </a:lnTo>
                  <a:lnTo>
                    <a:pt x="189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8" y="42"/>
                  </a:lnTo>
                  <a:lnTo>
                    <a:pt x="186" y="41"/>
                  </a:lnTo>
                  <a:lnTo>
                    <a:pt x="186" y="41"/>
                  </a:lnTo>
                  <a:lnTo>
                    <a:pt x="186" y="39"/>
                  </a:lnTo>
                  <a:lnTo>
                    <a:pt x="186" y="37"/>
                  </a:lnTo>
                  <a:lnTo>
                    <a:pt x="188" y="37"/>
                  </a:lnTo>
                  <a:lnTo>
                    <a:pt x="188" y="37"/>
                  </a:lnTo>
                  <a:lnTo>
                    <a:pt x="191" y="37"/>
                  </a:lnTo>
                  <a:lnTo>
                    <a:pt x="193" y="37"/>
                  </a:lnTo>
                  <a:lnTo>
                    <a:pt x="197" y="42"/>
                  </a:lnTo>
                  <a:lnTo>
                    <a:pt x="199" y="44"/>
                  </a:lnTo>
                  <a:lnTo>
                    <a:pt x="200" y="45"/>
                  </a:lnTo>
                  <a:lnTo>
                    <a:pt x="204" y="50"/>
                  </a:lnTo>
                  <a:lnTo>
                    <a:pt x="205" y="53"/>
                  </a:lnTo>
                  <a:lnTo>
                    <a:pt x="207" y="55"/>
                  </a:lnTo>
                  <a:lnTo>
                    <a:pt x="207" y="58"/>
                  </a:lnTo>
                  <a:lnTo>
                    <a:pt x="208" y="58"/>
                  </a:lnTo>
                  <a:lnTo>
                    <a:pt x="213" y="63"/>
                  </a:lnTo>
                  <a:lnTo>
                    <a:pt x="216" y="66"/>
                  </a:lnTo>
                  <a:lnTo>
                    <a:pt x="219" y="67"/>
                  </a:lnTo>
                  <a:lnTo>
                    <a:pt x="221" y="67"/>
                  </a:lnTo>
                  <a:lnTo>
                    <a:pt x="224" y="69"/>
                  </a:lnTo>
                  <a:lnTo>
                    <a:pt x="226" y="69"/>
                  </a:lnTo>
                  <a:lnTo>
                    <a:pt x="229" y="66"/>
                  </a:lnTo>
                  <a:lnTo>
                    <a:pt x="229" y="66"/>
                  </a:lnTo>
                  <a:lnTo>
                    <a:pt x="227" y="63"/>
                  </a:lnTo>
                  <a:lnTo>
                    <a:pt x="227" y="61"/>
                  </a:lnTo>
                  <a:lnTo>
                    <a:pt x="227" y="61"/>
                  </a:lnTo>
                  <a:lnTo>
                    <a:pt x="229" y="58"/>
                  </a:lnTo>
                  <a:lnTo>
                    <a:pt x="229" y="58"/>
                  </a:lnTo>
                  <a:lnTo>
                    <a:pt x="229" y="56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2" y="56"/>
                  </a:lnTo>
                  <a:lnTo>
                    <a:pt x="232" y="55"/>
                  </a:lnTo>
                  <a:lnTo>
                    <a:pt x="234" y="53"/>
                  </a:lnTo>
                  <a:lnTo>
                    <a:pt x="235" y="53"/>
                  </a:lnTo>
                  <a:lnTo>
                    <a:pt x="235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2" y="52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35" y="50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8" y="49"/>
                  </a:lnTo>
                  <a:lnTo>
                    <a:pt x="238" y="49"/>
                  </a:lnTo>
                  <a:lnTo>
                    <a:pt x="240" y="49"/>
                  </a:lnTo>
                  <a:lnTo>
                    <a:pt x="240" y="50"/>
                  </a:lnTo>
                  <a:lnTo>
                    <a:pt x="240" y="52"/>
                  </a:lnTo>
                  <a:lnTo>
                    <a:pt x="240" y="53"/>
                  </a:lnTo>
                  <a:lnTo>
                    <a:pt x="240" y="58"/>
                  </a:lnTo>
                  <a:lnTo>
                    <a:pt x="241" y="58"/>
                  </a:lnTo>
                  <a:lnTo>
                    <a:pt x="245" y="60"/>
                  </a:lnTo>
                  <a:lnTo>
                    <a:pt x="245" y="61"/>
                  </a:lnTo>
                  <a:lnTo>
                    <a:pt x="240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41" y="67"/>
                  </a:lnTo>
                  <a:lnTo>
                    <a:pt x="245" y="67"/>
                  </a:lnTo>
                  <a:lnTo>
                    <a:pt x="246" y="67"/>
                  </a:lnTo>
                  <a:lnTo>
                    <a:pt x="253" y="67"/>
                  </a:lnTo>
                  <a:lnTo>
                    <a:pt x="253" y="67"/>
                  </a:lnTo>
                  <a:lnTo>
                    <a:pt x="254" y="66"/>
                  </a:lnTo>
                  <a:lnTo>
                    <a:pt x="256" y="64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9" y="61"/>
                  </a:lnTo>
                  <a:lnTo>
                    <a:pt x="259" y="58"/>
                  </a:lnTo>
                  <a:lnTo>
                    <a:pt x="259" y="58"/>
                  </a:lnTo>
                  <a:lnTo>
                    <a:pt x="260" y="56"/>
                  </a:lnTo>
                  <a:lnTo>
                    <a:pt x="262" y="56"/>
                  </a:lnTo>
                  <a:lnTo>
                    <a:pt x="264" y="56"/>
                  </a:lnTo>
                  <a:lnTo>
                    <a:pt x="265" y="56"/>
                  </a:lnTo>
                  <a:lnTo>
                    <a:pt x="270" y="56"/>
                  </a:lnTo>
                  <a:lnTo>
                    <a:pt x="275" y="56"/>
                  </a:lnTo>
                  <a:lnTo>
                    <a:pt x="279" y="56"/>
                  </a:lnTo>
                  <a:lnTo>
                    <a:pt x="282" y="58"/>
                  </a:lnTo>
                  <a:lnTo>
                    <a:pt x="284" y="58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300" y="66"/>
                  </a:lnTo>
                  <a:lnTo>
                    <a:pt x="301" y="67"/>
                  </a:lnTo>
                  <a:lnTo>
                    <a:pt x="306" y="69"/>
                  </a:lnTo>
                  <a:lnTo>
                    <a:pt x="320" y="71"/>
                  </a:lnTo>
                  <a:lnTo>
                    <a:pt x="322" y="71"/>
                  </a:lnTo>
                  <a:lnTo>
                    <a:pt x="327" y="74"/>
                  </a:lnTo>
                  <a:lnTo>
                    <a:pt x="328" y="75"/>
                  </a:lnTo>
                  <a:lnTo>
                    <a:pt x="331" y="77"/>
                  </a:lnTo>
                  <a:lnTo>
                    <a:pt x="336" y="77"/>
                  </a:lnTo>
                  <a:lnTo>
                    <a:pt x="342" y="78"/>
                  </a:lnTo>
                  <a:lnTo>
                    <a:pt x="344" y="80"/>
                  </a:lnTo>
                  <a:lnTo>
                    <a:pt x="346" y="80"/>
                  </a:lnTo>
                  <a:lnTo>
                    <a:pt x="347" y="80"/>
                  </a:lnTo>
                  <a:lnTo>
                    <a:pt x="353" y="80"/>
                  </a:lnTo>
                  <a:lnTo>
                    <a:pt x="355" y="80"/>
                  </a:lnTo>
                  <a:lnTo>
                    <a:pt x="357" y="80"/>
                  </a:lnTo>
                  <a:lnTo>
                    <a:pt x="358" y="82"/>
                  </a:lnTo>
                  <a:lnTo>
                    <a:pt x="361" y="82"/>
                  </a:lnTo>
                  <a:lnTo>
                    <a:pt x="361" y="82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3" y="78"/>
                  </a:lnTo>
                  <a:lnTo>
                    <a:pt x="363" y="77"/>
                  </a:lnTo>
                  <a:lnTo>
                    <a:pt x="364" y="77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2" y="80"/>
                  </a:lnTo>
                  <a:lnTo>
                    <a:pt x="377" y="82"/>
                  </a:lnTo>
                  <a:lnTo>
                    <a:pt x="382" y="83"/>
                  </a:lnTo>
                  <a:lnTo>
                    <a:pt x="385" y="86"/>
                  </a:lnTo>
                  <a:lnTo>
                    <a:pt x="388" y="88"/>
                  </a:lnTo>
                  <a:lnTo>
                    <a:pt x="390" y="91"/>
                  </a:lnTo>
                  <a:lnTo>
                    <a:pt x="390" y="91"/>
                  </a:lnTo>
                  <a:lnTo>
                    <a:pt x="390" y="93"/>
                  </a:lnTo>
                  <a:lnTo>
                    <a:pt x="391" y="93"/>
                  </a:lnTo>
                  <a:lnTo>
                    <a:pt x="391" y="93"/>
                  </a:lnTo>
                  <a:lnTo>
                    <a:pt x="390" y="9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7" y="96"/>
                  </a:lnTo>
                  <a:lnTo>
                    <a:pt x="380" y="96"/>
                  </a:lnTo>
                  <a:lnTo>
                    <a:pt x="379" y="97"/>
                  </a:lnTo>
                  <a:lnTo>
                    <a:pt x="374" y="99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4" y="102"/>
                  </a:lnTo>
                  <a:lnTo>
                    <a:pt x="374" y="102"/>
                  </a:lnTo>
                  <a:lnTo>
                    <a:pt x="371" y="104"/>
                  </a:lnTo>
                  <a:lnTo>
                    <a:pt x="371" y="105"/>
                  </a:lnTo>
                  <a:lnTo>
                    <a:pt x="372" y="105"/>
                  </a:lnTo>
                  <a:lnTo>
                    <a:pt x="374" y="107"/>
                  </a:lnTo>
                  <a:lnTo>
                    <a:pt x="375" y="107"/>
                  </a:lnTo>
                  <a:lnTo>
                    <a:pt x="379" y="107"/>
                  </a:lnTo>
                  <a:lnTo>
                    <a:pt x="382" y="107"/>
                  </a:lnTo>
                  <a:lnTo>
                    <a:pt x="385" y="108"/>
                  </a:lnTo>
                  <a:lnTo>
                    <a:pt x="387" y="108"/>
                  </a:lnTo>
                  <a:lnTo>
                    <a:pt x="388" y="108"/>
                  </a:lnTo>
                  <a:lnTo>
                    <a:pt x="390" y="110"/>
                  </a:lnTo>
                  <a:lnTo>
                    <a:pt x="393" y="110"/>
                  </a:lnTo>
                  <a:lnTo>
                    <a:pt x="396" y="110"/>
                  </a:lnTo>
                  <a:lnTo>
                    <a:pt x="402" y="110"/>
                  </a:lnTo>
                  <a:lnTo>
                    <a:pt x="404" y="110"/>
                  </a:lnTo>
                  <a:lnTo>
                    <a:pt x="407" y="110"/>
                  </a:lnTo>
                  <a:lnTo>
                    <a:pt x="412" y="110"/>
                  </a:lnTo>
                  <a:lnTo>
                    <a:pt x="413" y="110"/>
                  </a:lnTo>
                  <a:lnTo>
                    <a:pt x="415" y="110"/>
                  </a:lnTo>
                  <a:lnTo>
                    <a:pt x="416" y="108"/>
                  </a:lnTo>
                  <a:lnTo>
                    <a:pt x="418" y="108"/>
                  </a:lnTo>
                  <a:lnTo>
                    <a:pt x="424" y="108"/>
                  </a:lnTo>
                  <a:lnTo>
                    <a:pt x="426" y="108"/>
                  </a:lnTo>
                  <a:lnTo>
                    <a:pt x="428" y="108"/>
                  </a:lnTo>
                  <a:lnTo>
                    <a:pt x="431" y="107"/>
                  </a:lnTo>
                  <a:lnTo>
                    <a:pt x="431" y="107"/>
                  </a:lnTo>
                  <a:lnTo>
                    <a:pt x="432" y="107"/>
                  </a:lnTo>
                  <a:lnTo>
                    <a:pt x="432" y="108"/>
                  </a:lnTo>
                  <a:lnTo>
                    <a:pt x="434" y="108"/>
                  </a:lnTo>
                  <a:lnTo>
                    <a:pt x="437" y="107"/>
                  </a:lnTo>
                  <a:lnTo>
                    <a:pt x="443" y="104"/>
                  </a:lnTo>
                  <a:lnTo>
                    <a:pt x="445" y="104"/>
                  </a:lnTo>
                  <a:lnTo>
                    <a:pt x="446" y="102"/>
                  </a:lnTo>
                  <a:lnTo>
                    <a:pt x="448" y="102"/>
                  </a:lnTo>
                  <a:lnTo>
                    <a:pt x="448" y="104"/>
                  </a:lnTo>
                  <a:lnTo>
                    <a:pt x="450" y="105"/>
                  </a:lnTo>
                  <a:lnTo>
                    <a:pt x="450" y="105"/>
                  </a:lnTo>
                  <a:lnTo>
                    <a:pt x="451" y="105"/>
                  </a:lnTo>
                  <a:lnTo>
                    <a:pt x="453" y="107"/>
                  </a:lnTo>
                  <a:lnTo>
                    <a:pt x="453" y="108"/>
                  </a:lnTo>
                  <a:lnTo>
                    <a:pt x="454" y="108"/>
                  </a:lnTo>
                  <a:lnTo>
                    <a:pt x="459" y="108"/>
                  </a:lnTo>
                  <a:lnTo>
                    <a:pt x="462" y="110"/>
                  </a:lnTo>
                  <a:lnTo>
                    <a:pt x="462" y="110"/>
                  </a:lnTo>
                  <a:lnTo>
                    <a:pt x="464" y="112"/>
                  </a:lnTo>
                  <a:lnTo>
                    <a:pt x="464" y="115"/>
                  </a:lnTo>
                  <a:lnTo>
                    <a:pt x="464" y="115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7" y="113"/>
                  </a:lnTo>
                  <a:lnTo>
                    <a:pt x="467" y="112"/>
                  </a:lnTo>
                  <a:lnTo>
                    <a:pt x="469" y="113"/>
                  </a:lnTo>
                  <a:lnTo>
                    <a:pt x="469" y="113"/>
                  </a:lnTo>
                  <a:lnTo>
                    <a:pt x="470" y="115"/>
                  </a:lnTo>
                  <a:lnTo>
                    <a:pt x="473" y="118"/>
                  </a:lnTo>
                  <a:lnTo>
                    <a:pt x="478" y="121"/>
                  </a:lnTo>
                  <a:lnTo>
                    <a:pt x="478" y="123"/>
                  </a:lnTo>
                  <a:lnTo>
                    <a:pt x="480" y="123"/>
                  </a:lnTo>
                  <a:lnTo>
                    <a:pt x="478" y="124"/>
                  </a:lnTo>
                  <a:lnTo>
                    <a:pt x="478" y="124"/>
                  </a:lnTo>
                  <a:lnTo>
                    <a:pt x="476" y="126"/>
                  </a:lnTo>
                  <a:lnTo>
                    <a:pt x="475" y="126"/>
                  </a:lnTo>
                  <a:lnTo>
                    <a:pt x="473" y="126"/>
                  </a:lnTo>
                  <a:lnTo>
                    <a:pt x="470" y="124"/>
                  </a:lnTo>
                  <a:lnTo>
                    <a:pt x="470" y="124"/>
                  </a:lnTo>
                  <a:lnTo>
                    <a:pt x="472" y="126"/>
                  </a:lnTo>
                  <a:lnTo>
                    <a:pt x="475" y="129"/>
                  </a:lnTo>
                  <a:lnTo>
                    <a:pt x="475" y="130"/>
                  </a:lnTo>
                  <a:lnTo>
                    <a:pt x="476" y="130"/>
                  </a:lnTo>
                  <a:lnTo>
                    <a:pt x="476" y="130"/>
                  </a:lnTo>
                  <a:lnTo>
                    <a:pt x="478" y="132"/>
                  </a:lnTo>
                  <a:lnTo>
                    <a:pt x="478" y="132"/>
                  </a:lnTo>
                  <a:lnTo>
                    <a:pt x="481" y="135"/>
                  </a:lnTo>
                  <a:lnTo>
                    <a:pt x="481" y="135"/>
                  </a:lnTo>
                  <a:lnTo>
                    <a:pt x="484" y="140"/>
                  </a:lnTo>
                  <a:lnTo>
                    <a:pt x="486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4" y="137"/>
                  </a:lnTo>
                  <a:lnTo>
                    <a:pt x="481" y="134"/>
                  </a:lnTo>
                  <a:lnTo>
                    <a:pt x="481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81" y="127"/>
                  </a:lnTo>
                  <a:lnTo>
                    <a:pt x="483" y="127"/>
                  </a:lnTo>
                  <a:lnTo>
                    <a:pt x="484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7" y="129"/>
                  </a:lnTo>
                  <a:lnTo>
                    <a:pt x="489" y="130"/>
                  </a:lnTo>
                  <a:lnTo>
                    <a:pt x="489" y="130"/>
                  </a:lnTo>
                  <a:lnTo>
                    <a:pt x="489" y="127"/>
                  </a:lnTo>
                  <a:lnTo>
                    <a:pt x="487" y="126"/>
                  </a:lnTo>
                  <a:lnTo>
                    <a:pt x="487" y="126"/>
                  </a:lnTo>
                  <a:lnTo>
                    <a:pt x="487" y="124"/>
                  </a:lnTo>
                  <a:lnTo>
                    <a:pt x="487" y="124"/>
                  </a:lnTo>
                  <a:lnTo>
                    <a:pt x="484" y="123"/>
                  </a:lnTo>
                  <a:lnTo>
                    <a:pt x="484" y="121"/>
                  </a:lnTo>
                  <a:lnTo>
                    <a:pt x="483" y="118"/>
                  </a:lnTo>
                  <a:lnTo>
                    <a:pt x="483" y="116"/>
                  </a:lnTo>
                  <a:lnTo>
                    <a:pt x="483" y="115"/>
                  </a:lnTo>
                  <a:lnTo>
                    <a:pt x="483" y="115"/>
                  </a:lnTo>
                  <a:lnTo>
                    <a:pt x="481" y="113"/>
                  </a:lnTo>
                  <a:lnTo>
                    <a:pt x="480" y="112"/>
                  </a:lnTo>
                  <a:lnTo>
                    <a:pt x="478" y="110"/>
                  </a:lnTo>
                  <a:lnTo>
                    <a:pt x="478" y="108"/>
                  </a:lnTo>
                  <a:lnTo>
                    <a:pt x="478" y="107"/>
                  </a:lnTo>
                  <a:lnTo>
                    <a:pt x="480" y="105"/>
                  </a:lnTo>
                  <a:lnTo>
                    <a:pt x="481" y="105"/>
                  </a:lnTo>
                  <a:lnTo>
                    <a:pt x="481" y="104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4" y="100"/>
                  </a:lnTo>
                  <a:lnTo>
                    <a:pt x="486" y="100"/>
                  </a:lnTo>
                  <a:lnTo>
                    <a:pt x="487" y="100"/>
                  </a:lnTo>
                  <a:lnTo>
                    <a:pt x="489" y="100"/>
                  </a:lnTo>
                  <a:lnTo>
                    <a:pt x="491" y="100"/>
                  </a:lnTo>
                  <a:lnTo>
                    <a:pt x="492" y="100"/>
                  </a:lnTo>
                  <a:lnTo>
                    <a:pt x="494" y="99"/>
                  </a:lnTo>
                  <a:lnTo>
                    <a:pt x="494" y="99"/>
                  </a:lnTo>
                  <a:lnTo>
                    <a:pt x="495" y="99"/>
                  </a:lnTo>
                  <a:lnTo>
                    <a:pt x="497" y="97"/>
                  </a:lnTo>
                  <a:lnTo>
                    <a:pt x="497" y="97"/>
                  </a:lnTo>
                  <a:lnTo>
                    <a:pt x="498" y="97"/>
                  </a:lnTo>
                  <a:lnTo>
                    <a:pt x="500" y="97"/>
                  </a:lnTo>
                  <a:lnTo>
                    <a:pt x="500" y="97"/>
                  </a:lnTo>
                  <a:lnTo>
                    <a:pt x="500" y="96"/>
                  </a:lnTo>
                  <a:lnTo>
                    <a:pt x="500" y="94"/>
                  </a:lnTo>
                  <a:lnTo>
                    <a:pt x="503" y="93"/>
                  </a:lnTo>
                  <a:lnTo>
                    <a:pt x="505" y="93"/>
                  </a:lnTo>
                  <a:lnTo>
                    <a:pt x="506" y="93"/>
                  </a:lnTo>
                  <a:lnTo>
                    <a:pt x="508" y="91"/>
                  </a:lnTo>
                  <a:lnTo>
                    <a:pt x="508" y="91"/>
                  </a:lnTo>
                  <a:lnTo>
                    <a:pt x="510" y="89"/>
                  </a:lnTo>
                  <a:lnTo>
                    <a:pt x="510" y="88"/>
                  </a:lnTo>
                  <a:lnTo>
                    <a:pt x="510" y="88"/>
                  </a:lnTo>
                  <a:lnTo>
                    <a:pt x="508" y="86"/>
                  </a:lnTo>
                  <a:lnTo>
                    <a:pt x="506" y="86"/>
                  </a:lnTo>
                  <a:lnTo>
                    <a:pt x="503" y="88"/>
                  </a:lnTo>
                  <a:lnTo>
                    <a:pt x="500" y="89"/>
                  </a:lnTo>
                  <a:lnTo>
                    <a:pt x="498" y="91"/>
                  </a:lnTo>
                  <a:lnTo>
                    <a:pt x="498" y="93"/>
                  </a:lnTo>
                  <a:lnTo>
                    <a:pt x="497" y="94"/>
                  </a:lnTo>
                  <a:lnTo>
                    <a:pt x="495" y="93"/>
                  </a:lnTo>
                  <a:lnTo>
                    <a:pt x="494" y="93"/>
                  </a:lnTo>
                  <a:lnTo>
                    <a:pt x="492" y="93"/>
                  </a:lnTo>
                  <a:lnTo>
                    <a:pt x="491" y="94"/>
                  </a:lnTo>
                  <a:lnTo>
                    <a:pt x="491" y="94"/>
                  </a:lnTo>
                  <a:lnTo>
                    <a:pt x="487" y="96"/>
                  </a:lnTo>
                  <a:lnTo>
                    <a:pt x="484" y="94"/>
                  </a:lnTo>
                  <a:lnTo>
                    <a:pt x="483" y="94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3" y="97"/>
                  </a:lnTo>
                  <a:lnTo>
                    <a:pt x="481" y="97"/>
                  </a:lnTo>
                  <a:lnTo>
                    <a:pt x="476" y="99"/>
                  </a:lnTo>
                  <a:lnTo>
                    <a:pt x="476" y="99"/>
                  </a:lnTo>
                  <a:lnTo>
                    <a:pt x="473" y="99"/>
                  </a:lnTo>
                  <a:lnTo>
                    <a:pt x="473" y="99"/>
                  </a:lnTo>
                  <a:lnTo>
                    <a:pt x="472" y="97"/>
                  </a:lnTo>
                  <a:lnTo>
                    <a:pt x="467" y="96"/>
                  </a:lnTo>
                  <a:lnTo>
                    <a:pt x="467" y="96"/>
                  </a:lnTo>
                  <a:lnTo>
                    <a:pt x="469" y="93"/>
                  </a:lnTo>
                  <a:lnTo>
                    <a:pt x="473" y="88"/>
                  </a:lnTo>
                  <a:lnTo>
                    <a:pt x="473" y="88"/>
                  </a:lnTo>
                  <a:lnTo>
                    <a:pt x="481" y="86"/>
                  </a:lnTo>
                  <a:lnTo>
                    <a:pt x="486" y="85"/>
                  </a:lnTo>
                  <a:lnTo>
                    <a:pt x="494" y="82"/>
                  </a:lnTo>
                  <a:lnTo>
                    <a:pt x="495" y="82"/>
                  </a:lnTo>
                  <a:lnTo>
                    <a:pt x="502" y="80"/>
                  </a:lnTo>
                  <a:lnTo>
                    <a:pt x="505" y="80"/>
                  </a:lnTo>
                  <a:lnTo>
                    <a:pt x="506" y="80"/>
                  </a:lnTo>
                  <a:lnTo>
                    <a:pt x="510" y="80"/>
                  </a:lnTo>
                  <a:lnTo>
                    <a:pt x="511" y="82"/>
                  </a:lnTo>
                  <a:lnTo>
                    <a:pt x="513" y="83"/>
                  </a:lnTo>
                  <a:lnTo>
                    <a:pt x="513" y="85"/>
                  </a:lnTo>
                  <a:lnTo>
                    <a:pt x="514" y="88"/>
                  </a:lnTo>
                  <a:lnTo>
                    <a:pt x="514" y="91"/>
                  </a:lnTo>
                  <a:lnTo>
                    <a:pt x="516" y="93"/>
                  </a:lnTo>
                  <a:lnTo>
                    <a:pt x="517" y="94"/>
                  </a:lnTo>
                  <a:lnTo>
                    <a:pt x="519" y="94"/>
                  </a:lnTo>
                  <a:lnTo>
                    <a:pt x="521" y="96"/>
                  </a:lnTo>
                  <a:lnTo>
                    <a:pt x="521" y="94"/>
                  </a:lnTo>
                  <a:lnTo>
                    <a:pt x="522" y="94"/>
                  </a:lnTo>
                  <a:lnTo>
                    <a:pt x="522" y="94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4" y="96"/>
                  </a:lnTo>
                  <a:lnTo>
                    <a:pt x="525" y="97"/>
                  </a:lnTo>
                  <a:lnTo>
                    <a:pt x="527" y="97"/>
                  </a:lnTo>
                  <a:lnTo>
                    <a:pt x="525" y="99"/>
                  </a:lnTo>
                  <a:lnTo>
                    <a:pt x="527" y="99"/>
                  </a:lnTo>
                  <a:lnTo>
                    <a:pt x="528" y="100"/>
                  </a:lnTo>
                  <a:lnTo>
                    <a:pt x="530" y="102"/>
                  </a:lnTo>
                  <a:lnTo>
                    <a:pt x="533" y="102"/>
                  </a:lnTo>
                  <a:lnTo>
                    <a:pt x="536" y="102"/>
                  </a:lnTo>
                  <a:lnTo>
                    <a:pt x="541" y="100"/>
                  </a:lnTo>
                  <a:lnTo>
                    <a:pt x="543" y="99"/>
                  </a:lnTo>
                  <a:lnTo>
                    <a:pt x="546" y="100"/>
                  </a:lnTo>
                  <a:lnTo>
                    <a:pt x="549" y="104"/>
                  </a:lnTo>
                  <a:lnTo>
                    <a:pt x="552" y="107"/>
                  </a:lnTo>
                  <a:lnTo>
                    <a:pt x="554" y="107"/>
                  </a:lnTo>
                  <a:lnTo>
                    <a:pt x="558" y="108"/>
                  </a:lnTo>
                  <a:lnTo>
                    <a:pt x="560" y="108"/>
                  </a:lnTo>
                  <a:lnTo>
                    <a:pt x="562" y="108"/>
                  </a:lnTo>
                  <a:lnTo>
                    <a:pt x="563" y="108"/>
                  </a:lnTo>
                  <a:lnTo>
                    <a:pt x="566" y="108"/>
                  </a:lnTo>
                  <a:lnTo>
                    <a:pt x="569" y="110"/>
                  </a:lnTo>
                  <a:lnTo>
                    <a:pt x="571" y="110"/>
                  </a:lnTo>
                  <a:lnTo>
                    <a:pt x="577" y="108"/>
                  </a:lnTo>
                  <a:lnTo>
                    <a:pt x="579" y="108"/>
                  </a:lnTo>
                  <a:lnTo>
                    <a:pt x="580" y="107"/>
                  </a:lnTo>
                  <a:lnTo>
                    <a:pt x="582" y="107"/>
                  </a:lnTo>
                  <a:lnTo>
                    <a:pt x="584" y="107"/>
                  </a:lnTo>
                  <a:lnTo>
                    <a:pt x="585" y="107"/>
                  </a:lnTo>
                  <a:lnTo>
                    <a:pt x="587" y="107"/>
                  </a:lnTo>
                  <a:lnTo>
                    <a:pt x="590" y="107"/>
                  </a:lnTo>
                  <a:lnTo>
                    <a:pt x="596" y="107"/>
                  </a:lnTo>
                  <a:lnTo>
                    <a:pt x="601" y="108"/>
                  </a:lnTo>
                  <a:lnTo>
                    <a:pt x="604" y="108"/>
                  </a:lnTo>
                  <a:lnTo>
                    <a:pt x="606" y="110"/>
                  </a:lnTo>
                  <a:lnTo>
                    <a:pt x="607" y="110"/>
                  </a:lnTo>
                  <a:lnTo>
                    <a:pt x="609" y="110"/>
                  </a:lnTo>
                  <a:lnTo>
                    <a:pt x="610" y="108"/>
                  </a:lnTo>
                  <a:lnTo>
                    <a:pt x="612" y="108"/>
                  </a:lnTo>
                  <a:lnTo>
                    <a:pt x="615" y="107"/>
                  </a:lnTo>
                  <a:lnTo>
                    <a:pt x="617" y="107"/>
                  </a:lnTo>
                  <a:lnTo>
                    <a:pt x="617" y="107"/>
                  </a:lnTo>
                  <a:lnTo>
                    <a:pt x="615" y="105"/>
                  </a:lnTo>
                  <a:lnTo>
                    <a:pt x="614" y="105"/>
                  </a:lnTo>
                  <a:lnTo>
                    <a:pt x="612" y="104"/>
                  </a:lnTo>
                  <a:lnTo>
                    <a:pt x="612" y="102"/>
                  </a:lnTo>
                  <a:lnTo>
                    <a:pt x="612" y="102"/>
                  </a:lnTo>
                  <a:lnTo>
                    <a:pt x="612" y="100"/>
                  </a:lnTo>
                  <a:lnTo>
                    <a:pt x="614" y="100"/>
                  </a:lnTo>
                  <a:lnTo>
                    <a:pt x="614" y="100"/>
                  </a:lnTo>
                  <a:lnTo>
                    <a:pt x="617" y="102"/>
                  </a:lnTo>
                  <a:lnTo>
                    <a:pt x="621" y="108"/>
                  </a:lnTo>
                  <a:lnTo>
                    <a:pt x="623" y="108"/>
                  </a:lnTo>
                  <a:lnTo>
                    <a:pt x="623" y="110"/>
                  </a:lnTo>
                  <a:lnTo>
                    <a:pt x="628" y="112"/>
                  </a:lnTo>
                  <a:lnTo>
                    <a:pt x="629" y="112"/>
                  </a:lnTo>
                  <a:lnTo>
                    <a:pt x="633" y="110"/>
                  </a:lnTo>
                  <a:lnTo>
                    <a:pt x="634" y="110"/>
                  </a:lnTo>
                  <a:lnTo>
                    <a:pt x="634" y="110"/>
                  </a:lnTo>
                  <a:lnTo>
                    <a:pt x="634" y="108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1" y="105"/>
                  </a:lnTo>
                  <a:lnTo>
                    <a:pt x="629" y="104"/>
                  </a:lnTo>
                  <a:lnTo>
                    <a:pt x="626" y="104"/>
                  </a:lnTo>
                  <a:lnTo>
                    <a:pt x="623" y="104"/>
                  </a:lnTo>
                  <a:lnTo>
                    <a:pt x="620" y="105"/>
                  </a:lnTo>
                  <a:lnTo>
                    <a:pt x="620" y="104"/>
                  </a:lnTo>
                  <a:lnTo>
                    <a:pt x="615" y="100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7" y="99"/>
                  </a:lnTo>
                  <a:lnTo>
                    <a:pt x="617" y="99"/>
                  </a:lnTo>
                  <a:lnTo>
                    <a:pt x="615" y="97"/>
                  </a:lnTo>
                  <a:lnTo>
                    <a:pt x="615" y="97"/>
                  </a:lnTo>
                  <a:lnTo>
                    <a:pt x="614" y="94"/>
                  </a:lnTo>
                  <a:lnTo>
                    <a:pt x="612" y="93"/>
                  </a:lnTo>
                  <a:lnTo>
                    <a:pt x="614" y="93"/>
                  </a:lnTo>
                  <a:lnTo>
                    <a:pt x="615" y="93"/>
                  </a:lnTo>
                  <a:lnTo>
                    <a:pt x="615" y="93"/>
                  </a:lnTo>
                  <a:lnTo>
                    <a:pt x="618" y="94"/>
                  </a:lnTo>
                  <a:lnTo>
                    <a:pt x="621" y="94"/>
                  </a:lnTo>
                  <a:lnTo>
                    <a:pt x="625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9"/>
                  </a:lnTo>
                  <a:lnTo>
                    <a:pt x="625" y="89"/>
                  </a:lnTo>
                  <a:lnTo>
                    <a:pt x="628" y="91"/>
                  </a:lnTo>
                  <a:lnTo>
                    <a:pt x="629" y="91"/>
                  </a:lnTo>
                  <a:lnTo>
                    <a:pt x="629" y="89"/>
                  </a:lnTo>
                  <a:lnTo>
                    <a:pt x="631" y="89"/>
                  </a:lnTo>
                  <a:lnTo>
                    <a:pt x="631" y="91"/>
                  </a:lnTo>
                  <a:lnTo>
                    <a:pt x="633" y="91"/>
                  </a:lnTo>
                  <a:lnTo>
                    <a:pt x="634" y="93"/>
                  </a:lnTo>
                  <a:lnTo>
                    <a:pt x="636" y="94"/>
                  </a:lnTo>
                  <a:lnTo>
                    <a:pt x="637" y="96"/>
                  </a:lnTo>
                  <a:lnTo>
                    <a:pt x="637" y="96"/>
                  </a:lnTo>
                  <a:lnTo>
                    <a:pt x="642" y="96"/>
                  </a:lnTo>
                  <a:lnTo>
                    <a:pt x="645" y="94"/>
                  </a:lnTo>
                  <a:lnTo>
                    <a:pt x="645" y="96"/>
                  </a:lnTo>
                  <a:lnTo>
                    <a:pt x="644" y="96"/>
                  </a:lnTo>
                  <a:lnTo>
                    <a:pt x="640" y="100"/>
                  </a:lnTo>
                  <a:lnTo>
                    <a:pt x="640" y="102"/>
                  </a:lnTo>
                  <a:lnTo>
                    <a:pt x="642" y="100"/>
                  </a:lnTo>
                  <a:lnTo>
                    <a:pt x="644" y="100"/>
                  </a:lnTo>
                  <a:lnTo>
                    <a:pt x="644" y="100"/>
                  </a:lnTo>
                  <a:lnTo>
                    <a:pt x="644" y="99"/>
                  </a:lnTo>
                  <a:lnTo>
                    <a:pt x="645" y="99"/>
                  </a:lnTo>
                  <a:lnTo>
                    <a:pt x="650" y="96"/>
                  </a:lnTo>
                  <a:lnTo>
                    <a:pt x="651" y="96"/>
                  </a:lnTo>
                  <a:lnTo>
                    <a:pt x="650" y="99"/>
                  </a:lnTo>
                  <a:lnTo>
                    <a:pt x="648" y="107"/>
                  </a:lnTo>
                  <a:lnTo>
                    <a:pt x="648" y="110"/>
                  </a:lnTo>
                  <a:lnTo>
                    <a:pt x="648" y="110"/>
                  </a:lnTo>
                  <a:lnTo>
                    <a:pt x="645" y="113"/>
                  </a:lnTo>
                  <a:lnTo>
                    <a:pt x="645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9"/>
                  </a:lnTo>
                  <a:lnTo>
                    <a:pt x="648" y="121"/>
                  </a:lnTo>
                  <a:lnTo>
                    <a:pt x="651" y="121"/>
                  </a:lnTo>
                  <a:lnTo>
                    <a:pt x="653" y="119"/>
                  </a:lnTo>
                  <a:lnTo>
                    <a:pt x="655" y="119"/>
                  </a:lnTo>
                  <a:lnTo>
                    <a:pt x="655" y="119"/>
                  </a:lnTo>
                  <a:lnTo>
                    <a:pt x="655" y="123"/>
                  </a:lnTo>
                  <a:lnTo>
                    <a:pt x="655" y="123"/>
                  </a:lnTo>
                  <a:lnTo>
                    <a:pt x="656" y="123"/>
                  </a:lnTo>
                  <a:lnTo>
                    <a:pt x="658" y="123"/>
                  </a:lnTo>
                  <a:lnTo>
                    <a:pt x="658" y="123"/>
                  </a:lnTo>
                  <a:lnTo>
                    <a:pt x="659" y="123"/>
                  </a:lnTo>
                  <a:lnTo>
                    <a:pt x="659" y="124"/>
                  </a:lnTo>
                  <a:lnTo>
                    <a:pt x="659" y="126"/>
                  </a:lnTo>
                  <a:lnTo>
                    <a:pt x="659" y="127"/>
                  </a:lnTo>
                  <a:lnTo>
                    <a:pt x="659" y="127"/>
                  </a:lnTo>
                  <a:lnTo>
                    <a:pt x="658" y="127"/>
                  </a:lnTo>
                  <a:lnTo>
                    <a:pt x="658" y="127"/>
                  </a:lnTo>
                  <a:lnTo>
                    <a:pt x="656" y="127"/>
                  </a:lnTo>
                  <a:lnTo>
                    <a:pt x="655" y="127"/>
                  </a:lnTo>
                  <a:lnTo>
                    <a:pt x="653" y="127"/>
                  </a:lnTo>
                  <a:lnTo>
                    <a:pt x="651" y="127"/>
                  </a:lnTo>
                  <a:lnTo>
                    <a:pt x="651" y="127"/>
                  </a:lnTo>
                  <a:lnTo>
                    <a:pt x="650" y="127"/>
                  </a:lnTo>
                  <a:lnTo>
                    <a:pt x="648" y="127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7"/>
                  </a:lnTo>
                  <a:lnTo>
                    <a:pt x="653" y="134"/>
                  </a:lnTo>
                  <a:lnTo>
                    <a:pt x="653" y="135"/>
                  </a:lnTo>
                  <a:lnTo>
                    <a:pt x="655" y="137"/>
                  </a:lnTo>
                  <a:lnTo>
                    <a:pt x="655" y="137"/>
                  </a:lnTo>
                  <a:lnTo>
                    <a:pt x="655" y="135"/>
                  </a:lnTo>
                  <a:lnTo>
                    <a:pt x="655" y="134"/>
                  </a:lnTo>
                  <a:lnTo>
                    <a:pt x="651" y="130"/>
                  </a:lnTo>
                  <a:lnTo>
                    <a:pt x="650" y="129"/>
                  </a:lnTo>
                  <a:lnTo>
                    <a:pt x="650" y="129"/>
                  </a:lnTo>
                  <a:lnTo>
                    <a:pt x="651" y="129"/>
                  </a:lnTo>
                  <a:lnTo>
                    <a:pt x="656" y="129"/>
                  </a:lnTo>
                  <a:lnTo>
                    <a:pt x="658" y="129"/>
                  </a:lnTo>
                  <a:lnTo>
                    <a:pt x="659" y="129"/>
                  </a:lnTo>
                  <a:lnTo>
                    <a:pt x="661" y="127"/>
                  </a:lnTo>
                  <a:lnTo>
                    <a:pt x="661" y="123"/>
                  </a:lnTo>
                  <a:lnTo>
                    <a:pt x="661" y="121"/>
                  </a:lnTo>
                  <a:lnTo>
                    <a:pt x="661" y="118"/>
                  </a:lnTo>
                  <a:lnTo>
                    <a:pt x="659" y="115"/>
                  </a:lnTo>
                  <a:lnTo>
                    <a:pt x="659" y="112"/>
                  </a:lnTo>
                  <a:lnTo>
                    <a:pt x="656" y="110"/>
                  </a:lnTo>
                  <a:lnTo>
                    <a:pt x="656" y="108"/>
                  </a:lnTo>
                  <a:lnTo>
                    <a:pt x="659" y="102"/>
                  </a:lnTo>
                  <a:lnTo>
                    <a:pt x="659" y="102"/>
                  </a:lnTo>
                  <a:lnTo>
                    <a:pt x="659" y="100"/>
                  </a:lnTo>
                  <a:lnTo>
                    <a:pt x="662" y="100"/>
                  </a:lnTo>
                  <a:lnTo>
                    <a:pt x="664" y="100"/>
                  </a:lnTo>
                  <a:lnTo>
                    <a:pt x="666" y="100"/>
                  </a:lnTo>
                  <a:lnTo>
                    <a:pt x="667" y="102"/>
                  </a:lnTo>
                  <a:lnTo>
                    <a:pt x="669" y="100"/>
                  </a:lnTo>
                  <a:lnTo>
                    <a:pt x="674" y="97"/>
                  </a:lnTo>
                  <a:lnTo>
                    <a:pt x="675" y="97"/>
                  </a:lnTo>
                  <a:lnTo>
                    <a:pt x="677" y="96"/>
                  </a:lnTo>
                  <a:lnTo>
                    <a:pt x="678" y="93"/>
                  </a:lnTo>
                  <a:lnTo>
                    <a:pt x="681" y="91"/>
                  </a:lnTo>
                  <a:lnTo>
                    <a:pt x="685" y="89"/>
                  </a:lnTo>
                  <a:lnTo>
                    <a:pt x="688" y="88"/>
                  </a:lnTo>
                  <a:lnTo>
                    <a:pt x="688" y="86"/>
                  </a:lnTo>
                  <a:lnTo>
                    <a:pt x="686" y="86"/>
                  </a:lnTo>
                  <a:lnTo>
                    <a:pt x="685" y="86"/>
                  </a:lnTo>
                  <a:lnTo>
                    <a:pt x="685" y="85"/>
                  </a:lnTo>
                  <a:lnTo>
                    <a:pt x="685" y="83"/>
                  </a:lnTo>
                  <a:lnTo>
                    <a:pt x="685" y="82"/>
                  </a:lnTo>
                  <a:lnTo>
                    <a:pt x="685" y="80"/>
                  </a:lnTo>
                  <a:lnTo>
                    <a:pt x="685" y="78"/>
                  </a:lnTo>
                  <a:lnTo>
                    <a:pt x="683" y="78"/>
                  </a:lnTo>
                  <a:lnTo>
                    <a:pt x="683" y="77"/>
                  </a:lnTo>
                  <a:lnTo>
                    <a:pt x="681" y="77"/>
                  </a:lnTo>
                  <a:lnTo>
                    <a:pt x="681" y="77"/>
                  </a:lnTo>
                  <a:lnTo>
                    <a:pt x="681" y="78"/>
                  </a:lnTo>
                  <a:lnTo>
                    <a:pt x="681" y="80"/>
                  </a:lnTo>
                  <a:lnTo>
                    <a:pt x="680" y="82"/>
                  </a:lnTo>
                  <a:lnTo>
                    <a:pt x="678" y="83"/>
                  </a:lnTo>
                  <a:lnTo>
                    <a:pt x="677" y="83"/>
                  </a:lnTo>
                  <a:lnTo>
                    <a:pt x="674" y="83"/>
                  </a:lnTo>
                  <a:lnTo>
                    <a:pt x="672" y="83"/>
                  </a:lnTo>
                  <a:lnTo>
                    <a:pt x="672" y="82"/>
                  </a:lnTo>
                  <a:lnTo>
                    <a:pt x="672" y="80"/>
                  </a:lnTo>
                  <a:lnTo>
                    <a:pt x="674" y="78"/>
                  </a:lnTo>
                  <a:lnTo>
                    <a:pt x="677" y="75"/>
                  </a:lnTo>
                  <a:lnTo>
                    <a:pt x="678" y="74"/>
                  </a:lnTo>
                  <a:lnTo>
                    <a:pt x="678" y="74"/>
                  </a:lnTo>
                  <a:lnTo>
                    <a:pt x="677" y="74"/>
                  </a:lnTo>
                  <a:lnTo>
                    <a:pt x="677" y="74"/>
                  </a:lnTo>
                  <a:lnTo>
                    <a:pt x="675" y="71"/>
                  </a:lnTo>
                  <a:lnTo>
                    <a:pt x="677" y="71"/>
                  </a:lnTo>
                  <a:lnTo>
                    <a:pt x="677" y="69"/>
                  </a:lnTo>
                  <a:lnTo>
                    <a:pt x="678" y="69"/>
                  </a:lnTo>
                  <a:lnTo>
                    <a:pt x="681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3" y="71"/>
                  </a:lnTo>
                  <a:lnTo>
                    <a:pt x="683" y="71"/>
                  </a:lnTo>
                  <a:lnTo>
                    <a:pt x="683" y="72"/>
                  </a:lnTo>
                  <a:lnTo>
                    <a:pt x="686" y="69"/>
                  </a:lnTo>
                  <a:lnTo>
                    <a:pt x="688" y="69"/>
                  </a:lnTo>
                  <a:lnTo>
                    <a:pt x="688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6" y="66"/>
                  </a:lnTo>
                  <a:lnTo>
                    <a:pt x="686" y="64"/>
                  </a:lnTo>
                  <a:lnTo>
                    <a:pt x="685" y="64"/>
                  </a:lnTo>
                  <a:lnTo>
                    <a:pt x="683" y="64"/>
                  </a:lnTo>
                  <a:lnTo>
                    <a:pt x="681" y="66"/>
                  </a:lnTo>
                  <a:lnTo>
                    <a:pt x="680" y="66"/>
                  </a:lnTo>
                  <a:lnTo>
                    <a:pt x="678" y="66"/>
                  </a:lnTo>
                  <a:lnTo>
                    <a:pt x="677" y="66"/>
                  </a:lnTo>
                  <a:lnTo>
                    <a:pt x="675" y="66"/>
                  </a:lnTo>
                  <a:lnTo>
                    <a:pt x="674" y="64"/>
                  </a:lnTo>
                  <a:lnTo>
                    <a:pt x="672" y="63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1" y="60"/>
                  </a:lnTo>
                  <a:lnTo>
                    <a:pt x="658" y="60"/>
                  </a:lnTo>
                  <a:lnTo>
                    <a:pt x="656" y="58"/>
                  </a:lnTo>
                  <a:lnTo>
                    <a:pt x="655" y="58"/>
                  </a:lnTo>
                  <a:lnTo>
                    <a:pt x="653" y="58"/>
                  </a:lnTo>
                  <a:lnTo>
                    <a:pt x="651" y="56"/>
                  </a:lnTo>
                  <a:lnTo>
                    <a:pt x="650" y="56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7" y="52"/>
                  </a:lnTo>
                  <a:lnTo>
                    <a:pt x="644" y="49"/>
                  </a:lnTo>
                  <a:lnTo>
                    <a:pt x="644" y="47"/>
                  </a:lnTo>
                  <a:lnTo>
                    <a:pt x="644" y="45"/>
                  </a:lnTo>
                  <a:lnTo>
                    <a:pt x="644" y="44"/>
                  </a:lnTo>
                  <a:lnTo>
                    <a:pt x="647" y="39"/>
                  </a:lnTo>
                  <a:lnTo>
                    <a:pt x="647" y="39"/>
                  </a:lnTo>
                  <a:lnTo>
                    <a:pt x="648" y="37"/>
                  </a:lnTo>
                  <a:lnTo>
                    <a:pt x="650" y="37"/>
                  </a:lnTo>
                  <a:lnTo>
                    <a:pt x="650" y="37"/>
                  </a:lnTo>
                  <a:lnTo>
                    <a:pt x="653" y="37"/>
                  </a:lnTo>
                  <a:lnTo>
                    <a:pt x="651" y="36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3" y="33"/>
                  </a:lnTo>
                  <a:lnTo>
                    <a:pt x="648" y="34"/>
                  </a:lnTo>
                  <a:lnTo>
                    <a:pt x="647" y="34"/>
                  </a:lnTo>
                  <a:lnTo>
                    <a:pt x="645" y="34"/>
                  </a:lnTo>
                  <a:lnTo>
                    <a:pt x="644" y="31"/>
                  </a:lnTo>
                  <a:lnTo>
                    <a:pt x="644" y="28"/>
                  </a:lnTo>
                  <a:lnTo>
                    <a:pt x="644" y="25"/>
                  </a:lnTo>
                  <a:lnTo>
                    <a:pt x="644" y="23"/>
                  </a:lnTo>
                  <a:lnTo>
                    <a:pt x="644" y="22"/>
                  </a:lnTo>
                  <a:lnTo>
                    <a:pt x="644" y="22"/>
                  </a:lnTo>
                  <a:lnTo>
                    <a:pt x="645" y="22"/>
                  </a:lnTo>
                  <a:lnTo>
                    <a:pt x="645" y="20"/>
                  </a:lnTo>
                  <a:lnTo>
                    <a:pt x="645" y="19"/>
                  </a:lnTo>
                  <a:lnTo>
                    <a:pt x="645" y="19"/>
                  </a:lnTo>
                  <a:lnTo>
                    <a:pt x="647" y="17"/>
                  </a:lnTo>
                  <a:lnTo>
                    <a:pt x="648" y="15"/>
                  </a:lnTo>
                  <a:lnTo>
                    <a:pt x="650" y="14"/>
                  </a:lnTo>
                  <a:lnTo>
                    <a:pt x="651" y="14"/>
                  </a:lnTo>
                  <a:lnTo>
                    <a:pt x="651" y="15"/>
                  </a:lnTo>
                  <a:lnTo>
                    <a:pt x="653" y="15"/>
                  </a:lnTo>
                  <a:lnTo>
                    <a:pt x="655" y="17"/>
                  </a:lnTo>
                  <a:lnTo>
                    <a:pt x="656" y="17"/>
                  </a:lnTo>
                  <a:lnTo>
                    <a:pt x="658" y="17"/>
                  </a:lnTo>
                  <a:lnTo>
                    <a:pt x="659" y="14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56" y="12"/>
                  </a:lnTo>
                  <a:lnTo>
                    <a:pt x="655" y="12"/>
                  </a:lnTo>
                  <a:lnTo>
                    <a:pt x="653" y="12"/>
                  </a:lnTo>
                  <a:lnTo>
                    <a:pt x="653" y="11"/>
                  </a:lnTo>
                  <a:lnTo>
                    <a:pt x="653" y="9"/>
                  </a:lnTo>
                  <a:lnTo>
                    <a:pt x="656" y="8"/>
                  </a:lnTo>
                  <a:lnTo>
                    <a:pt x="658" y="4"/>
                  </a:lnTo>
                  <a:lnTo>
                    <a:pt x="662" y="1"/>
                  </a:lnTo>
                  <a:lnTo>
                    <a:pt x="667" y="0"/>
                  </a:lnTo>
                  <a:lnTo>
                    <a:pt x="669" y="0"/>
                  </a:lnTo>
                  <a:lnTo>
                    <a:pt x="6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6" name="Freeform 313">
              <a:extLst>
                <a:ext uri="{FF2B5EF4-FFF2-40B4-BE49-F238E27FC236}">
                  <a16:creationId xmlns:a16="http://schemas.microsoft.com/office/drawing/2014/main" id="{63E66963-6C82-74A7-B3C4-8FABF9C3AE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333" y="1825407"/>
              <a:ext cx="1625651" cy="588665"/>
            </a:xfrm>
            <a:custGeom>
              <a:avLst/>
              <a:gdLst>
                <a:gd name="T0" fmla="*/ 68 w 834"/>
                <a:gd name="T1" fmla="*/ 37 h 302"/>
                <a:gd name="T2" fmla="*/ 112 w 834"/>
                <a:gd name="T3" fmla="*/ 44 h 302"/>
                <a:gd name="T4" fmla="*/ 156 w 834"/>
                <a:gd name="T5" fmla="*/ 61 h 302"/>
                <a:gd name="T6" fmla="*/ 165 w 834"/>
                <a:gd name="T7" fmla="*/ 18 h 302"/>
                <a:gd name="T8" fmla="*/ 214 w 834"/>
                <a:gd name="T9" fmla="*/ 83 h 302"/>
                <a:gd name="T10" fmla="*/ 257 w 834"/>
                <a:gd name="T11" fmla="*/ 115 h 302"/>
                <a:gd name="T12" fmla="*/ 230 w 834"/>
                <a:gd name="T13" fmla="*/ 121 h 302"/>
                <a:gd name="T14" fmla="*/ 216 w 834"/>
                <a:gd name="T15" fmla="*/ 135 h 302"/>
                <a:gd name="T16" fmla="*/ 137 w 834"/>
                <a:gd name="T17" fmla="*/ 140 h 302"/>
                <a:gd name="T18" fmla="*/ 27 w 834"/>
                <a:gd name="T19" fmla="*/ 111 h 302"/>
                <a:gd name="T20" fmla="*/ 28 w 834"/>
                <a:gd name="T21" fmla="*/ 91 h 302"/>
                <a:gd name="T22" fmla="*/ 9 w 834"/>
                <a:gd name="T23" fmla="*/ 64 h 302"/>
                <a:gd name="T24" fmla="*/ 208 w 834"/>
                <a:gd name="T25" fmla="*/ 18 h 302"/>
                <a:gd name="T26" fmla="*/ 607 w 834"/>
                <a:gd name="T27" fmla="*/ 15 h 302"/>
                <a:gd name="T28" fmla="*/ 552 w 834"/>
                <a:gd name="T29" fmla="*/ 14 h 302"/>
                <a:gd name="T30" fmla="*/ 473 w 834"/>
                <a:gd name="T31" fmla="*/ 56 h 302"/>
                <a:gd name="T32" fmla="*/ 489 w 834"/>
                <a:gd name="T33" fmla="*/ 63 h 302"/>
                <a:gd name="T34" fmla="*/ 482 w 834"/>
                <a:gd name="T35" fmla="*/ 34 h 302"/>
                <a:gd name="T36" fmla="*/ 552 w 834"/>
                <a:gd name="T37" fmla="*/ 20 h 302"/>
                <a:gd name="T38" fmla="*/ 552 w 834"/>
                <a:gd name="T39" fmla="*/ 56 h 302"/>
                <a:gd name="T40" fmla="*/ 586 w 834"/>
                <a:gd name="T41" fmla="*/ 47 h 302"/>
                <a:gd name="T42" fmla="*/ 626 w 834"/>
                <a:gd name="T43" fmla="*/ 56 h 302"/>
                <a:gd name="T44" fmla="*/ 638 w 834"/>
                <a:gd name="T45" fmla="*/ 72 h 302"/>
                <a:gd name="T46" fmla="*/ 689 w 834"/>
                <a:gd name="T47" fmla="*/ 70 h 302"/>
                <a:gd name="T48" fmla="*/ 684 w 834"/>
                <a:gd name="T49" fmla="*/ 92 h 302"/>
                <a:gd name="T50" fmla="*/ 731 w 834"/>
                <a:gd name="T51" fmla="*/ 92 h 302"/>
                <a:gd name="T52" fmla="*/ 733 w 834"/>
                <a:gd name="T53" fmla="*/ 104 h 302"/>
                <a:gd name="T54" fmla="*/ 741 w 834"/>
                <a:gd name="T55" fmla="*/ 121 h 302"/>
                <a:gd name="T56" fmla="*/ 727 w 834"/>
                <a:gd name="T57" fmla="*/ 137 h 302"/>
                <a:gd name="T58" fmla="*/ 755 w 834"/>
                <a:gd name="T59" fmla="*/ 157 h 302"/>
                <a:gd name="T60" fmla="*/ 782 w 834"/>
                <a:gd name="T61" fmla="*/ 157 h 302"/>
                <a:gd name="T62" fmla="*/ 805 w 834"/>
                <a:gd name="T63" fmla="*/ 181 h 302"/>
                <a:gd name="T64" fmla="*/ 815 w 834"/>
                <a:gd name="T65" fmla="*/ 196 h 302"/>
                <a:gd name="T66" fmla="*/ 804 w 834"/>
                <a:gd name="T67" fmla="*/ 225 h 302"/>
                <a:gd name="T68" fmla="*/ 783 w 834"/>
                <a:gd name="T69" fmla="*/ 204 h 302"/>
                <a:gd name="T70" fmla="*/ 747 w 834"/>
                <a:gd name="T71" fmla="*/ 192 h 302"/>
                <a:gd name="T72" fmla="*/ 738 w 834"/>
                <a:gd name="T73" fmla="*/ 211 h 302"/>
                <a:gd name="T74" fmla="*/ 757 w 834"/>
                <a:gd name="T75" fmla="*/ 230 h 302"/>
                <a:gd name="T76" fmla="*/ 777 w 834"/>
                <a:gd name="T77" fmla="*/ 252 h 302"/>
                <a:gd name="T78" fmla="*/ 779 w 834"/>
                <a:gd name="T79" fmla="*/ 271 h 302"/>
                <a:gd name="T80" fmla="*/ 757 w 834"/>
                <a:gd name="T81" fmla="*/ 271 h 302"/>
                <a:gd name="T82" fmla="*/ 738 w 834"/>
                <a:gd name="T83" fmla="*/ 274 h 302"/>
                <a:gd name="T84" fmla="*/ 746 w 834"/>
                <a:gd name="T85" fmla="*/ 296 h 302"/>
                <a:gd name="T86" fmla="*/ 687 w 834"/>
                <a:gd name="T87" fmla="*/ 263 h 302"/>
                <a:gd name="T88" fmla="*/ 651 w 834"/>
                <a:gd name="T89" fmla="*/ 242 h 302"/>
                <a:gd name="T90" fmla="*/ 615 w 834"/>
                <a:gd name="T91" fmla="*/ 247 h 302"/>
                <a:gd name="T92" fmla="*/ 610 w 834"/>
                <a:gd name="T93" fmla="*/ 220 h 302"/>
                <a:gd name="T94" fmla="*/ 649 w 834"/>
                <a:gd name="T95" fmla="*/ 217 h 302"/>
                <a:gd name="T96" fmla="*/ 664 w 834"/>
                <a:gd name="T97" fmla="*/ 155 h 302"/>
                <a:gd name="T98" fmla="*/ 640 w 834"/>
                <a:gd name="T99" fmla="*/ 135 h 302"/>
                <a:gd name="T100" fmla="*/ 624 w 834"/>
                <a:gd name="T101" fmla="*/ 124 h 302"/>
                <a:gd name="T102" fmla="*/ 596 w 834"/>
                <a:gd name="T103" fmla="*/ 100 h 302"/>
                <a:gd name="T104" fmla="*/ 552 w 834"/>
                <a:gd name="T105" fmla="*/ 105 h 302"/>
                <a:gd name="T106" fmla="*/ 470 w 834"/>
                <a:gd name="T107" fmla="*/ 96 h 302"/>
                <a:gd name="T108" fmla="*/ 454 w 834"/>
                <a:gd name="T109" fmla="*/ 81 h 302"/>
                <a:gd name="T110" fmla="*/ 429 w 834"/>
                <a:gd name="T111" fmla="*/ 25 h 302"/>
                <a:gd name="T112" fmla="*/ 312 w 834"/>
                <a:gd name="T113" fmla="*/ 11 h 302"/>
                <a:gd name="T114" fmla="*/ 315 w 834"/>
                <a:gd name="T115" fmla="*/ 36 h 302"/>
                <a:gd name="T116" fmla="*/ 299 w 834"/>
                <a:gd name="T117" fmla="*/ 61 h 302"/>
                <a:gd name="T118" fmla="*/ 255 w 834"/>
                <a:gd name="T119" fmla="*/ 45 h 302"/>
                <a:gd name="T120" fmla="*/ 271 w 834"/>
                <a:gd name="T121" fmla="*/ 29 h 302"/>
                <a:gd name="T122" fmla="*/ 261 w 834"/>
                <a:gd name="T123" fmla="*/ 1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4" h="302">
                  <a:moveTo>
                    <a:pt x="320" y="22"/>
                  </a:moveTo>
                  <a:lnTo>
                    <a:pt x="320" y="22"/>
                  </a:lnTo>
                  <a:lnTo>
                    <a:pt x="321" y="23"/>
                  </a:lnTo>
                  <a:lnTo>
                    <a:pt x="321" y="23"/>
                  </a:lnTo>
                  <a:lnTo>
                    <a:pt x="323" y="23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3" y="26"/>
                  </a:lnTo>
                  <a:lnTo>
                    <a:pt x="323" y="28"/>
                  </a:lnTo>
                  <a:lnTo>
                    <a:pt x="321" y="28"/>
                  </a:lnTo>
                  <a:lnTo>
                    <a:pt x="321" y="28"/>
                  </a:lnTo>
                  <a:lnTo>
                    <a:pt x="318" y="28"/>
                  </a:lnTo>
                  <a:lnTo>
                    <a:pt x="317" y="26"/>
                  </a:lnTo>
                  <a:lnTo>
                    <a:pt x="317" y="25"/>
                  </a:lnTo>
                  <a:lnTo>
                    <a:pt x="317" y="23"/>
                  </a:lnTo>
                  <a:lnTo>
                    <a:pt x="317" y="23"/>
                  </a:lnTo>
                  <a:lnTo>
                    <a:pt x="317" y="22"/>
                  </a:lnTo>
                  <a:lnTo>
                    <a:pt x="320" y="22"/>
                  </a:lnTo>
                  <a:close/>
                  <a:moveTo>
                    <a:pt x="63" y="17"/>
                  </a:moveTo>
                  <a:lnTo>
                    <a:pt x="68" y="17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8" y="34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7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101" y="29"/>
                  </a:lnTo>
                  <a:lnTo>
                    <a:pt x="109" y="33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0" y="39"/>
                  </a:lnTo>
                  <a:lnTo>
                    <a:pt x="107" y="42"/>
                  </a:lnTo>
                  <a:lnTo>
                    <a:pt x="104" y="44"/>
                  </a:lnTo>
                  <a:lnTo>
                    <a:pt x="102" y="44"/>
                  </a:lnTo>
                  <a:lnTo>
                    <a:pt x="104" y="45"/>
                  </a:lnTo>
                  <a:lnTo>
                    <a:pt x="105" y="45"/>
                  </a:lnTo>
                  <a:lnTo>
                    <a:pt x="107" y="44"/>
                  </a:lnTo>
                  <a:lnTo>
                    <a:pt x="109" y="42"/>
                  </a:lnTo>
                  <a:lnTo>
                    <a:pt x="110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6" y="42"/>
                  </a:lnTo>
                  <a:lnTo>
                    <a:pt x="118" y="39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3"/>
                  </a:lnTo>
                  <a:lnTo>
                    <a:pt x="126" y="33"/>
                  </a:lnTo>
                  <a:lnTo>
                    <a:pt x="121" y="29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23" y="26"/>
                  </a:lnTo>
                  <a:lnTo>
                    <a:pt x="127" y="26"/>
                  </a:lnTo>
                  <a:lnTo>
                    <a:pt x="129" y="26"/>
                  </a:lnTo>
                  <a:lnTo>
                    <a:pt x="135" y="29"/>
                  </a:lnTo>
                  <a:lnTo>
                    <a:pt x="137" y="31"/>
                  </a:lnTo>
                  <a:lnTo>
                    <a:pt x="138" y="33"/>
                  </a:lnTo>
                  <a:lnTo>
                    <a:pt x="142" y="34"/>
                  </a:lnTo>
                  <a:lnTo>
                    <a:pt x="143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8" y="39"/>
                  </a:lnTo>
                  <a:lnTo>
                    <a:pt x="148" y="40"/>
                  </a:lnTo>
                  <a:lnTo>
                    <a:pt x="150" y="42"/>
                  </a:lnTo>
                  <a:lnTo>
                    <a:pt x="151" y="45"/>
                  </a:lnTo>
                  <a:lnTo>
                    <a:pt x="151" y="50"/>
                  </a:lnTo>
                  <a:lnTo>
                    <a:pt x="154" y="56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9" y="63"/>
                  </a:lnTo>
                  <a:lnTo>
                    <a:pt x="159" y="64"/>
                  </a:lnTo>
                  <a:lnTo>
                    <a:pt x="161" y="64"/>
                  </a:lnTo>
                  <a:lnTo>
                    <a:pt x="162" y="64"/>
                  </a:lnTo>
                  <a:lnTo>
                    <a:pt x="162" y="63"/>
                  </a:lnTo>
                  <a:lnTo>
                    <a:pt x="164" y="61"/>
                  </a:lnTo>
                  <a:lnTo>
                    <a:pt x="168" y="59"/>
                  </a:lnTo>
                  <a:lnTo>
                    <a:pt x="168" y="58"/>
                  </a:lnTo>
                  <a:lnTo>
                    <a:pt x="167" y="58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8" y="56"/>
                  </a:lnTo>
                  <a:lnTo>
                    <a:pt x="165" y="53"/>
                  </a:lnTo>
                  <a:lnTo>
                    <a:pt x="162" y="50"/>
                  </a:lnTo>
                  <a:lnTo>
                    <a:pt x="162" y="45"/>
                  </a:lnTo>
                  <a:lnTo>
                    <a:pt x="161" y="44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1" y="40"/>
                  </a:lnTo>
                  <a:lnTo>
                    <a:pt x="159" y="39"/>
                  </a:lnTo>
                  <a:lnTo>
                    <a:pt x="159" y="39"/>
                  </a:lnTo>
                  <a:lnTo>
                    <a:pt x="159" y="37"/>
                  </a:lnTo>
                  <a:lnTo>
                    <a:pt x="159" y="36"/>
                  </a:lnTo>
                  <a:lnTo>
                    <a:pt x="156" y="23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7" y="22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7" y="18"/>
                  </a:lnTo>
                  <a:lnTo>
                    <a:pt x="157" y="18"/>
                  </a:lnTo>
                  <a:lnTo>
                    <a:pt x="157" y="17"/>
                  </a:lnTo>
                  <a:lnTo>
                    <a:pt x="162" y="17"/>
                  </a:lnTo>
                  <a:lnTo>
                    <a:pt x="165" y="18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3" y="20"/>
                  </a:lnTo>
                  <a:lnTo>
                    <a:pt x="173" y="18"/>
                  </a:lnTo>
                  <a:lnTo>
                    <a:pt x="175" y="18"/>
                  </a:lnTo>
                  <a:lnTo>
                    <a:pt x="181" y="22"/>
                  </a:lnTo>
                  <a:lnTo>
                    <a:pt x="186" y="25"/>
                  </a:lnTo>
                  <a:lnTo>
                    <a:pt x="191" y="26"/>
                  </a:lnTo>
                  <a:lnTo>
                    <a:pt x="192" y="28"/>
                  </a:lnTo>
                  <a:lnTo>
                    <a:pt x="195" y="31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4"/>
                  </a:lnTo>
                  <a:lnTo>
                    <a:pt x="195" y="34"/>
                  </a:lnTo>
                  <a:lnTo>
                    <a:pt x="197" y="36"/>
                  </a:lnTo>
                  <a:lnTo>
                    <a:pt x="197" y="36"/>
                  </a:lnTo>
                  <a:lnTo>
                    <a:pt x="197" y="39"/>
                  </a:lnTo>
                  <a:lnTo>
                    <a:pt x="198" y="40"/>
                  </a:lnTo>
                  <a:lnTo>
                    <a:pt x="198" y="42"/>
                  </a:lnTo>
                  <a:lnTo>
                    <a:pt x="203" y="55"/>
                  </a:lnTo>
                  <a:lnTo>
                    <a:pt x="205" y="56"/>
                  </a:lnTo>
                  <a:lnTo>
                    <a:pt x="205" y="58"/>
                  </a:lnTo>
                  <a:lnTo>
                    <a:pt x="209" y="63"/>
                  </a:lnTo>
                  <a:lnTo>
                    <a:pt x="211" y="66"/>
                  </a:lnTo>
                  <a:lnTo>
                    <a:pt x="211" y="67"/>
                  </a:lnTo>
                  <a:lnTo>
                    <a:pt x="211" y="67"/>
                  </a:lnTo>
                  <a:lnTo>
                    <a:pt x="211" y="69"/>
                  </a:lnTo>
                  <a:lnTo>
                    <a:pt x="211" y="70"/>
                  </a:lnTo>
                  <a:lnTo>
                    <a:pt x="211" y="72"/>
                  </a:lnTo>
                  <a:lnTo>
                    <a:pt x="209" y="72"/>
                  </a:lnTo>
                  <a:lnTo>
                    <a:pt x="209" y="74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9" y="78"/>
                  </a:lnTo>
                  <a:lnTo>
                    <a:pt x="214" y="83"/>
                  </a:lnTo>
                  <a:lnTo>
                    <a:pt x="217" y="86"/>
                  </a:lnTo>
                  <a:lnTo>
                    <a:pt x="219" y="88"/>
                  </a:lnTo>
                  <a:lnTo>
                    <a:pt x="222" y="91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30" y="94"/>
                  </a:lnTo>
                  <a:lnTo>
                    <a:pt x="230" y="94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2" y="92"/>
                  </a:lnTo>
                  <a:lnTo>
                    <a:pt x="230" y="91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35" y="92"/>
                  </a:lnTo>
                  <a:lnTo>
                    <a:pt x="236" y="94"/>
                  </a:lnTo>
                  <a:lnTo>
                    <a:pt x="239" y="96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9" y="99"/>
                  </a:lnTo>
                  <a:lnTo>
                    <a:pt x="250" y="99"/>
                  </a:lnTo>
                  <a:lnTo>
                    <a:pt x="250" y="100"/>
                  </a:lnTo>
                  <a:lnTo>
                    <a:pt x="250" y="100"/>
                  </a:lnTo>
                  <a:lnTo>
                    <a:pt x="250" y="102"/>
                  </a:lnTo>
                  <a:lnTo>
                    <a:pt x="252" y="104"/>
                  </a:lnTo>
                  <a:lnTo>
                    <a:pt x="257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60" y="107"/>
                  </a:lnTo>
                  <a:lnTo>
                    <a:pt x="261" y="110"/>
                  </a:lnTo>
                  <a:lnTo>
                    <a:pt x="261" y="111"/>
                  </a:lnTo>
                  <a:lnTo>
                    <a:pt x="260" y="115"/>
                  </a:lnTo>
                  <a:lnTo>
                    <a:pt x="260" y="115"/>
                  </a:lnTo>
                  <a:lnTo>
                    <a:pt x="258" y="115"/>
                  </a:lnTo>
                  <a:lnTo>
                    <a:pt x="257" y="115"/>
                  </a:lnTo>
                  <a:lnTo>
                    <a:pt x="255" y="115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2" y="110"/>
                  </a:lnTo>
                  <a:lnTo>
                    <a:pt x="252" y="111"/>
                  </a:lnTo>
                  <a:lnTo>
                    <a:pt x="252" y="113"/>
                  </a:lnTo>
                  <a:lnTo>
                    <a:pt x="250" y="115"/>
                  </a:lnTo>
                  <a:lnTo>
                    <a:pt x="250" y="115"/>
                  </a:lnTo>
                  <a:lnTo>
                    <a:pt x="249" y="115"/>
                  </a:lnTo>
                  <a:lnTo>
                    <a:pt x="247" y="113"/>
                  </a:lnTo>
                  <a:lnTo>
                    <a:pt x="244" y="111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41" y="111"/>
                  </a:lnTo>
                  <a:lnTo>
                    <a:pt x="238" y="113"/>
                  </a:lnTo>
                  <a:lnTo>
                    <a:pt x="236" y="115"/>
                  </a:lnTo>
                  <a:lnTo>
                    <a:pt x="238" y="115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5" y="118"/>
                  </a:lnTo>
                  <a:lnTo>
                    <a:pt x="232" y="118"/>
                  </a:lnTo>
                  <a:lnTo>
                    <a:pt x="230" y="118"/>
                  </a:lnTo>
                  <a:lnTo>
                    <a:pt x="227" y="115"/>
                  </a:lnTo>
                  <a:lnTo>
                    <a:pt x="225" y="115"/>
                  </a:lnTo>
                  <a:lnTo>
                    <a:pt x="225" y="115"/>
                  </a:lnTo>
                  <a:lnTo>
                    <a:pt x="224" y="116"/>
                  </a:lnTo>
                  <a:lnTo>
                    <a:pt x="225" y="116"/>
                  </a:lnTo>
                  <a:lnTo>
                    <a:pt x="227" y="118"/>
                  </a:lnTo>
                  <a:lnTo>
                    <a:pt x="228" y="119"/>
                  </a:lnTo>
                  <a:lnTo>
                    <a:pt x="230" y="119"/>
                  </a:lnTo>
                  <a:lnTo>
                    <a:pt x="230" y="119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30" y="122"/>
                  </a:lnTo>
                  <a:lnTo>
                    <a:pt x="228" y="126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3" y="124"/>
                  </a:lnTo>
                  <a:lnTo>
                    <a:pt x="235" y="122"/>
                  </a:lnTo>
                  <a:lnTo>
                    <a:pt x="238" y="121"/>
                  </a:lnTo>
                  <a:lnTo>
                    <a:pt x="239" y="121"/>
                  </a:lnTo>
                  <a:lnTo>
                    <a:pt x="243" y="119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2"/>
                  </a:lnTo>
                  <a:lnTo>
                    <a:pt x="244" y="122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6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7"/>
                  </a:lnTo>
                  <a:lnTo>
                    <a:pt x="249" y="129"/>
                  </a:lnTo>
                  <a:lnTo>
                    <a:pt x="247" y="132"/>
                  </a:lnTo>
                  <a:lnTo>
                    <a:pt x="246" y="132"/>
                  </a:lnTo>
                  <a:lnTo>
                    <a:pt x="239" y="135"/>
                  </a:lnTo>
                  <a:lnTo>
                    <a:pt x="238" y="135"/>
                  </a:lnTo>
                  <a:lnTo>
                    <a:pt x="235" y="135"/>
                  </a:lnTo>
                  <a:lnTo>
                    <a:pt x="233" y="137"/>
                  </a:lnTo>
                  <a:lnTo>
                    <a:pt x="232" y="137"/>
                  </a:lnTo>
                  <a:lnTo>
                    <a:pt x="228" y="137"/>
                  </a:lnTo>
                  <a:lnTo>
                    <a:pt x="224" y="137"/>
                  </a:lnTo>
                  <a:lnTo>
                    <a:pt x="219" y="137"/>
                  </a:lnTo>
                  <a:lnTo>
                    <a:pt x="216" y="135"/>
                  </a:lnTo>
                  <a:lnTo>
                    <a:pt x="211" y="133"/>
                  </a:lnTo>
                  <a:lnTo>
                    <a:pt x="209" y="135"/>
                  </a:lnTo>
                  <a:lnTo>
                    <a:pt x="208" y="135"/>
                  </a:lnTo>
                  <a:lnTo>
                    <a:pt x="200" y="135"/>
                  </a:lnTo>
                  <a:lnTo>
                    <a:pt x="200" y="133"/>
                  </a:lnTo>
                  <a:lnTo>
                    <a:pt x="200" y="133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198" y="130"/>
                  </a:lnTo>
                  <a:lnTo>
                    <a:pt x="194" y="129"/>
                  </a:lnTo>
                  <a:lnTo>
                    <a:pt x="191" y="129"/>
                  </a:lnTo>
                  <a:lnTo>
                    <a:pt x="187" y="129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3" y="127"/>
                  </a:lnTo>
                  <a:lnTo>
                    <a:pt x="183" y="126"/>
                  </a:lnTo>
                  <a:lnTo>
                    <a:pt x="183" y="126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79" y="121"/>
                  </a:lnTo>
                  <a:lnTo>
                    <a:pt x="178" y="121"/>
                  </a:lnTo>
                  <a:lnTo>
                    <a:pt x="176" y="122"/>
                  </a:lnTo>
                  <a:lnTo>
                    <a:pt x="175" y="124"/>
                  </a:lnTo>
                  <a:lnTo>
                    <a:pt x="173" y="127"/>
                  </a:lnTo>
                  <a:lnTo>
                    <a:pt x="172" y="129"/>
                  </a:lnTo>
                  <a:lnTo>
                    <a:pt x="168" y="132"/>
                  </a:lnTo>
                  <a:lnTo>
                    <a:pt x="167" y="132"/>
                  </a:lnTo>
                  <a:lnTo>
                    <a:pt x="161" y="133"/>
                  </a:lnTo>
                  <a:lnTo>
                    <a:pt x="153" y="133"/>
                  </a:lnTo>
                  <a:lnTo>
                    <a:pt x="151" y="135"/>
                  </a:lnTo>
                  <a:lnTo>
                    <a:pt x="148" y="137"/>
                  </a:lnTo>
                  <a:lnTo>
                    <a:pt x="145" y="138"/>
                  </a:lnTo>
                  <a:lnTo>
                    <a:pt x="137" y="140"/>
                  </a:lnTo>
                  <a:lnTo>
                    <a:pt x="131" y="141"/>
                  </a:lnTo>
                  <a:lnTo>
                    <a:pt x="123" y="143"/>
                  </a:lnTo>
                  <a:lnTo>
                    <a:pt x="118" y="143"/>
                  </a:lnTo>
                  <a:lnTo>
                    <a:pt x="116" y="143"/>
                  </a:lnTo>
                  <a:lnTo>
                    <a:pt x="113" y="143"/>
                  </a:lnTo>
                  <a:lnTo>
                    <a:pt x="110" y="144"/>
                  </a:lnTo>
                  <a:lnTo>
                    <a:pt x="107" y="144"/>
                  </a:lnTo>
                  <a:lnTo>
                    <a:pt x="96" y="144"/>
                  </a:lnTo>
                  <a:lnTo>
                    <a:pt x="91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3"/>
                  </a:lnTo>
                  <a:lnTo>
                    <a:pt x="79" y="138"/>
                  </a:lnTo>
                  <a:lnTo>
                    <a:pt x="77" y="137"/>
                  </a:lnTo>
                  <a:lnTo>
                    <a:pt x="77" y="133"/>
                  </a:lnTo>
                  <a:lnTo>
                    <a:pt x="77" y="132"/>
                  </a:lnTo>
                  <a:lnTo>
                    <a:pt x="77" y="127"/>
                  </a:lnTo>
                  <a:lnTo>
                    <a:pt x="75" y="127"/>
                  </a:lnTo>
                  <a:lnTo>
                    <a:pt x="71" y="126"/>
                  </a:lnTo>
                  <a:lnTo>
                    <a:pt x="68" y="126"/>
                  </a:lnTo>
                  <a:lnTo>
                    <a:pt x="61" y="126"/>
                  </a:lnTo>
                  <a:lnTo>
                    <a:pt x="55" y="126"/>
                  </a:lnTo>
                  <a:lnTo>
                    <a:pt x="49" y="126"/>
                  </a:lnTo>
                  <a:lnTo>
                    <a:pt x="45" y="124"/>
                  </a:lnTo>
                  <a:lnTo>
                    <a:pt x="41" y="124"/>
                  </a:lnTo>
                  <a:lnTo>
                    <a:pt x="36" y="121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9"/>
                  </a:lnTo>
                  <a:lnTo>
                    <a:pt x="33" y="118"/>
                  </a:lnTo>
                  <a:lnTo>
                    <a:pt x="28" y="115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34" y="102"/>
                  </a:lnTo>
                  <a:lnTo>
                    <a:pt x="50" y="100"/>
                  </a:lnTo>
                  <a:lnTo>
                    <a:pt x="63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7" y="100"/>
                  </a:lnTo>
                  <a:lnTo>
                    <a:pt x="83" y="100"/>
                  </a:lnTo>
                  <a:lnTo>
                    <a:pt x="91" y="100"/>
                  </a:lnTo>
                  <a:lnTo>
                    <a:pt x="93" y="100"/>
                  </a:lnTo>
                  <a:lnTo>
                    <a:pt x="97" y="100"/>
                  </a:lnTo>
                  <a:lnTo>
                    <a:pt x="97" y="99"/>
                  </a:lnTo>
                  <a:lnTo>
                    <a:pt x="104" y="100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7"/>
                  </a:lnTo>
                  <a:lnTo>
                    <a:pt x="99" y="96"/>
                  </a:lnTo>
                  <a:lnTo>
                    <a:pt x="85" y="91"/>
                  </a:lnTo>
                  <a:lnTo>
                    <a:pt x="80" y="89"/>
                  </a:lnTo>
                  <a:lnTo>
                    <a:pt x="75" y="89"/>
                  </a:lnTo>
                  <a:lnTo>
                    <a:pt x="72" y="88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3" y="89"/>
                  </a:lnTo>
                  <a:lnTo>
                    <a:pt x="60" y="91"/>
                  </a:lnTo>
                  <a:lnTo>
                    <a:pt x="53" y="91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8" y="91"/>
                  </a:lnTo>
                  <a:lnTo>
                    <a:pt x="28" y="91"/>
                  </a:lnTo>
                  <a:lnTo>
                    <a:pt x="20" y="91"/>
                  </a:lnTo>
                  <a:lnTo>
                    <a:pt x="11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6" y="77"/>
                  </a:lnTo>
                  <a:lnTo>
                    <a:pt x="17" y="77"/>
                  </a:lnTo>
                  <a:lnTo>
                    <a:pt x="23" y="75"/>
                  </a:lnTo>
                  <a:lnTo>
                    <a:pt x="31" y="74"/>
                  </a:lnTo>
                  <a:lnTo>
                    <a:pt x="36" y="72"/>
                  </a:lnTo>
                  <a:lnTo>
                    <a:pt x="39" y="70"/>
                  </a:lnTo>
                  <a:lnTo>
                    <a:pt x="42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4" y="67"/>
                  </a:lnTo>
                  <a:lnTo>
                    <a:pt x="47" y="67"/>
                  </a:lnTo>
                  <a:lnTo>
                    <a:pt x="50" y="69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2" y="67"/>
                  </a:lnTo>
                  <a:lnTo>
                    <a:pt x="49" y="66"/>
                  </a:lnTo>
                  <a:lnTo>
                    <a:pt x="31" y="69"/>
                  </a:lnTo>
                  <a:lnTo>
                    <a:pt x="23" y="69"/>
                  </a:lnTo>
                  <a:lnTo>
                    <a:pt x="19" y="70"/>
                  </a:lnTo>
                  <a:lnTo>
                    <a:pt x="16" y="70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2" y="67"/>
                  </a:lnTo>
                  <a:lnTo>
                    <a:pt x="16" y="66"/>
                  </a:lnTo>
                  <a:lnTo>
                    <a:pt x="17" y="63"/>
                  </a:lnTo>
                  <a:lnTo>
                    <a:pt x="16" y="63"/>
                  </a:lnTo>
                  <a:lnTo>
                    <a:pt x="9" y="64"/>
                  </a:lnTo>
                  <a:lnTo>
                    <a:pt x="6" y="63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6" y="50"/>
                  </a:lnTo>
                  <a:lnTo>
                    <a:pt x="9" y="48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9" y="39"/>
                  </a:lnTo>
                  <a:lnTo>
                    <a:pt x="12" y="36"/>
                  </a:lnTo>
                  <a:lnTo>
                    <a:pt x="20" y="31"/>
                  </a:lnTo>
                  <a:lnTo>
                    <a:pt x="25" y="29"/>
                  </a:lnTo>
                  <a:lnTo>
                    <a:pt x="28" y="28"/>
                  </a:lnTo>
                  <a:lnTo>
                    <a:pt x="34" y="25"/>
                  </a:lnTo>
                  <a:lnTo>
                    <a:pt x="49" y="20"/>
                  </a:lnTo>
                  <a:lnTo>
                    <a:pt x="63" y="17"/>
                  </a:lnTo>
                  <a:close/>
                  <a:moveTo>
                    <a:pt x="197" y="4"/>
                  </a:moveTo>
                  <a:lnTo>
                    <a:pt x="200" y="6"/>
                  </a:lnTo>
                  <a:lnTo>
                    <a:pt x="205" y="9"/>
                  </a:lnTo>
                  <a:lnTo>
                    <a:pt x="206" y="9"/>
                  </a:lnTo>
                  <a:lnTo>
                    <a:pt x="206" y="9"/>
                  </a:lnTo>
                  <a:lnTo>
                    <a:pt x="208" y="11"/>
                  </a:lnTo>
                  <a:lnTo>
                    <a:pt x="208" y="12"/>
                  </a:lnTo>
                  <a:lnTo>
                    <a:pt x="208" y="14"/>
                  </a:lnTo>
                  <a:lnTo>
                    <a:pt x="208" y="17"/>
                  </a:lnTo>
                  <a:lnTo>
                    <a:pt x="208" y="18"/>
                  </a:lnTo>
                  <a:lnTo>
                    <a:pt x="205" y="22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2" y="26"/>
                  </a:lnTo>
                  <a:lnTo>
                    <a:pt x="198" y="28"/>
                  </a:lnTo>
                  <a:lnTo>
                    <a:pt x="198" y="28"/>
                  </a:lnTo>
                  <a:lnTo>
                    <a:pt x="197" y="29"/>
                  </a:lnTo>
                  <a:lnTo>
                    <a:pt x="195" y="28"/>
                  </a:lnTo>
                  <a:lnTo>
                    <a:pt x="194" y="26"/>
                  </a:lnTo>
                  <a:lnTo>
                    <a:pt x="191" y="23"/>
                  </a:lnTo>
                  <a:lnTo>
                    <a:pt x="186" y="22"/>
                  </a:lnTo>
                  <a:lnTo>
                    <a:pt x="186" y="20"/>
                  </a:lnTo>
                  <a:lnTo>
                    <a:pt x="184" y="18"/>
                  </a:lnTo>
                  <a:lnTo>
                    <a:pt x="179" y="15"/>
                  </a:lnTo>
                  <a:lnTo>
                    <a:pt x="176" y="14"/>
                  </a:lnTo>
                  <a:lnTo>
                    <a:pt x="175" y="14"/>
                  </a:lnTo>
                  <a:lnTo>
                    <a:pt x="173" y="12"/>
                  </a:lnTo>
                  <a:lnTo>
                    <a:pt x="175" y="9"/>
                  </a:lnTo>
                  <a:lnTo>
                    <a:pt x="178" y="7"/>
                  </a:lnTo>
                  <a:lnTo>
                    <a:pt x="178" y="7"/>
                  </a:lnTo>
                  <a:lnTo>
                    <a:pt x="183" y="6"/>
                  </a:lnTo>
                  <a:lnTo>
                    <a:pt x="194" y="6"/>
                  </a:lnTo>
                  <a:lnTo>
                    <a:pt x="197" y="4"/>
                  </a:lnTo>
                  <a:close/>
                  <a:moveTo>
                    <a:pt x="555" y="4"/>
                  </a:moveTo>
                  <a:lnTo>
                    <a:pt x="558" y="6"/>
                  </a:lnTo>
                  <a:lnTo>
                    <a:pt x="561" y="7"/>
                  </a:lnTo>
                  <a:lnTo>
                    <a:pt x="564" y="7"/>
                  </a:lnTo>
                  <a:lnTo>
                    <a:pt x="571" y="7"/>
                  </a:lnTo>
                  <a:lnTo>
                    <a:pt x="572" y="9"/>
                  </a:lnTo>
                  <a:lnTo>
                    <a:pt x="588" y="7"/>
                  </a:lnTo>
                  <a:lnTo>
                    <a:pt x="591" y="9"/>
                  </a:lnTo>
                  <a:lnTo>
                    <a:pt x="601" y="12"/>
                  </a:lnTo>
                  <a:lnTo>
                    <a:pt x="604" y="12"/>
                  </a:lnTo>
                  <a:lnTo>
                    <a:pt x="605" y="14"/>
                  </a:lnTo>
                  <a:lnTo>
                    <a:pt x="607" y="15"/>
                  </a:lnTo>
                  <a:lnTo>
                    <a:pt x="607" y="17"/>
                  </a:lnTo>
                  <a:lnTo>
                    <a:pt x="610" y="18"/>
                  </a:lnTo>
                  <a:lnTo>
                    <a:pt x="612" y="20"/>
                  </a:lnTo>
                  <a:lnTo>
                    <a:pt x="612" y="20"/>
                  </a:lnTo>
                  <a:lnTo>
                    <a:pt x="613" y="22"/>
                  </a:lnTo>
                  <a:lnTo>
                    <a:pt x="615" y="23"/>
                  </a:lnTo>
                  <a:lnTo>
                    <a:pt x="616" y="23"/>
                  </a:lnTo>
                  <a:lnTo>
                    <a:pt x="616" y="25"/>
                  </a:lnTo>
                  <a:lnTo>
                    <a:pt x="616" y="26"/>
                  </a:lnTo>
                  <a:lnTo>
                    <a:pt x="618" y="28"/>
                  </a:lnTo>
                  <a:lnTo>
                    <a:pt x="619" y="29"/>
                  </a:lnTo>
                  <a:lnTo>
                    <a:pt x="619" y="29"/>
                  </a:lnTo>
                  <a:lnTo>
                    <a:pt x="618" y="31"/>
                  </a:lnTo>
                  <a:lnTo>
                    <a:pt x="615" y="31"/>
                  </a:lnTo>
                  <a:lnTo>
                    <a:pt x="607" y="31"/>
                  </a:lnTo>
                  <a:lnTo>
                    <a:pt x="594" y="29"/>
                  </a:lnTo>
                  <a:lnTo>
                    <a:pt x="588" y="29"/>
                  </a:lnTo>
                  <a:lnTo>
                    <a:pt x="585" y="31"/>
                  </a:lnTo>
                  <a:lnTo>
                    <a:pt x="575" y="33"/>
                  </a:lnTo>
                  <a:lnTo>
                    <a:pt x="574" y="33"/>
                  </a:lnTo>
                  <a:lnTo>
                    <a:pt x="571" y="33"/>
                  </a:lnTo>
                  <a:lnTo>
                    <a:pt x="566" y="31"/>
                  </a:lnTo>
                  <a:lnTo>
                    <a:pt x="564" y="29"/>
                  </a:lnTo>
                  <a:lnTo>
                    <a:pt x="564" y="29"/>
                  </a:lnTo>
                  <a:lnTo>
                    <a:pt x="563" y="26"/>
                  </a:lnTo>
                  <a:lnTo>
                    <a:pt x="561" y="25"/>
                  </a:lnTo>
                  <a:lnTo>
                    <a:pt x="561" y="22"/>
                  </a:lnTo>
                  <a:lnTo>
                    <a:pt x="561" y="20"/>
                  </a:lnTo>
                  <a:lnTo>
                    <a:pt x="560" y="20"/>
                  </a:lnTo>
                  <a:lnTo>
                    <a:pt x="555" y="18"/>
                  </a:lnTo>
                  <a:lnTo>
                    <a:pt x="553" y="18"/>
                  </a:lnTo>
                  <a:lnTo>
                    <a:pt x="552" y="17"/>
                  </a:lnTo>
                  <a:lnTo>
                    <a:pt x="552" y="15"/>
                  </a:lnTo>
                  <a:lnTo>
                    <a:pt x="552" y="15"/>
                  </a:lnTo>
                  <a:lnTo>
                    <a:pt x="552" y="14"/>
                  </a:lnTo>
                  <a:lnTo>
                    <a:pt x="552" y="14"/>
                  </a:lnTo>
                  <a:lnTo>
                    <a:pt x="553" y="14"/>
                  </a:lnTo>
                  <a:lnTo>
                    <a:pt x="552" y="12"/>
                  </a:lnTo>
                  <a:lnTo>
                    <a:pt x="552" y="11"/>
                  </a:lnTo>
                  <a:lnTo>
                    <a:pt x="550" y="7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5" y="4"/>
                  </a:lnTo>
                  <a:close/>
                  <a:moveTo>
                    <a:pt x="471" y="3"/>
                  </a:moveTo>
                  <a:lnTo>
                    <a:pt x="478" y="3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2" y="6"/>
                  </a:lnTo>
                  <a:lnTo>
                    <a:pt x="492" y="6"/>
                  </a:lnTo>
                  <a:lnTo>
                    <a:pt x="492" y="7"/>
                  </a:lnTo>
                  <a:lnTo>
                    <a:pt x="489" y="9"/>
                  </a:lnTo>
                  <a:lnTo>
                    <a:pt x="484" y="12"/>
                  </a:lnTo>
                  <a:lnTo>
                    <a:pt x="481" y="14"/>
                  </a:lnTo>
                  <a:lnTo>
                    <a:pt x="476" y="18"/>
                  </a:lnTo>
                  <a:lnTo>
                    <a:pt x="476" y="18"/>
                  </a:lnTo>
                  <a:lnTo>
                    <a:pt x="470" y="28"/>
                  </a:lnTo>
                  <a:lnTo>
                    <a:pt x="468" y="29"/>
                  </a:lnTo>
                  <a:lnTo>
                    <a:pt x="468" y="29"/>
                  </a:lnTo>
                  <a:lnTo>
                    <a:pt x="466" y="33"/>
                  </a:lnTo>
                  <a:lnTo>
                    <a:pt x="466" y="34"/>
                  </a:lnTo>
                  <a:lnTo>
                    <a:pt x="468" y="36"/>
                  </a:lnTo>
                  <a:lnTo>
                    <a:pt x="471" y="39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71" y="47"/>
                  </a:lnTo>
                  <a:lnTo>
                    <a:pt x="471" y="48"/>
                  </a:lnTo>
                  <a:lnTo>
                    <a:pt x="471" y="50"/>
                  </a:lnTo>
                  <a:lnTo>
                    <a:pt x="473" y="53"/>
                  </a:lnTo>
                  <a:lnTo>
                    <a:pt x="473" y="56"/>
                  </a:lnTo>
                  <a:lnTo>
                    <a:pt x="476" y="59"/>
                  </a:lnTo>
                  <a:lnTo>
                    <a:pt x="481" y="64"/>
                  </a:lnTo>
                  <a:lnTo>
                    <a:pt x="484" y="66"/>
                  </a:lnTo>
                  <a:lnTo>
                    <a:pt x="487" y="67"/>
                  </a:lnTo>
                  <a:lnTo>
                    <a:pt x="490" y="70"/>
                  </a:lnTo>
                  <a:lnTo>
                    <a:pt x="490" y="70"/>
                  </a:lnTo>
                  <a:lnTo>
                    <a:pt x="489" y="72"/>
                  </a:lnTo>
                  <a:lnTo>
                    <a:pt x="485" y="75"/>
                  </a:lnTo>
                  <a:lnTo>
                    <a:pt x="481" y="75"/>
                  </a:lnTo>
                  <a:lnTo>
                    <a:pt x="478" y="77"/>
                  </a:lnTo>
                  <a:lnTo>
                    <a:pt x="474" y="78"/>
                  </a:lnTo>
                  <a:lnTo>
                    <a:pt x="470" y="80"/>
                  </a:lnTo>
                  <a:lnTo>
                    <a:pt x="468" y="80"/>
                  </a:lnTo>
                  <a:lnTo>
                    <a:pt x="468" y="81"/>
                  </a:lnTo>
                  <a:lnTo>
                    <a:pt x="471" y="80"/>
                  </a:lnTo>
                  <a:lnTo>
                    <a:pt x="474" y="80"/>
                  </a:lnTo>
                  <a:lnTo>
                    <a:pt x="479" y="77"/>
                  </a:lnTo>
                  <a:lnTo>
                    <a:pt x="482" y="77"/>
                  </a:lnTo>
                  <a:lnTo>
                    <a:pt x="490" y="77"/>
                  </a:lnTo>
                  <a:lnTo>
                    <a:pt x="492" y="77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2" y="80"/>
                  </a:lnTo>
                  <a:lnTo>
                    <a:pt x="493" y="80"/>
                  </a:lnTo>
                  <a:lnTo>
                    <a:pt x="493" y="80"/>
                  </a:lnTo>
                  <a:lnTo>
                    <a:pt x="493" y="78"/>
                  </a:lnTo>
                  <a:lnTo>
                    <a:pt x="495" y="70"/>
                  </a:lnTo>
                  <a:lnTo>
                    <a:pt x="496" y="69"/>
                  </a:lnTo>
                  <a:lnTo>
                    <a:pt x="496" y="67"/>
                  </a:lnTo>
                  <a:lnTo>
                    <a:pt x="496" y="64"/>
                  </a:lnTo>
                  <a:lnTo>
                    <a:pt x="495" y="64"/>
                  </a:lnTo>
                  <a:lnTo>
                    <a:pt x="493" y="63"/>
                  </a:lnTo>
                  <a:lnTo>
                    <a:pt x="490" y="63"/>
                  </a:lnTo>
                  <a:lnTo>
                    <a:pt x="489" y="63"/>
                  </a:lnTo>
                  <a:lnTo>
                    <a:pt x="487" y="63"/>
                  </a:lnTo>
                  <a:lnTo>
                    <a:pt x="485" y="63"/>
                  </a:lnTo>
                  <a:lnTo>
                    <a:pt x="485" y="61"/>
                  </a:lnTo>
                  <a:lnTo>
                    <a:pt x="484" y="59"/>
                  </a:lnTo>
                  <a:lnTo>
                    <a:pt x="482" y="58"/>
                  </a:lnTo>
                  <a:lnTo>
                    <a:pt x="479" y="55"/>
                  </a:lnTo>
                  <a:lnTo>
                    <a:pt x="478" y="55"/>
                  </a:lnTo>
                  <a:lnTo>
                    <a:pt x="479" y="53"/>
                  </a:lnTo>
                  <a:lnTo>
                    <a:pt x="481" y="52"/>
                  </a:lnTo>
                  <a:lnTo>
                    <a:pt x="484" y="52"/>
                  </a:lnTo>
                  <a:lnTo>
                    <a:pt x="485" y="48"/>
                  </a:lnTo>
                  <a:lnTo>
                    <a:pt x="487" y="47"/>
                  </a:lnTo>
                  <a:lnTo>
                    <a:pt x="490" y="48"/>
                  </a:lnTo>
                  <a:lnTo>
                    <a:pt x="496" y="50"/>
                  </a:lnTo>
                  <a:lnTo>
                    <a:pt x="500" y="53"/>
                  </a:lnTo>
                  <a:lnTo>
                    <a:pt x="501" y="53"/>
                  </a:lnTo>
                  <a:lnTo>
                    <a:pt x="501" y="52"/>
                  </a:lnTo>
                  <a:lnTo>
                    <a:pt x="501" y="52"/>
                  </a:lnTo>
                  <a:lnTo>
                    <a:pt x="496" y="48"/>
                  </a:lnTo>
                  <a:lnTo>
                    <a:pt x="495" y="47"/>
                  </a:lnTo>
                  <a:lnTo>
                    <a:pt x="493" y="45"/>
                  </a:lnTo>
                  <a:lnTo>
                    <a:pt x="493" y="45"/>
                  </a:lnTo>
                  <a:lnTo>
                    <a:pt x="496" y="44"/>
                  </a:lnTo>
                  <a:lnTo>
                    <a:pt x="496" y="44"/>
                  </a:lnTo>
                  <a:lnTo>
                    <a:pt x="493" y="42"/>
                  </a:lnTo>
                  <a:lnTo>
                    <a:pt x="492" y="42"/>
                  </a:lnTo>
                  <a:lnTo>
                    <a:pt x="490" y="44"/>
                  </a:lnTo>
                  <a:lnTo>
                    <a:pt x="489" y="44"/>
                  </a:lnTo>
                  <a:lnTo>
                    <a:pt x="485" y="42"/>
                  </a:lnTo>
                  <a:lnTo>
                    <a:pt x="485" y="42"/>
                  </a:lnTo>
                  <a:lnTo>
                    <a:pt x="484" y="40"/>
                  </a:lnTo>
                  <a:lnTo>
                    <a:pt x="482" y="39"/>
                  </a:lnTo>
                  <a:lnTo>
                    <a:pt x="482" y="37"/>
                  </a:lnTo>
                  <a:lnTo>
                    <a:pt x="482" y="36"/>
                  </a:lnTo>
                  <a:lnTo>
                    <a:pt x="482" y="34"/>
                  </a:lnTo>
                  <a:lnTo>
                    <a:pt x="482" y="33"/>
                  </a:lnTo>
                  <a:lnTo>
                    <a:pt x="482" y="31"/>
                  </a:lnTo>
                  <a:lnTo>
                    <a:pt x="482" y="31"/>
                  </a:lnTo>
                  <a:lnTo>
                    <a:pt x="484" y="28"/>
                  </a:lnTo>
                  <a:lnTo>
                    <a:pt x="485" y="28"/>
                  </a:lnTo>
                  <a:lnTo>
                    <a:pt x="487" y="28"/>
                  </a:lnTo>
                  <a:lnTo>
                    <a:pt x="492" y="28"/>
                  </a:lnTo>
                  <a:lnTo>
                    <a:pt x="501" y="33"/>
                  </a:lnTo>
                  <a:lnTo>
                    <a:pt x="501" y="31"/>
                  </a:lnTo>
                  <a:lnTo>
                    <a:pt x="490" y="26"/>
                  </a:lnTo>
                  <a:lnTo>
                    <a:pt x="485" y="25"/>
                  </a:lnTo>
                  <a:lnTo>
                    <a:pt x="484" y="23"/>
                  </a:lnTo>
                  <a:lnTo>
                    <a:pt x="490" y="17"/>
                  </a:lnTo>
                  <a:lnTo>
                    <a:pt x="496" y="15"/>
                  </a:lnTo>
                  <a:lnTo>
                    <a:pt x="500" y="14"/>
                  </a:lnTo>
                  <a:lnTo>
                    <a:pt x="504" y="14"/>
                  </a:lnTo>
                  <a:lnTo>
                    <a:pt x="509" y="15"/>
                  </a:lnTo>
                  <a:lnTo>
                    <a:pt x="509" y="15"/>
                  </a:lnTo>
                  <a:lnTo>
                    <a:pt x="506" y="12"/>
                  </a:lnTo>
                  <a:lnTo>
                    <a:pt x="507" y="12"/>
                  </a:lnTo>
                  <a:lnTo>
                    <a:pt x="509" y="11"/>
                  </a:lnTo>
                  <a:lnTo>
                    <a:pt x="514" y="9"/>
                  </a:lnTo>
                  <a:lnTo>
                    <a:pt x="520" y="7"/>
                  </a:lnTo>
                  <a:lnTo>
                    <a:pt x="520" y="7"/>
                  </a:lnTo>
                  <a:lnTo>
                    <a:pt x="522" y="6"/>
                  </a:lnTo>
                  <a:lnTo>
                    <a:pt x="525" y="6"/>
                  </a:lnTo>
                  <a:lnTo>
                    <a:pt x="531" y="6"/>
                  </a:lnTo>
                  <a:lnTo>
                    <a:pt x="536" y="6"/>
                  </a:lnTo>
                  <a:lnTo>
                    <a:pt x="541" y="7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4"/>
                  </a:lnTo>
                  <a:lnTo>
                    <a:pt x="547" y="18"/>
                  </a:lnTo>
                  <a:lnTo>
                    <a:pt x="548" y="20"/>
                  </a:lnTo>
                  <a:lnTo>
                    <a:pt x="552" y="20"/>
                  </a:lnTo>
                  <a:lnTo>
                    <a:pt x="553" y="22"/>
                  </a:lnTo>
                  <a:lnTo>
                    <a:pt x="555" y="23"/>
                  </a:lnTo>
                  <a:lnTo>
                    <a:pt x="555" y="25"/>
                  </a:lnTo>
                  <a:lnTo>
                    <a:pt x="555" y="26"/>
                  </a:lnTo>
                  <a:lnTo>
                    <a:pt x="555" y="28"/>
                  </a:lnTo>
                  <a:lnTo>
                    <a:pt x="556" y="31"/>
                  </a:lnTo>
                  <a:lnTo>
                    <a:pt x="556" y="31"/>
                  </a:lnTo>
                  <a:lnTo>
                    <a:pt x="560" y="33"/>
                  </a:lnTo>
                  <a:lnTo>
                    <a:pt x="560" y="34"/>
                  </a:lnTo>
                  <a:lnTo>
                    <a:pt x="558" y="34"/>
                  </a:lnTo>
                  <a:lnTo>
                    <a:pt x="556" y="36"/>
                  </a:lnTo>
                  <a:lnTo>
                    <a:pt x="553" y="39"/>
                  </a:lnTo>
                  <a:lnTo>
                    <a:pt x="548" y="42"/>
                  </a:lnTo>
                  <a:lnTo>
                    <a:pt x="545" y="45"/>
                  </a:lnTo>
                  <a:lnTo>
                    <a:pt x="545" y="47"/>
                  </a:lnTo>
                  <a:lnTo>
                    <a:pt x="552" y="42"/>
                  </a:lnTo>
                  <a:lnTo>
                    <a:pt x="555" y="42"/>
                  </a:lnTo>
                  <a:lnTo>
                    <a:pt x="555" y="42"/>
                  </a:lnTo>
                  <a:lnTo>
                    <a:pt x="553" y="45"/>
                  </a:lnTo>
                  <a:lnTo>
                    <a:pt x="552" y="47"/>
                  </a:lnTo>
                  <a:lnTo>
                    <a:pt x="550" y="48"/>
                  </a:lnTo>
                  <a:lnTo>
                    <a:pt x="550" y="48"/>
                  </a:lnTo>
                  <a:lnTo>
                    <a:pt x="553" y="52"/>
                  </a:lnTo>
                  <a:lnTo>
                    <a:pt x="553" y="52"/>
                  </a:lnTo>
                  <a:lnTo>
                    <a:pt x="552" y="52"/>
                  </a:lnTo>
                  <a:lnTo>
                    <a:pt x="550" y="52"/>
                  </a:lnTo>
                  <a:lnTo>
                    <a:pt x="550" y="52"/>
                  </a:lnTo>
                  <a:lnTo>
                    <a:pt x="550" y="53"/>
                  </a:lnTo>
                  <a:lnTo>
                    <a:pt x="550" y="53"/>
                  </a:lnTo>
                  <a:lnTo>
                    <a:pt x="550" y="55"/>
                  </a:lnTo>
                  <a:lnTo>
                    <a:pt x="550" y="55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52" y="56"/>
                  </a:lnTo>
                  <a:lnTo>
                    <a:pt x="552" y="56"/>
                  </a:lnTo>
                  <a:lnTo>
                    <a:pt x="553" y="55"/>
                  </a:lnTo>
                  <a:lnTo>
                    <a:pt x="558" y="50"/>
                  </a:lnTo>
                  <a:lnTo>
                    <a:pt x="561" y="48"/>
                  </a:lnTo>
                  <a:lnTo>
                    <a:pt x="561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3" y="45"/>
                  </a:lnTo>
                  <a:lnTo>
                    <a:pt x="561" y="45"/>
                  </a:lnTo>
                  <a:lnTo>
                    <a:pt x="563" y="44"/>
                  </a:lnTo>
                  <a:lnTo>
                    <a:pt x="563" y="44"/>
                  </a:lnTo>
                  <a:lnTo>
                    <a:pt x="564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7" y="44"/>
                  </a:lnTo>
                  <a:lnTo>
                    <a:pt x="569" y="45"/>
                  </a:lnTo>
                  <a:lnTo>
                    <a:pt x="569" y="45"/>
                  </a:lnTo>
                  <a:lnTo>
                    <a:pt x="572" y="45"/>
                  </a:lnTo>
                  <a:lnTo>
                    <a:pt x="574" y="44"/>
                  </a:lnTo>
                  <a:lnTo>
                    <a:pt x="575" y="44"/>
                  </a:lnTo>
                  <a:lnTo>
                    <a:pt x="578" y="47"/>
                  </a:lnTo>
                  <a:lnTo>
                    <a:pt x="577" y="48"/>
                  </a:lnTo>
                  <a:lnTo>
                    <a:pt x="577" y="52"/>
                  </a:lnTo>
                  <a:lnTo>
                    <a:pt x="577" y="53"/>
                  </a:lnTo>
                  <a:lnTo>
                    <a:pt x="582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2" y="55"/>
                  </a:lnTo>
                  <a:lnTo>
                    <a:pt x="580" y="53"/>
                  </a:lnTo>
                  <a:lnTo>
                    <a:pt x="580" y="52"/>
                  </a:lnTo>
                  <a:lnTo>
                    <a:pt x="580" y="47"/>
                  </a:lnTo>
                  <a:lnTo>
                    <a:pt x="582" y="44"/>
                  </a:lnTo>
                  <a:lnTo>
                    <a:pt x="583" y="45"/>
                  </a:lnTo>
                  <a:lnTo>
                    <a:pt x="586" y="47"/>
                  </a:lnTo>
                  <a:lnTo>
                    <a:pt x="588" y="47"/>
                  </a:lnTo>
                  <a:lnTo>
                    <a:pt x="591" y="47"/>
                  </a:lnTo>
                  <a:lnTo>
                    <a:pt x="596" y="48"/>
                  </a:lnTo>
                  <a:lnTo>
                    <a:pt x="599" y="48"/>
                  </a:lnTo>
                  <a:lnTo>
                    <a:pt x="599" y="48"/>
                  </a:lnTo>
                  <a:lnTo>
                    <a:pt x="597" y="47"/>
                  </a:lnTo>
                  <a:lnTo>
                    <a:pt x="593" y="45"/>
                  </a:lnTo>
                  <a:lnTo>
                    <a:pt x="588" y="44"/>
                  </a:lnTo>
                  <a:lnTo>
                    <a:pt x="586" y="42"/>
                  </a:lnTo>
                  <a:lnTo>
                    <a:pt x="585" y="40"/>
                  </a:lnTo>
                  <a:lnTo>
                    <a:pt x="585" y="40"/>
                  </a:lnTo>
                  <a:lnTo>
                    <a:pt x="586" y="39"/>
                  </a:lnTo>
                  <a:lnTo>
                    <a:pt x="586" y="39"/>
                  </a:lnTo>
                  <a:lnTo>
                    <a:pt x="588" y="37"/>
                  </a:lnTo>
                  <a:lnTo>
                    <a:pt x="593" y="36"/>
                  </a:lnTo>
                  <a:lnTo>
                    <a:pt x="596" y="34"/>
                  </a:lnTo>
                  <a:lnTo>
                    <a:pt x="599" y="34"/>
                  </a:lnTo>
                  <a:lnTo>
                    <a:pt x="604" y="34"/>
                  </a:lnTo>
                  <a:lnTo>
                    <a:pt x="608" y="34"/>
                  </a:lnTo>
                  <a:lnTo>
                    <a:pt x="612" y="34"/>
                  </a:lnTo>
                  <a:lnTo>
                    <a:pt x="615" y="36"/>
                  </a:lnTo>
                  <a:lnTo>
                    <a:pt x="618" y="39"/>
                  </a:lnTo>
                  <a:lnTo>
                    <a:pt x="619" y="39"/>
                  </a:lnTo>
                  <a:lnTo>
                    <a:pt x="621" y="39"/>
                  </a:lnTo>
                  <a:lnTo>
                    <a:pt x="624" y="37"/>
                  </a:lnTo>
                  <a:lnTo>
                    <a:pt x="626" y="39"/>
                  </a:lnTo>
                  <a:lnTo>
                    <a:pt x="632" y="40"/>
                  </a:lnTo>
                  <a:lnTo>
                    <a:pt x="634" y="42"/>
                  </a:lnTo>
                  <a:lnTo>
                    <a:pt x="634" y="44"/>
                  </a:lnTo>
                  <a:lnTo>
                    <a:pt x="635" y="45"/>
                  </a:lnTo>
                  <a:lnTo>
                    <a:pt x="635" y="47"/>
                  </a:lnTo>
                  <a:lnTo>
                    <a:pt x="635" y="48"/>
                  </a:lnTo>
                  <a:lnTo>
                    <a:pt x="630" y="53"/>
                  </a:lnTo>
                  <a:lnTo>
                    <a:pt x="627" y="53"/>
                  </a:lnTo>
                  <a:lnTo>
                    <a:pt x="626" y="56"/>
                  </a:lnTo>
                  <a:lnTo>
                    <a:pt x="624" y="59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4" y="61"/>
                  </a:lnTo>
                  <a:lnTo>
                    <a:pt x="626" y="58"/>
                  </a:lnTo>
                  <a:lnTo>
                    <a:pt x="627" y="56"/>
                  </a:lnTo>
                  <a:lnTo>
                    <a:pt x="629" y="55"/>
                  </a:lnTo>
                  <a:lnTo>
                    <a:pt x="634" y="52"/>
                  </a:lnTo>
                  <a:lnTo>
                    <a:pt x="637" y="52"/>
                  </a:lnTo>
                  <a:lnTo>
                    <a:pt x="640" y="52"/>
                  </a:lnTo>
                  <a:lnTo>
                    <a:pt x="643" y="52"/>
                  </a:lnTo>
                  <a:lnTo>
                    <a:pt x="645" y="52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46" y="55"/>
                  </a:lnTo>
                  <a:lnTo>
                    <a:pt x="646" y="55"/>
                  </a:lnTo>
                  <a:lnTo>
                    <a:pt x="646" y="56"/>
                  </a:lnTo>
                  <a:lnTo>
                    <a:pt x="645" y="58"/>
                  </a:lnTo>
                  <a:lnTo>
                    <a:pt x="642" y="59"/>
                  </a:lnTo>
                  <a:lnTo>
                    <a:pt x="638" y="61"/>
                  </a:lnTo>
                  <a:lnTo>
                    <a:pt x="637" y="61"/>
                  </a:lnTo>
                  <a:lnTo>
                    <a:pt x="632" y="61"/>
                  </a:lnTo>
                  <a:lnTo>
                    <a:pt x="632" y="63"/>
                  </a:lnTo>
                  <a:lnTo>
                    <a:pt x="637" y="63"/>
                  </a:lnTo>
                  <a:lnTo>
                    <a:pt x="640" y="63"/>
                  </a:lnTo>
                  <a:lnTo>
                    <a:pt x="640" y="63"/>
                  </a:lnTo>
                  <a:lnTo>
                    <a:pt x="638" y="66"/>
                  </a:lnTo>
                  <a:lnTo>
                    <a:pt x="637" y="67"/>
                  </a:lnTo>
                  <a:lnTo>
                    <a:pt x="638" y="69"/>
                  </a:lnTo>
                  <a:lnTo>
                    <a:pt x="638" y="70"/>
                  </a:lnTo>
                  <a:lnTo>
                    <a:pt x="637" y="72"/>
                  </a:lnTo>
                  <a:lnTo>
                    <a:pt x="635" y="75"/>
                  </a:lnTo>
                  <a:lnTo>
                    <a:pt x="635" y="75"/>
                  </a:lnTo>
                  <a:lnTo>
                    <a:pt x="638" y="72"/>
                  </a:lnTo>
                  <a:lnTo>
                    <a:pt x="640" y="67"/>
                  </a:lnTo>
                  <a:lnTo>
                    <a:pt x="642" y="66"/>
                  </a:lnTo>
                  <a:lnTo>
                    <a:pt x="643" y="63"/>
                  </a:lnTo>
                  <a:lnTo>
                    <a:pt x="645" y="63"/>
                  </a:lnTo>
                  <a:lnTo>
                    <a:pt x="648" y="63"/>
                  </a:lnTo>
                  <a:lnTo>
                    <a:pt x="649" y="61"/>
                  </a:lnTo>
                  <a:lnTo>
                    <a:pt x="653" y="59"/>
                  </a:lnTo>
                  <a:lnTo>
                    <a:pt x="653" y="59"/>
                  </a:lnTo>
                  <a:lnTo>
                    <a:pt x="654" y="61"/>
                  </a:lnTo>
                  <a:lnTo>
                    <a:pt x="654" y="61"/>
                  </a:lnTo>
                  <a:lnTo>
                    <a:pt x="653" y="64"/>
                  </a:lnTo>
                  <a:lnTo>
                    <a:pt x="648" y="70"/>
                  </a:lnTo>
                  <a:lnTo>
                    <a:pt x="649" y="69"/>
                  </a:lnTo>
                  <a:lnTo>
                    <a:pt x="651" y="67"/>
                  </a:lnTo>
                  <a:lnTo>
                    <a:pt x="653" y="67"/>
                  </a:lnTo>
                  <a:lnTo>
                    <a:pt x="654" y="64"/>
                  </a:lnTo>
                  <a:lnTo>
                    <a:pt x="656" y="67"/>
                  </a:lnTo>
                  <a:lnTo>
                    <a:pt x="657" y="67"/>
                  </a:lnTo>
                  <a:lnTo>
                    <a:pt x="659" y="70"/>
                  </a:lnTo>
                  <a:lnTo>
                    <a:pt x="660" y="72"/>
                  </a:lnTo>
                  <a:lnTo>
                    <a:pt x="662" y="74"/>
                  </a:lnTo>
                  <a:lnTo>
                    <a:pt x="662" y="72"/>
                  </a:lnTo>
                  <a:lnTo>
                    <a:pt x="660" y="67"/>
                  </a:lnTo>
                  <a:lnTo>
                    <a:pt x="660" y="66"/>
                  </a:lnTo>
                  <a:lnTo>
                    <a:pt x="662" y="66"/>
                  </a:lnTo>
                  <a:lnTo>
                    <a:pt x="665" y="63"/>
                  </a:lnTo>
                  <a:lnTo>
                    <a:pt x="668" y="64"/>
                  </a:lnTo>
                  <a:lnTo>
                    <a:pt x="670" y="64"/>
                  </a:lnTo>
                  <a:lnTo>
                    <a:pt x="671" y="64"/>
                  </a:lnTo>
                  <a:lnTo>
                    <a:pt x="673" y="64"/>
                  </a:lnTo>
                  <a:lnTo>
                    <a:pt x="678" y="64"/>
                  </a:lnTo>
                  <a:lnTo>
                    <a:pt x="681" y="66"/>
                  </a:lnTo>
                  <a:lnTo>
                    <a:pt x="684" y="67"/>
                  </a:lnTo>
                  <a:lnTo>
                    <a:pt x="687" y="69"/>
                  </a:lnTo>
                  <a:lnTo>
                    <a:pt x="689" y="70"/>
                  </a:lnTo>
                  <a:lnTo>
                    <a:pt x="690" y="70"/>
                  </a:lnTo>
                  <a:lnTo>
                    <a:pt x="690" y="72"/>
                  </a:lnTo>
                  <a:lnTo>
                    <a:pt x="690" y="74"/>
                  </a:lnTo>
                  <a:lnTo>
                    <a:pt x="690" y="74"/>
                  </a:lnTo>
                  <a:lnTo>
                    <a:pt x="687" y="77"/>
                  </a:lnTo>
                  <a:lnTo>
                    <a:pt x="686" y="78"/>
                  </a:lnTo>
                  <a:lnTo>
                    <a:pt x="684" y="78"/>
                  </a:lnTo>
                  <a:lnTo>
                    <a:pt x="681" y="78"/>
                  </a:lnTo>
                  <a:lnTo>
                    <a:pt x="679" y="78"/>
                  </a:lnTo>
                  <a:lnTo>
                    <a:pt x="679" y="78"/>
                  </a:lnTo>
                  <a:lnTo>
                    <a:pt x="675" y="81"/>
                  </a:lnTo>
                  <a:lnTo>
                    <a:pt x="673" y="83"/>
                  </a:lnTo>
                  <a:lnTo>
                    <a:pt x="670" y="85"/>
                  </a:lnTo>
                  <a:lnTo>
                    <a:pt x="670" y="85"/>
                  </a:lnTo>
                  <a:lnTo>
                    <a:pt x="675" y="85"/>
                  </a:lnTo>
                  <a:lnTo>
                    <a:pt x="676" y="85"/>
                  </a:lnTo>
                  <a:lnTo>
                    <a:pt x="676" y="81"/>
                  </a:lnTo>
                  <a:lnTo>
                    <a:pt x="679" y="80"/>
                  </a:lnTo>
                  <a:lnTo>
                    <a:pt x="683" y="80"/>
                  </a:lnTo>
                  <a:lnTo>
                    <a:pt x="687" y="81"/>
                  </a:lnTo>
                  <a:lnTo>
                    <a:pt x="690" y="81"/>
                  </a:lnTo>
                  <a:lnTo>
                    <a:pt x="692" y="80"/>
                  </a:lnTo>
                  <a:lnTo>
                    <a:pt x="695" y="78"/>
                  </a:lnTo>
                  <a:lnTo>
                    <a:pt x="695" y="78"/>
                  </a:lnTo>
                  <a:lnTo>
                    <a:pt x="697" y="78"/>
                  </a:lnTo>
                  <a:lnTo>
                    <a:pt x="698" y="80"/>
                  </a:lnTo>
                  <a:lnTo>
                    <a:pt x="698" y="80"/>
                  </a:lnTo>
                  <a:lnTo>
                    <a:pt x="698" y="83"/>
                  </a:lnTo>
                  <a:lnTo>
                    <a:pt x="698" y="85"/>
                  </a:lnTo>
                  <a:lnTo>
                    <a:pt x="697" y="86"/>
                  </a:lnTo>
                  <a:lnTo>
                    <a:pt x="694" y="89"/>
                  </a:lnTo>
                  <a:lnTo>
                    <a:pt x="690" y="91"/>
                  </a:lnTo>
                  <a:lnTo>
                    <a:pt x="687" y="91"/>
                  </a:lnTo>
                  <a:lnTo>
                    <a:pt x="686" y="92"/>
                  </a:lnTo>
                  <a:lnTo>
                    <a:pt x="684" y="92"/>
                  </a:lnTo>
                  <a:lnTo>
                    <a:pt x="683" y="94"/>
                  </a:lnTo>
                  <a:lnTo>
                    <a:pt x="683" y="94"/>
                  </a:lnTo>
                  <a:lnTo>
                    <a:pt x="681" y="96"/>
                  </a:lnTo>
                  <a:lnTo>
                    <a:pt x="683" y="97"/>
                  </a:lnTo>
                  <a:lnTo>
                    <a:pt x="683" y="96"/>
                  </a:lnTo>
                  <a:lnTo>
                    <a:pt x="684" y="96"/>
                  </a:lnTo>
                  <a:lnTo>
                    <a:pt x="686" y="94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9" y="92"/>
                  </a:lnTo>
                  <a:lnTo>
                    <a:pt x="689" y="94"/>
                  </a:lnTo>
                  <a:lnTo>
                    <a:pt x="689" y="96"/>
                  </a:lnTo>
                  <a:lnTo>
                    <a:pt x="687" y="104"/>
                  </a:lnTo>
                  <a:lnTo>
                    <a:pt x="687" y="104"/>
                  </a:lnTo>
                  <a:lnTo>
                    <a:pt x="689" y="102"/>
                  </a:lnTo>
                  <a:lnTo>
                    <a:pt x="692" y="92"/>
                  </a:lnTo>
                  <a:lnTo>
                    <a:pt x="694" y="91"/>
                  </a:lnTo>
                  <a:lnTo>
                    <a:pt x="695" y="89"/>
                  </a:lnTo>
                  <a:lnTo>
                    <a:pt x="700" y="88"/>
                  </a:lnTo>
                  <a:lnTo>
                    <a:pt x="703" y="86"/>
                  </a:lnTo>
                  <a:lnTo>
                    <a:pt x="706" y="85"/>
                  </a:lnTo>
                  <a:lnTo>
                    <a:pt x="709" y="85"/>
                  </a:lnTo>
                  <a:lnTo>
                    <a:pt x="711" y="85"/>
                  </a:lnTo>
                  <a:lnTo>
                    <a:pt x="712" y="86"/>
                  </a:lnTo>
                  <a:lnTo>
                    <a:pt x="714" y="86"/>
                  </a:lnTo>
                  <a:lnTo>
                    <a:pt x="717" y="86"/>
                  </a:lnTo>
                  <a:lnTo>
                    <a:pt x="719" y="86"/>
                  </a:lnTo>
                  <a:lnTo>
                    <a:pt x="720" y="86"/>
                  </a:lnTo>
                  <a:lnTo>
                    <a:pt x="722" y="88"/>
                  </a:lnTo>
                  <a:lnTo>
                    <a:pt x="724" y="89"/>
                  </a:lnTo>
                  <a:lnTo>
                    <a:pt x="730" y="91"/>
                  </a:lnTo>
                  <a:lnTo>
                    <a:pt x="730" y="91"/>
                  </a:lnTo>
                  <a:lnTo>
                    <a:pt x="731" y="92"/>
                  </a:lnTo>
                  <a:lnTo>
                    <a:pt x="731" y="92"/>
                  </a:lnTo>
                  <a:lnTo>
                    <a:pt x="731" y="94"/>
                  </a:lnTo>
                  <a:lnTo>
                    <a:pt x="731" y="96"/>
                  </a:lnTo>
                  <a:lnTo>
                    <a:pt x="730" y="96"/>
                  </a:lnTo>
                  <a:lnTo>
                    <a:pt x="728" y="96"/>
                  </a:lnTo>
                  <a:lnTo>
                    <a:pt x="728" y="97"/>
                  </a:lnTo>
                  <a:lnTo>
                    <a:pt x="725" y="99"/>
                  </a:lnTo>
                  <a:lnTo>
                    <a:pt x="725" y="99"/>
                  </a:lnTo>
                  <a:lnTo>
                    <a:pt x="722" y="99"/>
                  </a:lnTo>
                  <a:lnTo>
                    <a:pt x="717" y="99"/>
                  </a:lnTo>
                  <a:lnTo>
                    <a:pt x="716" y="100"/>
                  </a:lnTo>
                  <a:lnTo>
                    <a:pt x="712" y="102"/>
                  </a:lnTo>
                  <a:lnTo>
                    <a:pt x="706" y="105"/>
                  </a:lnTo>
                  <a:lnTo>
                    <a:pt x="708" y="105"/>
                  </a:lnTo>
                  <a:lnTo>
                    <a:pt x="709" y="107"/>
                  </a:lnTo>
                  <a:lnTo>
                    <a:pt x="711" y="105"/>
                  </a:lnTo>
                  <a:lnTo>
                    <a:pt x="712" y="104"/>
                  </a:lnTo>
                  <a:lnTo>
                    <a:pt x="716" y="102"/>
                  </a:lnTo>
                  <a:lnTo>
                    <a:pt x="719" y="102"/>
                  </a:lnTo>
                  <a:lnTo>
                    <a:pt x="724" y="102"/>
                  </a:lnTo>
                  <a:lnTo>
                    <a:pt x="725" y="102"/>
                  </a:lnTo>
                  <a:lnTo>
                    <a:pt x="725" y="102"/>
                  </a:lnTo>
                  <a:lnTo>
                    <a:pt x="727" y="102"/>
                  </a:lnTo>
                  <a:lnTo>
                    <a:pt x="727" y="104"/>
                  </a:lnTo>
                  <a:lnTo>
                    <a:pt x="725" y="104"/>
                  </a:lnTo>
                  <a:lnTo>
                    <a:pt x="725" y="105"/>
                  </a:lnTo>
                  <a:lnTo>
                    <a:pt x="722" y="107"/>
                  </a:lnTo>
                  <a:lnTo>
                    <a:pt x="724" y="108"/>
                  </a:lnTo>
                  <a:lnTo>
                    <a:pt x="727" y="108"/>
                  </a:lnTo>
                  <a:lnTo>
                    <a:pt x="727" y="108"/>
                  </a:lnTo>
                  <a:lnTo>
                    <a:pt x="728" y="107"/>
                  </a:lnTo>
                  <a:lnTo>
                    <a:pt x="730" y="105"/>
                  </a:lnTo>
                  <a:lnTo>
                    <a:pt x="731" y="105"/>
                  </a:lnTo>
                  <a:lnTo>
                    <a:pt x="733" y="105"/>
                  </a:lnTo>
                  <a:lnTo>
                    <a:pt x="733" y="104"/>
                  </a:lnTo>
                  <a:lnTo>
                    <a:pt x="733" y="104"/>
                  </a:lnTo>
                  <a:lnTo>
                    <a:pt x="731" y="102"/>
                  </a:lnTo>
                  <a:lnTo>
                    <a:pt x="731" y="102"/>
                  </a:lnTo>
                  <a:lnTo>
                    <a:pt x="733" y="100"/>
                  </a:lnTo>
                  <a:lnTo>
                    <a:pt x="735" y="99"/>
                  </a:lnTo>
                  <a:lnTo>
                    <a:pt x="735" y="99"/>
                  </a:lnTo>
                  <a:lnTo>
                    <a:pt x="736" y="99"/>
                  </a:lnTo>
                  <a:lnTo>
                    <a:pt x="739" y="99"/>
                  </a:lnTo>
                  <a:lnTo>
                    <a:pt x="741" y="100"/>
                  </a:lnTo>
                  <a:lnTo>
                    <a:pt x="746" y="105"/>
                  </a:lnTo>
                  <a:lnTo>
                    <a:pt x="747" y="107"/>
                  </a:lnTo>
                  <a:lnTo>
                    <a:pt x="749" y="110"/>
                  </a:lnTo>
                  <a:lnTo>
                    <a:pt x="749" y="111"/>
                  </a:lnTo>
                  <a:lnTo>
                    <a:pt x="749" y="113"/>
                  </a:lnTo>
                  <a:lnTo>
                    <a:pt x="749" y="113"/>
                  </a:lnTo>
                  <a:lnTo>
                    <a:pt x="747" y="115"/>
                  </a:lnTo>
                  <a:lnTo>
                    <a:pt x="746" y="115"/>
                  </a:lnTo>
                  <a:lnTo>
                    <a:pt x="739" y="113"/>
                  </a:lnTo>
                  <a:lnTo>
                    <a:pt x="736" y="113"/>
                  </a:lnTo>
                  <a:lnTo>
                    <a:pt x="735" y="113"/>
                  </a:lnTo>
                  <a:lnTo>
                    <a:pt x="735" y="113"/>
                  </a:lnTo>
                  <a:lnTo>
                    <a:pt x="733" y="115"/>
                  </a:lnTo>
                  <a:lnTo>
                    <a:pt x="733" y="115"/>
                  </a:lnTo>
                  <a:lnTo>
                    <a:pt x="731" y="116"/>
                  </a:lnTo>
                  <a:lnTo>
                    <a:pt x="727" y="116"/>
                  </a:lnTo>
                  <a:lnTo>
                    <a:pt x="725" y="116"/>
                  </a:lnTo>
                  <a:lnTo>
                    <a:pt x="720" y="118"/>
                  </a:lnTo>
                  <a:lnTo>
                    <a:pt x="719" y="118"/>
                  </a:lnTo>
                  <a:lnTo>
                    <a:pt x="719" y="119"/>
                  </a:lnTo>
                  <a:lnTo>
                    <a:pt x="722" y="119"/>
                  </a:lnTo>
                  <a:lnTo>
                    <a:pt x="725" y="118"/>
                  </a:lnTo>
                  <a:lnTo>
                    <a:pt x="730" y="118"/>
                  </a:lnTo>
                  <a:lnTo>
                    <a:pt x="736" y="121"/>
                  </a:lnTo>
                  <a:lnTo>
                    <a:pt x="738" y="121"/>
                  </a:lnTo>
                  <a:lnTo>
                    <a:pt x="739" y="121"/>
                  </a:lnTo>
                  <a:lnTo>
                    <a:pt x="741" y="121"/>
                  </a:lnTo>
                  <a:lnTo>
                    <a:pt x="746" y="121"/>
                  </a:lnTo>
                  <a:lnTo>
                    <a:pt x="747" y="121"/>
                  </a:lnTo>
                  <a:lnTo>
                    <a:pt x="750" y="121"/>
                  </a:lnTo>
                  <a:lnTo>
                    <a:pt x="755" y="124"/>
                  </a:lnTo>
                  <a:lnTo>
                    <a:pt x="755" y="124"/>
                  </a:lnTo>
                  <a:lnTo>
                    <a:pt x="755" y="126"/>
                  </a:lnTo>
                  <a:lnTo>
                    <a:pt x="757" y="126"/>
                  </a:lnTo>
                  <a:lnTo>
                    <a:pt x="757" y="127"/>
                  </a:lnTo>
                  <a:lnTo>
                    <a:pt x="755" y="129"/>
                  </a:lnTo>
                  <a:lnTo>
                    <a:pt x="753" y="129"/>
                  </a:lnTo>
                  <a:lnTo>
                    <a:pt x="749" y="129"/>
                  </a:lnTo>
                  <a:lnTo>
                    <a:pt x="747" y="127"/>
                  </a:lnTo>
                  <a:lnTo>
                    <a:pt x="744" y="129"/>
                  </a:lnTo>
                  <a:lnTo>
                    <a:pt x="742" y="127"/>
                  </a:lnTo>
                  <a:lnTo>
                    <a:pt x="741" y="127"/>
                  </a:lnTo>
                  <a:lnTo>
                    <a:pt x="738" y="126"/>
                  </a:lnTo>
                  <a:lnTo>
                    <a:pt x="735" y="127"/>
                  </a:lnTo>
                  <a:lnTo>
                    <a:pt x="731" y="127"/>
                  </a:lnTo>
                  <a:lnTo>
                    <a:pt x="728" y="127"/>
                  </a:lnTo>
                  <a:lnTo>
                    <a:pt x="722" y="130"/>
                  </a:lnTo>
                  <a:lnTo>
                    <a:pt x="722" y="130"/>
                  </a:lnTo>
                  <a:lnTo>
                    <a:pt x="731" y="129"/>
                  </a:lnTo>
                  <a:lnTo>
                    <a:pt x="733" y="129"/>
                  </a:lnTo>
                  <a:lnTo>
                    <a:pt x="735" y="129"/>
                  </a:lnTo>
                  <a:lnTo>
                    <a:pt x="739" y="130"/>
                  </a:lnTo>
                  <a:lnTo>
                    <a:pt x="741" y="132"/>
                  </a:lnTo>
                  <a:lnTo>
                    <a:pt x="741" y="133"/>
                  </a:lnTo>
                  <a:lnTo>
                    <a:pt x="739" y="135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1" y="137"/>
                  </a:lnTo>
                  <a:lnTo>
                    <a:pt x="730" y="137"/>
                  </a:lnTo>
                  <a:lnTo>
                    <a:pt x="728" y="137"/>
                  </a:lnTo>
                  <a:lnTo>
                    <a:pt x="727" y="137"/>
                  </a:lnTo>
                  <a:lnTo>
                    <a:pt x="727" y="137"/>
                  </a:lnTo>
                  <a:lnTo>
                    <a:pt x="719" y="135"/>
                  </a:lnTo>
                  <a:lnTo>
                    <a:pt x="717" y="135"/>
                  </a:lnTo>
                  <a:lnTo>
                    <a:pt x="717" y="135"/>
                  </a:lnTo>
                  <a:lnTo>
                    <a:pt x="717" y="137"/>
                  </a:lnTo>
                  <a:lnTo>
                    <a:pt x="724" y="138"/>
                  </a:lnTo>
                  <a:lnTo>
                    <a:pt x="728" y="138"/>
                  </a:lnTo>
                  <a:lnTo>
                    <a:pt x="731" y="140"/>
                  </a:lnTo>
                  <a:lnTo>
                    <a:pt x="733" y="140"/>
                  </a:lnTo>
                  <a:lnTo>
                    <a:pt x="735" y="140"/>
                  </a:lnTo>
                  <a:lnTo>
                    <a:pt x="735" y="141"/>
                  </a:lnTo>
                  <a:lnTo>
                    <a:pt x="736" y="143"/>
                  </a:lnTo>
                  <a:lnTo>
                    <a:pt x="738" y="144"/>
                  </a:lnTo>
                  <a:lnTo>
                    <a:pt x="739" y="144"/>
                  </a:lnTo>
                  <a:lnTo>
                    <a:pt x="741" y="144"/>
                  </a:lnTo>
                  <a:lnTo>
                    <a:pt x="742" y="143"/>
                  </a:lnTo>
                  <a:lnTo>
                    <a:pt x="742" y="144"/>
                  </a:lnTo>
                  <a:lnTo>
                    <a:pt x="744" y="144"/>
                  </a:lnTo>
                  <a:lnTo>
                    <a:pt x="747" y="144"/>
                  </a:lnTo>
                  <a:lnTo>
                    <a:pt x="749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2" y="148"/>
                  </a:lnTo>
                  <a:lnTo>
                    <a:pt x="750" y="149"/>
                  </a:lnTo>
                  <a:lnTo>
                    <a:pt x="752" y="151"/>
                  </a:lnTo>
                  <a:lnTo>
                    <a:pt x="753" y="152"/>
                  </a:lnTo>
                  <a:lnTo>
                    <a:pt x="753" y="152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5" y="154"/>
                  </a:lnTo>
                  <a:lnTo>
                    <a:pt x="755" y="154"/>
                  </a:lnTo>
                  <a:lnTo>
                    <a:pt x="755" y="157"/>
                  </a:lnTo>
                  <a:lnTo>
                    <a:pt x="757" y="157"/>
                  </a:lnTo>
                  <a:lnTo>
                    <a:pt x="757" y="154"/>
                  </a:lnTo>
                  <a:lnTo>
                    <a:pt x="757" y="152"/>
                  </a:lnTo>
                  <a:lnTo>
                    <a:pt x="758" y="151"/>
                  </a:lnTo>
                  <a:lnTo>
                    <a:pt x="763" y="151"/>
                  </a:lnTo>
                  <a:lnTo>
                    <a:pt x="761" y="154"/>
                  </a:lnTo>
                  <a:lnTo>
                    <a:pt x="761" y="157"/>
                  </a:lnTo>
                  <a:lnTo>
                    <a:pt x="760" y="160"/>
                  </a:lnTo>
                  <a:lnTo>
                    <a:pt x="758" y="160"/>
                  </a:lnTo>
                  <a:lnTo>
                    <a:pt x="758" y="162"/>
                  </a:lnTo>
                  <a:lnTo>
                    <a:pt x="760" y="162"/>
                  </a:lnTo>
                  <a:lnTo>
                    <a:pt x="760" y="162"/>
                  </a:lnTo>
                  <a:lnTo>
                    <a:pt x="761" y="162"/>
                  </a:lnTo>
                  <a:lnTo>
                    <a:pt x="763" y="159"/>
                  </a:lnTo>
                  <a:lnTo>
                    <a:pt x="766" y="155"/>
                  </a:lnTo>
                  <a:lnTo>
                    <a:pt x="766" y="155"/>
                  </a:lnTo>
                  <a:lnTo>
                    <a:pt x="766" y="157"/>
                  </a:lnTo>
                  <a:lnTo>
                    <a:pt x="766" y="159"/>
                  </a:lnTo>
                  <a:lnTo>
                    <a:pt x="768" y="159"/>
                  </a:lnTo>
                  <a:lnTo>
                    <a:pt x="769" y="159"/>
                  </a:lnTo>
                  <a:lnTo>
                    <a:pt x="769" y="157"/>
                  </a:lnTo>
                  <a:lnTo>
                    <a:pt x="772" y="157"/>
                  </a:lnTo>
                  <a:lnTo>
                    <a:pt x="772" y="159"/>
                  </a:lnTo>
                  <a:lnTo>
                    <a:pt x="772" y="159"/>
                  </a:lnTo>
                  <a:lnTo>
                    <a:pt x="772" y="162"/>
                  </a:lnTo>
                  <a:lnTo>
                    <a:pt x="772" y="163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2"/>
                  </a:lnTo>
                  <a:lnTo>
                    <a:pt x="774" y="160"/>
                  </a:lnTo>
                  <a:lnTo>
                    <a:pt x="776" y="159"/>
                  </a:lnTo>
                  <a:lnTo>
                    <a:pt x="779" y="157"/>
                  </a:lnTo>
                  <a:lnTo>
                    <a:pt x="780" y="157"/>
                  </a:lnTo>
                  <a:lnTo>
                    <a:pt x="782" y="157"/>
                  </a:lnTo>
                  <a:lnTo>
                    <a:pt x="782" y="157"/>
                  </a:lnTo>
                  <a:lnTo>
                    <a:pt x="782" y="159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79" y="162"/>
                  </a:lnTo>
                  <a:lnTo>
                    <a:pt x="780" y="163"/>
                  </a:lnTo>
                  <a:lnTo>
                    <a:pt x="782" y="163"/>
                  </a:lnTo>
                  <a:lnTo>
                    <a:pt x="785" y="162"/>
                  </a:lnTo>
                  <a:lnTo>
                    <a:pt x="787" y="162"/>
                  </a:lnTo>
                  <a:lnTo>
                    <a:pt x="788" y="163"/>
                  </a:lnTo>
                  <a:lnTo>
                    <a:pt x="793" y="167"/>
                  </a:lnTo>
                  <a:lnTo>
                    <a:pt x="794" y="167"/>
                  </a:lnTo>
                  <a:lnTo>
                    <a:pt x="796" y="168"/>
                  </a:lnTo>
                  <a:lnTo>
                    <a:pt x="793" y="170"/>
                  </a:lnTo>
                  <a:lnTo>
                    <a:pt x="794" y="173"/>
                  </a:lnTo>
                  <a:lnTo>
                    <a:pt x="790" y="173"/>
                  </a:lnTo>
                  <a:lnTo>
                    <a:pt x="788" y="174"/>
                  </a:lnTo>
                  <a:lnTo>
                    <a:pt x="787" y="173"/>
                  </a:lnTo>
                  <a:lnTo>
                    <a:pt x="785" y="173"/>
                  </a:lnTo>
                  <a:lnTo>
                    <a:pt x="787" y="174"/>
                  </a:lnTo>
                  <a:lnTo>
                    <a:pt x="790" y="174"/>
                  </a:lnTo>
                  <a:lnTo>
                    <a:pt x="790" y="176"/>
                  </a:lnTo>
                  <a:lnTo>
                    <a:pt x="791" y="176"/>
                  </a:lnTo>
                  <a:lnTo>
                    <a:pt x="793" y="176"/>
                  </a:lnTo>
                  <a:lnTo>
                    <a:pt x="798" y="176"/>
                  </a:lnTo>
                  <a:lnTo>
                    <a:pt x="798" y="174"/>
                  </a:lnTo>
                  <a:lnTo>
                    <a:pt x="799" y="173"/>
                  </a:lnTo>
                  <a:lnTo>
                    <a:pt x="801" y="173"/>
                  </a:lnTo>
                  <a:lnTo>
                    <a:pt x="801" y="173"/>
                  </a:lnTo>
                  <a:lnTo>
                    <a:pt x="804" y="174"/>
                  </a:lnTo>
                  <a:lnTo>
                    <a:pt x="809" y="176"/>
                  </a:lnTo>
                  <a:lnTo>
                    <a:pt x="807" y="178"/>
                  </a:lnTo>
                  <a:lnTo>
                    <a:pt x="805" y="179"/>
                  </a:lnTo>
                  <a:lnTo>
                    <a:pt x="805" y="181"/>
                  </a:lnTo>
                  <a:lnTo>
                    <a:pt x="805" y="181"/>
                  </a:lnTo>
                  <a:lnTo>
                    <a:pt x="804" y="182"/>
                  </a:lnTo>
                  <a:lnTo>
                    <a:pt x="799" y="187"/>
                  </a:lnTo>
                  <a:lnTo>
                    <a:pt x="799" y="187"/>
                  </a:lnTo>
                  <a:lnTo>
                    <a:pt x="802" y="185"/>
                  </a:lnTo>
                  <a:lnTo>
                    <a:pt x="807" y="184"/>
                  </a:lnTo>
                  <a:lnTo>
                    <a:pt x="810" y="184"/>
                  </a:lnTo>
                  <a:lnTo>
                    <a:pt x="812" y="184"/>
                  </a:lnTo>
                  <a:lnTo>
                    <a:pt x="812" y="184"/>
                  </a:lnTo>
                  <a:lnTo>
                    <a:pt x="813" y="184"/>
                  </a:lnTo>
                  <a:lnTo>
                    <a:pt x="815" y="184"/>
                  </a:lnTo>
                  <a:lnTo>
                    <a:pt x="818" y="184"/>
                  </a:lnTo>
                  <a:lnTo>
                    <a:pt x="821" y="181"/>
                  </a:lnTo>
                  <a:lnTo>
                    <a:pt x="824" y="182"/>
                  </a:lnTo>
                  <a:lnTo>
                    <a:pt x="826" y="184"/>
                  </a:lnTo>
                  <a:lnTo>
                    <a:pt x="831" y="187"/>
                  </a:lnTo>
                  <a:lnTo>
                    <a:pt x="832" y="190"/>
                  </a:lnTo>
                  <a:lnTo>
                    <a:pt x="834" y="190"/>
                  </a:lnTo>
                  <a:lnTo>
                    <a:pt x="834" y="192"/>
                  </a:lnTo>
                  <a:lnTo>
                    <a:pt x="831" y="193"/>
                  </a:lnTo>
                  <a:lnTo>
                    <a:pt x="831" y="193"/>
                  </a:lnTo>
                  <a:lnTo>
                    <a:pt x="828" y="190"/>
                  </a:lnTo>
                  <a:lnTo>
                    <a:pt x="824" y="190"/>
                  </a:lnTo>
                  <a:lnTo>
                    <a:pt x="823" y="190"/>
                  </a:lnTo>
                  <a:lnTo>
                    <a:pt x="821" y="190"/>
                  </a:lnTo>
                  <a:lnTo>
                    <a:pt x="823" y="192"/>
                  </a:lnTo>
                  <a:lnTo>
                    <a:pt x="829" y="195"/>
                  </a:lnTo>
                  <a:lnTo>
                    <a:pt x="829" y="196"/>
                  </a:lnTo>
                  <a:lnTo>
                    <a:pt x="829" y="196"/>
                  </a:lnTo>
                  <a:lnTo>
                    <a:pt x="826" y="198"/>
                  </a:lnTo>
                  <a:lnTo>
                    <a:pt x="824" y="198"/>
                  </a:lnTo>
                  <a:lnTo>
                    <a:pt x="821" y="198"/>
                  </a:lnTo>
                  <a:lnTo>
                    <a:pt x="820" y="196"/>
                  </a:lnTo>
                  <a:lnTo>
                    <a:pt x="818" y="196"/>
                  </a:lnTo>
                  <a:lnTo>
                    <a:pt x="817" y="196"/>
                  </a:lnTo>
                  <a:lnTo>
                    <a:pt x="815" y="196"/>
                  </a:lnTo>
                  <a:lnTo>
                    <a:pt x="818" y="198"/>
                  </a:lnTo>
                  <a:lnTo>
                    <a:pt x="818" y="200"/>
                  </a:lnTo>
                  <a:lnTo>
                    <a:pt x="817" y="200"/>
                  </a:lnTo>
                  <a:lnTo>
                    <a:pt x="817" y="201"/>
                  </a:lnTo>
                  <a:lnTo>
                    <a:pt x="820" y="203"/>
                  </a:lnTo>
                  <a:lnTo>
                    <a:pt x="823" y="204"/>
                  </a:lnTo>
                  <a:lnTo>
                    <a:pt x="823" y="206"/>
                  </a:lnTo>
                  <a:lnTo>
                    <a:pt x="821" y="206"/>
                  </a:lnTo>
                  <a:lnTo>
                    <a:pt x="820" y="206"/>
                  </a:lnTo>
                  <a:lnTo>
                    <a:pt x="817" y="206"/>
                  </a:lnTo>
                  <a:lnTo>
                    <a:pt x="815" y="206"/>
                  </a:lnTo>
                  <a:lnTo>
                    <a:pt x="815" y="206"/>
                  </a:lnTo>
                  <a:lnTo>
                    <a:pt x="817" y="207"/>
                  </a:lnTo>
                  <a:lnTo>
                    <a:pt x="817" y="207"/>
                  </a:lnTo>
                  <a:lnTo>
                    <a:pt x="818" y="209"/>
                  </a:lnTo>
                  <a:lnTo>
                    <a:pt x="818" y="209"/>
                  </a:lnTo>
                  <a:lnTo>
                    <a:pt x="818" y="211"/>
                  </a:lnTo>
                  <a:lnTo>
                    <a:pt x="817" y="211"/>
                  </a:lnTo>
                  <a:lnTo>
                    <a:pt x="815" y="212"/>
                  </a:lnTo>
                  <a:lnTo>
                    <a:pt x="813" y="215"/>
                  </a:lnTo>
                  <a:lnTo>
                    <a:pt x="812" y="215"/>
                  </a:lnTo>
                  <a:lnTo>
                    <a:pt x="812" y="215"/>
                  </a:lnTo>
                  <a:lnTo>
                    <a:pt x="810" y="215"/>
                  </a:lnTo>
                  <a:lnTo>
                    <a:pt x="807" y="214"/>
                  </a:lnTo>
                  <a:lnTo>
                    <a:pt x="805" y="214"/>
                  </a:lnTo>
                  <a:lnTo>
                    <a:pt x="802" y="209"/>
                  </a:lnTo>
                  <a:lnTo>
                    <a:pt x="802" y="211"/>
                  </a:lnTo>
                  <a:lnTo>
                    <a:pt x="802" y="212"/>
                  </a:lnTo>
                  <a:lnTo>
                    <a:pt x="802" y="214"/>
                  </a:lnTo>
                  <a:lnTo>
                    <a:pt x="799" y="214"/>
                  </a:lnTo>
                  <a:lnTo>
                    <a:pt x="799" y="214"/>
                  </a:lnTo>
                  <a:lnTo>
                    <a:pt x="802" y="215"/>
                  </a:lnTo>
                  <a:lnTo>
                    <a:pt x="804" y="215"/>
                  </a:lnTo>
                  <a:lnTo>
                    <a:pt x="804" y="217"/>
                  </a:lnTo>
                  <a:lnTo>
                    <a:pt x="804" y="225"/>
                  </a:lnTo>
                  <a:lnTo>
                    <a:pt x="804" y="226"/>
                  </a:lnTo>
                  <a:lnTo>
                    <a:pt x="802" y="230"/>
                  </a:lnTo>
                  <a:lnTo>
                    <a:pt x="801" y="231"/>
                  </a:lnTo>
                  <a:lnTo>
                    <a:pt x="798" y="230"/>
                  </a:lnTo>
                  <a:lnTo>
                    <a:pt x="798" y="228"/>
                  </a:lnTo>
                  <a:lnTo>
                    <a:pt x="798" y="228"/>
                  </a:lnTo>
                  <a:lnTo>
                    <a:pt x="796" y="228"/>
                  </a:lnTo>
                  <a:lnTo>
                    <a:pt x="794" y="226"/>
                  </a:lnTo>
                  <a:lnTo>
                    <a:pt x="794" y="226"/>
                  </a:lnTo>
                  <a:lnTo>
                    <a:pt x="793" y="228"/>
                  </a:lnTo>
                  <a:lnTo>
                    <a:pt x="791" y="228"/>
                  </a:lnTo>
                  <a:lnTo>
                    <a:pt x="790" y="226"/>
                  </a:lnTo>
                  <a:lnTo>
                    <a:pt x="790" y="222"/>
                  </a:lnTo>
                  <a:lnTo>
                    <a:pt x="791" y="220"/>
                  </a:lnTo>
                  <a:lnTo>
                    <a:pt x="790" y="220"/>
                  </a:lnTo>
                  <a:lnTo>
                    <a:pt x="790" y="222"/>
                  </a:lnTo>
                  <a:lnTo>
                    <a:pt x="788" y="223"/>
                  </a:lnTo>
                  <a:lnTo>
                    <a:pt x="787" y="226"/>
                  </a:lnTo>
                  <a:lnTo>
                    <a:pt x="785" y="226"/>
                  </a:lnTo>
                  <a:lnTo>
                    <a:pt x="783" y="225"/>
                  </a:lnTo>
                  <a:lnTo>
                    <a:pt x="782" y="223"/>
                  </a:lnTo>
                  <a:lnTo>
                    <a:pt x="780" y="222"/>
                  </a:lnTo>
                  <a:lnTo>
                    <a:pt x="779" y="219"/>
                  </a:lnTo>
                  <a:lnTo>
                    <a:pt x="777" y="217"/>
                  </a:lnTo>
                  <a:lnTo>
                    <a:pt x="777" y="215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4" y="212"/>
                  </a:lnTo>
                  <a:lnTo>
                    <a:pt x="774" y="211"/>
                  </a:lnTo>
                  <a:lnTo>
                    <a:pt x="776" y="209"/>
                  </a:lnTo>
                  <a:lnTo>
                    <a:pt x="777" y="207"/>
                  </a:lnTo>
                  <a:lnTo>
                    <a:pt x="780" y="206"/>
                  </a:lnTo>
                  <a:lnTo>
                    <a:pt x="782" y="206"/>
                  </a:lnTo>
                  <a:lnTo>
                    <a:pt x="783" y="204"/>
                  </a:lnTo>
                  <a:lnTo>
                    <a:pt x="785" y="201"/>
                  </a:lnTo>
                  <a:lnTo>
                    <a:pt x="787" y="200"/>
                  </a:lnTo>
                  <a:lnTo>
                    <a:pt x="788" y="198"/>
                  </a:lnTo>
                  <a:lnTo>
                    <a:pt x="787" y="198"/>
                  </a:lnTo>
                  <a:lnTo>
                    <a:pt x="785" y="200"/>
                  </a:lnTo>
                  <a:lnTo>
                    <a:pt x="783" y="201"/>
                  </a:lnTo>
                  <a:lnTo>
                    <a:pt x="782" y="203"/>
                  </a:lnTo>
                  <a:lnTo>
                    <a:pt x="780" y="204"/>
                  </a:lnTo>
                  <a:lnTo>
                    <a:pt x="776" y="206"/>
                  </a:lnTo>
                  <a:lnTo>
                    <a:pt x="774" y="206"/>
                  </a:lnTo>
                  <a:lnTo>
                    <a:pt x="772" y="206"/>
                  </a:lnTo>
                  <a:lnTo>
                    <a:pt x="768" y="206"/>
                  </a:lnTo>
                  <a:lnTo>
                    <a:pt x="768" y="206"/>
                  </a:lnTo>
                  <a:lnTo>
                    <a:pt x="768" y="204"/>
                  </a:lnTo>
                  <a:lnTo>
                    <a:pt x="771" y="201"/>
                  </a:lnTo>
                  <a:lnTo>
                    <a:pt x="771" y="201"/>
                  </a:lnTo>
                  <a:lnTo>
                    <a:pt x="769" y="203"/>
                  </a:lnTo>
                  <a:lnTo>
                    <a:pt x="768" y="203"/>
                  </a:lnTo>
                  <a:lnTo>
                    <a:pt x="766" y="203"/>
                  </a:lnTo>
                  <a:lnTo>
                    <a:pt x="765" y="203"/>
                  </a:lnTo>
                  <a:lnTo>
                    <a:pt x="763" y="201"/>
                  </a:lnTo>
                  <a:lnTo>
                    <a:pt x="761" y="201"/>
                  </a:lnTo>
                  <a:lnTo>
                    <a:pt x="760" y="200"/>
                  </a:lnTo>
                  <a:lnTo>
                    <a:pt x="758" y="200"/>
                  </a:lnTo>
                  <a:lnTo>
                    <a:pt x="755" y="195"/>
                  </a:lnTo>
                  <a:lnTo>
                    <a:pt x="755" y="193"/>
                  </a:lnTo>
                  <a:lnTo>
                    <a:pt x="755" y="193"/>
                  </a:lnTo>
                  <a:lnTo>
                    <a:pt x="753" y="192"/>
                  </a:lnTo>
                  <a:lnTo>
                    <a:pt x="752" y="192"/>
                  </a:lnTo>
                  <a:lnTo>
                    <a:pt x="750" y="192"/>
                  </a:lnTo>
                  <a:lnTo>
                    <a:pt x="752" y="192"/>
                  </a:lnTo>
                  <a:lnTo>
                    <a:pt x="752" y="193"/>
                  </a:lnTo>
                  <a:lnTo>
                    <a:pt x="750" y="193"/>
                  </a:lnTo>
                  <a:lnTo>
                    <a:pt x="749" y="193"/>
                  </a:lnTo>
                  <a:lnTo>
                    <a:pt x="747" y="192"/>
                  </a:lnTo>
                  <a:lnTo>
                    <a:pt x="747" y="193"/>
                  </a:lnTo>
                  <a:lnTo>
                    <a:pt x="749" y="196"/>
                  </a:lnTo>
                  <a:lnTo>
                    <a:pt x="749" y="198"/>
                  </a:lnTo>
                  <a:lnTo>
                    <a:pt x="747" y="198"/>
                  </a:lnTo>
                  <a:lnTo>
                    <a:pt x="747" y="200"/>
                  </a:lnTo>
                  <a:lnTo>
                    <a:pt x="746" y="198"/>
                  </a:lnTo>
                  <a:lnTo>
                    <a:pt x="742" y="196"/>
                  </a:lnTo>
                  <a:lnTo>
                    <a:pt x="741" y="195"/>
                  </a:lnTo>
                  <a:lnTo>
                    <a:pt x="739" y="195"/>
                  </a:lnTo>
                  <a:lnTo>
                    <a:pt x="738" y="195"/>
                  </a:lnTo>
                  <a:lnTo>
                    <a:pt x="739" y="198"/>
                  </a:lnTo>
                  <a:lnTo>
                    <a:pt x="741" y="200"/>
                  </a:lnTo>
                  <a:lnTo>
                    <a:pt x="744" y="201"/>
                  </a:lnTo>
                  <a:lnTo>
                    <a:pt x="747" y="204"/>
                  </a:lnTo>
                  <a:lnTo>
                    <a:pt x="749" y="206"/>
                  </a:lnTo>
                  <a:lnTo>
                    <a:pt x="747" y="207"/>
                  </a:lnTo>
                  <a:lnTo>
                    <a:pt x="746" y="207"/>
                  </a:lnTo>
                  <a:lnTo>
                    <a:pt x="746" y="207"/>
                  </a:lnTo>
                  <a:lnTo>
                    <a:pt x="744" y="207"/>
                  </a:lnTo>
                  <a:lnTo>
                    <a:pt x="739" y="207"/>
                  </a:lnTo>
                  <a:lnTo>
                    <a:pt x="738" y="206"/>
                  </a:lnTo>
                  <a:lnTo>
                    <a:pt x="735" y="203"/>
                  </a:lnTo>
                  <a:lnTo>
                    <a:pt x="730" y="200"/>
                  </a:lnTo>
                  <a:lnTo>
                    <a:pt x="730" y="200"/>
                  </a:lnTo>
                  <a:lnTo>
                    <a:pt x="727" y="201"/>
                  </a:lnTo>
                  <a:lnTo>
                    <a:pt x="727" y="201"/>
                  </a:lnTo>
                  <a:lnTo>
                    <a:pt x="728" y="201"/>
                  </a:lnTo>
                  <a:lnTo>
                    <a:pt x="730" y="203"/>
                  </a:lnTo>
                  <a:lnTo>
                    <a:pt x="733" y="204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3" y="207"/>
                  </a:lnTo>
                  <a:lnTo>
                    <a:pt x="735" y="209"/>
                  </a:lnTo>
                  <a:lnTo>
                    <a:pt x="735" y="211"/>
                  </a:lnTo>
                  <a:lnTo>
                    <a:pt x="738" y="211"/>
                  </a:lnTo>
                  <a:lnTo>
                    <a:pt x="738" y="211"/>
                  </a:lnTo>
                  <a:lnTo>
                    <a:pt x="739" y="212"/>
                  </a:lnTo>
                  <a:lnTo>
                    <a:pt x="738" y="215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41" y="215"/>
                  </a:lnTo>
                  <a:lnTo>
                    <a:pt x="742" y="215"/>
                  </a:lnTo>
                  <a:lnTo>
                    <a:pt x="742" y="215"/>
                  </a:lnTo>
                  <a:lnTo>
                    <a:pt x="744" y="215"/>
                  </a:lnTo>
                  <a:lnTo>
                    <a:pt x="746" y="215"/>
                  </a:lnTo>
                  <a:lnTo>
                    <a:pt x="746" y="217"/>
                  </a:lnTo>
                  <a:lnTo>
                    <a:pt x="747" y="219"/>
                  </a:lnTo>
                  <a:lnTo>
                    <a:pt x="747" y="219"/>
                  </a:lnTo>
                  <a:lnTo>
                    <a:pt x="749" y="220"/>
                  </a:lnTo>
                  <a:lnTo>
                    <a:pt x="749" y="220"/>
                  </a:lnTo>
                  <a:lnTo>
                    <a:pt x="747" y="222"/>
                  </a:lnTo>
                  <a:lnTo>
                    <a:pt x="746" y="222"/>
                  </a:lnTo>
                  <a:lnTo>
                    <a:pt x="747" y="222"/>
                  </a:lnTo>
                  <a:lnTo>
                    <a:pt x="749" y="223"/>
                  </a:lnTo>
                  <a:lnTo>
                    <a:pt x="750" y="225"/>
                  </a:lnTo>
                  <a:lnTo>
                    <a:pt x="752" y="226"/>
                  </a:lnTo>
                  <a:lnTo>
                    <a:pt x="752" y="226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30"/>
                  </a:lnTo>
                  <a:lnTo>
                    <a:pt x="755" y="233"/>
                  </a:lnTo>
                  <a:lnTo>
                    <a:pt x="755" y="234"/>
                  </a:lnTo>
                  <a:lnTo>
                    <a:pt x="757" y="234"/>
                  </a:lnTo>
                  <a:lnTo>
                    <a:pt x="757" y="231"/>
                  </a:lnTo>
                  <a:lnTo>
                    <a:pt x="757" y="230"/>
                  </a:lnTo>
                  <a:lnTo>
                    <a:pt x="758" y="231"/>
                  </a:lnTo>
                  <a:lnTo>
                    <a:pt x="761" y="233"/>
                  </a:lnTo>
                  <a:lnTo>
                    <a:pt x="763" y="233"/>
                  </a:lnTo>
                  <a:lnTo>
                    <a:pt x="763" y="234"/>
                  </a:lnTo>
                  <a:lnTo>
                    <a:pt x="761" y="236"/>
                  </a:lnTo>
                  <a:lnTo>
                    <a:pt x="761" y="23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65" y="234"/>
                  </a:lnTo>
                  <a:lnTo>
                    <a:pt x="765" y="234"/>
                  </a:lnTo>
                  <a:lnTo>
                    <a:pt x="766" y="233"/>
                  </a:lnTo>
                  <a:lnTo>
                    <a:pt x="769" y="233"/>
                  </a:lnTo>
                  <a:lnTo>
                    <a:pt x="771" y="236"/>
                  </a:lnTo>
                  <a:lnTo>
                    <a:pt x="771" y="236"/>
                  </a:lnTo>
                  <a:lnTo>
                    <a:pt x="772" y="237"/>
                  </a:lnTo>
                  <a:lnTo>
                    <a:pt x="774" y="236"/>
                  </a:lnTo>
                  <a:lnTo>
                    <a:pt x="776" y="239"/>
                  </a:lnTo>
                  <a:lnTo>
                    <a:pt x="776" y="239"/>
                  </a:lnTo>
                  <a:lnTo>
                    <a:pt x="772" y="241"/>
                  </a:lnTo>
                  <a:lnTo>
                    <a:pt x="772" y="242"/>
                  </a:lnTo>
                  <a:lnTo>
                    <a:pt x="772" y="242"/>
                  </a:lnTo>
                  <a:lnTo>
                    <a:pt x="777" y="242"/>
                  </a:lnTo>
                  <a:lnTo>
                    <a:pt x="779" y="242"/>
                  </a:lnTo>
                  <a:lnTo>
                    <a:pt x="779" y="244"/>
                  </a:lnTo>
                  <a:lnTo>
                    <a:pt x="777" y="247"/>
                  </a:lnTo>
                  <a:lnTo>
                    <a:pt x="776" y="245"/>
                  </a:lnTo>
                  <a:lnTo>
                    <a:pt x="772" y="245"/>
                  </a:lnTo>
                  <a:lnTo>
                    <a:pt x="771" y="245"/>
                  </a:lnTo>
                  <a:lnTo>
                    <a:pt x="772" y="247"/>
                  </a:lnTo>
                  <a:lnTo>
                    <a:pt x="776" y="248"/>
                  </a:lnTo>
                  <a:lnTo>
                    <a:pt x="776" y="248"/>
                  </a:lnTo>
                  <a:lnTo>
                    <a:pt x="777" y="250"/>
                  </a:lnTo>
                  <a:lnTo>
                    <a:pt x="779" y="252"/>
                  </a:lnTo>
                  <a:lnTo>
                    <a:pt x="779" y="252"/>
                  </a:lnTo>
                  <a:lnTo>
                    <a:pt x="777" y="252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82" y="253"/>
                  </a:lnTo>
                  <a:lnTo>
                    <a:pt x="783" y="253"/>
                  </a:lnTo>
                  <a:lnTo>
                    <a:pt x="785" y="253"/>
                  </a:lnTo>
                  <a:lnTo>
                    <a:pt x="785" y="253"/>
                  </a:lnTo>
                  <a:lnTo>
                    <a:pt x="785" y="255"/>
                  </a:lnTo>
                  <a:lnTo>
                    <a:pt x="783" y="255"/>
                  </a:lnTo>
                  <a:lnTo>
                    <a:pt x="783" y="255"/>
                  </a:lnTo>
                  <a:lnTo>
                    <a:pt x="785" y="255"/>
                  </a:lnTo>
                  <a:lnTo>
                    <a:pt x="787" y="256"/>
                  </a:lnTo>
                  <a:lnTo>
                    <a:pt x="788" y="258"/>
                  </a:lnTo>
                  <a:lnTo>
                    <a:pt x="788" y="259"/>
                  </a:lnTo>
                  <a:lnTo>
                    <a:pt x="788" y="261"/>
                  </a:lnTo>
                  <a:lnTo>
                    <a:pt x="787" y="261"/>
                  </a:lnTo>
                  <a:lnTo>
                    <a:pt x="787" y="263"/>
                  </a:lnTo>
                  <a:lnTo>
                    <a:pt x="787" y="266"/>
                  </a:lnTo>
                  <a:lnTo>
                    <a:pt x="788" y="267"/>
                  </a:lnTo>
                  <a:lnTo>
                    <a:pt x="787" y="271"/>
                  </a:lnTo>
                  <a:lnTo>
                    <a:pt x="787" y="271"/>
                  </a:lnTo>
                  <a:lnTo>
                    <a:pt x="785" y="271"/>
                  </a:lnTo>
                  <a:lnTo>
                    <a:pt x="785" y="271"/>
                  </a:lnTo>
                  <a:lnTo>
                    <a:pt x="782" y="264"/>
                  </a:lnTo>
                  <a:lnTo>
                    <a:pt x="782" y="263"/>
                  </a:lnTo>
                  <a:lnTo>
                    <a:pt x="780" y="261"/>
                  </a:lnTo>
                  <a:lnTo>
                    <a:pt x="777" y="258"/>
                  </a:lnTo>
                  <a:lnTo>
                    <a:pt x="777" y="259"/>
                  </a:lnTo>
                  <a:lnTo>
                    <a:pt x="779" y="261"/>
                  </a:lnTo>
                  <a:lnTo>
                    <a:pt x="779" y="263"/>
                  </a:lnTo>
                  <a:lnTo>
                    <a:pt x="780" y="266"/>
                  </a:lnTo>
                  <a:lnTo>
                    <a:pt x="780" y="269"/>
                  </a:lnTo>
                  <a:lnTo>
                    <a:pt x="780" y="269"/>
                  </a:lnTo>
                  <a:lnTo>
                    <a:pt x="779" y="269"/>
                  </a:lnTo>
                  <a:lnTo>
                    <a:pt x="779" y="271"/>
                  </a:lnTo>
                  <a:lnTo>
                    <a:pt x="779" y="271"/>
                  </a:lnTo>
                  <a:lnTo>
                    <a:pt x="782" y="274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3" y="277"/>
                  </a:lnTo>
                  <a:lnTo>
                    <a:pt x="785" y="278"/>
                  </a:lnTo>
                  <a:lnTo>
                    <a:pt x="785" y="278"/>
                  </a:lnTo>
                  <a:lnTo>
                    <a:pt x="783" y="278"/>
                  </a:lnTo>
                  <a:lnTo>
                    <a:pt x="782" y="278"/>
                  </a:lnTo>
                  <a:lnTo>
                    <a:pt x="782" y="278"/>
                  </a:lnTo>
                  <a:lnTo>
                    <a:pt x="779" y="277"/>
                  </a:lnTo>
                  <a:lnTo>
                    <a:pt x="777" y="278"/>
                  </a:lnTo>
                  <a:lnTo>
                    <a:pt x="779" y="283"/>
                  </a:lnTo>
                  <a:lnTo>
                    <a:pt x="779" y="285"/>
                  </a:lnTo>
                  <a:lnTo>
                    <a:pt x="779" y="285"/>
                  </a:lnTo>
                  <a:lnTo>
                    <a:pt x="777" y="285"/>
                  </a:lnTo>
                  <a:lnTo>
                    <a:pt x="776" y="283"/>
                  </a:lnTo>
                  <a:lnTo>
                    <a:pt x="774" y="282"/>
                  </a:lnTo>
                  <a:lnTo>
                    <a:pt x="772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8" y="278"/>
                  </a:lnTo>
                  <a:lnTo>
                    <a:pt x="768" y="278"/>
                  </a:lnTo>
                  <a:lnTo>
                    <a:pt x="766" y="277"/>
                  </a:lnTo>
                  <a:lnTo>
                    <a:pt x="766" y="277"/>
                  </a:lnTo>
                  <a:lnTo>
                    <a:pt x="763" y="274"/>
                  </a:lnTo>
                  <a:lnTo>
                    <a:pt x="761" y="274"/>
                  </a:lnTo>
                  <a:lnTo>
                    <a:pt x="763" y="274"/>
                  </a:lnTo>
                  <a:lnTo>
                    <a:pt x="763" y="275"/>
                  </a:lnTo>
                  <a:lnTo>
                    <a:pt x="763" y="277"/>
                  </a:lnTo>
                  <a:lnTo>
                    <a:pt x="761" y="277"/>
                  </a:lnTo>
                  <a:lnTo>
                    <a:pt x="760" y="275"/>
                  </a:lnTo>
                  <a:lnTo>
                    <a:pt x="758" y="274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4"/>
                  </a:lnTo>
                  <a:lnTo>
                    <a:pt x="757" y="274"/>
                  </a:lnTo>
                  <a:lnTo>
                    <a:pt x="755" y="275"/>
                  </a:lnTo>
                  <a:lnTo>
                    <a:pt x="755" y="274"/>
                  </a:lnTo>
                  <a:lnTo>
                    <a:pt x="755" y="274"/>
                  </a:lnTo>
                  <a:lnTo>
                    <a:pt x="755" y="272"/>
                  </a:lnTo>
                  <a:lnTo>
                    <a:pt x="753" y="272"/>
                  </a:lnTo>
                  <a:lnTo>
                    <a:pt x="752" y="271"/>
                  </a:lnTo>
                  <a:lnTo>
                    <a:pt x="752" y="271"/>
                  </a:lnTo>
                  <a:lnTo>
                    <a:pt x="752" y="269"/>
                  </a:lnTo>
                  <a:lnTo>
                    <a:pt x="750" y="269"/>
                  </a:lnTo>
                  <a:lnTo>
                    <a:pt x="749" y="269"/>
                  </a:lnTo>
                  <a:lnTo>
                    <a:pt x="747" y="269"/>
                  </a:lnTo>
                  <a:lnTo>
                    <a:pt x="744" y="266"/>
                  </a:lnTo>
                  <a:lnTo>
                    <a:pt x="741" y="261"/>
                  </a:lnTo>
                  <a:lnTo>
                    <a:pt x="739" y="259"/>
                  </a:lnTo>
                  <a:lnTo>
                    <a:pt x="738" y="259"/>
                  </a:lnTo>
                  <a:lnTo>
                    <a:pt x="739" y="261"/>
                  </a:lnTo>
                  <a:lnTo>
                    <a:pt x="741" y="264"/>
                  </a:lnTo>
                  <a:lnTo>
                    <a:pt x="741" y="266"/>
                  </a:lnTo>
                  <a:lnTo>
                    <a:pt x="741" y="266"/>
                  </a:lnTo>
                  <a:lnTo>
                    <a:pt x="739" y="266"/>
                  </a:lnTo>
                  <a:lnTo>
                    <a:pt x="733" y="261"/>
                  </a:lnTo>
                  <a:lnTo>
                    <a:pt x="730" y="259"/>
                  </a:lnTo>
                  <a:lnTo>
                    <a:pt x="728" y="259"/>
                  </a:lnTo>
                  <a:lnTo>
                    <a:pt x="725" y="259"/>
                  </a:lnTo>
                  <a:lnTo>
                    <a:pt x="724" y="259"/>
                  </a:lnTo>
                  <a:lnTo>
                    <a:pt x="725" y="263"/>
                  </a:lnTo>
                  <a:lnTo>
                    <a:pt x="727" y="264"/>
                  </a:lnTo>
                  <a:lnTo>
                    <a:pt x="728" y="266"/>
                  </a:lnTo>
                  <a:lnTo>
                    <a:pt x="731" y="267"/>
                  </a:lnTo>
                  <a:lnTo>
                    <a:pt x="733" y="271"/>
                  </a:lnTo>
                  <a:lnTo>
                    <a:pt x="735" y="272"/>
                  </a:lnTo>
                  <a:lnTo>
                    <a:pt x="738" y="274"/>
                  </a:lnTo>
                  <a:lnTo>
                    <a:pt x="739" y="274"/>
                  </a:lnTo>
                  <a:lnTo>
                    <a:pt x="741" y="274"/>
                  </a:lnTo>
                  <a:lnTo>
                    <a:pt x="741" y="274"/>
                  </a:lnTo>
                  <a:lnTo>
                    <a:pt x="741" y="275"/>
                  </a:lnTo>
                  <a:lnTo>
                    <a:pt x="741" y="275"/>
                  </a:lnTo>
                  <a:lnTo>
                    <a:pt x="744" y="277"/>
                  </a:lnTo>
                  <a:lnTo>
                    <a:pt x="746" y="278"/>
                  </a:lnTo>
                  <a:lnTo>
                    <a:pt x="747" y="280"/>
                  </a:lnTo>
                  <a:lnTo>
                    <a:pt x="749" y="280"/>
                  </a:lnTo>
                  <a:lnTo>
                    <a:pt x="752" y="283"/>
                  </a:lnTo>
                  <a:lnTo>
                    <a:pt x="752" y="283"/>
                  </a:lnTo>
                  <a:lnTo>
                    <a:pt x="755" y="285"/>
                  </a:lnTo>
                  <a:lnTo>
                    <a:pt x="757" y="285"/>
                  </a:lnTo>
                  <a:lnTo>
                    <a:pt x="758" y="288"/>
                  </a:lnTo>
                  <a:lnTo>
                    <a:pt x="760" y="288"/>
                  </a:lnTo>
                  <a:lnTo>
                    <a:pt x="760" y="291"/>
                  </a:lnTo>
                  <a:lnTo>
                    <a:pt x="761" y="293"/>
                  </a:lnTo>
                  <a:lnTo>
                    <a:pt x="765" y="293"/>
                  </a:lnTo>
                  <a:lnTo>
                    <a:pt x="766" y="294"/>
                  </a:lnTo>
                  <a:lnTo>
                    <a:pt x="766" y="294"/>
                  </a:lnTo>
                  <a:lnTo>
                    <a:pt x="766" y="296"/>
                  </a:lnTo>
                  <a:lnTo>
                    <a:pt x="765" y="296"/>
                  </a:lnTo>
                  <a:lnTo>
                    <a:pt x="765" y="296"/>
                  </a:lnTo>
                  <a:lnTo>
                    <a:pt x="765" y="297"/>
                  </a:lnTo>
                  <a:lnTo>
                    <a:pt x="765" y="299"/>
                  </a:lnTo>
                  <a:lnTo>
                    <a:pt x="765" y="300"/>
                  </a:lnTo>
                  <a:lnTo>
                    <a:pt x="765" y="300"/>
                  </a:lnTo>
                  <a:lnTo>
                    <a:pt x="761" y="302"/>
                  </a:lnTo>
                  <a:lnTo>
                    <a:pt x="761" y="302"/>
                  </a:lnTo>
                  <a:lnTo>
                    <a:pt x="760" y="300"/>
                  </a:lnTo>
                  <a:lnTo>
                    <a:pt x="758" y="300"/>
                  </a:lnTo>
                  <a:lnTo>
                    <a:pt x="753" y="299"/>
                  </a:lnTo>
                  <a:lnTo>
                    <a:pt x="749" y="297"/>
                  </a:lnTo>
                  <a:lnTo>
                    <a:pt x="747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31" y="293"/>
                  </a:lnTo>
                  <a:lnTo>
                    <a:pt x="728" y="293"/>
                  </a:lnTo>
                  <a:lnTo>
                    <a:pt x="728" y="293"/>
                  </a:lnTo>
                  <a:lnTo>
                    <a:pt x="727" y="291"/>
                  </a:lnTo>
                  <a:lnTo>
                    <a:pt x="720" y="289"/>
                  </a:lnTo>
                  <a:lnTo>
                    <a:pt x="720" y="289"/>
                  </a:lnTo>
                  <a:lnTo>
                    <a:pt x="717" y="286"/>
                  </a:lnTo>
                  <a:lnTo>
                    <a:pt x="714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8" y="282"/>
                  </a:lnTo>
                  <a:lnTo>
                    <a:pt x="706" y="282"/>
                  </a:lnTo>
                  <a:lnTo>
                    <a:pt x="705" y="282"/>
                  </a:lnTo>
                  <a:lnTo>
                    <a:pt x="703" y="282"/>
                  </a:lnTo>
                  <a:lnTo>
                    <a:pt x="700" y="278"/>
                  </a:lnTo>
                  <a:lnTo>
                    <a:pt x="697" y="278"/>
                  </a:lnTo>
                  <a:lnTo>
                    <a:pt x="694" y="277"/>
                  </a:lnTo>
                  <a:lnTo>
                    <a:pt x="692" y="277"/>
                  </a:lnTo>
                  <a:lnTo>
                    <a:pt x="692" y="275"/>
                  </a:lnTo>
                  <a:lnTo>
                    <a:pt x="694" y="274"/>
                  </a:lnTo>
                  <a:lnTo>
                    <a:pt x="694" y="274"/>
                  </a:lnTo>
                  <a:lnTo>
                    <a:pt x="690" y="275"/>
                  </a:lnTo>
                  <a:lnTo>
                    <a:pt x="689" y="275"/>
                  </a:lnTo>
                  <a:lnTo>
                    <a:pt x="686" y="274"/>
                  </a:lnTo>
                  <a:lnTo>
                    <a:pt x="684" y="272"/>
                  </a:lnTo>
                  <a:lnTo>
                    <a:pt x="681" y="267"/>
                  </a:lnTo>
                  <a:lnTo>
                    <a:pt x="679" y="267"/>
                  </a:lnTo>
                  <a:lnTo>
                    <a:pt x="679" y="266"/>
                  </a:lnTo>
                  <a:lnTo>
                    <a:pt x="681" y="266"/>
                  </a:lnTo>
                  <a:lnTo>
                    <a:pt x="684" y="266"/>
                  </a:lnTo>
                  <a:lnTo>
                    <a:pt x="684" y="266"/>
                  </a:lnTo>
                  <a:lnTo>
                    <a:pt x="687" y="264"/>
                  </a:lnTo>
                  <a:lnTo>
                    <a:pt x="687" y="264"/>
                  </a:lnTo>
                  <a:lnTo>
                    <a:pt x="687" y="263"/>
                  </a:lnTo>
                  <a:lnTo>
                    <a:pt x="686" y="263"/>
                  </a:lnTo>
                  <a:lnTo>
                    <a:pt x="686" y="263"/>
                  </a:lnTo>
                  <a:lnTo>
                    <a:pt x="686" y="261"/>
                  </a:lnTo>
                  <a:lnTo>
                    <a:pt x="684" y="261"/>
                  </a:lnTo>
                  <a:lnTo>
                    <a:pt x="683" y="259"/>
                  </a:lnTo>
                  <a:lnTo>
                    <a:pt x="681" y="259"/>
                  </a:lnTo>
                  <a:lnTo>
                    <a:pt x="676" y="259"/>
                  </a:lnTo>
                  <a:lnTo>
                    <a:pt x="675" y="259"/>
                  </a:lnTo>
                  <a:lnTo>
                    <a:pt x="675" y="259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3" y="258"/>
                  </a:lnTo>
                  <a:lnTo>
                    <a:pt x="671" y="258"/>
                  </a:lnTo>
                  <a:lnTo>
                    <a:pt x="670" y="255"/>
                  </a:lnTo>
                  <a:lnTo>
                    <a:pt x="670" y="253"/>
                  </a:lnTo>
                  <a:lnTo>
                    <a:pt x="670" y="253"/>
                  </a:lnTo>
                  <a:lnTo>
                    <a:pt x="668" y="253"/>
                  </a:lnTo>
                  <a:lnTo>
                    <a:pt x="665" y="250"/>
                  </a:lnTo>
                  <a:lnTo>
                    <a:pt x="662" y="247"/>
                  </a:lnTo>
                  <a:lnTo>
                    <a:pt x="660" y="245"/>
                  </a:lnTo>
                  <a:lnTo>
                    <a:pt x="659" y="244"/>
                  </a:lnTo>
                  <a:lnTo>
                    <a:pt x="657" y="244"/>
                  </a:lnTo>
                  <a:lnTo>
                    <a:pt x="657" y="244"/>
                  </a:lnTo>
                  <a:lnTo>
                    <a:pt x="660" y="241"/>
                  </a:lnTo>
                  <a:lnTo>
                    <a:pt x="660" y="239"/>
                  </a:lnTo>
                  <a:lnTo>
                    <a:pt x="659" y="241"/>
                  </a:lnTo>
                  <a:lnTo>
                    <a:pt x="656" y="239"/>
                  </a:lnTo>
                  <a:lnTo>
                    <a:pt x="654" y="241"/>
                  </a:lnTo>
                  <a:lnTo>
                    <a:pt x="653" y="241"/>
                  </a:lnTo>
                  <a:lnTo>
                    <a:pt x="653" y="239"/>
                  </a:lnTo>
                  <a:lnTo>
                    <a:pt x="651" y="241"/>
                  </a:lnTo>
                  <a:lnTo>
                    <a:pt x="651" y="242"/>
                  </a:lnTo>
                  <a:lnTo>
                    <a:pt x="651" y="244"/>
                  </a:lnTo>
                  <a:lnTo>
                    <a:pt x="649" y="244"/>
                  </a:lnTo>
                  <a:lnTo>
                    <a:pt x="649" y="244"/>
                  </a:lnTo>
                  <a:lnTo>
                    <a:pt x="648" y="242"/>
                  </a:lnTo>
                  <a:lnTo>
                    <a:pt x="648" y="242"/>
                  </a:lnTo>
                  <a:lnTo>
                    <a:pt x="648" y="239"/>
                  </a:lnTo>
                  <a:lnTo>
                    <a:pt x="648" y="239"/>
                  </a:lnTo>
                  <a:lnTo>
                    <a:pt x="645" y="239"/>
                  </a:lnTo>
                  <a:lnTo>
                    <a:pt x="643" y="239"/>
                  </a:lnTo>
                  <a:lnTo>
                    <a:pt x="643" y="237"/>
                  </a:lnTo>
                  <a:lnTo>
                    <a:pt x="642" y="236"/>
                  </a:lnTo>
                  <a:lnTo>
                    <a:pt x="642" y="234"/>
                  </a:lnTo>
                  <a:lnTo>
                    <a:pt x="642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38" y="234"/>
                  </a:lnTo>
                  <a:lnTo>
                    <a:pt x="637" y="234"/>
                  </a:lnTo>
                  <a:lnTo>
                    <a:pt x="637" y="236"/>
                  </a:lnTo>
                  <a:lnTo>
                    <a:pt x="638" y="236"/>
                  </a:lnTo>
                  <a:lnTo>
                    <a:pt x="640" y="237"/>
                  </a:lnTo>
                  <a:lnTo>
                    <a:pt x="642" y="241"/>
                  </a:lnTo>
                  <a:lnTo>
                    <a:pt x="640" y="242"/>
                  </a:lnTo>
                  <a:lnTo>
                    <a:pt x="637" y="242"/>
                  </a:lnTo>
                  <a:lnTo>
                    <a:pt x="635" y="242"/>
                  </a:lnTo>
                  <a:lnTo>
                    <a:pt x="632" y="242"/>
                  </a:lnTo>
                  <a:lnTo>
                    <a:pt x="630" y="242"/>
                  </a:lnTo>
                  <a:lnTo>
                    <a:pt x="629" y="241"/>
                  </a:lnTo>
                  <a:lnTo>
                    <a:pt x="626" y="241"/>
                  </a:lnTo>
                  <a:lnTo>
                    <a:pt x="624" y="244"/>
                  </a:lnTo>
                  <a:lnTo>
                    <a:pt x="624" y="244"/>
                  </a:lnTo>
                  <a:lnTo>
                    <a:pt x="621" y="244"/>
                  </a:lnTo>
                  <a:lnTo>
                    <a:pt x="619" y="244"/>
                  </a:lnTo>
                  <a:lnTo>
                    <a:pt x="615" y="247"/>
                  </a:lnTo>
                  <a:lnTo>
                    <a:pt x="615" y="247"/>
                  </a:lnTo>
                  <a:lnTo>
                    <a:pt x="613" y="247"/>
                  </a:lnTo>
                  <a:lnTo>
                    <a:pt x="612" y="247"/>
                  </a:lnTo>
                  <a:lnTo>
                    <a:pt x="610" y="247"/>
                  </a:lnTo>
                  <a:lnTo>
                    <a:pt x="608" y="248"/>
                  </a:lnTo>
                  <a:lnTo>
                    <a:pt x="607" y="247"/>
                  </a:lnTo>
                  <a:lnTo>
                    <a:pt x="604" y="247"/>
                  </a:lnTo>
                  <a:lnTo>
                    <a:pt x="602" y="247"/>
                  </a:lnTo>
                  <a:lnTo>
                    <a:pt x="601" y="247"/>
                  </a:lnTo>
                  <a:lnTo>
                    <a:pt x="599" y="245"/>
                  </a:lnTo>
                  <a:lnTo>
                    <a:pt x="597" y="245"/>
                  </a:lnTo>
                  <a:lnTo>
                    <a:pt x="596" y="245"/>
                  </a:lnTo>
                  <a:lnTo>
                    <a:pt x="596" y="245"/>
                  </a:lnTo>
                  <a:lnTo>
                    <a:pt x="593" y="242"/>
                  </a:lnTo>
                  <a:lnTo>
                    <a:pt x="591" y="242"/>
                  </a:lnTo>
                  <a:lnTo>
                    <a:pt x="589" y="239"/>
                  </a:lnTo>
                  <a:lnTo>
                    <a:pt x="589" y="237"/>
                  </a:lnTo>
                  <a:lnTo>
                    <a:pt x="589" y="236"/>
                  </a:lnTo>
                  <a:lnTo>
                    <a:pt x="589" y="236"/>
                  </a:lnTo>
                  <a:lnTo>
                    <a:pt x="589" y="234"/>
                  </a:lnTo>
                  <a:lnTo>
                    <a:pt x="591" y="231"/>
                  </a:lnTo>
                  <a:lnTo>
                    <a:pt x="591" y="230"/>
                  </a:lnTo>
                  <a:lnTo>
                    <a:pt x="593" y="230"/>
                  </a:lnTo>
                  <a:lnTo>
                    <a:pt x="594" y="228"/>
                  </a:lnTo>
                  <a:lnTo>
                    <a:pt x="601" y="226"/>
                  </a:lnTo>
                  <a:lnTo>
                    <a:pt x="602" y="225"/>
                  </a:lnTo>
                  <a:lnTo>
                    <a:pt x="602" y="225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2" y="220"/>
                  </a:lnTo>
                  <a:lnTo>
                    <a:pt x="602" y="219"/>
                  </a:lnTo>
                  <a:lnTo>
                    <a:pt x="604" y="219"/>
                  </a:lnTo>
                  <a:lnTo>
                    <a:pt x="605" y="220"/>
                  </a:lnTo>
                  <a:lnTo>
                    <a:pt x="607" y="220"/>
                  </a:lnTo>
                  <a:lnTo>
                    <a:pt x="610" y="220"/>
                  </a:lnTo>
                  <a:lnTo>
                    <a:pt x="615" y="222"/>
                  </a:lnTo>
                  <a:lnTo>
                    <a:pt x="619" y="223"/>
                  </a:lnTo>
                  <a:lnTo>
                    <a:pt x="624" y="225"/>
                  </a:lnTo>
                  <a:lnTo>
                    <a:pt x="626" y="226"/>
                  </a:lnTo>
                  <a:lnTo>
                    <a:pt x="627" y="228"/>
                  </a:lnTo>
                  <a:lnTo>
                    <a:pt x="629" y="230"/>
                  </a:lnTo>
                  <a:lnTo>
                    <a:pt x="627" y="231"/>
                  </a:lnTo>
                  <a:lnTo>
                    <a:pt x="627" y="231"/>
                  </a:lnTo>
                  <a:lnTo>
                    <a:pt x="627" y="233"/>
                  </a:lnTo>
                  <a:lnTo>
                    <a:pt x="627" y="233"/>
                  </a:lnTo>
                  <a:lnTo>
                    <a:pt x="629" y="234"/>
                  </a:lnTo>
                  <a:lnTo>
                    <a:pt x="629" y="233"/>
                  </a:lnTo>
                  <a:lnTo>
                    <a:pt x="629" y="233"/>
                  </a:lnTo>
                  <a:lnTo>
                    <a:pt x="629" y="231"/>
                  </a:lnTo>
                  <a:lnTo>
                    <a:pt x="630" y="231"/>
                  </a:lnTo>
                  <a:lnTo>
                    <a:pt x="630" y="230"/>
                  </a:lnTo>
                  <a:lnTo>
                    <a:pt x="630" y="228"/>
                  </a:lnTo>
                  <a:lnTo>
                    <a:pt x="629" y="228"/>
                  </a:lnTo>
                  <a:lnTo>
                    <a:pt x="629" y="226"/>
                  </a:lnTo>
                  <a:lnTo>
                    <a:pt x="624" y="223"/>
                  </a:lnTo>
                  <a:lnTo>
                    <a:pt x="624" y="223"/>
                  </a:lnTo>
                  <a:lnTo>
                    <a:pt x="626" y="223"/>
                  </a:lnTo>
                  <a:lnTo>
                    <a:pt x="630" y="223"/>
                  </a:lnTo>
                  <a:lnTo>
                    <a:pt x="634" y="223"/>
                  </a:lnTo>
                  <a:lnTo>
                    <a:pt x="634" y="222"/>
                  </a:lnTo>
                  <a:lnTo>
                    <a:pt x="635" y="222"/>
                  </a:lnTo>
                  <a:lnTo>
                    <a:pt x="635" y="222"/>
                  </a:lnTo>
                  <a:lnTo>
                    <a:pt x="638" y="220"/>
                  </a:lnTo>
                  <a:lnTo>
                    <a:pt x="640" y="222"/>
                  </a:lnTo>
                  <a:lnTo>
                    <a:pt x="642" y="222"/>
                  </a:lnTo>
                  <a:lnTo>
                    <a:pt x="643" y="222"/>
                  </a:lnTo>
                  <a:lnTo>
                    <a:pt x="645" y="220"/>
                  </a:lnTo>
                  <a:lnTo>
                    <a:pt x="646" y="219"/>
                  </a:lnTo>
                  <a:lnTo>
                    <a:pt x="648" y="219"/>
                  </a:lnTo>
                  <a:lnTo>
                    <a:pt x="649" y="217"/>
                  </a:lnTo>
                  <a:lnTo>
                    <a:pt x="653" y="217"/>
                  </a:lnTo>
                  <a:lnTo>
                    <a:pt x="654" y="219"/>
                  </a:lnTo>
                  <a:lnTo>
                    <a:pt x="657" y="219"/>
                  </a:lnTo>
                  <a:lnTo>
                    <a:pt x="656" y="217"/>
                  </a:lnTo>
                  <a:lnTo>
                    <a:pt x="656" y="214"/>
                  </a:lnTo>
                  <a:lnTo>
                    <a:pt x="654" y="212"/>
                  </a:lnTo>
                  <a:lnTo>
                    <a:pt x="653" y="211"/>
                  </a:lnTo>
                  <a:lnTo>
                    <a:pt x="649" y="209"/>
                  </a:lnTo>
                  <a:lnTo>
                    <a:pt x="646" y="206"/>
                  </a:lnTo>
                  <a:lnTo>
                    <a:pt x="645" y="204"/>
                  </a:lnTo>
                  <a:lnTo>
                    <a:pt x="643" y="203"/>
                  </a:lnTo>
                  <a:lnTo>
                    <a:pt x="645" y="203"/>
                  </a:lnTo>
                  <a:lnTo>
                    <a:pt x="645" y="201"/>
                  </a:lnTo>
                  <a:lnTo>
                    <a:pt x="651" y="198"/>
                  </a:lnTo>
                  <a:lnTo>
                    <a:pt x="656" y="193"/>
                  </a:lnTo>
                  <a:lnTo>
                    <a:pt x="659" y="192"/>
                  </a:lnTo>
                  <a:lnTo>
                    <a:pt x="659" y="190"/>
                  </a:lnTo>
                  <a:lnTo>
                    <a:pt x="660" y="190"/>
                  </a:lnTo>
                  <a:lnTo>
                    <a:pt x="662" y="189"/>
                  </a:lnTo>
                  <a:lnTo>
                    <a:pt x="664" y="189"/>
                  </a:lnTo>
                  <a:lnTo>
                    <a:pt x="665" y="187"/>
                  </a:lnTo>
                  <a:lnTo>
                    <a:pt x="665" y="185"/>
                  </a:lnTo>
                  <a:lnTo>
                    <a:pt x="665" y="185"/>
                  </a:lnTo>
                  <a:lnTo>
                    <a:pt x="667" y="181"/>
                  </a:lnTo>
                  <a:lnTo>
                    <a:pt x="670" y="181"/>
                  </a:lnTo>
                  <a:lnTo>
                    <a:pt x="671" y="179"/>
                  </a:lnTo>
                  <a:lnTo>
                    <a:pt x="673" y="179"/>
                  </a:lnTo>
                  <a:lnTo>
                    <a:pt x="676" y="176"/>
                  </a:lnTo>
                  <a:lnTo>
                    <a:pt x="676" y="174"/>
                  </a:lnTo>
                  <a:lnTo>
                    <a:pt x="675" y="174"/>
                  </a:lnTo>
                  <a:lnTo>
                    <a:pt x="673" y="174"/>
                  </a:lnTo>
                  <a:lnTo>
                    <a:pt x="670" y="167"/>
                  </a:lnTo>
                  <a:lnTo>
                    <a:pt x="668" y="162"/>
                  </a:lnTo>
                  <a:lnTo>
                    <a:pt x="665" y="159"/>
                  </a:lnTo>
                  <a:lnTo>
                    <a:pt x="664" y="155"/>
                  </a:lnTo>
                  <a:lnTo>
                    <a:pt x="660" y="151"/>
                  </a:lnTo>
                  <a:lnTo>
                    <a:pt x="660" y="149"/>
                  </a:lnTo>
                  <a:lnTo>
                    <a:pt x="660" y="149"/>
                  </a:lnTo>
                  <a:lnTo>
                    <a:pt x="660" y="148"/>
                  </a:lnTo>
                  <a:lnTo>
                    <a:pt x="656" y="151"/>
                  </a:lnTo>
                  <a:lnTo>
                    <a:pt x="656" y="151"/>
                  </a:lnTo>
                  <a:lnTo>
                    <a:pt x="654" y="149"/>
                  </a:lnTo>
                  <a:lnTo>
                    <a:pt x="653" y="148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3" y="141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40"/>
                  </a:lnTo>
                  <a:lnTo>
                    <a:pt x="651" y="140"/>
                  </a:lnTo>
                  <a:lnTo>
                    <a:pt x="649" y="140"/>
                  </a:lnTo>
                  <a:lnTo>
                    <a:pt x="648" y="140"/>
                  </a:lnTo>
                  <a:lnTo>
                    <a:pt x="651" y="143"/>
                  </a:lnTo>
                  <a:lnTo>
                    <a:pt x="649" y="144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5" y="143"/>
                  </a:lnTo>
                  <a:lnTo>
                    <a:pt x="645" y="143"/>
                  </a:lnTo>
                  <a:lnTo>
                    <a:pt x="640" y="140"/>
                  </a:lnTo>
                  <a:lnTo>
                    <a:pt x="640" y="138"/>
                  </a:lnTo>
                  <a:lnTo>
                    <a:pt x="640" y="138"/>
                  </a:lnTo>
                  <a:lnTo>
                    <a:pt x="640" y="137"/>
                  </a:lnTo>
                  <a:lnTo>
                    <a:pt x="640" y="138"/>
                  </a:lnTo>
                  <a:lnTo>
                    <a:pt x="638" y="138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8" y="135"/>
                  </a:lnTo>
                  <a:lnTo>
                    <a:pt x="640" y="135"/>
                  </a:lnTo>
                  <a:lnTo>
                    <a:pt x="638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8" y="132"/>
                  </a:lnTo>
                  <a:lnTo>
                    <a:pt x="640" y="132"/>
                  </a:lnTo>
                  <a:lnTo>
                    <a:pt x="638" y="130"/>
                  </a:lnTo>
                  <a:lnTo>
                    <a:pt x="638" y="130"/>
                  </a:lnTo>
                  <a:lnTo>
                    <a:pt x="637" y="132"/>
                  </a:lnTo>
                  <a:lnTo>
                    <a:pt x="634" y="133"/>
                  </a:lnTo>
                  <a:lnTo>
                    <a:pt x="632" y="135"/>
                  </a:lnTo>
                  <a:lnTo>
                    <a:pt x="630" y="133"/>
                  </a:lnTo>
                  <a:lnTo>
                    <a:pt x="629" y="133"/>
                  </a:lnTo>
                  <a:lnTo>
                    <a:pt x="627" y="133"/>
                  </a:lnTo>
                  <a:lnTo>
                    <a:pt x="627" y="135"/>
                  </a:lnTo>
                  <a:lnTo>
                    <a:pt x="624" y="137"/>
                  </a:lnTo>
                  <a:lnTo>
                    <a:pt x="618" y="140"/>
                  </a:lnTo>
                  <a:lnTo>
                    <a:pt x="615" y="140"/>
                  </a:lnTo>
                  <a:lnTo>
                    <a:pt x="613" y="140"/>
                  </a:lnTo>
                  <a:lnTo>
                    <a:pt x="612" y="140"/>
                  </a:lnTo>
                  <a:lnTo>
                    <a:pt x="612" y="138"/>
                  </a:lnTo>
                  <a:lnTo>
                    <a:pt x="613" y="138"/>
                  </a:lnTo>
                  <a:lnTo>
                    <a:pt x="613" y="137"/>
                  </a:lnTo>
                  <a:lnTo>
                    <a:pt x="613" y="137"/>
                  </a:lnTo>
                  <a:lnTo>
                    <a:pt x="613" y="133"/>
                  </a:lnTo>
                  <a:lnTo>
                    <a:pt x="613" y="132"/>
                  </a:lnTo>
                  <a:lnTo>
                    <a:pt x="615" y="132"/>
                  </a:lnTo>
                  <a:lnTo>
                    <a:pt x="616" y="130"/>
                  </a:lnTo>
                  <a:lnTo>
                    <a:pt x="619" y="132"/>
                  </a:lnTo>
                  <a:lnTo>
                    <a:pt x="621" y="132"/>
                  </a:lnTo>
                  <a:lnTo>
                    <a:pt x="623" y="130"/>
                  </a:lnTo>
                  <a:lnTo>
                    <a:pt x="624" y="130"/>
                  </a:lnTo>
                  <a:lnTo>
                    <a:pt x="626" y="129"/>
                  </a:lnTo>
                  <a:lnTo>
                    <a:pt x="626" y="127"/>
                  </a:lnTo>
                  <a:lnTo>
                    <a:pt x="624" y="124"/>
                  </a:lnTo>
                  <a:lnTo>
                    <a:pt x="624" y="124"/>
                  </a:lnTo>
                  <a:lnTo>
                    <a:pt x="621" y="122"/>
                  </a:lnTo>
                  <a:lnTo>
                    <a:pt x="618" y="122"/>
                  </a:lnTo>
                  <a:lnTo>
                    <a:pt x="616" y="121"/>
                  </a:lnTo>
                  <a:lnTo>
                    <a:pt x="615" y="121"/>
                  </a:lnTo>
                  <a:lnTo>
                    <a:pt x="615" y="121"/>
                  </a:lnTo>
                  <a:lnTo>
                    <a:pt x="613" y="119"/>
                  </a:lnTo>
                  <a:lnTo>
                    <a:pt x="613" y="118"/>
                  </a:lnTo>
                  <a:lnTo>
                    <a:pt x="613" y="118"/>
                  </a:lnTo>
                  <a:lnTo>
                    <a:pt x="615" y="116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15" y="115"/>
                  </a:lnTo>
                  <a:lnTo>
                    <a:pt x="613" y="115"/>
                  </a:lnTo>
                  <a:lnTo>
                    <a:pt x="613" y="116"/>
                  </a:lnTo>
                  <a:lnTo>
                    <a:pt x="612" y="118"/>
                  </a:lnTo>
                  <a:lnTo>
                    <a:pt x="610" y="118"/>
                  </a:lnTo>
                  <a:lnTo>
                    <a:pt x="608" y="116"/>
                  </a:lnTo>
                  <a:lnTo>
                    <a:pt x="607" y="116"/>
                  </a:lnTo>
                  <a:lnTo>
                    <a:pt x="605" y="116"/>
                  </a:lnTo>
                  <a:lnTo>
                    <a:pt x="605" y="116"/>
                  </a:lnTo>
                  <a:lnTo>
                    <a:pt x="605" y="115"/>
                  </a:lnTo>
                  <a:lnTo>
                    <a:pt x="607" y="115"/>
                  </a:lnTo>
                  <a:lnTo>
                    <a:pt x="608" y="113"/>
                  </a:lnTo>
                  <a:lnTo>
                    <a:pt x="608" y="113"/>
                  </a:lnTo>
                  <a:lnTo>
                    <a:pt x="607" y="111"/>
                  </a:lnTo>
                  <a:lnTo>
                    <a:pt x="607" y="111"/>
                  </a:lnTo>
                  <a:lnTo>
                    <a:pt x="604" y="110"/>
                  </a:lnTo>
                  <a:lnTo>
                    <a:pt x="599" y="111"/>
                  </a:lnTo>
                  <a:lnTo>
                    <a:pt x="597" y="111"/>
                  </a:lnTo>
                  <a:lnTo>
                    <a:pt x="597" y="110"/>
                  </a:lnTo>
                  <a:lnTo>
                    <a:pt x="597" y="108"/>
                  </a:lnTo>
                  <a:lnTo>
                    <a:pt x="597" y="105"/>
                  </a:lnTo>
                  <a:lnTo>
                    <a:pt x="596" y="102"/>
                  </a:lnTo>
                  <a:lnTo>
                    <a:pt x="596" y="100"/>
                  </a:lnTo>
                  <a:lnTo>
                    <a:pt x="594" y="100"/>
                  </a:lnTo>
                  <a:lnTo>
                    <a:pt x="589" y="100"/>
                  </a:lnTo>
                  <a:lnTo>
                    <a:pt x="589" y="100"/>
                  </a:lnTo>
                  <a:lnTo>
                    <a:pt x="588" y="100"/>
                  </a:lnTo>
                  <a:lnTo>
                    <a:pt x="585" y="99"/>
                  </a:lnTo>
                  <a:lnTo>
                    <a:pt x="583" y="97"/>
                  </a:lnTo>
                  <a:lnTo>
                    <a:pt x="583" y="97"/>
                  </a:lnTo>
                  <a:lnTo>
                    <a:pt x="582" y="96"/>
                  </a:lnTo>
                  <a:lnTo>
                    <a:pt x="580" y="94"/>
                  </a:lnTo>
                  <a:lnTo>
                    <a:pt x="578" y="94"/>
                  </a:lnTo>
                  <a:lnTo>
                    <a:pt x="578" y="91"/>
                  </a:lnTo>
                  <a:lnTo>
                    <a:pt x="577" y="91"/>
                  </a:lnTo>
                  <a:lnTo>
                    <a:pt x="575" y="91"/>
                  </a:lnTo>
                  <a:lnTo>
                    <a:pt x="574" y="92"/>
                  </a:lnTo>
                  <a:lnTo>
                    <a:pt x="572" y="94"/>
                  </a:lnTo>
                  <a:lnTo>
                    <a:pt x="572" y="96"/>
                  </a:lnTo>
                  <a:lnTo>
                    <a:pt x="572" y="96"/>
                  </a:lnTo>
                  <a:lnTo>
                    <a:pt x="572" y="97"/>
                  </a:lnTo>
                  <a:lnTo>
                    <a:pt x="577" y="99"/>
                  </a:lnTo>
                  <a:lnTo>
                    <a:pt x="578" y="99"/>
                  </a:lnTo>
                  <a:lnTo>
                    <a:pt x="580" y="100"/>
                  </a:lnTo>
                  <a:lnTo>
                    <a:pt x="580" y="102"/>
                  </a:lnTo>
                  <a:lnTo>
                    <a:pt x="582" y="104"/>
                  </a:lnTo>
                  <a:lnTo>
                    <a:pt x="582" y="105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77" y="108"/>
                  </a:lnTo>
                  <a:lnTo>
                    <a:pt x="574" y="110"/>
                  </a:lnTo>
                  <a:lnTo>
                    <a:pt x="571" y="110"/>
                  </a:lnTo>
                  <a:lnTo>
                    <a:pt x="569" y="110"/>
                  </a:lnTo>
                  <a:lnTo>
                    <a:pt x="561" y="107"/>
                  </a:lnTo>
                  <a:lnTo>
                    <a:pt x="560" y="107"/>
                  </a:lnTo>
                  <a:lnTo>
                    <a:pt x="558" y="107"/>
                  </a:lnTo>
                  <a:lnTo>
                    <a:pt x="553" y="105"/>
                  </a:lnTo>
                  <a:lnTo>
                    <a:pt x="552" y="105"/>
                  </a:lnTo>
                  <a:lnTo>
                    <a:pt x="547" y="105"/>
                  </a:lnTo>
                  <a:lnTo>
                    <a:pt x="541" y="104"/>
                  </a:lnTo>
                  <a:lnTo>
                    <a:pt x="539" y="104"/>
                  </a:lnTo>
                  <a:lnTo>
                    <a:pt x="541" y="105"/>
                  </a:lnTo>
                  <a:lnTo>
                    <a:pt x="542" y="107"/>
                  </a:lnTo>
                  <a:lnTo>
                    <a:pt x="544" y="107"/>
                  </a:lnTo>
                  <a:lnTo>
                    <a:pt x="545" y="107"/>
                  </a:lnTo>
                  <a:lnTo>
                    <a:pt x="548" y="110"/>
                  </a:lnTo>
                  <a:lnTo>
                    <a:pt x="550" y="110"/>
                  </a:lnTo>
                  <a:lnTo>
                    <a:pt x="552" y="111"/>
                  </a:lnTo>
                  <a:lnTo>
                    <a:pt x="552" y="113"/>
                  </a:lnTo>
                  <a:lnTo>
                    <a:pt x="550" y="113"/>
                  </a:lnTo>
                  <a:lnTo>
                    <a:pt x="541" y="108"/>
                  </a:lnTo>
                  <a:lnTo>
                    <a:pt x="534" y="110"/>
                  </a:lnTo>
                  <a:lnTo>
                    <a:pt x="533" y="111"/>
                  </a:lnTo>
                  <a:lnTo>
                    <a:pt x="530" y="111"/>
                  </a:lnTo>
                  <a:lnTo>
                    <a:pt x="528" y="110"/>
                  </a:lnTo>
                  <a:lnTo>
                    <a:pt x="522" y="108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2" y="108"/>
                  </a:lnTo>
                  <a:lnTo>
                    <a:pt x="507" y="108"/>
                  </a:lnTo>
                  <a:lnTo>
                    <a:pt x="498" y="107"/>
                  </a:lnTo>
                  <a:lnTo>
                    <a:pt x="495" y="105"/>
                  </a:lnTo>
                  <a:lnTo>
                    <a:pt x="493" y="105"/>
                  </a:lnTo>
                  <a:lnTo>
                    <a:pt x="492" y="105"/>
                  </a:lnTo>
                  <a:lnTo>
                    <a:pt x="490" y="105"/>
                  </a:lnTo>
                  <a:lnTo>
                    <a:pt x="485" y="104"/>
                  </a:lnTo>
                  <a:lnTo>
                    <a:pt x="479" y="105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2"/>
                  </a:lnTo>
                  <a:lnTo>
                    <a:pt x="470" y="99"/>
                  </a:lnTo>
                  <a:lnTo>
                    <a:pt x="470" y="97"/>
                  </a:lnTo>
                  <a:lnTo>
                    <a:pt x="470" y="96"/>
                  </a:lnTo>
                  <a:lnTo>
                    <a:pt x="470" y="96"/>
                  </a:lnTo>
                  <a:lnTo>
                    <a:pt x="471" y="94"/>
                  </a:lnTo>
                  <a:lnTo>
                    <a:pt x="468" y="96"/>
                  </a:lnTo>
                  <a:lnTo>
                    <a:pt x="466" y="97"/>
                  </a:lnTo>
                  <a:lnTo>
                    <a:pt x="465" y="97"/>
                  </a:lnTo>
                  <a:lnTo>
                    <a:pt x="460" y="96"/>
                  </a:lnTo>
                  <a:lnTo>
                    <a:pt x="460" y="96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2" y="99"/>
                  </a:lnTo>
                  <a:lnTo>
                    <a:pt x="459" y="99"/>
                  </a:lnTo>
                  <a:lnTo>
                    <a:pt x="455" y="99"/>
                  </a:lnTo>
                  <a:lnTo>
                    <a:pt x="454" y="99"/>
                  </a:lnTo>
                  <a:lnTo>
                    <a:pt x="452" y="99"/>
                  </a:lnTo>
                  <a:lnTo>
                    <a:pt x="451" y="100"/>
                  </a:lnTo>
                  <a:lnTo>
                    <a:pt x="451" y="100"/>
                  </a:lnTo>
                  <a:lnTo>
                    <a:pt x="449" y="100"/>
                  </a:lnTo>
                  <a:lnTo>
                    <a:pt x="444" y="97"/>
                  </a:lnTo>
                  <a:lnTo>
                    <a:pt x="441" y="96"/>
                  </a:lnTo>
                  <a:lnTo>
                    <a:pt x="438" y="94"/>
                  </a:lnTo>
                  <a:lnTo>
                    <a:pt x="437" y="94"/>
                  </a:lnTo>
                  <a:lnTo>
                    <a:pt x="435" y="92"/>
                  </a:lnTo>
                  <a:lnTo>
                    <a:pt x="430" y="86"/>
                  </a:lnTo>
                  <a:lnTo>
                    <a:pt x="430" y="86"/>
                  </a:lnTo>
                  <a:lnTo>
                    <a:pt x="427" y="80"/>
                  </a:lnTo>
                  <a:lnTo>
                    <a:pt x="427" y="80"/>
                  </a:lnTo>
                  <a:lnTo>
                    <a:pt x="427" y="78"/>
                  </a:lnTo>
                  <a:lnTo>
                    <a:pt x="429" y="78"/>
                  </a:lnTo>
                  <a:lnTo>
                    <a:pt x="433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3" y="81"/>
                  </a:lnTo>
                  <a:lnTo>
                    <a:pt x="448" y="81"/>
                  </a:lnTo>
                  <a:lnTo>
                    <a:pt x="449" y="81"/>
                  </a:lnTo>
                  <a:lnTo>
                    <a:pt x="454" y="81"/>
                  </a:lnTo>
                  <a:lnTo>
                    <a:pt x="460" y="81"/>
                  </a:lnTo>
                  <a:lnTo>
                    <a:pt x="460" y="80"/>
                  </a:lnTo>
                  <a:lnTo>
                    <a:pt x="457" y="80"/>
                  </a:lnTo>
                  <a:lnTo>
                    <a:pt x="454" y="78"/>
                  </a:lnTo>
                  <a:lnTo>
                    <a:pt x="451" y="75"/>
                  </a:lnTo>
                  <a:lnTo>
                    <a:pt x="449" y="75"/>
                  </a:lnTo>
                  <a:lnTo>
                    <a:pt x="446" y="75"/>
                  </a:lnTo>
                  <a:lnTo>
                    <a:pt x="440" y="74"/>
                  </a:lnTo>
                  <a:lnTo>
                    <a:pt x="432" y="74"/>
                  </a:lnTo>
                  <a:lnTo>
                    <a:pt x="427" y="70"/>
                  </a:lnTo>
                  <a:lnTo>
                    <a:pt x="424" y="69"/>
                  </a:lnTo>
                  <a:lnTo>
                    <a:pt x="421" y="69"/>
                  </a:lnTo>
                  <a:lnTo>
                    <a:pt x="421" y="67"/>
                  </a:lnTo>
                  <a:lnTo>
                    <a:pt x="421" y="66"/>
                  </a:lnTo>
                  <a:lnTo>
                    <a:pt x="419" y="61"/>
                  </a:lnTo>
                  <a:lnTo>
                    <a:pt x="419" y="58"/>
                  </a:lnTo>
                  <a:lnTo>
                    <a:pt x="419" y="56"/>
                  </a:lnTo>
                  <a:lnTo>
                    <a:pt x="418" y="55"/>
                  </a:lnTo>
                  <a:lnTo>
                    <a:pt x="419" y="53"/>
                  </a:lnTo>
                  <a:lnTo>
                    <a:pt x="424" y="50"/>
                  </a:lnTo>
                  <a:lnTo>
                    <a:pt x="424" y="48"/>
                  </a:lnTo>
                  <a:lnTo>
                    <a:pt x="422" y="48"/>
                  </a:lnTo>
                  <a:lnTo>
                    <a:pt x="421" y="48"/>
                  </a:lnTo>
                  <a:lnTo>
                    <a:pt x="421" y="47"/>
                  </a:lnTo>
                  <a:lnTo>
                    <a:pt x="421" y="45"/>
                  </a:lnTo>
                  <a:lnTo>
                    <a:pt x="421" y="44"/>
                  </a:lnTo>
                  <a:lnTo>
                    <a:pt x="421" y="42"/>
                  </a:lnTo>
                  <a:lnTo>
                    <a:pt x="421" y="40"/>
                  </a:lnTo>
                  <a:lnTo>
                    <a:pt x="422" y="39"/>
                  </a:lnTo>
                  <a:lnTo>
                    <a:pt x="425" y="34"/>
                  </a:lnTo>
                  <a:lnTo>
                    <a:pt x="429" y="33"/>
                  </a:lnTo>
                  <a:lnTo>
                    <a:pt x="429" y="31"/>
                  </a:lnTo>
                  <a:lnTo>
                    <a:pt x="429" y="28"/>
                  </a:lnTo>
                  <a:lnTo>
                    <a:pt x="429" y="26"/>
                  </a:lnTo>
                  <a:lnTo>
                    <a:pt x="429" y="25"/>
                  </a:lnTo>
                  <a:lnTo>
                    <a:pt x="430" y="23"/>
                  </a:lnTo>
                  <a:lnTo>
                    <a:pt x="432" y="22"/>
                  </a:lnTo>
                  <a:lnTo>
                    <a:pt x="433" y="20"/>
                  </a:lnTo>
                  <a:lnTo>
                    <a:pt x="437" y="18"/>
                  </a:lnTo>
                  <a:lnTo>
                    <a:pt x="437" y="17"/>
                  </a:lnTo>
                  <a:lnTo>
                    <a:pt x="437" y="17"/>
                  </a:lnTo>
                  <a:lnTo>
                    <a:pt x="437" y="15"/>
                  </a:lnTo>
                  <a:lnTo>
                    <a:pt x="438" y="15"/>
                  </a:lnTo>
                  <a:lnTo>
                    <a:pt x="444" y="11"/>
                  </a:lnTo>
                  <a:lnTo>
                    <a:pt x="449" y="7"/>
                  </a:lnTo>
                  <a:lnTo>
                    <a:pt x="452" y="6"/>
                  </a:lnTo>
                  <a:lnTo>
                    <a:pt x="455" y="6"/>
                  </a:lnTo>
                  <a:lnTo>
                    <a:pt x="465" y="3"/>
                  </a:lnTo>
                  <a:lnTo>
                    <a:pt x="471" y="3"/>
                  </a:lnTo>
                  <a:close/>
                  <a:moveTo>
                    <a:pt x="274" y="0"/>
                  </a:moveTo>
                  <a:lnTo>
                    <a:pt x="287" y="6"/>
                  </a:lnTo>
                  <a:lnTo>
                    <a:pt x="288" y="6"/>
                  </a:lnTo>
                  <a:lnTo>
                    <a:pt x="291" y="6"/>
                  </a:lnTo>
                  <a:lnTo>
                    <a:pt x="296" y="4"/>
                  </a:lnTo>
                  <a:lnTo>
                    <a:pt x="301" y="4"/>
                  </a:lnTo>
                  <a:lnTo>
                    <a:pt x="304" y="3"/>
                  </a:lnTo>
                  <a:lnTo>
                    <a:pt x="306" y="1"/>
                  </a:lnTo>
                  <a:lnTo>
                    <a:pt x="307" y="1"/>
                  </a:lnTo>
                  <a:lnTo>
                    <a:pt x="309" y="1"/>
                  </a:lnTo>
                  <a:lnTo>
                    <a:pt x="314" y="3"/>
                  </a:lnTo>
                  <a:lnTo>
                    <a:pt x="314" y="3"/>
                  </a:lnTo>
                  <a:lnTo>
                    <a:pt x="315" y="3"/>
                  </a:lnTo>
                  <a:lnTo>
                    <a:pt x="317" y="4"/>
                  </a:lnTo>
                  <a:lnTo>
                    <a:pt x="317" y="7"/>
                  </a:lnTo>
                  <a:lnTo>
                    <a:pt x="318" y="7"/>
                  </a:lnTo>
                  <a:lnTo>
                    <a:pt x="318" y="7"/>
                  </a:lnTo>
                  <a:lnTo>
                    <a:pt x="317" y="9"/>
                  </a:lnTo>
                  <a:lnTo>
                    <a:pt x="315" y="11"/>
                  </a:lnTo>
                  <a:lnTo>
                    <a:pt x="314" y="11"/>
                  </a:lnTo>
                  <a:lnTo>
                    <a:pt x="312" y="11"/>
                  </a:lnTo>
                  <a:lnTo>
                    <a:pt x="310" y="12"/>
                  </a:lnTo>
                  <a:lnTo>
                    <a:pt x="309" y="12"/>
                  </a:lnTo>
                  <a:lnTo>
                    <a:pt x="309" y="12"/>
                  </a:lnTo>
                  <a:lnTo>
                    <a:pt x="309" y="14"/>
                  </a:lnTo>
                  <a:lnTo>
                    <a:pt x="309" y="14"/>
                  </a:lnTo>
                  <a:lnTo>
                    <a:pt x="310" y="14"/>
                  </a:lnTo>
                  <a:lnTo>
                    <a:pt x="310" y="12"/>
                  </a:lnTo>
                  <a:lnTo>
                    <a:pt x="312" y="14"/>
                  </a:lnTo>
                  <a:lnTo>
                    <a:pt x="314" y="14"/>
                  </a:lnTo>
                  <a:lnTo>
                    <a:pt x="314" y="15"/>
                  </a:lnTo>
                  <a:lnTo>
                    <a:pt x="314" y="15"/>
                  </a:lnTo>
                  <a:lnTo>
                    <a:pt x="310" y="17"/>
                  </a:lnTo>
                  <a:lnTo>
                    <a:pt x="306" y="18"/>
                  </a:lnTo>
                  <a:lnTo>
                    <a:pt x="301" y="23"/>
                  </a:lnTo>
                  <a:lnTo>
                    <a:pt x="298" y="25"/>
                  </a:lnTo>
                  <a:lnTo>
                    <a:pt x="298" y="26"/>
                  </a:lnTo>
                  <a:lnTo>
                    <a:pt x="296" y="26"/>
                  </a:lnTo>
                  <a:lnTo>
                    <a:pt x="296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301" y="26"/>
                  </a:lnTo>
                  <a:lnTo>
                    <a:pt x="302" y="26"/>
                  </a:lnTo>
                  <a:lnTo>
                    <a:pt x="304" y="25"/>
                  </a:lnTo>
                  <a:lnTo>
                    <a:pt x="307" y="25"/>
                  </a:lnTo>
                  <a:lnTo>
                    <a:pt x="309" y="26"/>
                  </a:lnTo>
                  <a:lnTo>
                    <a:pt x="310" y="26"/>
                  </a:lnTo>
                  <a:lnTo>
                    <a:pt x="314" y="28"/>
                  </a:lnTo>
                  <a:lnTo>
                    <a:pt x="314" y="29"/>
                  </a:lnTo>
                  <a:lnTo>
                    <a:pt x="314" y="29"/>
                  </a:lnTo>
                  <a:lnTo>
                    <a:pt x="312" y="29"/>
                  </a:lnTo>
                  <a:lnTo>
                    <a:pt x="312" y="29"/>
                  </a:lnTo>
                  <a:lnTo>
                    <a:pt x="314" y="31"/>
                  </a:lnTo>
                  <a:lnTo>
                    <a:pt x="317" y="33"/>
                  </a:lnTo>
                  <a:lnTo>
                    <a:pt x="317" y="34"/>
                  </a:lnTo>
                  <a:lnTo>
                    <a:pt x="315" y="36"/>
                  </a:lnTo>
                  <a:lnTo>
                    <a:pt x="315" y="36"/>
                  </a:lnTo>
                  <a:lnTo>
                    <a:pt x="315" y="37"/>
                  </a:lnTo>
                  <a:lnTo>
                    <a:pt x="317" y="36"/>
                  </a:lnTo>
                  <a:lnTo>
                    <a:pt x="320" y="36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25" y="34"/>
                  </a:lnTo>
                  <a:lnTo>
                    <a:pt x="325" y="37"/>
                  </a:lnTo>
                  <a:lnTo>
                    <a:pt x="326" y="39"/>
                  </a:lnTo>
                  <a:lnTo>
                    <a:pt x="326" y="40"/>
                  </a:lnTo>
                  <a:lnTo>
                    <a:pt x="325" y="42"/>
                  </a:lnTo>
                  <a:lnTo>
                    <a:pt x="325" y="44"/>
                  </a:lnTo>
                  <a:lnTo>
                    <a:pt x="323" y="45"/>
                  </a:lnTo>
                  <a:lnTo>
                    <a:pt x="321" y="45"/>
                  </a:lnTo>
                  <a:lnTo>
                    <a:pt x="320" y="45"/>
                  </a:lnTo>
                  <a:lnTo>
                    <a:pt x="320" y="45"/>
                  </a:lnTo>
                  <a:lnTo>
                    <a:pt x="323" y="47"/>
                  </a:lnTo>
                  <a:lnTo>
                    <a:pt x="323" y="47"/>
                  </a:lnTo>
                  <a:lnTo>
                    <a:pt x="323" y="48"/>
                  </a:lnTo>
                  <a:lnTo>
                    <a:pt x="323" y="48"/>
                  </a:lnTo>
                  <a:lnTo>
                    <a:pt x="323" y="50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3" y="55"/>
                  </a:lnTo>
                  <a:lnTo>
                    <a:pt x="323" y="58"/>
                  </a:lnTo>
                  <a:lnTo>
                    <a:pt x="318" y="59"/>
                  </a:lnTo>
                  <a:lnTo>
                    <a:pt x="317" y="61"/>
                  </a:lnTo>
                  <a:lnTo>
                    <a:pt x="315" y="61"/>
                  </a:lnTo>
                  <a:lnTo>
                    <a:pt x="315" y="63"/>
                  </a:lnTo>
                  <a:lnTo>
                    <a:pt x="310" y="64"/>
                  </a:lnTo>
                  <a:lnTo>
                    <a:pt x="309" y="64"/>
                  </a:lnTo>
                  <a:lnTo>
                    <a:pt x="301" y="63"/>
                  </a:lnTo>
                  <a:lnTo>
                    <a:pt x="299" y="63"/>
                  </a:lnTo>
                  <a:lnTo>
                    <a:pt x="299" y="61"/>
                  </a:lnTo>
                  <a:lnTo>
                    <a:pt x="299" y="59"/>
                  </a:lnTo>
                  <a:lnTo>
                    <a:pt x="298" y="59"/>
                  </a:lnTo>
                  <a:lnTo>
                    <a:pt x="299" y="58"/>
                  </a:lnTo>
                  <a:lnTo>
                    <a:pt x="299" y="58"/>
                  </a:lnTo>
                  <a:lnTo>
                    <a:pt x="298" y="58"/>
                  </a:lnTo>
                  <a:lnTo>
                    <a:pt x="298" y="58"/>
                  </a:lnTo>
                  <a:lnTo>
                    <a:pt x="296" y="59"/>
                  </a:lnTo>
                  <a:lnTo>
                    <a:pt x="298" y="61"/>
                  </a:lnTo>
                  <a:lnTo>
                    <a:pt x="299" y="66"/>
                  </a:lnTo>
                  <a:lnTo>
                    <a:pt x="301" y="67"/>
                  </a:lnTo>
                  <a:lnTo>
                    <a:pt x="301" y="69"/>
                  </a:lnTo>
                  <a:lnTo>
                    <a:pt x="301" y="69"/>
                  </a:lnTo>
                  <a:lnTo>
                    <a:pt x="298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1" y="72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7" y="70"/>
                  </a:lnTo>
                  <a:lnTo>
                    <a:pt x="285" y="70"/>
                  </a:lnTo>
                  <a:lnTo>
                    <a:pt x="285" y="69"/>
                  </a:lnTo>
                  <a:lnTo>
                    <a:pt x="284" y="66"/>
                  </a:lnTo>
                  <a:lnTo>
                    <a:pt x="280" y="63"/>
                  </a:lnTo>
                  <a:lnTo>
                    <a:pt x="277" y="61"/>
                  </a:lnTo>
                  <a:lnTo>
                    <a:pt x="273" y="56"/>
                  </a:lnTo>
                  <a:lnTo>
                    <a:pt x="269" y="53"/>
                  </a:lnTo>
                  <a:lnTo>
                    <a:pt x="266" y="50"/>
                  </a:lnTo>
                  <a:lnTo>
                    <a:pt x="265" y="48"/>
                  </a:lnTo>
                  <a:lnTo>
                    <a:pt x="263" y="48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58" y="47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5" y="45"/>
                  </a:lnTo>
                  <a:lnTo>
                    <a:pt x="252" y="47"/>
                  </a:lnTo>
                  <a:lnTo>
                    <a:pt x="249" y="45"/>
                  </a:lnTo>
                  <a:lnTo>
                    <a:pt x="249" y="45"/>
                  </a:lnTo>
                  <a:lnTo>
                    <a:pt x="247" y="44"/>
                  </a:lnTo>
                  <a:lnTo>
                    <a:pt x="247" y="42"/>
                  </a:lnTo>
                  <a:lnTo>
                    <a:pt x="247" y="42"/>
                  </a:lnTo>
                  <a:lnTo>
                    <a:pt x="246" y="40"/>
                  </a:lnTo>
                  <a:lnTo>
                    <a:pt x="239" y="37"/>
                  </a:lnTo>
                  <a:lnTo>
                    <a:pt x="236" y="34"/>
                  </a:lnTo>
                  <a:lnTo>
                    <a:pt x="235" y="33"/>
                  </a:lnTo>
                  <a:lnTo>
                    <a:pt x="235" y="33"/>
                  </a:lnTo>
                  <a:lnTo>
                    <a:pt x="235" y="31"/>
                  </a:lnTo>
                  <a:lnTo>
                    <a:pt x="236" y="29"/>
                  </a:lnTo>
                  <a:lnTo>
                    <a:pt x="238" y="26"/>
                  </a:lnTo>
                  <a:lnTo>
                    <a:pt x="238" y="26"/>
                  </a:lnTo>
                  <a:lnTo>
                    <a:pt x="241" y="25"/>
                  </a:lnTo>
                  <a:lnTo>
                    <a:pt x="243" y="25"/>
                  </a:lnTo>
                  <a:lnTo>
                    <a:pt x="246" y="25"/>
                  </a:lnTo>
                  <a:lnTo>
                    <a:pt x="246" y="25"/>
                  </a:lnTo>
                  <a:lnTo>
                    <a:pt x="247" y="26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50" y="29"/>
                  </a:lnTo>
                  <a:lnTo>
                    <a:pt x="252" y="29"/>
                  </a:lnTo>
                  <a:lnTo>
                    <a:pt x="254" y="31"/>
                  </a:lnTo>
                  <a:lnTo>
                    <a:pt x="255" y="34"/>
                  </a:lnTo>
                  <a:lnTo>
                    <a:pt x="255" y="34"/>
                  </a:lnTo>
                  <a:lnTo>
                    <a:pt x="258" y="34"/>
                  </a:lnTo>
                  <a:lnTo>
                    <a:pt x="261" y="34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9" y="26"/>
                  </a:lnTo>
                  <a:lnTo>
                    <a:pt x="271" y="29"/>
                  </a:lnTo>
                  <a:lnTo>
                    <a:pt x="271" y="29"/>
                  </a:lnTo>
                  <a:lnTo>
                    <a:pt x="273" y="29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1" y="25"/>
                  </a:lnTo>
                  <a:lnTo>
                    <a:pt x="271" y="23"/>
                  </a:lnTo>
                  <a:lnTo>
                    <a:pt x="269" y="23"/>
                  </a:lnTo>
                  <a:lnTo>
                    <a:pt x="269" y="23"/>
                  </a:lnTo>
                  <a:lnTo>
                    <a:pt x="268" y="23"/>
                  </a:lnTo>
                  <a:lnTo>
                    <a:pt x="266" y="23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9" y="18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4" y="22"/>
                  </a:lnTo>
                  <a:lnTo>
                    <a:pt x="277" y="20"/>
                  </a:lnTo>
                  <a:lnTo>
                    <a:pt x="274" y="20"/>
                  </a:lnTo>
                  <a:lnTo>
                    <a:pt x="271" y="17"/>
                  </a:lnTo>
                  <a:lnTo>
                    <a:pt x="269" y="17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3" y="18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52" y="14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2"/>
                  </a:lnTo>
                  <a:lnTo>
                    <a:pt x="255" y="11"/>
                  </a:lnTo>
                  <a:lnTo>
                    <a:pt x="258" y="11"/>
                  </a:lnTo>
                  <a:lnTo>
                    <a:pt x="260" y="9"/>
                  </a:lnTo>
                  <a:lnTo>
                    <a:pt x="261" y="11"/>
                  </a:lnTo>
                  <a:lnTo>
                    <a:pt x="265" y="12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2"/>
                  </a:lnTo>
                  <a:lnTo>
                    <a:pt x="265" y="11"/>
                  </a:lnTo>
                  <a:lnTo>
                    <a:pt x="265" y="11"/>
                  </a:lnTo>
                  <a:lnTo>
                    <a:pt x="263" y="9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60" y="6"/>
                  </a:lnTo>
                  <a:lnTo>
                    <a:pt x="260" y="6"/>
                  </a:lnTo>
                  <a:lnTo>
                    <a:pt x="260" y="4"/>
                  </a:lnTo>
                  <a:lnTo>
                    <a:pt x="261" y="4"/>
                  </a:lnTo>
                  <a:lnTo>
                    <a:pt x="268" y="3"/>
                  </a:lnTo>
                  <a:lnTo>
                    <a:pt x="271" y="4"/>
                  </a:lnTo>
                  <a:lnTo>
                    <a:pt x="274" y="4"/>
                  </a:lnTo>
                  <a:lnTo>
                    <a:pt x="276" y="3"/>
                  </a:lnTo>
                  <a:lnTo>
                    <a:pt x="276" y="3"/>
                  </a:lnTo>
                  <a:lnTo>
                    <a:pt x="274" y="3"/>
                  </a:lnTo>
                  <a:lnTo>
                    <a:pt x="273" y="3"/>
                  </a:lnTo>
                  <a:lnTo>
                    <a:pt x="271" y="3"/>
                  </a:lnTo>
                  <a:lnTo>
                    <a:pt x="271" y="1"/>
                  </a:lnTo>
                  <a:lnTo>
                    <a:pt x="273" y="1"/>
                  </a:lnTo>
                  <a:lnTo>
                    <a:pt x="2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7" name="Freeform 314">
              <a:extLst>
                <a:ext uri="{FF2B5EF4-FFF2-40B4-BE49-F238E27FC236}">
                  <a16:creationId xmlns:a16="http://schemas.microsoft.com/office/drawing/2014/main" id="{A9B5CEBD-BA99-E389-CAE2-799409CD0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411" y="1377086"/>
              <a:ext cx="1325471" cy="600360"/>
            </a:xfrm>
            <a:custGeom>
              <a:avLst/>
              <a:gdLst>
                <a:gd name="T0" fmla="*/ 496 w 680"/>
                <a:gd name="T1" fmla="*/ 228 h 308"/>
                <a:gd name="T2" fmla="*/ 462 w 680"/>
                <a:gd name="T3" fmla="*/ 277 h 308"/>
                <a:gd name="T4" fmla="*/ 445 w 680"/>
                <a:gd name="T5" fmla="*/ 230 h 308"/>
                <a:gd name="T6" fmla="*/ 119 w 680"/>
                <a:gd name="T7" fmla="*/ 222 h 308"/>
                <a:gd name="T8" fmla="*/ 68 w 680"/>
                <a:gd name="T9" fmla="*/ 299 h 308"/>
                <a:gd name="T10" fmla="*/ 4 w 680"/>
                <a:gd name="T11" fmla="*/ 277 h 308"/>
                <a:gd name="T12" fmla="*/ 24 w 680"/>
                <a:gd name="T13" fmla="*/ 231 h 308"/>
                <a:gd name="T14" fmla="*/ 316 w 680"/>
                <a:gd name="T15" fmla="*/ 187 h 308"/>
                <a:gd name="T16" fmla="*/ 469 w 680"/>
                <a:gd name="T17" fmla="*/ 201 h 308"/>
                <a:gd name="T18" fmla="*/ 432 w 680"/>
                <a:gd name="T19" fmla="*/ 187 h 308"/>
                <a:gd name="T20" fmla="*/ 70 w 680"/>
                <a:gd name="T21" fmla="*/ 178 h 308"/>
                <a:gd name="T22" fmla="*/ 119 w 680"/>
                <a:gd name="T23" fmla="*/ 173 h 308"/>
                <a:gd name="T24" fmla="*/ 335 w 680"/>
                <a:gd name="T25" fmla="*/ 162 h 308"/>
                <a:gd name="T26" fmla="*/ 320 w 680"/>
                <a:gd name="T27" fmla="*/ 152 h 308"/>
                <a:gd name="T28" fmla="*/ 409 w 680"/>
                <a:gd name="T29" fmla="*/ 170 h 308"/>
                <a:gd name="T30" fmla="*/ 387 w 680"/>
                <a:gd name="T31" fmla="*/ 200 h 308"/>
                <a:gd name="T32" fmla="*/ 341 w 680"/>
                <a:gd name="T33" fmla="*/ 176 h 308"/>
                <a:gd name="T34" fmla="*/ 358 w 680"/>
                <a:gd name="T35" fmla="*/ 163 h 308"/>
                <a:gd name="T36" fmla="*/ 379 w 680"/>
                <a:gd name="T37" fmla="*/ 152 h 308"/>
                <a:gd name="T38" fmla="*/ 257 w 680"/>
                <a:gd name="T39" fmla="*/ 163 h 308"/>
                <a:gd name="T40" fmla="*/ 275 w 680"/>
                <a:gd name="T41" fmla="*/ 171 h 308"/>
                <a:gd name="T42" fmla="*/ 227 w 680"/>
                <a:gd name="T43" fmla="*/ 204 h 308"/>
                <a:gd name="T44" fmla="*/ 197 w 680"/>
                <a:gd name="T45" fmla="*/ 196 h 308"/>
                <a:gd name="T46" fmla="*/ 166 w 680"/>
                <a:gd name="T47" fmla="*/ 196 h 308"/>
                <a:gd name="T48" fmla="*/ 155 w 680"/>
                <a:gd name="T49" fmla="*/ 179 h 308"/>
                <a:gd name="T50" fmla="*/ 145 w 680"/>
                <a:gd name="T51" fmla="*/ 160 h 308"/>
                <a:gd name="T52" fmla="*/ 223 w 680"/>
                <a:gd name="T53" fmla="*/ 184 h 308"/>
                <a:gd name="T54" fmla="*/ 522 w 680"/>
                <a:gd name="T55" fmla="*/ 149 h 308"/>
                <a:gd name="T56" fmla="*/ 451 w 680"/>
                <a:gd name="T57" fmla="*/ 141 h 308"/>
                <a:gd name="T58" fmla="*/ 499 w 680"/>
                <a:gd name="T59" fmla="*/ 157 h 308"/>
                <a:gd name="T60" fmla="*/ 537 w 680"/>
                <a:gd name="T61" fmla="*/ 185 h 308"/>
                <a:gd name="T62" fmla="*/ 633 w 680"/>
                <a:gd name="T63" fmla="*/ 176 h 308"/>
                <a:gd name="T64" fmla="*/ 660 w 680"/>
                <a:gd name="T65" fmla="*/ 203 h 308"/>
                <a:gd name="T66" fmla="*/ 614 w 680"/>
                <a:gd name="T67" fmla="*/ 209 h 308"/>
                <a:gd name="T68" fmla="*/ 540 w 680"/>
                <a:gd name="T69" fmla="*/ 214 h 308"/>
                <a:gd name="T70" fmla="*/ 502 w 680"/>
                <a:gd name="T71" fmla="*/ 207 h 308"/>
                <a:gd name="T72" fmla="*/ 467 w 680"/>
                <a:gd name="T73" fmla="*/ 162 h 308"/>
                <a:gd name="T74" fmla="*/ 425 w 680"/>
                <a:gd name="T75" fmla="*/ 141 h 308"/>
                <a:gd name="T76" fmla="*/ 127 w 680"/>
                <a:gd name="T77" fmla="*/ 160 h 308"/>
                <a:gd name="T78" fmla="*/ 97 w 680"/>
                <a:gd name="T79" fmla="*/ 167 h 308"/>
                <a:gd name="T80" fmla="*/ 65 w 680"/>
                <a:gd name="T81" fmla="*/ 171 h 308"/>
                <a:gd name="T82" fmla="*/ 92 w 680"/>
                <a:gd name="T83" fmla="*/ 135 h 308"/>
                <a:gd name="T84" fmla="*/ 502 w 680"/>
                <a:gd name="T85" fmla="*/ 126 h 308"/>
                <a:gd name="T86" fmla="*/ 451 w 680"/>
                <a:gd name="T87" fmla="*/ 116 h 308"/>
                <a:gd name="T88" fmla="*/ 338 w 680"/>
                <a:gd name="T89" fmla="*/ 116 h 308"/>
                <a:gd name="T90" fmla="*/ 227 w 680"/>
                <a:gd name="T91" fmla="*/ 113 h 308"/>
                <a:gd name="T92" fmla="*/ 182 w 680"/>
                <a:gd name="T93" fmla="*/ 115 h 308"/>
                <a:gd name="T94" fmla="*/ 237 w 680"/>
                <a:gd name="T95" fmla="*/ 99 h 308"/>
                <a:gd name="T96" fmla="*/ 423 w 680"/>
                <a:gd name="T97" fmla="*/ 88 h 308"/>
                <a:gd name="T98" fmla="*/ 409 w 680"/>
                <a:gd name="T99" fmla="*/ 108 h 308"/>
                <a:gd name="T100" fmla="*/ 336 w 680"/>
                <a:gd name="T101" fmla="*/ 80 h 308"/>
                <a:gd name="T102" fmla="*/ 388 w 680"/>
                <a:gd name="T103" fmla="*/ 107 h 308"/>
                <a:gd name="T104" fmla="*/ 303 w 680"/>
                <a:gd name="T105" fmla="*/ 92 h 308"/>
                <a:gd name="T106" fmla="*/ 294 w 680"/>
                <a:gd name="T107" fmla="*/ 74 h 308"/>
                <a:gd name="T108" fmla="*/ 475 w 680"/>
                <a:gd name="T109" fmla="*/ 0 h 308"/>
                <a:gd name="T110" fmla="*/ 543 w 680"/>
                <a:gd name="T111" fmla="*/ 37 h 308"/>
                <a:gd name="T112" fmla="*/ 579 w 680"/>
                <a:gd name="T113" fmla="*/ 59 h 308"/>
                <a:gd name="T114" fmla="*/ 544 w 680"/>
                <a:gd name="T115" fmla="*/ 88 h 308"/>
                <a:gd name="T116" fmla="*/ 521 w 680"/>
                <a:gd name="T117" fmla="*/ 102 h 308"/>
                <a:gd name="T118" fmla="*/ 470 w 680"/>
                <a:gd name="T119" fmla="*/ 85 h 308"/>
                <a:gd name="T120" fmla="*/ 442 w 680"/>
                <a:gd name="T121" fmla="*/ 66 h 308"/>
                <a:gd name="T122" fmla="*/ 431 w 680"/>
                <a:gd name="T123" fmla="*/ 37 h 308"/>
                <a:gd name="T124" fmla="*/ 469 w 680"/>
                <a:gd name="T125" fmla="*/ 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0" h="308">
                  <a:moveTo>
                    <a:pt x="406" y="225"/>
                  </a:moveTo>
                  <a:lnTo>
                    <a:pt x="407" y="225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8"/>
                  </a:lnTo>
                  <a:lnTo>
                    <a:pt x="406" y="230"/>
                  </a:lnTo>
                  <a:lnTo>
                    <a:pt x="401" y="231"/>
                  </a:lnTo>
                  <a:lnTo>
                    <a:pt x="399" y="233"/>
                  </a:lnTo>
                  <a:lnTo>
                    <a:pt x="395" y="233"/>
                  </a:lnTo>
                  <a:lnTo>
                    <a:pt x="393" y="233"/>
                  </a:lnTo>
                  <a:lnTo>
                    <a:pt x="391" y="233"/>
                  </a:lnTo>
                  <a:lnTo>
                    <a:pt x="391" y="234"/>
                  </a:lnTo>
                  <a:lnTo>
                    <a:pt x="388" y="234"/>
                  </a:lnTo>
                  <a:lnTo>
                    <a:pt x="384" y="233"/>
                  </a:lnTo>
                  <a:lnTo>
                    <a:pt x="384" y="231"/>
                  </a:lnTo>
                  <a:lnTo>
                    <a:pt x="382" y="231"/>
                  </a:lnTo>
                  <a:lnTo>
                    <a:pt x="382" y="231"/>
                  </a:lnTo>
                  <a:lnTo>
                    <a:pt x="384" y="231"/>
                  </a:lnTo>
                  <a:lnTo>
                    <a:pt x="387" y="230"/>
                  </a:lnTo>
                  <a:lnTo>
                    <a:pt x="388" y="230"/>
                  </a:lnTo>
                  <a:lnTo>
                    <a:pt x="390" y="230"/>
                  </a:lnTo>
                  <a:lnTo>
                    <a:pt x="390" y="228"/>
                  </a:lnTo>
                  <a:lnTo>
                    <a:pt x="391" y="228"/>
                  </a:lnTo>
                  <a:lnTo>
                    <a:pt x="395" y="228"/>
                  </a:lnTo>
                  <a:lnTo>
                    <a:pt x="402" y="225"/>
                  </a:lnTo>
                  <a:lnTo>
                    <a:pt x="406" y="225"/>
                  </a:lnTo>
                  <a:close/>
                  <a:moveTo>
                    <a:pt x="469" y="223"/>
                  </a:moveTo>
                  <a:lnTo>
                    <a:pt x="473" y="223"/>
                  </a:lnTo>
                  <a:lnTo>
                    <a:pt x="478" y="225"/>
                  </a:lnTo>
                  <a:lnTo>
                    <a:pt x="481" y="226"/>
                  </a:lnTo>
                  <a:lnTo>
                    <a:pt x="483" y="226"/>
                  </a:lnTo>
                  <a:lnTo>
                    <a:pt x="484" y="228"/>
                  </a:lnTo>
                  <a:lnTo>
                    <a:pt x="486" y="230"/>
                  </a:lnTo>
                  <a:lnTo>
                    <a:pt x="492" y="228"/>
                  </a:lnTo>
                  <a:lnTo>
                    <a:pt x="496" y="228"/>
                  </a:lnTo>
                  <a:lnTo>
                    <a:pt x="503" y="228"/>
                  </a:lnTo>
                  <a:lnTo>
                    <a:pt x="510" y="230"/>
                  </a:lnTo>
                  <a:lnTo>
                    <a:pt x="513" y="231"/>
                  </a:lnTo>
                  <a:lnTo>
                    <a:pt x="513" y="233"/>
                  </a:lnTo>
                  <a:lnTo>
                    <a:pt x="513" y="233"/>
                  </a:lnTo>
                  <a:lnTo>
                    <a:pt x="511" y="236"/>
                  </a:lnTo>
                  <a:lnTo>
                    <a:pt x="511" y="237"/>
                  </a:lnTo>
                  <a:lnTo>
                    <a:pt x="508" y="241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05" y="244"/>
                  </a:lnTo>
                  <a:lnTo>
                    <a:pt x="503" y="245"/>
                  </a:lnTo>
                  <a:lnTo>
                    <a:pt x="500" y="248"/>
                  </a:lnTo>
                  <a:lnTo>
                    <a:pt x="500" y="248"/>
                  </a:lnTo>
                  <a:lnTo>
                    <a:pt x="496" y="250"/>
                  </a:lnTo>
                  <a:lnTo>
                    <a:pt x="497" y="250"/>
                  </a:lnTo>
                  <a:lnTo>
                    <a:pt x="499" y="252"/>
                  </a:lnTo>
                  <a:lnTo>
                    <a:pt x="497" y="253"/>
                  </a:lnTo>
                  <a:lnTo>
                    <a:pt x="496" y="256"/>
                  </a:lnTo>
                  <a:lnTo>
                    <a:pt x="492" y="259"/>
                  </a:lnTo>
                  <a:lnTo>
                    <a:pt x="491" y="261"/>
                  </a:lnTo>
                  <a:lnTo>
                    <a:pt x="488" y="263"/>
                  </a:lnTo>
                  <a:lnTo>
                    <a:pt x="486" y="264"/>
                  </a:lnTo>
                  <a:lnTo>
                    <a:pt x="484" y="264"/>
                  </a:lnTo>
                  <a:lnTo>
                    <a:pt x="470" y="263"/>
                  </a:lnTo>
                  <a:lnTo>
                    <a:pt x="467" y="263"/>
                  </a:lnTo>
                  <a:lnTo>
                    <a:pt x="458" y="263"/>
                  </a:lnTo>
                  <a:lnTo>
                    <a:pt x="459" y="264"/>
                  </a:lnTo>
                  <a:lnTo>
                    <a:pt x="462" y="264"/>
                  </a:lnTo>
                  <a:lnTo>
                    <a:pt x="464" y="266"/>
                  </a:lnTo>
                  <a:lnTo>
                    <a:pt x="467" y="269"/>
                  </a:lnTo>
                  <a:lnTo>
                    <a:pt x="467" y="269"/>
                  </a:lnTo>
                  <a:lnTo>
                    <a:pt x="467" y="270"/>
                  </a:lnTo>
                  <a:lnTo>
                    <a:pt x="467" y="272"/>
                  </a:lnTo>
                  <a:lnTo>
                    <a:pt x="467" y="272"/>
                  </a:lnTo>
                  <a:lnTo>
                    <a:pt x="462" y="277"/>
                  </a:lnTo>
                  <a:lnTo>
                    <a:pt x="461" y="280"/>
                  </a:lnTo>
                  <a:lnTo>
                    <a:pt x="461" y="283"/>
                  </a:lnTo>
                  <a:lnTo>
                    <a:pt x="459" y="283"/>
                  </a:lnTo>
                  <a:lnTo>
                    <a:pt x="453" y="283"/>
                  </a:lnTo>
                  <a:lnTo>
                    <a:pt x="451" y="283"/>
                  </a:lnTo>
                  <a:lnTo>
                    <a:pt x="447" y="283"/>
                  </a:lnTo>
                  <a:lnTo>
                    <a:pt x="443" y="283"/>
                  </a:lnTo>
                  <a:lnTo>
                    <a:pt x="443" y="278"/>
                  </a:lnTo>
                  <a:lnTo>
                    <a:pt x="443" y="274"/>
                  </a:lnTo>
                  <a:lnTo>
                    <a:pt x="443" y="270"/>
                  </a:lnTo>
                  <a:lnTo>
                    <a:pt x="439" y="263"/>
                  </a:lnTo>
                  <a:lnTo>
                    <a:pt x="439" y="261"/>
                  </a:lnTo>
                  <a:lnTo>
                    <a:pt x="437" y="259"/>
                  </a:lnTo>
                  <a:lnTo>
                    <a:pt x="437" y="258"/>
                  </a:lnTo>
                  <a:lnTo>
                    <a:pt x="437" y="256"/>
                  </a:lnTo>
                  <a:lnTo>
                    <a:pt x="437" y="253"/>
                  </a:lnTo>
                  <a:lnTo>
                    <a:pt x="437" y="252"/>
                  </a:lnTo>
                  <a:lnTo>
                    <a:pt x="437" y="247"/>
                  </a:lnTo>
                  <a:lnTo>
                    <a:pt x="437" y="241"/>
                  </a:lnTo>
                  <a:lnTo>
                    <a:pt x="437" y="239"/>
                  </a:lnTo>
                  <a:lnTo>
                    <a:pt x="437" y="237"/>
                  </a:lnTo>
                  <a:lnTo>
                    <a:pt x="437" y="237"/>
                  </a:lnTo>
                  <a:lnTo>
                    <a:pt x="439" y="236"/>
                  </a:lnTo>
                  <a:lnTo>
                    <a:pt x="440" y="236"/>
                  </a:lnTo>
                  <a:lnTo>
                    <a:pt x="440" y="236"/>
                  </a:lnTo>
                  <a:lnTo>
                    <a:pt x="447" y="237"/>
                  </a:lnTo>
                  <a:lnTo>
                    <a:pt x="450" y="237"/>
                  </a:lnTo>
                  <a:lnTo>
                    <a:pt x="451" y="237"/>
                  </a:lnTo>
                  <a:lnTo>
                    <a:pt x="451" y="237"/>
                  </a:lnTo>
                  <a:lnTo>
                    <a:pt x="450" y="237"/>
                  </a:lnTo>
                  <a:lnTo>
                    <a:pt x="448" y="236"/>
                  </a:lnTo>
                  <a:lnTo>
                    <a:pt x="445" y="234"/>
                  </a:lnTo>
                  <a:lnTo>
                    <a:pt x="445" y="231"/>
                  </a:lnTo>
                  <a:lnTo>
                    <a:pt x="445" y="231"/>
                  </a:lnTo>
                  <a:lnTo>
                    <a:pt x="443" y="231"/>
                  </a:lnTo>
                  <a:lnTo>
                    <a:pt x="445" y="230"/>
                  </a:lnTo>
                  <a:lnTo>
                    <a:pt x="445" y="230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50" y="226"/>
                  </a:lnTo>
                  <a:lnTo>
                    <a:pt x="455" y="225"/>
                  </a:lnTo>
                  <a:lnTo>
                    <a:pt x="462" y="225"/>
                  </a:lnTo>
                  <a:lnTo>
                    <a:pt x="464" y="225"/>
                  </a:lnTo>
                  <a:lnTo>
                    <a:pt x="467" y="223"/>
                  </a:lnTo>
                  <a:lnTo>
                    <a:pt x="469" y="223"/>
                  </a:lnTo>
                  <a:close/>
                  <a:moveTo>
                    <a:pt x="63" y="212"/>
                  </a:moveTo>
                  <a:lnTo>
                    <a:pt x="67" y="214"/>
                  </a:lnTo>
                  <a:lnTo>
                    <a:pt x="68" y="214"/>
                  </a:lnTo>
                  <a:lnTo>
                    <a:pt x="73" y="217"/>
                  </a:lnTo>
                  <a:lnTo>
                    <a:pt x="78" y="218"/>
                  </a:lnTo>
                  <a:lnTo>
                    <a:pt x="86" y="222"/>
                  </a:lnTo>
                  <a:lnTo>
                    <a:pt x="92" y="222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93" y="223"/>
                  </a:lnTo>
                  <a:lnTo>
                    <a:pt x="95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8" y="225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100" y="228"/>
                  </a:lnTo>
                  <a:lnTo>
                    <a:pt x="103" y="223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11" y="222"/>
                  </a:lnTo>
                  <a:lnTo>
                    <a:pt x="114" y="222"/>
                  </a:lnTo>
                  <a:lnTo>
                    <a:pt x="119" y="222"/>
                  </a:lnTo>
                  <a:lnTo>
                    <a:pt x="120" y="222"/>
                  </a:lnTo>
                  <a:lnTo>
                    <a:pt x="125" y="223"/>
                  </a:lnTo>
                  <a:lnTo>
                    <a:pt x="130" y="225"/>
                  </a:lnTo>
                  <a:lnTo>
                    <a:pt x="133" y="228"/>
                  </a:lnTo>
                  <a:lnTo>
                    <a:pt x="144" y="236"/>
                  </a:lnTo>
                  <a:lnTo>
                    <a:pt x="149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2" y="244"/>
                  </a:lnTo>
                  <a:lnTo>
                    <a:pt x="150" y="244"/>
                  </a:lnTo>
                  <a:lnTo>
                    <a:pt x="150" y="245"/>
                  </a:lnTo>
                  <a:lnTo>
                    <a:pt x="142" y="247"/>
                  </a:lnTo>
                  <a:lnTo>
                    <a:pt x="139" y="248"/>
                  </a:lnTo>
                  <a:lnTo>
                    <a:pt x="136" y="250"/>
                  </a:lnTo>
                  <a:lnTo>
                    <a:pt x="128" y="253"/>
                  </a:lnTo>
                  <a:lnTo>
                    <a:pt x="122" y="255"/>
                  </a:lnTo>
                  <a:lnTo>
                    <a:pt x="114" y="259"/>
                  </a:lnTo>
                  <a:lnTo>
                    <a:pt x="100" y="266"/>
                  </a:lnTo>
                  <a:lnTo>
                    <a:pt x="98" y="266"/>
                  </a:lnTo>
                  <a:lnTo>
                    <a:pt x="98" y="267"/>
                  </a:lnTo>
                  <a:lnTo>
                    <a:pt x="93" y="274"/>
                  </a:lnTo>
                  <a:lnTo>
                    <a:pt x="92" y="275"/>
                  </a:lnTo>
                  <a:lnTo>
                    <a:pt x="89" y="277"/>
                  </a:lnTo>
                  <a:lnTo>
                    <a:pt x="84" y="277"/>
                  </a:lnTo>
                  <a:lnTo>
                    <a:pt x="82" y="278"/>
                  </a:lnTo>
                  <a:lnTo>
                    <a:pt x="82" y="280"/>
                  </a:lnTo>
                  <a:lnTo>
                    <a:pt x="81" y="285"/>
                  </a:lnTo>
                  <a:lnTo>
                    <a:pt x="79" y="286"/>
                  </a:lnTo>
                  <a:lnTo>
                    <a:pt x="79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6" y="297"/>
                  </a:lnTo>
                  <a:lnTo>
                    <a:pt x="71" y="299"/>
                  </a:lnTo>
                  <a:lnTo>
                    <a:pt x="68" y="299"/>
                  </a:lnTo>
                  <a:lnTo>
                    <a:pt x="63" y="300"/>
                  </a:lnTo>
                  <a:lnTo>
                    <a:pt x="63" y="300"/>
                  </a:lnTo>
                  <a:lnTo>
                    <a:pt x="62" y="299"/>
                  </a:lnTo>
                  <a:lnTo>
                    <a:pt x="60" y="299"/>
                  </a:lnTo>
                  <a:lnTo>
                    <a:pt x="60" y="299"/>
                  </a:lnTo>
                  <a:lnTo>
                    <a:pt x="54" y="304"/>
                  </a:lnTo>
                  <a:lnTo>
                    <a:pt x="48" y="305"/>
                  </a:lnTo>
                  <a:lnTo>
                    <a:pt x="46" y="307"/>
                  </a:lnTo>
                  <a:lnTo>
                    <a:pt x="45" y="308"/>
                  </a:lnTo>
                  <a:lnTo>
                    <a:pt x="43" y="308"/>
                  </a:lnTo>
                  <a:lnTo>
                    <a:pt x="40" y="308"/>
                  </a:lnTo>
                  <a:lnTo>
                    <a:pt x="38" y="307"/>
                  </a:lnTo>
                  <a:lnTo>
                    <a:pt x="37" y="307"/>
                  </a:lnTo>
                  <a:lnTo>
                    <a:pt x="37" y="305"/>
                  </a:lnTo>
                  <a:lnTo>
                    <a:pt x="34" y="299"/>
                  </a:lnTo>
                  <a:lnTo>
                    <a:pt x="32" y="297"/>
                  </a:lnTo>
                  <a:lnTo>
                    <a:pt x="30" y="296"/>
                  </a:lnTo>
                  <a:lnTo>
                    <a:pt x="27" y="293"/>
                  </a:lnTo>
                  <a:lnTo>
                    <a:pt x="27" y="293"/>
                  </a:lnTo>
                  <a:lnTo>
                    <a:pt x="16" y="288"/>
                  </a:lnTo>
                  <a:lnTo>
                    <a:pt x="11" y="286"/>
                  </a:lnTo>
                  <a:lnTo>
                    <a:pt x="10" y="285"/>
                  </a:lnTo>
                  <a:lnTo>
                    <a:pt x="8" y="285"/>
                  </a:lnTo>
                  <a:lnTo>
                    <a:pt x="2" y="285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" y="283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2" y="280"/>
                  </a:lnTo>
                  <a:lnTo>
                    <a:pt x="2" y="280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5" y="277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7" y="272"/>
                  </a:lnTo>
                  <a:lnTo>
                    <a:pt x="8" y="272"/>
                  </a:lnTo>
                  <a:lnTo>
                    <a:pt x="10" y="269"/>
                  </a:lnTo>
                  <a:lnTo>
                    <a:pt x="11" y="269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6"/>
                  </a:lnTo>
                  <a:lnTo>
                    <a:pt x="13" y="264"/>
                  </a:lnTo>
                  <a:lnTo>
                    <a:pt x="13" y="263"/>
                  </a:lnTo>
                  <a:lnTo>
                    <a:pt x="13" y="261"/>
                  </a:lnTo>
                  <a:lnTo>
                    <a:pt x="13" y="261"/>
                  </a:lnTo>
                  <a:lnTo>
                    <a:pt x="13" y="259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6"/>
                  </a:lnTo>
                  <a:lnTo>
                    <a:pt x="19" y="256"/>
                  </a:lnTo>
                  <a:lnTo>
                    <a:pt x="18" y="256"/>
                  </a:lnTo>
                  <a:lnTo>
                    <a:pt x="16" y="256"/>
                  </a:lnTo>
                  <a:lnTo>
                    <a:pt x="16" y="255"/>
                  </a:lnTo>
                  <a:lnTo>
                    <a:pt x="15" y="255"/>
                  </a:lnTo>
                  <a:lnTo>
                    <a:pt x="16" y="253"/>
                  </a:lnTo>
                  <a:lnTo>
                    <a:pt x="18" y="250"/>
                  </a:lnTo>
                  <a:lnTo>
                    <a:pt x="19" y="250"/>
                  </a:lnTo>
                  <a:lnTo>
                    <a:pt x="21" y="245"/>
                  </a:lnTo>
                  <a:lnTo>
                    <a:pt x="26" y="242"/>
                  </a:lnTo>
                  <a:lnTo>
                    <a:pt x="27" y="23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29" y="233"/>
                  </a:lnTo>
                  <a:lnTo>
                    <a:pt x="26" y="233"/>
                  </a:lnTo>
                  <a:lnTo>
                    <a:pt x="24" y="231"/>
                  </a:lnTo>
                  <a:lnTo>
                    <a:pt x="24" y="230"/>
                  </a:lnTo>
                  <a:lnTo>
                    <a:pt x="19" y="222"/>
                  </a:lnTo>
                  <a:lnTo>
                    <a:pt x="18" y="220"/>
                  </a:lnTo>
                  <a:lnTo>
                    <a:pt x="18" y="220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35" y="215"/>
                  </a:lnTo>
                  <a:lnTo>
                    <a:pt x="48" y="215"/>
                  </a:lnTo>
                  <a:lnTo>
                    <a:pt x="60" y="214"/>
                  </a:lnTo>
                  <a:lnTo>
                    <a:pt x="63" y="212"/>
                  </a:lnTo>
                  <a:close/>
                  <a:moveTo>
                    <a:pt x="412" y="211"/>
                  </a:moveTo>
                  <a:lnTo>
                    <a:pt x="414" y="211"/>
                  </a:lnTo>
                  <a:lnTo>
                    <a:pt x="414" y="212"/>
                  </a:lnTo>
                  <a:lnTo>
                    <a:pt x="414" y="212"/>
                  </a:lnTo>
                  <a:lnTo>
                    <a:pt x="412" y="214"/>
                  </a:lnTo>
                  <a:lnTo>
                    <a:pt x="409" y="215"/>
                  </a:lnTo>
                  <a:lnTo>
                    <a:pt x="407" y="214"/>
                  </a:lnTo>
                  <a:lnTo>
                    <a:pt x="407" y="214"/>
                  </a:lnTo>
                  <a:lnTo>
                    <a:pt x="410" y="211"/>
                  </a:lnTo>
                  <a:lnTo>
                    <a:pt x="412" y="211"/>
                  </a:lnTo>
                  <a:close/>
                  <a:moveTo>
                    <a:pt x="437" y="211"/>
                  </a:moveTo>
                  <a:lnTo>
                    <a:pt x="439" y="211"/>
                  </a:lnTo>
                  <a:lnTo>
                    <a:pt x="442" y="212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0" y="214"/>
                  </a:lnTo>
                  <a:lnTo>
                    <a:pt x="436" y="212"/>
                  </a:lnTo>
                  <a:lnTo>
                    <a:pt x="434" y="212"/>
                  </a:lnTo>
                  <a:lnTo>
                    <a:pt x="434" y="212"/>
                  </a:lnTo>
                  <a:lnTo>
                    <a:pt x="436" y="211"/>
                  </a:lnTo>
                  <a:lnTo>
                    <a:pt x="436" y="211"/>
                  </a:lnTo>
                  <a:lnTo>
                    <a:pt x="437" y="211"/>
                  </a:lnTo>
                  <a:close/>
                  <a:moveTo>
                    <a:pt x="311" y="187"/>
                  </a:moveTo>
                  <a:lnTo>
                    <a:pt x="316" y="187"/>
                  </a:lnTo>
                  <a:lnTo>
                    <a:pt x="317" y="189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0" y="193"/>
                  </a:lnTo>
                  <a:lnTo>
                    <a:pt x="322" y="195"/>
                  </a:lnTo>
                  <a:lnTo>
                    <a:pt x="322" y="195"/>
                  </a:lnTo>
                  <a:lnTo>
                    <a:pt x="320" y="196"/>
                  </a:lnTo>
                  <a:lnTo>
                    <a:pt x="320" y="196"/>
                  </a:lnTo>
                  <a:lnTo>
                    <a:pt x="319" y="198"/>
                  </a:lnTo>
                  <a:lnTo>
                    <a:pt x="314" y="198"/>
                  </a:lnTo>
                  <a:lnTo>
                    <a:pt x="313" y="200"/>
                  </a:lnTo>
                  <a:lnTo>
                    <a:pt x="308" y="198"/>
                  </a:lnTo>
                  <a:lnTo>
                    <a:pt x="305" y="196"/>
                  </a:lnTo>
                  <a:lnTo>
                    <a:pt x="303" y="195"/>
                  </a:lnTo>
                  <a:lnTo>
                    <a:pt x="303" y="195"/>
                  </a:lnTo>
                  <a:lnTo>
                    <a:pt x="305" y="195"/>
                  </a:lnTo>
                  <a:lnTo>
                    <a:pt x="305" y="193"/>
                  </a:lnTo>
                  <a:lnTo>
                    <a:pt x="306" y="190"/>
                  </a:lnTo>
                  <a:lnTo>
                    <a:pt x="306" y="190"/>
                  </a:lnTo>
                  <a:lnTo>
                    <a:pt x="309" y="187"/>
                  </a:lnTo>
                  <a:lnTo>
                    <a:pt x="311" y="187"/>
                  </a:lnTo>
                  <a:close/>
                  <a:moveTo>
                    <a:pt x="448" y="181"/>
                  </a:moveTo>
                  <a:lnTo>
                    <a:pt x="451" y="182"/>
                  </a:lnTo>
                  <a:lnTo>
                    <a:pt x="455" y="182"/>
                  </a:lnTo>
                  <a:lnTo>
                    <a:pt x="458" y="184"/>
                  </a:lnTo>
                  <a:lnTo>
                    <a:pt x="462" y="187"/>
                  </a:lnTo>
                  <a:lnTo>
                    <a:pt x="464" y="190"/>
                  </a:lnTo>
                  <a:lnTo>
                    <a:pt x="466" y="192"/>
                  </a:lnTo>
                  <a:lnTo>
                    <a:pt x="467" y="193"/>
                  </a:lnTo>
                  <a:lnTo>
                    <a:pt x="469" y="196"/>
                  </a:lnTo>
                  <a:lnTo>
                    <a:pt x="467" y="196"/>
                  </a:lnTo>
                  <a:lnTo>
                    <a:pt x="467" y="198"/>
                  </a:lnTo>
                  <a:lnTo>
                    <a:pt x="467" y="200"/>
                  </a:lnTo>
                  <a:lnTo>
                    <a:pt x="469" y="201"/>
                  </a:lnTo>
                  <a:lnTo>
                    <a:pt x="469" y="203"/>
                  </a:lnTo>
                  <a:lnTo>
                    <a:pt x="469" y="204"/>
                  </a:lnTo>
                  <a:lnTo>
                    <a:pt x="469" y="206"/>
                  </a:lnTo>
                  <a:lnTo>
                    <a:pt x="469" y="207"/>
                  </a:lnTo>
                  <a:lnTo>
                    <a:pt x="467" y="207"/>
                  </a:lnTo>
                  <a:lnTo>
                    <a:pt x="467" y="207"/>
                  </a:lnTo>
                  <a:lnTo>
                    <a:pt x="467" y="209"/>
                  </a:lnTo>
                  <a:lnTo>
                    <a:pt x="467" y="209"/>
                  </a:lnTo>
                  <a:lnTo>
                    <a:pt x="466" y="209"/>
                  </a:lnTo>
                  <a:lnTo>
                    <a:pt x="461" y="211"/>
                  </a:lnTo>
                  <a:lnTo>
                    <a:pt x="458" y="211"/>
                  </a:lnTo>
                  <a:lnTo>
                    <a:pt x="453" y="211"/>
                  </a:lnTo>
                  <a:lnTo>
                    <a:pt x="451" y="211"/>
                  </a:lnTo>
                  <a:lnTo>
                    <a:pt x="450" y="209"/>
                  </a:lnTo>
                  <a:lnTo>
                    <a:pt x="447" y="209"/>
                  </a:lnTo>
                  <a:lnTo>
                    <a:pt x="442" y="206"/>
                  </a:lnTo>
                  <a:lnTo>
                    <a:pt x="440" y="206"/>
                  </a:lnTo>
                  <a:lnTo>
                    <a:pt x="434" y="204"/>
                  </a:lnTo>
                  <a:lnTo>
                    <a:pt x="431" y="201"/>
                  </a:lnTo>
                  <a:lnTo>
                    <a:pt x="429" y="201"/>
                  </a:lnTo>
                  <a:lnTo>
                    <a:pt x="428" y="203"/>
                  </a:lnTo>
                  <a:lnTo>
                    <a:pt x="428" y="201"/>
                  </a:lnTo>
                  <a:lnTo>
                    <a:pt x="428" y="201"/>
                  </a:lnTo>
                  <a:lnTo>
                    <a:pt x="428" y="200"/>
                  </a:lnTo>
                  <a:lnTo>
                    <a:pt x="426" y="200"/>
                  </a:lnTo>
                  <a:lnTo>
                    <a:pt x="425" y="200"/>
                  </a:lnTo>
                  <a:lnTo>
                    <a:pt x="423" y="200"/>
                  </a:lnTo>
                  <a:lnTo>
                    <a:pt x="423" y="200"/>
                  </a:lnTo>
                  <a:lnTo>
                    <a:pt x="423" y="198"/>
                  </a:lnTo>
                  <a:lnTo>
                    <a:pt x="425" y="196"/>
                  </a:lnTo>
                  <a:lnTo>
                    <a:pt x="426" y="193"/>
                  </a:lnTo>
                  <a:lnTo>
                    <a:pt x="428" y="193"/>
                  </a:lnTo>
                  <a:lnTo>
                    <a:pt x="429" y="193"/>
                  </a:lnTo>
                  <a:lnTo>
                    <a:pt x="431" y="192"/>
                  </a:lnTo>
                  <a:lnTo>
                    <a:pt x="431" y="190"/>
                  </a:lnTo>
                  <a:lnTo>
                    <a:pt x="432" y="187"/>
                  </a:lnTo>
                  <a:lnTo>
                    <a:pt x="434" y="185"/>
                  </a:lnTo>
                  <a:lnTo>
                    <a:pt x="437" y="184"/>
                  </a:lnTo>
                  <a:lnTo>
                    <a:pt x="445" y="182"/>
                  </a:lnTo>
                  <a:lnTo>
                    <a:pt x="448" y="181"/>
                  </a:lnTo>
                  <a:close/>
                  <a:moveTo>
                    <a:pt x="426" y="181"/>
                  </a:moveTo>
                  <a:lnTo>
                    <a:pt x="429" y="182"/>
                  </a:lnTo>
                  <a:lnTo>
                    <a:pt x="431" y="182"/>
                  </a:lnTo>
                  <a:lnTo>
                    <a:pt x="432" y="184"/>
                  </a:lnTo>
                  <a:lnTo>
                    <a:pt x="432" y="184"/>
                  </a:lnTo>
                  <a:lnTo>
                    <a:pt x="431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8" y="185"/>
                  </a:lnTo>
                  <a:lnTo>
                    <a:pt x="425" y="185"/>
                  </a:lnTo>
                  <a:lnTo>
                    <a:pt x="423" y="187"/>
                  </a:lnTo>
                  <a:lnTo>
                    <a:pt x="421" y="189"/>
                  </a:lnTo>
                  <a:lnTo>
                    <a:pt x="421" y="189"/>
                  </a:lnTo>
                  <a:lnTo>
                    <a:pt x="420" y="189"/>
                  </a:lnTo>
                  <a:lnTo>
                    <a:pt x="418" y="189"/>
                  </a:lnTo>
                  <a:lnTo>
                    <a:pt x="418" y="189"/>
                  </a:lnTo>
                  <a:lnTo>
                    <a:pt x="417" y="185"/>
                  </a:lnTo>
                  <a:lnTo>
                    <a:pt x="418" y="185"/>
                  </a:lnTo>
                  <a:lnTo>
                    <a:pt x="420" y="184"/>
                  </a:lnTo>
                  <a:lnTo>
                    <a:pt x="425" y="182"/>
                  </a:lnTo>
                  <a:lnTo>
                    <a:pt x="426" y="182"/>
                  </a:lnTo>
                  <a:lnTo>
                    <a:pt x="426" y="181"/>
                  </a:lnTo>
                  <a:lnTo>
                    <a:pt x="426" y="181"/>
                  </a:lnTo>
                  <a:lnTo>
                    <a:pt x="426" y="181"/>
                  </a:lnTo>
                  <a:close/>
                  <a:moveTo>
                    <a:pt x="71" y="173"/>
                  </a:moveTo>
                  <a:lnTo>
                    <a:pt x="73" y="173"/>
                  </a:lnTo>
                  <a:lnTo>
                    <a:pt x="73" y="173"/>
                  </a:lnTo>
                  <a:lnTo>
                    <a:pt x="71" y="174"/>
                  </a:lnTo>
                  <a:lnTo>
                    <a:pt x="71" y="176"/>
                  </a:lnTo>
                  <a:lnTo>
                    <a:pt x="71" y="17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3"/>
                  </a:lnTo>
                  <a:close/>
                  <a:moveTo>
                    <a:pt x="453" y="171"/>
                  </a:moveTo>
                  <a:lnTo>
                    <a:pt x="453" y="171"/>
                  </a:lnTo>
                  <a:lnTo>
                    <a:pt x="455" y="171"/>
                  </a:lnTo>
                  <a:lnTo>
                    <a:pt x="455" y="173"/>
                  </a:lnTo>
                  <a:lnTo>
                    <a:pt x="455" y="174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8"/>
                  </a:lnTo>
                  <a:lnTo>
                    <a:pt x="456" y="178"/>
                  </a:lnTo>
                  <a:lnTo>
                    <a:pt x="453" y="178"/>
                  </a:lnTo>
                  <a:lnTo>
                    <a:pt x="451" y="178"/>
                  </a:lnTo>
                  <a:lnTo>
                    <a:pt x="450" y="178"/>
                  </a:lnTo>
                  <a:lnTo>
                    <a:pt x="450" y="176"/>
                  </a:lnTo>
                  <a:lnTo>
                    <a:pt x="450" y="176"/>
                  </a:lnTo>
                  <a:lnTo>
                    <a:pt x="448" y="174"/>
                  </a:lnTo>
                  <a:lnTo>
                    <a:pt x="448" y="174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1"/>
                  </a:lnTo>
                  <a:lnTo>
                    <a:pt x="450" y="171"/>
                  </a:lnTo>
                  <a:lnTo>
                    <a:pt x="453" y="171"/>
                  </a:lnTo>
                  <a:close/>
                  <a:moveTo>
                    <a:pt x="119" y="167"/>
                  </a:moveTo>
                  <a:lnTo>
                    <a:pt x="120" y="168"/>
                  </a:lnTo>
                  <a:lnTo>
                    <a:pt x="122" y="168"/>
                  </a:lnTo>
                  <a:lnTo>
                    <a:pt x="119" y="171"/>
                  </a:lnTo>
                  <a:lnTo>
                    <a:pt x="119" y="173"/>
                  </a:lnTo>
                  <a:lnTo>
                    <a:pt x="116" y="176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4" y="185"/>
                  </a:lnTo>
                  <a:lnTo>
                    <a:pt x="103" y="184"/>
                  </a:lnTo>
                  <a:lnTo>
                    <a:pt x="98" y="184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3" y="182"/>
                  </a:lnTo>
                  <a:lnTo>
                    <a:pt x="95" y="181"/>
                  </a:lnTo>
                  <a:lnTo>
                    <a:pt x="97" y="179"/>
                  </a:lnTo>
                  <a:lnTo>
                    <a:pt x="100" y="178"/>
                  </a:lnTo>
                  <a:lnTo>
                    <a:pt x="104" y="173"/>
                  </a:lnTo>
                  <a:lnTo>
                    <a:pt x="109" y="171"/>
                  </a:lnTo>
                  <a:lnTo>
                    <a:pt x="112" y="171"/>
                  </a:lnTo>
                  <a:lnTo>
                    <a:pt x="116" y="168"/>
                  </a:lnTo>
                  <a:lnTo>
                    <a:pt x="117" y="167"/>
                  </a:lnTo>
                  <a:lnTo>
                    <a:pt x="119" y="167"/>
                  </a:lnTo>
                  <a:close/>
                  <a:moveTo>
                    <a:pt x="677" y="167"/>
                  </a:moveTo>
                  <a:lnTo>
                    <a:pt x="678" y="167"/>
                  </a:lnTo>
                  <a:lnTo>
                    <a:pt x="680" y="168"/>
                  </a:lnTo>
                  <a:lnTo>
                    <a:pt x="678" y="170"/>
                  </a:lnTo>
                  <a:lnTo>
                    <a:pt x="677" y="171"/>
                  </a:lnTo>
                  <a:lnTo>
                    <a:pt x="677" y="173"/>
                  </a:lnTo>
                  <a:lnTo>
                    <a:pt x="677" y="174"/>
                  </a:lnTo>
                  <a:lnTo>
                    <a:pt x="675" y="174"/>
                  </a:lnTo>
                  <a:lnTo>
                    <a:pt x="672" y="176"/>
                  </a:lnTo>
                  <a:lnTo>
                    <a:pt x="671" y="176"/>
                  </a:lnTo>
                  <a:lnTo>
                    <a:pt x="669" y="174"/>
                  </a:lnTo>
                  <a:lnTo>
                    <a:pt x="667" y="174"/>
                  </a:lnTo>
                  <a:lnTo>
                    <a:pt x="671" y="171"/>
                  </a:lnTo>
                  <a:lnTo>
                    <a:pt x="672" y="170"/>
                  </a:lnTo>
                  <a:lnTo>
                    <a:pt x="675" y="168"/>
                  </a:lnTo>
                  <a:lnTo>
                    <a:pt x="677" y="167"/>
                  </a:lnTo>
                  <a:close/>
                  <a:moveTo>
                    <a:pt x="330" y="162"/>
                  </a:moveTo>
                  <a:lnTo>
                    <a:pt x="335" y="162"/>
                  </a:lnTo>
                  <a:lnTo>
                    <a:pt x="336" y="162"/>
                  </a:lnTo>
                  <a:lnTo>
                    <a:pt x="338" y="165"/>
                  </a:lnTo>
                  <a:lnTo>
                    <a:pt x="338" y="168"/>
                  </a:lnTo>
                  <a:lnTo>
                    <a:pt x="339" y="168"/>
                  </a:lnTo>
                  <a:lnTo>
                    <a:pt x="343" y="170"/>
                  </a:lnTo>
                  <a:lnTo>
                    <a:pt x="346" y="171"/>
                  </a:lnTo>
                  <a:lnTo>
                    <a:pt x="346" y="173"/>
                  </a:lnTo>
                  <a:lnTo>
                    <a:pt x="344" y="173"/>
                  </a:lnTo>
                  <a:lnTo>
                    <a:pt x="341" y="173"/>
                  </a:lnTo>
                  <a:lnTo>
                    <a:pt x="339" y="174"/>
                  </a:lnTo>
                  <a:lnTo>
                    <a:pt x="338" y="176"/>
                  </a:lnTo>
                  <a:lnTo>
                    <a:pt x="336" y="178"/>
                  </a:lnTo>
                  <a:lnTo>
                    <a:pt x="332" y="178"/>
                  </a:lnTo>
                  <a:lnTo>
                    <a:pt x="327" y="178"/>
                  </a:lnTo>
                  <a:lnTo>
                    <a:pt x="327" y="176"/>
                  </a:lnTo>
                  <a:lnTo>
                    <a:pt x="330" y="173"/>
                  </a:lnTo>
                  <a:lnTo>
                    <a:pt x="328" y="171"/>
                  </a:lnTo>
                  <a:lnTo>
                    <a:pt x="319" y="174"/>
                  </a:lnTo>
                  <a:lnTo>
                    <a:pt x="317" y="173"/>
                  </a:lnTo>
                  <a:lnTo>
                    <a:pt x="319" y="170"/>
                  </a:lnTo>
                  <a:lnTo>
                    <a:pt x="317" y="170"/>
                  </a:lnTo>
                  <a:lnTo>
                    <a:pt x="313" y="170"/>
                  </a:lnTo>
                  <a:lnTo>
                    <a:pt x="311" y="167"/>
                  </a:lnTo>
                  <a:lnTo>
                    <a:pt x="311" y="165"/>
                  </a:lnTo>
                  <a:lnTo>
                    <a:pt x="316" y="163"/>
                  </a:lnTo>
                  <a:lnTo>
                    <a:pt x="322" y="163"/>
                  </a:lnTo>
                  <a:lnTo>
                    <a:pt x="330" y="162"/>
                  </a:lnTo>
                  <a:close/>
                  <a:moveTo>
                    <a:pt x="313" y="151"/>
                  </a:moveTo>
                  <a:lnTo>
                    <a:pt x="316" y="151"/>
                  </a:lnTo>
                  <a:lnTo>
                    <a:pt x="316" y="151"/>
                  </a:lnTo>
                  <a:lnTo>
                    <a:pt x="317" y="151"/>
                  </a:lnTo>
                  <a:lnTo>
                    <a:pt x="317" y="152"/>
                  </a:lnTo>
                  <a:lnTo>
                    <a:pt x="316" y="152"/>
                  </a:lnTo>
                  <a:lnTo>
                    <a:pt x="317" y="154"/>
                  </a:lnTo>
                  <a:lnTo>
                    <a:pt x="319" y="152"/>
                  </a:lnTo>
                  <a:lnTo>
                    <a:pt x="320" y="152"/>
                  </a:lnTo>
                  <a:lnTo>
                    <a:pt x="322" y="154"/>
                  </a:lnTo>
                  <a:lnTo>
                    <a:pt x="322" y="154"/>
                  </a:lnTo>
                  <a:lnTo>
                    <a:pt x="328" y="155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30" y="159"/>
                  </a:lnTo>
                  <a:lnTo>
                    <a:pt x="328" y="159"/>
                  </a:lnTo>
                  <a:lnTo>
                    <a:pt x="327" y="160"/>
                  </a:lnTo>
                  <a:lnTo>
                    <a:pt x="324" y="160"/>
                  </a:lnTo>
                  <a:lnTo>
                    <a:pt x="313" y="160"/>
                  </a:lnTo>
                  <a:lnTo>
                    <a:pt x="311" y="160"/>
                  </a:lnTo>
                  <a:lnTo>
                    <a:pt x="311" y="160"/>
                  </a:lnTo>
                  <a:lnTo>
                    <a:pt x="309" y="155"/>
                  </a:lnTo>
                  <a:lnTo>
                    <a:pt x="308" y="154"/>
                  </a:lnTo>
                  <a:lnTo>
                    <a:pt x="308" y="152"/>
                  </a:lnTo>
                  <a:lnTo>
                    <a:pt x="308" y="152"/>
                  </a:lnTo>
                  <a:lnTo>
                    <a:pt x="309" y="152"/>
                  </a:lnTo>
                  <a:lnTo>
                    <a:pt x="313" y="151"/>
                  </a:lnTo>
                  <a:close/>
                  <a:moveTo>
                    <a:pt x="393" y="149"/>
                  </a:moveTo>
                  <a:lnTo>
                    <a:pt x="396" y="151"/>
                  </a:lnTo>
                  <a:lnTo>
                    <a:pt x="399" y="152"/>
                  </a:lnTo>
                  <a:lnTo>
                    <a:pt x="399" y="154"/>
                  </a:lnTo>
                  <a:lnTo>
                    <a:pt x="404" y="154"/>
                  </a:lnTo>
                  <a:lnTo>
                    <a:pt x="406" y="155"/>
                  </a:lnTo>
                  <a:lnTo>
                    <a:pt x="407" y="155"/>
                  </a:lnTo>
                  <a:lnTo>
                    <a:pt x="407" y="157"/>
                  </a:lnTo>
                  <a:lnTo>
                    <a:pt x="407" y="159"/>
                  </a:lnTo>
                  <a:lnTo>
                    <a:pt x="407" y="159"/>
                  </a:lnTo>
                  <a:lnTo>
                    <a:pt x="407" y="160"/>
                  </a:lnTo>
                  <a:lnTo>
                    <a:pt x="407" y="160"/>
                  </a:lnTo>
                  <a:lnTo>
                    <a:pt x="407" y="162"/>
                  </a:lnTo>
                  <a:lnTo>
                    <a:pt x="409" y="163"/>
                  </a:lnTo>
                  <a:lnTo>
                    <a:pt x="410" y="165"/>
                  </a:lnTo>
                  <a:lnTo>
                    <a:pt x="410" y="167"/>
                  </a:lnTo>
                  <a:lnTo>
                    <a:pt x="410" y="167"/>
                  </a:lnTo>
                  <a:lnTo>
                    <a:pt x="409" y="170"/>
                  </a:lnTo>
                  <a:lnTo>
                    <a:pt x="409" y="171"/>
                  </a:lnTo>
                  <a:lnTo>
                    <a:pt x="409" y="173"/>
                  </a:lnTo>
                  <a:lnTo>
                    <a:pt x="409" y="174"/>
                  </a:lnTo>
                  <a:lnTo>
                    <a:pt x="409" y="174"/>
                  </a:lnTo>
                  <a:lnTo>
                    <a:pt x="407" y="176"/>
                  </a:lnTo>
                  <a:lnTo>
                    <a:pt x="404" y="178"/>
                  </a:lnTo>
                  <a:lnTo>
                    <a:pt x="406" y="178"/>
                  </a:lnTo>
                  <a:lnTo>
                    <a:pt x="412" y="179"/>
                  </a:lnTo>
                  <a:lnTo>
                    <a:pt x="412" y="181"/>
                  </a:lnTo>
                  <a:lnTo>
                    <a:pt x="412" y="184"/>
                  </a:lnTo>
                  <a:lnTo>
                    <a:pt x="412" y="187"/>
                  </a:lnTo>
                  <a:lnTo>
                    <a:pt x="412" y="187"/>
                  </a:lnTo>
                  <a:lnTo>
                    <a:pt x="410" y="187"/>
                  </a:lnTo>
                  <a:lnTo>
                    <a:pt x="409" y="185"/>
                  </a:lnTo>
                  <a:lnTo>
                    <a:pt x="404" y="187"/>
                  </a:lnTo>
                  <a:lnTo>
                    <a:pt x="406" y="192"/>
                  </a:lnTo>
                  <a:lnTo>
                    <a:pt x="407" y="195"/>
                  </a:lnTo>
                  <a:lnTo>
                    <a:pt x="407" y="195"/>
                  </a:lnTo>
                  <a:lnTo>
                    <a:pt x="407" y="196"/>
                  </a:lnTo>
                  <a:lnTo>
                    <a:pt x="406" y="196"/>
                  </a:lnTo>
                  <a:lnTo>
                    <a:pt x="406" y="196"/>
                  </a:lnTo>
                  <a:lnTo>
                    <a:pt x="404" y="195"/>
                  </a:lnTo>
                  <a:lnTo>
                    <a:pt x="402" y="193"/>
                  </a:lnTo>
                  <a:lnTo>
                    <a:pt x="402" y="193"/>
                  </a:lnTo>
                  <a:lnTo>
                    <a:pt x="402" y="195"/>
                  </a:lnTo>
                  <a:lnTo>
                    <a:pt x="402" y="195"/>
                  </a:lnTo>
                  <a:lnTo>
                    <a:pt x="402" y="196"/>
                  </a:lnTo>
                  <a:lnTo>
                    <a:pt x="404" y="198"/>
                  </a:lnTo>
                  <a:lnTo>
                    <a:pt x="402" y="198"/>
                  </a:lnTo>
                  <a:lnTo>
                    <a:pt x="401" y="200"/>
                  </a:lnTo>
                  <a:lnTo>
                    <a:pt x="399" y="200"/>
                  </a:lnTo>
                  <a:lnTo>
                    <a:pt x="395" y="200"/>
                  </a:lnTo>
                  <a:lnTo>
                    <a:pt x="393" y="200"/>
                  </a:lnTo>
                  <a:lnTo>
                    <a:pt x="391" y="200"/>
                  </a:lnTo>
                  <a:lnTo>
                    <a:pt x="388" y="200"/>
                  </a:lnTo>
                  <a:lnTo>
                    <a:pt x="387" y="200"/>
                  </a:lnTo>
                  <a:lnTo>
                    <a:pt x="385" y="200"/>
                  </a:lnTo>
                  <a:lnTo>
                    <a:pt x="384" y="198"/>
                  </a:lnTo>
                  <a:lnTo>
                    <a:pt x="382" y="198"/>
                  </a:lnTo>
                  <a:lnTo>
                    <a:pt x="379" y="200"/>
                  </a:lnTo>
                  <a:lnTo>
                    <a:pt x="376" y="200"/>
                  </a:lnTo>
                  <a:lnTo>
                    <a:pt x="371" y="200"/>
                  </a:lnTo>
                  <a:lnTo>
                    <a:pt x="369" y="200"/>
                  </a:lnTo>
                  <a:lnTo>
                    <a:pt x="369" y="198"/>
                  </a:lnTo>
                  <a:lnTo>
                    <a:pt x="368" y="195"/>
                  </a:lnTo>
                  <a:lnTo>
                    <a:pt x="368" y="193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69" y="192"/>
                  </a:lnTo>
                  <a:lnTo>
                    <a:pt x="365" y="190"/>
                  </a:lnTo>
                  <a:lnTo>
                    <a:pt x="363" y="190"/>
                  </a:lnTo>
                  <a:lnTo>
                    <a:pt x="365" y="189"/>
                  </a:lnTo>
                  <a:lnTo>
                    <a:pt x="365" y="189"/>
                  </a:lnTo>
                  <a:lnTo>
                    <a:pt x="369" y="187"/>
                  </a:lnTo>
                  <a:lnTo>
                    <a:pt x="374" y="184"/>
                  </a:lnTo>
                  <a:lnTo>
                    <a:pt x="377" y="182"/>
                  </a:lnTo>
                  <a:lnTo>
                    <a:pt x="377" y="181"/>
                  </a:lnTo>
                  <a:lnTo>
                    <a:pt x="380" y="181"/>
                  </a:lnTo>
                  <a:lnTo>
                    <a:pt x="385" y="181"/>
                  </a:lnTo>
                  <a:lnTo>
                    <a:pt x="385" y="179"/>
                  </a:lnTo>
                  <a:lnTo>
                    <a:pt x="376" y="179"/>
                  </a:lnTo>
                  <a:lnTo>
                    <a:pt x="361" y="182"/>
                  </a:lnTo>
                  <a:lnTo>
                    <a:pt x="357" y="182"/>
                  </a:lnTo>
                  <a:lnTo>
                    <a:pt x="354" y="182"/>
                  </a:lnTo>
                  <a:lnTo>
                    <a:pt x="338" y="185"/>
                  </a:lnTo>
                  <a:lnTo>
                    <a:pt x="336" y="185"/>
                  </a:lnTo>
                  <a:lnTo>
                    <a:pt x="335" y="184"/>
                  </a:lnTo>
                  <a:lnTo>
                    <a:pt x="333" y="182"/>
                  </a:lnTo>
                  <a:lnTo>
                    <a:pt x="335" y="181"/>
                  </a:lnTo>
                  <a:lnTo>
                    <a:pt x="339" y="179"/>
                  </a:lnTo>
                  <a:lnTo>
                    <a:pt x="341" y="178"/>
                  </a:lnTo>
                  <a:lnTo>
                    <a:pt x="341" y="176"/>
                  </a:lnTo>
                  <a:lnTo>
                    <a:pt x="343" y="174"/>
                  </a:lnTo>
                  <a:lnTo>
                    <a:pt x="346" y="174"/>
                  </a:lnTo>
                  <a:lnTo>
                    <a:pt x="350" y="176"/>
                  </a:lnTo>
                  <a:lnTo>
                    <a:pt x="354" y="178"/>
                  </a:lnTo>
                  <a:lnTo>
                    <a:pt x="355" y="178"/>
                  </a:lnTo>
                  <a:lnTo>
                    <a:pt x="358" y="178"/>
                  </a:lnTo>
                  <a:lnTo>
                    <a:pt x="360" y="176"/>
                  </a:lnTo>
                  <a:lnTo>
                    <a:pt x="360" y="176"/>
                  </a:lnTo>
                  <a:lnTo>
                    <a:pt x="355" y="178"/>
                  </a:lnTo>
                  <a:lnTo>
                    <a:pt x="355" y="176"/>
                  </a:lnTo>
                  <a:lnTo>
                    <a:pt x="354" y="174"/>
                  </a:lnTo>
                  <a:lnTo>
                    <a:pt x="354" y="174"/>
                  </a:lnTo>
                  <a:lnTo>
                    <a:pt x="352" y="173"/>
                  </a:lnTo>
                  <a:lnTo>
                    <a:pt x="352" y="173"/>
                  </a:lnTo>
                  <a:lnTo>
                    <a:pt x="354" y="171"/>
                  </a:lnTo>
                  <a:lnTo>
                    <a:pt x="349" y="170"/>
                  </a:lnTo>
                  <a:lnTo>
                    <a:pt x="347" y="170"/>
                  </a:lnTo>
                  <a:lnTo>
                    <a:pt x="347" y="168"/>
                  </a:lnTo>
                  <a:lnTo>
                    <a:pt x="347" y="168"/>
                  </a:lnTo>
                  <a:lnTo>
                    <a:pt x="349" y="167"/>
                  </a:lnTo>
                  <a:lnTo>
                    <a:pt x="352" y="163"/>
                  </a:lnTo>
                  <a:lnTo>
                    <a:pt x="352" y="163"/>
                  </a:lnTo>
                  <a:lnTo>
                    <a:pt x="347" y="163"/>
                  </a:lnTo>
                  <a:lnTo>
                    <a:pt x="346" y="163"/>
                  </a:lnTo>
                  <a:lnTo>
                    <a:pt x="343" y="162"/>
                  </a:lnTo>
                  <a:lnTo>
                    <a:pt x="344" y="160"/>
                  </a:lnTo>
                  <a:lnTo>
                    <a:pt x="346" y="159"/>
                  </a:lnTo>
                  <a:lnTo>
                    <a:pt x="347" y="157"/>
                  </a:lnTo>
                  <a:lnTo>
                    <a:pt x="349" y="157"/>
                  </a:lnTo>
                  <a:lnTo>
                    <a:pt x="350" y="157"/>
                  </a:lnTo>
                  <a:lnTo>
                    <a:pt x="354" y="157"/>
                  </a:lnTo>
                  <a:lnTo>
                    <a:pt x="355" y="159"/>
                  </a:lnTo>
                  <a:lnTo>
                    <a:pt x="358" y="160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58" y="163"/>
                  </a:lnTo>
                  <a:lnTo>
                    <a:pt x="361" y="165"/>
                  </a:lnTo>
                  <a:lnTo>
                    <a:pt x="371" y="170"/>
                  </a:lnTo>
                  <a:lnTo>
                    <a:pt x="373" y="171"/>
                  </a:lnTo>
                  <a:lnTo>
                    <a:pt x="374" y="173"/>
                  </a:lnTo>
                  <a:lnTo>
                    <a:pt x="376" y="173"/>
                  </a:lnTo>
                  <a:lnTo>
                    <a:pt x="377" y="173"/>
                  </a:lnTo>
                  <a:lnTo>
                    <a:pt x="379" y="173"/>
                  </a:lnTo>
                  <a:lnTo>
                    <a:pt x="379" y="171"/>
                  </a:lnTo>
                  <a:lnTo>
                    <a:pt x="374" y="170"/>
                  </a:lnTo>
                  <a:lnTo>
                    <a:pt x="374" y="168"/>
                  </a:lnTo>
                  <a:lnTo>
                    <a:pt x="373" y="167"/>
                  </a:lnTo>
                  <a:lnTo>
                    <a:pt x="373" y="167"/>
                  </a:lnTo>
                  <a:lnTo>
                    <a:pt x="374" y="167"/>
                  </a:lnTo>
                  <a:lnTo>
                    <a:pt x="377" y="167"/>
                  </a:lnTo>
                  <a:lnTo>
                    <a:pt x="380" y="167"/>
                  </a:lnTo>
                  <a:lnTo>
                    <a:pt x="377" y="165"/>
                  </a:lnTo>
                  <a:lnTo>
                    <a:pt x="374" y="165"/>
                  </a:lnTo>
                  <a:lnTo>
                    <a:pt x="371" y="165"/>
                  </a:lnTo>
                  <a:lnTo>
                    <a:pt x="368" y="163"/>
                  </a:lnTo>
                  <a:lnTo>
                    <a:pt x="368" y="163"/>
                  </a:lnTo>
                  <a:lnTo>
                    <a:pt x="369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3" y="160"/>
                  </a:lnTo>
                  <a:lnTo>
                    <a:pt x="371" y="160"/>
                  </a:lnTo>
                  <a:lnTo>
                    <a:pt x="365" y="159"/>
                  </a:lnTo>
                  <a:lnTo>
                    <a:pt x="363" y="157"/>
                  </a:lnTo>
                  <a:lnTo>
                    <a:pt x="361" y="157"/>
                  </a:lnTo>
                  <a:lnTo>
                    <a:pt x="361" y="155"/>
                  </a:lnTo>
                  <a:lnTo>
                    <a:pt x="361" y="155"/>
                  </a:lnTo>
                  <a:lnTo>
                    <a:pt x="366" y="152"/>
                  </a:lnTo>
                  <a:lnTo>
                    <a:pt x="368" y="152"/>
                  </a:lnTo>
                  <a:lnTo>
                    <a:pt x="373" y="151"/>
                  </a:lnTo>
                  <a:lnTo>
                    <a:pt x="377" y="151"/>
                  </a:lnTo>
                  <a:lnTo>
                    <a:pt x="379" y="152"/>
                  </a:lnTo>
                  <a:lnTo>
                    <a:pt x="384" y="155"/>
                  </a:lnTo>
                  <a:lnTo>
                    <a:pt x="387" y="157"/>
                  </a:lnTo>
                  <a:lnTo>
                    <a:pt x="390" y="157"/>
                  </a:lnTo>
                  <a:lnTo>
                    <a:pt x="388" y="154"/>
                  </a:lnTo>
                  <a:lnTo>
                    <a:pt x="388" y="152"/>
                  </a:lnTo>
                  <a:lnTo>
                    <a:pt x="390" y="151"/>
                  </a:lnTo>
                  <a:lnTo>
                    <a:pt x="393" y="149"/>
                  </a:lnTo>
                  <a:close/>
                  <a:moveTo>
                    <a:pt x="365" y="148"/>
                  </a:moveTo>
                  <a:lnTo>
                    <a:pt x="368" y="148"/>
                  </a:lnTo>
                  <a:lnTo>
                    <a:pt x="371" y="149"/>
                  </a:lnTo>
                  <a:lnTo>
                    <a:pt x="363" y="151"/>
                  </a:lnTo>
                  <a:lnTo>
                    <a:pt x="357" y="154"/>
                  </a:lnTo>
                  <a:lnTo>
                    <a:pt x="352" y="154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52" y="152"/>
                  </a:lnTo>
                  <a:lnTo>
                    <a:pt x="357" y="151"/>
                  </a:lnTo>
                  <a:lnTo>
                    <a:pt x="360" y="149"/>
                  </a:lnTo>
                  <a:lnTo>
                    <a:pt x="361" y="148"/>
                  </a:lnTo>
                  <a:lnTo>
                    <a:pt x="365" y="148"/>
                  </a:lnTo>
                  <a:close/>
                  <a:moveTo>
                    <a:pt x="246" y="146"/>
                  </a:moveTo>
                  <a:lnTo>
                    <a:pt x="251" y="148"/>
                  </a:lnTo>
                  <a:lnTo>
                    <a:pt x="251" y="148"/>
                  </a:lnTo>
                  <a:lnTo>
                    <a:pt x="251" y="148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1" y="154"/>
                  </a:lnTo>
                  <a:lnTo>
                    <a:pt x="251" y="155"/>
                  </a:lnTo>
                  <a:lnTo>
                    <a:pt x="251" y="157"/>
                  </a:lnTo>
                  <a:lnTo>
                    <a:pt x="251" y="157"/>
                  </a:lnTo>
                  <a:lnTo>
                    <a:pt x="254" y="159"/>
                  </a:lnTo>
                  <a:lnTo>
                    <a:pt x="256" y="160"/>
                  </a:lnTo>
                  <a:lnTo>
                    <a:pt x="257" y="163"/>
                  </a:lnTo>
                  <a:lnTo>
                    <a:pt x="256" y="165"/>
                  </a:lnTo>
                  <a:lnTo>
                    <a:pt x="254" y="167"/>
                  </a:lnTo>
                  <a:lnTo>
                    <a:pt x="253" y="167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254" y="168"/>
                  </a:lnTo>
                  <a:lnTo>
                    <a:pt x="256" y="168"/>
                  </a:lnTo>
                  <a:lnTo>
                    <a:pt x="259" y="168"/>
                  </a:lnTo>
                  <a:lnTo>
                    <a:pt x="261" y="168"/>
                  </a:lnTo>
                  <a:lnTo>
                    <a:pt x="262" y="170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62" y="174"/>
                  </a:lnTo>
                  <a:lnTo>
                    <a:pt x="265" y="173"/>
                  </a:lnTo>
                  <a:lnTo>
                    <a:pt x="267" y="173"/>
                  </a:lnTo>
                  <a:lnTo>
                    <a:pt x="270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3" y="178"/>
                  </a:lnTo>
                  <a:lnTo>
                    <a:pt x="275" y="181"/>
                  </a:lnTo>
                  <a:lnTo>
                    <a:pt x="275" y="179"/>
                  </a:lnTo>
                  <a:lnTo>
                    <a:pt x="275" y="178"/>
                  </a:lnTo>
                  <a:lnTo>
                    <a:pt x="275" y="178"/>
                  </a:lnTo>
                  <a:lnTo>
                    <a:pt x="278" y="176"/>
                  </a:lnTo>
                  <a:lnTo>
                    <a:pt x="278" y="176"/>
                  </a:lnTo>
                  <a:lnTo>
                    <a:pt x="276" y="174"/>
                  </a:lnTo>
                  <a:lnTo>
                    <a:pt x="276" y="174"/>
                  </a:lnTo>
                  <a:lnTo>
                    <a:pt x="275" y="173"/>
                  </a:lnTo>
                  <a:lnTo>
                    <a:pt x="275" y="171"/>
                  </a:lnTo>
                  <a:lnTo>
                    <a:pt x="276" y="171"/>
                  </a:lnTo>
                  <a:lnTo>
                    <a:pt x="278" y="170"/>
                  </a:lnTo>
                  <a:lnTo>
                    <a:pt x="279" y="170"/>
                  </a:lnTo>
                  <a:lnTo>
                    <a:pt x="281" y="168"/>
                  </a:lnTo>
                  <a:lnTo>
                    <a:pt x="289" y="170"/>
                  </a:lnTo>
                  <a:lnTo>
                    <a:pt x="292" y="171"/>
                  </a:lnTo>
                  <a:lnTo>
                    <a:pt x="292" y="173"/>
                  </a:lnTo>
                  <a:lnTo>
                    <a:pt x="294" y="173"/>
                  </a:lnTo>
                  <a:lnTo>
                    <a:pt x="294" y="174"/>
                  </a:lnTo>
                  <a:lnTo>
                    <a:pt x="295" y="178"/>
                  </a:lnTo>
                  <a:lnTo>
                    <a:pt x="295" y="179"/>
                  </a:lnTo>
                  <a:lnTo>
                    <a:pt x="294" y="181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9" y="195"/>
                  </a:lnTo>
                  <a:lnTo>
                    <a:pt x="287" y="196"/>
                  </a:lnTo>
                  <a:lnTo>
                    <a:pt x="286" y="196"/>
                  </a:lnTo>
                  <a:lnTo>
                    <a:pt x="279" y="200"/>
                  </a:lnTo>
                  <a:lnTo>
                    <a:pt x="273" y="201"/>
                  </a:lnTo>
                  <a:lnTo>
                    <a:pt x="272" y="201"/>
                  </a:lnTo>
                  <a:lnTo>
                    <a:pt x="270" y="201"/>
                  </a:lnTo>
                  <a:lnTo>
                    <a:pt x="267" y="201"/>
                  </a:lnTo>
                  <a:lnTo>
                    <a:pt x="261" y="200"/>
                  </a:lnTo>
                  <a:lnTo>
                    <a:pt x="257" y="200"/>
                  </a:lnTo>
                  <a:lnTo>
                    <a:pt x="256" y="201"/>
                  </a:lnTo>
                  <a:lnTo>
                    <a:pt x="253" y="201"/>
                  </a:lnTo>
                  <a:lnTo>
                    <a:pt x="251" y="201"/>
                  </a:lnTo>
                  <a:lnTo>
                    <a:pt x="250" y="201"/>
                  </a:lnTo>
                  <a:lnTo>
                    <a:pt x="248" y="200"/>
                  </a:lnTo>
                  <a:lnTo>
                    <a:pt x="250" y="200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46" y="198"/>
                  </a:lnTo>
                  <a:lnTo>
                    <a:pt x="245" y="200"/>
                  </a:lnTo>
                  <a:lnTo>
                    <a:pt x="237" y="203"/>
                  </a:lnTo>
                  <a:lnTo>
                    <a:pt x="227" y="204"/>
                  </a:lnTo>
                  <a:lnTo>
                    <a:pt x="224" y="206"/>
                  </a:lnTo>
                  <a:lnTo>
                    <a:pt x="221" y="206"/>
                  </a:lnTo>
                  <a:lnTo>
                    <a:pt x="221" y="207"/>
                  </a:lnTo>
                  <a:lnTo>
                    <a:pt x="218" y="209"/>
                  </a:lnTo>
                  <a:lnTo>
                    <a:pt x="216" y="211"/>
                  </a:lnTo>
                  <a:lnTo>
                    <a:pt x="212" y="212"/>
                  </a:lnTo>
                  <a:lnTo>
                    <a:pt x="205" y="214"/>
                  </a:lnTo>
                  <a:lnTo>
                    <a:pt x="193" y="217"/>
                  </a:lnTo>
                  <a:lnTo>
                    <a:pt x="186" y="217"/>
                  </a:lnTo>
                  <a:lnTo>
                    <a:pt x="179" y="217"/>
                  </a:lnTo>
                  <a:lnTo>
                    <a:pt x="177" y="215"/>
                  </a:lnTo>
                  <a:lnTo>
                    <a:pt x="174" y="214"/>
                  </a:lnTo>
                  <a:lnTo>
                    <a:pt x="169" y="212"/>
                  </a:lnTo>
                  <a:lnTo>
                    <a:pt x="168" y="211"/>
                  </a:lnTo>
                  <a:lnTo>
                    <a:pt x="166" y="209"/>
                  </a:lnTo>
                  <a:lnTo>
                    <a:pt x="168" y="207"/>
                  </a:lnTo>
                  <a:lnTo>
                    <a:pt x="169" y="206"/>
                  </a:lnTo>
                  <a:lnTo>
                    <a:pt x="174" y="206"/>
                  </a:lnTo>
                  <a:lnTo>
                    <a:pt x="182" y="203"/>
                  </a:lnTo>
                  <a:lnTo>
                    <a:pt x="188" y="201"/>
                  </a:lnTo>
                  <a:lnTo>
                    <a:pt x="191" y="200"/>
                  </a:lnTo>
                  <a:lnTo>
                    <a:pt x="197" y="200"/>
                  </a:lnTo>
                  <a:lnTo>
                    <a:pt x="201" y="200"/>
                  </a:lnTo>
                  <a:lnTo>
                    <a:pt x="204" y="200"/>
                  </a:lnTo>
                  <a:lnTo>
                    <a:pt x="205" y="200"/>
                  </a:lnTo>
                  <a:lnTo>
                    <a:pt x="209" y="198"/>
                  </a:lnTo>
                  <a:lnTo>
                    <a:pt x="212" y="196"/>
                  </a:lnTo>
                  <a:lnTo>
                    <a:pt x="213" y="195"/>
                  </a:lnTo>
                  <a:lnTo>
                    <a:pt x="215" y="193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09" y="195"/>
                  </a:lnTo>
                  <a:lnTo>
                    <a:pt x="207" y="195"/>
                  </a:lnTo>
                  <a:lnTo>
                    <a:pt x="204" y="195"/>
                  </a:lnTo>
                  <a:lnTo>
                    <a:pt x="201" y="196"/>
                  </a:lnTo>
                  <a:lnTo>
                    <a:pt x="197" y="196"/>
                  </a:lnTo>
                  <a:lnTo>
                    <a:pt x="197" y="196"/>
                  </a:lnTo>
                  <a:lnTo>
                    <a:pt x="194" y="193"/>
                  </a:lnTo>
                  <a:lnTo>
                    <a:pt x="193" y="193"/>
                  </a:lnTo>
                  <a:lnTo>
                    <a:pt x="191" y="193"/>
                  </a:lnTo>
                  <a:lnTo>
                    <a:pt x="191" y="195"/>
                  </a:lnTo>
                  <a:lnTo>
                    <a:pt x="190" y="196"/>
                  </a:lnTo>
                  <a:lnTo>
                    <a:pt x="188" y="196"/>
                  </a:lnTo>
                  <a:lnTo>
                    <a:pt x="186" y="196"/>
                  </a:lnTo>
                  <a:lnTo>
                    <a:pt x="182" y="196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4" y="196"/>
                  </a:lnTo>
                  <a:lnTo>
                    <a:pt x="174" y="196"/>
                  </a:lnTo>
                  <a:lnTo>
                    <a:pt x="174" y="195"/>
                  </a:lnTo>
                  <a:lnTo>
                    <a:pt x="174" y="193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5" y="190"/>
                  </a:lnTo>
                  <a:lnTo>
                    <a:pt x="179" y="189"/>
                  </a:lnTo>
                  <a:lnTo>
                    <a:pt x="180" y="187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2" y="189"/>
                  </a:lnTo>
                  <a:lnTo>
                    <a:pt x="172" y="187"/>
                  </a:lnTo>
                  <a:lnTo>
                    <a:pt x="172" y="187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1" y="192"/>
                  </a:lnTo>
                  <a:lnTo>
                    <a:pt x="169" y="193"/>
                  </a:lnTo>
                  <a:lnTo>
                    <a:pt x="168" y="193"/>
                  </a:lnTo>
                  <a:lnTo>
                    <a:pt x="166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6" y="198"/>
                  </a:lnTo>
                  <a:lnTo>
                    <a:pt x="160" y="200"/>
                  </a:lnTo>
                  <a:lnTo>
                    <a:pt x="156" y="201"/>
                  </a:lnTo>
                  <a:lnTo>
                    <a:pt x="156" y="200"/>
                  </a:lnTo>
                  <a:lnTo>
                    <a:pt x="155" y="200"/>
                  </a:lnTo>
                  <a:lnTo>
                    <a:pt x="155" y="198"/>
                  </a:lnTo>
                  <a:lnTo>
                    <a:pt x="153" y="196"/>
                  </a:lnTo>
                  <a:lnTo>
                    <a:pt x="152" y="196"/>
                  </a:lnTo>
                  <a:lnTo>
                    <a:pt x="152" y="196"/>
                  </a:lnTo>
                  <a:lnTo>
                    <a:pt x="150" y="196"/>
                  </a:lnTo>
                  <a:lnTo>
                    <a:pt x="150" y="198"/>
                  </a:lnTo>
                  <a:lnTo>
                    <a:pt x="149" y="198"/>
                  </a:lnTo>
                  <a:lnTo>
                    <a:pt x="149" y="200"/>
                  </a:lnTo>
                  <a:lnTo>
                    <a:pt x="147" y="201"/>
                  </a:lnTo>
                  <a:lnTo>
                    <a:pt x="147" y="201"/>
                  </a:lnTo>
                  <a:lnTo>
                    <a:pt x="141" y="198"/>
                  </a:lnTo>
                  <a:lnTo>
                    <a:pt x="136" y="195"/>
                  </a:lnTo>
                  <a:lnTo>
                    <a:pt x="131" y="195"/>
                  </a:lnTo>
                  <a:lnTo>
                    <a:pt x="128" y="195"/>
                  </a:lnTo>
                  <a:lnTo>
                    <a:pt x="122" y="193"/>
                  </a:lnTo>
                  <a:lnTo>
                    <a:pt x="120" y="193"/>
                  </a:lnTo>
                  <a:lnTo>
                    <a:pt x="120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23" y="187"/>
                  </a:lnTo>
                  <a:lnTo>
                    <a:pt x="123" y="187"/>
                  </a:lnTo>
                  <a:lnTo>
                    <a:pt x="125" y="187"/>
                  </a:lnTo>
                  <a:lnTo>
                    <a:pt x="127" y="185"/>
                  </a:lnTo>
                  <a:lnTo>
                    <a:pt x="130" y="185"/>
                  </a:lnTo>
                  <a:lnTo>
                    <a:pt x="139" y="185"/>
                  </a:lnTo>
                  <a:lnTo>
                    <a:pt x="142" y="185"/>
                  </a:lnTo>
                  <a:lnTo>
                    <a:pt x="152" y="182"/>
                  </a:lnTo>
                  <a:lnTo>
                    <a:pt x="153" y="181"/>
                  </a:lnTo>
                  <a:lnTo>
                    <a:pt x="155" y="181"/>
                  </a:lnTo>
                  <a:lnTo>
                    <a:pt x="155" y="179"/>
                  </a:lnTo>
                  <a:lnTo>
                    <a:pt x="155" y="179"/>
                  </a:lnTo>
                  <a:lnTo>
                    <a:pt x="142" y="182"/>
                  </a:lnTo>
                  <a:lnTo>
                    <a:pt x="136" y="182"/>
                  </a:lnTo>
                  <a:lnTo>
                    <a:pt x="128" y="182"/>
                  </a:lnTo>
                  <a:lnTo>
                    <a:pt x="127" y="182"/>
                  </a:lnTo>
                  <a:lnTo>
                    <a:pt x="127" y="181"/>
                  </a:lnTo>
                  <a:lnTo>
                    <a:pt x="128" y="179"/>
                  </a:lnTo>
                  <a:lnTo>
                    <a:pt x="128" y="178"/>
                  </a:lnTo>
                  <a:lnTo>
                    <a:pt x="131" y="178"/>
                  </a:lnTo>
                  <a:lnTo>
                    <a:pt x="138" y="176"/>
                  </a:lnTo>
                  <a:lnTo>
                    <a:pt x="145" y="176"/>
                  </a:lnTo>
                  <a:lnTo>
                    <a:pt x="150" y="174"/>
                  </a:lnTo>
                  <a:lnTo>
                    <a:pt x="155" y="174"/>
                  </a:lnTo>
                  <a:lnTo>
                    <a:pt x="158" y="173"/>
                  </a:lnTo>
                  <a:lnTo>
                    <a:pt x="149" y="173"/>
                  </a:lnTo>
                  <a:lnTo>
                    <a:pt x="138" y="174"/>
                  </a:lnTo>
                  <a:lnTo>
                    <a:pt x="136" y="174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4" y="171"/>
                  </a:lnTo>
                  <a:lnTo>
                    <a:pt x="134" y="170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6" y="167"/>
                  </a:lnTo>
                  <a:lnTo>
                    <a:pt x="139" y="165"/>
                  </a:lnTo>
                  <a:lnTo>
                    <a:pt x="142" y="165"/>
                  </a:lnTo>
                  <a:lnTo>
                    <a:pt x="145" y="165"/>
                  </a:lnTo>
                  <a:lnTo>
                    <a:pt x="158" y="165"/>
                  </a:lnTo>
                  <a:lnTo>
                    <a:pt x="161" y="165"/>
                  </a:lnTo>
                  <a:lnTo>
                    <a:pt x="160" y="165"/>
                  </a:lnTo>
                  <a:lnTo>
                    <a:pt x="156" y="165"/>
                  </a:lnTo>
                  <a:lnTo>
                    <a:pt x="147" y="163"/>
                  </a:lnTo>
                  <a:lnTo>
                    <a:pt x="145" y="163"/>
                  </a:lnTo>
                  <a:lnTo>
                    <a:pt x="145" y="162"/>
                  </a:lnTo>
                  <a:lnTo>
                    <a:pt x="145" y="162"/>
                  </a:lnTo>
                  <a:lnTo>
                    <a:pt x="145" y="160"/>
                  </a:lnTo>
                  <a:lnTo>
                    <a:pt x="145" y="160"/>
                  </a:lnTo>
                  <a:lnTo>
                    <a:pt x="149" y="157"/>
                  </a:lnTo>
                  <a:lnTo>
                    <a:pt x="158" y="155"/>
                  </a:lnTo>
                  <a:lnTo>
                    <a:pt x="161" y="155"/>
                  </a:lnTo>
                  <a:lnTo>
                    <a:pt x="164" y="155"/>
                  </a:lnTo>
                  <a:lnTo>
                    <a:pt x="168" y="155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71" y="159"/>
                  </a:lnTo>
                  <a:lnTo>
                    <a:pt x="171" y="160"/>
                  </a:lnTo>
                  <a:lnTo>
                    <a:pt x="171" y="160"/>
                  </a:lnTo>
                  <a:lnTo>
                    <a:pt x="171" y="162"/>
                  </a:lnTo>
                  <a:lnTo>
                    <a:pt x="172" y="163"/>
                  </a:lnTo>
                  <a:lnTo>
                    <a:pt x="174" y="165"/>
                  </a:lnTo>
                  <a:lnTo>
                    <a:pt x="182" y="163"/>
                  </a:lnTo>
                  <a:lnTo>
                    <a:pt x="183" y="163"/>
                  </a:lnTo>
                  <a:lnTo>
                    <a:pt x="186" y="163"/>
                  </a:lnTo>
                  <a:lnTo>
                    <a:pt x="191" y="165"/>
                  </a:lnTo>
                  <a:lnTo>
                    <a:pt x="196" y="168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1" y="174"/>
                  </a:lnTo>
                  <a:lnTo>
                    <a:pt x="199" y="174"/>
                  </a:lnTo>
                  <a:lnTo>
                    <a:pt x="201" y="176"/>
                  </a:lnTo>
                  <a:lnTo>
                    <a:pt x="202" y="176"/>
                  </a:lnTo>
                  <a:lnTo>
                    <a:pt x="205" y="176"/>
                  </a:lnTo>
                  <a:lnTo>
                    <a:pt x="207" y="176"/>
                  </a:lnTo>
                  <a:lnTo>
                    <a:pt x="207" y="176"/>
                  </a:lnTo>
                  <a:lnTo>
                    <a:pt x="209" y="178"/>
                  </a:lnTo>
                  <a:lnTo>
                    <a:pt x="210" y="181"/>
                  </a:lnTo>
                  <a:lnTo>
                    <a:pt x="212" y="182"/>
                  </a:lnTo>
                  <a:lnTo>
                    <a:pt x="213" y="184"/>
                  </a:lnTo>
                  <a:lnTo>
                    <a:pt x="215" y="184"/>
                  </a:lnTo>
                  <a:lnTo>
                    <a:pt x="216" y="184"/>
                  </a:lnTo>
                  <a:lnTo>
                    <a:pt x="220" y="184"/>
                  </a:lnTo>
                  <a:lnTo>
                    <a:pt x="223" y="184"/>
                  </a:lnTo>
                  <a:lnTo>
                    <a:pt x="243" y="185"/>
                  </a:lnTo>
                  <a:lnTo>
                    <a:pt x="243" y="185"/>
                  </a:lnTo>
                  <a:lnTo>
                    <a:pt x="245" y="184"/>
                  </a:lnTo>
                  <a:lnTo>
                    <a:pt x="245" y="182"/>
                  </a:lnTo>
                  <a:lnTo>
                    <a:pt x="245" y="182"/>
                  </a:lnTo>
                  <a:lnTo>
                    <a:pt x="245" y="181"/>
                  </a:lnTo>
                  <a:lnTo>
                    <a:pt x="245" y="179"/>
                  </a:lnTo>
                  <a:lnTo>
                    <a:pt x="232" y="174"/>
                  </a:lnTo>
                  <a:lnTo>
                    <a:pt x="232" y="173"/>
                  </a:lnTo>
                  <a:lnTo>
                    <a:pt x="237" y="170"/>
                  </a:lnTo>
                  <a:lnTo>
                    <a:pt x="238" y="170"/>
                  </a:lnTo>
                  <a:lnTo>
                    <a:pt x="238" y="168"/>
                  </a:lnTo>
                  <a:lnTo>
                    <a:pt x="238" y="167"/>
                  </a:lnTo>
                  <a:lnTo>
                    <a:pt x="237" y="167"/>
                  </a:lnTo>
                  <a:lnTo>
                    <a:pt x="234" y="163"/>
                  </a:lnTo>
                  <a:lnTo>
                    <a:pt x="231" y="163"/>
                  </a:lnTo>
                  <a:lnTo>
                    <a:pt x="227" y="162"/>
                  </a:lnTo>
                  <a:lnTo>
                    <a:pt x="226" y="162"/>
                  </a:lnTo>
                  <a:lnTo>
                    <a:pt x="226" y="160"/>
                  </a:lnTo>
                  <a:lnTo>
                    <a:pt x="224" y="160"/>
                  </a:lnTo>
                  <a:lnTo>
                    <a:pt x="226" y="159"/>
                  </a:lnTo>
                  <a:lnTo>
                    <a:pt x="226" y="159"/>
                  </a:lnTo>
                  <a:lnTo>
                    <a:pt x="231" y="155"/>
                  </a:lnTo>
                  <a:lnTo>
                    <a:pt x="232" y="155"/>
                  </a:lnTo>
                  <a:lnTo>
                    <a:pt x="237" y="149"/>
                  </a:lnTo>
                  <a:lnTo>
                    <a:pt x="238" y="148"/>
                  </a:lnTo>
                  <a:lnTo>
                    <a:pt x="242" y="146"/>
                  </a:lnTo>
                  <a:lnTo>
                    <a:pt x="243" y="146"/>
                  </a:lnTo>
                  <a:lnTo>
                    <a:pt x="246" y="146"/>
                  </a:lnTo>
                  <a:close/>
                  <a:moveTo>
                    <a:pt x="516" y="146"/>
                  </a:moveTo>
                  <a:lnTo>
                    <a:pt x="519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24" y="148"/>
                  </a:lnTo>
                  <a:lnTo>
                    <a:pt x="524" y="149"/>
                  </a:lnTo>
                  <a:lnTo>
                    <a:pt x="522" y="149"/>
                  </a:lnTo>
                  <a:lnTo>
                    <a:pt x="522" y="151"/>
                  </a:lnTo>
                  <a:lnTo>
                    <a:pt x="521" y="152"/>
                  </a:lnTo>
                  <a:lnTo>
                    <a:pt x="521" y="152"/>
                  </a:lnTo>
                  <a:lnTo>
                    <a:pt x="522" y="154"/>
                  </a:lnTo>
                  <a:lnTo>
                    <a:pt x="522" y="154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19" y="155"/>
                  </a:lnTo>
                  <a:lnTo>
                    <a:pt x="519" y="155"/>
                  </a:lnTo>
                  <a:lnTo>
                    <a:pt x="518" y="155"/>
                  </a:lnTo>
                  <a:lnTo>
                    <a:pt x="516" y="155"/>
                  </a:lnTo>
                  <a:lnTo>
                    <a:pt x="514" y="152"/>
                  </a:lnTo>
                  <a:lnTo>
                    <a:pt x="513" y="151"/>
                  </a:lnTo>
                  <a:lnTo>
                    <a:pt x="511" y="149"/>
                  </a:lnTo>
                  <a:lnTo>
                    <a:pt x="511" y="148"/>
                  </a:lnTo>
                  <a:lnTo>
                    <a:pt x="511" y="148"/>
                  </a:lnTo>
                  <a:lnTo>
                    <a:pt x="513" y="146"/>
                  </a:lnTo>
                  <a:lnTo>
                    <a:pt x="516" y="146"/>
                  </a:lnTo>
                  <a:close/>
                  <a:moveTo>
                    <a:pt x="174" y="143"/>
                  </a:moveTo>
                  <a:lnTo>
                    <a:pt x="175" y="144"/>
                  </a:lnTo>
                  <a:lnTo>
                    <a:pt x="177" y="144"/>
                  </a:lnTo>
                  <a:lnTo>
                    <a:pt x="179" y="146"/>
                  </a:lnTo>
                  <a:lnTo>
                    <a:pt x="179" y="148"/>
                  </a:lnTo>
                  <a:lnTo>
                    <a:pt x="179" y="148"/>
                  </a:lnTo>
                  <a:lnTo>
                    <a:pt x="175" y="149"/>
                  </a:lnTo>
                  <a:lnTo>
                    <a:pt x="161" y="148"/>
                  </a:lnTo>
                  <a:lnTo>
                    <a:pt x="160" y="148"/>
                  </a:lnTo>
                  <a:lnTo>
                    <a:pt x="160" y="146"/>
                  </a:lnTo>
                  <a:lnTo>
                    <a:pt x="163" y="144"/>
                  </a:lnTo>
                  <a:lnTo>
                    <a:pt x="166" y="144"/>
                  </a:lnTo>
                  <a:lnTo>
                    <a:pt x="174" y="143"/>
                  </a:lnTo>
                  <a:close/>
                  <a:moveTo>
                    <a:pt x="434" y="138"/>
                  </a:moveTo>
                  <a:lnTo>
                    <a:pt x="437" y="138"/>
                  </a:lnTo>
                  <a:lnTo>
                    <a:pt x="445" y="140"/>
                  </a:lnTo>
                  <a:lnTo>
                    <a:pt x="451" y="141"/>
                  </a:lnTo>
                  <a:lnTo>
                    <a:pt x="456" y="143"/>
                  </a:lnTo>
                  <a:lnTo>
                    <a:pt x="459" y="143"/>
                  </a:lnTo>
                  <a:lnTo>
                    <a:pt x="462" y="143"/>
                  </a:lnTo>
                  <a:lnTo>
                    <a:pt x="464" y="143"/>
                  </a:lnTo>
                  <a:lnTo>
                    <a:pt x="467" y="144"/>
                  </a:lnTo>
                  <a:lnTo>
                    <a:pt x="469" y="146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51"/>
                  </a:lnTo>
                  <a:lnTo>
                    <a:pt x="472" y="152"/>
                  </a:lnTo>
                  <a:lnTo>
                    <a:pt x="470" y="154"/>
                  </a:lnTo>
                  <a:lnTo>
                    <a:pt x="469" y="155"/>
                  </a:lnTo>
                  <a:lnTo>
                    <a:pt x="469" y="155"/>
                  </a:lnTo>
                  <a:lnTo>
                    <a:pt x="467" y="157"/>
                  </a:lnTo>
                  <a:lnTo>
                    <a:pt x="469" y="157"/>
                  </a:lnTo>
                  <a:lnTo>
                    <a:pt x="475" y="152"/>
                  </a:lnTo>
                  <a:lnTo>
                    <a:pt x="480" y="152"/>
                  </a:lnTo>
                  <a:lnTo>
                    <a:pt x="486" y="152"/>
                  </a:lnTo>
                  <a:lnTo>
                    <a:pt x="492" y="151"/>
                  </a:lnTo>
                  <a:lnTo>
                    <a:pt x="497" y="149"/>
                  </a:lnTo>
                  <a:lnTo>
                    <a:pt x="500" y="151"/>
                  </a:lnTo>
                  <a:lnTo>
                    <a:pt x="502" y="151"/>
                  </a:lnTo>
                  <a:lnTo>
                    <a:pt x="508" y="152"/>
                  </a:lnTo>
                  <a:lnTo>
                    <a:pt x="510" y="154"/>
                  </a:lnTo>
                  <a:lnTo>
                    <a:pt x="511" y="155"/>
                  </a:lnTo>
                  <a:lnTo>
                    <a:pt x="511" y="155"/>
                  </a:lnTo>
                  <a:lnTo>
                    <a:pt x="510" y="157"/>
                  </a:lnTo>
                  <a:lnTo>
                    <a:pt x="507" y="155"/>
                  </a:lnTo>
                  <a:lnTo>
                    <a:pt x="500" y="155"/>
                  </a:lnTo>
                  <a:lnTo>
                    <a:pt x="499" y="155"/>
                  </a:lnTo>
                  <a:lnTo>
                    <a:pt x="499" y="155"/>
                  </a:lnTo>
                  <a:lnTo>
                    <a:pt x="497" y="155"/>
                  </a:lnTo>
                  <a:lnTo>
                    <a:pt x="499" y="157"/>
                  </a:lnTo>
                  <a:lnTo>
                    <a:pt x="499" y="157"/>
                  </a:lnTo>
                  <a:lnTo>
                    <a:pt x="507" y="157"/>
                  </a:lnTo>
                  <a:lnTo>
                    <a:pt x="529" y="162"/>
                  </a:lnTo>
                  <a:lnTo>
                    <a:pt x="530" y="163"/>
                  </a:lnTo>
                  <a:lnTo>
                    <a:pt x="530" y="163"/>
                  </a:lnTo>
                  <a:lnTo>
                    <a:pt x="529" y="163"/>
                  </a:lnTo>
                  <a:lnTo>
                    <a:pt x="527" y="165"/>
                  </a:lnTo>
                  <a:lnTo>
                    <a:pt x="514" y="167"/>
                  </a:lnTo>
                  <a:lnTo>
                    <a:pt x="507" y="165"/>
                  </a:lnTo>
                  <a:lnTo>
                    <a:pt x="500" y="163"/>
                  </a:lnTo>
                  <a:lnTo>
                    <a:pt x="499" y="163"/>
                  </a:lnTo>
                  <a:lnTo>
                    <a:pt x="500" y="165"/>
                  </a:lnTo>
                  <a:lnTo>
                    <a:pt x="503" y="167"/>
                  </a:lnTo>
                  <a:lnTo>
                    <a:pt x="507" y="168"/>
                  </a:lnTo>
                  <a:lnTo>
                    <a:pt x="508" y="168"/>
                  </a:lnTo>
                  <a:lnTo>
                    <a:pt x="514" y="170"/>
                  </a:lnTo>
                  <a:lnTo>
                    <a:pt x="516" y="170"/>
                  </a:lnTo>
                  <a:lnTo>
                    <a:pt x="518" y="171"/>
                  </a:lnTo>
                  <a:lnTo>
                    <a:pt x="521" y="171"/>
                  </a:lnTo>
                  <a:lnTo>
                    <a:pt x="522" y="173"/>
                  </a:lnTo>
                  <a:lnTo>
                    <a:pt x="524" y="174"/>
                  </a:lnTo>
                  <a:lnTo>
                    <a:pt x="524" y="174"/>
                  </a:lnTo>
                  <a:lnTo>
                    <a:pt x="525" y="174"/>
                  </a:lnTo>
                  <a:lnTo>
                    <a:pt x="529" y="176"/>
                  </a:lnTo>
                  <a:lnTo>
                    <a:pt x="530" y="178"/>
                  </a:lnTo>
                  <a:lnTo>
                    <a:pt x="530" y="178"/>
                  </a:lnTo>
                  <a:lnTo>
                    <a:pt x="530" y="179"/>
                  </a:lnTo>
                  <a:lnTo>
                    <a:pt x="529" y="181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9" y="184"/>
                  </a:lnTo>
                  <a:lnTo>
                    <a:pt x="529" y="184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7" y="185"/>
                  </a:lnTo>
                  <a:lnTo>
                    <a:pt x="537" y="184"/>
                  </a:lnTo>
                  <a:lnTo>
                    <a:pt x="535" y="182"/>
                  </a:lnTo>
                  <a:lnTo>
                    <a:pt x="535" y="182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8" y="181"/>
                  </a:lnTo>
                  <a:lnTo>
                    <a:pt x="540" y="181"/>
                  </a:lnTo>
                  <a:lnTo>
                    <a:pt x="544" y="185"/>
                  </a:lnTo>
                  <a:lnTo>
                    <a:pt x="552" y="182"/>
                  </a:lnTo>
                  <a:lnTo>
                    <a:pt x="552" y="184"/>
                  </a:lnTo>
                  <a:lnTo>
                    <a:pt x="554" y="185"/>
                  </a:lnTo>
                  <a:lnTo>
                    <a:pt x="554" y="185"/>
                  </a:lnTo>
                  <a:lnTo>
                    <a:pt x="557" y="182"/>
                  </a:lnTo>
                  <a:lnTo>
                    <a:pt x="559" y="182"/>
                  </a:lnTo>
                  <a:lnTo>
                    <a:pt x="565" y="185"/>
                  </a:lnTo>
                  <a:lnTo>
                    <a:pt x="568" y="187"/>
                  </a:lnTo>
                  <a:lnTo>
                    <a:pt x="570" y="187"/>
                  </a:lnTo>
                  <a:lnTo>
                    <a:pt x="573" y="189"/>
                  </a:lnTo>
                  <a:lnTo>
                    <a:pt x="578" y="189"/>
                  </a:lnTo>
                  <a:lnTo>
                    <a:pt x="578" y="187"/>
                  </a:lnTo>
                  <a:lnTo>
                    <a:pt x="576" y="185"/>
                  </a:lnTo>
                  <a:lnTo>
                    <a:pt x="578" y="184"/>
                  </a:lnTo>
                  <a:lnTo>
                    <a:pt x="582" y="182"/>
                  </a:lnTo>
                  <a:lnTo>
                    <a:pt x="585" y="184"/>
                  </a:lnTo>
                  <a:lnTo>
                    <a:pt x="592" y="181"/>
                  </a:lnTo>
                  <a:lnTo>
                    <a:pt x="595" y="181"/>
                  </a:lnTo>
                  <a:lnTo>
                    <a:pt x="596" y="181"/>
                  </a:lnTo>
                  <a:lnTo>
                    <a:pt x="604" y="178"/>
                  </a:lnTo>
                  <a:lnTo>
                    <a:pt x="606" y="178"/>
                  </a:lnTo>
                  <a:lnTo>
                    <a:pt x="606" y="176"/>
                  </a:lnTo>
                  <a:lnTo>
                    <a:pt x="609" y="176"/>
                  </a:lnTo>
                  <a:lnTo>
                    <a:pt x="617" y="178"/>
                  </a:lnTo>
                  <a:lnTo>
                    <a:pt x="619" y="178"/>
                  </a:lnTo>
                  <a:lnTo>
                    <a:pt x="626" y="176"/>
                  </a:lnTo>
                  <a:lnTo>
                    <a:pt x="630" y="176"/>
                  </a:lnTo>
                  <a:lnTo>
                    <a:pt x="633" y="176"/>
                  </a:lnTo>
                  <a:lnTo>
                    <a:pt x="639" y="176"/>
                  </a:lnTo>
                  <a:lnTo>
                    <a:pt x="645" y="178"/>
                  </a:lnTo>
                  <a:lnTo>
                    <a:pt x="647" y="178"/>
                  </a:lnTo>
                  <a:lnTo>
                    <a:pt x="645" y="179"/>
                  </a:lnTo>
                  <a:lnTo>
                    <a:pt x="647" y="181"/>
                  </a:lnTo>
                  <a:lnTo>
                    <a:pt x="647" y="181"/>
                  </a:lnTo>
                  <a:lnTo>
                    <a:pt x="648" y="181"/>
                  </a:lnTo>
                  <a:lnTo>
                    <a:pt x="656" y="181"/>
                  </a:lnTo>
                  <a:lnTo>
                    <a:pt x="658" y="181"/>
                  </a:lnTo>
                  <a:lnTo>
                    <a:pt x="661" y="182"/>
                  </a:lnTo>
                  <a:lnTo>
                    <a:pt x="661" y="184"/>
                  </a:lnTo>
                  <a:lnTo>
                    <a:pt x="661" y="184"/>
                  </a:lnTo>
                  <a:lnTo>
                    <a:pt x="660" y="185"/>
                  </a:lnTo>
                  <a:lnTo>
                    <a:pt x="660" y="185"/>
                  </a:lnTo>
                  <a:lnTo>
                    <a:pt x="661" y="185"/>
                  </a:lnTo>
                  <a:lnTo>
                    <a:pt x="667" y="187"/>
                  </a:lnTo>
                  <a:lnTo>
                    <a:pt x="669" y="187"/>
                  </a:lnTo>
                  <a:lnTo>
                    <a:pt x="669" y="189"/>
                  </a:lnTo>
                  <a:lnTo>
                    <a:pt x="671" y="192"/>
                  </a:lnTo>
                  <a:lnTo>
                    <a:pt x="671" y="192"/>
                  </a:lnTo>
                  <a:lnTo>
                    <a:pt x="669" y="193"/>
                  </a:lnTo>
                  <a:lnTo>
                    <a:pt x="664" y="196"/>
                  </a:lnTo>
                  <a:lnTo>
                    <a:pt x="658" y="198"/>
                  </a:lnTo>
                  <a:lnTo>
                    <a:pt x="658" y="200"/>
                  </a:lnTo>
                  <a:lnTo>
                    <a:pt x="660" y="200"/>
                  </a:lnTo>
                  <a:lnTo>
                    <a:pt x="661" y="200"/>
                  </a:lnTo>
                  <a:lnTo>
                    <a:pt x="663" y="200"/>
                  </a:lnTo>
                  <a:lnTo>
                    <a:pt x="667" y="200"/>
                  </a:lnTo>
                  <a:lnTo>
                    <a:pt x="667" y="200"/>
                  </a:lnTo>
                  <a:lnTo>
                    <a:pt x="671" y="200"/>
                  </a:lnTo>
                  <a:lnTo>
                    <a:pt x="671" y="201"/>
                  </a:lnTo>
                  <a:lnTo>
                    <a:pt x="672" y="203"/>
                  </a:lnTo>
                  <a:lnTo>
                    <a:pt x="671" y="203"/>
                  </a:lnTo>
                  <a:lnTo>
                    <a:pt x="664" y="204"/>
                  </a:lnTo>
                  <a:lnTo>
                    <a:pt x="661" y="203"/>
                  </a:lnTo>
                  <a:lnTo>
                    <a:pt x="660" y="203"/>
                  </a:lnTo>
                  <a:lnTo>
                    <a:pt x="658" y="203"/>
                  </a:lnTo>
                  <a:lnTo>
                    <a:pt x="660" y="203"/>
                  </a:lnTo>
                  <a:lnTo>
                    <a:pt x="661" y="204"/>
                  </a:lnTo>
                  <a:lnTo>
                    <a:pt x="661" y="206"/>
                  </a:lnTo>
                  <a:lnTo>
                    <a:pt x="661" y="206"/>
                  </a:lnTo>
                  <a:lnTo>
                    <a:pt x="660" y="207"/>
                  </a:lnTo>
                  <a:lnTo>
                    <a:pt x="660" y="209"/>
                  </a:lnTo>
                  <a:lnTo>
                    <a:pt x="660" y="209"/>
                  </a:lnTo>
                  <a:lnTo>
                    <a:pt x="660" y="212"/>
                  </a:lnTo>
                  <a:lnTo>
                    <a:pt x="660" y="212"/>
                  </a:lnTo>
                  <a:lnTo>
                    <a:pt x="645" y="212"/>
                  </a:lnTo>
                  <a:lnTo>
                    <a:pt x="644" y="212"/>
                  </a:lnTo>
                  <a:lnTo>
                    <a:pt x="641" y="214"/>
                  </a:lnTo>
                  <a:lnTo>
                    <a:pt x="637" y="215"/>
                  </a:lnTo>
                  <a:lnTo>
                    <a:pt x="636" y="215"/>
                  </a:lnTo>
                  <a:lnTo>
                    <a:pt x="633" y="215"/>
                  </a:lnTo>
                  <a:lnTo>
                    <a:pt x="628" y="214"/>
                  </a:lnTo>
                  <a:lnTo>
                    <a:pt x="625" y="214"/>
                  </a:lnTo>
                  <a:lnTo>
                    <a:pt x="623" y="214"/>
                  </a:lnTo>
                  <a:lnTo>
                    <a:pt x="622" y="212"/>
                  </a:lnTo>
                  <a:lnTo>
                    <a:pt x="620" y="212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19" y="207"/>
                  </a:lnTo>
                  <a:lnTo>
                    <a:pt x="619" y="206"/>
                  </a:lnTo>
                  <a:lnTo>
                    <a:pt x="619" y="206"/>
                  </a:lnTo>
                  <a:lnTo>
                    <a:pt x="617" y="206"/>
                  </a:lnTo>
                  <a:lnTo>
                    <a:pt x="617" y="204"/>
                  </a:lnTo>
                  <a:lnTo>
                    <a:pt x="614" y="203"/>
                  </a:lnTo>
                  <a:lnTo>
                    <a:pt x="612" y="203"/>
                  </a:lnTo>
                  <a:lnTo>
                    <a:pt x="612" y="203"/>
                  </a:lnTo>
                  <a:lnTo>
                    <a:pt x="612" y="204"/>
                  </a:lnTo>
                  <a:lnTo>
                    <a:pt x="612" y="204"/>
                  </a:lnTo>
                  <a:lnTo>
                    <a:pt x="615" y="206"/>
                  </a:lnTo>
                  <a:lnTo>
                    <a:pt x="615" y="206"/>
                  </a:lnTo>
                  <a:lnTo>
                    <a:pt x="614" y="209"/>
                  </a:lnTo>
                  <a:lnTo>
                    <a:pt x="614" y="209"/>
                  </a:lnTo>
                  <a:lnTo>
                    <a:pt x="612" y="212"/>
                  </a:lnTo>
                  <a:lnTo>
                    <a:pt x="611" y="212"/>
                  </a:lnTo>
                  <a:lnTo>
                    <a:pt x="607" y="212"/>
                  </a:lnTo>
                  <a:lnTo>
                    <a:pt x="601" y="214"/>
                  </a:lnTo>
                  <a:lnTo>
                    <a:pt x="600" y="214"/>
                  </a:lnTo>
                  <a:lnTo>
                    <a:pt x="596" y="214"/>
                  </a:lnTo>
                  <a:lnTo>
                    <a:pt x="593" y="214"/>
                  </a:lnTo>
                  <a:lnTo>
                    <a:pt x="592" y="212"/>
                  </a:lnTo>
                  <a:lnTo>
                    <a:pt x="590" y="211"/>
                  </a:lnTo>
                  <a:lnTo>
                    <a:pt x="590" y="211"/>
                  </a:lnTo>
                  <a:lnTo>
                    <a:pt x="590" y="214"/>
                  </a:lnTo>
                  <a:lnTo>
                    <a:pt x="589" y="214"/>
                  </a:lnTo>
                  <a:lnTo>
                    <a:pt x="589" y="214"/>
                  </a:lnTo>
                  <a:lnTo>
                    <a:pt x="585" y="212"/>
                  </a:lnTo>
                  <a:lnTo>
                    <a:pt x="584" y="211"/>
                  </a:lnTo>
                  <a:lnTo>
                    <a:pt x="584" y="211"/>
                  </a:lnTo>
                  <a:lnTo>
                    <a:pt x="584" y="212"/>
                  </a:lnTo>
                  <a:lnTo>
                    <a:pt x="584" y="212"/>
                  </a:lnTo>
                  <a:lnTo>
                    <a:pt x="584" y="214"/>
                  </a:lnTo>
                  <a:lnTo>
                    <a:pt x="579" y="214"/>
                  </a:lnTo>
                  <a:lnTo>
                    <a:pt x="578" y="214"/>
                  </a:lnTo>
                  <a:lnTo>
                    <a:pt x="574" y="214"/>
                  </a:lnTo>
                  <a:lnTo>
                    <a:pt x="573" y="214"/>
                  </a:lnTo>
                  <a:lnTo>
                    <a:pt x="571" y="214"/>
                  </a:lnTo>
                  <a:lnTo>
                    <a:pt x="566" y="212"/>
                  </a:lnTo>
                  <a:lnTo>
                    <a:pt x="566" y="212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2" y="215"/>
                  </a:lnTo>
                  <a:lnTo>
                    <a:pt x="557" y="214"/>
                  </a:lnTo>
                  <a:lnTo>
                    <a:pt x="554" y="215"/>
                  </a:lnTo>
                  <a:lnTo>
                    <a:pt x="548" y="214"/>
                  </a:lnTo>
                  <a:lnTo>
                    <a:pt x="541" y="214"/>
                  </a:lnTo>
                  <a:lnTo>
                    <a:pt x="540" y="214"/>
                  </a:lnTo>
                  <a:lnTo>
                    <a:pt x="540" y="214"/>
                  </a:lnTo>
                  <a:lnTo>
                    <a:pt x="540" y="212"/>
                  </a:lnTo>
                  <a:lnTo>
                    <a:pt x="540" y="211"/>
                  </a:lnTo>
                  <a:lnTo>
                    <a:pt x="541" y="209"/>
                  </a:lnTo>
                  <a:lnTo>
                    <a:pt x="543" y="207"/>
                  </a:lnTo>
                  <a:lnTo>
                    <a:pt x="543" y="206"/>
                  </a:lnTo>
                  <a:lnTo>
                    <a:pt x="541" y="206"/>
                  </a:lnTo>
                  <a:lnTo>
                    <a:pt x="541" y="204"/>
                  </a:lnTo>
                  <a:lnTo>
                    <a:pt x="540" y="204"/>
                  </a:lnTo>
                  <a:lnTo>
                    <a:pt x="538" y="206"/>
                  </a:lnTo>
                  <a:lnTo>
                    <a:pt x="537" y="207"/>
                  </a:lnTo>
                  <a:lnTo>
                    <a:pt x="535" y="209"/>
                  </a:lnTo>
                  <a:lnTo>
                    <a:pt x="535" y="207"/>
                  </a:lnTo>
                  <a:lnTo>
                    <a:pt x="535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2" y="207"/>
                  </a:lnTo>
                  <a:lnTo>
                    <a:pt x="532" y="207"/>
                  </a:lnTo>
                  <a:lnTo>
                    <a:pt x="530" y="207"/>
                  </a:lnTo>
                  <a:lnTo>
                    <a:pt x="530" y="207"/>
                  </a:lnTo>
                  <a:lnTo>
                    <a:pt x="530" y="209"/>
                  </a:lnTo>
                  <a:lnTo>
                    <a:pt x="530" y="209"/>
                  </a:lnTo>
                  <a:lnTo>
                    <a:pt x="530" y="211"/>
                  </a:lnTo>
                  <a:lnTo>
                    <a:pt x="529" y="211"/>
                  </a:lnTo>
                  <a:lnTo>
                    <a:pt x="527" y="212"/>
                  </a:lnTo>
                  <a:lnTo>
                    <a:pt x="525" y="212"/>
                  </a:lnTo>
                  <a:lnTo>
                    <a:pt x="521" y="212"/>
                  </a:lnTo>
                  <a:lnTo>
                    <a:pt x="519" y="212"/>
                  </a:lnTo>
                  <a:lnTo>
                    <a:pt x="513" y="211"/>
                  </a:lnTo>
                  <a:lnTo>
                    <a:pt x="511" y="211"/>
                  </a:lnTo>
                  <a:lnTo>
                    <a:pt x="508" y="209"/>
                  </a:lnTo>
                  <a:lnTo>
                    <a:pt x="505" y="207"/>
                  </a:lnTo>
                  <a:lnTo>
                    <a:pt x="505" y="207"/>
                  </a:lnTo>
                  <a:lnTo>
                    <a:pt x="507" y="206"/>
                  </a:lnTo>
                  <a:lnTo>
                    <a:pt x="507" y="204"/>
                  </a:lnTo>
                  <a:lnTo>
                    <a:pt x="502" y="207"/>
                  </a:lnTo>
                  <a:lnTo>
                    <a:pt x="502" y="207"/>
                  </a:lnTo>
                  <a:lnTo>
                    <a:pt x="502" y="211"/>
                  </a:lnTo>
                  <a:lnTo>
                    <a:pt x="502" y="211"/>
                  </a:lnTo>
                  <a:lnTo>
                    <a:pt x="499" y="209"/>
                  </a:lnTo>
                  <a:lnTo>
                    <a:pt x="497" y="211"/>
                  </a:lnTo>
                  <a:lnTo>
                    <a:pt x="497" y="209"/>
                  </a:lnTo>
                  <a:lnTo>
                    <a:pt x="494" y="209"/>
                  </a:lnTo>
                  <a:lnTo>
                    <a:pt x="492" y="207"/>
                  </a:lnTo>
                  <a:lnTo>
                    <a:pt x="491" y="206"/>
                  </a:lnTo>
                  <a:lnTo>
                    <a:pt x="488" y="201"/>
                  </a:lnTo>
                  <a:lnTo>
                    <a:pt x="488" y="198"/>
                  </a:lnTo>
                  <a:lnTo>
                    <a:pt x="488" y="198"/>
                  </a:lnTo>
                  <a:lnTo>
                    <a:pt x="489" y="196"/>
                  </a:lnTo>
                  <a:lnTo>
                    <a:pt x="489" y="196"/>
                  </a:lnTo>
                  <a:lnTo>
                    <a:pt x="486" y="195"/>
                  </a:lnTo>
                  <a:lnTo>
                    <a:pt x="484" y="193"/>
                  </a:lnTo>
                  <a:lnTo>
                    <a:pt x="484" y="192"/>
                  </a:lnTo>
                  <a:lnTo>
                    <a:pt x="484" y="192"/>
                  </a:lnTo>
                  <a:lnTo>
                    <a:pt x="483" y="190"/>
                  </a:lnTo>
                  <a:lnTo>
                    <a:pt x="483" y="189"/>
                  </a:lnTo>
                  <a:lnTo>
                    <a:pt x="484" y="189"/>
                  </a:lnTo>
                  <a:lnTo>
                    <a:pt x="484" y="185"/>
                  </a:lnTo>
                  <a:lnTo>
                    <a:pt x="488" y="182"/>
                  </a:lnTo>
                  <a:lnTo>
                    <a:pt x="489" y="181"/>
                  </a:lnTo>
                  <a:lnTo>
                    <a:pt x="489" y="181"/>
                  </a:lnTo>
                  <a:lnTo>
                    <a:pt x="488" y="179"/>
                  </a:lnTo>
                  <a:lnTo>
                    <a:pt x="488" y="176"/>
                  </a:lnTo>
                  <a:lnTo>
                    <a:pt x="488" y="174"/>
                  </a:lnTo>
                  <a:lnTo>
                    <a:pt x="486" y="173"/>
                  </a:lnTo>
                  <a:lnTo>
                    <a:pt x="483" y="171"/>
                  </a:lnTo>
                  <a:lnTo>
                    <a:pt x="480" y="167"/>
                  </a:lnTo>
                  <a:lnTo>
                    <a:pt x="477" y="163"/>
                  </a:lnTo>
                  <a:lnTo>
                    <a:pt x="473" y="160"/>
                  </a:lnTo>
                  <a:lnTo>
                    <a:pt x="472" y="160"/>
                  </a:lnTo>
                  <a:lnTo>
                    <a:pt x="470" y="160"/>
                  </a:lnTo>
                  <a:lnTo>
                    <a:pt x="467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62" y="162"/>
                  </a:lnTo>
                  <a:lnTo>
                    <a:pt x="456" y="162"/>
                  </a:lnTo>
                  <a:lnTo>
                    <a:pt x="453" y="162"/>
                  </a:lnTo>
                  <a:lnTo>
                    <a:pt x="450" y="162"/>
                  </a:lnTo>
                  <a:lnTo>
                    <a:pt x="447" y="163"/>
                  </a:lnTo>
                  <a:lnTo>
                    <a:pt x="442" y="163"/>
                  </a:lnTo>
                  <a:lnTo>
                    <a:pt x="440" y="160"/>
                  </a:lnTo>
                  <a:lnTo>
                    <a:pt x="434" y="159"/>
                  </a:lnTo>
                  <a:lnTo>
                    <a:pt x="432" y="157"/>
                  </a:lnTo>
                  <a:lnTo>
                    <a:pt x="431" y="155"/>
                  </a:lnTo>
                  <a:lnTo>
                    <a:pt x="432" y="155"/>
                  </a:lnTo>
                  <a:lnTo>
                    <a:pt x="436" y="154"/>
                  </a:lnTo>
                  <a:lnTo>
                    <a:pt x="436" y="154"/>
                  </a:lnTo>
                  <a:lnTo>
                    <a:pt x="437" y="152"/>
                  </a:lnTo>
                  <a:lnTo>
                    <a:pt x="434" y="154"/>
                  </a:lnTo>
                  <a:lnTo>
                    <a:pt x="432" y="154"/>
                  </a:lnTo>
                  <a:lnTo>
                    <a:pt x="423" y="149"/>
                  </a:lnTo>
                  <a:lnTo>
                    <a:pt x="420" y="149"/>
                  </a:lnTo>
                  <a:lnTo>
                    <a:pt x="420" y="148"/>
                  </a:lnTo>
                  <a:lnTo>
                    <a:pt x="418" y="148"/>
                  </a:lnTo>
                  <a:lnTo>
                    <a:pt x="418" y="148"/>
                  </a:lnTo>
                  <a:lnTo>
                    <a:pt x="420" y="146"/>
                  </a:lnTo>
                  <a:lnTo>
                    <a:pt x="421" y="148"/>
                  </a:lnTo>
                  <a:lnTo>
                    <a:pt x="423" y="148"/>
                  </a:lnTo>
                  <a:lnTo>
                    <a:pt x="426" y="148"/>
                  </a:lnTo>
                  <a:lnTo>
                    <a:pt x="426" y="146"/>
                  </a:lnTo>
                  <a:lnTo>
                    <a:pt x="426" y="146"/>
                  </a:lnTo>
                  <a:lnTo>
                    <a:pt x="423" y="144"/>
                  </a:lnTo>
                  <a:lnTo>
                    <a:pt x="421" y="144"/>
                  </a:lnTo>
                  <a:lnTo>
                    <a:pt x="420" y="143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5" y="141"/>
                  </a:lnTo>
                  <a:lnTo>
                    <a:pt x="426" y="140"/>
                  </a:lnTo>
                  <a:lnTo>
                    <a:pt x="431" y="138"/>
                  </a:lnTo>
                  <a:lnTo>
                    <a:pt x="434" y="138"/>
                  </a:lnTo>
                  <a:close/>
                  <a:moveTo>
                    <a:pt x="136" y="124"/>
                  </a:moveTo>
                  <a:lnTo>
                    <a:pt x="138" y="124"/>
                  </a:lnTo>
                  <a:lnTo>
                    <a:pt x="139" y="124"/>
                  </a:lnTo>
                  <a:lnTo>
                    <a:pt x="142" y="126"/>
                  </a:lnTo>
                  <a:lnTo>
                    <a:pt x="149" y="129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50" y="132"/>
                  </a:lnTo>
                  <a:lnTo>
                    <a:pt x="149" y="132"/>
                  </a:lnTo>
                  <a:lnTo>
                    <a:pt x="139" y="135"/>
                  </a:lnTo>
                  <a:lnTo>
                    <a:pt x="138" y="137"/>
                  </a:lnTo>
                  <a:lnTo>
                    <a:pt x="139" y="137"/>
                  </a:lnTo>
                  <a:lnTo>
                    <a:pt x="142" y="140"/>
                  </a:lnTo>
                  <a:lnTo>
                    <a:pt x="145" y="141"/>
                  </a:lnTo>
                  <a:lnTo>
                    <a:pt x="145" y="143"/>
                  </a:lnTo>
                  <a:lnTo>
                    <a:pt x="144" y="143"/>
                  </a:lnTo>
                  <a:lnTo>
                    <a:pt x="141" y="143"/>
                  </a:lnTo>
                  <a:lnTo>
                    <a:pt x="141" y="143"/>
                  </a:lnTo>
                  <a:lnTo>
                    <a:pt x="139" y="143"/>
                  </a:lnTo>
                  <a:lnTo>
                    <a:pt x="139" y="144"/>
                  </a:lnTo>
                  <a:lnTo>
                    <a:pt x="142" y="148"/>
                  </a:lnTo>
                  <a:lnTo>
                    <a:pt x="144" y="148"/>
                  </a:lnTo>
                  <a:lnTo>
                    <a:pt x="144" y="149"/>
                  </a:lnTo>
                  <a:lnTo>
                    <a:pt x="142" y="149"/>
                  </a:lnTo>
                  <a:lnTo>
                    <a:pt x="142" y="151"/>
                  </a:lnTo>
                  <a:lnTo>
                    <a:pt x="139" y="152"/>
                  </a:lnTo>
                  <a:lnTo>
                    <a:pt x="136" y="154"/>
                  </a:lnTo>
                  <a:lnTo>
                    <a:pt x="128" y="154"/>
                  </a:lnTo>
                  <a:lnTo>
                    <a:pt x="128" y="155"/>
                  </a:lnTo>
                  <a:lnTo>
                    <a:pt x="128" y="157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7" y="160"/>
                  </a:lnTo>
                  <a:lnTo>
                    <a:pt x="127" y="162"/>
                  </a:lnTo>
                  <a:lnTo>
                    <a:pt x="125" y="162"/>
                  </a:lnTo>
                  <a:lnTo>
                    <a:pt x="123" y="162"/>
                  </a:lnTo>
                  <a:lnTo>
                    <a:pt x="122" y="162"/>
                  </a:lnTo>
                  <a:lnTo>
                    <a:pt x="117" y="162"/>
                  </a:lnTo>
                  <a:lnTo>
                    <a:pt x="116" y="160"/>
                  </a:lnTo>
                  <a:lnTo>
                    <a:pt x="114" y="159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4" y="154"/>
                  </a:lnTo>
                  <a:lnTo>
                    <a:pt x="116" y="151"/>
                  </a:lnTo>
                  <a:lnTo>
                    <a:pt x="117" y="149"/>
                  </a:lnTo>
                  <a:lnTo>
                    <a:pt x="117" y="148"/>
                  </a:lnTo>
                  <a:lnTo>
                    <a:pt x="117" y="146"/>
                  </a:lnTo>
                  <a:lnTo>
                    <a:pt x="116" y="146"/>
                  </a:lnTo>
                  <a:lnTo>
                    <a:pt x="112" y="148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49"/>
                  </a:lnTo>
                  <a:lnTo>
                    <a:pt x="108" y="151"/>
                  </a:lnTo>
                  <a:lnTo>
                    <a:pt x="108" y="152"/>
                  </a:lnTo>
                  <a:lnTo>
                    <a:pt x="108" y="154"/>
                  </a:lnTo>
                  <a:lnTo>
                    <a:pt x="106" y="155"/>
                  </a:lnTo>
                  <a:lnTo>
                    <a:pt x="103" y="155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103" y="157"/>
                  </a:lnTo>
                  <a:lnTo>
                    <a:pt x="104" y="159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3" y="162"/>
                  </a:lnTo>
                  <a:lnTo>
                    <a:pt x="101" y="163"/>
                  </a:lnTo>
                  <a:lnTo>
                    <a:pt x="100" y="165"/>
                  </a:lnTo>
                  <a:lnTo>
                    <a:pt x="100" y="167"/>
                  </a:lnTo>
                  <a:lnTo>
                    <a:pt x="98" y="167"/>
                  </a:lnTo>
                  <a:lnTo>
                    <a:pt x="97" y="167"/>
                  </a:lnTo>
                  <a:lnTo>
                    <a:pt x="97" y="165"/>
                  </a:lnTo>
                  <a:lnTo>
                    <a:pt x="93" y="163"/>
                  </a:lnTo>
                  <a:lnTo>
                    <a:pt x="93" y="162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0" y="162"/>
                  </a:lnTo>
                  <a:lnTo>
                    <a:pt x="90" y="163"/>
                  </a:lnTo>
                  <a:lnTo>
                    <a:pt x="90" y="165"/>
                  </a:lnTo>
                  <a:lnTo>
                    <a:pt x="90" y="167"/>
                  </a:lnTo>
                  <a:lnTo>
                    <a:pt x="89" y="167"/>
                  </a:lnTo>
                  <a:lnTo>
                    <a:pt x="89" y="168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1"/>
                  </a:lnTo>
                  <a:lnTo>
                    <a:pt x="92" y="171"/>
                  </a:lnTo>
                  <a:lnTo>
                    <a:pt x="90" y="171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6" y="174"/>
                  </a:lnTo>
                  <a:lnTo>
                    <a:pt x="82" y="174"/>
                  </a:lnTo>
                  <a:lnTo>
                    <a:pt x="79" y="176"/>
                  </a:lnTo>
                  <a:lnTo>
                    <a:pt x="79" y="176"/>
                  </a:lnTo>
                  <a:lnTo>
                    <a:pt x="78" y="174"/>
                  </a:lnTo>
                  <a:lnTo>
                    <a:pt x="78" y="171"/>
                  </a:lnTo>
                  <a:lnTo>
                    <a:pt x="78" y="170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5" y="165"/>
                  </a:lnTo>
                  <a:lnTo>
                    <a:pt x="73" y="165"/>
                  </a:lnTo>
                  <a:lnTo>
                    <a:pt x="73" y="165"/>
                  </a:lnTo>
                  <a:lnTo>
                    <a:pt x="71" y="165"/>
                  </a:lnTo>
                  <a:lnTo>
                    <a:pt x="70" y="170"/>
                  </a:lnTo>
                  <a:lnTo>
                    <a:pt x="68" y="171"/>
                  </a:lnTo>
                  <a:lnTo>
                    <a:pt x="67" y="171"/>
                  </a:lnTo>
                  <a:lnTo>
                    <a:pt x="65" y="171"/>
                  </a:lnTo>
                  <a:lnTo>
                    <a:pt x="60" y="170"/>
                  </a:lnTo>
                  <a:lnTo>
                    <a:pt x="57" y="170"/>
                  </a:lnTo>
                  <a:lnTo>
                    <a:pt x="56" y="170"/>
                  </a:lnTo>
                  <a:lnTo>
                    <a:pt x="52" y="171"/>
                  </a:lnTo>
                  <a:lnTo>
                    <a:pt x="51" y="173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6" y="165"/>
                  </a:lnTo>
                  <a:lnTo>
                    <a:pt x="43" y="167"/>
                  </a:lnTo>
                  <a:lnTo>
                    <a:pt x="43" y="165"/>
                  </a:lnTo>
                  <a:lnTo>
                    <a:pt x="45" y="163"/>
                  </a:lnTo>
                  <a:lnTo>
                    <a:pt x="49" y="160"/>
                  </a:lnTo>
                  <a:lnTo>
                    <a:pt x="49" y="159"/>
                  </a:lnTo>
                  <a:lnTo>
                    <a:pt x="51" y="159"/>
                  </a:lnTo>
                  <a:lnTo>
                    <a:pt x="62" y="157"/>
                  </a:lnTo>
                  <a:lnTo>
                    <a:pt x="62" y="157"/>
                  </a:lnTo>
                  <a:lnTo>
                    <a:pt x="68" y="152"/>
                  </a:lnTo>
                  <a:lnTo>
                    <a:pt x="70" y="151"/>
                  </a:lnTo>
                  <a:lnTo>
                    <a:pt x="71" y="149"/>
                  </a:lnTo>
                  <a:lnTo>
                    <a:pt x="78" y="146"/>
                  </a:lnTo>
                  <a:lnTo>
                    <a:pt x="79" y="146"/>
                  </a:lnTo>
                  <a:lnTo>
                    <a:pt x="79" y="144"/>
                  </a:lnTo>
                  <a:lnTo>
                    <a:pt x="81" y="143"/>
                  </a:lnTo>
                  <a:lnTo>
                    <a:pt x="82" y="143"/>
                  </a:lnTo>
                  <a:lnTo>
                    <a:pt x="87" y="138"/>
                  </a:lnTo>
                  <a:lnTo>
                    <a:pt x="92" y="135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3" y="130"/>
                  </a:lnTo>
                  <a:lnTo>
                    <a:pt x="114" y="129"/>
                  </a:lnTo>
                  <a:lnTo>
                    <a:pt x="122" y="130"/>
                  </a:lnTo>
                  <a:lnTo>
                    <a:pt x="125" y="130"/>
                  </a:lnTo>
                  <a:lnTo>
                    <a:pt x="125" y="130"/>
                  </a:lnTo>
                  <a:lnTo>
                    <a:pt x="127" y="129"/>
                  </a:lnTo>
                  <a:lnTo>
                    <a:pt x="128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3" y="129"/>
                  </a:lnTo>
                  <a:lnTo>
                    <a:pt x="131" y="129"/>
                  </a:lnTo>
                  <a:lnTo>
                    <a:pt x="128" y="127"/>
                  </a:lnTo>
                  <a:lnTo>
                    <a:pt x="128" y="127"/>
                  </a:lnTo>
                  <a:lnTo>
                    <a:pt x="128" y="126"/>
                  </a:lnTo>
                  <a:lnTo>
                    <a:pt x="130" y="126"/>
                  </a:lnTo>
                  <a:lnTo>
                    <a:pt x="131" y="124"/>
                  </a:lnTo>
                  <a:lnTo>
                    <a:pt x="136" y="124"/>
                  </a:lnTo>
                  <a:close/>
                  <a:moveTo>
                    <a:pt x="507" y="121"/>
                  </a:moveTo>
                  <a:lnTo>
                    <a:pt x="510" y="121"/>
                  </a:lnTo>
                  <a:lnTo>
                    <a:pt x="513" y="121"/>
                  </a:lnTo>
                  <a:lnTo>
                    <a:pt x="516" y="122"/>
                  </a:lnTo>
                  <a:lnTo>
                    <a:pt x="521" y="126"/>
                  </a:lnTo>
                  <a:lnTo>
                    <a:pt x="522" y="127"/>
                  </a:lnTo>
                  <a:lnTo>
                    <a:pt x="524" y="129"/>
                  </a:lnTo>
                  <a:lnTo>
                    <a:pt x="524" y="130"/>
                  </a:lnTo>
                  <a:lnTo>
                    <a:pt x="522" y="130"/>
                  </a:lnTo>
                  <a:lnTo>
                    <a:pt x="522" y="132"/>
                  </a:lnTo>
                  <a:lnTo>
                    <a:pt x="521" y="132"/>
                  </a:lnTo>
                  <a:lnTo>
                    <a:pt x="518" y="133"/>
                  </a:lnTo>
                  <a:lnTo>
                    <a:pt x="516" y="133"/>
                  </a:lnTo>
                  <a:lnTo>
                    <a:pt x="505" y="130"/>
                  </a:lnTo>
                  <a:lnTo>
                    <a:pt x="502" y="129"/>
                  </a:lnTo>
                  <a:lnTo>
                    <a:pt x="502" y="127"/>
                  </a:lnTo>
                  <a:lnTo>
                    <a:pt x="502" y="126"/>
                  </a:lnTo>
                  <a:lnTo>
                    <a:pt x="502" y="124"/>
                  </a:lnTo>
                  <a:lnTo>
                    <a:pt x="502" y="122"/>
                  </a:lnTo>
                  <a:lnTo>
                    <a:pt x="503" y="121"/>
                  </a:lnTo>
                  <a:lnTo>
                    <a:pt x="503" y="121"/>
                  </a:lnTo>
                  <a:lnTo>
                    <a:pt x="507" y="121"/>
                  </a:lnTo>
                  <a:close/>
                  <a:moveTo>
                    <a:pt x="289" y="118"/>
                  </a:moveTo>
                  <a:lnTo>
                    <a:pt x="294" y="118"/>
                  </a:lnTo>
                  <a:lnTo>
                    <a:pt x="295" y="119"/>
                  </a:lnTo>
                  <a:lnTo>
                    <a:pt x="298" y="121"/>
                  </a:lnTo>
                  <a:lnTo>
                    <a:pt x="302" y="124"/>
                  </a:lnTo>
                  <a:lnTo>
                    <a:pt x="302" y="126"/>
                  </a:lnTo>
                  <a:lnTo>
                    <a:pt x="302" y="127"/>
                  </a:lnTo>
                  <a:lnTo>
                    <a:pt x="303" y="127"/>
                  </a:lnTo>
                  <a:lnTo>
                    <a:pt x="305" y="127"/>
                  </a:lnTo>
                  <a:lnTo>
                    <a:pt x="308" y="130"/>
                  </a:lnTo>
                  <a:lnTo>
                    <a:pt x="309" y="130"/>
                  </a:lnTo>
                  <a:lnTo>
                    <a:pt x="309" y="133"/>
                  </a:lnTo>
                  <a:lnTo>
                    <a:pt x="309" y="133"/>
                  </a:lnTo>
                  <a:lnTo>
                    <a:pt x="309" y="135"/>
                  </a:lnTo>
                  <a:lnTo>
                    <a:pt x="308" y="137"/>
                  </a:lnTo>
                  <a:lnTo>
                    <a:pt x="306" y="137"/>
                  </a:lnTo>
                  <a:lnTo>
                    <a:pt x="302" y="135"/>
                  </a:lnTo>
                  <a:lnTo>
                    <a:pt x="298" y="135"/>
                  </a:lnTo>
                  <a:lnTo>
                    <a:pt x="297" y="132"/>
                  </a:lnTo>
                  <a:lnTo>
                    <a:pt x="294" y="130"/>
                  </a:lnTo>
                  <a:lnTo>
                    <a:pt x="292" y="126"/>
                  </a:lnTo>
                  <a:lnTo>
                    <a:pt x="291" y="124"/>
                  </a:lnTo>
                  <a:lnTo>
                    <a:pt x="289" y="122"/>
                  </a:lnTo>
                  <a:lnTo>
                    <a:pt x="289" y="121"/>
                  </a:lnTo>
                  <a:lnTo>
                    <a:pt x="286" y="118"/>
                  </a:lnTo>
                  <a:lnTo>
                    <a:pt x="287" y="118"/>
                  </a:lnTo>
                  <a:lnTo>
                    <a:pt x="289" y="118"/>
                  </a:lnTo>
                  <a:close/>
                  <a:moveTo>
                    <a:pt x="439" y="116"/>
                  </a:moveTo>
                  <a:lnTo>
                    <a:pt x="443" y="118"/>
                  </a:lnTo>
                  <a:lnTo>
                    <a:pt x="447" y="116"/>
                  </a:lnTo>
                  <a:lnTo>
                    <a:pt x="451" y="116"/>
                  </a:lnTo>
                  <a:lnTo>
                    <a:pt x="461" y="118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0" y="118"/>
                  </a:lnTo>
                  <a:lnTo>
                    <a:pt x="472" y="119"/>
                  </a:lnTo>
                  <a:lnTo>
                    <a:pt x="473" y="121"/>
                  </a:lnTo>
                  <a:lnTo>
                    <a:pt x="470" y="121"/>
                  </a:lnTo>
                  <a:lnTo>
                    <a:pt x="467" y="126"/>
                  </a:lnTo>
                  <a:lnTo>
                    <a:pt x="467" y="126"/>
                  </a:lnTo>
                  <a:lnTo>
                    <a:pt x="464" y="126"/>
                  </a:lnTo>
                  <a:lnTo>
                    <a:pt x="464" y="127"/>
                  </a:lnTo>
                  <a:lnTo>
                    <a:pt x="455" y="126"/>
                  </a:lnTo>
                  <a:lnTo>
                    <a:pt x="432" y="126"/>
                  </a:lnTo>
                  <a:lnTo>
                    <a:pt x="431" y="126"/>
                  </a:lnTo>
                  <a:lnTo>
                    <a:pt x="428" y="122"/>
                  </a:lnTo>
                  <a:lnTo>
                    <a:pt x="428" y="121"/>
                  </a:lnTo>
                  <a:lnTo>
                    <a:pt x="429" y="119"/>
                  </a:lnTo>
                  <a:lnTo>
                    <a:pt x="429" y="119"/>
                  </a:lnTo>
                  <a:lnTo>
                    <a:pt x="429" y="118"/>
                  </a:lnTo>
                  <a:lnTo>
                    <a:pt x="437" y="116"/>
                  </a:lnTo>
                  <a:lnTo>
                    <a:pt x="439" y="116"/>
                  </a:lnTo>
                  <a:close/>
                  <a:moveTo>
                    <a:pt x="346" y="113"/>
                  </a:moveTo>
                  <a:lnTo>
                    <a:pt x="350" y="113"/>
                  </a:lnTo>
                  <a:lnTo>
                    <a:pt x="355" y="115"/>
                  </a:lnTo>
                  <a:lnTo>
                    <a:pt x="357" y="115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54" y="118"/>
                  </a:lnTo>
                  <a:lnTo>
                    <a:pt x="352" y="118"/>
                  </a:lnTo>
                  <a:lnTo>
                    <a:pt x="350" y="119"/>
                  </a:lnTo>
                  <a:lnTo>
                    <a:pt x="347" y="119"/>
                  </a:lnTo>
                  <a:lnTo>
                    <a:pt x="344" y="119"/>
                  </a:lnTo>
                  <a:lnTo>
                    <a:pt x="339" y="118"/>
                  </a:lnTo>
                  <a:lnTo>
                    <a:pt x="338" y="116"/>
                  </a:lnTo>
                  <a:lnTo>
                    <a:pt x="338" y="115"/>
                  </a:lnTo>
                  <a:lnTo>
                    <a:pt x="338" y="113"/>
                  </a:lnTo>
                  <a:lnTo>
                    <a:pt x="339" y="113"/>
                  </a:lnTo>
                  <a:lnTo>
                    <a:pt x="341" y="113"/>
                  </a:lnTo>
                  <a:lnTo>
                    <a:pt x="346" y="113"/>
                  </a:lnTo>
                  <a:close/>
                  <a:moveTo>
                    <a:pt x="168" y="107"/>
                  </a:moveTo>
                  <a:lnTo>
                    <a:pt x="168" y="108"/>
                  </a:lnTo>
                  <a:lnTo>
                    <a:pt x="168" y="108"/>
                  </a:lnTo>
                  <a:lnTo>
                    <a:pt x="168" y="110"/>
                  </a:lnTo>
                  <a:lnTo>
                    <a:pt x="169" y="110"/>
                  </a:lnTo>
                  <a:lnTo>
                    <a:pt x="171" y="110"/>
                  </a:lnTo>
                  <a:lnTo>
                    <a:pt x="174" y="111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7" y="115"/>
                  </a:lnTo>
                  <a:lnTo>
                    <a:pt x="177" y="115"/>
                  </a:lnTo>
                  <a:lnTo>
                    <a:pt x="175" y="116"/>
                  </a:lnTo>
                  <a:lnTo>
                    <a:pt x="174" y="118"/>
                  </a:lnTo>
                  <a:lnTo>
                    <a:pt x="171" y="118"/>
                  </a:lnTo>
                  <a:lnTo>
                    <a:pt x="168" y="118"/>
                  </a:lnTo>
                  <a:lnTo>
                    <a:pt x="163" y="116"/>
                  </a:lnTo>
                  <a:lnTo>
                    <a:pt x="158" y="111"/>
                  </a:lnTo>
                  <a:lnTo>
                    <a:pt x="156" y="110"/>
                  </a:lnTo>
                  <a:lnTo>
                    <a:pt x="160" y="110"/>
                  </a:lnTo>
                  <a:lnTo>
                    <a:pt x="160" y="110"/>
                  </a:lnTo>
                  <a:lnTo>
                    <a:pt x="161" y="108"/>
                  </a:lnTo>
                  <a:lnTo>
                    <a:pt x="163" y="108"/>
                  </a:lnTo>
                  <a:lnTo>
                    <a:pt x="168" y="107"/>
                  </a:lnTo>
                  <a:close/>
                  <a:moveTo>
                    <a:pt x="223" y="107"/>
                  </a:moveTo>
                  <a:lnTo>
                    <a:pt x="235" y="107"/>
                  </a:lnTo>
                  <a:lnTo>
                    <a:pt x="235" y="107"/>
                  </a:lnTo>
                  <a:lnTo>
                    <a:pt x="235" y="108"/>
                  </a:lnTo>
                  <a:lnTo>
                    <a:pt x="234" y="110"/>
                  </a:lnTo>
                  <a:lnTo>
                    <a:pt x="232" y="111"/>
                  </a:lnTo>
                  <a:lnTo>
                    <a:pt x="227" y="113"/>
                  </a:lnTo>
                  <a:lnTo>
                    <a:pt x="218" y="115"/>
                  </a:lnTo>
                  <a:lnTo>
                    <a:pt x="216" y="115"/>
                  </a:lnTo>
                  <a:lnTo>
                    <a:pt x="218" y="115"/>
                  </a:lnTo>
                  <a:lnTo>
                    <a:pt x="218" y="116"/>
                  </a:lnTo>
                  <a:lnTo>
                    <a:pt x="220" y="116"/>
                  </a:lnTo>
                  <a:lnTo>
                    <a:pt x="226" y="116"/>
                  </a:lnTo>
                  <a:lnTo>
                    <a:pt x="227" y="116"/>
                  </a:lnTo>
                  <a:lnTo>
                    <a:pt x="227" y="116"/>
                  </a:lnTo>
                  <a:lnTo>
                    <a:pt x="227" y="118"/>
                  </a:lnTo>
                  <a:lnTo>
                    <a:pt x="227" y="118"/>
                  </a:lnTo>
                  <a:lnTo>
                    <a:pt x="227" y="121"/>
                  </a:lnTo>
                  <a:lnTo>
                    <a:pt x="227" y="122"/>
                  </a:lnTo>
                  <a:lnTo>
                    <a:pt x="227" y="124"/>
                  </a:lnTo>
                  <a:lnTo>
                    <a:pt x="224" y="126"/>
                  </a:lnTo>
                  <a:lnTo>
                    <a:pt x="220" y="127"/>
                  </a:lnTo>
                  <a:lnTo>
                    <a:pt x="216" y="127"/>
                  </a:lnTo>
                  <a:lnTo>
                    <a:pt x="215" y="127"/>
                  </a:lnTo>
                  <a:lnTo>
                    <a:pt x="212" y="127"/>
                  </a:lnTo>
                  <a:lnTo>
                    <a:pt x="201" y="130"/>
                  </a:lnTo>
                  <a:lnTo>
                    <a:pt x="197" y="130"/>
                  </a:lnTo>
                  <a:lnTo>
                    <a:pt x="196" y="129"/>
                  </a:lnTo>
                  <a:lnTo>
                    <a:pt x="191" y="127"/>
                  </a:lnTo>
                  <a:lnTo>
                    <a:pt x="188" y="126"/>
                  </a:lnTo>
                  <a:lnTo>
                    <a:pt x="185" y="124"/>
                  </a:lnTo>
                  <a:lnTo>
                    <a:pt x="183" y="124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3" y="122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3" y="119"/>
                  </a:lnTo>
                  <a:lnTo>
                    <a:pt x="183" y="118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3" y="113"/>
                  </a:lnTo>
                  <a:lnTo>
                    <a:pt x="183" y="113"/>
                  </a:lnTo>
                  <a:lnTo>
                    <a:pt x="186" y="111"/>
                  </a:lnTo>
                  <a:lnTo>
                    <a:pt x="190" y="111"/>
                  </a:lnTo>
                  <a:lnTo>
                    <a:pt x="196" y="110"/>
                  </a:lnTo>
                  <a:lnTo>
                    <a:pt x="212" y="107"/>
                  </a:lnTo>
                  <a:lnTo>
                    <a:pt x="216" y="107"/>
                  </a:lnTo>
                  <a:lnTo>
                    <a:pt x="220" y="107"/>
                  </a:lnTo>
                  <a:lnTo>
                    <a:pt x="223" y="107"/>
                  </a:lnTo>
                  <a:close/>
                  <a:moveTo>
                    <a:pt x="333" y="100"/>
                  </a:moveTo>
                  <a:lnTo>
                    <a:pt x="333" y="102"/>
                  </a:lnTo>
                  <a:lnTo>
                    <a:pt x="333" y="102"/>
                  </a:lnTo>
                  <a:lnTo>
                    <a:pt x="332" y="105"/>
                  </a:lnTo>
                  <a:lnTo>
                    <a:pt x="328" y="105"/>
                  </a:lnTo>
                  <a:lnTo>
                    <a:pt x="327" y="105"/>
                  </a:lnTo>
                  <a:lnTo>
                    <a:pt x="327" y="105"/>
                  </a:lnTo>
                  <a:lnTo>
                    <a:pt x="327" y="103"/>
                  </a:lnTo>
                  <a:lnTo>
                    <a:pt x="327" y="103"/>
                  </a:lnTo>
                  <a:lnTo>
                    <a:pt x="330" y="102"/>
                  </a:lnTo>
                  <a:lnTo>
                    <a:pt x="332" y="100"/>
                  </a:lnTo>
                  <a:lnTo>
                    <a:pt x="333" y="100"/>
                  </a:lnTo>
                  <a:close/>
                  <a:moveTo>
                    <a:pt x="221" y="86"/>
                  </a:moveTo>
                  <a:lnTo>
                    <a:pt x="224" y="86"/>
                  </a:lnTo>
                  <a:lnTo>
                    <a:pt x="227" y="88"/>
                  </a:lnTo>
                  <a:lnTo>
                    <a:pt x="231" y="88"/>
                  </a:lnTo>
                  <a:lnTo>
                    <a:pt x="232" y="89"/>
                  </a:lnTo>
                  <a:lnTo>
                    <a:pt x="235" y="91"/>
                  </a:lnTo>
                  <a:lnTo>
                    <a:pt x="235" y="91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8" y="94"/>
                  </a:lnTo>
                  <a:lnTo>
                    <a:pt x="238" y="96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9"/>
                  </a:lnTo>
                  <a:lnTo>
                    <a:pt x="237" y="99"/>
                  </a:lnTo>
                  <a:lnTo>
                    <a:pt x="234" y="100"/>
                  </a:lnTo>
                  <a:lnTo>
                    <a:pt x="229" y="99"/>
                  </a:lnTo>
                  <a:lnTo>
                    <a:pt x="226" y="100"/>
                  </a:lnTo>
                  <a:lnTo>
                    <a:pt x="224" y="100"/>
                  </a:lnTo>
                  <a:lnTo>
                    <a:pt x="218" y="100"/>
                  </a:lnTo>
                  <a:lnTo>
                    <a:pt x="218" y="99"/>
                  </a:lnTo>
                  <a:lnTo>
                    <a:pt x="215" y="97"/>
                  </a:lnTo>
                  <a:lnTo>
                    <a:pt x="213" y="97"/>
                  </a:lnTo>
                  <a:lnTo>
                    <a:pt x="212" y="97"/>
                  </a:lnTo>
                  <a:lnTo>
                    <a:pt x="210" y="99"/>
                  </a:lnTo>
                  <a:lnTo>
                    <a:pt x="209" y="100"/>
                  </a:lnTo>
                  <a:lnTo>
                    <a:pt x="207" y="100"/>
                  </a:lnTo>
                  <a:lnTo>
                    <a:pt x="204" y="100"/>
                  </a:lnTo>
                  <a:lnTo>
                    <a:pt x="199" y="97"/>
                  </a:lnTo>
                  <a:lnTo>
                    <a:pt x="193" y="99"/>
                  </a:lnTo>
                  <a:lnTo>
                    <a:pt x="186" y="100"/>
                  </a:lnTo>
                  <a:lnTo>
                    <a:pt x="183" y="100"/>
                  </a:lnTo>
                  <a:lnTo>
                    <a:pt x="183" y="100"/>
                  </a:lnTo>
                  <a:lnTo>
                    <a:pt x="182" y="99"/>
                  </a:lnTo>
                  <a:lnTo>
                    <a:pt x="182" y="99"/>
                  </a:lnTo>
                  <a:lnTo>
                    <a:pt x="183" y="97"/>
                  </a:lnTo>
                  <a:lnTo>
                    <a:pt x="188" y="94"/>
                  </a:lnTo>
                  <a:lnTo>
                    <a:pt x="191" y="94"/>
                  </a:lnTo>
                  <a:lnTo>
                    <a:pt x="197" y="92"/>
                  </a:lnTo>
                  <a:lnTo>
                    <a:pt x="205" y="91"/>
                  </a:lnTo>
                  <a:lnTo>
                    <a:pt x="207" y="91"/>
                  </a:lnTo>
                  <a:lnTo>
                    <a:pt x="210" y="89"/>
                  </a:lnTo>
                  <a:lnTo>
                    <a:pt x="215" y="88"/>
                  </a:lnTo>
                  <a:lnTo>
                    <a:pt x="216" y="86"/>
                  </a:lnTo>
                  <a:lnTo>
                    <a:pt x="221" y="86"/>
                  </a:lnTo>
                  <a:close/>
                  <a:moveTo>
                    <a:pt x="402" y="85"/>
                  </a:moveTo>
                  <a:lnTo>
                    <a:pt x="409" y="85"/>
                  </a:lnTo>
                  <a:lnTo>
                    <a:pt x="412" y="85"/>
                  </a:lnTo>
                  <a:lnTo>
                    <a:pt x="415" y="86"/>
                  </a:lnTo>
                  <a:lnTo>
                    <a:pt x="418" y="86"/>
                  </a:lnTo>
                  <a:lnTo>
                    <a:pt x="423" y="88"/>
                  </a:lnTo>
                  <a:lnTo>
                    <a:pt x="425" y="88"/>
                  </a:lnTo>
                  <a:lnTo>
                    <a:pt x="428" y="91"/>
                  </a:lnTo>
                  <a:lnTo>
                    <a:pt x="428" y="91"/>
                  </a:lnTo>
                  <a:lnTo>
                    <a:pt x="428" y="92"/>
                  </a:lnTo>
                  <a:lnTo>
                    <a:pt x="429" y="92"/>
                  </a:lnTo>
                  <a:lnTo>
                    <a:pt x="432" y="94"/>
                  </a:lnTo>
                  <a:lnTo>
                    <a:pt x="439" y="92"/>
                  </a:lnTo>
                  <a:lnTo>
                    <a:pt x="440" y="94"/>
                  </a:lnTo>
                  <a:lnTo>
                    <a:pt x="447" y="96"/>
                  </a:lnTo>
                  <a:lnTo>
                    <a:pt x="448" y="97"/>
                  </a:lnTo>
                  <a:lnTo>
                    <a:pt x="448" y="99"/>
                  </a:lnTo>
                  <a:lnTo>
                    <a:pt x="448" y="99"/>
                  </a:lnTo>
                  <a:lnTo>
                    <a:pt x="447" y="100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45" y="103"/>
                  </a:lnTo>
                  <a:lnTo>
                    <a:pt x="447" y="105"/>
                  </a:lnTo>
                  <a:lnTo>
                    <a:pt x="447" y="107"/>
                  </a:lnTo>
                  <a:lnTo>
                    <a:pt x="447" y="107"/>
                  </a:lnTo>
                  <a:lnTo>
                    <a:pt x="445" y="110"/>
                  </a:lnTo>
                  <a:lnTo>
                    <a:pt x="443" y="110"/>
                  </a:lnTo>
                  <a:lnTo>
                    <a:pt x="440" y="110"/>
                  </a:lnTo>
                  <a:lnTo>
                    <a:pt x="440" y="111"/>
                  </a:lnTo>
                  <a:lnTo>
                    <a:pt x="437" y="111"/>
                  </a:lnTo>
                  <a:lnTo>
                    <a:pt x="432" y="113"/>
                  </a:lnTo>
                  <a:lnTo>
                    <a:pt x="425" y="113"/>
                  </a:lnTo>
                  <a:lnTo>
                    <a:pt x="423" y="115"/>
                  </a:lnTo>
                  <a:lnTo>
                    <a:pt x="420" y="116"/>
                  </a:lnTo>
                  <a:lnTo>
                    <a:pt x="418" y="116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1"/>
                  </a:lnTo>
                  <a:lnTo>
                    <a:pt x="412" y="110"/>
                  </a:lnTo>
                  <a:lnTo>
                    <a:pt x="409" y="108"/>
                  </a:lnTo>
                  <a:lnTo>
                    <a:pt x="409" y="107"/>
                  </a:lnTo>
                  <a:lnTo>
                    <a:pt x="409" y="107"/>
                  </a:lnTo>
                  <a:lnTo>
                    <a:pt x="414" y="107"/>
                  </a:lnTo>
                  <a:lnTo>
                    <a:pt x="417" y="105"/>
                  </a:lnTo>
                  <a:lnTo>
                    <a:pt x="418" y="105"/>
                  </a:lnTo>
                  <a:lnTo>
                    <a:pt x="418" y="105"/>
                  </a:lnTo>
                  <a:lnTo>
                    <a:pt x="417" y="105"/>
                  </a:lnTo>
                  <a:lnTo>
                    <a:pt x="414" y="103"/>
                  </a:lnTo>
                  <a:lnTo>
                    <a:pt x="406" y="102"/>
                  </a:lnTo>
                  <a:lnTo>
                    <a:pt x="406" y="102"/>
                  </a:lnTo>
                  <a:lnTo>
                    <a:pt x="402" y="99"/>
                  </a:lnTo>
                  <a:lnTo>
                    <a:pt x="402" y="97"/>
                  </a:lnTo>
                  <a:lnTo>
                    <a:pt x="401" y="97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8" y="94"/>
                  </a:lnTo>
                  <a:lnTo>
                    <a:pt x="398" y="94"/>
                  </a:lnTo>
                  <a:lnTo>
                    <a:pt x="398" y="92"/>
                  </a:lnTo>
                  <a:lnTo>
                    <a:pt x="402" y="92"/>
                  </a:lnTo>
                  <a:lnTo>
                    <a:pt x="401" y="91"/>
                  </a:lnTo>
                  <a:lnTo>
                    <a:pt x="399" y="88"/>
                  </a:lnTo>
                  <a:lnTo>
                    <a:pt x="398" y="86"/>
                  </a:lnTo>
                  <a:lnTo>
                    <a:pt x="398" y="85"/>
                  </a:lnTo>
                  <a:lnTo>
                    <a:pt x="399" y="85"/>
                  </a:lnTo>
                  <a:lnTo>
                    <a:pt x="402" y="85"/>
                  </a:lnTo>
                  <a:close/>
                  <a:moveTo>
                    <a:pt x="320" y="66"/>
                  </a:moveTo>
                  <a:lnTo>
                    <a:pt x="325" y="67"/>
                  </a:lnTo>
                  <a:lnTo>
                    <a:pt x="328" y="69"/>
                  </a:lnTo>
                  <a:lnTo>
                    <a:pt x="332" y="70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7"/>
                  </a:lnTo>
                  <a:lnTo>
                    <a:pt x="336" y="77"/>
                  </a:lnTo>
                  <a:lnTo>
                    <a:pt x="335" y="78"/>
                  </a:lnTo>
                  <a:lnTo>
                    <a:pt x="335" y="78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81"/>
                  </a:lnTo>
                  <a:lnTo>
                    <a:pt x="336" y="81"/>
                  </a:lnTo>
                  <a:lnTo>
                    <a:pt x="338" y="81"/>
                  </a:lnTo>
                  <a:lnTo>
                    <a:pt x="339" y="80"/>
                  </a:lnTo>
                  <a:lnTo>
                    <a:pt x="339" y="80"/>
                  </a:lnTo>
                  <a:lnTo>
                    <a:pt x="339" y="77"/>
                  </a:lnTo>
                  <a:lnTo>
                    <a:pt x="343" y="77"/>
                  </a:lnTo>
                  <a:lnTo>
                    <a:pt x="346" y="75"/>
                  </a:lnTo>
                  <a:lnTo>
                    <a:pt x="347" y="75"/>
                  </a:lnTo>
                  <a:lnTo>
                    <a:pt x="349" y="75"/>
                  </a:lnTo>
                  <a:lnTo>
                    <a:pt x="355" y="78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80"/>
                  </a:lnTo>
                  <a:lnTo>
                    <a:pt x="360" y="80"/>
                  </a:lnTo>
                  <a:lnTo>
                    <a:pt x="358" y="83"/>
                  </a:lnTo>
                  <a:lnTo>
                    <a:pt x="358" y="83"/>
                  </a:lnTo>
                  <a:lnTo>
                    <a:pt x="358" y="85"/>
                  </a:lnTo>
                  <a:lnTo>
                    <a:pt x="361" y="85"/>
                  </a:lnTo>
                  <a:lnTo>
                    <a:pt x="368" y="83"/>
                  </a:lnTo>
                  <a:lnTo>
                    <a:pt x="374" y="86"/>
                  </a:lnTo>
                  <a:lnTo>
                    <a:pt x="377" y="89"/>
                  </a:lnTo>
                  <a:lnTo>
                    <a:pt x="380" y="91"/>
                  </a:lnTo>
                  <a:lnTo>
                    <a:pt x="380" y="92"/>
                  </a:lnTo>
                  <a:lnTo>
                    <a:pt x="379" y="92"/>
                  </a:lnTo>
                  <a:lnTo>
                    <a:pt x="379" y="94"/>
                  </a:lnTo>
                  <a:lnTo>
                    <a:pt x="377" y="96"/>
                  </a:lnTo>
                  <a:lnTo>
                    <a:pt x="376" y="96"/>
                  </a:lnTo>
                  <a:lnTo>
                    <a:pt x="377" y="97"/>
                  </a:lnTo>
                  <a:lnTo>
                    <a:pt x="377" y="99"/>
                  </a:lnTo>
                  <a:lnTo>
                    <a:pt x="377" y="99"/>
                  </a:lnTo>
                  <a:lnTo>
                    <a:pt x="377" y="100"/>
                  </a:lnTo>
                  <a:lnTo>
                    <a:pt x="380" y="100"/>
                  </a:lnTo>
                  <a:lnTo>
                    <a:pt x="387" y="105"/>
                  </a:lnTo>
                  <a:lnTo>
                    <a:pt x="388" y="107"/>
                  </a:lnTo>
                  <a:lnTo>
                    <a:pt x="388" y="108"/>
                  </a:lnTo>
                  <a:lnTo>
                    <a:pt x="388" y="110"/>
                  </a:lnTo>
                  <a:lnTo>
                    <a:pt x="388" y="110"/>
                  </a:lnTo>
                  <a:lnTo>
                    <a:pt x="387" y="113"/>
                  </a:lnTo>
                  <a:lnTo>
                    <a:pt x="387" y="115"/>
                  </a:lnTo>
                  <a:lnTo>
                    <a:pt x="384" y="115"/>
                  </a:lnTo>
                  <a:lnTo>
                    <a:pt x="379" y="115"/>
                  </a:lnTo>
                  <a:lnTo>
                    <a:pt x="374" y="116"/>
                  </a:lnTo>
                  <a:lnTo>
                    <a:pt x="371" y="115"/>
                  </a:lnTo>
                  <a:lnTo>
                    <a:pt x="366" y="113"/>
                  </a:lnTo>
                  <a:lnTo>
                    <a:pt x="365" y="111"/>
                  </a:lnTo>
                  <a:lnTo>
                    <a:pt x="363" y="110"/>
                  </a:lnTo>
                  <a:lnTo>
                    <a:pt x="363" y="110"/>
                  </a:lnTo>
                  <a:lnTo>
                    <a:pt x="363" y="107"/>
                  </a:lnTo>
                  <a:lnTo>
                    <a:pt x="361" y="107"/>
                  </a:lnTo>
                  <a:lnTo>
                    <a:pt x="360" y="105"/>
                  </a:lnTo>
                  <a:lnTo>
                    <a:pt x="358" y="103"/>
                  </a:lnTo>
                  <a:lnTo>
                    <a:pt x="355" y="103"/>
                  </a:lnTo>
                  <a:lnTo>
                    <a:pt x="347" y="102"/>
                  </a:lnTo>
                  <a:lnTo>
                    <a:pt x="344" y="100"/>
                  </a:lnTo>
                  <a:lnTo>
                    <a:pt x="341" y="100"/>
                  </a:lnTo>
                  <a:lnTo>
                    <a:pt x="336" y="102"/>
                  </a:lnTo>
                  <a:lnTo>
                    <a:pt x="336" y="102"/>
                  </a:lnTo>
                  <a:lnTo>
                    <a:pt x="335" y="100"/>
                  </a:lnTo>
                  <a:lnTo>
                    <a:pt x="335" y="100"/>
                  </a:lnTo>
                  <a:lnTo>
                    <a:pt x="335" y="99"/>
                  </a:lnTo>
                  <a:lnTo>
                    <a:pt x="335" y="97"/>
                  </a:lnTo>
                  <a:lnTo>
                    <a:pt x="320" y="99"/>
                  </a:lnTo>
                  <a:lnTo>
                    <a:pt x="317" y="102"/>
                  </a:lnTo>
                  <a:lnTo>
                    <a:pt x="311" y="100"/>
                  </a:lnTo>
                  <a:lnTo>
                    <a:pt x="309" y="100"/>
                  </a:lnTo>
                  <a:lnTo>
                    <a:pt x="305" y="99"/>
                  </a:lnTo>
                  <a:lnTo>
                    <a:pt x="303" y="97"/>
                  </a:lnTo>
                  <a:lnTo>
                    <a:pt x="302" y="94"/>
                  </a:lnTo>
                  <a:lnTo>
                    <a:pt x="302" y="92"/>
                  </a:lnTo>
                  <a:lnTo>
                    <a:pt x="303" y="92"/>
                  </a:lnTo>
                  <a:lnTo>
                    <a:pt x="305" y="91"/>
                  </a:lnTo>
                  <a:lnTo>
                    <a:pt x="306" y="91"/>
                  </a:lnTo>
                  <a:lnTo>
                    <a:pt x="313" y="92"/>
                  </a:lnTo>
                  <a:lnTo>
                    <a:pt x="320" y="92"/>
                  </a:lnTo>
                  <a:lnTo>
                    <a:pt x="322" y="92"/>
                  </a:lnTo>
                  <a:lnTo>
                    <a:pt x="324" y="91"/>
                  </a:lnTo>
                  <a:lnTo>
                    <a:pt x="322" y="89"/>
                  </a:lnTo>
                  <a:lnTo>
                    <a:pt x="316" y="89"/>
                  </a:lnTo>
                  <a:lnTo>
                    <a:pt x="317" y="89"/>
                  </a:lnTo>
                  <a:lnTo>
                    <a:pt x="322" y="88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4" y="85"/>
                  </a:lnTo>
                  <a:lnTo>
                    <a:pt x="316" y="85"/>
                  </a:lnTo>
                  <a:lnTo>
                    <a:pt x="314" y="85"/>
                  </a:lnTo>
                  <a:lnTo>
                    <a:pt x="314" y="85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7" y="80"/>
                  </a:lnTo>
                  <a:lnTo>
                    <a:pt x="316" y="80"/>
                  </a:lnTo>
                  <a:lnTo>
                    <a:pt x="314" y="78"/>
                  </a:lnTo>
                  <a:lnTo>
                    <a:pt x="314" y="78"/>
                  </a:lnTo>
                  <a:lnTo>
                    <a:pt x="311" y="80"/>
                  </a:lnTo>
                  <a:lnTo>
                    <a:pt x="306" y="83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302" y="83"/>
                  </a:lnTo>
                  <a:lnTo>
                    <a:pt x="302" y="83"/>
                  </a:lnTo>
                  <a:lnTo>
                    <a:pt x="303" y="81"/>
                  </a:lnTo>
                  <a:lnTo>
                    <a:pt x="306" y="78"/>
                  </a:lnTo>
                  <a:lnTo>
                    <a:pt x="306" y="77"/>
                  </a:lnTo>
                  <a:lnTo>
                    <a:pt x="303" y="77"/>
                  </a:lnTo>
                  <a:lnTo>
                    <a:pt x="297" y="77"/>
                  </a:lnTo>
                  <a:lnTo>
                    <a:pt x="294" y="77"/>
                  </a:lnTo>
                  <a:lnTo>
                    <a:pt x="294" y="75"/>
                  </a:lnTo>
                  <a:lnTo>
                    <a:pt x="294" y="74"/>
                  </a:lnTo>
                  <a:lnTo>
                    <a:pt x="294" y="72"/>
                  </a:lnTo>
                  <a:lnTo>
                    <a:pt x="294" y="70"/>
                  </a:lnTo>
                  <a:lnTo>
                    <a:pt x="295" y="67"/>
                  </a:lnTo>
                  <a:lnTo>
                    <a:pt x="297" y="67"/>
                  </a:lnTo>
                  <a:lnTo>
                    <a:pt x="305" y="67"/>
                  </a:lnTo>
                  <a:lnTo>
                    <a:pt x="317" y="67"/>
                  </a:lnTo>
                  <a:lnTo>
                    <a:pt x="320" y="66"/>
                  </a:lnTo>
                  <a:close/>
                  <a:moveTo>
                    <a:pt x="377" y="40"/>
                  </a:moveTo>
                  <a:lnTo>
                    <a:pt x="382" y="40"/>
                  </a:lnTo>
                  <a:lnTo>
                    <a:pt x="387" y="40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1" y="44"/>
                  </a:lnTo>
                  <a:lnTo>
                    <a:pt x="391" y="45"/>
                  </a:lnTo>
                  <a:lnTo>
                    <a:pt x="391" y="50"/>
                  </a:lnTo>
                  <a:lnTo>
                    <a:pt x="391" y="51"/>
                  </a:lnTo>
                  <a:lnTo>
                    <a:pt x="391" y="53"/>
                  </a:lnTo>
                  <a:lnTo>
                    <a:pt x="390" y="55"/>
                  </a:lnTo>
                  <a:lnTo>
                    <a:pt x="390" y="55"/>
                  </a:lnTo>
                  <a:lnTo>
                    <a:pt x="385" y="53"/>
                  </a:lnTo>
                  <a:lnTo>
                    <a:pt x="384" y="51"/>
                  </a:lnTo>
                  <a:lnTo>
                    <a:pt x="384" y="51"/>
                  </a:lnTo>
                  <a:lnTo>
                    <a:pt x="384" y="50"/>
                  </a:lnTo>
                  <a:lnTo>
                    <a:pt x="380" y="48"/>
                  </a:lnTo>
                  <a:lnTo>
                    <a:pt x="376" y="48"/>
                  </a:lnTo>
                  <a:lnTo>
                    <a:pt x="374" y="48"/>
                  </a:lnTo>
                  <a:lnTo>
                    <a:pt x="374" y="48"/>
                  </a:lnTo>
                  <a:lnTo>
                    <a:pt x="373" y="48"/>
                  </a:lnTo>
                  <a:lnTo>
                    <a:pt x="373" y="45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4" y="42"/>
                  </a:lnTo>
                  <a:lnTo>
                    <a:pt x="377" y="40"/>
                  </a:lnTo>
                  <a:lnTo>
                    <a:pt x="377" y="40"/>
                  </a:lnTo>
                  <a:close/>
                  <a:moveTo>
                    <a:pt x="470" y="0"/>
                  </a:moveTo>
                  <a:lnTo>
                    <a:pt x="475" y="0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9" y="6"/>
                  </a:lnTo>
                  <a:lnTo>
                    <a:pt x="491" y="7"/>
                  </a:lnTo>
                  <a:lnTo>
                    <a:pt x="494" y="11"/>
                  </a:lnTo>
                  <a:lnTo>
                    <a:pt x="500" y="17"/>
                  </a:lnTo>
                  <a:lnTo>
                    <a:pt x="503" y="18"/>
                  </a:lnTo>
                  <a:lnTo>
                    <a:pt x="508" y="22"/>
                  </a:lnTo>
                  <a:lnTo>
                    <a:pt x="510" y="23"/>
                  </a:lnTo>
                  <a:lnTo>
                    <a:pt x="510" y="23"/>
                  </a:lnTo>
                  <a:lnTo>
                    <a:pt x="510" y="25"/>
                  </a:lnTo>
                  <a:lnTo>
                    <a:pt x="511" y="26"/>
                  </a:lnTo>
                  <a:lnTo>
                    <a:pt x="516" y="26"/>
                  </a:lnTo>
                  <a:lnTo>
                    <a:pt x="521" y="28"/>
                  </a:lnTo>
                  <a:lnTo>
                    <a:pt x="522" y="28"/>
                  </a:lnTo>
                  <a:lnTo>
                    <a:pt x="524" y="28"/>
                  </a:lnTo>
                  <a:lnTo>
                    <a:pt x="525" y="28"/>
                  </a:lnTo>
                  <a:lnTo>
                    <a:pt x="529" y="28"/>
                  </a:lnTo>
                  <a:lnTo>
                    <a:pt x="530" y="28"/>
                  </a:lnTo>
                  <a:lnTo>
                    <a:pt x="530" y="29"/>
                  </a:lnTo>
                  <a:lnTo>
                    <a:pt x="532" y="29"/>
                  </a:lnTo>
                  <a:lnTo>
                    <a:pt x="532" y="31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2" y="33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3" y="39"/>
                  </a:lnTo>
                  <a:lnTo>
                    <a:pt x="535" y="39"/>
                  </a:lnTo>
                  <a:lnTo>
                    <a:pt x="540" y="40"/>
                  </a:lnTo>
                  <a:lnTo>
                    <a:pt x="543" y="40"/>
                  </a:lnTo>
                  <a:lnTo>
                    <a:pt x="544" y="42"/>
                  </a:lnTo>
                  <a:lnTo>
                    <a:pt x="544" y="40"/>
                  </a:lnTo>
                  <a:lnTo>
                    <a:pt x="544" y="39"/>
                  </a:lnTo>
                  <a:lnTo>
                    <a:pt x="543" y="37"/>
                  </a:lnTo>
                  <a:lnTo>
                    <a:pt x="538" y="37"/>
                  </a:lnTo>
                  <a:lnTo>
                    <a:pt x="538" y="36"/>
                  </a:lnTo>
                  <a:lnTo>
                    <a:pt x="538" y="34"/>
                  </a:lnTo>
                  <a:lnTo>
                    <a:pt x="538" y="33"/>
                  </a:lnTo>
                  <a:lnTo>
                    <a:pt x="540" y="31"/>
                  </a:lnTo>
                  <a:lnTo>
                    <a:pt x="541" y="31"/>
                  </a:lnTo>
                  <a:lnTo>
                    <a:pt x="546" y="31"/>
                  </a:lnTo>
                  <a:lnTo>
                    <a:pt x="548" y="31"/>
                  </a:lnTo>
                  <a:lnTo>
                    <a:pt x="552" y="33"/>
                  </a:lnTo>
                  <a:lnTo>
                    <a:pt x="552" y="34"/>
                  </a:lnTo>
                  <a:lnTo>
                    <a:pt x="552" y="36"/>
                  </a:lnTo>
                  <a:lnTo>
                    <a:pt x="554" y="39"/>
                  </a:lnTo>
                  <a:lnTo>
                    <a:pt x="552" y="39"/>
                  </a:lnTo>
                  <a:lnTo>
                    <a:pt x="549" y="40"/>
                  </a:lnTo>
                  <a:lnTo>
                    <a:pt x="549" y="42"/>
                  </a:lnTo>
                  <a:lnTo>
                    <a:pt x="549" y="42"/>
                  </a:lnTo>
                  <a:lnTo>
                    <a:pt x="552" y="42"/>
                  </a:lnTo>
                  <a:lnTo>
                    <a:pt x="557" y="44"/>
                  </a:lnTo>
                  <a:lnTo>
                    <a:pt x="559" y="44"/>
                  </a:lnTo>
                  <a:lnTo>
                    <a:pt x="562" y="47"/>
                  </a:lnTo>
                  <a:lnTo>
                    <a:pt x="562" y="48"/>
                  </a:lnTo>
                  <a:lnTo>
                    <a:pt x="562" y="51"/>
                  </a:lnTo>
                  <a:lnTo>
                    <a:pt x="560" y="56"/>
                  </a:lnTo>
                  <a:lnTo>
                    <a:pt x="559" y="58"/>
                  </a:lnTo>
                  <a:lnTo>
                    <a:pt x="559" y="59"/>
                  </a:lnTo>
                  <a:lnTo>
                    <a:pt x="559" y="59"/>
                  </a:lnTo>
                  <a:lnTo>
                    <a:pt x="563" y="58"/>
                  </a:lnTo>
                  <a:lnTo>
                    <a:pt x="563" y="58"/>
                  </a:lnTo>
                  <a:lnTo>
                    <a:pt x="566" y="56"/>
                  </a:lnTo>
                  <a:lnTo>
                    <a:pt x="571" y="58"/>
                  </a:lnTo>
                  <a:lnTo>
                    <a:pt x="573" y="58"/>
                  </a:lnTo>
                  <a:lnTo>
                    <a:pt x="574" y="58"/>
                  </a:lnTo>
                  <a:lnTo>
                    <a:pt x="576" y="59"/>
                  </a:lnTo>
                  <a:lnTo>
                    <a:pt x="576" y="63"/>
                  </a:lnTo>
                  <a:lnTo>
                    <a:pt x="578" y="63"/>
                  </a:lnTo>
                  <a:lnTo>
                    <a:pt x="579" y="59"/>
                  </a:lnTo>
                  <a:lnTo>
                    <a:pt x="581" y="58"/>
                  </a:lnTo>
                  <a:lnTo>
                    <a:pt x="581" y="58"/>
                  </a:lnTo>
                  <a:lnTo>
                    <a:pt x="582" y="58"/>
                  </a:lnTo>
                  <a:lnTo>
                    <a:pt x="584" y="61"/>
                  </a:lnTo>
                  <a:lnTo>
                    <a:pt x="589" y="66"/>
                  </a:lnTo>
                  <a:lnTo>
                    <a:pt x="590" y="67"/>
                  </a:lnTo>
                  <a:lnTo>
                    <a:pt x="590" y="69"/>
                  </a:lnTo>
                  <a:lnTo>
                    <a:pt x="589" y="70"/>
                  </a:lnTo>
                  <a:lnTo>
                    <a:pt x="587" y="70"/>
                  </a:lnTo>
                  <a:lnTo>
                    <a:pt x="576" y="75"/>
                  </a:lnTo>
                  <a:lnTo>
                    <a:pt x="570" y="77"/>
                  </a:lnTo>
                  <a:lnTo>
                    <a:pt x="568" y="78"/>
                  </a:lnTo>
                  <a:lnTo>
                    <a:pt x="566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2" y="81"/>
                  </a:lnTo>
                  <a:lnTo>
                    <a:pt x="560" y="81"/>
                  </a:lnTo>
                  <a:lnTo>
                    <a:pt x="559" y="83"/>
                  </a:lnTo>
                  <a:lnTo>
                    <a:pt x="555" y="86"/>
                  </a:lnTo>
                  <a:lnTo>
                    <a:pt x="554" y="88"/>
                  </a:lnTo>
                  <a:lnTo>
                    <a:pt x="549" y="88"/>
                  </a:lnTo>
                  <a:lnTo>
                    <a:pt x="549" y="86"/>
                  </a:lnTo>
                  <a:lnTo>
                    <a:pt x="548" y="83"/>
                  </a:lnTo>
                  <a:lnTo>
                    <a:pt x="548" y="81"/>
                  </a:lnTo>
                  <a:lnTo>
                    <a:pt x="548" y="80"/>
                  </a:lnTo>
                  <a:lnTo>
                    <a:pt x="549" y="80"/>
                  </a:lnTo>
                  <a:lnTo>
                    <a:pt x="551" y="77"/>
                  </a:lnTo>
                  <a:lnTo>
                    <a:pt x="551" y="77"/>
                  </a:lnTo>
                  <a:lnTo>
                    <a:pt x="549" y="77"/>
                  </a:lnTo>
                  <a:lnTo>
                    <a:pt x="548" y="78"/>
                  </a:lnTo>
                  <a:lnTo>
                    <a:pt x="546" y="78"/>
                  </a:lnTo>
                  <a:lnTo>
                    <a:pt x="546" y="80"/>
                  </a:lnTo>
                  <a:lnTo>
                    <a:pt x="544" y="81"/>
                  </a:lnTo>
                  <a:lnTo>
                    <a:pt x="546" y="86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9"/>
                  </a:lnTo>
                  <a:lnTo>
                    <a:pt x="548" y="89"/>
                  </a:lnTo>
                  <a:lnTo>
                    <a:pt x="548" y="89"/>
                  </a:lnTo>
                  <a:lnTo>
                    <a:pt x="548" y="91"/>
                  </a:lnTo>
                  <a:lnTo>
                    <a:pt x="548" y="91"/>
                  </a:lnTo>
                  <a:lnTo>
                    <a:pt x="548" y="92"/>
                  </a:lnTo>
                  <a:lnTo>
                    <a:pt x="548" y="94"/>
                  </a:lnTo>
                  <a:lnTo>
                    <a:pt x="546" y="94"/>
                  </a:lnTo>
                  <a:lnTo>
                    <a:pt x="543" y="94"/>
                  </a:lnTo>
                  <a:lnTo>
                    <a:pt x="540" y="91"/>
                  </a:lnTo>
                  <a:lnTo>
                    <a:pt x="538" y="91"/>
                  </a:lnTo>
                  <a:lnTo>
                    <a:pt x="537" y="91"/>
                  </a:lnTo>
                  <a:lnTo>
                    <a:pt x="538" y="92"/>
                  </a:lnTo>
                  <a:lnTo>
                    <a:pt x="538" y="96"/>
                  </a:lnTo>
                  <a:lnTo>
                    <a:pt x="538" y="97"/>
                  </a:lnTo>
                  <a:lnTo>
                    <a:pt x="538" y="99"/>
                  </a:lnTo>
                  <a:lnTo>
                    <a:pt x="537" y="102"/>
                  </a:lnTo>
                  <a:lnTo>
                    <a:pt x="537" y="103"/>
                  </a:lnTo>
                  <a:lnTo>
                    <a:pt x="537" y="103"/>
                  </a:lnTo>
                  <a:lnTo>
                    <a:pt x="533" y="103"/>
                  </a:lnTo>
                  <a:lnTo>
                    <a:pt x="532" y="103"/>
                  </a:lnTo>
                  <a:lnTo>
                    <a:pt x="527" y="97"/>
                  </a:lnTo>
                  <a:lnTo>
                    <a:pt x="524" y="96"/>
                  </a:lnTo>
                  <a:lnTo>
                    <a:pt x="519" y="91"/>
                  </a:lnTo>
                  <a:lnTo>
                    <a:pt x="519" y="91"/>
                  </a:lnTo>
                  <a:lnTo>
                    <a:pt x="518" y="91"/>
                  </a:lnTo>
                  <a:lnTo>
                    <a:pt x="518" y="92"/>
                  </a:lnTo>
                  <a:lnTo>
                    <a:pt x="519" y="94"/>
                  </a:lnTo>
                  <a:lnTo>
                    <a:pt x="522" y="97"/>
                  </a:lnTo>
                  <a:lnTo>
                    <a:pt x="524" y="100"/>
                  </a:lnTo>
                  <a:lnTo>
                    <a:pt x="525" y="103"/>
                  </a:lnTo>
                  <a:lnTo>
                    <a:pt x="525" y="103"/>
                  </a:lnTo>
                  <a:lnTo>
                    <a:pt x="525" y="105"/>
                  </a:lnTo>
                  <a:lnTo>
                    <a:pt x="525" y="103"/>
                  </a:lnTo>
                  <a:lnTo>
                    <a:pt x="524" y="103"/>
                  </a:lnTo>
                  <a:lnTo>
                    <a:pt x="521" y="102"/>
                  </a:lnTo>
                  <a:lnTo>
                    <a:pt x="519" y="102"/>
                  </a:lnTo>
                  <a:lnTo>
                    <a:pt x="518" y="100"/>
                  </a:lnTo>
                  <a:lnTo>
                    <a:pt x="516" y="100"/>
                  </a:lnTo>
                  <a:lnTo>
                    <a:pt x="514" y="99"/>
                  </a:lnTo>
                  <a:lnTo>
                    <a:pt x="513" y="99"/>
                  </a:lnTo>
                  <a:lnTo>
                    <a:pt x="510" y="99"/>
                  </a:lnTo>
                  <a:lnTo>
                    <a:pt x="510" y="100"/>
                  </a:lnTo>
                  <a:lnTo>
                    <a:pt x="511" y="100"/>
                  </a:lnTo>
                  <a:lnTo>
                    <a:pt x="513" y="102"/>
                  </a:lnTo>
                  <a:lnTo>
                    <a:pt x="513" y="102"/>
                  </a:lnTo>
                  <a:lnTo>
                    <a:pt x="514" y="103"/>
                  </a:lnTo>
                  <a:lnTo>
                    <a:pt x="513" y="105"/>
                  </a:lnTo>
                  <a:lnTo>
                    <a:pt x="510" y="105"/>
                  </a:lnTo>
                  <a:lnTo>
                    <a:pt x="505" y="105"/>
                  </a:lnTo>
                  <a:lnTo>
                    <a:pt x="499" y="103"/>
                  </a:lnTo>
                  <a:lnTo>
                    <a:pt x="491" y="102"/>
                  </a:lnTo>
                  <a:lnTo>
                    <a:pt x="484" y="100"/>
                  </a:lnTo>
                  <a:lnTo>
                    <a:pt x="480" y="97"/>
                  </a:lnTo>
                  <a:lnTo>
                    <a:pt x="478" y="96"/>
                  </a:lnTo>
                  <a:lnTo>
                    <a:pt x="478" y="96"/>
                  </a:lnTo>
                  <a:lnTo>
                    <a:pt x="480" y="94"/>
                  </a:lnTo>
                  <a:lnTo>
                    <a:pt x="486" y="92"/>
                  </a:lnTo>
                  <a:lnTo>
                    <a:pt x="492" y="92"/>
                  </a:lnTo>
                  <a:lnTo>
                    <a:pt x="491" y="92"/>
                  </a:lnTo>
                  <a:lnTo>
                    <a:pt x="480" y="91"/>
                  </a:lnTo>
                  <a:lnTo>
                    <a:pt x="475" y="91"/>
                  </a:lnTo>
                  <a:lnTo>
                    <a:pt x="473" y="91"/>
                  </a:lnTo>
                  <a:lnTo>
                    <a:pt x="472" y="91"/>
                  </a:lnTo>
                  <a:lnTo>
                    <a:pt x="470" y="89"/>
                  </a:lnTo>
                  <a:lnTo>
                    <a:pt x="467" y="88"/>
                  </a:lnTo>
                  <a:lnTo>
                    <a:pt x="466" y="86"/>
                  </a:lnTo>
                  <a:lnTo>
                    <a:pt x="466" y="85"/>
                  </a:lnTo>
                  <a:lnTo>
                    <a:pt x="467" y="85"/>
                  </a:lnTo>
                  <a:lnTo>
                    <a:pt x="472" y="85"/>
                  </a:lnTo>
                  <a:lnTo>
                    <a:pt x="473" y="85"/>
                  </a:lnTo>
                  <a:lnTo>
                    <a:pt x="470" y="85"/>
                  </a:lnTo>
                  <a:lnTo>
                    <a:pt x="462" y="81"/>
                  </a:lnTo>
                  <a:lnTo>
                    <a:pt x="459" y="80"/>
                  </a:lnTo>
                  <a:lnTo>
                    <a:pt x="459" y="80"/>
                  </a:lnTo>
                  <a:lnTo>
                    <a:pt x="458" y="78"/>
                  </a:lnTo>
                  <a:lnTo>
                    <a:pt x="459" y="78"/>
                  </a:lnTo>
                  <a:lnTo>
                    <a:pt x="461" y="77"/>
                  </a:lnTo>
                  <a:lnTo>
                    <a:pt x="472" y="74"/>
                  </a:lnTo>
                  <a:lnTo>
                    <a:pt x="475" y="72"/>
                  </a:lnTo>
                  <a:lnTo>
                    <a:pt x="478" y="72"/>
                  </a:lnTo>
                  <a:lnTo>
                    <a:pt x="480" y="72"/>
                  </a:lnTo>
                  <a:lnTo>
                    <a:pt x="481" y="69"/>
                  </a:lnTo>
                  <a:lnTo>
                    <a:pt x="492" y="67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494" y="66"/>
                  </a:lnTo>
                  <a:lnTo>
                    <a:pt x="486" y="66"/>
                  </a:lnTo>
                  <a:lnTo>
                    <a:pt x="483" y="64"/>
                  </a:lnTo>
                  <a:lnTo>
                    <a:pt x="480" y="63"/>
                  </a:lnTo>
                  <a:lnTo>
                    <a:pt x="478" y="63"/>
                  </a:lnTo>
                  <a:lnTo>
                    <a:pt x="475" y="64"/>
                  </a:lnTo>
                  <a:lnTo>
                    <a:pt x="470" y="66"/>
                  </a:lnTo>
                  <a:lnTo>
                    <a:pt x="467" y="66"/>
                  </a:lnTo>
                  <a:lnTo>
                    <a:pt x="462" y="69"/>
                  </a:lnTo>
                  <a:lnTo>
                    <a:pt x="461" y="69"/>
                  </a:lnTo>
                  <a:lnTo>
                    <a:pt x="459" y="67"/>
                  </a:lnTo>
                  <a:lnTo>
                    <a:pt x="459" y="67"/>
                  </a:lnTo>
                  <a:lnTo>
                    <a:pt x="461" y="66"/>
                  </a:lnTo>
                  <a:lnTo>
                    <a:pt x="462" y="66"/>
                  </a:lnTo>
                  <a:lnTo>
                    <a:pt x="461" y="66"/>
                  </a:lnTo>
                  <a:lnTo>
                    <a:pt x="459" y="64"/>
                  </a:lnTo>
                  <a:lnTo>
                    <a:pt x="456" y="64"/>
                  </a:lnTo>
                  <a:lnTo>
                    <a:pt x="455" y="66"/>
                  </a:lnTo>
                  <a:lnTo>
                    <a:pt x="448" y="67"/>
                  </a:lnTo>
                  <a:lnTo>
                    <a:pt x="445" y="69"/>
                  </a:lnTo>
                  <a:lnTo>
                    <a:pt x="445" y="69"/>
                  </a:lnTo>
                  <a:lnTo>
                    <a:pt x="442" y="66"/>
                  </a:lnTo>
                  <a:lnTo>
                    <a:pt x="437" y="66"/>
                  </a:lnTo>
                  <a:lnTo>
                    <a:pt x="436" y="64"/>
                  </a:lnTo>
                  <a:lnTo>
                    <a:pt x="437" y="61"/>
                  </a:lnTo>
                  <a:lnTo>
                    <a:pt x="439" y="59"/>
                  </a:lnTo>
                  <a:lnTo>
                    <a:pt x="442" y="59"/>
                  </a:lnTo>
                  <a:lnTo>
                    <a:pt x="453" y="56"/>
                  </a:lnTo>
                  <a:lnTo>
                    <a:pt x="455" y="56"/>
                  </a:lnTo>
                  <a:lnTo>
                    <a:pt x="455" y="53"/>
                  </a:lnTo>
                  <a:lnTo>
                    <a:pt x="453" y="55"/>
                  </a:lnTo>
                  <a:lnTo>
                    <a:pt x="447" y="56"/>
                  </a:lnTo>
                  <a:lnTo>
                    <a:pt x="442" y="56"/>
                  </a:lnTo>
                  <a:lnTo>
                    <a:pt x="439" y="56"/>
                  </a:lnTo>
                  <a:lnTo>
                    <a:pt x="436" y="56"/>
                  </a:lnTo>
                  <a:lnTo>
                    <a:pt x="434" y="56"/>
                  </a:lnTo>
                  <a:lnTo>
                    <a:pt x="432" y="55"/>
                  </a:lnTo>
                  <a:lnTo>
                    <a:pt x="425" y="50"/>
                  </a:lnTo>
                  <a:lnTo>
                    <a:pt x="423" y="48"/>
                  </a:lnTo>
                  <a:lnTo>
                    <a:pt x="423" y="45"/>
                  </a:lnTo>
                  <a:lnTo>
                    <a:pt x="423" y="44"/>
                  </a:lnTo>
                  <a:lnTo>
                    <a:pt x="421" y="40"/>
                  </a:lnTo>
                  <a:lnTo>
                    <a:pt x="436" y="44"/>
                  </a:lnTo>
                  <a:lnTo>
                    <a:pt x="440" y="44"/>
                  </a:lnTo>
                  <a:lnTo>
                    <a:pt x="451" y="44"/>
                  </a:lnTo>
                  <a:lnTo>
                    <a:pt x="451" y="44"/>
                  </a:lnTo>
                  <a:lnTo>
                    <a:pt x="453" y="42"/>
                  </a:lnTo>
                  <a:lnTo>
                    <a:pt x="451" y="42"/>
                  </a:lnTo>
                  <a:lnTo>
                    <a:pt x="451" y="40"/>
                  </a:lnTo>
                  <a:lnTo>
                    <a:pt x="453" y="40"/>
                  </a:lnTo>
                  <a:lnTo>
                    <a:pt x="456" y="39"/>
                  </a:lnTo>
                  <a:lnTo>
                    <a:pt x="458" y="39"/>
                  </a:lnTo>
                  <a:lnTo>
                    <a:pt x="453" y="39"/>
                  </a:lnTo>
                  <a:lnTo>
                    <a:pt x="443" y="40"/>
                  </a:lnTo>
                  <a:lnTo>
                    <a:pt x="440" y="40"/>
                  </a:lnTo>
                  <a:lnTo>
                    <a:pt x="437" y="37"/>
                  </a:lnTo>
                  <a:lnTo>
                    <a:pt x="434" y="37"/>
                  </a:lnTo>
                  <a:lnTo>
                    <a:pt x="431" y="37"/>
                  </a:lnTo>
                  <a:lnTo>
                    <a:pt x="429" y="37"/>
                  </a:lnTo>
                  <a:lnTo>
                    <a:pt x="428" y="36"/>
                  </a:lnTo>
                  <a:lnTo>
                    <a:pt x="426" y="36"/>
                  </a:lnTo>
                  <a:lnTo>
                    <a:pt x="426" y="34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31" y="33"/>
                  </a:lnTo>
                  <a:lnTo>
                    <a:pt x="432" y="33"/>
                  </a:lnTo>
                  <a:lnTo>
                    <a:pt x="436" y="33"/>
                  </a:lnTo>
                  <a:lnTo>
                    <a:pt x="439" y="33"/>
                  </a:lnTo>
                  <a:lnTo>
                    <a:pt x="437" y="33"/>
                  </a:lnTo>
                  <a:lnTo>
                    <a:pt x="434" y="29"/>
                  </a:lnTo>
                  <a:lnTo>
                    <a:pt x="429" y="26"/>
                  </a:lnTo>
                  <a:lnTo>
                    <a:pt x="429" y="22"/>
                  </a:lnTo>
                  <a:lnTo>
                    <a:pt x="432" y="22"/>
                  </a:lnTo>
                  <a:lnTo>
                    <a:pt x="436" y="22"/>
                  </a:lnTo>
                  <a:lnTo>
                    <a:pt x="439" y="22"/>
                  </a:lnTo>
                  <a:lnTo>
                    <a:pt x="443" y="22"/>
                  </a:lnTo>
                  <a:lnTo>
                    <a:pt x="447" y="23"/>
                  </a:lnTo>
                  <a:lnTo>
                    <a:pt x="448" y="26"/>
                  </a:lnTo>
                  <a:lnTo>
                    <a:pt x="450" y="26"/>
                  </a:lnTo>
                  <a:lnTo>
                    <a:pt x="455" y="26"/>
                  </a:lnTo>
                  <a:lnTo>
                    <a:pt x="462" y="26"/>
                  </a:lnTo>
                  <a:lnTo>
                    <a:pt x="461" y="26"/>
                  </a:lnTo>
                  <a:lnTo>
                    <a:pt x="458" y="25"/>
                  </a:lnTo>
                  <a:lnTo>
                    <a:pt x="453" y="23"/>
                  </a:lnTo>
                  <a:lnTo>
                    <a:pt x="450" y="20"/>
                  </a:lnTo>
                  <a:lnTo>
                    <a:pt x="443" y="18"/>
                  </a:lnTo>
                  <a:lnTo>
                    <a:pt x="439" y="17"/>
                  </a:lnTo>
                  <a:lnTo>
                    <a:pt x="439" y="17"/>
                  </a:lnTo>
                  <a:lnTo>
                    <a:pt x="442" y="12"/>
                  </a:lnTo>
                  <a:lnTo>
                    <a:pt x="447" y="11"/>
                  </a:lnTo>
                  <a:lnTo>
                    <a:pt x="453" y="11"/>
                  </a:lnTo>
                  <a:lnTo>
                    <a:pt x="458" y="9"/>
                  </a:lnTo>
                  <a:lnTo>
                    <a:pt x="464" y="7"/>
                  </a:lnTo>
                  <a:lnTo>
                    <a:pt x="469" y="9"/>
                  </a:lnTo>
                  <a:lnTo>
                    <a:pt x="470" y="9"/>
                  </a:lnTo>
                  <a:lnTo>
                    <a:pt x="472" y="7"/>
                  </a:lnTo>
                  <a:lnTo>
                    <a:pt x="472" y="7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69" y="4"/>
                  </a:lnTo>
                  <a:lnTo>
                    <a:pt x="462" y="4"/>
                  </a:lnTo>
                  <a:lnTo>
                    <a:pt x="459" y="4"/>
                  </a:lnTo>
                  <a:lnTo>
                    <a:pt x="458" y="3"/>
                  </a:lnTo>
                  <a:lnTo>
                    <a:pt x="458" y="3"/>
                  </a:lnTo>
                  <a:lnTo>
                    <a:pt x="458" y="1"/>
                  </a:lnTo>
                  <a:lnTo>
                    <a:pt x="458" y="1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9" y="0"/>
                  </a:lnTo>
                  <a:lnTo>
                    <a:pt x="467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8" name="Freeform 315">
              <a:extLst>
                <a:ext uri="{FF2B5EF4-FFF2-40B4-BE49-F238E27FC236}">
                  <a16:creationId xmlns:a16="http://schemas.microsoft.com/office/drawing/2014/main" id="{A8BA2B7F-E440-0A57-386E-08BDF2CF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327" y="1252336"/>
              <a:ext cx="859607" cy="446372"/>
            </a:xfrm>
            <a:custGeom>
              <a:avLst/>
              <a:gdLst>
                <a:gd name="T0" fmla="*/ 366 w 441"/>
                <a:gd name="T1" fmla="*/ 8 h 229"/>
                <a:gd name="T2" fmla="*/ 375 w 441"/>
                <a:gd name="T3" fmla="*/ 12 h 229"/>
                <a:gd name="T4" fmla="*/ 399 w 441"/>
                <a:gd name="T5" fmla="*/ 12 h 229"/>
                <a:gd name="T6" fmla="*/ 411 w 441"/>
                <a:gd name="T7" fmla="*/ 26 h 229"/>
                <a:gd name="T8" fmla="*/ 399 w 441"/>
                <a:gd name="T9" fmla="*/ 48 h 229"/>
                <a:gd name="T10" fmla="*/ 333 w 441"/>
                <a:gd name="T11" fmla="*/ 65 h 229"/>
                <a:gd name="T12" fmla="*/ 330 w 441"/>
                <a:gd name="T13" fmla="*/ 90 h 229"/>
                <a:gd name="T14" fmla="*/ 293 w 441"/>
                <a:gd name="T15" fmla="*/ 104 h 229"/>
                <a:gd name="T16" fmla="*/ 295 w 441"/>
                <a:gd name="T17" fmla="*/ 112 h 229"/>
                <a:gd name="T18" fmla="*/ 246 w 441"/>
                <a:gd name="T19" fmla="*/ 114 h 229"/>
                <a:gd name="T20" fmla="*/ 255 w 441"/>
                <a:gd name="T21" fmla="*/ 127 h 229"/>
                <a:gd name="T22" fmla="*/ 225 w 441"/>
                <a:gd name="T23" fmla="*/ 131 h 229"/>
                <a:gd name="T24" fmla="*/ 225 w 441"/>
                <a:gd name="T25" fmla="*/ 139 h 229"/>
                <a:gd name="T26" fmla="*/ 200 w 441"/>
                <a:gd name="T27" fmla="*/ 144 h 229"/>
                <a:gd name="T28" fmla="*/ 249 w 441"/>
                <a:gd name="T29" fmla="*/ 150 h 229"/>
                <a:gd name="T30" fmla="*/ 229 w 441"/>
                <a:gd name="T31" fmla="*/ 174 h 229"/>
                <a:gd name="T32" fmla="*/ 195 w 441"/>
                <a:gd name="T33" fmla="*/ 190 h 229"/>
                <a:gd name="T34" fmla="*/ 145 w 441"/>
                <a:gd name="T35" fmla="*/ 190 h 229"/>
                <a:gd name="T36" fmla="*/ 151 w 441"/>
                <a:gd name="T37" fmla="*/ 196 h 229"/>
                <a:gd name="T38" fmla="*/ 184 w 441"/>
                <a:gd name="T39" fmla="*/ 207 h 229"/>
                <a:gd name="T40" fmla="*/ 180 w 441"/>
                <a:gd name="T41" fmla="*/ 224 h 229"/>
                <a:gd name="T42" fmla="*/ 154 w 441"/>
                <a:gd name="T43" fmla="*/ 219 h 229"/>
                <a:gd name="T44" fmla="*/ 134 w 441"/>
                <a:gd name="T45" fmla="*/ 213 h 229"/>
                <a:gd name="T46" fmla="*/ 80 w 441"/>
                <a:gd name="T47" fmla="*/ 221 h 229"/>
                <a:gd name="T48" fmla="*/ 47 w 441"/>
                <a:gd name="T49" fmla="*/ 216 h 229"/>
                <a:gd name="T50" fmla="*/ 52 w 441"/>
                <a:gd name="T51" fmla="*/ 201 h 229"/>
                <a:gd name="T52" fmla="*/ 58 w 441"/>
                <a:gd name="T53" fmla="*/ 191 h 229"/>
                <a:gd name="T54" fmla="*/ 87 w 441"/>
                <a:gd name="T55" fmla="*/ 188 h 229"/>
                <a:gd name="T56" fmla="*/ 131 w 441"/>
                <a:gd name="T57" fmla="*/ 177 h 229"/>
                <a:gd name="T58" fmla="*/ 93 w 441"/>
                <a:gd name="T59" fmla="*/ 180 h 229"/>
                <a:gd name="T60" fmla="*/ 91 w 441"/>
                <a:gd name="T61" fmla="*/ 169 h 229"/>
                <a:gd name="T62" fmla="*/ 63 w 441"/>
                <a:gd name="T63" fmla="*/ 158 h 229"/>
                <a:gd name="T64" fmla="*/ 125 w 441"/>
                <a:gd name="T65" fmla="*/ 149 h 229"/>
                <a:gd name="T66" fmla="*/ 125 w 441"/>
                <a:gd name="T67" fmla="*/ 144 h 229"/>
                <a:gd name="T68" fmla="*/ 117 w 441"/>
                <a:gd name="T69" fmla="*/ 139 h 229"/>
                <a:gd name="T70" fmla="*/ 74 w 441"/>
                <a:gd name="T71" fmla="*/ 104 h 229"/>
                <a:gd name="T72" fmla="*/ 145 w 441"/>
                <a:gd name="T73" fmla="*/ 120 h 229"/>
                <a:gd name="T74" fmla="*/ 142 w 441"/>
                <a:gd name="T75" fmla="*/ 111 h 229"/>
                <a:gd name="T76" fmla="*/ 210 w 441"/>
                <a:gd name="T77" fmla="*/ 81 h 229"/>
                <a:gd name="T78" fmla="*/ 213 w 441"/>
                <a:gd name="T79" fmla="*/ 62 h 229"/>
                <a:gd name="T80" fmla="*/ 173 w 441"/>
                <a:gd name="T81" fmla="*/ 81 h 229"/>
                <a:gd name="T82" fmla="*/ 120 w 441"/>
                <a:gd name="T83" fmla="*/ 86 h 229"/>
                <a:gd name="T84" fmla="*/ 74 w 441"/>
                <a:gd name="T85" fmla="*/ 87 h 229"/>
                <a:gd name="T86" fmla="*/ 63 w 441"/>
                <a:gd name="T87" fmla="*/ 87 h 229"/>
                <a:gd name="T88" fmla="*/ 69 w 441"/>
                <a:gd name="T89" fmla="*/ 76 h 229"/>
                <a:gd name="T90" fmla="*/ 28 w 441"/>
                <a:gd name="T91" fmla="*/ 73 h 229"/>
                <a:gd name="T92" fmla="*/ 60 w 441"/>
                <a:gd name="T93" fmla="*/ 57 h 229"/>
                <a:gd name="T94" fmla="*/ 13 w 441"/>
                <a:gd name="T95" fmla="*/ 54 h 229"/>
                <a:gd name="T96" fmla="*/ 36 w 441"/>
                <a:gd name="T97" fmla="*/ 43 h 229"/>
                <a:gd name="T98" fmla="*/ 85 w 441"/>
                <a:gd name="T99" fmla="*/ 41 h 229"/>
                <a:gd name="T100" fmla="*/ 90 w 441"/>
                <a:gd name="T101" fmla="*/ 27 h 229"/>
                <a:gd name="T102" fmla="*/ 136 w 441"/>
                <a:gd name="T103" fmla="*/ 38 h 229"/>
                <a:gd name="T104" fmla="*/ 178 w 441"/>
                <a:gd name="T105" fmla="*/ 46 h 229"/>
                <a:gd name="T106" fmla="*/ 139 w 441"/>
                <a:gd name="T107" fmla="*/ 19 h 229"/>
                <a:gd name="T108" fmla="*/ 183 w 441"/>
                <a:gd name="T109" fmla="*/ 16 h 229"/>
                <a:gd name="T110" fmla="*/ 203 w 441"/>
                <a:gd name="T111" fmla="*/ 8 h 229"/>
                <a:gd name="T112" fmla="*/ 221 w 441"/>
                <a:gd name="T113" fmla="*/ 12 h 229"/>
                <a:gd name="T114" fmla="*/ 266 w 441"/>
                <a:gd name="T115" fmla="*/ 12 h 229"/>
                <a:gd name="T116" fmla="*/ 293 w 441"/>
                <a:gd name="T117" fmla="*/ 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1" h="229">
                  <a:moveTo>
                    <a:pt x="314" y="0"/>
                  </a:moveTo>
                  <a:lnTo>
                    <a:pt x="315" y="0"/>
                  </a:lnTo>
                  <a:lnTo>
                    <a:pt x="317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33" y="5"/>
                  </a:lnTo>
                  <a:lnTo>
                    <a:pt x="337" y="5"/>
                  </a:lnTo>
                  <a:lnTo>
                    <a:pt x="341" y="7"/>
                  </a:lnTo>
                  <a:lnTo>
                    <a:pt x="344" y="7"/>
                  </a:lnTo>
                  <a:lnTo>
                    <a:pt x="348" y="7"/>
                  </a:lnTo>
                  <a:lnTo>
                    <a:pt x="352" y="7"/>
                  </a:lnTo>
                  <a:lnTo>
                    <a:pt x="363" y="7"/>
                  </a:lnTo>
                  <a:lnTo>
                    <a:pt x="366" y="8"/>
                  </a:lnTo>
                  <a:lnTo>
                    <a:pt x="366" y="8"/>
                  </a:lnTo>
                  <a:lnTo>
                    <a:pt x="363" y="10"/>
                  </a:lnTo>
                  <a:lnTo>
                    <a:pt x="359" y="12"/>
                  </a:lnTo>
                  <a:lnTo>
                    <a:pt x="337" y="16"/>
                  </a:lnTo>
                  <a:lnTo>
                    <a:pt x="336" y="18"/>
                  </a:lnTo>
                  <a:lnTo>
                    <a:pt x="341" y="18"/>
                  </a:lnTo>
                  <a:lnTo>
                    <a:pt x="347" y="18"/>
                  </a:lnTo>
                  <a:lnTo>
                    <a:pt x="352" y="18"/>
                  </a:lnTo>
                  <a:lnTo>
                    <a:pt x="358" y="16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71" y="12"/>
                  </a:lnTo>
                  <a:lnTo>
                    <a:pt x="375" y="12"/>
                  </a:lnTo>
                  <a:lnTo>
                    <a:pt x="378" y="12"/>
                  </a:lnTo>
                  <a:lnTo>
                    <a:pt x="380" y="13"/>
                  </a:lnTo>
                  <a:lnTo>
                    <a:pt x="382" y="13"/>
                  </a:lnTo>
                  <a:lnTo>
                    <a:pt x="383" y="12"/>
                  </a:lnTo>
                  <a:lnTo>
                    <a:pt x="383" y="10"/>
                  </a:lnTo>
                  <a:lnTo>
                    <a:pt x="385" y="10"/>
                  </a:lnTo>
                  <a:lnTo>
                    <a:pt x="386" y="8"/>
                  </a:lnTo>
                  <a:lnTo>
                    <a:pt x="388" y="8"/>
                  </a:lnTo>
                  <a:lnTo>
                    <a:pt x="389" y="10"/>
                  </a:lnTo>
                  <a:lnTo>
                    <a:pt x="391" y="12"/>
                  </a:lnTo>
                  <a:lnTo>
                    <a:pt x="393" y="13"/>
                  </a:lnTo>
                  <a:lnTo>
                    <a:pt x="394" y="13"/>
                  </a:lnTo>
                  <a:lnTo>
                    <a:pt x="399" y="12"/>
                  </a:lnTo>
                  <a:lnTo>
                    <a:pt x="400" y="12"/>
                  </a:lnTo>
                  <a:lnTo>
                    <a:pt x="405" y="12"/>
                  </a:lnTo>
                  <a:lnTo>
                    <a:pt x="408" y="13"/>
                  </a:lnTo>
                  <a:lnTo>
                    <a:pt x="408" y="13"/>
                  </a:lnTo>
                  <a:lnTo>
                    <a:pt x="407" y="15"/>
                  </a:lnTo>
                  <a:lnTo>
                    <a:pt x="407" y="15"/>
                  </a:lnTo>
                  <a:lnTo>
                    <a:pt x="405" y="16"/>
                  </a:lnTo>
                  <a:lnTo>
                    <a:pt x="407" y="16"/>
                  </a:lnTo>
                  <a:lnTo>
                    <a:pt x="410" y="18"/>
                  </a:lnTo>
                  <a:lnTo>
                    <a:pt x="413" y="21"/>
                  </a:lnTo>
                  <a:lnTo>
                    <a:pt x="413" y="23"/>
                  </a:lnTo>
                  <a:lnTo>
                    <a:pt x="411" y="24"/>
                  </a:lnTo>
                  <a:lnTo>
                    <a:pt x="411" y="26"/>
                  </a:lnTo>
                  <a:lnTo>
                    <a:pt x="423" y="23"/>
                  </a:lnTo>
                  <a:lnTo>
                    <a:pt x="434" y="24"/>
                  </a:lnTo>
                  <a:lnTo>
                    <a:pt x="437" y="24"/>
                  </a:lnTo>
                  <a:lnTo>
                    <a:pt x="438" y="26"/>
                  </a:lnTo>
                  <a:lnTo>
                    <a:pt x="440" y="27"/>
                  </a:lnTo>
                  <a:lnTo>
                    <a:pt x="441" y="29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0" y="37"/>
                  </a:lnTo>
                  <a:lnTo>
                    <a:pt x="427" y="40"/>
                  </a:lnTo>
                  <a:lnTo>
                    <a:pt x="423" y="41"/>
                  </a:lnTo>
                  <a:lnTo>
                    <a:pt x="407" y="46"/>
                  </a:lnTo>
                  <a:lnTo>
                    <a:pt x="399" y="48"/>
                  </a:lnTo>
                  <a:lnTo>
                    <a:pt x="394" y="49"/>
                  </a:lnTo>
                  <a:lnTo>
                    <a:pt x="393" y="51"/>
                  </a:lnTo>
                  <a:lnTo>
                    <a:pt x="383" y="49"/>
                  </a:lnTo>
                  <a:lnTo>
                    <a:pt x="380" y="51"/>
                  </a:lnTo>
                  <a:lnTo>
                    <a:pt x="378" y="52"/>
                  </a:lnTo>
                  <a:lnTo>
                    <a:pt x="375" y="54"/>
                  </a:lnTo>
                  <a:lnTo>
                    <a:pt x="372" y="54"/>
                  </a:lnTo>
                  <a:lnTo>
                    <a:pt x="363" y="54"/>
                  </a:lnTo>
                  <a:lnTo>
                    <a:pt x="361" y="56"/>
                  </a:lnTo>
                  <a:lnTo>
                    <a:pt x="359" y="57"/>
                  </a:lnTo>
                  <a:lnTo>
                    <a:pt x="359" y="59"/>
                  </a:lnTo>
                  <a:lnTo>
                    <a:pt x="358" y="59"/>
                  </a:lnTo>
                  <a:lnTo>
                    <a:pt x="333" y="65"/>
                  </a:lnTo>
                  <a:lnTo>
                    <a:pt x="333" y="67"/>
                  </a:lnTo>
                  <a:lnTo>
                    <a:pt x="334" y="67"/>
                  </a:lnTo>
                  <a:lnTo>
                    <a:pt x="337" y="67"/>
                  </a:lnTo>
                  <a:lnTo>
                    <a:pt x="375" y="59"/>
                  </a:lnTo>
                  <a:lnTo>
                    <a:pt x="383" y="59"/>
                  </a:lnTo>
                  <a:lnTo>
                    <a:pt x="389" y="59"/>
                  </a:lnTo>
                  <a:lnTo>
                    <a:pt x="388" y="60"/>
                  </a:lnTo>
                  <a:lnTo>
                    <a:pt x="378" y="65"/>
                  </a:lnTo>
                  <a:lnTo>
                    <a:pt x="367" y="70"/>
                  </a:lnTo>
                  <a:lnTo>
                    <a:pt x="361" y="75"/>
                  </a:lnTo>
                  <a:lnTo>
                    <a:pt x="345" y="81"/>
                  </a:lnTo>
                  <a:lnTo>
                    <a:pt x="334" y="87"/>
                  </a:lnTo>
                  <a:lnTo>
                    <a:pt x="330" y="90"/>
                  </a:lnTo>
                  <a:lnTo>
                    <a:pt x="323" y="95"/>
                  </a:lnTo>
                  <a:lnTo>
                    <a:pt x="320" y="97"/>
                  </a:lnTo>
                  <a:lnTo>
                    <a:pt x="318" y="97"/>
                  </a:lnTo>
                  <a:lnTo>
                    <a:pt x="315" y="97"/>
                  </a:lnTo>
                  <a:lnTo>
                    <a:pt x="312" y="97"/>
                  </a:lnTo>
                  <a:lnTo>
                    <a:pt x="307" y="93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11" y="100"/>
                  </a:lnTo>
                  <a:lnTo>
                    <a:pt x="311" y="101"/>
                  </a:lnTo>
                  <a:lnTo>
                    <a:pt x="298" y="103"/>
                  </a:lnTo>
                  <a:lnTo>
                    <a:pt x="293" y="104"/>
                  </a:lnTo>
                  <a:lnTo>
                    <a:pt x="290" y="104"/>
                  </a:lnTo>
                  <a:lnTo>
                    <a:pt x="289" y="104"/>
                  </a:lnTo>
                  <a:lnTo>
                    <a:pt x="285" y="104"/>
                  </a:lnTo>
                  <a:lnTo>
                    <a:pt x="284" y="104"/>
                  </a:lnTo>
                  <a:lnTo>
                    <a:pt x="284" y="106"/>
                  </a:lnTo>
                  <a:lnTo>
                    <a:pt x="285" y="106"/>
                  </a:lnTo>
                  <a:lnTo>
                    <a:pt x="290" y="106"/>
                  </a:lnTo>
                  <a:lnTo>
                    <a:pt x="301" y="104"/>
                  </a:lnTo>
                  <a:lnTo>
                    <a:pt x="303" y="104"/>
                  </a:lnTo>
                  <a:lnTo>
                    <a:pt x="306" y="106"/>
                  </a:lnTo>
                  <a:lnTo>
                    <a:pt x="306" y="106"/>
                  </a:lnTo>
                  <a:lnTo>
                    <a:pt x="303" y="109"/>
                  </a:lnTo>
                  <a:lnTo>
                    <a:pt x="295" y="112"/>
                  </a:lnTo>
                  <a:lnTo>
                    <a:pt x="295" y="112"/>
                  </a:lnTo>
                  <a:lnTo>
                    <a:pt x="298" y="114"/>
                  </a:lnTo>
                  <a:lnTo>
                    <a:pt x="298" y="114"/>
                  </a:lnTo>
                  <a:lnTo>
                    <a:pt x="295" y="117"/>
                  </a:lnTo>
                  <a:lnTo>
                    <a:pt x="293" y="117"/>
                  </a:lnTo>
                  <a:lnTo>
                    <a:pt x="285" y="119"/>
                  </a:lnTo>
                  <a:lnTo>
                    <a:pt x="282" y="120"/>
                  </a:lnTo>
                  <a:lnTo>
                    <a:pt x="279" y="119"/>
                  </a:lnTo>
                  <a:lnTo>
                    <a:pt x="263" y="115"/>
                  </a:lnTo>
                  <a:lnTo>
                    <a:pt x="259" y="114"/>
                  </a:lnTo>
                  <a:lnTo>
                    <a:pt x="254" y="112"/>
                  </a:lnTo>
                  <a:lnTo>
                    <a:pt x="251" y="114"/>
                  </a:lnTo>
                  <a:lnTo>
                    <a:pt x="246" y="114"/>
                  </a:lnTo>
                  <a:lnTo>
                    <a:pt x="248" y="115"/>
                  </a:lnTo>
                  <a:lnTo>
                    <a:pt x="255" y="117"/>
                  </a:lnTo>
                  <a:lnTo>
                    <a:pt x="262" y="117"/>
                  </a:lnTo>
                  <a:lnTo>
                    <a:pt x="263" y="117"/>
                  </a:lnTo>
                  <a:lnTo>
                    <a:pt x="265" y="119"/>
                  </a:lnTo>
                  <a:lnTo>
                    <a:pt x="266" y="120"/>
                  </a:lnTo>
                  <a:lnTo>
                    <a:pt x="268" y="122"/>
                  </a:lnTo>
                  <a:lnTo>
                    <a:pt x="266" y="123"/>
                  </a:lnTo>
                  <a:lnTo>
                    <a:pt x="266" y="125"/>
                  </a:lnTo>
                  <a:lnTo>
                    <a:pt x="265" y="125"/>
                  </a:lnTo>
                  <a:lnTo>
                    <a:pt x="263" y="125"/>
                  </a:lnTo>
                  <a:lnTo>
                    <a:pt x="259" y="125"/>
                  </a:lnTo>
                  <a:lnTo>
                    <a:pt x="255" y="127"/>
                  </a:lnTo>
                  <a:lnTo>
                    <a:pt x="254" y="127"/>
                  </a:lnTo>
                  <a:lnTo>
                    <a:pt x="251" y="127"/>
                  </a:lnTo>
                  <a:lnTo>
                    <a:pt x="244" y="127"/>
                  </a:lnTo>
                  <a:lnTo>
                    <a:pt x="238" y="128"/>
                  </a:lnTo>
                  <a:lnTo>
                    <a:pt x="235" y="128"/>
                  </a:lnTo>
                  <a:lnTo>
                    <a:pt x="230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14" y="125"/>
                  </a:lnTo>
                  <a:lnTo>
                    <a:pt x="214" y="127"/>
                  </a:lnTo>
                  <a:lnTo>
                    <a:pt x="218" y="127"/>
                  </a:lnTo>
                  <a:lnTo>
                    <a:pt x="222" y="128"/>
                  </a:lnTo>
                  <a:lnTo>
                    <a:pt x="225" y="131"/>
                  </a:lnTo>
                  <a:lnTo>
                    <a:pt x="229" y="131"/>
                  </a:lnTo>
                  <a:lnTo>
                    <a:pt x="233" y="134"/>
                  </a:lnTo>
                  <a:lnTo>
                    <a:pt x="236" y="134"/>
                  </a:lnTo>
                  <a:lnTo>
                    <a:pt x="240" y="134"/>
                  </a:lnTo>
                  <a:lnTo>
                    <a:pt x="246" y="134"/>
                  </a:lnTo>
                  <a:lnTo>
                    <a:pt x="249" y="134"/>
                  </a:lnTo>
                  <a:lnTo>
                    <a:pt x="249" y="141"/>
                  </a:lnTo>
                  <a:lnTo>
                    <a:pt x="248" y="141"/>
                  </a:lnTo>
                  <a:lnTo>
                    <a:pt x="238" y="141"/>
                  </a:lnTo>
                  <a:lnTo>
                    <a:pt x="235" y="139"/>
                  </a:lnTo>
                  <a:lnTo>
                    <a:pt x="232" y="139"/>
                  </a:lnTo>
                  <a:lnTo>
                    <a:pt x="229" y="138"/>
                  </a:lnTo>
                  <a:lnTo>
                    <a:pt x="225" y="139"/>
                  </a:lnTo>
                  <a:lnTo>
                    <a:pt x="222" y="139"/>
                  </a:lnTo>
                  <a:lnTo>
                    <a:pt x="219" y="139"/>
                  </a:lnTo>
                  <a:lnTo>
                    <a:pt x="216" y="139"/>
                  </a:lnTo>
                  <a:lnTo>
                    <a:pt x="207" y="139"/>
                  </a:lnTo>
                  <a:lnTo>
                    <a:pt x="202" y="139"/>
                  </a:lnTo>
                  <a:lnTo>
                    <a:pt x="199" y="139"/>
                  </a:lnTo>
                  <a:lnTo>
                    <a:pt x="194" y="139"/>
                  </a:lnTo>
                  <a:lnTo>
                    <a:pt x="189" y="139"/>
                  </a:lnTo>
                  <a:lnTo>
                    <a:pt x="191" y="141"/>
                  </a:lnTo>
                  <a:lnTo>
                    <a:pt x="192" y="141"/>
                  </a:lnTo>
                  <a:lnTo>
                    <a:pt x="195" y="141"/>
                  </a:lnTo>
                  <a:lnTo>
                    <a:pt x="197" y="142"/>
                  </a:lnTo>
                  <a:lnTo>
                    <a:pt x="200" y="144"/>
                  </a:lnTo>
                  <a:lnTo>
                    <a:pt x="202" y="144"/>
                  </a:lnTo>
                  <a:lnTo>
                    <a:pt x="205" y="142"/>
                  </a:lnTo>
                  <a:lnTo>
                    <a:pt x="214" y="141"/>
                  </a:lnTo>
                  <a:lnTo>
                    <a:pt x="219" y="141"/>
                  </a:lnTo>
                  <a:lnTo>
                    <a:pt x="224" y="142"/>
                  </a:lnTo>
                  <a:lnTo>
                    <a:pt x="225" y="142"/>
                  </a:lnTo>
                  <a:lnTo>
                    <a:pt x="227" y="142"/>
                  </a:lnTo>
                  <a:lnTo>
                    <a:pt x="230" y="145"/>
                  </a:lnTo>
                  <a:lnTo>
                    <a:pt x="236" y="145"/>
                  </a:lnTo>
                  <a:lnTo>
                    <a:pt x="240" y="147"/>
                  </a:lnTo>
                  <a:lnTo>
                    <a:pt x="248" y="150"/>
                  </a:lnTo>
                  <a:lnTo>
                    <a:pt x="249" y="150"/>
                  </a:lnTo>
                  <a:lnTo>
                    <a:pt x="249" y="150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3" y="156"/>
                  </a:lnTo>
                  <a:lnTo>
                    <a:pt x="236" y="156"/>
                  </a:lnTo>
                  <a:lnTo>
                    <a:pt x="227" y="156"/>
                  </a:lnTo>
                  <a:lnTo>
                    <a:pt x="222" y="156"/>
                  </a:lnTo>
                  <a:lnTo>
                    <a:pt x="221" y="158"/>
                  </a:lnTo>
                  <a:lnTo>
                    <a:pt x="225" y="158"/>
                  </a:lnTo>
                  <a:lnTo>
                    <a:pt x="235" y="161"/>
                  </a:lnTo>
                  <a:lnTo>
                    <a:pt x="238" y="163"/>
                  </a:lnTo>
                  <a:lnTo>
                    <a:pt x="238" y="163"/>
                  </a:lnTo>
                  <a:lnTo>
                    <a:pt x="233" y="166"/>
                  </a:lnTo>
                  <a:lnTo>
                    <a:pt x="229" y="174"/>
                  </a:lnTo>
                  <a:lnTo>
                    <a:pt x="227" y="174"/>
                  </a:lnTo>
                  <a:lnTo>
                    <a:pt x="225" y="174"/>
                  </a:lnTo>
                  <a:lnTo>
                    <a:pt x="222" y="174"/>
                  </a:lnTo>
                  <a:lnTo>
                    <a:pt x="218" y="175"/>
                  </a:lnTo>
                  <a:lnTo>
                    <a:pt x="213" y="175"/>
                  </a:lnTo>
                  <a:lnTo>
                    <a:pt x="207" y="175"/>
                  </a:lnTo>
                  <a:lnTo>
                    <a:pt x="199" y="175"/>
                  </a:lnTo>
                  <a:lnTo>
                    <a:pt x="197" y="177"/>
                  </a:lnTo>
                  <a:lnTo>
                    <a:pt x="197" y="179"/>
                  </a:lnTo>
                  <a:lnTo>
                    <a:pt x="197" y="182"/>
                  </a:lnTo>
                  <a:lnTo>
                    <a:pt x="197" y="185"/>
                  </a:lnTo>
                  <a:lnTo>
                    <a:pt x="197" y="188"/>
                  </a:lnTo>
                  <a:lnTo>
                    <a:pt x="195" y="190"/>
                  </a:lnTo>
                  <a:lnTo>
                    <a:pt x="194" y="191"/>
                  </a:lnTo>
                  <a:lnTo>
                    <a:pt x="191" y="193"/>
                  </a:lnTo>
                  <a:lnTo>
                    <a:pt x="188" y="194"/>
                  </a:lnTo>
                  <a:lnTo>
                    <a:pt x="186" y="194"/>
                  </a:lnTo>
                  <a:lnTo>
                    <a:pt x="181" y="194"/>
                  </a:lnTo>
                  <a:lnTo>
                    <a:pt x="170" y="196"/>
                  </a:lnTo>
                  <a:lnTo>
                    <a:pt x="166" y="196"/>
                  </a:lnTo>
                  <a:lnTo>
                    <a:pt x="161" y="194"/>
                  </a:lnTo>
                  <a:lnTo>
                    <a:pt x="156" y="193"/>
                  </a:lnTo>
                  <a:lnTo>
                    <a:pt x="150" y="190"/>
                  </a:lnTo>
                  <a:lnTo>
                    <a:pt x="147" y="188"/>
                  </a:lnTo>
                  <a:lnTo>
                    <a:pt x="145" y="188"/>
                  </a:lnTo>
                  <a:lnTo>
                    <a:pt x="145" y="190"/>
                  </a:lnTo>
                  <a:lnTo>
                    <a:pt x="148" y="191"/>
                  </a:lnTo>
                  <a:lnTo>
                    <a:pt x="150" y="193"/>
                  </a:lnTo>
                  <a:lnTo>
                    <a:pt x="151" y="193"/>
                  </a:lnTo>
                  <a:lnTo>
                    <a:pt x="150" y="194"/>
                  </a:lnTo>
                  <a:lnTo>
                    <a:pt x="147" y="194"/>
                  </a:lnTo>
                  <a:lnTo>
                    <a:pt x="143" y="196"/>
                  </a:lnTo>
                  <a:lnTo>
                    <a:pt x="140" y="196"/>
                  </a:lnTo>
                  <a:lnTo>
                    <a:pt x="139" y="196"/>
                  </a:lnTo>
                  <a:lnTo>
                    <a:pt x="140" y="197"/>
                  </a:lnTo>
                  <a:lnTo>
                    <a:pt x="143" y="197"/>
                  </a:lnTo>
                  <a:lnTo>
                    <a:pt x="143" y="197"/>
                  </a:lnTo>
                  <a:lnTo>
                    <a:pt x="147" y="197"/>
                  </a:lnTo>
                  <a:lnTo>
                    <a:pt x="151" y="196"/>
                  </a:lnTo>
                  <a:lnTo>
                    <a:pt x="153" y="196"/>
                  </a:lnTo>
                  <a:lnTo>
                    <a:pt x="158" y="196"/>
                  </a:lnTo>
                  <a:lnTo>
                    <a:pt x="159" y="197"/>
                  </a:lnTo>
                  <a:lnTo>
                    <a:pt x="166" y="199"/>
                  </a:lnTo>
                  <a:lnTo>
                    <a:pt x="166" y="201"/>
                  </a:lnTo>
                  <a:lnTo>
                    <a:pt x="170" y="199"/>
                  </a:lnTo>
                  <a:lnTo>
                    <a:pt x="177" y="199"/>
                  </a:lnTo>
                  <a:lnTo>
                    <a:pt x="178" y="199"/>
                  </a:lnTo>
                  <a:lnTo>
                    <a:pt x="180" y="202"/>
                  </a:lnTo>
                  <a:lnTo>
                    <a:pt x="180" y="204"/>
                  </a:lnTo>
                  <a:lnTo>
                    <a:pt x="180" y="205"/>
                  </a:lnTo>
                  <a:lnTo>
                    <a:pt x="181" y="207"/>
                  </a:lnTo>
                  <a:lnTo>
                    <a:pt x="184" y="207"/>
                  </a:lnTo>
                  <a:lnTo>
                    <a:pt x="186" y="208"/>
                  </a:lnTo>
                  <a:lnTo>
                    <a:pt x="189" y="207"/>
                  </a:lnTo>
                  <a:lnTo>
                    <a:pt x="192" y="205"/>
                  </a:lnTo>
                  <a:lnTo>
                    <a:pt x="192" y="205"/>
                  </a:lnTo>
                  <a:lnTo>
                    <a:pt x="194" y="205"/>
                  </a:lnTo>
                  <a:lnTo>
                    <a:pt x="195" y="207"/>
                  </a:lnTo>
                  <a:lnTo>
                    <a:pt x="199" y="208"/>
                  </a:lnTo>
                  <a:lnTo>
                    <a:pt x="199" y="212"/>
                  </a:lnTo>
                  <a:lnTo>
                    <a:pt x="197" y="215"/>
                  </a:lnTo>
                  <a:lnTo>
                    <a:pt x="194" y="218"/>
                  </a:lnTo>
                  <a:lnTo>
                    <a:pt x="184" y="221"/>
                  </a:lnTo>
                  <a:lnTo>
                    <a:pt x="181" y="223"/>
                  </a:lnTo>
                  <a:lnTo>
                    <a:pt x="180" y="224"/>
                  </a:lnTo>
                  <a:lnTo>
                    <a:pt x="177" y="226"/>
                  </a:lnTo>
                  <a:lnTo>
                    <a:pt x="170" y="227"/>
                  </a:lnTo>
                  <a:lnTo>
                    <a:pt x="167" y="227"/>
                  </a:lnTo>
                  <a:lnTo>
                    <a:pt x="159" y="229"/>
                  </a:lnTo>
                  <a:lnTo>
                    <a:pt x="158" y="229"/>
                  </a:lnTo>
                  <a:lnTo>
                    <a:pt x="156" y="229"/>
                  </a:lnTo>
                  <a:lnTo>
                    <a:pt x="154" y="227"/>
                  </a:lnTo>
                  <a:lnTo>
                    <a:pt x="156" y="226"/>
                  </a:lnTo>
                  <a:lnTo>
                    <a:pt x="156" y="224"/>
                  </a:lnTo>
                  <a:lnTo>
                    <a:pt x="158" y="224"/>
                  </a:lnTo>
                  <a:lnTo>
                    <a:pt x="158" y="223"/>
                  </a:lnTo>
                  <a:lnTo>
                    <a:pt x="154" y="221"/>
                  </a:lnTo>
                  <a:lnTo>
                    <a:pt x="154" y="219"/>
                  </a:lnTo>
                  <a:lnTo>
                    <a:pt x="153" y="219"/>
                  </a:lnTo>
                  <a:lnTo>
                    <a:pt x="150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5" y="219"/>
                  </a:lnTo>
                  <a:lnTo>
                    <a:pt x="143" y="219"/>
                  </a:lnTo>
                  <a:lnTo>
                    <a:pt x="140" y="216"/>
                  </a:lnTo>
                  <a:lnTo>
                    <a:pt x="139" y="215"/>
                  </a:lnTo>
                  <a:lnTo>
                    <a:pt x="137" y="215"/>
                  </a:lnTo>
                  <a:lnTo>
                    <a:pt x="136" y="215"/>
                  </a:lnTo>
                  <a:lnTo>
                    <a:pt x="134" y="213"/>
                  </a:lnTo>
                  <a:lnTo>
                    <a:pt x="132" y="213"/>
                  </a:lnTo>
                  <a:lnTo>
                    <a:pt x="134" y="213"/>
                  </a:lnTo>
                  <a:lnTo>
                    <a:pt x="136" y="215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7" y="221"/>
                  </a:lnTo>
                  <a:lnTo>
                    <a:pt x="120" y="221"/>
                  </a:lnTo>
                  <a:lnTo>
                    <a:pt x="113" y="221"/>
                  </a:lnTo>
                  <a:lnTo>
                    <a:pt x="112" y="219"/>
                  </a:lnTo>
                  <a:lnTo>
                    <a:pt x="109" y="215"/>
                  </a:lnTo>
                  <a:lnTo>
                    <a:pt x="107" y="224"/>
                  </a:lnTo>
                  <a:lnTo>
                    <a:pt x="95" y="226"/>
                  </a:lnTo>
                  <a:lnTo>
                    <a:pt x="91" y="226"/>
                  </a:lnTo>
                  <a:lnTo>
                    <a:pt x="87" y="224"/>
                  </a:lnTo>
                  <a:lnTo>
                    <a:pt x="80" y="221"/>
                  </a:lnTo>
                  <a:lnTo>
                    <a:pt x="79" y="219"/>
                  </a:lnTo>
                  <a:lnTo>
                    <a:pt x="77" y="218"/>
                  </a:lnTo>
                  <a:lnTo>
                    <a:pt x="77" y="216"/>
                  </a:lnTo>
                  <a:lnTo>
                    <a:pt x="76" y="216"/>
                  </a:lnTo>
                  <a:lnTo>
                    <a:pt x="74" y="219"/>
                  </a:lnTo>
                  <a:lnTo>
                    <a:pt x="72" y="223"/>
                  </a:lnTo>
                  <a:lnTo>
                    <a:pt x="68" y="223"/>
                  </a:lnTo>
                  <a:lnTo>
                    <a:pt x="63" y="221"/>
                  </a:lnTo>
                  <a:lnTo>
                    <a:pt x="61" y="216"/>
                  </a:lnTo>
                  <a:lnTo>
                    <a:pt x="61" y="223"/>
                  </a:lnTo>
                  <a:lnTo>
                    <a:pt x="52" y="223"/>
                  </a:lnTo>
                  <a:lnTo>
                    <a:pt x="47" y="223"/>
                  </a:lnTo>
                  <a:lnTo>
                    <a:pt x="47" y="216"/>
                  </a:lnTo>
                  <a:lnTo>
                    <a:pt x="46" y="212"/>
                  </a:lnTo>
                  <a:lnTo>
                    <a:pt x="44" y="215"/>
                  </a:lnTo>
                  <a:lnTo>
                    <a:pt x="46" y="218"/>
                  </a:lnTo>
                  <a:lnTo>
                    <a:pt x="46" y="223"/>
                  </a:lnTo>
                  <a:lnTo>
                    <a:pt x="43" y="221"/>
                  </a:lnTo>
                  <a:lnTo>
                    <a:pt x="33" y="221"/>
                  </a:lnTo>
                  <a:lnTo>
                    <a:pt x="31" y="219"/>
                  </a:lnTo>
                  <a:lnTo>
                    <a:pt x="31" y="215"/>
                  </a:lnTo>
                  <a:lnTo>
                    <a:pt x="31" y="210"/>
                  </a:lnTo>
                  <a:lnTo>
                    <a:pt x="43" y="205"/>
                  </a:lnTo>
                  <a:lnTo>
                    <a:pt x="46" y="202"/>
                  </a:lnTo>
                  <a:lnTo>
                    <a:pt x="47" y="201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8" y="199"/>
                  </a:lnTo>
                  <a:lnTo>
                    <a:pt x="71" y="199"/>
                  </a:lnTo>
                  <a:lnTo>
                    <a:pt x="71" y="199"/>
                  </a:lnTo>
                  <a:lnTo>
                    <a:pt x="69" y="199"/>
                  </a:lnTo>
                  <a:lnTo>
                    <a:pt x="66" y="194"/>
                  </a:lnTo>
                  <a:lnTo>
                    <a:pt x="66" y="194"/>
                  </a:lnTo>
                  <a:lnTo>
                    <a:pt x="65" y="194"/>
                  </a:lnTo>
                  <a:lnTo>
                    <a:pt x="61" y="194"/>
                  </a:lnTo>
                  <a:lnTo>
                    <a:pt x="60" y="193"/>
                  </a:lnTo>
                  <a:lnTo>
                    <a:pt x="58" y="191"/>
                  </a:lnTo>
                  <a:lnTo>
                    <a:pt x="57" y="190"/>
                  </a:lnTo>
                  <a:lnTo>
                    <a:pt x="55" y="186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7" y="179"/>
                  </a:lnTo>
                  <a:lnTo>
                    <a:pt x="61" y="177"/>
                  </a:lnTo>
                  <a:lnTo>
                    <a:pt x="65" y="177"/>
                  </a:lnTo>
                  <a:lnTo>
                    <a:pt x="68" y="177"/>
                  </a:lnTo>
                  <a:lnTo>
                    <a:pt x="71" y="179"/>
                  </a:lnTo>
                  <a:lnTo>
                    <a:pt x="77" y="180"/>
                  </a:lnTo>
                  <a:lnTo>
                    <a:pt x="80" y="182"/>
                  </a:lnTo>
                  <a:lnTo>
                    <a:pt x="84" y="185"/>
                  </a:lnTo>
                  <a:lnTo>
                    <a:pt x="87" y="188"/>
                  </a:lnTo>
                  <a:lnTo>
                    <a:pt x="88" y="190"/>
                  </a:lnTo>
                  <a:lnTo>
                    <a:pt x="98" y="193"/>
                  </a:lnTo>
                  <a:lnTo>
                    <a:pt x="101" y="193"/>
                  </a:lnTo>
                  <a:lnTo>
                    <a:pt x="104" y="193"/>
                  </a:lnTo>
                  <a:lnTo>
                    <a:pt x="112" y="193"/>
                  </a:lnTo>
                  <a:lnTo>
                    <a:pt x="115" y="191"/>
                  </a:lnTo>
                  <a:lnTo>
                    <a:pt x="117" y="191"/>
                  </a:lnTo>
                  <a:lnTo>
                    <a:pt x="118" y="190"/>
                  </a:lnTo>
                  <a:lnTo>
                    <a:pt x="120" y="188"/>
                  </a:lnTo>
                  <a:lnTo>
                    <a:pt x="123" y="186"/>
                  </a:lnTo>
                  <a:lnTo>
                    <a:pt x="128" y="182"/>
                  </a:lnTo>
                  <a:lnTo>
                    <a:pt x="131" y="179"/>
                  </a:lnTo>
                  <a:lnTo>
                    <a:pt x="131" y="177"/>
                  </a:lnTo>
                  <a:lnTo>
                    <a:pt x="131" y="175"/>
                  </a:lnTo>
                  <a:lnTo>
                    <a:pt x="132" y="174"/>
                  </a:lnTo>
                  <a:lnTo>
                    <a:pt x="131" y="175"/>
                  </a:lnTo>
                  <a:lnTo>
                    <a:pt x="121" y="183"/>
                  </a:lnTo>
                  <a:lnTo>
                    <a:pt x="120" y="185"/>
                  </a:lnTo>
                  <a:lnTo>
                    <a:pt x="115" y="188"/>
                  </a:lnTo>
                  <a:lnTo>
                    <a:pt x="112" y="188"/>
                  </a:lnTo>
                  <a:lnTo>
                    <a:pt x="109" y="188"/>
                  </a:lnTo>
                  <a:lnTo>
                    <a:pt x="104" y="186"/>
                  </a:lnTo>
                  <a:lnTo>
                    <a:pt x="99" y="190"/>
                  </a:lnTo>
                  <a:lnTo>
                    <a:pt x="96" y="188"/>
                  </a:lnTo>
                  <a:lnTo>
                    <a:pt x="93" y="188"/>
                  </a:lnTo>
                  <a:lnTo>
                    <a:pt x="93" y="180"/>
                  </a:lnTo>
                  <a:lnTo>
                    <a:pt x="90" y="175"/>
                  </a:lnTo>
                  <a:lnTo>
                    <a:pt x="93" y="174"/>
                  </a:lnTo>
                  <a:lnTo>
                    <a:pt x="96" y="172"/>
                  </a:lnTo>
                  <a:lnTo>
                    <a:pt x="102" y="167"/>
                  </a:lnTo>
                  <a:lnTo>
                    <a:pt x="104" y="167"/>
                  </a:lnTo>
                  <a:lnTo>
                    <a:pt x="109" y="167"/>
                  </a:lnTo>
                  <a:lnTo>
                    <a:pt x="106" y="167"/>
                  </a:lnTo>
                  <a:lnTo>
                    <a:pt x="104" y="166"/>
                  </a:lnTo>
                  <a:lnTo>
                    <a:pt x="98" y="166"/>
                  </a:lnTo>
                  <a:lnTo>
                    <a:pt x="101" y="156"/>
                  </a:lnTo>
                  <a:lnTo>
                    <a:pt x="96" y="164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8" y="171"/>
                  </a:lnTo>
                  <a:lnTo>
                    <a:pt x="79" y="171"/>
                  </a:lnTo>
                  <a:lnTo>
                    <a:pt x="82" y="167"/>
                  </a:lnTo>
                  <a:lnTo>
                    <a:pt x="84" y="163"/>
                  </a:lnTo>
                  <a:lnTo>
                    <a:pt x="82" y="164"/>
                  </a:lnTo>
                  <a:lnTo>
                    <a:pt x="76" y="167"/>
                  </a:lnTo>
                  <a:lnTo>
                    <a:pt x="72" y="169"/>
                  </a:lnTo>
                  <a:lnTo>
                    <a:pt x="69" y="169"/>
                  </a:lnTo>
                  <a:lnTo>
                    <a:pt x="63" y="169"/>
                  </a:lnTo>
                  <a:lnTo>
                    <a:pt x="60" y="167"/>
                  </a:lnTo>
                  <a:lnTo>
                    <a:pt x="61" y="164"/>
                  </a:lnTo>
                  <a:lnTo>
                    <a:pt x="61" y="160"/>
                  </a:lnTo>
                  <a:lnTo>
                    <a:pt x="63" y="158"/>
                  </a:lnTo>
                  <a:lnTo>
                    <a:pt x="66" y="156"/>
                  </a:lnTo>
                  <a:lnTo>
                    <a:pt x="69" y="152"/>
                  </a:lnTo>
                  <a:lnTo>
                    <a:pt x="71" y="149"/>
                  </a:lnTo>
                  <a:lnTo>
                    <a:pt x="79" y="147"/>
                  </a:lnTo>
                  <a:lnTo>
                    <a:pt x="87" y="147"/>
                  </a:lnTo>
                  <a:lnTo>
                    <a:pt x="93" y="145"/>
                  </a:lnTo>
                  <a:lnTo>
                    <a:pt x="98" y="144"/>
                  </a:lnTo>
                  <a:lnTo>
                    <a:pt x="99" y="145"/>
                  </a:lnTo>
                  <a:lnTo>
                    <a:pt x="113" y="147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1" y="149"/>
                  </a:lnTo>
                  <a:lnTo>
                    <a:pt x="125" y="149"/>
                  </a:lnTo>
                  <a:lnTo>
                    <a:pt x="126" y="147"/>
                  </a:lnTo>
                  <a:lnTo>
                    <a:pt x="134" y="147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0" y="145"/>
                  </a:lnTo>
                  <a:lnTo>
                    <a:pt x="143" y="144"/>
                  </a:lnTo>
                  <a:lnTo>
                    <a:pt x="143" y="142"/>
                  </a:lnTo>
                  <a:lnTo>
                    <a:pt x="142" y="142"/>
                  </a:lnTo>
                  <a:lnTo>
                    <a:pt x="140" y="142"/>
                  </a:lnTo>
                  <a:lnTo>
                    <a:pt x="137" y="144"/>
                  </a:lnTo>
                  <a:lnTo>
                    <a:pt x="134" y="145"/>
                  </a:lnTo>
                  <a:lnTo>
                    <a:pt x="131" y="145"/>
                  </a:lnTo>
                  <a:lnTo>
                    <a:pt x="125" y="144"/>
                  </a:lnTo>
                  <a:lnTo>
                    <a:pt x="115" y="144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6" y="142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6" y="138"/>
                  </a:lnTo>
                  <a:lnTo>
                    <a:pt x="107" y="138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8" y="141"/>
                  </a:lnTo>
                  <a:lnTo>
                    <a:pt x="117" y="139"/>
                  </a:lnTo>
                  <a:lnTo>
                    <a:pt x="112" y="136"/>
                  </a:lnTo>
                  <a:lnTo>
                    <a:pt x="109" y="134"/>
                  </a:lnTo>
                  <a:lnTo>
                    <a:pt x="106" y="131"/>
                  </a:lnTo>
                  <a:lnTo>
                    <a:pt x="104" y="130"/>
                  </a:lnTo>
                  <a:lnTo>
                    <a:pt x="99" y="125"/>
                  </a:lnTo>
                  <a:lnTo>
                    <a:pt x="96" y="122"/>
                  </a:lnTo>
                  <a:lnTo>
                    <a:pt x="93" y="120"/>
                  </a:lnTo>
                  <a:lnTo>
                    <a:pt x="90" y="119"/>
                  </a:lnTo>
                  <a:lnTo>
                    <a:pt x="82" y="119"/>
                  </a:lnTo>
                  <a:lnTo>
                    <a:pt x="80" y="117"/>
                  </a:lnTo>
                  <a:lnTo>
                    <a:pt x="77" y="114"/>
                  </a:lnTo>
                  <a:lnTo>
                    <a:pt x="76" y="109"/>
                  </a:lnTo>
                  <a:lnTo>
                    <a:pt x="74" y="104"/>
                  </a:lnTo>
                  <a:lnTo>
                    <a:pt x="76" y="101"/>
                  </a:lnTo>
                  <a:lnTo>
                    <a:pt x="79" y="98"/>
                  </a:lnTo>
                  <a:lnTo>
                    <a:pt x="95" y="100"/>
                  </a:lnTo>
                  <a:lnTo>
                    <a:pt x="102" y="100"/>
                  </a:lnTo>
                  <a:lnTo>
                    <a:pt x="110" y="100"/>
                  </a:lnTo>
                  <a:lnTo>
                    <a:pt x="115" y="101"/>
                  </a:lnTo>
                  <a:lnTo>
                    <a:pt x="121" y="104"/>
                  </a:lnTo>
                  <a:lnTo>
                    <a:pt x="126" y="108"/>
                  </a:lnTo>
                  <a:lnTo>
                    <a:pt x="131" y="109"/>
                  </a:lnTo>
                  <a:lnTo>
                    <a:pt x="136" y="112"/>
                  </a:lnTo>
                  <a:lnTo>
                    <a:pt x="140" y="115"/>
                  </a:lnTo>
                  <a:lnTo>
                    <a:pt x="142" y="119"/>
                  </a:lnTo>
                  <a:lnTo>
                    <a:pt x="145" y="120"/>
                  </a:lnTo>
                  <a:lnTo>
                    <a:pt x="148" y="120"/>
                  </a:lnTo>
                  <a:lnTo>
                    <a:pt x="154" y="122"/>
                  </a:lnTo>
                  <a:lnTo>
                    <a:pt x="159" y="122"/>
                  </a:lnTo>
                  <a:lnTo>
                    <a:pt x="162" y="122"/>
                  </a:lnTo>
                  <a:lnTo>
                    <a:pt x="166" y="122"/>
                  </a:lnTo>
                  <a:lnTo>
                    <a:pt x="167" y="120"/>
                  </a:lnTo>
                  <a:lnTo>
                    <a:pt x="166" y="120"/>
                  </a:lnTo>
                  <a:lnTo>
                    <a:pt x="159" y="120"/>
                  </a:lnTo>
                  <a:lnTo>
                    <a:pt x="154" y="119"/>
                  </a:lnTo>
                  <a:lnTo>
                    <a:pt x="153" y="119"/>
                  </a:lnTo>
                  <a:lnTo>
                    <a:pt x="150" y="115"/>
                  </a:lnTo>
                  <a:lnTo>
                    <a:pt x="145" y="112"/>
                  </a:lnTo>
                  <a:lnTo>
                    <a:pt x="142" y="111"/>
                  </a:lnTo>
                  <a:lnTo>
                    <a:pt x="136" y="108"/>
                  </a:lnTo>
                  <a:lnTo>
                    <a:pt x="131" y="103"/>
                  </a:lnTo>
                  <a:lnTo>
                    <a:pt x="126" y="100"/>
                  </a:lnTo>
                  <a:lnTo>
                    <a:pt x="126" y="98"/>
                  </a:lnTo>
                  <a:lnTo>
                    <a:pt x="129" y="97"/>
                  </a:lnTo>
                  <a:lnTo>
                    <a:pt x="132" y="97"/>
                  </a:lnTo>
                  <a:lnTo>
                    <a:pt x="154" y="95"/>
                  </a:lnTo>
                  <a:lnTo>
                    <a:pt x="169" y="92"/>
                  </a:lnTo>
                  <a:lnTo>
                    <a:pt x="173" y="89"/>
                  </a:lnTo>
                  <a:lnTo>
                    <a:pt x="175" y="87"/>
                  </a:lnTo>
                  <a:lnTo>
                    <a:pt x="192" y="82"/>
                  </a:lnTo>
                  <a:lnTo>
                    <a:pt x="205" y="81"/>
                  </a:lnTo>
                  <a:lnTo>
                    <a:pt x="210" y="81"/>
                  </a:lnTo>
                  <a:lnTo>
                    <a:pt x="214" y="81"/>
                  </a:lnTo>
                  <a:lnTo>
                    <a:pt x="214" y="79"/>
                  </a:lnTo>
                  <a:lnTo>
                    <a:pt x="211" y="79"/>
                  </a:lnTo>
                  <a:lnTo>
                    <a:pt x="207" y="79"/>
                  </a:lnTo>
                  <a:lnTo>
                    <a:pt x="199" y="79"/>
                  </a:lnTo>
                  <a:lnTo>
                    <a:pt x="191" y="78"/>
                  </a:lnTo>
                  <a:lnTo>
                    <a:pt x="188" y="78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91" y="71"/>
                  </a:lnTo>
                  <a:lnTo>
                    <a:pt x="194" y="70"/>
                  </a:lnTo>
                  <a:lnTo>
                    <a:pt x="205" y="65"/>
                  </a:lnTo>
                  <a:lnTo>
                    <a:pt x="213" y="62"/>
                  </a:lnTo>
                  <a:lnTo>
                    <a:pt x="214" y="60"/>
                  </a:lnTo>
                  <a:lnTo>
                    <a:pt x="199" y="64"/>
                  </a:lnTo>
                  <a:lnTo>
                    <a:pt x="192" y="67"/>
                  </a:lnTo>
                  <a:lnTo>
                    <a:pt x="188" y="70"/>
                  </a:lnTo>
                  <a:lnTo>
                    <a:pt x="184" y="71"/>
                  </a:lnTo>
                  <a:lnTo>
                    <a:pt x="183" y="71"/>
                  </a:lnTo>
                  <a:lnTo>
                    <a:pt x="181" y="71"/>
                  </a:lnTo>
                  <a:lnTo>
                    <a:pt x="180" y="73"/>
                  </a:lnTo>
                  <a:lnTo>
                    <a:pt x="178" y="75"/>
                  </a:lnTo>
                  <a:lnTo>
                    <a:pt x="177" y="76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1"/>
                  </a:lnTo>
                  <a:lnTo>
                    <a:pt x="167" y="84"/>
                  </a:lnTo>
                  <a:lnTo>
                    <a:pt x="154" y="87"/>
                  </a:lnTo>
                  <a:lnTo>
                    <a:pt x="150" y="89"/>
                  </a:lnTo>
                  <a:lnTo>
                    <a:pt x="147" y="89"/>
                  </a:lnTo>
                  <a:lnTo>
                    <a:pt x="136" y="90"/>
                  </a:lnTo>
                  <a:lnTo>
                    <a:pt x="131" y="90"/>
                  </a:lnTo>
                  <a:lnTo>
                    <a:pt x="128" y="90"/>
                  </a:lnTo>
                  <a:lnTo>
                    <a:pt x="129" y="89"/>
                  </a:lnTo>
                  <a:lnTo>
                    <a:pt x="136" y="84"/>
                  </a:lnTo>
                  <a:lnTo>
                    <a:pt x="137" y="84"/>
                  </a:lnTo>
                  <a:lnTo>
                    <a:pt x="132" y="84"/>
                  </a:lnTo>
                  <a:lnTo>
                    <a:pt x="129" y="84"/>
                  </a:lnTo>
                  <a:lnTo>
                    <a:pt x="120" y="86"/>
                  </a:lnTo>
                  <a:lnTo>
                    <a:pt x="117" y="87"/>
                  </a:lnTo>
                  <a:lnTo>
                    <a:pt x="113" y="89"/>
                  </a:lnTo>
                  <a:lnTo>
                    <a:pt x="110" y="90"/>
                  </a:lnTo>
                  <a:lnTo>
                    <a:pt x="109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93" y="92"/>
                  </a:lnTo>
                  <a:lnTo>
                    <a:pt x="87" y="90"/>
                  </a:lnTo>
                  <a:lnTo>
                    <a:pt x="80" y="90"/>
                  </a:lnTo>
                  <a:lnTo>
                    <a:pt x="79" y="90"/>
                  </a:lnTo>
                  <a:lnTo>
                    <a:pt x="76" y="89"/>
                  </a:lnTo>
                  <a:lnTo>
                    <a:pt x="74" y="89"/>
                  </a:lnTo>
                  <a:lnTo>
                    <a:pt x="74" y="87"/>
                  </a:lnTo>
                  <a:lnTo>
                    <a:pt x="76" y="84"/>
                  </a:lnTo>
                  <a:lnTo>
                    <a:pt x="79" y="82"/>
                  </a:lnTo>
                  <a:lnTo>
                    <a:pt x="88" y="78"/>
                  </a:lnTo>
                  <a:lnTo>
                    <a:pt x="93" y="76"/>
                  </a:lnTo>
                  <a:lnTo>
                    <a:pt x="101" y="75"/>
                  </a:lnTo>
                  <a:lnTo>
                    <a:pt x="121" y="71"/>
                  </a:lnTo>
                  <a:lnTo>
                    <a:pt x="121" y="70"/>
                  </a:lnTo>
                  <a:lnTo>
                    <a:pt x="102" y="73"/>
                  </a:lnTo>
                  <a:lnTo>
                    <a:pt x="85" y="75"/>
                  </a:lnTo>
                  <a:lnTo>
                    <a:pt x="84" y="75"/>
                  </a:lnTo>
                  <a:lnTo>
                    <a:pt x="79" y="78"/>
                  </a:lnTo>
                  <a:lnTo>
                    <a:pt x="66" y="86"/>
                  </a:lnTo>
                  <a:lnTo>
                    <a:pt x="63" y="87"/>
                  </a:lnTo>
                  <a:lnTo>
                    <a:pt x="58" y="87"/>
                  </a:lnTo>
                  <a:lnTo>
                    <a:pt x="54" y="87"/>
                  </a:lnTo>
                  <a:lnTo>
                    <a:pt x="50" y="86"/>
                  </a:lnTo>
                  <a:lnTo>
                    <a:pt x="44" y="84"/>
                  </a:lnTo>
                  <a:lnTo>
                    <a:pt x="41" y="82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6" y="79"/>
                  </a:lnTo>
                  <a:lnTo>
                    <a:pt x="35" y="78"/>
                  </a:lnTo>
                  <a:lnTo>
                    <a:pt x="36" y="78"/>
                  </a:lnTo>
                  <a:lnTo>
                    <a:pt x="47" y="76"/>
                  </a:lnTo>
                  <a:lnTo>
                    <a:pt x="63" y="76"/>
                  </a:lnTo>
                  <a:lnTo>
                    <a:pt x="69" y="76"/>
                  </a:lnTo>
                  <a:lnTo>
                    <a:pt x="76" y="75"/>
                  </a:lnTo>
                  <a:lnTo>
                    <a:pt x="85" y="71"/>
                  </a:lnTo>
                  <a:lnTo>
                    <a:pt x="96" y="67"/>
                  </a:lnTo>
                  <a:lnTo>
                    <a:pt x="98" y="65"/>
                  </a:lnTo>
                  <a:lnTo>
                    <a:pt x="95" y="65"/>
                  </a:lnTo>
                  <a:lnTo>
                    <a:pt x="91" y="65"/>
                  </a:lnTo>
                  <a:lnTo>
                    <a:pt x="85" y="67"/>
                  </a:lnTo>
                  <a:lnTo>
                    <a:pt x="74" y="71"/>
                  </a:lnTo>
                  <a:lnTo>
                    <a:pt x="65" y="73"/>
                  </a:lnTo>
                  <a:lnTo>
                    <a:pt x="41" y="73"/>
                  </a:lnTo>
                  <a:lnTo>
                    <a:pt x="33" y="75"/>
                  </a:lnTo>
                  <a:lnTo>
                    <a:pt x="30" y="75"/>
                  </a:lnTo>
                  <a:lnTo>
                    <a:pt x="28" y="73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31" y="68"/>
                  </a:lnTo>
                  <a:lnTo>
                    <a:pt x="35" y="67"/>
                  </a:lnTo>
                  <a:lnTo>
                    <a:pt x="36" y="67"/>
                  </a:lnTo>
                  <a:lnTo>
                    <a:pt x="30" y="65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41" y="59"/>
                  </a:lnTo>
                  <a:lnTo>
                    <a:pt x="44" y="59"/>
                  </a:lnTo>
                  <a:lnTo>
                    <a:pt x="52" y="57"/>
                  </a:lnTo>
                  <a:lnTo>
                    <a:pt x="60" y="59"/>
                  </a:lnTo>
                  <a:lnTo>
                    <a:pt x="60" y="57"/>
                  </a:lnTo>
                  <a:lnTo>
                    <a:pt x="52" y="56"/>
                  </a:lnTo>
                  <a:lnTo>
                    <a:pt x="47" y="56"/>
                  </a:lnTo>
                  <a:lnTo>
                    <a:pt x="39" y="57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6" y="52"/>
                  </a:lnTo>
                  <a:lnTo>
                    <a:pt x="13" y="54"/>
                  </a:lnTo>
                  <a:lnTo>
                    <a:pt x="9" y="56"/>
                  </a:lnTo>
                  <a:lnTo>
                    <a:pt x="6" y="56"/>
                  </a:lnTo>
                  <a:lnTo>
                    <a:pt x="5" y="56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5" y="49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7" y="45"/>
                  </a:lnTo>
                  <a:lnTo>
                    <a:pt x="22" y="45"/>
                  </a:lnTo>
                  <a:lnTo>
                    <a:pt x="30" y="45"/>
                  </a:lnTo>
                  <a:lnTo>
                    <a:pt x="33" y="45"/>
                  </a:lnTo>
                  <a:lnTo>
                    <a:pt x="36" y="43"/>
                  </a:lnTo>
                  <a:lnTo>
                    <a:pt x="41" y="40"/>
                  </a:lnTo>
                  <a:lnTo>
                    <a:pt x="46" y="38"/>
                  </a:lnTo>
                  <a:lnTo>
                    <a:pt x="52" y="38"/>
                  </a:lnTo>
                  <a:lnTo>
                    <a:pt x="58" y="38"/>
                  </a:lnTo>
                  <a:lnTo>
                    <a:pt x="63" y="38"/>
                  </a:lnTo>
                  <a:lnTo>
                    <a:pt x="65" y="41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40"/>
                  </a:lnTo>
                  <a:lnTo>
                    <a:pt x="80" y="40"/>
                  </a:lnTo>
                  <a:lnTo>
                    <a:pt x="85" y="41"/>
                  </a:lnTo>
                  <a:lnTo>
                    <a:pt x="88" y="43"/>
                  </a:lnTo>
                  <a:lnTo>
                    <a:pt x="90" y="43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5" y="40"/>
                  </a:lnTo>
                  <a:lnTo>
                    <a:pt x="93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80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90" y="27"/>
                  </a:lnTo>
                  <a:lnTo>
                    <a:pt x="93" y="27"/>
                  </a:lnTo>
                  <a:lnTo>
                    <a:pt x="98" y="26"/>
                  </a:lnTo>
                  <a:lnTo>
                    <a:pt x="101" y="26"/>
                  </a:lnTo>
                  <a:lnTo>
                    <a:pt x="104" y="27"/>
                  </a:lnTo>
                  <a:lnTo>
                    <a:pt x="106" y="27"/>
                  </a:lnTo>
                  <a:lnTo>
                    <a:pt x="113" y="29"/>
                  </a:lnTo>
                  <a:lnTo>
                    <a:pt x="117" y="29"/>
                  </a:lnTo>
                  <a:lnTo>
                    <a:pt x="123" y="34"/>
                  </a:lnTo>
                  <a:lnTo>
                    <a:pt x="126" y="37"/>
                  </a:lnTo>
                  <a:lnTo>
                    <a:pt x="129" y="38"/>
                  </a:lnTo>
                  <a:lnTo>
                    <a:pt x="131" y="38"/>
                  </a:lnTo>
                  <a:lnTo>
                    <a:pt x="136" y="38"/>
                  </a:lnTo>
                  <a:lnTo>
                    <a:pt x="136" y="38"/>
                  </a:lnTo>
                  <a:lnTo>
                    <a:pt x="131" y="35"/>
                  </a:lnTo>
                  <a:lnTo>
                    <a:pt x="129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2" y="32"/>
                  </a:lnTo>
                  <a:lnTo>
                    <a:pt x="137" y="34"/>
                  </a:lnTo>
                  <a:lnTo>
                    <a:pt x="147" y="37"/>
                  </a:lnTo>
                  <a:lnTo>
                    <a:pt x="161" y="41"/>
                  </a:lnTo>
                  <a:lnTo>
                    <a:pt x="167" y="41"/>
                  </a:lnTo>
                  <a:lnTo>
                    <a:pt x="170" y="43"/>
                  </a:lnTo>
                  <a:lnTo>
                    <a:pt x="173" y="45"/>
                  </a:lnTo>
                  <a:lnTo>
                    <a:pt x="177" y="46"/>
                  </a:lnTo>
                  <a:lnTo>
                    <a:pt x="178" y="46"/>
                  </a:lnTo>
                  <a:lnTo>
                    <a:pt x="175" y="43"/>
                  </a:lnTo>
                  <a:lnTo>
                    <a:pt x="167" y="40"/>
                  </a:lnTo>
                  <a:lnTo>
                    <a:pt x="148" y="34"/>
                  </a:lnTo>
                  <a:lnTo>
                    <a:pt x="140" y="30"/>
                  </a:lnTo>
                  <a:lnTo>
                    <a:pt x="137" y="29"/>
                  </a:lnTo>
                  <a:lnTo>
                    <a:pt x="134" y="27"/>
                  </a:lnTo>
                  <a:lnTo>
                    <a:pt x="134" y="26"/>
                  </a:lnTo>
                  <a:lnTo>
                    <a:pt x="137" y="24"/>
                  </a:lnTo>
                  <a:lnTo>
                    <a:pt x="140" y="24"/>
                  </a:lnTo>
                  <a:lnTo>
                    <a:pt x="145" y="23"/>
                  </a:lnTo>
                  <a:lnTo>
                    <a:pt x="145" y="23"/>
                  </a:lnTo>
                  <a:lnTo>
                    <a:pt x="140" y="21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43" y="18"/>
                  </a:lnTo>
                  <a:lnTo>
                    <a:pt x="147" y="18"/>
                  </a:lnTo>
                  <a:lnTo>
                    <a:pt x="151" y="19"/>
                  </a:lnTo>
                  <a:lnTo>
                    <a:pt x="156" y="21"/>
                  </a:lnTo>
                  <a:lnTo>
                    <a:pt x="158" y="19"/>
                  </a:lnTo>
                  <a:lnTo>
                    <a:pt x="153" y="16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4" y="13"/>
                  </a:lnTo>
                  <a:lnTo>
                    <a:pt x="159" y="13"/>
                  </a:lnTo>
                  <a:lnTo>
                    <a:pt x="169" y="16"/>
                  </a:lnTo>
                  <a:lnTo>
                    <a:pt x="183" y="16"/>
                  </a:lnTo>
                  <a:lnTo>
                    <a:pt x="188" y="16"/>
                  </a:lnTo>
                  <a:lnTo>
                    <a:pt x="186" y="16"/>
                  </a:lnTo>
                  <a:lnTo>
                    <a:pt x="181" y="15"/>
                  </a:lnTo>
                  <a:lnTo>
                    <a:pt x="175" y="13"/>
                  </a:lnTo>
                  <a:lnTo>
                    <a:pt x="172" y="12"/>
                  </a:lnTo>
                  <a:lnTo>
                    <a:pt x="170" y="10"/>
                  </a:lnTo>
                  <a:lnTo>
                    <a:pt x="167" y="8"/>
                  </a:lnTo>
                  <a:lnTo>
                    <a:pt x="167" y="8"/>
                  </a:lnTo>
                  <a:lnTo>
                    <a:pt x="170" y="7"/>
                  </a:lnTo>
                  <a:lnTo>
                    <a:pt x="181" y="8"/>
                  </a:lnTo>
                  <a:lnTo>
                    <a:pt x="191" y="10"/>
                  </a:lnTo>
                  <a:lnTo>
                    <a:pt x="199" y="8"/>
                  </a:lnTo>
                  <a:lnTo>
                    <a:pt x="203" y="8"/>
                  </a:lnTo>
                  <a:lnTo>
                    <a:pt x="205" y="10"/>
                  </a:lnTo>
                  <a:lnTo>
                    <a:pt x="210" y="12"/>
                  </a:lnTo>
                  <a:lnTo>
                    <a:pt x="221" y="18"/>
                  </a:lnTo>
                  <a:lnTo>
                    <a:pt x="222" y="18"/>
                  </a:lnTo>
                  <a:lnTo>
                    <a:pt x="224" y="19"/>
                  </a:lnTo>
                  <a:lnTo>
                    <a:pt x="225" y="21"/>
                  </a:lnTo>
                  <a:lnTo>
                    <a:pt x="227" y="23"/>
                  </a:lnTo>
                  <a:lnTo>
                    <a:pt x="230" y="21"/>
                  </a:lnTo>
                  <a:lnTo>
                    <a:pt x="233" y="19"/>
                  </a:lnTo>
                  <a:lnTo>
                    <a:pt x="232" y="18"/>
                  </a:lnTo>
                  <a:lnTo>
                    <a:pt x="225" y="15"/>
                  </a:lnTo>
                  <a:lnTo>
                    <a:pt x="224" y="15"/>
                  </a:lnTo>
                  <a:lnTo>
                    <a:pt x="221" y="12"/>
                  </a:lnTo>
                  <a:lnTo>
                    <a:pt x="214" y="8"/>
                  </a:lnTo>
                  <a:lnTo>
                    <a:pt x="213" y="7"/>
                  </a:lnTo>
                  <a:lnTo>
                    <a:pt x="211" y="5"/>
                  </a:lnTo>
                  <a:lnTo>
                    <a:pt x="230" y="4"/>
                  </a:lnTo>
                  <a:lnTo>
                    <a:pt x="251" y="5"/>
                  </a:lnTo>
                  <a:lnTo>
                    <a:pt x="254" y="5"/>
                  </a:lnTo>
                  <a:lnTo>
                    <a:pt x="255" y="7"/>
                  </a:lnTo>
                  <a:lnTo>
                    <a:pt x="257" y="8"/>
                  </a:lnTo>
                  <a:lnTo>
                    <a:pt x="260" y="10"/>
                  </a:lnTo>
                  <a:lnTo>
                    <a:pt x="266" y="13"/>
                  </a:lnTo>
                  <a:lnTo>
                    <a:pt x="276" y="15"/>
                  </a:lnTo>
                  <a:lnTo>
                    <a:pt x="274" y="15"/>
                  </a:lnTo>
                  <a:lnTo>
                    <a:pt x="266" y="12"/>
                  </a:lnTo>
                  <a:lnTo>
                    <a:pt x="265" y="8"/>
                  </a:lnTo>
                  <a:lnTo>
                    <a:pt x="265" y="7"/>
                  </a:lnTo>
                  <a:lnTo>
                    <a:pt x="265" y="7"/>
                  </a:lnTo>
                  <a:lnTo>
                    <a:pt x="266" y="5"/>
                  </a:lnTo>
                  <a:lnTo>
                    <a:pt x="273" y="2"/>
                  </a:lnTo>
                  <a:lnTo>
                    <a:pt x="284" y="2"/>
                  </a:lnTo>
                  <a:lnTo>
                    <a:pt x="285" y="2"/>
                  </a:lnTo>
                  <a:lnTo>
                    <a:pt x="293" y="7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1" y="8"/>
                  </a:lnTo>
                  <a:lnTo>
                    <a:pt x="296" y="7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8" y="2"/>
                  </a:lnTo>
                  <a:lnTo>
                    <a:pt x="301" y="2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9" name="Freeform 316">
              <a:extLst>
                <a:ext uri="{FF2B5EF4-FFF2-40B4-BE49-F238E27FC236}">
                  <a16:creationId xmlns:a16="http://schemas.microsoft.com/office/drawing/2014/main" id="{AA0C1F37-B246-1E02-5866-2626493319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499" y="3893532"/>
              <a:ext cx="40934" cy="74070"/>
            </a:xfrm>
            <a:custGeom>
              <a:avLst/>
              <a:gdLst>
                <a:gd name="T0" fmla="*/ 21 w 21"/>
                <a:gd name="T1" fmla="*/ 15 h 38"/>
                <a:gd name="T2" fmla="*/ 19 w 21"/>
                <a:gd name="T3" fmla="*/ 16 h 38"/>
                <a:gd name="T4" fmla="*/ 19 w 21"/>
                <a:gd name="T5" fmla="*/ 18 h 38"/>
                <a:gd name="T6" fmla="*/ 19 w 21"/>
                <a:gd name="T7" fmla="*/ 15 h 38"/>
                <a:gd name="T8" fmla="*/ 21 w 21"/>
                <a:gd name="T9" fmla="*/ 15 h 38"/>
                <a:gd name="T10" fmla="*/ 19 w 21"/>
                <a:gd name="T11" fmla="*/ 5 h 38"/>
                <a:gd name="T12" fmla="*/ 18 w 21"/>
                <a:gd name="T13" fmla="*/ 8 h 38"/>
                <a:gd name="T14" fmla="*/ 18 w 21"/>
                <a:gd name="T15" fmla="*/ 8 h 38"/>
                <a:gd name="T16" fmla="*/ 19 w 21"/>
                <a:gd name="T17" fmla="*/ 5 h 38"/>
                <a:gd name="T18" fmla="*/ 13 w 21"/>
                <a:gd name="T19" fmla="*/ 0 h 38"/>
                <a:gd name="T20" fmla="*/ 13 w 21"/>
                <a:gd name="T21" fmla="*/ 2 h 38"/>
                <a:gd name="T22" fmla="*/ 16 w 21"/>
                <a:gd name="T23" fmla="*/ 2 h 38"/>
                <a:gd name="T24" fmla="*/ 16 w 21"/>
                <a:gd name="T25" fmla="*/ 5 h 38"/>
                <a:gd name="T26" fmla="*/ 14 w 21"/>
                <a:gd name="T27" fmla="*/ 11 h 38"/>
                <a:gd name="T28" fmla="*/ 14 w 21"/>
                <a:gd name="T29" fmla="*/ 15 h 38"/>
                <a:gd name="T30" fmla="*/ 13 w 21"/>
                <a:gd name="T31" fmla="*/ 18 h 38"/>
                <a:gd name="T32" fmla="*/ 14 w 21"/>
                <a:gd name="T33" fmla="*/ 22 h 38"/>
                <a:gd name="T34" fmla="*/ 11 w 21"/>
                <a:gd name="T35" fmla="*/ 30 h 38"/>
                <a:gd name="T36" fmla="*/ 10 w 21"/>
                <a:gd name="T37" fmla="*/ 32 h 38"/>
                <a:gd name="T38" fmla="*/ 5 w 21"/>
                <a:gd name="T39" fmla="*/ 37 h 38"/>
                <a:gd name="T40" fmla="*/ 5 w 21"/>
                <a:gd name="T41" fmla="*/ 38 h 38"/>
                <a:gd name="T42" fmla="*/ 2 w 21"/>
                <a:gd name="T43" fmla="*/ 38 h 38"/>
                <a:gd name="T44" fmla="*/ 0 w 21"/>
                <a:gd name="T45" fmla="*/ 38 h 38"/>
                <a:gd name="T46" fmla="*/ 0 w 21"/>
                <a:gd name="T47" fmla="*/ 29 h 38"/>
                <a:gd name="T48" fmla="*/ 0 w 21"/>
                <a:gd name="T49" fmla="*/ 21 h 38"/>
                <a:gd name="T50" fmla="*/ 0 w 21"/>
                <a:gd name="T51" fmla="*/ 13 h 38"/>
                <a:gd name="T52" fmla="*/ 0 w 21"/>
                <a:gd name="T53" fmla="*/ 8 h 38"/>
                <a:gd name="T54" fmla="*/ 2 w 21"/>
                <a:gd name="T55" fmla="*/ 7 h 38"/>
                <a:gd name="T56" fmla="*/ 5 w 21"/>
                <a:gd name="T57" fmla="*/ 8 h 38"/>
                <a:gd name="T58" fmla="*/ 7 w 21"/>
                <a:gd name="T59" fmla="*/ 8 h 38"/>
                <a:gd name="T60" fmla="*/ 10 w 21"/>
                <a:gd name="T61" fmla="*/ 4 h 38"/>
                <a:gd name="T62" fmla="*/ 11 w 21"/>
                <a:gd name="T6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lnTo>
                    <a:pt x="21" y="15"/>
                  </a:lnTo>
                  <a:lnTo>
                    <a:pt x="21" y="15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  <a:close/>
                  <a:moveTo>
                    <a:pt x="19" y="5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9" y="5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4" y="22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0" name="Freeform 317">
              <a:extLst>
                <a:ext uri="{FF2B5EF4-FFF2-40B4-BE49-F238E27FC236}">
                  <a16:creationId xmlns:a16="http://schemas.microsoft.com/office/drawing/2014/main" id="{66F7228C-8D08-DCC3-6BFD-58CA148E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034" y="2649928"/>
              <a:ext cx="270942" cy="187125"/>
            </a:xfrm>
            <a:custGeom>
              <a:avLst/>
              <a:gdLst>
                <a:gd name="T0" fmla="*/ 76 w 139"/>
                <a:gd name="T1" fmla="*/ 2 h 96"/>
                <a:gd name="T2" fmla="*/ 84 w 139"/>
                <a:gd name="T3" fmla="*/ 3 h 96"/>
                <a:gd name="T4" fmla="*/ 90 w 139"/>
                <a:gd name="T5" fmla="*/ 5 h 96"/>
                <a:gd name="T6" fmla="*/ 95 w 139"/>
                <a:gd name="T7" fmla="*/ 8 h 96"/>
                <a:gd name="T8" fmla="*/ 103 w 139"/>
                <a:gd name="T9" fmla="*/ 7 h 96"/>
                <a:gd name="T10" fmla="*/ 109 w 139"/>
                <a:gd name="T11" fmla="*/ 11 h 96"/>
                <a:gd name="T12" fmla="*/ 112 w 139"/>
                <a:gd name="T13" fmla="*/ 16 h 96"/>
                <a:gd name="T14" fmla="*/ 114 w 139"/>
                <a:gd name="T15" fmla="*/ 21 h 96"/>
                <a:gd name="T16" fmla="*/ 111 w 139"/>
                <a:gd name="T17" fmla="*/ 27 h 96"/>
                <a:gd name="T18" fmla="*/ 115 w 139"/>
                <a:gd name="T19" fmla="*/ 33 h 96"/>
                <a:gd name="T20" fmla="*/ 123 w 139"/>
                <a:gd name="T21" fmla="*/ 41 h 96"/>
                <a:gd name="T22" fmla="*/ 125 w 139"/>
                <a:gd name="T23" fmla="*/ 48 h 96"/>
                <a:gd name="T24" fmla="*/ 134 w 139"/>
                <a:gd name="T25" fmla="*/ 51 h 96"/>
                <a:gd name="T26" fmla="*/ 139 w 139"/>
                <a:gd name="T27" fmla="*/ 57 h 96"/>
                <a:gd name="T28" fmla="*/ 130 w 139"/>
                <a:gd name="T29" fmla="*/ 62 h 96"/>
                <a:gd name="T30" fmla="*/ 122 w 139"/>
                <a:gd name="T31" fmla="*/ 59 h 96"/>
                <a:gd name="T32" fmla="*/ 119 w 139"/>
                <a:gd name="T33" fmla="*/ 63 h 96"/>
                <a:gd name="T34" fmla="*/ 122 w 139"/>
                <a:gd name="T35" fmla="*/ 70 h 96"/>
                <a:gd name="T36" fmla="*/ 123 w 139"/>
                <a:gd name="T37" fmla="*/ 78 h 96"/>
                <a:gd name="T38" fmla="*/ 119 w 139"/>
                <a:gd name="T39" fmla="*/ 81 h 96"/>
                <a:gd name="T40" fmla="*/ 111 w 139"/>
                <a:gd name="T41" fmla="*/ 84 h 96"/>
                <a:gd name="T42" fmla="*/ 108 w 139"/>
                <a:gd name="T43" fmla="*/ 93 h 96"/>
                <a:gd name="T44" fmla="*/ 104 w 139"/>
                <a:gd name="T45" fmla="*/ 95 h 96"/>
                <a:gd name="T46" fmla="*/ 95 w 139"/>
                <a:gd name="T47" fmla="*/ 93 h 96"/>
                <a:gd name="T48" fmla="*/ 87 w 139"/>
                <a:gd name="T49" fmla="*/ 90 h 96"/>
                <a:gd name="T50" fmla="*/ 84 w 139"/>
                <a:gd name="T51" fmla="*/ 92 h 96"/>
                <a:gd name="T52" fmla="*/ 79 w 139"/>
                <a:gd name="T53" fmla="*/ 92 h 96"/>
                <a:gd name="T54" fmla="*/ 71 w 139"/>
                <a:gd name="T55" fmla="*/ 92 h 96"/>
                <a:gd name="T56" fmla="*/ 67 w 139"/>
                <a:gd name="T57" fmla="*/ 93 h 96"/>
                <a:gd name="T58" fmla="*/ 60 w 139"/>
                <a:gd name="T59" fmla="*/ 90 h 96"/>
                <a:gd name="T60" fmla="*/ 49 w 139"/>
                <a:gd name="T61" fmla="*/ 87 h 96"/>
                <a:gd name="T62" fmla="*/ 35 w 139"/>
                <a:gd name="T63" fmla="*/ 84 h 96"/>
                <a:gd name="T64" fmla="*/ 21 w 139"/>
                <a:gd name="T65" fmla="*/ 85 h 96"/>
                <a:gd name="T66" fmla="*/ 13 w 139"/>
                <a:gd name="T67" fmla="*/ 90 h 96"/>
                <a:gd name="T68" fmla="*/ 7 w 139"/>
                <a:gd name="T69" fmla="*/ 90 h 96"/>
                <a:gd name="T70" fmla="*/ 7 w 139"/>
                <a:gd name="T71" fmla="*/ 87 h 96"/>
                <a:gd name="T72" fmla="*/ 5 w 139"/>
                <a:gd name="T73" fmla="*/ 79 h 96"/>
                <a:gd name="T74" fmla="*/ 2 w 139"/>
                <a:gd name="T75" fmla="*/ 76 h 96"/>
                <a:gd name="T76" fmla="*/ 11 w 139"/>
                <a:gd name="T77" fmla="*/ 68 h 96"/>
                <a:gd name="T78" fmla="*/ 7 w 139"/>
                <a:gd name="T79" fmla="*/ 51 h 96"/>
                <a:gd name="T80" fmla="*/ 13 w 139"/>
                <a:gd name="T81" fmla="*/ 44 h 96"/>
                <a:gd name="T82" fmla="*/ 22 w 139"/>
                <a:gd name="T83" fmla="*/ 44 h 96"/>
                <a:gd name="T84" fmla="*/ 29 w 139"/>
                <a:gd name="T85" fmla="*/ 40 h 96"/>
                <a:gd name="T86" fmla="*/ 35 w 139"/>
                <a:gd name="T87" fmla="*/ 40 h 96"/>
                <a:gd name="T88" fmla="*/ 38 w 139"/>
                <a:gd name="T89" fmla="*/ 40 h 96"/>
                <a:gd name="T90" fmla="*/ 35 w 139"/>
                <a:gd name="T91" fmla="*/ 37 h 96"/>
                <a:gd name="T92" fmla="*/ 38 w 139"/>
                <a:gd name="T93" fmla="*/ 30 h 96"/>
                <a:gd name="T94" fmla="*/ 45 w 139"/>
                <a:gd name="T95" fmla="*/ 24 h 96"/>
                <a:gd name="T96" fmla="*/ 51 w 139"/>
                <a:gd name="T97" fmla="*/ 19 h 96"/>
                <a:gd name="T98" fmla="*/ 49 w 139"/>
                <a:gd name="T99" fmla="*/ 18 h 96"/>
                <a:gd name="T100" fmla="*/ 51 w 139"/>
                <a:gd name="T101" fmla="*/ 10 h 96"/>
                <a:gd name="T102" fmla="*/ 60 w 139"/>
                <a:gd name="T103" fmla="*/ 7 h 96"/>
                <a:gd name="T104" fmla="*/ 67 w 139"/>
                <a:gd name="T105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" h="96">
                  <a:moveTo>
                    <a:pt x="73" y="0"/>
                  </a:moveTo>
                  <a:lnTo>
                    <a:pt x="73" y="0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3"/>
                  </a:lnTo>
                  <a:lnTo>
                    <a:pt x="81" y="3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9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8" y="7"/>
                  </a:lnTo>
                  <a:lnTo>
                    <a:pt x="98" y="7"/>
                  </a:lnTo>
                  <a:lnTo>
                    <a:pt x="100" y="7"/>
                  </a:lnTo>
                  <a:lnTo>
                    <a:pt x="103" y="7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8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3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2" y="19"/>
                  </a:lnTo>
                  <a:lnTo>
                    <a:pt x="114" y="21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24"/>
                  </a:lnTo>
                  <a:lnTo>
                    <a:pt x="111" y="26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4" y="30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7" y="35"/>
                  </a:lnTo>
                  <a:lnTo>
                    <a:pt x="117" y="35"/>
                  </a:lnTo>
                  <a:lnTo>
                    <a:pt x="119" y="38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4"/>
                  </a:lnTo>
                  <a:lnTo>
                    <a:pt x="125" y="46"/>
                  </a:lnTo>
                  <a:lnTo>
                    <a:pt x="125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7"/>
                  </a:lnTo>
                  <a:lnTo>
                    <a:pt x="136" y="57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1" y="60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2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23" y="59"/>
                  </a:lnTo>
                  <a:lnTo>
                    <a:pt x="122" y="59"/>
                  </a:lnTo>
                  <a:lnTo>
                    <a:pt x="120" y="59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9" y="62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2" y="67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3" y="71"/>
                  </a:lnTo>
                  <a:lnTo>
                    <a:pt x="122" y="73"/>
                  </a:lnTo>
                  <a:lnTo>
                    <a:pt x="122" y="74"/>
                  </a:lnTo>
                  <a:lnTo>
                    <a:pt x="122" y="76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9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2" y="81"/>
                  </a:lnTo>
                  <a:lnTo>
                    <a:pt x="119" y="81"/>
                  </a:lnTo>
                  <a:lnTo>
                    <a:pt x="117" y="82"/>
                  </a:lnTo>
                  <a:lnTo>
                    <a:pt x="117" y="81"/>
                  </a:lnTo>
                  <a:lnTo>
                    <a:pt x="115" y="81"/>
                  </a:lnTo>
                  <a:lnTo>
                    <a:pt x="114" y="82"/>
                  </a:lnTo>
                  <a:lnTo>
                    <a:pt x="112" y="84"/>
                  </a:lnTo>
                  <a:lnTo>
                    <a:pt x="111" y="84"/>
                  </a:lnTo>
                  <a:lnTo>
                    <a:pt x="109" y="85"/>
                  </a:lnTo>
                  <a:lnTo>
                    <a:pt x="109" y="87"/>
                  </a:lnTo>
                  <a:lnTo>
                    <a:pt x="108" y="89"/>
                  </a:lnTo>
                  <a:lnTo>
                    <a:pt x="108" y="90"/>
                  </a:lnTo>
                  <a:lnTo>
                    <a:pt x="108" y="92"/>
                  </a:lnTo>
                  <a:lnTo>
                    <a:pt x="108" y="93"/>
                  </a:lnTo>
                  <a:lnTo>
                    <a:pt x="108" y="93"/>
                  </a:lnTo>
                  <a:lnTo>
                    <a:pt x="109" y="95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6" y="96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3" y="93"/>
                  </a:lnTo>
                  <a:lnTo>
                    <a:pt x="101" y="93"/>
                  </a:lnTo>
                  <a:lnTo>
                    <a:pt x="100" y="93"/>
                  </a:lnTo>
                  <a:lnTo>
                    <a:pt x="98" y="93"/>
                  </a:lnTo>
                  <a:lnTo>
                    <a:pt x="95" y="93"/>
                  </a:lnTo>
                  <a:lnTo>
                    <a:pt x="93" y="93"/>
                  </a:lnTo>
                  <a:lnTo>
                    <a:pt x="92" y="93"/>
                  </a:lnTo>
                  <a:lnTo>
                    <a:pt x="90" y="95"/>
                  </a:lnTo>
                  <a:lnTo>
                    <a:pt x="89" y="93"/>
                  </a:lnTo>
                  <a:lnTo>
                    <a:pt x="89" y="92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4" y="90"/>
                  </a:lnTo>
                  <a:lnTo>
                    <a:pt x="84" y="92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9" y="93"/>
                  </a:lnTo>
                  <a:lnTo>
                    <a:pt x="79" y="92"/>
                  </a:lnTo>
                  <a:lnTo>
                    <a:pt x="78" y="92"/>
                  </a:lnTo>
                  <a:lnTo>
                    <a:pt x="76" y="92"/>
                  </a:lnTo>
                  <a:lnTo>
                    <a:pt x="74" y="90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7" y="90"/>
                  </a:lnTo>
                  <a:lnTo>
                    <a:pt x="65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2" y="87"/>
                  </a:lnTo>
                  <a:lnTo>
                    <a:pt x="49" y="87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5"/>
                  </a:lnTo>
                  <a:lnTo>
                    <a:pt x="40" y="84"/>
                  </a:lnTo>
                  <a:lnTo>
                    <a:pt x="38" y="84"/>
                  </a:lnTo>
                  <a:lnTo>
                    <a:pt x="35" y="84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7" y="84"/>
                  </a:lnTo>
                  <a:lnTo>
                    <a:pt x="26" y="84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19" y="85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16" y="87"/>
                  </a:lnTo>
                  <a:lnTo>
                    <a:pt x="15" y="89"/>
                  </a:lnTo>
                  <a:lnTo>
                    <a:pt x="13" y="90"/>
                  </a:lnTo>
                  <a:lnTo>
                    <a:pt x="11" y="90"/>
                  </a:lnTo>
                  <a:lnTo>
                    <a:pt x="11" y="90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7" y="89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5" y="71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0"/>
                  </a:lnTo>
                  <a:lnTo>
                    <a:pt x="10" y="59"/>
                  </a:lnTo>
                  <a:lnTo>
                    <a:pt x="7" y="51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9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9" y="40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7" y="41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7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40" y="26"/>
                  </a:lnTo>
                  <a:lnTo>
                    <a:pt x="41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51" y="19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49" y="18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5"/>
                  </a:lnTo>
                  <a:lnTo>
                    <a:pt x="49" y="13"/>
                  </a:lnTo>
                  <a:lnTo>
                    <a:pt x="51" y="1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7"/>
                  </a:lnTo>
                  <a:lnTo>
                    <a:pt x="57" y="7"/>
                  </a:lnTo>
                  <a:lnTo>
                    <a:pt x="60" y="7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8"/>
                  </a:lnTo>
                  <a:lnTo>
                    <a:pt x="65" y="7"/>
                  </a:lnTo>
                  <a:lnTo>
                    <a:pt x="65" y="5"/>
                  </a:lnTo>
                  <a:lnTo>
                    <a:pt x="67" y="5"/>
                  </a:lnTo>
                  <a:lnTo>
                    <a:pt x="70" y="2"/>
                  </a:lnTo>
                  <a:lnTo>
                    <a:pt x="71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1" name="Freeform 318">
              <a:extLst>
                <a:ext uri="{FF2B5EF4-FFF2-40B4-BE49-F238E27FC236}">
                  <a16:creationId xmlns:a16="http://schemas.microsoft.com/office/drawing/2014/main" id="{8807C306-B61E-7DC7-E9CE-7F20FDD8E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4920771"/>
              <a:ext cx="263145" cy="267044"/>
            </a:xfrm>
            <a:custGeom>
              <a:avLst/>
              <a:gdLst>
                <a:gd name="T0" fmla="*/ 75 w 135"/>
                <a:gd name="T1" fmla="*/ 1 h 137"/>
                <a:gd name="T2" fmla="*/ 78 w 135"/>
                <a:gd name="T3" fmla="*/ 4 h 137"/>
                <a:gd name="T4" fmla="*/ 83 w 135"/>
                <a:gd name="T5" fmla="*/ 12 h 137"/>
                <a:gd name="T6" fmla="*/ 86 w 135"/>
                <a:gd name="T7" fmla="*/ 17 h 137"/>
                <a:gd name="T8" fmla="*/ 90 w 135"/>
                <a:gd name="T9" fmla="*/ 26 h 137"/>
                <a:gd name="T10" fmla="*/ 102 w 135"/>
                <a:gd name="T11" fmla="*/ 33 h 137"/>
                <a:gd name="T12" fmla="*/ 105 w 135"/>
                <a:gd name="T13" fmla="*/ 37 h 137"/>
                <a:gd name="T14" fmla="*/ 112 w 135"/>
                <a:gd name="T15" fmla="*/ 39 h 137"/>
                <a:gd name="T16" fmla="*/ 112 w 135"/>
                <a:gd name="T17" fmla="*/ 44 h 137"/>
                <a:gd name="T18" fmla="*/ 112 w 135"/>
                <a:gd name="T19" fmla="*/ 48 h 137"/>
                <a:gd name="T20" fmla="*/ 116 w 135"/>
                <a:gd name="T21" fmla="*/ 55 h 137"/>
                <a:gd name="T22" fmla="*/ 126 w 135"/>
                <a:gd name="T23" fmla="*/ 58 h 137"/>
                <a:gd name="T24" fmla="*/ 131 w 135"/>
                <a:gd name="T25" fmla="*/ 59 h 137"/>
                <a:gd name="T26" fmla="*/ 131 w 135"/>
                <a:gd name="T27" fmla="*/ 63 h 137"/>
                <a:gd name="T28" fmla="*/ 135 w 135"/>
                <a:gd name="T29" fmla="*/ 66 h 137"/>
                <a:gd name="T30" fmla="*/ 127 w 135"/>
                <a:gd name="T31" fmla="*/ 69 h 137"/>
                <a:gd name="T32" fmla="*/ 118 w 135"/>
                <a:gd name="T33" fmla="*/ 72 h 137"/>
                <a:gd name="T34" fmla="*/ 113 w 135"/>
                <a:gd name="T35" fmla="*/ 78 h 137"/>
                <a:gd name="T36" fmla="*/ 112 w 135"/>
                <a:gd name="T37" fmla="*/ 80 h 137"/>
                <a:gd name="T38" fmla="*/ 108 w 135"/>
                <a:gd name="T39" fmla="*/ 83 h 137"/>
                <a:gd name="T40" fmla="*/ 104 w 135"/>
                <a:gd name="T41" fmla="*/ 85 h 137"/>
                <a:gd name="T42" fmla="*/ 101 w 135"/>
                <a:gd name="T43" fmla="*/ 89 h 137"/>
                <a:gd name="T44" fmla="*/ 94 w 135"/>
                <a:gd name="T45" fmla="*/ 100 h 137"/>
                <a:gd name="T46" fmla="*/ 86 w 135"/>
                <a:gd name="T47" fmla="*/ 104 h 137"/>
                <a:gd name="T48" fmla="*/ 83 w 135"/>
                <a:gd name="T49" fmla="*/ 110 h 137"/>
                <a:gd name="T50" fmla="*/ 80 w 135"/>
                <a:gd name="T51" fmla="*/ 118 h 137"/>
                <a:gd name="T52" fmla="*/ 74 w 135"/>
                <a:gd name="T53" fmla="*/ 119 h 137"/>
                <a:gd name="T54" fmla="*/ 66 w 135"/>
                <a:gd name="T55" fmla="*/ 119 h 137"/>
                <a:gd name="T56" fmla="*/ 60 w 135"/>
                <a:gd name="T57" fmla="*/ 118 h 137"/>
                <a:gd name="T58" fmla="*/ 53 w 135"/>
                <a:gd name="T59" fmla="*/ 115 h 137"/>
                <a:gd name="T60" fmla="*/ 45 w 135"/>
                <a:gd name="T61" fmla="*/ 111 h 137"/>
                <a:gd name="T62" fmla="*/ 42 w 135"/>
                <a:gd name="T63" fmla="*/ 115 h 137"/>
                <a:gd name="T64" fmla="*/ 37 w 135"/>
                <a:gd name="T65" fmla="*/ 124 h 137"/>
                <a:gd name="T66" fmla="*/ 31 w 135"/>
                <a:gd name="T67" fmla="*/ 129 h 137"/>
                <a:gd name="T68" fmla="*/ 26 w 135"/>
                <a:gd name="T69" fmla="*/ 134 h 137"/>
                <a:gd name="T70" fmla="*/ 23 w 135"/>
                <a:gd name="T71" fmla="*/ 137 h 137"/>
                <a:gd name="T72" fmla="*/ 14 w 135"/>
                <a:gd name="T73" fmla="*/ 135 h 137"/>
                <a:gd name="T74" fmla="*/ 9 w 135"/>
                <a:gd name="T75" fmla="*/ 135 h 137"/>
                <a:gd name="T76" fmla="*/ 11 w 135"/>
                <a:gd name="T77" fmla="*/ 127 h 137"/>
                <a:gd name="T78" fmla="*/ 11 w 135"/>
                <a:gd name="T79" fmla="*/ 123 h 137"/>
                <a:gd name="T80" fmla="*/ 6 w 135"/>
                <a:gd name="T81" fmla="*/ 111 h 137"/>
                <a:gd name="T82" fmla="*/ 0 w 135"/>
                <a:gd name="T83" fmla="*/ 104 h 137"/>
                <a:gd name="T84" fmla="*/ 0 w 135"/>
                <a:gd name="T85" fmla="*/ 93 h 137"/>
                <a:gd name="T86" fmla="*/ 0 w 135"/>
                <a:gd name="T87" fmla="*/ 75 h 137"/>
                <a:gd name="T88" fmla="*/ 14 w 135"/>
                <a:gd name="T89" fmla="*/ 63 h 137"/>
                <a:gd name="T90" fmla="*/ 14 w 135"/>
                <a:gd name="T91" fmla="*/ 47 h 137"/>
                <a:gd name="T92" fmla="*/ 14 w 135"/>
                <a:gd name="T93" fmla="*/ 22 h 137"/>
                <a:gd name="T94" fmla="*/ 17 w 135"/>
                <a:gd name="T95" fmla="*/ 8 h 137"/>
                <a:gd name="T96" fmla="*/ 39 w 135"/>
                <a:gd name="T97" fmla="*/ 3 h 137"/>
                <a:gd name="T98" fmla="*/ 47 w 135"/>
                <a:gd name="T99" fmla="*/ 3 h 137"/>
                <a:gd name="T100" fmla="*/ 52 w 135"/>
                <a:gd name="T101" fmla="*/ 9 h 137"/>
                <a:gd name="T102" fmla="*/ 56 w 135"/>
                <a:gd name="T103" fmla="*/ 6 h 137"/>
                <a:gd name="T104" fmla="*/ 63 w 135"/>
                <a:gd name="T105" fmla="*/ 3 h 137"/>
                <a:gd name="T106" fmla="*/ 69 w 135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137">
                  <a:moveTo>
                    <a:pt x="75" y="0"/>
                  </a:moveTo>
                  <a:lnTo>
                    <a:pt x="75" y="0"/>
                  </a:lnTo>
                  <a:lnTo>
                    <a:pt x="75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8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8" y="23"/>
                  </a:lnTo>
                  <a:lnTo>
                    <a:pt x="90" y="25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1"/>
                  </a:lnTo>
                  <a:lnTo>
                    <a:pt x="101" y="33"/>
                  </a:lnTo>
                  <a:lnTo>
                    <a:pt x="102" y="33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5" y="36"/>
                  </a:lnTo>
                  <a:lnTo>
                    <a:pt x="105" y="37"/>
                  </a:lnTo>
                  <a:lnTo>
                    <a:pt x="105" y="39"/>
                  </a:lnTo>
                  <a:lnTo>
                    <a:pt x="108" y="39"/>
                  </a:lnTo>
                  <a:lnTo>
                    <a:pt x="110" y="39"/>
                  </a:lnTo>
                  <a:lnTo>
                    <a:pt x="112" y="39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2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52"/>
                  </a:lnTo>
                  <a:lnTo>
                    <a:pt x="115" y="53"/>
                  </a:lnTo>
                  <a:lnTo>
                    <a:pt x="115" y="55"/>
                  </a:lnTo>
                  <a:lnTo>
                    <a:pt x="116" y="55"/>
                  </a:lnTo>
                  <a:lnTo>
                    <a:pt x="116" y="56"/>
                  </a:lnTo>
                  <a:lnTo>
                    <a:pt x="118" y="56"/>
                  </a:lnTo>
                  <a:lnTo>
                    <a:pt x="123" y="56"/>
                  </a:lnTo>
                  <a:lnTo>
                    <a:pt x="126" y="58"/>
                  </a:lnTo>
                  <a:lnTo>
                    <a:pt x="129" y="58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61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2" y="63"/>
                  </a:lnTo>
                  <a:lnTo>
                    <a:pt x="134" y="63"/>
                  </a:lnTo>
                  <a:lnTo>
                    <a:pt x="135" y="64"/>
                  </a:lnTo>
                  <a:lnTo>
                    <a:pt x="135" y="66"/>
                  </a:lnTo>
                  <a:lnTo>
                    <a:pt x="132" y="66"/>
                  </a:lnTo>
                  <a:lnTo>
                    <a:pt x="131" y="66"/>
                  </a:lnTo>
                  <a:lnTo>
                    <a:pt x="129" y="67"/>
                  </a:lnTo>
                  <a:lnTo>
                    <a:pt x="127" y="69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18" y="72"/>
                  </a:lnTo>
                  <a:lnTo>
                    <a:pt x="116" y="75"/>
                  </a:lnTo>
                  <a:lnTo>
                    <a:pt x="115" y="77"/>
                  </a:lnTo>
                  <a:lnTo>
                    <a:pt x="115" y="78"/>
                  </a:lnTo>
                  <a:lnTo>
                    <a:pt x="113" y="78"/>
                  </a:lnTo>
                  <a:lnTo>
                    <a:pt x="113" y="78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0" y="80"/>
                  </a:lnTo>
                  <a:lnTo>
                    <a:pt x="110" y="82"/>
                  </a:lnTo>
                  <a:lnTo>
                    <a:pt x="108" y="82"/>
                  </a:lnTo>
                  <a:lnTo>
                    <a:pt x="108" y="83"/>
                  </a:lnTo>
                  <a:lnTo>
                    <a:pt x="107" y="83"/>
                  </a:lnTo>
                  <a:lnTo>
                    <a:pt x="105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4" y="85"/>
                  </a:lnTo>
                  <a:lnTo>
                    <a:pt x="102" y="86"/>
                  </a:lnTo>
                  <a:lnTo>
                    <a:pt x="101" y="88"/>
                  </a:lnTo>
                  <a:lnTo>
                    <a:pt x="101" y="89"/>
                  </a:lnTo>
                  <a:lnTo>
                    <a:pt x="99" y="96"/>
                  </a:lnTo>
                  <a:lnTo>
                    <a:pt x="97" y="97"/>
                  </a:lnTo>
                  <a:lnTo>
                    <a:pt x="96" y="99"/>
                  </a:lnTo>
                  <a:lnTo>
                    <a:pt x="94" y="100"/>
                  </a:lnTo>
                  <a:lnTo>
                    <a:pt x="93" y="102"/>
                  </a:lnTo>
                  <a:lnTo>
                    <a:pt x="93" y="102"/>
                  </a:lnTo>
                  <a:lnTo>
                    <a:pt x="88" y="102"/>
                  </a:lnTo>
                  <a:lnTo>
                    <a:pt x="86" y="104"/>
                  </a:lnTo>
                  <a:lnTo>
                    <a:pt x="85" y="104"/>
                  </a:lnTo>
                  <a:lnTo>
                    <a:pt x="85" y="105"/>
                  </a:lnTo>
                  <a:lnTo>
                    <a:pt x="85" y="107"/>
                  </a:lnTo>
                  <a:lnTo>
                    <a:pt x="83" y="110"/>
                  </a:lnTo>
                  <a:lnTo>
                    <a:pt x="82" y="113"/>
                  </a:lnTo>
                  <a:lnTo>
                    <a:pt x="82" y="115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8" y="119"/>
                  </a:lnTo>
                  <a:lnTo>
                    <a:pt x="77" y="119"/>
                  </a:lnTo>
                  <a:lnTo>
                    <a:pt x="75" y="119"/>
                  </a:lnTo>
                  <a:lnTo>
                    <a:pt x="74" y="119"/>
                  </a:lnTo>
                  <a:lnTo>
                    <a:pt x="72" y="119"/>
                  </a:lnTo>
                  <a:lnTo>
                    <a:pt x="71" y="121"/>
                  </a:lnTo>
                  <a:lnTo>
                    <a:pt x="69" y="121"/>
                  </a:lnTo>
                  <a:lnTo>
                    <a:pt x="66" y="119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1" y="118"/>
                  </a:lnTo>
                  <a:lnTo>
                    <a:pt x="60" y="118"/>
                  </a:lnTo>
                  <a:lnTo>
                    <a:pt x="58" y="118"/>
                  </a:lnTo>
                  <a:lnTo>
                    <a:pt x="56" y="116"/>
                  </a:lnTo>
                  <a:lnTo>
                    <a:pt x="55" y="116"/>
                  </a:lnTo>
                  <a:lnTo>
                    <a:pt x="53" y="115"/>
                  </a:lnTo>
                  <a:lnTo>
                    <a:pt x="50" y="113"/>
                  </a:lnTo>
                  <a:lnTo>
                    <a:pt x="49" y="111"/>
                  </a:lnTo>
                  <a:lnTo>
                    <a:pt x="47" y="111"/>
                  </a:lnTo>
                  <a:lnTo>
                    <a:pt x="45" y="111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5"/>
                  </a:lnTo>
                  <a:lnTo>
                    <a:pt x="41" y="116"/>
                  </a:lnTo>
                  <a:lnTo>
                    <a:pt x="41" y="118"/>
                  </a:lnTo>
                  <a:lnTo>
                    <a:pt x="39" y="121"/>
                  </a:lnTo>
                  <a:lnTo>
                    <a:pt x="37" y="124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6" y="126"/>
                  </a:lnTo>
                  <a:lnTo>
                    <a:pt x="31" y="129"/>
                  </a:lnTo>
                  <a:lnTo>
                    <a:pt x="30" y="132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5" y="135"/>
                  </a:lnTo>
                  <a:lnTo>
                    <a:pt x="25" y="137"/>
                  </a:lnTo>
                  <a:lnTo>
                    <a:pt x="23" y="137"/>
                  </a:lnTo>
                  <a:lnTo>
                    <a:pt x="22" y="137"/>
                  </a:lnTo>
                  <a:lnTo>
                    <a:pt x="20" y="135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12" y="135"/>
                  </a:lnTo>
                  <a:lnTo>
                    <a:pt x="11" y="137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11" y="129"/>
                  </a:lnTo>
                  <a:lnTo>
                    <a:pt x="11" y="127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4"/>
                  </a:lnTo>
                  <a:lnTo>
                    <a:pt x="11" y="123"/>
                  </a:lnTo>
                  <a:lnTo>
                    <a:pt x="11" y="123"/>
                  </a:lnTo>
                  <a:lnTo>
                    <a:pt x="11" y="119"/>
                  </a:lnTo>
                  <a:lnTo>
                    <a:pt x="9" y="115"/>
                  </a:lnTo>
                  <a:lnTo>
                    <a:pt x="6" y="111"/>
                  </a:lnTo>
                  <a:lnTo>
                    <a:pt x="6" y="110"/>
                  </a:lnTo>
                  <a:lnTo>
                    <a:pt x="4" y="108"/>
                  </a:lnTo>
                  <a:lnTo>
                    <a:pt x="0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0" y="93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3"/>
                  </a:lnTo>
                  <a:lnTo>
                    <a:pt x="14" y="47"/>
                  </a:lnTo>
                  <a:lnTo>
                    <a:pt x="14" y="41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2"/>
                  </a:lnTo>
                  <a:lnTo>
                    <a:pt x="14" y="17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22" y="6"/>
                  </a:lnTo>
                  <a:lnTo>
                    <a:pt x="30" y="6"/>
                  </a:lnTo>
                  <a:lnTo>
                    <a:pt x="36" y="4"/>
                  </a:lnTo>
                  <a:lnTo>
                    <a:pt x="39" y="3"/>
                  </a:lnTo>
                  <a:lnTo>
                    <a:pt x="45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2" name="Freeform 319">
              <a:extLst>
                <a:ext uri="{FF2B5EF4-FFF2-40B4-BE49-F238E27FC236}">
                  <a16:creationId xmlns:a16="http://schemas.microsoft.com/office/drawing/2014/main" id="{FABAE4EC-2DB9-2A29-C902-FFD926E9B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896" y="3603097"/>
              <a:ext cx="95512" cy="48731"/>
            </a:xfrm>
            <a:custGeom>
              <a:avLst/>
              <a:gdLst>
                <a:gd name="T0" fmla="*/ 21 w 49"/>
                <a:gd name="T1" fmla="*/ 0 h 25"/>
                <a:gd name="T2" fmla="*/ 24 w 49"/>
                <a:gd name="T3" fmla="*/ 1 h 25"/>
                <a:gd name="T4" fmla="*/ 24 w 49"/>
                <a:gd name="T5" fmla="*/ 1 h 25"/>
                <a:gd name="T6" fmla="*/ 24 w 49"/>
                <a:gd name="T7" fmla="*/ 3 h 25"/>
                <a:gd name="T8" fmla="*/ 25 w 49"/>
                <a:gd name="T9" fmla="*/ 3 h 25"/>
                <a:gd name="T10" fmla="*/ 28 w 49"/>
                <a:gd name="T11" fmla="*/ 3 h 25"/>
                <a:gd name="T12" fmla="*/ 33 w 49"/>
                <a:gd name="T13" fmla="*/ 4 h 25"/>
                <a:gd name="T14" fmla="*/ 35 w 49"/>
                <a:gd name="T15" fmla="*/ 4 h 25"/>
                <a:gd name="T16" fmla="*/ 36 w 49"/>
                <a:gd name="T17" fmla="*/ 3 h 25"/>
                <a:gd name="T18" fmla="*/ 38 w 49"/>
                <a:gd name="T19" fmla="*/ 4 h 25"/>
                <a:gd name="T20" fmla="*/ 41 w 49"/>
                <a:gd name="T21" fmla="*/ 4 h 25"/>
                <a:gd name="T22" fmla="*/ 43 w 49"/>
                <a:gd name="T23" fmla="*/ 6 h 25"/>
                <a:gd name="T24" fmla="*/ 43 w 49"/>
                <a:gd name="T25" fmla="*/ 9 h 25"/>
                <a:gd name="T26" fmla="*/ 43 w 49"/>
                <a:gd name="T27" fmla="*/ 9 h 25"/>
                <a:gd name="T28" fmla="*/ 43 w 49"/>
                <a:gd name="T29" fmla="*/ 12 h 25"/>
                <a:gd name="T30" fmla="*/ 44 w 49"/>
                <a:gd name="T31" fmla="*/ 14 h 25"/>
                <a:gd name="T32" fmla="*/ 47 w 49"/>
                <a:gd name="T33" fmla="*/ 12 h 25"/>
                <a:gd name="T34" fmla="*/ 49 w 49"/>
                <a:gd name="T35" fmla="*/ 14 h 25"/>
                <a:gd name="T36" fmla="*/ 49 w 49"/>
                <a:gd name="T37" fmla="*/ 17 h 25"/>
                <a:gd name="T38" fmla="*/ 47 w 49"/>
                <a:gd name="T39" fmla="*/ 19 h 25"/>
                <a:gd name="T40" fmla="*/ 47 w 49"/>
                <a:gd name="T41" fmla="*/ 20 h 25"/>
                <a:gd name="T42" fmla="*/ 49 w 49"/>
                <a:gd name="T43" fmla="*/ 22 h 25"/>
                <a:gd name="T44" fmla="*/ 47 w 49"/>
                <a:gd name="T45" fmla="*/ 22 h 25"/>
                <a:gd name="T46" fmla="*/ 46 w 49"/>
                <a:gd name="T47" fmla="*/ 22 h 25"/>
                <a:gd name="T48" fmla="*/ 44 w 49"/>
                <a:gd name="T49" fmla="*/ 23 h 25"/>
                <a:gd name="T50" fmla="*/ 41 w 49"/>
                <a:gd name="T51" fmla="*/ 23 h 25"/>
                <a:gd name="T52" fmla="*/ 39 w 49"/>
                <a:gd name="T53" fmla="*/ 22 h 25"/>
                <a:gd name="T54" fmla="*/ 35 w 49"/>
                <a:gd name="T55" fmla="*/ 23 h 25"/>
                <a:gd name="T56" fmla="*/ 30 w 49"/>
                <a:gd name="T57" fmla="*/ 23 h 25"/>
                <a:gd name="T58" fmla="*/ 27 w 49"/>
                <a:gd name="T59" fmla="*/ 23 h 25"/>
                <a:gd name="T60" fmla="*/ 24 w 49"/>
                <a:gd name="T61" fmla="*/ 22 h 25"/>
                <a:gd name="T62" fmla="*/ 22 w 49"/>
                <a:gd name="T63" fmla="*/ 22 h 25"/>
                <a:gd name="T64" fmla="*/ 17 w 49"/>
                <a:gd name="T65" fmla="*/ 25 h 25"/>
                <a:gd name="T66" fmla="*/ 14 w 49"/>
                <a:gd name="T67" fmla="*/ 25 h 25"/>
                <a:gd name="T68" fmla="*/ 13 w 49"/>
                <a:gd name="T69" fmla="*/ 25 h 25"/>
                <a:gd name="T70" fmla="*/ 13 w 49"/>
                <a:gd name="T71" fmla="*/ 23 h 25"/>
                <a:gd name="T72" fmla="*/ 11 w 49"/>
                <a:gd name="T73" fmla="*/ 23 h 25"/>
                <a:gd name="T74" fmla="*/ 9 w 49"/>
                <a:gd name="T75" fmla="*/ 22 h 25"/>
                <a:gd name="T76" fmla="*/ 5 w 49"/>
                <a:gd name="T77" fmla="*/ 22 h 25"/>
                <a:gd name="T78" fmla="*/ 2 w 49"/>
                <a:gd name="T79" fmla="*/ 20 h 25"/>
                <a:gd name="T80" fmla="*/ 2 w 49"/>
                <a:gd name="T81" fmla="*/ 19 h 25"/>
                <a:gd name="T82" fmla="*/ 0 w 49"/>
                <a:gd name="T83" fmla="*/ 17 h 25"/>
                <a:gd name="T84" fmla="*/ 3 w 49"/>
                <a:gd name="T85" fmla="*/ 15 h 25"/>
                <a:gd name="T86" fmla="*/ 3 w 49"/>
                <a:gd name="T87" fmla="*/ 12 h 25"/>
                <a:gd name="T88" fmla="*/ 6 w 49"/>
                <a:gd name="T89" fmla="*/ 11 h 25"/>
                <a:gd name="T90" fmla="*/ 8 w 49"/>
                <a:gd name="T91" fmla="*/ 8 h 25"/>
                <a:gd name="T92" fmla="*/ 11 w 49"/>
                <a:gd name="T93" fmla="*/ 4 h 25"/>
                <a:gd name="T94" fmla="*/ 14 w 49"/>
                <a:gd name="T95" fmla="*/ 3 h 25"/>
                <a:gd name="T96" fmla="*/ 16 w 49"/>
                <a:gd name="T97" fmla="*/ 1 h 25"/>
                <a:gd name="T98" fmla="*/ 19 w 49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25">
                  <a:moveTo>
                    <a:pt x="19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1" y="4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11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2" y="23"/>
                  </a:lnTo>
                  <a:lnTo>
                    <a:pt x="30" y="23"/>
                  </a:lnTo>
                  <a:lnTo>
                    <a:pt x="28" y="23"/>
                  </a:lnTo>
                  <a:lnTo>
                    <a:pt x="27" y="23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3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3" name="Freeform 320">
              <a:extLst>
                <a:ext uri="{FF2B5EF4-FFF2-40B4-BE49-F238E27FC236}">
                  <a16:creationId xmlns:a16="http://schemas.microsoft.com/office/drawing/2014/main" id="{DDECC574-D753-2B7F-4572-762C51129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983" y="3645980"/>
              <a:ext cx="175430" cy="177380"/>
            </a:xfrm>
            <a:custGeom>
              <a:avLst/>
              <a:gdLst>
                <a:gd name="T0" fmla="*/ 84 w 90"/>
                <a:gd name="T1" fmla="*/ 90 h 91"/>
                <a:gd name="T2" fmla="*/ 76 w 90"/>
                <a:gd name="T3" fmla="*/ 88 h 91"/>
                <a:gd name="T4" fmla="*/ 81 w 90"/>
                <a:gd name="T5" fmla="*/ 86 h 91"/>
                <a:gd name="T6" fmla="*/ 87 w 90"/>
                <a:gd name="T7" fmla="*/ 82 h 91"/>
                <a:gd name="T8" fmla="*/ 84 w 90"/>
                <a:gd name="T9" fmla="*/ 68 h 91"/>
                <a:gd name="T10" fmla="*/ 90 w 90"/>
                <a:gd name="T11" fmla="*/ 69 h 91"/>
                <a:gd name="T12" fmla="*/ 86 w 90"/>
                <a:gd name="T13" fmla="*/ 69 h 91"/>
                <a:gd name="T14" fmla="*/ 75 w 90"/>
                <a:gd name="T15" fmla="*/ 66 h 91"/>
                <a:gd name="T16" fmla="*/ 68 w 90"/>
                <a:gd name="T17" fmla="*/ 71 h 91"/>
                <a:gd name="T18" fmla="*/ 73 w 90"/>
                <a:gd name="T19" fmla="*/ 68 h 91"/>
                <a:gd name="T20" fmla="*/ 73 w 90"/>
                <a:gd name="T21" fmla="*/ 64 h 91"/>
                <a:gd name="T22" fmla="*/ 71 w 90"/>
                <a:gd name="T23" fmla="*/ 63 h 91"/>
                <a:gd name="T24" fmla="*/ 68 w 90"/>
                <a:gd name="T25" fmla="*/ 63 h 91"/>
                <a:gd name="T26" fmla="*/ 56 w 90"/>
                <a:gd name="T27" fmla="*/ 53 h 91"/>
                <a:gd name="T28" fmla="*/ 60 w 90"/>
                <a:gd name="T29" fmla="*/ 61 h 91"/>
                <a:gd name="T30" fmla="*/ 54 w 90"/>
                <a:gd name="T31" fmla="*/ 57 h 91"/>
                <a:gd name="T32" fmla="*/ 54 w 90"/>
                <a:gd name="T33" fmla="*/ 50 h 91"/>
                <a:gd name="T34" fmla="*/ 46 w 90"/>
                <a:gd name="T35" fmla="*/ 52 h 91"/>
                <a:gd name="T36" fmla="*/ 43 w 90"/>
                <a:gd name="T37" fmla="*/ 50 h 91"/>
                <a:gd name="T38" fmla="*/ 65 w 90"/>
                <a:gd name="T39" fmla="*/ 44 h 91"/>
                <a:gd name="T40" fmla="*/ 18 w 90"/>
                <a:gd name="T41" fmla="*/ 39 h 91"/>
                <a:gd name="T42" fmla="*/ 19 w 90"/>
                <a:gd name="T43" fmla="*/ 41 h 91"/>
                <a:gd name="T44" fmla="*/ 21 w 90"/>
                <a:gd name="T45" fmla="*/ 45 h 91"/>
                <a:gd name="T46" fmla="*/ 16 w 90"/>
                <a:gd name="T47" fmla="*/ 45 h 91"/>
                <a:gd name="T48" fmla="*/ 16 w 90"/>
                <a:gd name="T49" fmla="*/ 41 h 91"/>
                <a:gd name="T50" fmla="*/ 48 w 90"/>
                <a:gd name="T51" fmla="*/ 34 h 91"/>
                <a:gd name="T52" fmla="*/ 52 w 90"/>
                <a:gd name="T53" fmla="*/ 42 h 91"/>
                <a:gd name="T54" fmla="*/ 51 w 90"/>
                <a:gd name="T55" fmla="*/ 41 h 91"/>
                <a:gd name="T56" fmla="*/ 46 w 90"/>
                <a:gd name="T57" fmla="*/ 34 h 91"/>
                <a:gd name="T58" fmla="*/ 24 w 90"/>
                <a:gd name="T59" fmla="*/ 28 h 91"/>
                <a:gd name="T60" fmla="*/ 21 w 90"/>
                <a:gd name="T61" fmla="*/ 28 h 91"/>
                <a:gd name="T62" fmla="*/ 15 w 90"/>
                <a:gd name="T63" fmla="*/ 28 h 91"/>
                <a:gd name="T64" fmla="*/ 18 w 90"/>
                <a:gd name="T65" fmla="*/ 36 h 91"/>
                <a:gd name="T66" fmla="*/ 15 w 90"/>
                <a:gd name="T67" fmla="*/ 39 h 91"/>
                <a:gd name="T68" fmla="*/ 11 w 90"/>
                <a:gd name="T69" fmla="*/ 38 h 91"/>
                <a:gd name="T70" fmla="*/ 10 w 90"/>
                <a:gd name="T71" fmla="*/ 34 h 91"/>
                <a:gd name="T72" fmla="*/ 11 w 90"/>
                <a:gd name="T73" fmla="*/ 30 h 91"/>
                <a:gd name="T74" fmla="*/ 34 w 90"/>
                <a:gd name="T75" fmla="*/ 22 h 91"/>
                <a:gd name="T76" fmla="*/ 41 w 90"/>
                <a:gd name="T77" fmla="*/ 28 h 91"/>
                <a:gd name="T78" fmla="*/ 40 w 90"/>
                <a:gd name="T79" fmla="*/ 33 h 91"/>
                <a:gd name="T80" fmla="*/ 41 w 90"/>
                <a:gd name="T81" fmla="*/ 28 h 91"/>
                <a:gd name="T82" fmla="*/ 34 w 90"/>
                <a:gd name="T83" fmla="*/ 22 h 91"/>
                <a:gd name="T84" fmla="*/ 34 w 90"/>
                <a:gd name="T85" fmla="*/ 20 h 91"/>
                <a:gd name="T86" fmla="*/ 10 w 90"/>
                <a:gd name="T87" fmla="*/ 3 h 91"/>
                <a:gd name="T88" fmla="*/ 11 w 90"/>
                <a:gd name="T89" fmla="*/ 5 h 91"/>
                <a:gd name="T90" fmla="*/ 0 w 90"/>
                <a:gd name="T91" fmla="*/ 3 h 91"/>
                <a:gd name="T92" fmla="*/ 5 w 90"/>
                <a:gd name="T93" fmla="*/ 3 h 91"/>
                <a:gd name="T94" fmla="*/ 19 w 90"/>
                <a:gd name="T95" fmla="*/ 0 h 91"/>
                <a:gd name="T96" fmla="*/ 24 w 90"/>
                <a:gd name="T97" fmla="*/ 3 h 91"/>
                <a:gd name="T98" fmla="*/ 29 w 90"/>
                <a:gd name="T99" fmla="*/ 9 h 91"/>
                <a:gd name="T100" fmla="*/ 24 w 90"/>
                <a:gd name="T101" fmla="*/ 14 h 91"/>
                <a:gd name="T102" fmla="*/ 26 w 90"/>
                <a:gd name="T103" fmla="*/ 8 h 91"/>
                <a:gd name="T104" fmla="*/ 21 w 90"/>
                <a:gd name="T10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91">
                  <a:moveTo>
                    <a:pt x="86" y="85"/>
                  </a:moveTo>
                  <a:lnTo>
                    <a:pt x="86" y="85"/>
                  </a:lnTo>
                  <a:lnTo>
                    <a:pt x="86" y="86"/>
                  </a:lnTo>
                  <a:lnTo>
                    <a:pt x="86" y="88"/>
                  </a:lnTo>
                  <a:lnTo>
                    <a:pt x="84" y="90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8" y="88"/>
                  </a:lnTo>
                  <a:lnTo>
                    <a:pt x="79" y="86"/>
                  </a:lnTo>
                  <a:lnTo>
                    <a:pt x="81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4" y="86"/>
                  </a:lnTo>
                  <a:lnTo>
                    <a:pt x="86" y="85"/>
                  </a:lnTo>
                  <a:close/>
                  <a:moveTo>
                    <a:pt x="87" y="82"/>
                  </a:moveTo>
                  <a:lnTo>
                    <a:pt x="87" y="82"/>
                  </a:lnTo>
                  <a:lnTo>
                    <a:pt x="86" y="83"/>
                  </a:lnTo>
                  <a:lnTo>
                    <a:pt x="86" y="82"/>
                  </a:lnTo>
                  <a:lnTo>
                    <a:pt x="87" y="82"/>
                  </a:lnTo>
                  <a:close/>
                  <a:moveTo>
                    <a:pt x="84" y="68"/>
                  </a:moveTo>
                  <a:lnTo>
                    <a:pt x="86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9" y="69"/>
                  </a:lnTo>
                  <a:lnTo>
                    <a:pt x="90" y="69"/>
                  </a:lnTo>
                  <a:lnTo>
                    <a:pt x="90" y="69"/>
                  </a:lnTo>
                  <a:lnTo>
                    <a:pt x="90" y="71"/>
                  </a:lnTo>
                  <a:lnTo>
                    <a:pt x="89" y="69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4" y="69"/>
                  </a:lnTo>
                  <a:lnTo>
                    <a:pt x="84" y="68"/>
                  </a:lnTo>
                  <a:close/>
                  <a:moveTo>
                    <a:pt x="75" y="63"/>
                  </a:moveTo>
                  <a:lnTo>
                    <a:pt x="75" y="64"/>
                  </a:lnTo>
                  <a:lnTo>
                    <a:pt x="75" y="66"/>
                  </a:lnTo>
                  <a:lnTo>
                    <a:pt x="73" y="69"/>
                  </a:lnTo>
                  <a:lnTo>
                    <a:pt x="71" y="69"/>
                  </a:lnTo>
                  <a:lnTo>
                    <a:pt x="68" y="71"/>
                  </a:lnTo>
                  <a:lnTo>
                    <a:pt x="68" y="72"/>
                  </a:lnTo>
                  <a:lnTo>
                    <a:pt x="68" y="71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66"/>
                  </a:lnTo>
                  <a:lnTo>
                    <a:pt x="73" y="66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5" y="63"/>
                  </a:lnTo>
                  <a:close/>
                  <a:moveTo>
                    <a:pt x="68" y="61"/>
                  </a:moveTo>
                  <a:lnTo>
                    <a:pt x="68" y="63"/>
                  </a:lnTo>
                  <a:lnTo>
                    <a:pt x="70" y="63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1"/>
                  </a:lnTo>
                  <a:close/>
                  <a:moveTo>
                    <a:pt x="52" y="49"/>
                  </a:moveTo>
                  <a:lnTo>
                    <a:pt x="54" y="52"/>
                  </a:lnTo>
                  <a:lnTo>
                    <a:pt x="56" y="53"/>
                  </a:lnTo>
                  <a:lnTo>
                    <a:pt x="56" y="55"/>
                  </a:lnTo>
                  <a:lnTo>
                    <a:pt x="57" y="57"/>
                  </a:lnTo>
                  <a:lnTo>
                    <a:pt x="59" y="58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4" y="57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2" y="49"/>
                  </a:lnTo>
                  <a:close/>
                  <a:moveTo>
                    <a:pt x="43" y="49"/>
                  </a:moveTo>
                  <a:lnTo>
                    <a:pt x="45" y="49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6" y="52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3" y="49"/>
                  </a:lnTo>
                  <a:close/>
                  <a:moveTo>
                    <a:pt x="65" y="42"/>
                  </a:moveTo>
                  <a:lnTo>
                    <a:pt x="65" y="42"/>
                  </a:lnTo>
                  <a:lnTo>
                    <a:pt x="65" y="44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5" y="42"/>
                  </a:lnTo>
                  <a:lnTo>
                    <a:pt x="65" y="42"/>
                  </a:lnTo>
                  <a:close/>
                  <a:moveTo>
                    <a:pt x="18" y="39"/>
                  </a:moveTo>
                  <a:lnTo>
                    <a:pt x="19" y="41"/>
                  </a:lnTo>
                  <a:lnTo>
                    <a:pt x="19" y="41"/>
                  </a:lnTo>
                  <a:lnTo>
                    <a:pt x="18" y="42"/>
                  </a:lnTo>
                  <a:lnTo>
                    <a:pt x="19" y="42"/>
                  </a:lnTo>
                  <a:lnTo>
                    <a:pt x="19" y="41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8" y="39"/>
                  </a:lnTo>
                  <a:close/>
                  <a:moveTo>
                    <a:pt x="48" y="33"/>
                  </a:moveTo>
                  <a:lnTo>
                    <a:pt x="48" y="34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39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6" y="34"/>
                  </a:lnTo>
                  <a:lnTo>
                    <a:pt x="48" y="34"/>
                  </a:lnTo>
                  <a:lnTo>
                    <a:pt x="48" y="33"/>
                  </a:lnTo>
                  <a:close/>
                  <a:moveTo>
                    <a:pt x="24" y="28"/>
                  </a:move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3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4" y="28"/>
                  </a:lnTo>
                  <a:close/>
                  <a:moveTo>
                    <a:pt x="11" y="27"/>
                  </a:moveTo>
                  <a:lnTo>
                    <a:pt x="13" y="27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5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close/>
                  <a:moveTo>
                    <a:pt x="34" y="20"/>
                  </a:moveTo>
                  <a:lnTo>
                    <a:pt x="34" y="22"/>
                  </a:lnTo>
                  <a:lnTo>
                    <a:pt x="37" y="23"/>
                  </a:lnTo>
                  <a:lnTo>
                    <a:pt x="38" y="23"/>
                  </a:lnTo>
                  <a:lnTo>
                    <a:pt x="40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40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0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4" y="20"/>
                  </a:lnTo>
                  <a:close/>
                  <a:moveTo>
                    <a:pt x="5" y="1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close/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4" y="12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4" name="Freeform 321">
              <a:extLst>
                <a:ext uri="{FF2B5EF4-FFF2-40B4-BE49-F238E27FC236}">
                  <a16:creationId xmlns:a16="http://schemas.microsoft.com/office/drawing/2014/main" id="{F7778D77-03BE-BBC0-B736-DA62BB1C48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7378" y="4269731"/>
              <a:ext cx="1107158" cy="1128600"/>
            </a:xfrm>
            <a:custGeom>
              <a:avLst/>
              <a:gdLst>
                <a:gd name="T0" fmla="*/ 431 w 568"/>
                <a:gd name="T1" fmla="*/ 412 h 579"/>
                <a:gd name="T2" fmla="*/ 428 w 568"/>
                <a:gd name="T3" fmla="*/ 118 h 579"/>
                <a:gd name="T4" fmla="*/ 354 w 568"/>
                <a:gd name="T5" fmla="*/ 78 h 579"/>
                <a:gd name="T6" fmla="*/ 361 w 568"/>
                <a:gd name="T7" fmla="*/ 97 h 579"/>
                <a:gd name="T8" fmla="*/ 338 w 568"/>
                <a:gd name="T9" fmla="*/ 91 h 579"/>
                <a:gd name="T10" fmla="*/ 350 w 568"/>
                <a:gd name="T11" fmla="*/ 77 h 579"/>
                <a:gd name="T12" fmla="*/ 347 w 568"/>
                <a:gd name="T13" fmla="*/ 66 h 579"/>
                <a:gd name="T14" fmla="*/ 202 w 568"/>
                <a:gd name="T15" fmla="*/ 9 h 579"/>
                <a:gd name="T16" fmla="*/ 204 w 568"/>
                <a:gd name="T17" fmla="*/ 33 h 579"/>
                <a:gd name="T18" fmla="*/ 224 w 568"/>
                <a:gd name="T19" fmla="*/ 56 h 579"/>
                <a:gd name="T20" fmla="*/ 245 w 568"/>
                <a:gd name="T21" fmla="*/ 47 h 579"/>
                <a:gd name="T22" fmla="*/ 262 w 568"/>
                <a:gd name="T23" fmla="*/ 39 h 579"/>
                <a:gd name="T24" fmla="*/ 289 w 568"/>
                <a:gd name="T25" fmla="*/ 44 h 579"/>
                <a:gd name="T26" fmla="*/ 313 w 568"/>
                <a:gd name="T27" fmla="*/ 33 h 579"/>
                <a:gd name="T28" fmla="*/ 338 w 568"/>
                <a:gd name="T29" fmla="*/ 44 h 579"/>
                <a:gd name="T30" fmla="*/ 324 w 568"/>
                <a:gd name="T31" fmla="*/ 86 h 579"/>
                <a:gd name="T32" fmla="*/ 338 w 568"/>
                <a:gd name="T33" fmla="*/ 100 h 579"/>
                <a:gd name="T34" fmla="*/ 371 w 568"/>
                <a:gd name="T35" fmla="*/ 96 h 579"/>
                <a:gd name="T36" fmla="*/ 391 w 568"/>
                <a:gd name="T37" fmla="*/ 86 h 579"/>
                <a:gd name="T38" fmla="*/ 425 w 568"/>
                <a:gd name="T39" fmla="*/ 100 h 579"/>
                <a:gd name="T40" fmla="*/ 432 w 568"/>
                <a:gd name="T41" fmla="*/ 111 h 579"/>
                <a:gd name="T42" fmla="*/ 500 w 568"/>
                <a:gd name="T43" fmla="*/ 121 h 579"/>
                <a:gd name="T44" fmla="*/ 568 w 568"/>
                <a:gd name="T45" fmla="*/ 181 h 579"/>
                <a:gd name="T46" fmla="*/ 530 w 568"/>
                <a:gd name="T47" fmla="*/ 239 h 579"/>
                <a:gd name="T48" fmla="*/ 507 w 568"/>
                <a:gd name="T49" fmla="*/ 272 h 579"/>
                <a:gd name="T50" fmla="*/ 496 w 568"/>
                <a:gd name="T51" fmla="*/ 360 h 579"/>
                <a:gd name="T52" fmla="*/ 448 w 568"/>
                <a:gd name="T53" fmla="*/ 411 h 579"/>
                <a:gd name="T54" fmla="*/ 425 w 568"/>
                <a:gd name="T55" fmla="*/ 417 h 579"/>
                <a:gd name="T56" fmla="*/ 369 w 568"/>
                <a:gd name="T57" fmla="*/ 449 h 579"/>
                <a:gd name="T58" fmla="*/ 366 w 568"/>
                <a:gd name="T59" fmla="*/ 493 h 579"/>
                <a:gd name="T60" fmla="*/ 332 w 568"/>
                <a:gd name="T61" fmla="*/ 537 h 579"/>
                <a:gd name="T62" fmla="*/ 327 w 568"/>
                <a:gd name="T63" fmla="*/ 534 h 579"/>
                <a:gd name="T64" fmla="*/ 298 w 568"/>
                <a:gd name="T65" fmla="*/ 576 h 579"/>
                <a:gd name="T66" fmla="*/ 309 w 568"/>
                <a:gd name="T67" fmla="*/ 554 h 579"/>
                <a:gd name="T68" fmla="*/ 281 w 568"/>
                <a:gd name="T69" fmla="*/ 543 h 579"/>
                <a:gd name="T70" fmla="*/ 248 w 568"/>
                <a:gd name="T71" fmla="*/ 521 h 579"/>
                <a:gd name="T72" fmla="*/ 264 w 568"/>
                <a:gd name="T73" fmla="*/ 493 h 579"/>
                <a:gd name="T74" fmla="*/ 287 w 568"/>
                <a:gd name="T75" fmla="*/ 477 h 579"/>
                <a:gd name="T76" fmla="*/ 283 w 568"/>
                <a:gd name="T77" fmla="*/ 450 h 579"/>
                <a:gd name="T78" fmla="*/ 268 w 568"/>
                <a:gd name="T79" fmla="*/ 420 h 579"/>
                <a:gd name="T80" fmla="*/ 253 w 568"/>
                <a:gd name="T81" fmla="*/ 398 h 579"/>
                <a:gd name="T82" fmla="*/ 234 w 568"/>
                <a:gd name="T83" fmla="*/ 389 h 579"/>
                <a:gd name="T84" fmla="*/ 234 w 568"/>
                <a:gd name="T85" fmla="*/ 367 h 579"/>
                <a:gd name="T86" fmla="*/ 226 w 568"/>
                <a:gd name="T87" fmla="*/ 321 h 579"/>
                <a:gd name="T88" fmla="*/ 197 w 568"/>
                <a:gd name="T89" fmla="*/ 278 h 579"/>
                <a:gd name="T90" fmla="*/ 156 w 568"/>
                <a:gd name="T91" fmla="*/ 258 h 579"/>
                <a:gd name="T92" fmla="*/ 127 w 568"/>
                <a:gd name="T93" fmla="*/ 241 h 579"/>
                <a:gd name="T94" fmla="*/ 106 w 568"/>
                <a:gd name="T95" fmla="*/ 219 h 579"/>
                <a:gd name="T96" fmla="*/ 57 w 568"/>
                <a:gd name="T97" fmla="*/ 233 h 579"/>
                <a:gd name="T98" fmla="*/ 40 w 568"/>
                <a:gd name="T99" fmla="*/ 219 h 579"/>
                <a:gd name="T100" fmla="*/ 8 w 568"/>
                <a:gd name="T101" fmla="*/ 195 h 579"/>
                <a:gd name="T102" fmla="*/ 4 w 568"/>
                <a:gd name="T103" fmla="*/ 178 h 579"/>
                <a:gd name="T104" fmla="*/ 29 w 568"/>
                <a:gd name="T105" fmla="*/ 141 h 579"/>
                <a:gd name="T106" fmla="*/ 63 w 568"/>
                <a:gd name="T107" fmla="*/ 119 h 579"/>
                <a:gd name="T108" fmla="*/ 59 w 568"/>
                <a:gd name="T109" fmla="*/ 78 h 579"/>
                <a:gd name="T110" fmla="*/ 71 w 568"/>
                <a:gd name="T111" fmla="*/ 64 h 579"/>
                <a:gd name="T112" fmla="*/ 84 w 568"/>
                <a:gd name="T113" fmla="*/ 50 h 579"/>
                <a:gd name="T114" fmla="*/ 111 w 568"/>
                <a:gd name="T115" fmla="*/ 64 h 579"/>
                <a:gd name="T116" fmla="*/ 142 w 568"/>
                <a:gd name="T117" fmla="*/ 53 h 579"/>
                <a:gd name="T118" fmla="*/ 136 w 568"/>
                <a:gd name="T119" fmla="*/ 19 h 579"/>
                <a:gd name="T120" fmla="*/ 166 w 568"/>
                <a:gd name="T121" fmla="*/ 17 h 579"/>
                <a:gd name="T122" fmla="*/ 201 w 568"/>
                <a:gd name="T123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8" h="579">
                  <a:moveTo>
                    <a:pt x="371" y="479"/>
                  </a:moveTo>
                  <a:lnTo>
                    <a:pt x="371" y="480"/>
                  </a:lnTo>
                  <a:lnTo>
                    <a:pt x="371" y="482"/>
                  </a:lnTo>
                  <a:lnTo>
                    <a:pt x="369" y="483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2"/>
                  </a:lnTo>
                  <a:lnTo>
                    <a:pt x="369" y="480"/>
                  </a:lnTo>
                  <a:lnTo>
                    <a:pt x="369" y="479"/>
                  </a:lnTo>
                  <a:lnTo>
                    <a:pt x="371" y="479"/>
                  </a:lnTo>
                  <a:close/>
                  <a:moveTo>
                    <a:pt x="369" y="460"/>
                  </a:moveTo>
                  <a:lnTo>
                    <a:pt x="369" y="460"/>
                  </a:lnTo>
                  <a:lnTo>
                    <a:pt x="369" y="461"/>
                  </a:lnTo>
                  <a:lnTo>
                    <a:pt x="369" y="463"/>
                  </a:lnTo>
                  <a:lnTo>
                    <a:pt x="368" y="463"/>
                  </a:lnTo>
                  <a:lnTo>
                    <a:pt x="368" y="463"/>
                  </a:lnTo>
                  <a:lnTo>
                    <a:pt x="368" y="461"/>
                  </a:lnTo>
                  <a:lnTo>
                    <a:pt x="369" y="460"/>
                  </a:lnTo>
                  <a:close/>
                  <a:moveTo>
                    <a:pt x="415" y="422"/>
                  </a:moveTo>
                  <a:lnTo>
                    <a:pt x="417" y="423"/>
                  </a:lnTo>
                  <a:lnTo>
                    <a:pt x="417" y="423"/>
                  </a:lnTo>
                  <a:lnTo>
                    <a:pt x="417" y="423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5" y="425"/>
                  </a:lnTo>
                  <a:lnTo>
                    <a:pt x="414" y="425"/>
                  </a:lnTo>
                  <a:lnTo>
                    <a:pt x="414" y="425"/>
                  </a:lnTo>
                  <a:lnTo>
                    <a:pt x="415" y="422"/>
                  </a:lnTo>
                  <a:close/>
                  <a:moveTo>
                    <a:pt x="431" y="412"/>
                  </a:moveTo>
                  <a:lnTo>
                    <a:pt x="431" y="412"/>
                  </a:lnTo>
                  <a:lnTo>
                    <a:pt x="432" y="412"/>
                  </a:lnTo>
                  <a:lnTo>
                    <a:pt x="432" y="414"/>
                  </a:lnTo>
                  <a:lnTo>
                    <a:pt x="434" y="414"/>
                  </a:lnTo>
                  <a:lnTo>
                    <a:pt x="432" y="414"/>
                  </a:lnTo>
                  <a:lnTo>
                    <a:pt x="431" y="414"/>
                  </a:lnTo>
                  <a:lnTo>
                    <a:pt x="429" y="414"/>
                  </a:lnTo>
                  <a:lnTo>
                    <a:pt x="429" y="414"/>
                  </a:lnTo>
                  <a:lnTo>
                    <a:pt x="431" y="412"/>
                  </a:lnTo>
                  <a:lnTo>
                    <a:pt x="431" y="412"/>
                  </a:lnTo>
                  <a:close/>
                  <a:moveTo>
                    <a:pt x="507" y="269"/>
                  </a:moveTo>
                  <a:lnTo>
                    <a:pt x="508" y="269"/>
                  </a:lnTo>
                  <a:lnTo>
                    <a:pt x="508" y="271"/>
                  </a:lnTo>
                  <a:lnTo>
                    <a:pt x="508" y="271"/>
                  </a:lnTo>
                  <a:lnTo>
                    <a:pt x="507" y="271"/>
                  </a:lnTo>
                  <a:lnTo>
                    <a:pt x="507" y="271"/>
                  </a:lnTo>
                  <a:lnTo>
                    <a:pt x="507" y="269"/>
                  </a:lnTo>
                  <a:lnTo>
                    <a:pt x="507" y="269"/>
                  </a:lnTo>
                  <a:lnTo>
                    <a:pt x="507" y="269"/>
                  </a:lnTo>
                  <a:close/>
                  <a:moveTo>
                    <a:pt x="511" y="261"/>
                  </a:moveTo>
                  <a:lnTo>
                    <a:pt x="513" y="261"/>
                  </a:lnTo>
                  <a:lnTo>
                    <a:pt x="513" y="263"/>
                  </a:lnTo>
                  <a:lnTo>
                    <a:pt x="513" y="263"/>
                  </a:lnTo>
                  <a:lnTo>
                    <a:pt x="511" y="264"/>
                  </a:lnTo>
                  <a:lnTo>
                    <a:pt x="510" y="264"/>
                  </a:lnTo>
                  <a:lnTo>
                    <a:pt x="510" y="264"/>
                  </a:lnTo>
                  <a:lnTo>
                    <a:pt x="511" y="263"/>
                  </a:lnTo>
                  <a:lnTo>
                    <a:pt x="511" y="261"/>
                  </a:lnTo>
                  <a:close/>
                  <a:moveTo>
                    <a:pt x="428" y="115"/>
                  </a:moveTo>
                  <a:lnTo>
                    <a:pt x="428" y="115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19"/>
                  </a:lnTo>
                  <a:lnTo>
                    <a:pt x="426" y="118"/>
                  </a:lnTo>
                  <a:lnTo>
                    <a:pt x="426" y="116"/>
                  </a:lnTo>
                  <a:lnTo>
                    <a:pt x="426" y="115"/>
                  </a:lnTo>
                  <a:lnTo>
                    <a:pt x="428" y="115"/>
                  </a:lnTo>
                  <a:lnTo>
                    <a:pt x="428" y="115"/>
                  </a:lnTo>
                  <a:close/>
                  <a:moveTo>
                    <a:pt x="420" y="94"/>
                  </a:moveTo>
                  <a:lnTo>
                    <a:pt x="421" y="94"/>
                  </a:lnTo>
                  <a:lnTo>
                    <a:pt x="421" y="94"/>
                  </a:lnTo>
                  <a:lnTo>
                    <a:pt x="421" y="96"/>
                  </a:lnTo>
                  <a:lnTo>
                    <a:pt x="421" y="96"/>
                  </a:lnTo>
                  <a:lnTo>
                    <a:pt x="420" y="96"/>
                  </a:lnTo>
                  <a:lnTo>
                    <a:pt x="420" y="94"/>
                  </a:lnTo>
                  <a:lnTo>
                    <a:pt x="420" y="94"/>
                  </a:lnTo>
                  <a:lnTo>
                    <a:pt x="420" y="94"/>
                  </a:lnTo>
                  <a:close/>
                  <a:moveTo>
                    <a:pt x="330" y="83"/>
                  </a:moveTo>
                  <a:lnTo>
                    <a:pt x="332" y="85"/>
                  </a:lnTo>
                  <a:lnTo>
                    <a:pt x="330" y="89"/>
                  </a:lnTo>
                  <a:lnTo>
                    <a:pt x="328" y="89"/>
                  </a:lnTo>
                  <a:lnTo>
                    <a:pt x="327" y="93"/>
                  </a:lnTo>
                  <a:lnTo>
                    <a:pt x="324" y="94"/>
                  </a:lnTo>
                  <a:lnTo>
                    <a:pt x="322" y="96"/>
                  </a:lnTo>
                  <a:lnTo>
                    <a:pt x="320" y="96"/>
                  </a:lnTo>
                  <a:lnTo>
                    <a:pt x="322" y="93"/>
                  </a:lnTo>
                  <a:lnTo>
                    <a:pt x="324" y="91"/>
                  </a:lnTo>
                  <a:lnTo>
                    <a:pt x="324" y="88"/>
                  </a:lnTo>
                  <a:lnTo>
                    <a:pt x="325" y="85"/>
                  </a:lnTo>
                  <a:lnTo>
                    <a:pt x="327" y="83"/>
                  </a:lnTo>
                  <a:lnTo>
                    <a:pt x="330" y="83"/>
                  </a:lnTo>
                  <a:close/>
                  <a:moveTo>
                    <a:pt x="344" y="77"/>
                  </a:moveTo>
                  <a:lnTo>
                    <a:pt x="354" y="78"/>
                  </a:lnTo>
                  <a:lnTo>
                    <a:pt x="355" y="78"/>
                  </a:lnTo>
                  <a:lnTo>
                    <a:pt x="357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1" y="78"/>
                  </a:lnTo>
                  <a:lnTo>
                    <a:pt x="366" y="78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2"/>
                  </a:lnTo>
                  <a:lnTo>
                    <a:pt x="369" y="83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6"/>
                  </a:lnTo>
                  <a:lnTo>
                    <a:pt x="369" y="88"/>
                  </a:lnTo>
                  <a:lnTo>
                    <a:pt x="369" y="88"/>
                  </a:lnTo>
                  <a:lnTo>
                    <a:pt x="368" y="89"/>
                  </a:lnTo>
                  <a:lnTo>
                    <a:pt x="366" y="91"/>
                  </a:lnTo>
                  <a:lnTo>
                    <a:pt x="366" y="91"/>
                  </a:lnTo>
                  <a:lnTo>
                    <a:pt x="366" y="93"/>
                  </a:lnTo>
                  <a:lnTo>
                    <a:pt x="365" y="93"/>
                  </a:lnTo>
                  <a:lnTo>
                    <a:pt x="365" y="94"/>
                  </a:lnTo>
                  <a:lnTo>
                    <a:pt x="365" y="94"/>
                  </a:lnTo>
                  <a:lnTo>
                    <a:pt x="365" y="96"/>
                  </a:lnTo>
                  <a:lnTo>
                    <a:pt x="363" y="97"/>
                  </a:lnTo>
                  <a:lnTo>
                    <a:pt x="363" y="97"/>
                  </a:lnTo>
                  <a:lnTo>
                    <a:pt x="361" y="97"/>
                  </a:lnTo>
                  <a:lnTo>
                    <a:pt x="361" y="97"/>
                  </a:lnTo>
                  <a:lnTo>
                    <a:pt x="360" y="96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58" y="99"/>
                  </a:lnTo>
                  <a:lnTo>
                    <a:pt x="357" y="99"/>
                  </a:lnTo>
                  <a:lnTo>
                    <a:pt x="357" y="97"/>
                  </a:lnTo>
                  <a:lnTo>
                    <a:pt x="355" y="97"/>
                  </a:lnTo>
                  <a:lnTo>
                    <a:pt x="355" y="99"/>
                  </a:lnTo>
                  <a:lnTo>
                    <a:pt x="354" y="100"/>
                  </a:lnTo>
                  <a:lnTo>
                    <a:pt x="354" y="100"/>
                  </a:lnTo>
                  <a:lnTo>
                    <a:pt x="352" y="100"/>
                  </a:lnTo>
                  <a:lnTo>
                    <a:pt x="350" y="100"/>
                  </a:lnTo>
                  <a:lnTo>
                    <a:pt x="349" y="100"/>
                  </a:lnTo>
                  <a:lnTo>
                    <a:pt x="347" y="100"/>
                  </a:lnTo>
                  <a:lnTo>
                    <a:pt x="347" y="100"/>
                  </a:lnTo>
                  <a:lnTo>
                    <a:pt x="346" y="100"/>
                  </a:lnTo>
                  <a:lnTo>
                    <a:pt x="343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39" y="100"/>
                  </a:lnTo>
                  <a:lnTo>
                    <a:pt x="339" y="99"/>
                  </a:lnTo>
                  <a:lnTo>
                    <a:pt x="338" y="97"/>
                  </a:lnTo>
                  <a:lnTo>
                    <a:pt x="338" y="96"/>
                  </a:lnTo>
                  <a:lnTo>
                    <a:pt x="336" y="93"/>
                  </a:lnTo>
                  <a:lnTo>
                    <a:pt x="338" y="91"/>
                  </a:lnTo>
                  <a:lnTo>
                    <a:pt x="338" y="91"/>
                  </a:lnTo>
                  <a:lnTo>
                    <a:pt x="339" y="93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8" y="91"/>
                  </a:lnTo>
                  <a:lnTo>
                    <a:pt x="336" y="89"/>
                  </a:lnTo>
                  <a:lnTo>
                    <a:pt x="336" y="88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8" y="83"/>
                  </a:lnTo>
                  <a:lnTo>
                    <a:pt x="338" y="83"/>
                  </a:lnTo>
                  <a:lnTo>
                    <a:pt x="338" y="82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41" y="77"/>
                  </a:lnTo>
                  <a:lnTo>
                    <a:pt x="344" y="77"/>
                  </a:lnTo>
                  <a:close/>
                  <a:moveTo>
                    <a:pt x="336" y="75"/>
                  </a:moveTo>
                  <a:lnTo>
                    <a:pt x="338" y="77"/>
                  </a:lnTo>
                  <a:lnTo>
                    <a:pt x="338" y="77"/>
                  </a:lnTo>
                  <a:lnTo>
                    <a:pt x="338" y="77"/>
                  </a:lnTo>
                  <a:lnTo>
                    <a:pt x="335" y="80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7"/>
                  </a:lnTo>
                  <a:lnTo>
                    <a:pt x="336" y="77"/>
                  </a:lnTo>
                  <a:lnTo>
                    <a:pt x="336" y="75"/>
                  </a:lnTo>
                  <a:close/>
                  <a:moveTo>
                    <a:pt x="355" y="74"/>
                  </a:moveTo>
                  <a:lnTo>
                    <a:pt x="357" y="75"/>
                  </a:lnTo>
                  <a:lnTo>
                    <a:pt x="357" y="75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52" y="77"/>
                  </a:lnTo>
                  <a:lnTo>
                    <a:pt x="350" y="77"/>
                  </a:lnTo>
                  <a:lnTo>
                    <a:pt x="350" y="77"/>
                  </a:lnTo>
                  <a:lnTo>
                    <a:pt x="352" y="75"/>
                  </a:lnTo>
                  <a:lnTo>
                    <a:pt x="354" y="74"/>
                  </a:lnTo>
                  <a:lnTo>
                    <a:pt x="355" y="74"/>
                  </a:lnTo>
                  <a:close/>
                  <a:moveTo>
                    <a:pt x="350" y="71"/>
                  </a:moveTo>
                  <a:lnTo>
                    <a:pt x="352" y="72"/>
                  </a:lnTo>
                  <a:lnTo>
                    <a:pt x="352" y="72"/>
                  </a:lnTo>
                  <a:lnTo>
                    <a:pt x="350" y="75"/>
                  </a:lnTo>
                  <a:lnTo>
                    <a:pt x="349" y="75"/>
                  </a:lnTo>
                  <a:lnTo>
                    <a:pt x="347" y="75"/>
                  </a:lnTo>
                  <a:lnTo>
                    <a:pt x="346" y="75"/>
                  </a:lnTo>
                  <a:lnTo>
                    <a:pt x="344" y="75"/>
                  </a:lnTo>
                  <a:lnTo>
                    <a:pt x="343" y="75"/>
                  </a:lnTo>
                  <a:lnTo>
                    <a:pt x="343" y="74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50" y="71"/>
                  </a:lnTo>
                  <a:close/>
                  <a:moveTo>
                    <a:pt x="343" y="67"/>
                  </a:moveTo>
                  <a:lnTo>
                    <a:pt x="343" y="67"/>
                  </a:lnTo>
                  <a:lnTo>
                    <a:pt x="343" y="71"/>
                  </a:lnTo>
                  <a:lnTo>
                    <a:pt x="343" y="72"/>
                  </a:lnTo>
                  <a:lnTo>
                    <a:pt x="343" y="74"/>
                  </a:lnTo>
                  <a:lnTo>
                    <a:pt x="341" y="75"/>
                  </a:lnTo>
                  <a:lnTo>
                    <a:pt x="339" y="75"/>
                  </a:lnTo>
                  <a:lnTo>
                    <a:pt x="339" y="72"/>
                  </a:lnTo>
                  <a:lnTo>
                    <a:pt x="341" y="72"/>
                  </a:lnTo>
                  <a:lnTo>
                    <a:pt x="341" y="71"/>
                  </a:lnTo>
                  <a:lnTo>
                    <a:pt x="343" y="69"/>
                  </a:lnTo>
                  <a:lnTo>
                    <a:pt x="343" y="67"/>
                  </a:lnTo>
                  <a:lnTo>
                    <a:pt x="343" y="67"/>
                  </a:lnTo>
                  <a:lnTo>
                    <a:pt x="343" y="67"/>
                  </a:lnTo>
                  <a:close/>
                  <a:moveTo>
                    <a:pt x="347" y="66"/>
                  </a:moveTo>
                  <a:lnTo>
                    <a:pt x="347" y="67"/>
                  </a:lnTo>
                  <a:lnTo>
                    <a:pt x="347" y="67"/>
                  </a:lnTo>
                  <a:lnTo>
                    <a:pt x="346" y="69"/>
                  </a:lnTo>
                  <a:lnTo>
                    <a:pt x="344" y="71"/>
                  </a:lnTo>
                  <a:lnTo>
                    <a:pt x="344" y="71"/>
                  </a:lnTo>
                  <a:lnTo>
                    <a:pt x="344" y="67"/>
                  </a:lnTo>
                  <a:lnTo>
                    <a:pt x="344" y="67"/>
                  </a:lnTo>
                  <a:lnTo>
                    <a:pt x="346" y="67"/>
                  </a:lnTo>
                  <a:lnTo>
                    <a:pt x="347" y="66"/>
                  </a:lnTo>
                  <a:lnTo>
                    <a:pt x="347" y="66"/>
                  </a:lnTo>
                  <a:close/>
                  <a:moveTo>
                    <a:pt x="343" y="44"/>
                  </a:moveTo>
                  <a:lnTo>
                    <a:pt x="343" y="44"/>
                  </a:lnTo>
                  <a:lnTo>
                    <a:pt x="343" y="45"/>
                  </a:lnTo>
                  <a:lnTo>
                    <a:pt x="344" y="47"/>
                  </a:lnTo>
                  <a:lnTo>
                    <a:pt x="344" y="47"/>
                  </a:lnTo>
                  <a:lnTo>
                    <a:pt x="343" y="48"/>
                  </a:lnTo>
                  <a:lnTo>
                    <a:pt x="341" y="48"/>
                  </a:lnTo>
                  <a:lnTo>
                    <a:pt x="341" y="47"/>
                  </a:lnTo>
                  <a:lnTo>
                    <a:pt x="341" y="45"/>
                  </a:lnTo>
                  <a:lnTo>
                    <a:pt x="343" y="44"/>
                  </a:lnTo>
                  <a:close/>
                  <a:moveTo>
                    <a:pt x="201" y="0"/>
                  </a:moveTo>
                  <a:lnTo>
                    <a:pt x="201" y="0"/>
                  </a:lnTo>
                  <a:lnTo>
                    <a:pt x="201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4" y="3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2" y="6"/>
                  </a:lnTo>
                  <a:lnTo>
                    <a:pt x="202" y="8"/>
                  </a:lnTo>
                  <a:lnTo>
                    <a:pt x="202" y="9"/>
                  </a:lnTo>
                  <a:lnTo>
                    <a:pt x="202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2" y="11"/>
                  </a:lnTo>
                  <a:lnTo>
                    <a:pt x="202" y="11"/>
                  </a:lnTo>
                  <a:lnTo>
                    <a:pt x="204" y="11"/>
                  </a:lnTo>
                  <a:lnTo>
                    <a:pt x="205" y="11"/>
                  </a:lnTo>
                  <a:lnTo>
                    <a:pt x="205" y="11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4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9" y="15"/>
                  </a:lnTo>
                  <a:lnTo>
                    <a:pt x="209" y="17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20"/>
                  </a:lnTo>
                  <a:lnTo>
                    <a:pt x="209" y="20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7" y="23"/>
                  </a:lnTo>
                  <a:lnTo>
                    <a:pt x="205" y="23"/>
                  </a:lnTo>
                  <a:lnTo>
                    <a:pt x="205" y="26"/>
                  </a:lnTo>
                  <a:lnTo>
                    <a:pt x="205" y="26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4" y="31"/>
                  </a:lnTo>
                  <a:lnTo>
                    <a:pt x="204" y="33"/>
                  </a:lnTo>
                  <a:lnTo>
                    <a:pt x="204" y="36"/>
                  </a:lnTo>
                  <a:lnTo>
                    <a:pt x="204" y="37"/>
                  </a:lnTo>
                  <a:lnTo>
                    <a:pt x="204" y="37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7" y="42"/>
                  </a:lnTo>
                  <a:lnTo>
                    <a:pt x="207" y="45"/>
                  </a:lnTo>
                  <a:lnTo>
                    <a:pt x="207" y="47"/>
                  </a:lnTo>
                  <a:lnTo>
                    <a:pt x="207" y="48"/>
                  </a:lnTo>
                  <a:lnTo>
                    <a:pt x="207" y="48"/>
                  </a:lnTo>
                  <a:lnTo>
                    <a:pt x="209" y="48"/>
                  </a:lnTo>
                  <a:lnTo>
                    <a:pt x="209" y="48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10" y="52"/>
                  </a:lnTo>
                  <a:lnTo>
                    <a:pt x="212" y="52"/>
                  </a:lnTo>
                  <a:lnTo>
                    <a:pt x="212" y="53"/>
                  </a:lnTo>
                  <a:lnTo>
                    <a:pt x="213" y="53"/>
                  </a:lnTo>
                  <a:lnTo>
                    <a:pt x="213" y="55"/>
                  </a:lnTo>
                  <a:lnTo>
                    <a:pt x="215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3" y="56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24" y="55"/>
                  </a:lnTo>
                  <a:lnTo>
                    <a:pt x="226" y="55"/>
                  </a:lnTo>
                  <a:lnTo>
                    <a:pt x="226" y="55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9" y="53"/>
                  </a:lnTo>
                  <a:lnTo>
                    <a:pt x="229" y="53"/>
                  </a:lnTo>
                  <a:lnTo>
                    <a:pt x="231" y="53"/>
                  </a:lnTo>
                  <a:lnTo>
                    <a:pt x="231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5" y="52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38" y="50"/>
                  </a:lnTo>
                  <a:lnTo>
                    <a:pt x="240" y="50"/>
                  </a:lnTo>
                  <a:lnTo>
                    <a:pt x="240" y="48"/>
                  </a:lnTo>
                  <a:lnTo>
                    <a:pt x="242" y="47"/>
                  </a:lnTo>
                  <a:lnTo>
                    <a:pt x="242" y="47"/>
                  </a:lnTo>
                  <a:lnTo>
                    <a:pt x="243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8"/>
                  </a:lnTo>
                  <a:lnTo>
                    <a:pt x="248" y="48"/>
                  </a:lnTo>
                  <a:lnTo>
                    <a:pt x="250" y="48"/>
                  </a:lnTo>
                  <a:lnTo>
                    <a:pt x="250" y="48"/>
                  </a:lnTo>
                  <a:lnTo>
                    <a:pt x="251" y="48"/>
                  </a:lnTo>
                  <a:lnTo>
                    <a:pt x="253" y="48"/>
                  </a:lnTo>
                  <a:lnTo>
                    <a:pt x="253" y="48"/>
                  </a:lnTo>
                  <a:lnTo>
                    <a:pt x="254" y="48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6" y="48"/>
                  </a:lnTo>
                  <a:lnTo>
                    <a:pt x="257" y="48"/>
                  </a:lnTo>
                  <a:lnTo>
                    <a:pt x="261" y="48"/>
                  </a:lnTo>
                  <a:lnTo>
                    <a:pt x="262" y="48"/>
                  </a:lnTo>
                  <a:lnTo>
                    <a:pt x="262" y="48"/>
                  </a:lnTo>
                  <a:lnTo>
                    <a:pt x="262" y="47"/>
                  </a:lnTo>
                  <a:lnTo>
                    <a:pt x="262" y="45"/>
                  </a:lnTo>
                  <a:lnTo>
                    <a:pt x="262" y="45"/>
                  </a:lnTo>
                  <a:lnTo>
                    <a:pt x="261" y="44"/>
                  </a:lnTo>
                  <a:lnTo>
                    <a:pt x="261" y="44"/>
                  </a:lnTo>
                  <a:lnTo>
                    <a:pt x="259" y="42"/>
                  </a:lnTo>
                  <a:lnTo>
                    <a:pt x="259" y="42"/>
                  </a:lnTo>
                  <a:lnTo>
                    <a:pt x="261" y="42"/>
                  </a:lnTo>
                  <a:lnTo>
                    <a:pt x="261" y="42"/>
                  </a:lnTo>
                  <a:lnTo>
                    <a:pt x="261" y="41"/>
                  </a:lnTo>
                  <a:lnTo>
                    <a:pt x="261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5" y="41"/>
                  </a:lnTo>
                  <a:lnTo>
                    <a:pt x="267" y="41"/>
                  </a:lnTo>
                  <a:lnTo>
                    <a:pt x="270" y="41"/>
                  </a:lnTo>
                  <a:lnTo>
                    <a:pt x="270" y="39"/>
                  </a:lnTo>
                  <a:lnTo>
                    <a:pt x="272" y="39"/>
                  </a:lnTo>
                  <a:lnTo>
                    <a:pt x="273" y="39"/>
                  </a:lnTo>
                  <a:lnTo>
                    <a:pt x="273" y="39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76" y="39"/>
                  </a:lnTo>
                  <a:lnTo>
                    <a:pt x="276" y="39"/>
                  </a:lnTo>
                  <a:lnTo>
                    <a:pt x="278" y="41"/>
                  </a:lnTo>
                  <a:lnTo>
                    <a:pt x="278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3" y="42"/>
                  </a:lnTo>
                  <a:lnTo>
                    <a:pt x="283" y="44"/>
                  </a:lnTo>
                  <a:lnTo>
                    <a:pt x="284" y="44"/>
                  </a:lnTo>
                  <a:lnTo>
                    <a:pt x="286" y="44"/>
                  </a:lnTo>
                  <a:lnTo>
                    <a:pt x="287" y="44"/>
                  </a:lnTo>
                  <a:lnTo>
                    <a:pt x="287" y="45"/>
                  </a:lnTo>
                  <a:lnTo>
                    <a:pt x="289" y="45"/>
                  </a:lnTo>
                  <a:lnTo>
                    <a:pt x="289" y="44"/>
                  </a:lnTo>
                  <a:lnTo>
                    <a:pt x="291" y="44"/>
                  </a:lnTo>
                  <a:lnTo>
                    <a:pt x="292" y="42"/>
                  </a:lnTo>
                  <a:lnTo>
                    <a:pt x="292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5" y="42"/>
                  </a:lnTo>
                  <a:lnTo>
                    <a:pt x="297" y="42"/>
                  </a:lnTo>
                  <a:lnTo>
                    <a:pt x="297" y="44"/>
                  </a:lnTo>
                  <a:lnTo>
                    <a:pt x="298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3" y="44"/>
                  </a:lnTo>
                  <a:lnTo>
                    <a:pt x="305" y="44"/>
                  </a:lnTo>
                  <a:lnTo>
                    <a:pt x="305" y="44"/>
                  </a:lnTo>
                  <a:lnTo>
                    <a:pt x="306" y="44"/>
                  </a:lnTo>
                  <a:lnTo>
                    <a:pt x="306" y="42"/>
                  </a:lnTo>
                  <a:lnTo>
                    <a:pt x="308" y="42"/>
                  </a:lnTo>
                  <a:lnTo>
                    <a:pt x="309" y="42"/>
                  </a:lnTo>
                  <a:lnTo>
                    <a:pt x="309" y="41"/>
                  </a:lnTo>
                  <a:lnTo>
                    <a:pt x="311" y="39"/>
                  </a:lnTo>
                  <a:lnTo>
                    <a:pt x="311" y="39"/>
                  </a:lnTo>
                  <a:lnTo>
                    <a:pt x="311" y="37"/>
                  </a:lnTo>
                  <a:lnTo>
                    <a:pt x="313" y="34"/>
                  </a:lnTo>
                  <a:lnTo>
                    <a:pt x="313" y="34"/>
                  </a:lnTo>
                  <a:lnTo>
                    <a:pt x="313" y="33"/>
                  </a:lnTo>
                  <a:lnTo>
                    <a:pt x="314" y="31"/>
                  </a:lnTo>
                  <a:lnTo>
                    <a:pt x="314" y="31"/>
                  </a:lnTo>
                  <a:lnTo>
                    <a:pt x="314" y="30"/>
                  </a:lnTo>
                  <a:lnTo>
                    <a:pt x="316" y="30"/>
                  </a:lnTo>
                  <a:lnTo>
                    <a:pt x="316" y="28"/>
                  </a:lnTo>
                  <a:lnTo>
                    <a:pt x="317" y="26"/>
                  </a:lnTo>
                  <a:lnTo>
                    <a:pt x="317" y="26"/>
                  </a:lnTo>
                  <a:lnTo>
                    <a:pt x="319" y="23"/>
                  </a:lnTo>
                  <a:lnTo>
                    <a:pt x="319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20"/>
                  </a:lnTo>
                  <a:lnTo>
                    <a:pt x="322" y="19"/>
                  </a:lnTo>
                  <a:lnTo>
                    <a:pt x="322" y="19"/>
                  </a:lnTo>
                  <a:lnTo>
                    <a:pt x="324" y="17"/>
                  </a:lnTo>
                  <a:lnTo>
                    <a:pt x="324" y="17"/>
                  </a:lnTo>
                  <a:lnTo>
                    <a:pt x="325" y="14"/>
                  </a:lnTo>
                  <a:lnTo>
                    <a:pt x="325" y="14"/>
                  </a:lnTo>
                  <a:lnTo>
                    <a:pt x="327" y="14"/>
                  </a:lnTo>
                  <a:lnTo>
                    <a:pt x="328" y="15"/>
                  </a:lnTo>
                  <a:lnTo>
                    <a:pt x="330" y="17"/>
                  </a:lnTo>
                  <a:lnTo>
                    <a:pt x="333" y="23"/>
                  </a:lnTo>
                  <a:lnTo>
                    <a:pt x="333" y="28"/>
                  </a:lnTo>
                  <a:lnTo>
                    <a:pt x="333" y="31"/>
                  </a:lnTo>
                  <a:lnTo>
                    <a:pt x="336" y="37"/>
                  </a:lnTo>
                  <a:lnTo>
                    <a:pt x="336" y="39"/>
                  </a:lnTo>
                  <a:lnTo>
                    <a:pt x="336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38" y="44"/>
                  </a:lnTo>
                  <a:lnTo>
                    <a:pt x="338" y="45"/>
                  </a:lnTo>
                  <a:lnTo>
                    <a:pt x="338" y="45"/>
                  </a:lnTo>
                  <a:lnTo>
                    <a:pt x="339" y="45"/>
                  </a:lnTo>
                  <a:lnTo>
                    <a:pt x="339" y="47"/>
                  </a:lnTo>
                  <a:lnTo>
                    <a:pt x="341" y="48"/>
                  </a:lnTo>
                  <a:lnTo>
                    <a:pt x="341" y="48"/>
                  </a:lnTo>
                  <a:lnTo>
                    <a:pt x="344" y="50"/>
                  </a:lnTo>
                  <a:lnTo>
                    <a:pt x="346" y="50"/>
                  </a:lnTo>
                  <a:lnTo>
                    <a:pt x="347" y="50"/>
                  </a:lnTo>
                  <a:lnTo>
                    <a:pt x="349" y="52"/>
                  </a:lnTo>
                  <a:lnTo>
                    <a:pt x="350" y="55"/>
                  </a:lnTo>
                  <a:lnTo>
                    <a:pt x="349" y="58"/>
                  </a:lnTo>
                  <a:lnTo>
                    <a:pt x="349" y="58"/>
                  </a:lnTo>
                  <a:lnTo>
                    <a:pt x="349" y="59"/>
                  </a:lnTo>
                  <a:lnTo>
                    <a:pt x="347" y="59"/>
                  </a:lnTo>
                  <a:lnTo>
                    <a:pt x="347" y="61"/>
                  </a:lnTo>
                  <a:lnTo>
                    <a:pt x="344" y="63"/>
                  </a:lnTo>
                  <a:lnTo>
                    <a:pt x="343" y="64"/>
                  </a:lnTo>
                  <a:lnTo>
                    <a:pt x="341" y="66"/>
                  </a:lnTo>
                  <a:lnTo>
                    <a:pt x="339" y="69"/>
                  </a:lnTo>
                  <a:lnTo>
                    <a:pt x="336" y="72"/>
                  </a:lnTo>
                  <a:lnTo>
                    <a:pt x="336" y="72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32" y="75"/>
                  </a:lnTo>
                  <a:lnTo>
                    <a:pt x="330" y="77"/>
                  </a:lnTo>
                  <a:lnTo>
                    <a:pt x="328" y="78"/>
                  </a:lnTo>
                  <a:lnTo>
                    <a:pt x="328" y="82"/>
                  </a:lnTo>
                  <a:lnTo>
                    <a:pt x="327" y="83"/>
                  </a:lnTo>
                  <a:lnTo>
                    <a:pt x="325" y="83"/>
                  </a:lnTo>
                  <a:lnTo>
                    <a:pt x="324" y="86"/>
                  </a:lnTo>
                  <a:lnTo>
                    <a:pt x="324" y="88"/>
                  </a:lnTo>
                  <a:lnTo>
                    <a:pt x="324" y="89"/>
                  </a:lnTo>
                  <a:lnTo>
                    <a:pt x="322" y="91"/>
                  </a:lnTo>
                  <a:lnTo>
                    <a:pt x="320" y="93"/>
                  </a:lnTo>
                  <a:lnTo>
                    <a:pt x="320" y="94"/>
                  </a:lnTo>
                  <a:lnTo>
                    <a:pt x="319" y="96"/>
                  </a:lnTo>
                  <a:lnTo>
                    <a:pt x="319" y="96"/>
                  </a:lnTo>
                  <a:lnTo>
                    <a:pt x="316" y="94"/>
                  </a:lnTo>
                  <a:lnTo>
                    <a:pt x="311" y="97"/>
                  </a:lnTo>
                  <a:lnTo>
                    <a:pt x="309" y="97"/>
                  </a:lnTo>
                  <a:lnTo>
                    <a:pt x="314" y="97"/>
                  </a:lnTo>
                  <a:lnTo>
                    <a:pt x="316" y="99"/>
                  </a:lnTo>
                  <a:lnTo>
                    <a:pt x="320" y="99"/>
                  </a:lnTo>
                  <a:lnTo>
                    <a:pt x="324" y="96"/>
                  </a:lnTo>
                  <a:lnTo>
                    <a:pt x="325" y="94"/>
                  </a:lnTo>
                  <a:lnTo>
                    <a:pt x="330" y="93"/>
                  </a:lnTo>
                  <a:lnTo>
                    <a:pt x="330" y="91"/>
                  </a:lnTo>
                  <a:lnTo>
                    <a:pt x="333" y="89"/>
                  </a:lnTo>
                  <a:lnTo>
                    <a:pt x="333" y="89"/>
                  </a:lnTo>
                  <a:lnTo>
                    <a:pt x="335" y="89"/>
                  </a:lnTo>
                  <a:lnTo>
                    <a:pt x="336" y="89"/>
                  </a:lnTo>
                  <a:lnTo>
                    <a:pt x="336" y="91"/>
                  </a:lnTo>
                  <a:lnTo>
                    <a:pt x="335" y="91"/>
                  </a:lnTo>
                  <a:lnTo>
                    <a:pt x="335" y="93"/>
                  </a:lnTo>
                  <a:lnTo>
                    <a:pt x="336" y="93"/>
                  </a:lnTo>
                  <a:lnTo>
                    <a:pt x="336" y="94"/>
                  </a:lnTo>
                  <a:lnTo>
                    <a:pt x="336" y="96"/>
                  </a:lnTo>
                  <a:lnTo>
                    <a:pt x="336" y="97"/>
                  </a:lnTo>
                  <a:lnTo>
                    <a:pt x="338" y="99"/>
                  </a:lnTo>
                  <a:lnTo>
                    <a:pt x="338" y="99"/>
                  </a:lnTo>
                  <a:lnTo>
                    <a:pt x="338" y="100"/>
                  </a:lnTo>
                  <a:lnTo>
                    <a:pt x="339" y="102"/>
                  </a:lnTo>
                  <a:lnTo>
                    <a:pt x="339" y="102"/>
                  </a:lnTo>
                  <a:lnTo>
                    <a:pt x="343" y="104"/>
                  </a:lnTo>
                  <a:lnTo>
                    <a:pt x="344" y="104"/>
                  </a:lnTo>
                  <a:lnTo>
                    <a:pt x="346" y="102"/>
                  </a:lnTo>
                  <a:lnTo>
                    <a:pt x="346" y="102"/>
                  </a:lnTo>
                  <a:lnTo>
                    <a:pt x="347" y="102"/>
                  </a:lnTo>
                  <a:lnTo>
                    <a:pt x="349" y="102"/>
                  </a:lnTo>
                  <a:lnTo>
                    <a:pt x="352" y="104"/>
                  </a:lnTo>
                  <a:lnTo>
                    <a:pt x="354" y="102"/>
                  </a:lnTo>
                  <a:lnTo>
                    <a:pt x="358" y="100"/>
                  </a:lnTo>
                  <a:lnTo>
                    <a:pt x="357" y="104"/>
                  </a:lnTo>
                  <a:lnTo>
                    <a:pt x="355" y="107"/>
                  </a:lnTo>
                  <a:lnTo>
                    <a:pt x="355" y="108"/>
                  </a:lnTo>
                  <a:lnTo>
                    <a:pt x="355" y="111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5" y="113"/>
                  </a:lnTo>
                  <a:lnTo>
                    <a:pt x="355" y="111"/>
                  </a:lnTo>
                  <a:lnTo>
                    <a:pt x="357" y="108"/>
                  </a:lnTo>
                  <a:lnTo>
                    <a:pt x="360" y="104"/>
                  </a:lnTo>
                  <a:lnTo>
                    <a:pt x="360" y="102"/>
                  </a:lnTo>
                  <a:lnTo>
                    <a:pt x="363" y="102"/>
                  </a:lnTo>
                  <a:lnTo>
                    <a:pt x="366" y="97"/>
                  </a:lnTo>
                  <a:lnTo>
                    <a:pt x="368" y="97"/>
                  </a:lnTo>
                  <a:lnTo>
                    <a:pt x="369" y="97"/>
                  </a:lnTo>
                  <a:lnTo>
                    <a:pt x="371" y="99"/>
                  </a:lnTo>
                  <a:lnTo>
                    <a:pt x="371" y="97"/>
                  </a:lnTo>
                  <a:lnTo>
                    <a:pt x="373" y="97"/>
                  </a:lnTo>
                  <a:lnTo>
                    <a:pt x="371" y="96"/>
                  </a:lnTo>
                  <a:lnTo>
                    <a:pt x="369" y="96"/>
                  </a:lnTo>
                  <a:lnTo>
                    <a:pt x="369" y="94"/>
                  </a:lnTo>
                  <a:lnTo>
                    <a:pt x="371" y="93"/>
                  </a:lnTo>
                  <a:lnTo>
                    <a:pt x="371" y="91"/>
                  </a:lnTo>
                  <a:lnTo>
                    <a:pt x="373" y="91"/>
                  </a:lnTo>
                  <a:lnTo>
                    <a:pt x="373" y="89"/>
                  </a:lnTo>
                  <a:lnTo>
                    <a:pt x="373" y="88"/>
                  </a:lnTo>
                  <a:lnTo>
                    <a:pt x="374" y="88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5"/>
                  </a:lnTo>
                  <a:lnTo>
                    <a:pt x="377" y="86"/>
                  </a:lnTo>
                  <a:lnTo>
                    <a:pt x="379" y="85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80" y="86"/>
                  </a:lnTo>
                  <a:lnTo>
                    <a:pt x="382" y="86"/>
                  </a:lnTo>
                  <a:lnTo>
                    <a:pt x="382" y="86"/>
                  </a:lnTo>
                  <a:lnTo>
                    <a:pt x="384" y="85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7" y="85"/>
                  </a:lnTo>
                  <a:lnTo>
                    <a:pt x="388" y="85"/>
                  </a:lnTo>
                  <a:lnTo>
                    <a:pt x="390" y="86"/>
                  </a:lnTo>
                  <a:lnTo>
                    <a:pt x="391" y="86"/>
                  </a:lnTo>
                  <a:lnTo>
                    <a:pt x="391" y="86"/>
                  </a:lnTo>
                  <a:lnTo>
                    <a:pt x="393" y="86"/>
                  </a:lnTo>
                  <a:lnTo>
                    <a:pt x="395" y="86"/>
                  </a:lnTo>
                  <a:lnTo>
                    <a:pt x="395" y="88"/>
                  </a:lnTo>
                  <a:lnTo>
                    <a:pt x="396" y="88"/>
                  </a:lnTo>
                  <a:lnTo>
                    <a:pt x="396" y="89"/>
                  </a:lnTo>
                  <a:lnTo>
                    <a:pt x="398" y="89"/>
                  </a:lnTo>
                  <a:lnTo>
                    <a:pt x="399" y="89"/>
                  </a:lnTo>
                  <a:lnTo>
                    <a:pt x="401" y="91"/>
                  </a:lnTo>
                  <a:lnTo>
                    <a:pt x="402" y="89"/>
                  </a:lnTo>
                  <a:lnTo>
                    <a:pt x="402" y="91"/>
                  </a:lnTo>
                  <a:lnTo>
                    <a:pt x="404" y="91"/>
                  </a:lnTo>
                  <a:lnTo>
                    <a:pt x="406" y="91"/>
                  </a:lnTo>
                  <a:lnTo>
                    <a:pt x="406" y="93"/>
                  </a:lnTo>
                  <a:lnTo>
                    <a:pt x="409" y="93"/>
                  </a:lnTo>
                  <a:lnTo>
                    <a:pt x="410" y="94"/>
                  </a:lnTo>
                  <a:lnTo>
                    <a:pt x="412" y="94"/>
                  </a:lnTo>
                  <a:lnTo>
                    <a:pt x="414" y="94"/>
                  </a:lnTo>
                  <a:lnTo>
                    <a:pt x="415" y="97"/>
                  </a:lnTo>
                  <a:lnTo>
                    <a:pt x="415" y="100"/>
                  </a:lnTo>
                  <a:lnTo>
                    <a:pt x="417" y="100"/>
                  </a:lnTo>
                  <a:lnTo>
                    <a:pt x="417" y="99"/>
                  </a:lnTo>
                  <a:lnTo>
                    <a:pt x="418" y="97"/>
                  </a:lnTo>
                  <a:lnTo>
                    <a:pt x="420" y="96"/>
                  </a:lnTo>
                  <a:lnTo>
                    <a:pt x="420" y="97"/>
                  </a:lnTo>
                  <a:lnTo>
                    <a:pt x="421" y="99"/>
                  </a:lnTo>
                  <a:lnTo>
                    <a:pt x="423" y="99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5" y="100"/>
                  </a:lnTo>
                  <a:lnTo>
                    <a:pt x="426" y="102"/>
                  </a:lnTo>
                  <a:lnTo>
                    <a:pt x="426" y="104"/>
                  </a:lnTo>
                  <a:lnTo>
                    <a:pt x="426" y="105"/>
                  </a:lnTo>
                  <a:lnTo>
                    <a:pt x="426" y="105"/>
                  </a:lnTo>
                  <a:lnTo>
                    <a:pt x="426" y="107"/>
                  </a:lnTo>
                  <a:lnTo>
                    <a:pt x="425" y="107"/>
                  </a:lnTo>
                  <a:lnTo>
                    <a:pt x="425" y="107"/>
                  </a:lnTo>
                  <a:lnTo>
                    <a:pt x="423" y="108"/>
                  </a:lnTo>
                  <a:lnTo>
                    <a:pt x="425" y="108"/>
                  </a:lnTo>
                  <a:lnTo>
                    <a:pt x="425" y="110"/>
                  </a:lnTo>
                  <a:lnTo>
                    <a:pt x="426" y="107"/>
                  </a:lnTo>
                  <a:lnTo>
                    <a:pt x="428" y="107"/>
                  </a:lnTo>
                  <a:lnTo>
                    <a:pt x="428" y="107"/>
                  </a:lnTo>
                  <a:lnTo>
                    <a:pt x="429" y="108"/>
                  </a:lnTo>
                  <a:lnTo>
                    <a:pt x="429" y="110"/>
                  </a:lnTo>
                  <a:lnTo>
                    <a:pt x="428" y="110"/>
                  </a:lnTo>
                  <a:lnTo>
                    <a:pt x="428" y="111"/>
                  </a:lnTo>
                  <a:lnTo>
                    <a:pt x="426" y="111"/>
                  </a:lnTo>
                  <a:lnTo>
                    <a:pt x="426" y="111"/>
                  </a:lnTo>
                  <a:lnTo>
                    <a:pt x="426" y="113"/>
                  </a:lnTo>
                  <a:lnTo>
                    <a:pt x="426" y="115"/>
                  </a:lnTo>
                  <a:lnTo>
                    <a:pt x="425" y="121"/>
                  </a:lnTo>
                  <a:lnTo>
                    <a:pt x="425" y="121"/>
                  </a:lnTo>
                  <a:lnTo>
                    <a:pt x="426" y="121"/>
                  </a:lnTo>
                  <a:lnTo>
                    <a:pt x="428" y="118"/>
                  </a:lnTo>
                  <a:lnTo>
                    <a:pt x="429" y="115"/>
                  </a:lnTo>
                  <a:lnTo>
                    <a:pt x="431" y="111"/>
                  </a:lnTo>
                  <a:lnTo>
                    <a:pt x="431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3"/>
                  </a:lnTo>
                  <a:lnTo>
                    <a:pt x="432" y="115"/>
                  </a:lnTo>
                  <a:lnTo>
                    <a:pt x="431" y="115"/>
                  </a:lnTo>
                  <a:lnTo>
                    <a:pt x="432" y="116"/>
                  </a:lnTo>
                  <a:lnTo>
                    <a:pt x="434" y="113"/>
                  </a:lnTo>
                  <a:lnTo>
                    <a:pt x="436" y="113"/>
                  </a:lnTo>
                  <a:lnTo>
                    <a:pt x="437" y="113"/>
                  </a:lnTo>
                  <a:lnTo>
                    <a:pt x="439" y="111"/>
                  </a:lnTo>
                  <a:lnTo>
                    <a:pt x="442" y="111"/>
                  </a:lnTo>
                  <a:lnTo>
                    <a:pt x="443" y="110"/>
                  </a:lnTo>
                  <a:lnTo>
                    <a:pt x="443" y="110"/>
                  </a:lnTo>
                  <a:lnTo>
                    <a:pt x="445" y="110"/>
                  </a:lnTo>
                  <a:lnTo>
                    <a:pt x="450" y="111"/>
                  </a:lnTo>
                  <a:lnTo>
                    <a:pt x="451" y="111"/>
                  </a:lnTo>
                  <a:lnTo>
                    <a:pt x="455" y="113"/>
                  </a:lnTo>
                  <a:lnTo>
                    <a:pt x="455" y="113"/>
                  </a:lnTo>
                  <a:lnTo>
                    <a:pt x="459" y="115"/>
                  </a:lnTo>
                  <a:lnTo>
                    <a:pt x="464" y="116"/>
                  </a:lnTo>
                  <a:lnTo>
                    <a:pt x="466" y="115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2" y="118"/>
                  </a:lnTo>
                  <a:lnTo>
                    <a:pt x="473" y="118"/>
                  </a:lnTo>
                  <a:lnTo>
                    <a:pt x="475" y="116"/>
                  </a:lnTo>
                  <a:lnTo>
                    <a:pt x="480" y="116"/>
                  </a:lnTo>
                  <a:lnTo>
                    <a:pt x="486" y="116"/>
                  </a:lnTo>
                  <a:lnTo>
                    <a:pt x="489" y="116"/>
                  </a:lnTo>
                  <a:lnTo>
                    <a:pt x="492" y="116"/>
                  </a:lnTo>
                  <a:lnTo>
                    <a:pt x="496" y="118"/>
                  </a:lnTo>
                  <a:lnTo>
                    <a:pt x="499" y="119"/>
                  </a:lnTo>
                  <a:lnTo>
                    <a:pt x="500" y="121"/>
                  </a:lnTo>
                  <a:lnTo>
                    <a:pt x="502" y="121"/>
                  </a:lnTo>
                  <a:lnTo>
                    <a:pt x="507" y="124"/>
                  </a:lnTo>
                  <a:lnTo>
                    <a:pt x="508" y="126"/>
                  </a:lnTo>
                  <a:lnTo>
                    <a:pt x="511" y="127"/>
                  </a:lnTo>
                  <a:lnTo>
                    <a:pt x="514" y="129"/>
                  </a:lnTo>
                  <a:lnTo>
                    <a:pt x="516" y="130"/>
                  </a:lnTo>
                  <a:lnTo>
                    <a:pt x="518" y="132"/>
                  </a:lnTo>
                  <a:lnTo>
                    <a:pt x="521" y="135"/>
                  </a:lnTo>
                  <a:lnTo>
                    <a:pt x="524" y="138"/>
                  </a:lnTo>
                  <a:lnTo>
                    <a:pt x="527" y="141"/>
                  </a:lnTo>
                  <a:lnTo>
                    <a:pt x="532" y="143"/>
                  </a:lnTo>
                  <a:lnTo>
                    <a:pt x="533" y="146"/>
                  </a:lnTo>
                  <a:lnTo>
                    <a:pt x="537" y="146"/>
                  </a:lnTo>
                  <a:lnTo>
                    <a:pt x="538" y="146"/>
                  </a:lnTo>
                  <a:lnTo>
                    <a:pt x="540" y="148"/>
                  </a:lnTo>
                  <a:lnTo>
                    <a:pt x="541" y="149"/>
                  </a:lnTo>
                  <a:lnTo>
                    <a:pt x="544" y="148"/>
                  </a:lnTo>
                  <a:lnTo>
                    <a:pt x="548" y="148"/>
                  </a:lnTo>
                  <a:lnTo>
                    <a:pt x="551" y="148"/>
                  </a:lnTo>
                  <a:lnTo>
                    <a:pt x="557" y="149"/>
                  </a:lnTo>
                  <a:lnTo>
                    <a:pt x="559" y="149"/>
                  </a:lnTo>
                  <a:lnTo>
                    <a:pt x="559" y="151"/>
                  </a:lnTo>
                  <a:lnTo>
                    <a:pt x="562" y="156"/>
                  </a:lnTo>
                  <a:lnTo>
                    <a:pt x="563" y="160"/>
                  </a:lnTo>
                  <a:lnTo>
                    <a:pt x="563" y="163"/>
                  </a:lnTo>
                  <a:lnTo>
                    <a:pt x="565" y="167"/>
                  </a:lnTo>
                  <a:lnTo>
                    <a:pt x="566" y="173"/>
                  </a:lnTo>
                  <a:lnTo>
                    <a:pt x="566" y="175"/>
                  </a:lnTo>
                  <a:lnTo>
                    <a:pt x="566" y="176"/>
                  </a:lnTo>
                  <a:lnTo>
                    <a:pt x="566" y="176"/>
                  </a:lnTo>
                  <a:lnTo>
                    <a:pt x="568" y="181"/>
                  </a:lnTo>
                  <a:lnTo>
                    <a:pt x="568" y="182"/>
                  </a:lnTo>
                  <a:lnTo>
                    <a:pt x="566" y="184"/>
                  </a:lnTo>
                  <a:lnTo>
                    <a:pt x="566" y="184"/>
                  </a:lnTo>
                  <a:lnTo>
                    <a:pt x="566" y="186"/>
                  </a:lnTo>
                  <a:lnTo>
                    <a:pt x="566" y="186"/>
                  </a:lnTo>
                  <a:lnTo>
                    <a:pt x="566" y="187"/>
                  </a:lnTo>
                  <a:lnTo>
                    <a:pt x="566" y="189"/>
                  </a:lnTo>
                  <a:lnTo>
                    <a:pt x="566" y="190"/>
                  </a:lnTo>
                  <a:lnTo>
                    <a:pt x="566" y="192"/>
                  </a:lnTo>
                  <a:lnTo>
                    <a:pt x="565" y="197"/>
                  </a:lnTo>
                  <a:lnTo>
                    <a:pt x="562" y="204"/>
                  </a:lnTo>
                  <a:lnTo>
                    <a:pt x="560" y="208"/>
                  </a:lnTo>
                  <a:lnTo>
                    <a:pt x="555" y="212"/>
                  </a:lnTo>
                  <a:lnTo>
                    <a:pt x="554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7"/>
                  </a:lnTo>
                  <a:lnTo>
                    <a:pt x="549" y="220"/>
                  </a:lnTo>
                  <a:lnTo>
                    <a:pt x="548" y="222"/>
                  </a:lnTo>
                  <a:lnTo>
                    <a:pt x="544" y="226"/>
                  </a:lnTo>
                  <a:lnTo>
                    <a:pt x="544" y="226"/>
                  </a:lnTo>
                  <a:lnTo>
                    <a:pt x="541" y="228"/>
                  </a:lnTo>
                  <a:lnTo>
                    <a:pt x="540" y="230"/>
                  </a:lnTo>
                  <a:lnTo>
                    <a:pt x="537" y="231"/>
                  </a:lnTo>
                  <a:lnTo>
                    <a:pt x="535" y="234"/>
                  </a:lnTo>
                  <a:lnTo>
                    <a:pt x="533" y="234"/>
                  </a:lnTo>
                  <a:lnTo>
                    <a:pt x="533" y="234"/>
                  </a:lnTo>
                  <a:lnTo>
                    <a:pt x="533" y="236"/>
                  </a:lnTo>
                  <a:lnTo>
                    <a:pt x="532" y="239"/>
                  </a:lnTo>
                  <a:lnTo>
                    <a:pt x="530" y="239"/>
                  </a:lnTo>
                  <a:lnTo>
                    <a:pt x="530" y="239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0" y="238"/>
                  </a:lnTo>
                  <a:lnTo>
                    <a:pt x="530" y="239"/>
                  </a:lnTo>
                  <a:lnTo>
                    <a:pt x="530" y="241"/>
                  </a:lnTo>
                  <a:lnTo>
                    <a:pt x="529" y="244"/>
                  </a:lnTo>
                  <a:lnTo>
                    <a:pt x="525" y="250"/>
                  </a:lnTo>
                  <a:lnTo>
                    <a:pt x="522" y="255"/>
                  </a:lnTo>
                  <a:lnTo>
                    <a:pt x="521" y="256"/>
                  </a:lnTo>
                  <a:lnTo>
                    <a:pt x="518" y="261"/>
                  </a:lnTo>
                  <a:lnTo>
                    <a:pt x="516" y="263"/>
                  </a:lnTo>
                  <a:lnTo>
                    <a:pt x="514" y="263"/>
                  </a:lnTo>
                  <a:lnTo>
                    <a:pt x="514" y="263"/>
                  </a:lnTo>
                  <a:lnTo>
                    <a:pt x="514" y="260"/>
                  </a:lnTo>
                  <a:lnTo>
                    <a:pt x="511" y="258"/>
                  </a:lnTo>
                  <a:lnTo>
                    <a:pt x="511" y="258"/>
                  </a:lnTo>
                  <a:lnTo>
                    <a:pt x="511" y="260"/>
                  </a:lnTo>
                  <a:lnTo>
                    <a:pt x="510" y="260"/>
                  </a:lnTo>
                  <a:lnTo>
                    <a:pt x="510" y="260"/>
                  </a:lnTo>
                  <a:lnTo>
                    <a:pt x="510" y="261"/>
                  </a:lnTo>
                  <a:lnTo>
                    <a:pt x="510" y="261"/>
                  </a:lnTo>
                  <a:lnTo>
                    <a:pt x="510" y="263"/>
                  </a:lnTo>
                  <a:lnTo>
                    <a:pt x="510" y="264"/>
                  </a:lnTo>
                  <a:lnTo>
                    <a:pt x="508" y="267"/>
                  </a:lnTo>
                  <a:lnTo>
                    <a:pt x="507" y="267"/>
                  </a:lnTo>
                  <a:lnTo>
                    <a:pt x="507" y="271"/>
                  </a:lnTo>
                  <a:lnTo>
                    <a:pt x="505" y="272"/>
                  </a:lnTo>
                  <a:lnTo>
                    <a:pt x="507" y="271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4"/>
                  </a:lnTo>
                  <a:lnTo>
                    <a:pt x="507" y="277"/>
                  </a:lnTo>
                  <a:lnTo>
                    <a:pt x="507" y="278"/>
                  </a:lnTo>
                  <a:lnTo>
                    <a:pt x="507" y="278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7" y="286"/>
                  </a:lnTo>
                  <a:lnTo>
                    <a:pt x="507" y="291"/>
                  </a:lnTo>
                  <a:lnTo>
                    <a:pt x="507" y="296"/>
                  </a:lnTo>
                  <a:lnTo>
                    <a:pt x="508" y="301"/>
                  </a:lnTo>
                  <a:lnTo>
                    <a:pt x="508" y="305"/>
                  </a:lnTo>
                  <a:lnTo>
                    <a:pt x="508" y="305"/>
                  </a:lnTo>
                  <a:lnTo>
                    <a:pt x="508" y="310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3"/>
                  </a:lnTo>
                  <a:lnTo>
                    <a:pt x="503" y="324"/>
                  </a:lnTo>
                  <a:lnTo>
                    <a:pt x="503" y="326"/>
                  </a:lnTo>
                  <a:lnTo>
                    <a:pt x="505" y="330"/>
                  </a:lnTo>
                  <a:lnTo>
                    <a:pt x="505" y="332"/>
                  </a:lnTo>
                  <a:lnTo>
                    <a:pt x="503" y="334"/>
                  </a:lnTo>
                  <a:lnTo>
                    <a:pt x="500" y="335"/>
                  </a:lnTo>
                  <a:lnTo>
                    <a:pt x="500" y="337"/>
                  </a:lnTo>
                  <a:lnTo>
                    <a:pt x="497" y="340"/>
                  </a:lnTo>
                  <a:lnTo>
                    <a:pt x="496" y="346"/>
                  </a:lnTo>
                  <a:lnTo>
                    <a:pt x="496" y="349"/>
                  </a:lnTo>
                  <a:lnTo>
                    <a:pt x="497" y="356"/>
                  </a:lnTo>
                  <a:lnTo>
                    <a:pt x="497" y="357"/>
                  </a:lnTo>
                  <a:lnTo>
                    <a:pt x="496" y="360"/>
                  </a:lnTo>
                  <a:lnTo>
                    <a:pt x="496" y="360"/>
                  </a:lnTo>
                  <a:lnTo>
                    <a:pt x="492" y="362"/>
                  </a:lnTo>
                  <a:lnTo>
                    <a:pt x="491" y="365"/>
                  </a:lnTo>
                  <a:lnTo>
                    <a:pt x="489" y="370"/>
                  </a:lnTo>
                  <a:lnTo>
                    <a:pt x="488" y="370"/>
                  </a:lnTo>
                  <a:lnTo>
                    <a:pt x="488" y="373"/>
                  </a:lnTo>
                  <a:lnTo>
                    <a:pt x="486" y="375"/>
                  </a:lnTo>
                  <a:lnTo>
                    <a:pt x="484" y="378"/>
                  </a:lnTo>
                  <a:lnTo>
                    <a:pt x="481" y="379"/>
                  </a:lnTo>
                  <a:lnTo>
                    <a:pt x="481" y="379"/>
                  </a:lnTo>
                  <a:lnTo>
                    <a:pt x="480" y="381"/>
                  </a:lnTo>
                  <a:lnTo>
                    <a:pt x="478" y="384"/>
                  </a:lnTo>
                  <a:lnTo>
                    <a:pt x="477" y="389"/>
                  </a:lnTo>
                  <a:lnTo>
                    <a:pt x="478" y="390"/>
                  </a:lnTo>
                  <a:lnTo>
                    <a:pt x="478" y="390"/>
                  </a:lnTo>
                  <a:lnTo>
                    <a:pt x="478" y="395"/>
                  </a:lnTo>
                  <a:lnTo>
                    <a:pt x="478" y="397"/>
                  </a:lnTo>
                  <a:lnTo>
                    <a:pt x="477" y="398"/>
                  </a:lnTo>
                  <a:lnTo>
                    <a:pt x="470" y="400"/>
                  </a:lnTo>
                  <a:lnTo>
                    <a:pt x="467" y="401"/>
                  </a:lnTo>
                  <a:lnTo>
                    <a:pt x="464" y="405"/>
                  </a:lnTo>
                  <a:lnTo>
                    <a:pt x="464" y="406"/>
                  </a:lnTo>
                  <a:lnTo>
                    <a:pt x="464" y="408"/>
                  </a:lnTo>
                  <a:lnTo>
                    <a:pt x="464" y="408"/>
                  </a:lnTo>
                  <a:lnTo>
                    <a:pt x="464" y="409"/>
                  </a:lnTo>
                  <a:lnTo>
                    <a:pt x="462" y="411"/>
                  </a:lnTo>
                  <a:lnTo>
                    <a:pt x="462" y="411"/>
                  </a:lnTo>
                  <a:lnTo>
                    <a:pt x="455" y="411"/>
                  </a:lnTo>
                  <a:lnTo>
                    <a:pt x="451" y="411"/>
                  </a:lnTo>
                  <a:lnTo>
                    <a:pt x="450" y="411"/>
                  </a:lnTo>
                  <a:lnTo>
                    <a:pt x="448" y="411"/>
                  </a:lnTo>
                  <a:lnTo>
                    <a:pt x="448" y="409"/>
                  </a:lnTo>
                  <a:lnTo>
                    <a:pt x="448" y="409"/>
                  </a:lnTo>
                  <a:lnTo>
                    <a:pt x="448" y="408"/>
                  </a:lnTo>
                  <a:lnTo>
                    <a:pt x="448" y="408"/>
                  </a:lnTo>
                  <a:lnTo>
                    <a:pt x="447" y="408"/>
                  </a:lnTo>
                  <a:lnTo>
                    <a:pt x="445" y="408"/>
                  </a:lnTo>
                  <a:lnTo>
                    <a:pt x="445" y="408"/>
                  </a:lnTo>
                  <a:lnTo>
                    <a:pt x="445" y="409"/>
                  </a:lnTo>
                  <a:lnTo>
                    <a:pt x="447" y="409"/>
                  </a:lnTo>
                  <a:lnTo>
                    <a:pt x="447" y="411"/>
                  </a:lnTo>
                  <a:lnTo>
                    <a:pt x="447" y="411"/>
                  </a:lnTo>
                  <a:lnTo>
                    <a:pt x="443" y="411"/>
                  </a:lnTo>
                  <a:lnTo>
                    <a:pt x="442" y="412"/>
                  </a:lnTo>
                  <a:lnTo>
                    <a:pt x="439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7" y="412"/>
                  </a:lnTo>
                  <a:lnTo>
                    <a:pt x="439" y="411"/>
                  </a:lnTo>
                  <a:lnTo>
                    <a:pt x="439" y="411"/>
                  </a:lnTo>
                  <a:lnTo>
                    <a:pt x="437" y="409"/>
                  </a:lnTo>
                  <a:lnTo>
                    <a:pt x="434" y="411"/>
                  </a:lnTo>
                  <a:lnTo>
                    <a:pt x="432" y="411"/>
                  </a:lnTo>
                  <a:lnTo>
                    <a:pt x="429" y="411"/>
                  </a:lnTo>
                  <a:lnTo>
                    <a:pt x="426" y="412"/>
                  </a:lnTo>
                  <a:lnTo>
                    <a:pt x="425" y="412"/>
                  </a:lnTo>
                  <a:lnTo>
                    <a:pt x="425" y="414"/>
                  </a:lnTo>
                  <a:lnTo>
                    <a:pt x="426" y="414"/>
                  </a:lnTo>
                  <a:lnTo>
                    <a:pt x="426" y="416"/>
                  </a:lnTo>
                  <a:lnTo>
                    <a:pt x="426" y="416"/>
                  </a:lnTo>
                  <a:lnTo>
                    <a:pt x="425" y="417"/>
                  </a:lnTo>
                  <a:lnTo>
                    <a:pt x="421" y="417"/>
                  </a:lnTo>
                  <a:lnTo>
                    <a:pt x="417" y="420"/>
                  </a:lnTo>
                  <a:lnTo>
                    <a:pt x="415" y="420"/>
                  </a:lnTo>
                  <a:lnTo>
                    <a:pt x="414" y="422"/>
                  </a:lnTo>
                  <a:lnTo>
                    <a:pt x="414" y="423"/>
                  </a:lnTo>
                  <a:lnTo>
                    <a:pt x="414" y="423"/>
                  </a:lnTo>
                  <a:lnTo>
                    <a:pt x="412" y="423"/>
                  </a:lnTo>
                  <a:lnTo>
                    <a:pt x="410" y="423"/>
                  </a:lnTo>
                  <a:lnTo>
                    <a:pt x="409" y="423"/>
                  </a:lnTo>
                  <a:lnTo>
                    <a:pt x="406" y="423"/>
                  </a:lnTo>
                  <a:lnTo>
                    <a:pt x="396" y="428"/>
                  </a:lnTo>
                  <a:lnTo>
                    <a:pt x="393" y="430"/>
                  </a:lnTo>
                  <a:lnTo>
                    <a:pt x="390" y="434"/>
                  </a:lnTo>
                  <a:lnTo>
                    <a:pt x="382" y="438"/>
                  </a:lnTo>
                  <a:lnTo>
                    <a:pt x="379" y="441"/>
                  </a:lnTo>
                  <a:lnTo>
                    <a:pt x="379" y="442"/>
                  </a:lnTo>
                  <a:lnTo>
                    <a:pt x="379" y="442"/>
                  </a:lnTo>
                  <a:lnTo>
                    <a:pt x="377" y="442"/>
                  </a:lnTo>
                  <a:lnTo>
                    <a:pt x="377" y="442"/>
                  </a:lnTo>
                  <a:lnTo>
                    <a:pt x="379" y="442"/>
                  </a:lnTo>
                  <a:lnTo>
                    <a:pt x="377" y="444"/>
                  </a:lnTo>
                  <a:lnTo>
                    <a:pt x="377" y="445"/>
                  </a:lnTo>
                  <a:lnTo>
                    <a:pt x="374" y="449"/>
                  </a:lnTo>
                  <a:lnTo>
                    <a:pt x="374" y="449"/>
                  </a:lnTo>
                  <a:lnTo>
                    <a:pt x="374" y="447"/>
                  </a:lnTo>
                  <a:lnTo>
                    <a:pt x="373" y="447"/>
                  </a:lnTo>
                  <a:lnTo>
                    <a:pt x="371" y="445"/>
                  </a:lnTo>
                  <a:lnTo>
                    <a:pt x="371" y="447"/>
                  </a:lnTo>
                  <a:lnTo>
                    <a:pt x="371" y="449"/>
                  </a:lnTo>
                  <a:lnTo>
                    <a:pt x="369" y="449"/>
                  </a:lnTo>
                  <a:lnTo>
                    <a:pt x="369" y="449"/>
                  </a:lnTo>
                  <a:lnTo>
                    <a:pt x="368" y="449"/>
                  </a:lnTo>
                  <a:lnTo>
                    <a:pt x="366" y="447"/>
                  </a:lnTo>
                  <a:lnTo>
                    <a:pt x="366" y="449"/>
                  </a:lnTo>
                  <a:lnTo>
                    <a:pt x="369" y="450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69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7"/>
                  </a:lnTo>
                  <a:lnTo>
                    <a:pt x="368" y="460"/>
                  </a:lnTo>
                  <a:lnTo>
                    <a:pt x="368" y="461"/>
                  </a:lnTo>
                  <a:lnTo>
                    <a:pt x="366" y="461"/>
                  </a:lnTo>
                  <a:lnTo>
                    <a:pt x="366" y="461"/>
                  </a:lnTo>
                  <a:lnTo>
                    <a:pt x="366" y="463"/>
                  </a:lnTo>
                  <a:lnTo>
                    <a:pt x="368" y="463"/>
                  </a:lnTo>
                  <a:lnTo>
                    <a:pt x="368" y="464"/>
                  </a:lnTo>
                  <a:lnTo>
                    <a:pt x="368" y="466"/>
                  </a:lnTo>
                  <a:lnTo>
                    <a:pt x="368" y="468"/>
                  </a:lnTo>
                  <a:lnTo>
                    <a:pt x="368" y="471"/>
                  </a:lnTo>
                  <a:lnTo>
                    <a:pt x="368" y="474"/>
                  </a:lnTo>
                  <a:lnTo>
                    <a:pt x="369" y="474"/>
                  </a:lnTo>
                  <a:lnTo>
                    <a:pt x="369" y="475"/>
                  </a:lnTo>
                  <a:lnTo>
                    <a:pt x="368" y="477"/>
                  </a:lnTo>
                  <a:lnTo>
                    <a:pt x="369" y="479"/>
                  </a:lnTo>
                  <a:lnTo>
                    <a:pt x="368" y="482"/>
                  </a:lnTo>
                  <a:lnTo>
                    <a:pt x="368" y="485"/>
                  </a:lnTo>
                  <a:lnTo>
                    <a:pt x="368" y="490"/>
                  </a:lnTo>
                  <a:lnTo>
                    <a:pt x="368" y="491"/>
                  </a:lnTo>
                  <a:lnTo>
                    <a:pt x="366" y="493"/>
                  </a:lnTo>
                  <a:lnTo>
                    <a:pt x="365" y="494"/>
                  </a:lnTo>
                  <a:lnTo>
                    <a:pt x="365" y="497"/>
                  </a:lnTo>
                  <a:lnTo>
                    <a:pt x="361" y="499"/>
                  </a:lnTo>
                  <a:lnTo>
                    <a:pt x="358" y="502"/>
                  </a:lnTo>
                  <a:lnTo>
                    <a:pt x="355" y="505"/>
                  </a:lnTo>
                  <a:lnTo>
                    <a:pt x="352" y="509"/>
                  </a:lnTo>
                  <a:lnTo>
                    <a:pt x="347" y="516"/>
                  </a:lnTo>
                  <a:lnTo>
                    <a:pt x="344" y="526"/>
                  </a:lnTo>
                  <a:lnTo>
                    <a:pt x="339" y="534"/>
                  </a:lnTo>
                  <a:lnTo>
                    <a:pt x="338" y="537"/>
                  </a:lnTo>
                  <a:lnTo>
                    <a:pt x="335" y="538"/>
                  </a:lnTo>
                  <a:lnTo>
                    <a:pt x="332" y="543"/>
                  </a:lnTo>
                  <a:lnTo>
                    <a:pt x="327" y="546"/>
                  </a:lnTo>
                  <a:lnTo>
                    <a:pt x="322" y="549"/>
                  </a:lnTo>
                  <a:lnTo>
                    <a:pt x="320" y="551"/>
                  </a:lnTo>
                  <a:lnTo>
                    <a:pt x="319" y="553"/>
                  </a:lnTo>
                  <a:lnTo>
                    <a:pt x="317" y="553"/>
                  </a:lnTo>
                  <a:lnTo>
                    <a:pt x="319" y="551"/>
                  </a:lnTo>
                  <a:lnTo>
                    <a:pt x="319" y="549"/>
                  </a:lnTo>
                  <a:lnTo>
                    <a:pt x="317" y="548"/>
                  </a:lnTo>
                  <a:lnTo>
                    <a:pt x="319" y="548"/>
                  </a:lnTo>
                  <a:lnTo>
                    <a:pt x="320" y="549"/>
                  </a:lnTo>
                  <a:lnTo>
                    <a:pt x="322" y="548"/>
                  </a:lnTo>
                  <a:lnTo>
                    <a:pt x="322" y="548"/>
                  </a:lnTo>
                  <a:lnTo>
                    <a:pt x="324" y="548"/>
                  </a:lnTo>
                  <a:lnTo>
                    <a:pt x="327" y="543"/>
                  </a:lnTo>
                  <a:lnTo>
                    <a:pt x="330" y="543"/>
                  </a:lnTo>
                  <a:lnTo>
                    <a:pt x="332" y="540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32" y="537"/>
                  </a:lnTo>
                  <a:lnTo>
                    <a:pt x="333" y="537"/>
                  </a:lnTo>
                  <a:lnTo>
                    <a:pt x="335" y="535"/>
                  </a:lnTo>
                  <a:lnTo>
                    <a:pt x="335" y="535"/>
                  </a:lnTo>
                  <a:lnTo>
                    <a:pt x="335" y="534"/>
                  </a:lnTo>
                  <a:lnTo>
                    <a:pt x="336" y="532"/>
                  </a:lnTo>
                  <a:lnTo>
                    <a:pt x="338" y="531"/>
                  </a:lnTo>
                  <a:lnTo>
                    <a:pt x="338" y="526"/>
                  </a:lnTo>
                  <a:lnTo>
                    <a:pt x="338" y="526"/>
                  </a:lnTo>
                  <a:lnTo>
                    <a:pt x="339" y="526"/>
                  </a:lnTo>
                  <a:lnTo>
                    <a:pt x="339" y="526"/>
                  </a:lnTo>
                  <a:lnTo>
                    <a:pt x="339" y="524"/>
                  </a:lnTo>
                  <a:lnTo>
                    <a:pt x="339" y="523"/>
                  </a:lnTo>
                  <a:lnTo>
                    <a:pt x="338" y="523"/>
                  </a:lnTo>
                  <a:lnTo>
                    <a:pt x="335" y="526"/>
                  </a:lnTo>
                  <a:lnTo>
                    <a:pt x="333" y="526"/>
                  </a:lnTo>
                  <a:lnTo>
                    <a:pt x="333" y="523"/>
                  </a:lnTo>
                  <a:lnTo>
                    <a:pt x="332" y="523"/>
                  </a:lnTo>
                  <a:lnTo>
                    <a:pt x="330" y="521"/>
                  </a:lnTo>
                  <a:lnTo>
                    <a:pt x="330" y="520"/>
                  </a:lnTo>
                  <a:lnTo>
                    <a:pt x="330" y="520"/>
                  </a:lnTo>
                  <a:lnTo>
                    <a:pt x="330" y="521"/>
                  </a:lnTo>
                  <a:lnTo>
                    <a:pt x="330" y="523"/>
                  </a:lnTo>
                  <a:lnTo>
                    <a:pt x="332" y="524"/>
                  </a:lnTo>
                  <a:lnTo>
                    <a:pt x="332" y="526"/>
                  </a:lnTo>
                  <a:lnTo>
                    <a:pt x="330" y="527"/>
                  </a:lnTo>
                  <a:lnTo>
                    <a:pt x="330" y="529"/>
                  </a:lnTo>
                  <a:lnTo>
                    <a:pt x="330" y="531"/>
                  </a:lnTo>
                  <a:lnTo>
                    <a:pt x="328" y="531"/>
                  </a:lnTo>
                  <a:lnTo>
                    <a:pt x="328" y="531"/>
                  </a:lnTo>
                  <a:lnTo>
                    <a:pt x="328" y="532"/>
                  </a:lnTo>
                  <a:lnTo>
                    <a:pt x="327" y="534"/>
                  </a:lnTo>
                  <a:lnTo>
                    <a:pt x="327" y="535"/>
                  </a:lnTo>
                  <a:lnTo>
                    <a:pt x="327" y="535"/>
                  </a:lnTo>
                  <a:lnTo>
                    <a:pt x="327" y="537"/>
                  </a:lnTo>
                  <a:lnTo>
                    <a:pt x="324" y="538"/>
                  </a:lnTo>
                  <a:lnTo>
                    <a:pt x="320" y="540"/>
                  </a:lnTo>
                  <a:lnTo>
                    <a:pt x="319" y="542"/>
                  </a:lnTo>
                  <a:lnTo>
                    <a:pt x="319" y="543"/>
                  </a:lnTo>
                  <a:lnTo>
                    <a:pt x="319" y="545"/>
                  </a:lnTo>
                  <a:lnTo>
                    <a:pt x="317" y="546"/>
                  </a:lnTo>
                  <a:lnTo>
                    <a:pt x="316" y="549"/>
                  </a:lnTo>
                  <a:lnTo>
                    <a:pt x="316" y="551"/>
                  </a:lnTo>
                  <a:lnTo>
                    <a:pt x="317" y="553"/>
                  </a:lnTo>
                  <a:lnTo>
                    <a:pt x="317" y="554"/>
                  </a:lnTo>
                  <a:lnTo>
                    <a:pt x="316" y="554"/>
                  </a:lnTo>
                  <a:lnTo>
                    <a:pt x="316" y="556"/>
                  </a:lnTo>
                  <a:lnTo>
                    <a:pt x="314" y="557"/>
                  </a:lnTo>
                  <a:lnTo>
                    <a:pt x="311" y="565"/>
                  </a:lnTo>
                  <a:lnTo>
                    <a:pt x="309" y="570"/>
                  </a:lnTo>
                  <a:lnTo>
                    <a:pt x="308" y="572"/>
                  </a:lnTo>
                  <a:lnTo>
                    <a:pt x="306" y="573"/>
                  </a:lnTo>
                  <a:lnTo>
                    <a:pt x="300" y="579"/>
                  </a:lnTo>
                  <a:lnTo>
                    <a:pt x="298" y="579"/>
                  </a:lnTo>
                  <a:lnTo>
                    <a:pt x="298" y="578"/>
                  </a:lnTo>
                  <a:lnTo>
                    <a:pt x="297" y="578"/>
                  </a:lnTo>
                  <a:lnTo>
                    <a:pt x="297" y="578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8" y="576"/>
                  </a:lnTo>
                  <a:lnTo>
                    <a:pt x="298" y="575"/>
                  </a:lnTo>
                  <a:lnTo>
                    <a:pt x="298" y="573"/>
                  </a:lnTo>
                  <a:lnTo>
                    <a:pt x="298" y="572"/>
                  </a:lnTo>
                  <a:lnTo>
                    <a:pt x="298" y="570"/>
                  </a:lnTo>
                  <a:lnTo>
                    <a:pt x="298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2" y="568"/>
                  </a:lnTo>
                  <a:lnTo>
                    <a:pt x="302" y="567"/>
                  </a:lnTo>
                  <a:lnTo>
                    <a:pt x="303" y="565"/>
                  </a:lnTo>
                  <a:lnTo>
                    <a:pt x="303" y="564"/>
                  </a:lnTo>
                  <a:lnTo>
                    <a:pt x="305" y="564"/>
                  </a:lnTo>
                  <a:lnTo>
                    <a:pt x="305" y="564"/>
                  </a:lnTo>
                  <a:lnTo>
                    <a:pt x="305" y="565"/>
                  </a:lnTo>
                  <a:lnTo>
                    <a:pt x="306" y="565"/>
                  </a:lnTo>
                  <a:lnTo>
                    <a:pt x="306" y="565"/>
                  </a:lnTo>
                  <a:lnTo>
                    <a:pt x="308" y="565"/>
                  </a:lnTo>
                  <a:lnTo>
                    <a:pt x="308" y="565"/>
                  </a:lnTo>
                  <a:lnTo>
                    <a:pt x="308" y="564"/>
                  </a:lnTo>
                  <a:lnTo>
                    <a:pt x="309" y="564"/>
                  </a:lnTo>
                  <a:lnTo>
                    <a:pt x="309" y="562"/>
                  </a:lnTo>
                  <a:lnTo>
                    <a:pt x="309" y="561"/>
                  </a:lnTo>
                  <a:lnTo>
                    <a:pt x="311" y="561"/>
                  </a:lnTo>
                  <a:lnTo>
                    <a:pt x="311" y="559"/>
                  </a:lnTo>
                  <a:lnTo>
                    <a:pt x="311" y="559"/>
                  </a:lnTo>
                  <a:lnTo>
                    <a:pt x="309" y="559"/>
                  </a:lnTo>
                  <a:lnTo>
                    <a:pt x="309" y="557"/>
                  </a:lnTo>
                  <a:lnTo>
                    <a:pt x="309" y="556"/>
                  </a:lnTo>
                  <a:lnTo>
                    <a:pt x="309" y="554"/>
                  </a:lnTo>
                  <a:lnTo>
                    <a:pt x="309" y="55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7"/>
                  </a:lnTo>
                  <a:lnTo>
                    <a:pt x="306" y="557"/>
                  </a:lnTo>
                  <a:lnTo>
                    <a:pt x="305" y="559"/>
                  </a:lnTo>
                  <a:lnTo>
                    <a:pt x="305" y="559"/>
                  </a:lnTo>
                  <a:lnTo>
                    <a:pt x="305" y="561"/>
                  </a:lnTo>
                  <a:lnTo>
                    <a:pt x="303" y="561"/>
                  </a:lnTo>
                  <a:lnTo>
                    <a:pt x="303" y="562"/>
                  </a:lnTo>
                  <a:lnTo>
                    <a:pt x="302" y="562"/>
                  </a:lnTo>
                  <a:lnTo>
                    <a:pt x="302" y="561"/>
                  </a:lnTo>
                  <a:lnTo>
                    <a:pt x="300" y="561"/>
                  </a:lnTo>
                  <a:lnTo>
                    <a:pt x="297" y="559"/>
                  </a:lnTo>
                  <a:lnTo>
                    <a:pt x="295" y="557"/>
                  </a:lnTo>
                  <a:lnTo>
                    <a:pt x="295" y="556"/>
                  </a:lnTo>
                  <a:lnTo>
                    <a:pt x="294" y="554"/>
                  </a:lnTo>
                  <a:lnTo>
                    <a:pt x="294" y="553"/>
                  </a:lnTo>
                  <a:lnTo>
                    <a:pt x="294" y="553"/>
                  </a:lnTo>
                  <a:lnTo>
                    <a:pt x="294" y="551"/>
                  </a:lnTo>
                  <a:lnTo>
                    <a:pt x="292" y="551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89" y="549"/>
                  </a:lnTo>
                  <a:lnTo>
                    <a:pt x="287" y="548"/>
                  </a:lnTo>
                  <a:lnTo>
                    <a:pt x="284" y="546"/>
                  </a:lnTo>
                  <a:lnTo>
                    <a:pt x="283" y="545"/>
                  </a:lnTo>
                  <a:lnTo>
                    <a:pt x="283" y="543"/>
                  </a:lnTo>
                  <a:lnTo>
                    <a:pt x="281" y="543"/>
                  </a:lnTo>
                  <a:lnTo>
                    <a:pt x="278" y="542"/>
                  </a:lnTo>
                  <a:lnTo>
                    <a:pt x="275" y="540"/>
                  </a:lnTo>
                  <a:lnTo>
                    <a:pt x="275" y="540"/>
                  </a:lnTo>
                  <a:lnTo>
                    <a:pt x="273" y="540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7"/>
                  </a:lnTo>
                  <a:lnTo>
                    <a:pt x="270" y="537"/>
                  </a:lnTo>
                  <a:lnTo>
                    <a:pt x="270" y="535"/>
                  </a:lnTo>
                  <a:lnTo>
                    <a:pt x="268" y="534"/>
                  </a:lnTo>
                  <a:lnTo>
                    <a:pt x="267" y="534"/>
                  </a:lnTo>
                  <a:lnTo>
                    <a:pt x="267" y="532"/>
                  </a:lnTo>
                  <a:lnTo>
                    <a:pt x="267" y="532"/>
                  </a:lnTo>
                  <a:lnTo>
                    <a:pt x="267" y="534"/>
                  </a:lnTo>
                  <a:lnTo>
                    <a:pt x="265" y="534"/>
                  </a:lnTo>
                  <a:lnTo>
                    <a:pt x="265" y="534"/>
                  </a:lnTo>
                  <a:lnTo>
                    <a:pt x="265" y="535"/>
                  </a:lnTo>
                  <a:lnTo>
                    <a:pt x="264" y="535"/>
                  </a:lnTo>
                  <a:lnTo>
                    <a:pt x="264" y="537"/>
                  </a:lnTo>
                  <a:lnTo>
                    <a:pt x="262" y="537"/>
                  </a:lnTo>
                  <a:lnTo>
                    <a:pt x="261" y="537"/>
                  </a:lnTo>
                  <a:lnTo>
                    <a:pt x="261" y="535"/>
                  </a:lnTo>
                  <a:lnTo>
                    <a:pt x="261" y="535"/>
                  </a:lnTo>
                  <a:lnTo>
                    <a:pt x="261" y="532"/>
                  </a:lnTo>
                  <a:lnTo>
                    <a:pt x="261" y="532"/>
                  </a:lnTo>
                  <a:lnTo>
                    <a:pt x="259" y="531"/>
                  </a:lnTo>
                  <a:lnTo>
                    <a:pt x="259" y="529"/>
                  </a:lnTo>
                  <a:lnTo>
                    <a:pt x="256" y="526"/>
                  </a:lnTo>
                  <a:lnTo>
                    <a:pt x="251" y="523"/>
                  </a:lnTo>
                  <a:lnTo>
                    <a:pt x="250" y="521"/>
                  </a:lnTo>
                  <a:lnTo>
                    <a:pt x="248" y="521"/>
                  </a:lnTo>
                  <a:lnTo>
                    <a:pt x="246" y="521"/>
                  </a:lnTo>
                  <a:lnTo>
                    <a:pt x="245" y="521"/>
                  </a:lnTo>
                  <a:lnTo>
                    <a:pt x="245" y="523"/>
                  </a:lnTo>
                  <a:lnTo>
                    <a:pt x="243" y="524"/>
                  </a:lnTo>
                  <a:lnTo>
                    <a:pt x="242" y="524"/>
                  </a:lnTo>
                  <a:lnTo>
                    <a:pt x="238" y="523"/>
                  </a:lnTo>
                  <a:lnTo>
                    <a:pt x="238" y="523"/>
                  </a:lnTo>
                  <a:lnTo>
                    <a:pt x="238" y="521"/>
                  </a:lnTo>
                  <a:lnTo>
                    <a:pt x="242" y="520"/>
                  </a:lnTo>
                  <a:lnTo>
                    <a:pt x="242" y="518"/>
                  </a:lnTo>
                  <a:lnTo>
                    <a:pt x="242" y="516"/>
                  </a:lnTo>
                  <a:lnTo>
                    <a:pt x="243" y="516"/>
                  </a:lnTo>
                  <a:lnTo>
                    <a:pt x="245" y="515"/>
                  </a:lnTo>
                  <a:lnTo>
                    <a:pt x="248" y="513"/>
                  </a:lnTo>
                  <a:lnTo>
                    <a:pt x="250" y="510"/>
                  </a:lnTo>
                  <a:lnTo>
                    <a:pt x="251" y="509"/>
                  </a:lnTo>
                  <a:lnTo>
                    <a:pt x="253" y="507"/>
                  </a:lnTo>
                  <a:lnTo>
                    <a:pt x="253" y="505"/>
                  </a:lnTo>
                  <a:lnTo>
                    <a:pt x="254" y="505"/>
                  </a:lnTo>
                  <a:lnTo>
                    <a:pt x="256" y="504"/>
                  </a:lnTo>
                  <a:lnTo>
                    <a:pt x="256" y="501"/>
                  </a:lnTo>
                  <a:lnTo>
                    <a:pt x="257" y="499"/>
                  </a:lnTo>
                  <a:lnTo>
                    <a:pt x="259" y="497"/>
                  </a:lnTo>
                  <a:lnTo>
                    <a:pt x="261" y="497"/>
                  </a:lnTo>
                  <a:lnTo>
                    <a:pt x="261" y="496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4" y="493"/>
                  </a:lnTo>
                  <a:lnTo>
                    <a:pt x="264" y="494"/>
                  </a:lnTo>
                  <a:lnTo>
                    <a:pt x="265" y="494"/>
                  </a:lnTo>
                  <a:lnTo>
                    <a:pt x="265" y="494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1"/>
                  </a:lnTo>
                  <a:lnTo>
                    <a:pt x="267" y="490"/>
                  </a:lnTo>
                  <a:lnTo>
                    <a:pt x="268" y="490"/>
                  </a:lnTo>
                  <a:lnTo>
                    <a:pt x="270" y="488"/>
                  </a:lnTo>
                  <a:lnTo>
                    <a:pt x="270" y="488"/>
                  </a:lnTo>
                  <a:lnTo>
                    <a:pt x="272" y="486"/>
                  </a:lnTo>
                  <a:lnTo>
                    <a:pt x="275" y="486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8" y="482"/>
                  </a:lnTo>
                  <a:lnTo>
                    <a:pt x="278" y="482"/>
                  </a:lnTo>
                  <a:lnTo>
                    <a:pt x="279" y="480"/>
                  </a:lnTo>
                  <a:lnTo>
                    <a:pt x="279" y="480"/>
                  </a:lnTo>
                  <a:lnTo>
                    <a:pt x="281" y="480"/>
                  </a:lnTo>
                  <a:lnTo>
                    <a:pt x="281" y="480"/>
                  </a:lnTo>
                  <a:lnTo>
                    <a:pt x="283" y="480"/>
                  </a:lnTo>
                  <a:lnTo>
                    <a:pt x="283" y="480"/>
                  </a:lnTo>
                  <a:lnTo>
                    <a:pt x="284" y="480"/>
                  </a:lnTo>
                  <a:lnTo>
                    <a:pt x="286" y="479"/>
                  </a:lnTo>
                  <a:lnTo>
                    <a:pt x="286" y="479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9" y="477"/>
                  </a:lnTo>
                  <a:lnTo>
                    <a:pt x="289" y="477"/>
                  </a:lnTo>
                  <a:lnTo>
                    <a:pt x="291" y="475"/>
                  </a:lnTo>
                  <a:lnTo>
                    <a:pt x="292" y="475"/>
                  </a:lnTo>
                  <a:lnTo>
                    <a:pt x="292" y="474"/>
                  </a:lnTo>
                  <a:lnTo>
                    <a:pt x="294" y="472"/>
                  </a:lnTo>
                  <a:lnTo>
                    <a:pt x="294" y="471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68"/>
                  </a:lnTo>
                  <a:lnTo>
                    <a:pt x="294" y="464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61"/>
                  </a:lnTo>
                  <a:lnTo>
                    <a:pt x="294" y="458"/>
                  </a:lnTo>
                  <a:lnTo>
                    <a:pt x="292" y="457"/>
                  </a:lnTo>
                  <a:lnTo>
                    <a:pt x="292" y="453"/>
                  </a:lnTo>
                  <a:lnTo>
                    <a:pt x="292" y="452"/>
                  </a:lnTo>
                  <a:lnTo>
                    <a:pt x="291" y="452"/>
                  </a:lnTo>
                  <a:lnTo>
                    <a:pt x="291" y="450"/>
                  </a:lnTo>
                  <a:lnTo>
                    <a:pt x="289" y="450"/>
                  </a:lnTo>
                  <a:lnTo>
                    <a:pt x="289" y="450"/>
                  </a:lnTo>
                  <a:lnTo>
                    <a:pt x="287" y="450"/>
                  </a:lnTo>
                  <a:lnTo>
                    <a:pt x="287" y="450"/>
                  </a:lnTo>
                  <a:lnTo>
                    <a:pt x="286" y="450"/>
                  </a:lnTo>
                  <a:lnTo>
                    <a:pt x="286" y="450"/>
                  </a:lnTo>
                  <a:lnTo>
                    <a:pt x="284" y="450"/>
                  </a:lnTo>
                  <a:lnTo>
                    <a:pt x="284" y="452"/>
                  </a:lnTo>
                  <a:lnTo>
                    <a:pt x="283" y="452"/>
                  </a:lnTo>
                  <a:lnTo>
                    <a:pt x="283" y="450"/>
                  </a:lnTo>
                  <a:lnTo>
                    <a:pt x="281" y="450"/>
                  </a:lnTo>
                  <a:lnTo>
                    <a:pt x="281" y="449"/>
                  </a:lnTo>
                  <a:lnTo>
                    <a:pt x="283" y="445"/>
                  </a:lnTo>
                  <a:lnTo>
                    <a:pt x="284" y="444"/>
                  </a:lnTo>
                  <a:lnTo>
                    <a:pt x="284" y="442"/>
                  </a:lnTo>
                  <a:lnTo>
                    <a:pt x="284" y="439"/>
                  </a:lnTo>
                  <a:lnTo>
                    <a:pt x="286" y="434"/>
                  </a:lnTo>
                  <a:lnTo>
                    <a:pt x="286" y="431"/>
                  </a:lnTo>
                  <a:lnTo>
                    <a:pt x="286" y="430"/>
                  </a:lnTo>
                  <a:lnTo>
                    <a:pt x="286" y="428"/>
                  </a:lnTo>
                  <a:lnTo>
                    <a:pt x="286" y="428"/>
                  </a:lnTo>
                  <a:lnTo>
                    <a:pt x="287" y="427"/>
                  </a:lnTo>
                  <a:lnTo>
                    <a:pt x="284" y="427"/>
                  </a:lnTo>
                  <a:lnTo>
                    <a:pt x="284" y="425"/>
                  </a:lnTo>
                  <a:lnTo>
                    <a:pt x="283" y="425"/>
                  </a:lnTo>
                  <a:lnTo>
                    <a:pt x="281" y="423"/>
                  </a:lnTo>
                  <a:lnTo>
                    <a:pt x="281" y="423"/>
                  </a:lnTo>
                  <a:lnTo>
                    <a:pt x="279" y="425"/>
                  </a:lnTo>
                  <a:lnTo>
                    <a:pt x="278" y="425"/>
                  </a:lnTo>
                  <a:lnTo>
                    <a:pt x="276" y="425"/>
                  </a:lnTo>
                  <a:lnTo>
                    <a:pt x="276" y="427"/>
                  </a:lnTo>
                  <a:lnTo>
                    <a:pt x="275" y="427"/>
                  </a:lnTo>
                  <a:lnTo>
                    <a:pt x="273" y="427"/>
                  </a:lnTo>
                  <a:lnTo>
                    <a:pt x="272" y="427"/>
                  </a:lnTo>
                  <a:lnTo>
                    <a:pt x="270" y="427"/>
                  </a:lnTo>
                  <a:lnTo>
                    <a:pt x="270" y="425"/>
                  </a:lnTo>
                  <a:lnTo>
                    <a:pt x="270" y="425"/>
                  </a:lnTo>
                  <a:lnTo>
                    <a:pt x="270" y="423"/>
                  </a:lnTo>
                  <a:lnTo>
                    <a:pt x="268" y="422"/>
                  </a:lnTo>
                  <a:lnTo>
                    <a:pt x="268" y="420"/>
                  </a:lnTo>
                  <a:lnTo>
                    <a:pt x="268" y="420"/>
                  </a:lnTo>
                  <a:lnTo>
                    <a:pt x="268" y="419"/>
                  </a:lnTo>
                  <a:lnTo>
                    <a:pt x="268" y="419"/>
                  </a:lnTo>
                  <a:lnTo>
                    <a:pt x="268" y="417"/>
                  </a:lnTo>
                  <a:lnTo>
                    <a:pt x="268" y="417"/>
                  </a:lnTo>
                  <a:lnTo>
                    <a:pt x="267" y="416"/>
                  </a:lnTo>
                  <a:lnTo>
                    <a:pt x="268" y="416"/>
                  </a:lnTo>
                  <a:lnTo>
                    <a:pt x="267" y="414"/>
                  </a:lnTo>
                  <a:lnTo>
                    <a:pt x="267" y="412"/>
                  </a:lnTo>
                  <a:lnTo>
                    <a:pt x="267" y="412"/>
                  </a:lnTo>
                  <a:lnTo>
                    <a:pt x="267" y="411"/>
                  </a:lnTo>
                  <a:lnTo>
                    <a:pt x="267" y="409"/>
                  </a:lnTo>
                  <a:lnTo>
                    <a:pt x="267" y="408"/>
                  </a:lnTo>
                  <a:lnTo>
                    <a:pt x="267" y="408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5" y="405"/>
                  </a:lnTo>
                  <a:lnTo>
                    <a:pt x="265" y="405"/>
                  </a:lnTo>
                  <a:lnTo>
                    <a:pt x="265" y="403"/>
                  </a:lnTo>
                  <a:lnTo>
                    <a:pt x="264" y="401"/>
                  </a:lnTo>
                  <a:lnTo>
                    <a:pt x="264" y="401"/>
                  </a:lnTo>
                  <a:lnTo>
                    <a:pt x="262" y="401"/>
                  </a:lnTo>
                  <a:lnTo>
                    <a:pt x="261" y="400"/>
                  </a:lnTo>
                  <a:lnTo>
                    <a:pt x="261" y="400"/>
                  </a:lnTo>
                  <a:lnTo>
                    <a:pt x="259" y="400"/>
                  </a:lnTo>
                  <a:lnTo>
                    <a:pt x="257" y="400"/>
                  </a:lnTo>
                  <a:lnTo>
                    <a:pt x="257" y="400"/>
                  </a:lnTo>
                  <a:lnTo>
                    <a:pt x="256" y="398"/>
                  </a:lnTo>
                  <a:lnTo>
                    <a:pt x="256" y="398"/>
                  </a:lnTo>
                  <a:lnTo>
                    <a:pt x="254" y="397"/>
                  </a:lnTo>
                  <a:lnTo>
                    <a:pt x="254" y="398"/>
                  </a:lnTo>
                  <a:lnTo>
                    <a:pt x="253" y="398"/>
                  </a:lnTo>
                  <a:lnTo>
                    <a:pt x="253" y="398"/>
                  </a:lnTo>
                  <a:lnTo>
                    <a:pt x="253" y="400"/>
                  </a:lnTo>
                  <a:lnTo>
                    <a:pt x="251" y="400"/>
                  </a:lnTo>
                  <a:lnTo>
                    <a:pt x="250" y="400"/>
                  </a:lnTo>
                  <a:lnTo>
                    <a:pt x="250" y="400"/>
                  </a:lnTo>
                  <a:lnTo>
                    <a:pt x="248" y="400"/>
                  </a:lnTo>
                  <a:lnTo>
                    <a:pt x="246" y="400"/>
                  </a:lnTo>
                  <a:lnTo>
                    <a:pt x="245" y="400"/>
                  </a:lnTo>
                  <a:lnTo>
                    <a:pt x="243" y="400"/>
                  </a:lnTo>
                  <a:lnTo>
                    <a:pt x="242" y="400"/>
                  </a:lnTo>
                  <a:lnTo>
                    <a:pt x="242" y="400"/>
                  </a:lnTo>
                  <a:lnTo>
                    <a:pt x="240" y="400"/>
                  </a:lnTo>
                  <a:lnTo>
                    <a:pt x="238" y="398"/>
                  </a:lnTo>
                  <a:lnTo>
                    <a:pt x="237" y="398"/>
                  </a:lnTo>
                  <a:lnTo>
                    <a:pt x="237" y="398"/>
                  </a:lnTo>
                  <a:lnTo>
                    <a:pt x="235" y="398"/>
                  </a:lnTo>
                  <a:lnTo>
                    <a:pt x="235" y="398"/>
                  </a:lnTo>
                  <a:lnTo>
                    <a:pt x="234" y="398"/>
                  </a:lnTo>
                  <a:lnTo>
                    <a:pt x="232" y="398"/>
                  </a:lnTo>
                  <a:lnTo>
                    <a:pt x="232" y="397"/>
                  </a:lnTo>
                  <a:lnTo>
                    <a:pt x="232" y="397"/>
                  </a:lnTo>
                  <a:lnTo>
                    <a:pt x="232" y="395"/>
                  </a:lnTo>
                  <a:lnTo>
                    <a:pt x="234" y="395"/>
                  </a:lnTo>
                  <a:lnTo>
                    <a:pt x="234" y="393"/>
                  </a:lnTo>
                  <a:lnTo>
                    <a:pt x="234" y="393"/>
                  </a:lnTo>
                  <a:lnTo>
                    <a:pt x="234" y="392"/>
                  </a:lnTo>
                  <a:lnTo>
                    <a:pt x="234" y="392"/>
                  </a:lnTo>
                  <a:lnTo>
                    <a:pt x="234" y="390"/>
                  </a:lnTo>
                  <a:lnTo>
                    <a:pt x="234" y="390"/>
                  </a:lnTo>
                  <a:lnTo>
                    <a:pt x="234" y="389"/>
                  </a:lnTo>
                  <a:lnTo>
                    <a:pt x="234" y="389"/>
                  </a:lnTo>
                  <a:lnTo>
                    <a:pt x="234" y="387"/>
                  </a:lnTo>
                  <a:lnTo>
                    <a:pt x="234" y="387"/>
                  </a:lnTo>
                  <a:lnTo>
                    <a:pt x="234" y="386"/>
                  </a:lnTo>
                  <a:lnTo>
                    <a:pt x="234" y="386"/>
                  </a:lnTo>
                  <a:lnTo>
                    <a:pt x="234" y="384"/>
                  </a:lnTo>
                  <a:lnTo>
                    <a:pt x="235" y="382"/>
                  </a:lnTo>
                  <a:lnTo>
                    <a:pt x="235" y="381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6"/>
                  </a:lnTo>
                  <a:lnTo>
                    <a:pt x="232" y="376"/>
                  </a:lnTo>
                  <a:lnTo>
                    <a:pt x="232" y="376"/>
                  </a:lnTo>
                  <a:lnTo>
                    <a:pt x="232" y="375"/>
                  </a:lnTo>
                  <a:lnTo>
                    <a:pt x="232" y="375"/>
                  </a:lnTo>
                  <a:lnTo>
                    <a:pt x="232" y="373"/>
                  </a:lnTo>
                  <a:lnTo>
                    <a:pt x="232" y="373"/>
                  </a:lnTo>
                  <a:lnTo>
                    <a:pt x="232" y="371"/>
                  </a:lnTo>
                  <a:lnTo>
                    <a:pt x="231" y="371"/>
                  </a:lnTo>
                  <a:lnTo>
                    <a:pt x="231" y="370"/>
                  </a:lnTo>
                  <a:lnTo>
                    <a:pt x="231" y="370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2" y="367"/>
                  </a:lnTo>
                  <a:lnTo>
                    <a:pt x="232" y="367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2" y="364"/>
                  </a:lnTo>
                  <a:lnTo>
                    <a:pt x="231" y="362"/>
                  </a:lnTo>
                  <a:lnTo>
                    <a:pt x="231" y="360"/>
                  </a:lnTo>
                  <a:lnTo>
                    <a:pt x="232" y="357"/>
                  </a:lnTo>
                  <a:lnTo>
                    <a:pt x="234" y="354"/>
                  </a:lnTo>
                  <a:lnTo>
                    <a:pt x="235" y="353"/>
                  </a:lnTo>
                  <a:lnTo>
                    <a:pt x="235" y="353"/>
                  </a:lnTo>
                  <a:lnTo>
                    <a:pt x="237" y="353"/>
                  </a:lnTo>
                  <a:lnTo>
                    <a:pt x="237" y="351"/>
                  </a:lnTo>
                  <a:lnTo>
                    <a:pt x="237" y="349"/>
                  </a:lnTo>
                  <a:lnTo>
                    <a:pt x="235" y="349"/>
                  </a:lnTo>
                  <a:lnTo>
                    <a:pt x="237" y="348"/>
                  </a:lnTo>
                  <a:lnTo>
                    <a:pt x="237" y="343"/>
                  </a:lnTo>
                  <a:lnTo>
                    <a:pt x="238" y="340"/>
                  </a:lnTo>
                  <a:lnTo>
                    <a:pt x="238" y="340"/>
                  </a:lnTo>
                  <a:lnTo>
                    <a:pt x="240" y="340"/>
                  </a:lnTo>
                  <a:lnTo>
                    <a:pt x="240" y="340"/>
                  </a:lnTo>
                  <a:lnTo>
                    <a:pt x="238" y="340"/>
                  </a:lnTo>
                  <a:lnTo>
                    <a:pt x="238" y="338"/>
                  </a:lnTo>
                  <a:lnTo>
                    <a:pt x="237" y="335"/>
                  </a:lnTo>
                  <a:lnTo>
                    <a:pt x="235" y="332"/>
                  </a:lnTo>
                  <a:lnTo>
                    <a:pt x="235" y="330"/>
                  </a:lnTo>
                  <a:lnTo>
                    <a:pt x="235" y="329"/>
                  </a:lnTo>
                  <a:lnTo>
                    <a:pt x="234" y="329"/>
                  </a:lnTo>
                  <a:lnTo>
                    <a:pt x="232" y="329"/>
                  </a:lnTo>
                  <a:lnTo>
                    <a:pt x="229" y="327"/>
                  </a:lnTo>
                  <a:lnTo>
                    <a:pt x="227" y="326"/>
                  </a:lnTo>
                  <a:lnTo>
                    <a:pt x="226" y="326"/>
                  </a:lnTo>
                  <a:lnTo>
                    <a:pt x="226" y="323"/>
                  </a:lnTo>
                  <a:lnTo>
                    <a:pt x="226" y="321"/>
                  </a:lnTo>
                  <a:lnTo>
                    <a:pt x="226" y="318"/>
                  </a:lnTo>
                  <a:lnTo>
                    <a:pt x="226" y="316"/>
                  </a:lnTo>
                  <a:lnTo>
                    <a:pt x="227" y="315"/>
                  </a:lnTo>
                  <a:lnTo>
                    <a:pt x="227" y="313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4" y="312"/>
                  </a:lnTo>
                  <a:lnTo>
                    <a:pt x="218" y="312"/>
                  </a:lnTo>
                  <a:lnTo>
                    <a:pt x="212" y="312"/>
                  </a:lnTo>
                  <a:lnTo>
                    <a:pt x="205" y="312"/>
                  </a:lnTo>
                  <a:lnTo>
                    <a:pt x="201" y="312"/>
                  </a:lnTo>
                  <a:lnTo>
                    <a:pt x="201" y="308"/>
                  </a:lnTo>
                  <a:lnTo>
                    <a:pt x="201" y="305"/>
                  </a:lnTo>
                  <a:lnTo>
                    <a:pt x="201" y="304"/>
                  </a:lnTo>
                  <a:lnTo>
                    <a:pt x="201" y="299"/>
                  </a:lnTo>
                  <a:lnTo>
                    <a:pt x="197" y="297"/>
                  </a:lnTo>
                  <a:lnTo>
                    <a:pt x="196" y="294"/>
                  </a:lnTo>
                  <a:lnTo>
                    <a:pt x="194" y="294"/>
                  </a:lnTo>
                  <a:lnTo>
                    <a:pt x="197" y="294"/>
                  </a:lnTo>
                  <a:lnTo>
                    <a:pt x="199" y="294"/>
                  </a:lnTo>
                  <a:lnTo>
                    <a:pt x="199" y="286"/>
                  </a:lnTo>
                  <a:lnTo>
                    <a:pt x="199" y="286"/>
                  </a:lnTo>
                  <a:lnTo>
                    <a:pt x="197" y="283"/>
                  </a:lnTo>
                  <a:lnTo>
                    <a:pt x="197" y="282"/>
                  </a:lnTo>
                  <a:lnTo>
                    <a:pt x="197" y="282"/>
                  </a:lnTo>
                  <a:lnTo>
                    <a:pt x="196" y="280"/>
                  </a:lnTo>
                  <a:lnTo>
                    <a:pt x="196" y="280"/>
                  </a:lnTo>
                  <a:lnTo>
                    <a:pt x="197" y="278"/>
                  </a:lnTo>
                  <a:lnTo>
                    <a:pt x="197" y="278"/>
                  </a:lnTo>
                  <a:lnTo>
                    <a:pt x="197" y="277"/>
                  </a:lnTo>
                  <a:lnTo>
                    <a:pt x="197" y="275"/>
                  </a:lnTo>
                  <a:lnTo>
                    <a:pt x="196" y="274"/>
                  </a:lnTo>
                  <a:lnTo>
                    <a:pt x="194" y="274"/>
                  </a:lnTo>
                  <a:lnTo>
                    <a:pt x="193" y="272"/>
                  </a:lnTo>
                  <a:lnTo>
                    <a:pt x="190" y="271"/>
                  </a:lnTo>
                  <a:lnTo>
                    <a:pt x="188" y="271"/>
                  </a:lnTo>
                  <a:lnTo>
                    <a:pt x="186" y="271"/>
                  </a:lnTo>
                  <a:lnTo>
                    <a:pt x="183" y="271"/>
                  </a:lnTo>
                  <a:lnTo>
                    <a:pt x="182" y="271"/>
                  </a:lnTo>
                  <a:lnTo>
                    <a:pt x="180" y="271"/>
                  </a:lnTo>
                  <a:lnTo>
                    <a:pt x="177" y="271"/>
                  </a:lnTo>
                  <a:lnTo>
                    <a:pt x="177" y="269"/>
                  </a:lnTo>
                  <a:lnTo>
                    <a:pt x="175" y="269"/>
                  </a:lnTo>
                  <a:lnTo>
                    <a:pt x="174" y="266"/>
                  </a:lnTo>
                  <a:lnTo>
                    <a:pt x="172" y="266"/>
                  </a:lnTo>
                  <a:lnTo>
                    <a:pt x="172" y="264"/>
                  </a:lnTo>
                  <a:lnTo>
                    <a:pt x="171" y="264"/>
                  </a:lnTo>
                  <a:lnTo>
                    <a:pt x="169" y="264"/>
                  </a:lnTo>
                  <a:lnTo>
                    <a:pt x="168" y="264"/>
                  </a:lnTo>
                  <a:lnTo>
                    <a:pt x="164" y="263"/>
                  </a:lnTo>
                  <a:lnTo>
                    <a:pt x="163" y="263"/>
                  </a:lnTo>
                  <a:lnTo>
                    <a:pt x="163" y="263"/>
                  </a:lnTo>
                  <a:lnTo>
                    <a:pt x="161" y="261"/>
                  </a:lnTo>
                  <a:lnTo>
                    <a:pt x="160" y="260"/>
                  </a:lnTo>
                  <a:lnTo>
                    <a:pt x="160" y="260"/>
                  </a:lnTo>
                  <a:lnTo>
                    <a:pt x="160" y="258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56" y="258"/>
                  </a:lnTo>
                  <a:lnTo>
                    <a:pt x="155" y="258"/>
                  </a:lnTo>
                  <a:lnTo>
                    <a:pt x="153" y="256"/>
                  </a:lnTo>
                  <a:lnTo>
                    <a:pt x="152" y="256"/>
                  </a:lnTo>
                  <a:lnTo>
                    <a:pt x="152" y="256"/>
                  </a:lnTo>
                  <a:lnTo>
                    <a:pt x="150" y="255"/>
                  </a:lnTo>
                  <a:lnTo>
                    <a:pt x="149" y="255"/>
                  </a:lnTo>
                  <a:lnTo>
                    <a:pt x="147" y="256"/>
                  </a:lnTo>
                  <a:lnTo>
                    <a:pt x="145" y="256"/>
                  </a:lnTo>
                  <a:lnTo>
                    <a:pt x="142" y="255"/>
                  </a:lnTo>
                  <a:lnTo>
                    <a:pt x="139" y="255"/>
                  </a:lnTo>
                  <a:lnTo>
                    <a:pt x="139" y="253"/>
                  </a:lnTo>
                  <a:lnTo>
                    <a:pt x="138" y="252"/>
                  </a:lnTo>
                  <a:lnTo>
                    <a:pt x="136" y="252"/>
                  </a:lnTo>
                  <a:lnTo>
                    <a:pt x="136" y="250"/>
                  </a:lnTo>
                  <a:lnTo>
                    <a:pt x="134" y="249"/>
                  </a:lnTo>
                  <a:lnTo>
                    <a:pt x="133" y="249"/>
                  </a:lnTo>
                  <a:lnTo>
                    <a:pt x="133" y="249"/>
                  </a:lnTo>
                  <a:lnTo>
                    <a:pt x="131" y="249"/>
                  </a:lnTo>
                  <a:lnTo>
                    <a:pt x="131" y="247"/>
                  </a:lnTo>
                  <a:lnTo>
                    <a:pt x="131" y="245"/>
                  </a:lnTo>
                  <a:lnTo>
                    <a:pt x="131" y="245"/>
                  </a:lnTo>
                  <a:lnTo>
                    <a:pt x="130" y="244"/>
                  </a:lnTo>
                  <a:lnTo>
                    <a:pt x="130" y="244"/>
                  </a:lnTo>
                  <a:lnTo>
                    <a:pt x="130" y="245"/>
                  </a:lnTo>
                  <a:lnTo>
                    <a:pt x="128" y="245"/>
                  </a:lnTo>
                  <a:lnTo>
                    <a:pt x="128" y="245"/>
                  </a:lnTo>
                  <a:lnTo>
                    <a:pt x="128" y="244"/>
                  </a:lnTo>
                  <a:lnTo>
                    <a:pt x="128" y="244"/>
                  </a:lnTo>
                  <a:lnTo>
                    <a:pt x="128" y="242"/>
                  </a:lnTo>
                  <a:lnTo>
                    <a:pt x="127" y="241"/>
                  </a:lnTo>
                  <a:lnTo>
                    <a:pt x="127" y="241"/>
                  </a:lnTo>
                  <a:lnTo>
                    <a:pt x="127" y="239"/>
                  </a:lnTo>
                  <a:lnTo>
                    <a:pt x="127" y="239"/>
                  </a:lnTo>
                  <a:lnTo>
                    <a:pt x="125" y="238"/>
                  </a:lnTo>
                  <a:lnTo>
                    <a:pt x="125" y="238"/>
                  </a:lnTo>
                  <a:lnTo>
                    <a:pt x="125" y="236"/>
                  </a:lnTo>
                  <a:lnTo>
                    <a:pt x="125" y="236"/>
                  </a:lnTo>
                  <a:lnTo>
                    <a:pt x="127" y="234"/>
                  </a:lnTo>
                  <a:lnTo>
                    <a:pt x="127" y="233"/>
                  </a:lnTo>
                  <a:lnTo>
                    <a:pt x="125" y="230"/>
                  </a:lnTo>
                  <a:lnTo>
                    <a:pt x="125" y="228"/>
                  </a:lnTo>
                  <a:lnTo>
                    <a:pt x="125" y="226"/>
                  </a:lnTo>
                  <a:lnTo>
                    <a:pt x="125" y="226"/>
                  </a:lnTo>
                  <a:lnTo>
                    <a:pt x="125" y="225"/>
                  </a:lnTo>
                  <a:lnTo>
                    <a:pt x="127" y="223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19"/>
                  </a:lnTo>
                  <a:lnTo>
                    <a:pt x="127" y="217"/>
                  </a:lnTo>
                  <a:lnTo>
                    <a:pt x="127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2" y="217"/>
                  </a:lnTo>
                  <a:lnTo>
                    <a:pt x="120" y="215"/>
                  </a:lnTo>
                  <a:lnTo>
                    <a:pt x="117" y="215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6" y="219"/>
                  </a:lnTo>
                  <a:lnTo>
                    <a:pt x="101" y="223"/>
                  </a:lnTo>
                  <a:lnTo>
                    <a:pt x="100" y="223"/>
                  </a:lnTo>
                  <a:lnTo>
                    <a:pt x="98" y="223"/>
                  </a:lnTo>
                  <a:lnTo>
                    <a:pt x="98" y="225"/>
                  </a:lnTo>
                  <a:lnTo>
                    <a:pt x="97" y="225"/>
                  </a:lnTo>
                  <a:lnTo>
                    <a:pt x="93" y="226"/>
                  </a:lnTo>
                  <a:lnTo>
                    <a:pt x="92" y="228"/>
                  </a:lnTo>
                  <a:lnTo>
                    <a:pt x="92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87" y="230"/>
                  </a:lnTo>
                  <a:lnTo>
                    <a:pt x="87" y="230"/>
                  </a:lnTo>
                  <a:lnTo>
                    <a:pt x="86" y="231"/>
                  </a:lnTo>
                  <a:lnTo>
                    <a:pt x="84" y="233"/>
                  </a:lnTo>
                  <a:lnTo>
                    <a:pt x="84" y="233"/>
                  </a:lnTo>
                  <a:lnTo>
                    <a:pt x="82" y="234"/>
                  </a:lnTo>
                  <a:lnTo>
                    <a:pt x="81" y="234"/>
                  </a:lnTo>
                  <a:lnTo>
                    <a:pt x="79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6" y="236"/>
                  </a:lnTo>
                  <a:lnTo>
                    <a:pt x="76" y="234"/>
                  </a:lnTo>
                  <a:lnTo>
                    <a:pt x="76" y="234"/>
                  </a:lnTo>
                  <a:lnTo>
                    <a:pt x="73" y="234"/>
                  </a:lnTo>
                  <a:lnTo>
                    <a:pt x="70" y="233"/>
                  </a:lnTo>
                  <a:lnTo>
                    <a:pt x="67" y="233"/>
                  </a:lnTo>
                  <a:lnTo>
                    <a:pt x="65" y="233"/>
                  </a:lnTo>
                  <a:lnTo>
                    <a:pt x="63" y="233"/>
                  </a:lnTo>
                  <a:lnTo>
                    <a:pt x="62" y="233"/>
                  </a:lnTo>
                  <a:lnTo>
                    <a:pt x="59" y="233"/>
                  </a:lnTo>
                  <a:lnTo>
                    <a:pt x="57" y="233"/>
                  </a:lnTo>
                  <a:lnTo>
                    <a:pt x="56" y="234"/>
                  </a:lnTo>
                  <a:lnTo>
                    <a:pt x="54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1" y="233"/>
                  </a:lnTo>
                  <a:lnTo>
                    <a:pt x="51" y="233"/>
                  </a:lnTo>
                  <a:lnTo>
                    <a:pt x="49" y="234"/>
                  </a:lnTo>
                  <a:lnTo>
                    <a:pt x="49" y="231"/>
                  </a:lnTo>
                  <a:lnTo>
                    <a:pt x="49" y="228"/>
                  </a:lnTo>
                  <a:lnTo>
                    <a:pt x="49" y="225"/>
                  </a:lnTo>
                  <a:lnTo>
                    <a:pt x="49" y="222"/>
                  </a:lnTo>
                  <a:lnTo>
                    <a:pt x="49" y="219"/>
                  </a:lnTo>
                  <a:lnTo>
                    <a:pt x="49" y="217"/>
                  </a:lnTo>
                  <a:lnTo>
                    <a:pt x="51" y="215"/>
                  </a:lnTo>
                  <a:lnTo>
                    <a:pt x="51" y="215"/>
                  </a:lnTo>
                  <a:lnTo>
                    <a:pt x="51" y="214"/>
                  </a:lnTo>
                  <a:lnTo>
                    <a:pt x="51" y="212"/>
                  </a:lnTo>
                  <a:lnTo>
                    <a:pt x="51" y="212"/>
                  </a:lnTo>
                  <a:lnTo>
                    <a:pt x="51" y="211"/>
                  </a:lnTo>
                  <a:lnTo>
                    <a:pt x="49" y="211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4"/>
                  </a:lnTo>
                  <a:lnTo>
                    <a:pt x="45" y="215"/>
                  </a:lnTo>
                  <a:lnTo>
                    <a:pt x="45" y="217"/>
                  </a:lnTo>
                  <a:lnTo>
                    <a:pt x="43" y="217"/>
                  </a:lnTo>
                  <a:lnTo>
                    <a:pt x="41" y="219"/>
                  </a:lnTo>
                  <a:lnTo>
                    <a:pt x="40" y="219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7"/>
                  </a:lnTo>
                  <a:lnTo>
                    <a:pt x="26" y="215"/>
                  </a:lnTo>
                  <a:lnTo>
                    <a:pt x="26" y="215"/>
                  </a:lnTo>
                  <a:lnTo>
                    <a:pt x="26" y="214"/>
                  </a:lnTo>
                  <a:lnTo>
                    <a:pt x="26" y="212"/>
                  </a:lnTo>
                  <a:lnTo>
                    <a:pt x="24" y="212"/>
                  </a:lnTo>
                  <a:lnTo>
                    <a:pt x="22" y="212"/>
                  </a:lnTo>
                  <a:lnTo>
                    <a:pt x="21" y="211"/>
                  </a:lnTo>
                  <a:lnTo>
                    <a:pt x="18" y="211"/>
                  </a:lnTo>
                  <a:lnTo>
                    <a:pt x="15" y="211"/>
                  </a:lnTo>
                  <a:lnTo>
                    <a:pt x="13" y="211"/>
                  </a:lnTo>
                  <a:lnTo>
                    <a:pt x="15" y="209"/>
                  </a:lnTo>
                  <a:lnTo>
                    <a:pt x="16" y="206"/>
                  </a:lnTo>
                  <a:lnTo>
                    <a:pt x="16" y="204"/>
                  </a:lnTo>
                  <a:lnTo>
                    <a:pt x="15" y="203"/>
                  </a:lnTo>
                  <a:lnTo>
                    <a:pt x="13" y="203"/>
                  </a:lnTo>
                  <a:lnTo>
                    <a:pt x="13" y="201"/>
                  </a:lnTo>
                  <a:lnTo>
                    <a:pt x="11" y="200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7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6"/>
                  </a:lnTo>
                  <a:lnTo>
                    <a:pt x="2" y="186"/>
                  </a:lnTo>
                  <a:lnTo>
                    <a:pt x="2" y="184"/>
                  </a:lnTo>
                  <a:lnTo>
                    <a:pt x="0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79"/>
                  </a:lnTo>
                  <a:lnTo>
                    <a:pt x="5" y="178"/>
                  </a:lnTo>
                  <a:lnTo>
                    <a:pt x="4" y="178"/>
                  </a:lnTo>
                  <a:lnTo>
                    <a:pt x="4" y="178"/>
                  </a:lnTo>
                  <a:lnTo>
                    <a:pt x="4" y="176"/>
                  </a:lnTo>
                  <a:lnTo>
                    <a:pt x="5" y="175"/>
                  </a:lnTo>
                  <a:lnTo>
                    <a:pt x="5" y="173"/>
                  </a:lnTo>
                  <a:lnTo>
                    <a:pt x="8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70"/>
                  </a:lnTo>
                  <a:lnTo>
                    <a:pt x="13" y="168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5"/>
                  </a:lnTo>
                  <a:lnTo>
                    <a:pt x="13" y="163"/>
                  </a:lnTo>
                  <a:lnTo>
                    <a:pt x="11" y="163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5" y="159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4"/>
                  </a:lnTo>
                  <a:lnTo>
                    <a:pt x="16" y="151"/>
                  </a:lnTo>
                  <a:lnTo>
                    <a:pt x="18" y="149"/>
                  </a:lnTo>
                  <a:lnTo>
                    <a:pt x="16" y="149"/>
                  </a:lnTo>
                  <a:lnTo>
                    <a:pt x="18" y="149"/>
                  </a:lnTo>
                  <a:lnTo>
                    <a:pt x="18" y="148"/>
                  </a:lnTo>
                  <a:lnTo>
                    <a:pt x="19" y="148"/>
                  </a:lnTo>
                  <a:lnTo>
                    <a:pt x="21" y="148"/>
                  </a:lnTo>
                  <a:lnTo>
                    <a:pt x="22" y="146"/>
                  </a:lnTo>
                  <a:lnTo>
                    <a:pt x="24" y="145"/>
                  </a:lnTo>
                  <a:lnTo>
                    <a:pt x="26" y="143"/>
                  </a:lnTo>
                  <a:lnTo>
                    <a:pt x="29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2" y="140"/>
                  </a:lnTo>
                  <a:lnTo>
                    <a:pt x="35" y="140"/>
                  </a:lnTo>
                  <a:lnTo>
                    <a:pt x="37" y="140"/>
                  </a:lnTo>
                  <a:lnTo>
                    <a:pt x="38" y="138"/>
                  </a:lnTo>
                  <a:lnTo>
                    <a:pt x="40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5" y="138"/>
                  </a:lnTo>
                  <a:lnTo>
                    <a:pt x="46" y="137"/>
                  </a:lnTo>
                  <a:lnTo>
                    <a:pt x="46" y="137"/>
                  </a:lnTo>
                  <a:lnTo>
                    <a:pt x="48" y="135"/>
                  </a:lnTo>
                  <a:lnTo>
                    <a:pt x="48" y="135"/>
                  </a:lnTo>
                  <a:lnTo>
                    <a:pt x="49" y="135"/>
                  </a:lnTo>
                  <a:lnTo>
                    <a:pt x="51" y="135"/>
                  </a:lnTo>
                  <a:lnTo>
                    <a:pt x="52" y="135"/>
                  </a:lnTo>
                  <a:lnTo>
                    <a:pt x="54" y="135"/>
                  </a:lnTo>
                  <a:lnTo>
                    <a:pt x="54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7" y="137"/>
                  </a:lnTo>
                  <a:lnTo>
                    <a:pt x="59" y="138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60" y="135"/>
                  </a:lnTo>
                  <a:lnTo>
                    <a:pt x="60" y="132"/>
                  </a:lnTo>
                  <a:lnTo>
                    <a:pt x="60" y="127"/>
                  </a:lnTo>
                  <a:lnTo>
                    <a:pt x="62" y="124"/>
                  </a:lnTo>
                  <a:lnTo>
                    <a:pt x="63" y="119"/>
                  </a:lnTo>
                  <a:lnTo>
                    <a:pt x="63" y="113"/>
                  </a:lnTo>
                  <a:lnTo>
                    <a:pt x="65" y="108"/>
                  </a:lnTo>
                  <a:lnTo>
                    <a:pt x="65" y="104"/>
                  </a:lnTo>
                  <a:lnTo>
                    <a:pt x="67" y="100"/>
                  </a:lnTo>
                  <a:lnTo>
                    <a:pt x="67" y="99"/>
                  </a:lnTo>
                  <a:lnTo>
                    <a:pt x="67" y="96"/>
                  </a:lnTo>
                  <a:lnTo>
                    <a:pt x="67" y="93"/>
                  </a:lnTo>
                  <a:lnTo>
                    <a:pt x="68" y="93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67" y="91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5" y="89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0" y="80"/>
                  </a:lnTo>
                  <a:lnTo>
                    <a:pt x="59" y="78"/>
                  </a:lnTo>
                  <a:lnTo>
                    <a:pt x="57" y="77"/>
                  </a:lnTo>
                  <a:lnTo>
                    <a:pt x="57" y="75"/>
                  </a:lnTo>
                  <a:lnTo>
                    <a:pt x="57" y="72"/>
                  </a:lnTo>
                  <a:lnTo>
                    <a:pt x="59" y="69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62" y="67"/>
                  </a:lnTo>
                  <a:lnTo>
                    <a:pt x="62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70" y="63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1"/>
                  </a:lnTo>
                  <a:lnTo>
                    <a:pt x="67" y="61"/>
                  </a:lnTo>
                  <a:lnTo>
                    <a:pt x="67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0" y="59"/>
                  </a:lnTo>
                  <a:lnTo>
                    <a:pt x="60" y="56"/>
                  </a:lnTo>
                  <a:lnTo>
                    <a:pt x="60" y="53"/>
                  </a:lnTo>
                  <a:lnTo>
                    <a:pt x="60" y="50"/>
                  </a:lnTo>
                  <a:lnTo>
                    <a:pt x="62" y="52"/>
                  </a:lnTo>
                  <a:lnTo>
                    <a:pt x="62" y="50"/>
                  </a:lnTo>
                  <a:lnTo>
                    <a:pt x="63" y="50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7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71" y="50"/>
                  </a:lnTo>
                  <a:lnTo>
                    <a:pt x="75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4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6" y="47"/>
                  </a:lnTo>
                  <a:lnTo>
                    <a:pt x="86" y="47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89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2" y="48"/>
                  </a:lnTo>
                  <a:lnTo>
                    <a:pt x="93" y="47"/>
                  </a:lnTo>
                  <a:lnTo>
                    <a:pt x="93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7"/>
                  </a:lnTo>
                  <a:lnTo>
                    <a:pt x="100" y="48"/>
                  </a:lnTo>
                  <a:lnTo>
                    <a:pt x="100" y="52"/>
                  </a:lnTo>
                  <a:lnTo>
                    <a:pt x="101" y="52"/>
                  </a:lnTo>
                  <a:lnTo>
                    <a:pt x="101" y="55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4" y="58"/>
                  </a:lnTo>
                  <a:lnTo>
                    <a:pt x="108" y="61"/>
                  </a:lnTo>
                  <a:lnTo>
                    <a:pt x="111" y="64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14" y="64"/>
                  </a:lnTo>
                  <a:lnTo>
                    <a:pt x="116" y="64"/>
                  </a:lnTo>
                  <a:lnTo>
                    <a:pt x="117" y="64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20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3" y="63"/>
                  </a:lnTo>
                  <a:lnTo>
                    <a:pt x="123" y="63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5" y="66"/>
                  </a:lnTo>
                  <a:lnTo>
                    <a:pt x="125" y="64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1"/>
                  </a:lnTo>
                  <a:lnTo>
                    <a:pt x="130" y="59"/>
                  </a:lnTo>
                  <a:lnTo>
                    <a:pt x="131" y="59"/>
                  </a:lnTo>
                  <a:lnTo>
                    <a:pt x="133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6"/>
                  </a:lnTo>
                  <a:lnTo>
                    <a:pt x="138" y="56"/>
                  </a:lnTo>
                  <a:lnTo>
                    <a:pt x="138" y="55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3"/>
                  </a:lnTo>
                  <a:lnTo>
                    <a:pt x="144" y="52"/>
                  </a:lnTo>
                  <a:lnTo>
                    <a:pt x="144" y="50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50" y="45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3" y="44"/>
                  </a:lnTo>
                  <a:lnTo>
                    <a:pt x="155" y="44"/>
                  </a:lnTo>
                  <a:lnTo>
                    <a:pt x="155" y="42"/>
                  </a:lnTo>
                  <a:lnTo>
                    <a:pt x="155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47" y="41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7"/>
                  </a:lnTo>
                  <a:lnTo>
                    <a:pt x="145" y="36"/>
                  </a:lnTo>
                  <a:lnTo>
                    <a:pt x="144" y="33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42" y="25"/>
                  </a:lnTo>
                  <a:lnTo>
                    <a:pt x="142" y="23"/>
                  </a:lnTo>
                  <a:lnTo>
                    <a:pt x="142" y="23"/>
                  </a:lnTo>
                  <a:lnTo>
                    <a:pt x="138" y="20"/>
                  </a:lnTo>
                  <a:lnTo>
                    <a:pt x="136" y="19"/>
                  </a:lnTo>
                  <a:lnTo>
                    <a:pt x="136" y="17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4"/>
                  </a:lnTo>
                  <a:lnTo>
                    <a:pt x="136" y="15"/>
                  </a:lnTo>
                  <a:lnTo>
                    <a:pt x="138" y="15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9"/>
                  </a:lnTo>
                  <a:lnTo>
                    <a:pt x="145" y="19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0" y="19"/>
                  </a:lnTo>
                  <a:lnTo>
                    <a:pt x="152" y="19"/>
                  </a:lnTo>
                  <a:lnTo>
                    <a:pt x="152" y="20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6" y="19"/>
                  </a:lnTo>
                  <a:lnTo>
                    <a:pt x="158" y="22"/>
                  </a:lnTo>
                  <a:lnTo>
                    <a:pt x="160" y="22"/>
                  </a:lnTo>
                  <a:lnTo>
                    <a:pt x="161" y="23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4" y="19"/>
                  </a:lnTo>
                  <a:lnTo>
                    <a:pt x="164" y="17"/>
                  </a:lnTo>
                  <a:lnTo>
                    <a:pt x="164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8" y="15"/>
                  </a:lnTo>
                  <a:lnTo>
                    <a:pt x="169" y="15"/>
                  </a:lnTo>
                  <a:lnTo>
                    <a:pt x="172" y="17"/>
                  </a:lnTo>
                  <a:lnTo>
                    <a:pt x="174" y="15"/>
                  </a:lnTo>
                  <a:lnTo>
                    <a:pt x="177" y="15"/>
                  </a:lnTo>
                  <a:lnTo>
                    <a:pt x="180" y="14"/>
                  </a:lnTo>
                  <a:lnTo>
                    <a:pt x="182" y="12"/>
                  </a:lnTo>
                  <a:lnTo>
                    <a:pt x="183" y="12"/>
                  </a:lnTo>
                  <a:lnTo>
                    <a:pt x="185" y="11"/>
                  </a:lnTo>
                  <a:lnTo>
                    <a:pt x="186" y="11"/>
                  </a:lnTo>
                  <a:lnTo>
                    <a:pt x="188" y="11"/>
                  </a:lnTo>
                  <a:lnTo>
                    <a:pt x="188" y="11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90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3"/>
                  </a:lnTo>
                  <a:lnTo>
                    <a:pt x="194" y="1"/>
                  </a:lnTo>
                  <a:lnTo>
                    <a:pt x="193" y="1"/>
                  </a:lnTo>
                  <a:lnTo>
                    <a:pt x="193" y="1"/>
                  </a:lnTo>
                  <a:lnTo>
                    <a:pt x="194" y="0"/>
                  </a:lnTo>
                  <a:lnTo>
                    <a:pt x="194" y="1"/>
                  </a:lnTo>
                  <a:lnTo>
                    <a:pt x="197" y="1"/>
                  </a:lnTo>
                  <a:lnTo>
                    <a:pt x="197" y="1"/>
                  </a:lnTo>
                  <a:lnTo>
                    <a:pt x="199" y="1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5" name="Freeform 322">
              <a:extLst>
                <a:ext uri="{FF2B5EF4-FFF2-40B4-BE49-F238E27FC236}">
                  <a16:creationId xmlns:a16="http://schemas.microsoft.com/office/drawing/2014/main" id="{525C2407-9288-770D-C96C-942D2C90C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214" y="4068962"/>
              <a:ext cx="7797" cy="9747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2 h 5"/>
                <a:gd name="T4" fmla="*/ 4 w 4"/>
                <a:gd name="T5" fmla="*/ 3 h 5"/>
                <a:gd name="T6" fmla="*/ 2 w 4"/>
                <a:gd name="T7" fmla="*/ 5 h 5"/>
                <a:gd name="T8" fmla="*/ 2 w 4"/>
                <a:gd name="T9" fmla="*/ 3 h 5"/>
                <a:gd name="T10" fmla="*/ 2 w 4"/>
                <a:gd name="T11" fmla="*/ 3 h 5"/>
                <a:gd name="T12" fmla="*/ 2 w 4"/>
                <a:gd name="T13" fmla="*/ 2 h 5"/>
                <a:gd name="T14" fmla="*/ 0 w 4"/>
                <a:gd name="T15" fmla="*/ 2 h 5"/>
                <a:gd name="T16" fmla="*/ 0 w 4"/>
                <a:gd name="T17" fmla="*/ 2 h 5"/>
                <a:gd name="T18" fmla="*/ 0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6" name="Freeform 323">
              <a:extLst>
                <a:ext uri="{FF2B5EF4-FFF2-40B4-BE49-F238E27FC236}">
                  <a16:creationId xmlns:a16="http://schemas.microsoft.com/office/drawing/2014/main" id="{FB13650C-2B83-FADD-8005-B671FC8BC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0179" y="4688814"/>
              <a:ext cx="345013" cy="378149"/>
            </a:xfrm>
            <a:custGeom>
              <a:avLst/>
              <a:gdLst>
                <a:gd name="T0" fmla="*/ 10 w 177"/>
                <a:gd name="T1" fmla="*/ 95 h 194"/>
                <a:gd name="T2" fmla="*/ 62 w 177"/>
                <a:gd name="T3" fmla="*/ 0 h 194"/>
                <a:gd name="T4" fmla="*/ 62 w 177"/>
                <a:gd name="T5" fmla="*/ 11 h 194"/>
                <a:gd name="T6" fmla="*/ 62 w 177"/>
                <a:gd name="T7" fmla="*/ 23 h 194"/>
                <a:gd name="T8" fmla="*/ 65 w 177"/>
                <a:gd name="T9" fmla="*/ 29 h 194"/>
                <a:gd name="T10" fmla="*/ 68 w 177"/>
                <a:gd name="T11" fmla="*/ 32 h 194"/>
                <a:gd name="T12" fmla="*/ 76 w 177"/>
                <a:gd name="T13" fmla="*/ 38 h 194"/>
                <a:gd name="T14" fmla="*/ 89 w 177"/>
                <a:gd name="T15" fmla="*/ 41 h 194"/>
                <a:gd name="T16" fmla="*/ 97 w 177"/>
                <a:gd name="T17" fmla="*/ 45 h 194"/>
                <a:gd name="T18" fmla="*/ 109 w 177"/>
                <a:gd name="T19" fmla="*/ 49 h 194"/>
                <a:gd name="T20" fmla="*/ 120 w 177"/>
                <a:gd name="T21" fmla="*/ 56 h 194"/>
                <a:gd name="T22" fmla="*/ 134 w 177"/>
                <a:gd name="T23" fmla="*/ 62 h 194"/>
                <a:gd name="T24" fmla="*/ 136 w 177"/>
                <a:gd name="T25" fmla="*/ 71 h 194"/>
                <a:gd name="T26" fmla="*/ 138 w 177"/>
                <a:gd name="T27" fmla="*/ 89 h 194"/>
                <a:gd name="T28" fmla="*/ 163 w 177"/>
                <a:gd name="T29" fmla="*/ 97 h 194"/>
                <a:gd name="T30" fmla="*/ 163 w 177"/>
                <a:gd name="T31" fmla="*/ 103 h 194"/>
                <a:gd name="T32" fmla="*/ 172 w 177"/>
                <a:gd name="T33" fmla="*/ 114 h 194"/>
                <a:gd name="T34" fmla="*/ 175 w 177"/>
                <a:gd name="T35" fmla="*/ 125 h 194"/>
                <a:gd name="T36" fmla="*/ 172 w 177"/>
                <a:gd name="T37" fmla="*/ 138 h 194"/>
                <a:gd name="T38" fmla="*/ 171 w 177"/>
                <a:gd name="T39" fmla="*/ 152 h 194"/>
                <a:gd name="T40" fmla="*/ 166 w 177"/>
                <a:gd name="T41" fmla="*/ 149 h 194"/>
                <a:gd name="T42" fmla="*/ 125 w 177"/>
                <a:gd name="T43" fmla="*/ 144 h 194"/>
                <a:gd name="T44" fmla="*/ 108 w 177"/>
                <a:gd name="T45" fmla="*/ 167 h 194"/>
                <a:gd name="T46" fmla="*/ 100 w 177"/>
                <a:gd name="T47" fmla="*/ 182 h 194"/>
                <a:gd name="T48" fmla="*/ 84 w 177"/>
                <a:gd name="T49" fmla="*/ 182 h 194"/>
                <a:gd name="T50" fmla="*/ 78 w 177"/>
                <a:gd name="T51" fmla="*/ 193 h 194"/>
                <a:gd name="T52" fmla="*/ 68 w 177"/>
                <a:gd name="T53" fmla="*/ 183 h 194"/>
                <a:gd name="T54" fmla="*/ 53 w 177"/>
                <a:gd name="T55" fmla="*/ 178 h 194"/>
                <a:gd name="T56" fmla="*/ 45 w 177"/>
                <a:gd name="T57" fmla="*/ 185 h 194"/>
                <a:gd name="T58" fmla="*/ 37 w 177"/>
                <a:gd name="T59" fmla="*/ 193 h 194"/>
                <a:gd name="T60" fmla="*/ 26 w 177"/>
                <a:gd name="T61" fmla="*/ 193 h 194"/>
                <a:gd name="T62" fmla="*/ 24 w 177"/>
                <a:gd name="T63" fmla="*/ 182 h 194"/>
                <a:gd name="T64" fmla="*/ 18 w 177"/>
                <a:gd name="T65" fmla="*/ 164 h 194"/>
                <a:gd name="T66" fmla="*/ 15 w 177"/>
                <a:gd name="T67" fmla="*/ 158 h 194"/>
                <a:gd name="T68" fmla="*/ 13 w 177"/>
                <a:gd name="T69" fmla="*/ 153 h 194"/>
                <a:gd name="T70" fmla="*/ 15 w 177"/>
                <a:gd name="T71" fmla="*/ 147 h 194"/>
                <a:gd name="T72" fmla="*/ 15 w 177"/>
                <a:gd name="T73" fmla="*/ 139 h 194"/>
                <a:gd name="T74" fmla="*/ 10 w 177"/>
                <a:gd name="T75" fmla="*/ 130 h 194"/>
                <a:gd name="T76" fmla="*/ 8 w 177"/>
                <a:gd name="T77" fmla="*/ 122 h 194"/>
                <a:gd name="T78" fmla="*/ 2 w 177"/>
                <a:gd name="T79" fmla="*/ 112 h 194"/>
                <a:gd name="T80" fmla="*/ 7 w 177"/>
                <a:gd name="T81" fmla="*/ 104 h 194"/>
                <a:gd name="T82" fmla="*/ 12 w 177"/>
                <a:gd name="T83" fmla="*/ 100 h 194"/>
                <a:gd name="T84" fmla="*/ 12 w 177"/>
                <a:gd name="T85" fmla="*/ 98 h 194"/>
                <a:gd name="T86" fmla="*/ 15 w 177"/>
                <a:gd name="T87" fmla="*/ 97 h 194"/>
                <a:gd name="T88" fmla="*/ 13 w 177"/>
                <a:gd name="T89" fmla="*/ 95 h 194"/>
                <a:gd name="T90" fmla="*/ 13 w 177"/>
                <a:gd name="T91" fmla="*/ 92 h 194"/>
                <a:gd name="T92" fmla="*/ 8 w 177"/>
                <a:gd name="T93" fmla="*/ 87 h 194"/>
                <a:gd name="T94" fmla="*/ 7 w 177"/>
                <a:gd name="T95" fmla="*/ 82 h 194"/>
                <a:gd name="T96" fmla="*/ 7 w 177"/>
                <a:gd name="T97" fmla="*/ 73 h 194"/>
                <a:gd name="T98" fmla="*/ 10 w 177"/>
                <a:gd name="T99" fmla="*/ 67 h 194"/>
                <a:gd name="T100" fmla="*/ 10 w 177"/>
                <a:gd name="T101" fmla="*/ 57 h 194"/>
                <a:gd name="T102" fmla="*/ 13 w 177"/>
                <a:gd name="T103" fmla="*/ 45 h 194"/>
                <a:gd name="T104" fmla="*/ 8 w 177"/>
                <a:gd name="T105" fmla="*/ 29 h 194"/>
                <a:gd name="T106" fmla="*/ 13 w 177"/>
                <a:gd name="T107" fmla="*/ 19 h 194"/>
                <a:gd name="T108" fmla="*/ 21 w 177"/>
                <a:gd name="T109" fmla="*/ 18 h 194"/>
                <a:gd name="T110" fmla="*/ 29 w 177"/>
                <a:gd name="T111" fmla="*/ 13 h 194"/>
                <a:gd name="T112" fmla="*/ 45 w 177"/>
                <a:gd name="T113" fmla="*/ 4 h 194"/>
                <a:gd name="T114" fmla="*/ 60 w 177"/>
                <a:gd name="T1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94">
                  <a:moveTo>
                    <a:pt x="10" y="93"/>
                  </a:moveTo>
                  <a:lnTo>
                    <a:pt x="10" y="93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10" y="93"/>
                  </a:lnTo>
                  <a:close/>
                  <a:moveTo>
                    <a:pt x="62" y="0"/>
                  </a:moveTo>
                  <a:lnTo>
                    <a:pt x="62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4"/>
                  </a:lnTo>
                  <a:lnTo>
                    <a:pt x="64" y="5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3"/>
                  </a:lnTo>
                  <a:lnTo>
                    <a:pt x="62" y="15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5" y="27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7" y="30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1" y="34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5" y="37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9" y="40"/>
                  </a:lnTo>
                  <a:lnTo>
                    <a:pt x="82" y="41"/>
                  </a:lnTo>
                  <a:lnTo>
                    <a:pt x="84" y="41"/>
                  </a:lnTo>
                  <a:lnTo>
                    <a:pt x="86" y="40"/>
                  </a:lnTo>
                  <a:lnTo>
                    <a:pt x="87" y="40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0" y="41"/>
                  </a:lnTo>
                  <a:lnTo>
                    <a:pt x="92" y="43"/>
                  </a:lnTo>
                  <a:lnTo>
                    <a:pt x="93" y="43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7" y="43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6"/>
                  </a:lnTo>
                  <a:lnTo>
                    <a:pt x="100" y="48"/>
                  </a:lnTo>
                  <a:lnTo>
                    <a:pt x="100" y="48"/>
                  </a:lnTo>
                  <a:lnTo>
                    <a:pt x="101" y="48"/>
                  </a:lnTo>
                  <a:lnTo>
                    <a:pt x="105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09" y="49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12" y="54"/>
                  </a:lnTo>
                  <a:lnTo>
                    <a:pt x="114" y="54"/>
                  </a:lnTo>
                  <a:lnTo>
                    <a:pt x="114" y="56"/>
                  </a:lnTo>
                  <a:lnTo>
                    <a:pt x="117" y="56"/>
                  </a:lnTo>
                  <a:lnTo>
                    <a:pt x="119" y="56"/>
                  </a:lnTo>
                  <a:lnTo>
                    <a:pt x="120" y="56"/>
                  </a:lnTo>
                  <a:lnTo>
                    <a:pt x="123" y="56"/>
                  </a:lnTo>
                  <a:lnTo>
                    <a:pt x="125" y="56"/>
                  </a:lnTo>
                  <a:lnTo>
                    <a:pt x="127" y="56"/>
                  </a:lnTo>
                  <a:lnTo>
                    <a:pt x="130" y="57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4" y="60"/>
                  </a:lnTo>
                  <a:lnTo>
                    <a:pt x="134" y="62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8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36" y="79"/>
                  </a:lnTo>
                  <a:lnTo>
                    <a:pt x="134" y="79"/>
                  </a:lnTo>
                  <a:lnTo>
                    <a:pt x="131" y="79"/>
                  </a:lnTo>
                  <a:lnTo>
                    <a:pt x="133" y="79"/>
                  </a:lnTo>
                  <a:lnTo>
                    <a:pt x="134" y="82"/>
                  </a:lnTo>
                  <a:lnTo>
                    <a:pt x="138" y="84"/>
                  </a:lnTo>
                  <a:lnTo>
                    <a:pt x="138" y="89"/>
                  </a:lnTo>
                  <a:lnTo>
                    <a:pt x="138" y="90"/>
                  </a:lnTo>
                  <a:lnTo>
                    <a:pt x="138" y="93"/>
                  </a:lnTo>
                  <a:lnTo>
                    <a:pt x="138" y="97"/>
                  </a:lnTo>
                  <a:lnTo>
                    <a:pt x="142" y="97"/>
                  </a:lnTo>
                  <a:lnTo>
                    <a:pt x="149" y="97"/>
                  </a:lnTo>
                  <a:lnTo>
                    <a:pt x="155" y="97"/>
                  </a:lnTo>
                  <a:lnTo>
                    <a:pt x="161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8"/>
                  </a:lnTo>
                  <a:lnTo>
                    <a:pt x="164" y="100"/>
                  </a:lnTo>
                  <a:lnTo>
                    <a:pt x="163" y="101"/>
                  </a:lnTo>
                  <a:lnTo>
                    <a:pt x="163" y="103"/>
                  </a:lnTo>
                  <a:lnTo>
                    <a:pt x="163" y="106"/>
                  </a:lnTo>
                  <a:lnTo>
                    <a:pt x="163" y="108"/>
                  </a:lnTo>
                  <a:lnTo>
                    <a:pt x="163" y="111"/>
                  </a:lnTo>
                  <a:lnTo>
                    <a:pt x="164" y="111"/>
                  </a:lnTo>
                  <a:lnTo>
                    <a:pt x="166" y="112"/>
                  </a:lnTo>
                  <a:lnTo>
                    <a:pt x="169" y="114"/>
                  </a:lnTo>
                  <a:lnTo>
                    <a:pt x="171" y="114"/>
                  </a:lnTo>
                  <a:lnTo>
                    <a:pt x="172" y="114"/>
                  </a:lnTo>
                  <a:lnTo>
                    <a:pt x="172" y="115"/>
                  </a:lnTo>
                  <a:lnTo>
                    <a:pt x="172" y="117"/>
                  </a:lnTo>
                  <a:lnTo>
                    <a:pt x="174" y="120"/>
                  </a:lnTo>
                  <a:lnTo>
                    <a:pt x="175" y="123"/>
                  </a:lnTo>
                  <a:lnTo>
                    <a:pt x="175" y="125"/>
                  </a:lnTo>
                  <a:lnTo>
                    <a:pt x="177" y="125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5"/>
                  </a:lnTo>
                  <a:lnTo>
                    <a:pt x="174" y="128"/>
                  </a:lnTo>
                  <a:lnTo>
                    <a:pt x="174" y="133"/>
                  </a:lnTo>
                  <a:lnTo>
                    <a:pt x="172" y="134"/>
                  </a:lnTo>
                  <a:lnTo>
                    <a:pt x="174" y="134"/>
                  </a:lnTo>
                  <a:lnTo>
                    <a:pt x="174" y="136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2" y="138"/>
                  </a:lnTo>
                  <a:lnTo>
                    <a:pt x="171" y="139"/>
                  </a:lnTo>
                  <a:lnTo>
                    <a:pt x="169" y="142"/>
                  </a:lnTo>
                  <a:lnTo>
                    <a:pt x="168" y="145"/>
                  </a:lnTo>
                  <a:lnTo>
                    <a:pt x="168" y="147"/>
                  </a:lnTo>
                  <a:lnTo>
                    <a:pt x="169" y="149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69" y="152"/>
                  </a:lnTo>
                  <a:lnTo>
                    <a:pt x="169" y="152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2"/>
                  </a:lnTo>
                  <a:lnTo>
                    <a:pt x="168" y="149"/>
                  </a:lnTo>
                  <a:lnTo>
                    <a:pt x="166" y="149"/>
                  </a:lnTo>
                  <a:lnTo>
                    <a:pt x="163" y="145"/>
                  </a:lnTo>
                  <a:lnTo>
                    <a:pt x="158" y="144"/>
                  </a:lnTo>
                  <a:lnTo>
                    <a:pt x="153" y="141"/>
                  </a:lnTo>
                  <a:lnTo>
                    <a:pt x="147" y="141"/>
                  </a:lnTo>
                  <a:lnTo>
                    <a:pt x="141" y="141"/>
                  </a:lnTo>
                  <a:lnTo>
                    <a:pt x="134" y="142"/>
                  </a:lnTo>
                  <a:lnTo>
                    <a:pt x="128" y="144"/>
                  </a:lnTo>
                  <a:lnTo>
                    <a:pt x="125" y="144"/>
                  </a:lnTo>
                  <a:lnTo>
                    <a:pt x="119" y="145"/>
                  </a:lnTo>
                  <a:lnTo>
                    <a:pt x="116" y="145"/>
                  </a:lnTo>
                  <a:lnTo>
                    <a:pt x="114" y="149"/>
                  </a:lnTo>
                  <a:lnTo>
                    <a:pt x="112" y="152"/>
                  </a:lnTo>
                  <a:lnTo>
                    <a:pt x="111" y="155"/>
                  </a:lnTo>
                  <a:lnTo>
                    <a:pt x="109" y="156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6" y="172"/>
                  </a:lnTo>
                  <a:lnTo>
                    <a:pt x="105" y="177"/>
                  </a:lnTo>
                  <a:lnTo>
                    <a:pt x="103" y="182"/>
                  </a:lnTo>
                  <a:lnTo>
                    <a:pt x="103" y="183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1" y="183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3" y="18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84" y="182"/>
                  </a:lnTo>
                  <a:lnTo>
                    <a:pt x="84" y="182"/>
                  </a:lnTo>
                  <a:lnTo>
                    <a:pt x="82" y="182"/>
                  </a:lnTo>
                  <a:lnTo>
                    <a:pt x="81" y="186"/>
                  </a:lnTo>
                  <a:lnTo>
                    <a:pt x="79" y="188"/>
                  </a:lnTo>
                  <a:lnTo>
                    <a:pt x="79" y="190"/>
                  </a:lnTo>
                  <a:lnTo>
                    <a:pt x="78" y="193"/>
                  </a:lnTo>
                  <a:lnTo>
                    <a:pt x="78" y="194"/>
                  </a:lnTo>
                  <a:lnTo>
                    <a:pt x="78" y="193"/>
                  </a:lnTo>
                  <a:lnTo>
                    <a:pt x="76" y="190"/>
                  </a:lnTo>
                  <a:lnTo>
                    <a:pt x="76" y="188"/>
                  </a:lnTo>
                  <a:lnTo>
                    <a:pt x="75" y="186"/>
                  </a:lnTo>
                  <a:lnTo>
                    <a:pt x="75" y="185"/>
                  </a:lnTo>
                  <a:lnTo>
                    <a:pt x="73" y="183"/>
                  </a:lnTo>
                  <a:lnTo>
                    <a:pt x="71" y="183"/>
                  </a:lnTo>
                  <a:lnTo>
                    <a:pt x="70" y="183"/>
                  </a:lnTo>
                  <a:lnTo>
                    <a:pt x="68" y="183"/>
                  </a:lnTo>
                  <a:lnTo>
                    <a:pt x="67" y="183"/>
                  </a:lnTo>
                  <a:lnTo>
                    <a:pt x="60" y="183"/>
                  </a:lnTo>
                  <a:lnTo>
                    <a:pt x="60" y="183"/>
                  </a:lnTo>
                  <a:lnTo>
                    <a:pt x="59" y="183"/>
                  </a:lnTo>
                  <a:lnTo>
                    <a:pt x="57" y="183"/>
                  </a:lnTo>
                  <a:lnTo>
                    <a:pt x="56" y="182"/>
                  </a:lnTo>
                  <a:lnTo>
                    <a:pt x="53" y="180"/>
                  </a:lnTo>
                  <a:lnTo>
                    <a:pt x="53" y="178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49" y="178"/>
                  </a:lnTo>
                  <a:lnTo>
                    <a:pt x="49" y="180"/>
                  </a:lnTo>
                  <a:lnTo>
                    <a:pt x="49" y="182"/>
                  </a:lnTo>
                  <a:lnTo>
                    <a:pt x="48" y="183"/>
                  </a:lnTo>
                  <a:lnTo>
                    <a:pt x="46" y="183"/>
                  </a:lnTo>
                  <a:lnTo>
                    <a:pt x="45" y="185"/>
                  </a:lnTo>
                  <a:lnTo>
                    <a:pt x="43" y="185"/>
                  </a:lnTo>
                  <a:lnTo>
                    <a:pt x="43" y="185"/>
                  </a:lnTo>
                  <a:lnTo>
                    <a:pt x="43" y="186"/>
                  </a:lnTo>
                  <a:lnTo>
                    <a:pt x="41" y="188"/>
                  </a:lnTo>
                  <a:lnTo>
                    <a:pt x="40" y="190"/>
                  </a:lnTo>
                  <a:lnTo>
                    <a:pt x="38" y="190"/>
                  </a:lnTo>
                  <a:lnTo>
                    <a:pt x="38" y="191"/>
                  </a:lnTo>
                  <a:lnTo>
                    <a:pt x="37" y="193"/>
                  </a:lnTo>
                  <a:lnTo>
                    <a:pt x="37" y="194"/>
                  </a:lnTo>
                  <a:lnTo>
                    <a:pt x="34" y="194"/>
                  </a:lnTo>
                  <a:lnTo>
                    <a:pt x="30" y="194"/>
                  </a:lnTo>
                  <a:lnTo>
                    <a:pt x="29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7" y="191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6" y="185"/>
                  </a:lnTo>
                  <a:lnTo>
                    <a:pt x="26" y="185"/>
                  </a:lnTo>
                  <a:lnTo>
                    <a:pt x="26" y="182"/>
                  </a:lnTo>
                  <a:lnTo>
                    <a:pt x="24" y="182"/>
                  </a:lnTo>
                  <a:lnTo>
                    <a:pt x="23" y="178"/>
                  </a:lnTo>
                  <a:lnTo>
                    <a:pt x="23" y="177"/>
                  </a:lnTo>
                  <a:lnTo>
                    <a:pt x="23" y="175"/>
                  </a:lnTo>
                  <a:lnTo>
                    <a:pt x="23" y="172"/>
                  </a:lnTo>
                  <a:lnTo>
                    <a:pt x="23" y="171"/>
                  </a:lnTo>
                  <a:lnTo>
                    <a:pt x="21" y="167"/>
                  </a:lnTo>
                  <a:lnTo>
                    <a:pt x="18" y="166"/>
                  </a:lnTo>
                  <a:lnTo>
                    <a:pt x="18" y="164"/>
                  </a:lnTo>
                  <a:lnTo>
                    <a:pt x="16" y="164"/>
                  </a:lnTo>
                  <a:lnTo>
                    <a:pt x="16" y="164"/>
                  </a:lnTo>
                  <a:lnTo>
                    <a:pt x="16" y="163"/>
                  </a:lnTo>
                  <a:lnTo>
                    <a:pt x="16" y="163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60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58"/>
                  </a:lnTo>
                  <a:lnTo>
                    <a:pt x="13" y="156"/>
                  </a:lnTo>
                  <a:lnTo>
                    <a:pt x="15" y="156"/>
                  </a:lnTo>
                  <a:lnTo>
                    <a:pt x="15" y="156"/>
                  </a:lnTo>
                  <a:lnTo>
                    <a:pt x="15" y="155"/>
                  </a:lnTo>
                  <a:lnTo>
                    <a:pt x="15" y="153"/>
                  </a:lnTo>
                  <a:lnTo>
                    <a:pt x="13" y="153"/>
                  </a:lnTo>
                  <a:lnTo>
                    <a:pt x="13" y="153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6" y="150"/>
                  </a:lnTo>
                  <a:lnTo>
                    <a:pt x="16" y="150"/>
                  </a:lnTo>
                  <a:lnTo>
                    <a:pt x="16" y="149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6" y="141"/>
                  </a:lnTo>
                  <a:lnTo>
                    <a:pt x="16" y="141"/>
                  </a:lnTo>
                  <a:lnTo>
                    <a:pt x="15" y="139"/>
                  </a:lnTo>
                  <a:lnTo>
                    <a:pt x="13" y="139"/>
                  </a:lnTo>
                  <a:lnTo>
                    <a:pt x="13" y="138"/>
                  </a:lnTo>
                  <a:lnTo>
                    <a:pt x="12" y="136"/>
                  </a:lnTo>
                  <a:lnTo>
                    <a:pt x="12" y="136"/>
                  </a:lnTo>
                  <a:lnTo>
                    <a:pt x="12" y="134"/>
                  </a:lnTo>
                  <a:lnTo>
                    <a:pt x="10" y="133"/>
                  </a:lnTo>
                  <a:lnTo>
                    <a:pt x="10" y="131"/>
                  </a:lnTo>
                  <a:lnTo>
                    <a:pt x="10" y="130"/>
                  </a:lnTo>
                  <a:lnTo>
                    <a:pt x="10" y="128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8" y="125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5" y="119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9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5" y="106"/>
                  </a:lnTo>
                  <a:lnTo>
                    <a:pt x="7" y="104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100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8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2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5" y="86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5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0" y="67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2"/>
                  </a:lnTo>
                  <a:lnTo>
                    <a:pt x="8" y="29"/>
                  </a:lnTo>
                  <a:lnTo>
                    <a:pt x="7" y="26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6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4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43" y="4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7" name="Freeform 324">
              <a:extLst>
                <a:ext uri="{FF2B5EF4-FFF2-40B4-BE49-F238E27FC236}">
                  <a16:creationId xmlns:a16="http://schemas.microsoft.com/office/drawing/2014/main" id="{27534F54-E660-3BC6-0285-060A345D02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7311" y="4275579"/>
              <a:ext cx="37036" cy="27289"/>
            </a:xfrm>
            <a:custGeom>
              <a:avLst/>
              <a:gdLst>
                <a:gd name="T0" fmla="*/ 14 w 19"/>
                <a:gd name="T1" fmla="*/ 1 h 14"/>
                <a:gd name="T2" fmla="*/ 16 w 19"/>
                <a:gd name="T3" fmla="*/ 1 h 14"/>
                <a:gd name="T4" fmla="*/ 17 w 19"/>
                <a:gd name="T5" fmla="*/ 3 h 14"/>
                <a:gd name="T6" fmla="*/ 17 w 19"/>
                <a:gd name="T7" fmla="*/ 5 h 14"/>
                <a:gd name="T8" fmla="*/ 19 w 19"/>
                <a:gd name="T9" fmla="*/ 6 h 14"/>
                <a:gd name="T10" fmla="*/ 19 w 19"/>
                <a:gd name="T11" fmla="*/ 8 h 14"/>
                <a:gd name="T12" fmla="*/ 19 w 19"/>
                <a:gd name="T13" fmla="*/ 9 h 14"/>
                <a:gd name="T14" fmla="*/ 19 w 19"/>
                <a:gd name="T15" fmla="*/ 9 h 14"/>
                <a:gd name="T16" fmla="*/ 19 w 19"/>
                <a:gd name="T17" fmla="*/ 9 h 14"/>
                <a:gd name="T18" fmla="*/ 17 w 19"/>
                <a:gd name="T19" fmla="*/ 9 h 14"/>
                <a:gd name="T20" fmla="*/ 17 w 19"/>
                <a:gd name="T21" fmla="*/ 9 h 14"/>
                <a:gd name="T22" fmla="*/ 16 w 19"/>
                <a:gd name="T23" fmla="*/ 9 h 14"/>
                <a:gd name="T24" fmla="*/ 16 w 19"/>
                <a:gd name="T25" fmla="*/ 6 h 14"/>
                <a:gd name="T26" fmla="*/ 14 w 19"/>
                <a:gd name="T27" fmla="*/ 5 h 14"/>
                <a:gd name="T28" fmla="*/ 14 w 19"/>
                <a:gd name="T29" fmla="*/ 3 h 14"/>
                <a:gd name="T30" fmla="*/ 14 w 19"/>
                <a:gd name="T31" fmla="*/ 1 h 14"/>
                <a:gd name="T32" fmla="*/ 14 w 19"/>
                <a:gd name="T33" fmla="*/ 0 h 14"/>
                <a:gd name="T34" fmla="*/ 16 w 19"/>
                <a:gd name="T35" fmla="*/ 0 h 14"/>
                <a:gd name="T36" fmla="*/ 16 w 19"/>
                <a:gd name="T37" fmla="*/ 1 h 14"/>
                <a:gd name="T38" fmla="*/ 14 w 19"/>
                <a:gd name="T39" fmla="*/ 1 h 14"/>
                <a:gd name="T40" fmla="*/ 14 w 19"/>
                <a:gd name="T41" fmla="*/ 3 h 14"/>
                <a:gd name="T42" fmla="*/ 12 w 19"/>
                <a:gd name="T43" fmla="*/ 3 h 14"/>
                <a:gd name="T44" fmla="*/ 11 w 19"/>
                <a:gd name="T45" fmla="*/ 5 h 14"/>
                <a:gd name="T46" fmla="*/ 11 w 19"/>
                <a:gd name="T47" fmla="*/ 5 h 14"/>
                <a:gd name="T48" fmla="*/ 11 w 19"/>
                <a:gd name="T49" fmla="*/ 6 h 14"/>
                <a:gd name="T50" fmla="*/ 11 w 19"/>
                <a:gd name="T51" fmla="*/ 8 h 14"/>
                <a:gd name="T52" fmla="*/ 11 w 19"/>
                <a:gd name="T53" fmla="*/ 8 h 14"/>
                <a:gd name="T54" fmla="*/ 11 w 19"/>
                <a:gd name="T55" fmla="*/ 9 h 14"/>
                <a:gd name="T56" fmla="*/ 12 w 19"/>
                <a:gd name="T57" fmla="*/ 9 h 14"/>
                <a:gd name="T58" fmla="*/ 12 w 19"/>
                <a:gd name="T59" fmla="*/ 9 h 14"/>
                <a:gd name="T60" fmla="*/ 11 w 19"/>
                <a:gd name="T61" fmla="*/ 11 h 14"/>
                <a:gd name="T62" fmla="*/ 11 w 19"/>
                <a:gd name="T63" fmla="*/ 11 h 14"/>
                <a:gd name="T64" fmla="*/ 11 w 19"/>
                <a:gd name="T65" fmla="*/ 12 h 14"/>
                <a:gd name="T66" fmla="*/ 11 w 19"/>
                <a:gd name="T67" fmla="*/ 14 h 14"/>
                <a:gd name="T68" fmla="*/ 9 w 19"/>
                <a:gd name="T69" fmla="*/ 14 h 14"/>
                <a:gd name="T70" fmla="*/ 8 w 19"/>
                <a:gd name="T71" fmla="*/ 14 h 14"/>
                <a:gd name="T72" fmla="*/ 8 w 19"/>
                <a:gd name="T73" fmla="*/ 14 h 14"/>
                <a:gd name="T74" fmla="*/ 8 w 19"/>
                <a:gd name="T75" fmla="*/ 14 h 14"/>
                <a:gd name="T76" fmla="*/ 6 w 19"/>
                <a:gd name="T77" fmla="*/ 12 h 14"/>
                <a:gd name="T78" fmla="*/ 6 w 19"/>
                <a:gd name="T79" fmla="*/ 11 h 14"/>
                <a:gd name="T80" fmla="*/ 5 w 19"/>
                <a:gd name="T81" fmla="*/ 11 h 14"/>
                <a:gd name="T82" fmla="*/ 5 w 19"/>
                <a:gd name="T83" fmla="*/ 11 h 14"/>
                <a:gd name="T84" fmla="*/ 5 w 19"/>
                <a:gd name="T85" fmla="*/ 9 h 14"/>
                <a:gd name="T86" fmla="*/ 3 w 19"/>
                <a:gd name="T87" fmla="*/ 9 h 14"/>
                <a:gd name="T88" fmla="*/ 3 w 19"/>
                <a:gd name="T89" fmla="*/ 8 h 14"/>
                <a:gd name="T90" fmla="*/ 1 w 19"/>
                <a:gd name="T91" fmla="*/ 8 h 14"/>
                <a:gd name="T92" fmla="*/ 1 w 19"/>
                <a:gd name="T93" fmla="*/ 6 h 14"/>
                <a:gd name="T94" fmla="*/ 0 w 19"/>
                <a:gd name="T95" fmla="*/ 6 h 14"/>
                <a:gd name="T96" fmla="*/ 3 w 19"/>
                <a:gd name="T97" fmla="*/ 6 h 14"/>
                <a:gd name="T98" fmla="*/ 5 w 19"/>
                <a:gd name="T99" fmla="*/ 6 h 14"/>
                <a:gd name="T100" fmla="*/ 6 w 19"/>
                <a:gd name="T101" fmla="*/ 6 h 14"/>
                <a:gd name="T102" fmla="*/ 8 w 19"/>
                <a:gd name="T103" fmla="*/ 5 h 14"/>
                <a:gd name="T104" fmla="*/ 9 w 19"/>
                <a:gd name="T105" fmla="*/ 3 h 14"/>
                <a:gd name="T106" fmla="*/ 11 w 19"/>
                <a:gd name="T107" fmla="*/ 3 h 14"/>
                <a:gd name="T108" fmla="*/ 12 w 19"/>
                <a:gd name="T109" fmla="*/ 1 h 14"/>
                <a:gd name="T110" fmla="*/ 14 w 19"/>
                <a:gd name="T1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" h="14">
                  <a:moveTo>
                    <a:pt x="14" y="1"/>
                  </a:moveTo>
                  <a:lnTo>
                    <a:pt x="16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close/>
                  <a:moveTo>
                    <a:pt x="14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8" name="Freeform 325">
              <a:extLst>
                <a:ext uri="{FF2B5EF4-FFF2-40B4-BE49-F238E27FC236}">
                  <a16:creationId xmlns:a16="http://schemas.microsoft.com/office/drawing/2014/main" id="{9F76CA2B-8C7A-4BA4-E4B9-6433A9A03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625" y="3476398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1 w 3"/>
                <a:gd name="T5" fmla="*/ 2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2 h 3"/>
                <a:gd name="T12" fmla="*/ 1 w 3"/>
                <a:gd name="T13" fmla="*/ 2 h 3"/>
                <a:gd name="T14" fmla="*/ 3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9" name="Freeform 326">
              <a:extLst>
                <a:ext uri="{FF2B5EF4-FFF2-40B4-BE49-F238E27FC236}">
                  <a16:creationId xmlns:a16="http://schemas.microsoft.com/office/drawing/2014/main" id="{EA7DF7C6-58F2-108A-E3D5-C0BB4EC84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203" y="3909125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0" name="Freeform 327">
              <a:extLst>
                <a:ext uri="{FF2B5EF4-FFF2-40B4-BE49-F238E27FC236}">
                  <a16:creationId xmlns:a16="http://schemas.microsoft.com/office/drawing/2014/main" id="{72814D7D-605F-5851-8587-B2028018E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5" y="4068962"/>
              <a:ext cx="85766" cy="171531"/>
            </a:xfrm>
            <a:custGeom>
              <a:avLst/>
              <a:gdLst>
                <a:gd name="T0" fmla="*/ 30 w 44"/>
                <a:gd name="T1" fmla="*/ 0 h 88"/>
                <a:gd name="T2" fmla="*/ 36 w 44"/>
                <a:gd name="T3" fmla="*/ 7 h 88"/>
                <a:gd name="T4" fmla="*/ 40 w 44"/>
                <a:gd name="T5" fmla="*/ 8 h 88"/>
                <a:gd name="T6" fmla="*/ 40 w 44"/>
                <a:gd name="T7" fmla="*/ 13 h 88"/>
                <a:gd name="T8" fmla="*/ 41 w 44"/>
                <a:gd name="T9" fmla="*/ 18 h 88"/>
                <a:gd name="T10" fmla="*/ 43 w 44"/>
                <a:gd name="T11" fmla="*/ 21 h 88"/>
                <a:gd name="T12" fmla="*/ 44 w 44"/>
                <a:gd name="T13" fmla="*/ 25 h 88"/>
                <a:gd name="T14" fmla="*/ 43 w 44"/>
                <a:gd name="T15" fmla="*/ 29 h 88"/>
                <a:gd name="T16" fmla="*/ 41 w 44"/>
                <a:gd name="T17" fmla="*/ 29 h 88"/>
                <a:gd name="T18" fmla="*/ 41 w 44"/>
                <a:gd name="T19" fmla="*/ 30 h 88"/>
                <a:gd name="T20" fmla="*/ 40 w 44"/>
                <a:gd name="T21" fmla="*/ 36 h 88"/>
                <a:gd name="T22" fmla="*/ 38 w 44"/>
                <a:gd name="T23" fmla="*/ 36 h 88"/>
                <a:gd name="T24" fmla="*/ 35 w 44"/>
                <a:gd name="T25" fmla="*/ 41 h 88"/>
                <a:gd name="T26" fmla="*/ 35 w 44"/>
                <a:gd name="T27" fmla="*/ 44 h 88"/>
                <a:gd name="T28" fmla="*/ 30 w 44"/>
                <a:gd name="T29" fmla="*/ 47 h 88"/>
                <a:gd name="T30" fmla="*/ 28 w 44"/>
                <a:gd name="T31" fmla="*/ 54 h 88"/>
                <a:gd name="T32" fmla="*/ 28 w 44"/>
                <a:gd name="T33" fmla="*/ 60 h 88"/>
                <a:gd name="T34" fmla="*/ 28 w 44"/>
                <a:gd name="T35" fmla="*/ 66 h 88"/>
                <a:gd name="T36" fmla="*/ 28 w 44"/>
                <a:gd name="T37" fmla="*/ 70 h 88"/>
                <a:gd name="T38" fmla="*/ 28 w 44"/>
                <a:gd name="T39" fmla="*/ 71 h 88"/>
                <a:gd name="T40" fmla="*/ 28 w 44"/>
                <a:gd name="T41" fmla="*/ 77 h 88"/>
                <a:gd name="T42" fmla="*/ 28 w 44"/>
                <a:gd name="T43" fmla="*/ 81 h 88"/>
                <a:gd name="T44" fmla="*/ 28 w 44"/>
                <a:gd name="T45" fmla="*/ 82 h 88"/>
                <a:gd name="T46" fmla="*/ 28 w 44"/>
                <a:gd name="T47" fmla="*/ 87 h 88"/>
                <a:gd name="T48" fmla="*/ 13 w 44"/>
                <a:gd name="T49" fmla="*/ 88 h 88"/>
                <a:gd name="T50" fmla="*/ 14 w 44"/>
                <a:gd name="T51" fmla="*/ 85 h 88"/>
                <a:gd name="T52" fmla="*/ 11 w 44"/>
                <a:gd name="T53" fmla="*/ 82 h 88"/>
                <a:gd name="T54" fmla="*/ 11 w 44"/>
                <a:gd name="T55" fmla="*/ 79 h 88"/>
                <a:gd name="T56" fmla="*/ 13 w 44"/>
                <a:gd name="T57" fmla="*/ 60 h 88"/>
                <a:gd name="T58" fmla="*/ 11 w 44"/>
                <a:gd name="T59" fmla="*/ 47 h 88"/>
                <a:gd name="T60" fmla="*/ 8 w 44"/>
                <a:gd name="T61" fmla="*/ 44 h 88"/>
                <a:gd name="T62" fmla="*/ 8 w 44"/>
                <a:gd name="T63" fmla="*/ 38 h 88"/>
                <a:gd name="T64" fmla="*/ 6 w 44"/>
                <a:gd name="T65" fmla="*/ 33 h 88"/>
                <a:gd name="T66" fmla="*/ 0 w 44"/>
                <a:gd name="T67" fmla="*/ 29 h 88"/>
                <a:gd name="T68" fmla="*/ 0 w 44"/>
                <a:gd name="T69" fmla="*/ 24 h 88"/>
                <a:gd name="T70" fmla="*/ 2 w 44"/>
                <a:gd name="T71" fmla="*/ 21 h 88"/>
                <a:gd name="T72" fmla="*/ 3 w 44"/>
                <a:gd name="T73" fmla="*/ 19 h 88"/>
                <a:gd name="T74" fmla="*/ 5 w 44"/>
                <a:gd name="T75" fmla="*/ 18 h 88"/>
                <a:gd name="T76" fmla="*/ 5 w 44"/>
                <a:gd name="T77" fmla="*/ 18 h 88"/>
                <a:gd name="T78" fmla="*/ 6 w 44"/>
                <a:gd name="T79" fmla="*/ 16 h 88"/>
                <a:gd name="T80" fmla="*/ 8 w 44"/>
                <a:gd name="T81" fmla="*/ 14 h 88"/>
                <a:gd name="T82" fmla="*/ 10 w 44"/>
                <a:gd name="T83" fmla="*/ 13 h 88"/>
                <a:gd name="T84" fmla="*/ 11 w 44"/>
                <a:gd name="T85" fmla="*/ 14 h 88"/>
                <a:gd name="T86" fmla="*/ 21 w 44"/>
                <a:gd name="T87" fmla="*/ 11 h 88"/>
                <a:gd name="T88" fmla="*/ 24 w 44"/>
                <a:gd name="T89" fmla="*/ 7 h 88"/>
                <a:gd name="T90" fmla="*/ 22 w 44"/>
                <a:gd name="T91" fmla="*/ 2 h 88"/>
                <a:gd name="T92" fmla="*/ 27 w 44"/>
                <a:gd name="T93" fmla="*/ 2 h 88"/>
                <a:gd name="T94" fmla="*/ 30 w 44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8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5" y="3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41" y="35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4"/>
                  </a:lnTo>
                  <a:lnTo>
                    <a:pt x="33" y="46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8" y="47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8" y="63"/>
                  </a:lnTo>
                  <a:lnTo>
                    <a:pt x="27" y="65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6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4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2" y="87"/>
                  </a:lnTo>
                  <a:lnTo>
                    <a:pt x="14" y="88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13" y="84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3" y="77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2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3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6" y="13"/>
                  </a:lnTo>
                  <a:lnTo>
                    <a:pt x="17" y="14"/>
                  </a:lnTo>
                  <a:lnTo>
                    <a:pt x="21" y="11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1" name="Freeform 328">
              <a:extLst>
                <a:ext uri="{FF2B5EF4-FFF2-40B4-BE49-F238E27FC236}">
                  <a16:creationId xmlns:a16="http://schemas.microsoft.com/office/drawing/2014/main" id="{8460D3C8-DDB3-29EF-13B3-A8E27DC4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667" y="4480247"/>
              <a:ext cx="48731" cy="62375"/>
            </a:xfrm>
            <a:custGeom>
              <a:avLst/>
              <a:gdLst>
                <a:gd name="T0" fmla="*/ 20 w 25"/>
                <a:gd name="T1" fmla="*/ 2 h 32"/>
                <a:gd name="T2" fmla="*/ 22 w 25"/>
                <a:gd name="T3" fmla="*/ 2 h 32"/>
                <a:gd name="T4" fmla="*/ 20 w 25"/>
                <a:gd name="T5" fmla="*/ 5 h 32"/>
                <a:gd name="T6" fmla="*/ 20 w 25"/>
                <a:gd name="T7" fmla="*/ 5 h 32"/>
                <a:gd name="T8" fmla="*/ 20 w 25"/>
                <a:gd name="T9" fmla="*/ 7 h 32"/>
                <a:gd name="T10" fmla="*/ 20 w 25"/>
                <a:gd name="T11" fmla="*/ 8 h 32"/>
                <a:gd name="T12" fmla="*/ 20 w 25"/>
                <a:gd name="T13" fmla="*/ 8 h 32"/>
                <a:gd name="T14" fmla="*/ 22 w 25"/>
                <a:gd name="T15" fmla="*/ 10 h 32"/>
                <a:gd name="T16" fmla="*/ 25 w 25"/>
                <a:gd name="T17" fmla="*/ 10 h 32"/>
                <a:gd name="T18" fmla="*/ 25 w 25"/>
                <a:gd name="T19" fmla="*/ 11 h 32"/>
                <a:gd name="T20" fmla="*/ 25 w 25"/>
                <a:gd name="T21" fmla="*/ 13 h 32"/>
                <a:gd name="T22" fmla="*/ 23 w 25"/>
                <a:gd name="T23" fmla="*/ 15 h 32"/>
                <a:gd name="T24" fmla="*/ 22 w 25"/>
                <a:gd name="T25" fmla="*/ 16 h 32"/>
                <a:gd name="T26" fmla="*/ 23 w 25"/>
                <a:gd name="T27" fmla="*/ 16 h 32"/>
                <a:gd name="T28" fmla="*/ 20 w 25"/>
                <a:gd name="T29" fmla="*/ 19 h 32"/>
                <a:gd name="T30" fmla="*/ 18 w 25"/>
                <a:gd name="T31" fmla="*/ 21 h 32"/>
                <a:gd name="T32" fmla="*/ 17 w 25"/>
                <a:gd name="T33" fmla="*/ 22 h 32"/>
                <a:gd name="T34" fmla="*/ 15 w 25"/>
                <a:gd name="T35" fmla="*/ 26 h 32"/>
                <a:gd name="T36" fmla="*/ 11 w 25"/>
                <a:gd name="T37" fmla="*/ 30 h 32"/>
                <a:gd name="T38" fmla="*/ 9 w 25"/>
                <a:gd name="T39" fmla="*/ 32 h 32"/>
                <a:gd name="T40" fmla="*/ 7 w 25"/>
                <a:gd name="T41" fmla="*/ 30 h 32"/>
                <a:gd name="T42" fmla="*/ 6 w 25"/>
                <a:gd name="T43" fmla="*/ 27 h 32"/>
                <a:gd name="T44" fmla="*/ 6 w 25"/>
                <a:gd name="T45" fmla="*/ 24 h 32"/>
                <a:gd name="T46" fmla="*/ 4 w 25"/>
                <a:gd name="T47" fmla="*/ 22 h 32"/>
                <a:gd name="T48" fmla="*/ 4 w 25"/>
                <a:gd name="T49" fmla="*/ 18 h 32"/>
                <a:gd name="T50" fmla="*/ 3 w 25"/>
                <a:gd name="T51" fmla="*/ 16 h 32"/>
                <a:gd name="T52" fmla="*/ 3 w 25"/>
                <a:gd name="T53" fmla="*/ 15 h 32"/>
                <a:gd name="T54" fmla="*/ 3 w 25"/>
                <a:gd name="T55" fmla="*/ 11 h 32"/>
                <a:gd name="T56" fmla="*/ 0 w 25"/>
                <a:gd name="T57" fmla="*/ 8 h 32"/>
                <a:gd name="T58" fmla="*/ 0 w 25"/>
                <a:gd name="T59" fmla="*/ 7 h 32"/>
                <a:gd name="T60" fmla="*/ 0 w 25"/>
                <a:gd name="T61" fmla="*/ 5 h 32"/>
                <a:gd name="T62" fmla="*/ 1 w 25"/>
                <a:gd name="T63" fmla="*/ 5 h 32"/>
                <a:gd name="T64" fmla="*/ 3 w 25"/>
                <a:gd name="T65" fmla="*/ 5 h 32"/>
                <a:gd name="T66" fmla="*/ 4 w 25"/>
                <a:gd name="T67" fmla="*/ 8 h 32"/>
                <a:gd name="T68" fmla="*/ 9 w 25"/>
                <a:gd name="T69" fmla="*/ 7 h 32"/>
                <a:gd name="T70" fmla="*/ 11 w 25"/>
                <a:gd name="T71" fmla="*/ 7 h 32"/>
                <a:gd name="T72" fmla="*/ 12 w 25"/>
                <a:gd name="T73" fmla="*/ 5 h 32"/>
                <a:gd name="T74" fmla="*/ 12 w 25"/>
                <a:gd name="T75" fmla="*/ 0 h 32"/>
                <a:gd name="T76" fmla="*/ 15 w 25"/>
                <a:gd name="T77" fmla="*/ 2 h 32"/>
                <a:gd name="T78" fmla="*/ 15 w 25"/>
                <a:gd name="T79" fmla="*/ 2 h 32"/>
                <a:gd name="T80" fmla="*/ 17 w 25"/>
                <a:gd name="T81" fmla="*/ 0 h 32"/>
                <a:gd name="T82" fmla="*/ 20 w 25"/>
                <a:gd name="T8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32">
                  <a:moveTo>
                    <a:pt x="20" y="0"/>
                  </a:moveTo>
                  <a:lnTo>
                    <a:pt x="20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4" y="8"/>
                  </a:lnTo>
                  <a:lnTo>
                    <a:pt x="6" y="8"/>
                  </a:lnTo>
                  <a:lnTo>
                    <a:pt x="9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2" name="Freeform 329">
              <a:extLst>
                <a:ext uri="{FF2B5EF4-FFF2-40B4-BE49-F238E27FC236}">
                  <a16:creationId xmlns:a16="http://schemas.microsoft.com/office/drawing/2014/main" id="{9E7D2B78-3F2B-43E9-8E85-C33EC7FB4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3663524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3 w 3"/>
                <a:gd name="T3" fmla="*/ 0 h 8"/>
                <a:gd name="T4" fmla="*/ 1 w 3"/>
                <a:gd name="T5" fmla="*/ 2 h 8"/>
                <a:gd name="T6" fmla="*/ 3 w 3"/>
                <a:gd name="T7" fmla="*/ 3 h 8"/>
                <a:gd name="T8" fmla="*/ 3 w 3"/>
                <a:gd name="T9" fmla="*/ 5 h 8"/>
                <a:gd name="T10" fmla="*/ 3 w 3"/>
                <a:gd name="T11" fmla="*/ 7 h 8"/>
                <a:gd name="T12" fmla="*/ 1 w 3"/>
                <a:gd name="T13" fmla="*/ 8 h 8"/>
                <a:gd name="T14" fmla="*/ 1 w 3"/>
                <a:gd name="T15" fmla="*/ 7 h 8"/>
                <a:gd name="T16" fmla="*/ 0 w 3"/>
                <a:gd name="T17" fmla="*/ 5 h 8"/>
                <a:gd name="T18" fmla="*/ 1 w 3"/>
                <a:gd name="T19" fmla="*/ 3 h 8"/>
                <a:gd name="T20" fmla="*/ 0 w 3"/>
                <a:gd name="T21" fmla="*/ 2 h 8"/>
                <a:gd name="T22" fmla="*/ 0 w 3"/>
                <a:gd name="T23" fmla="*/ 2 h 8"/>
                <a:gd name="T24" fmla="*/ 1 w 3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3" name="Freeform 330">
              <a:extLst>
                <a:ext uri="{FF2B5EF4-FFF2-40B4-BE49-F238E27FC236}">
                  <a16:creationId xmlns:a16="http://schemas.microsoft.com/office/drawing/2014/main" id="{8CBD1EFA-6F8C-724F-28A3-B23130328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92" y="3090452"/>
              <a:ext cx="175430" cy="101360"/>
            </a:xfrm>
            <a:custGeom>
              <a:avLst/>
              <a:gdLst>
                <a:gd name="T0" fmla="*/ 8 w 90"/>
                <a:gd name="T1" fmla="*/ 1 h 52"/>
                <a:gd name="T2" fmla="*/ 10 w 90"/>
                <a:gd name="T3" fmla="*/ 4 h 52"/>
                <a:gd name="T4" fmla="*/ 7 w 90"/>
                <a:gd name="T5" fmla="*/ 6 h 52"/>
                <a:gd name="T6" fmla="*/ 13 w 90"/>
                <a:gd name="T7" fmla="*/ 6 h 52"/>
                <a:gd name="T8" fmla="*/ 27 w 90"/>
                <a:gd name="T9" fmla="*/ 8 h 52"/>
                <a:gd name="T10" fmla="*/ 40 w 90"/>
                <a:gd name="T11" fmla="*/ 9 h 52"/>
                <a:gd name="T12" fmla="*/ 49 w 90"/>
                <a:gd name="T13" fmla="*/ 8 h 52"/>
                <a:gd name="T14" fmla="*/ 60 w 90"/>
                <a:gd name="T15" fmla="*/ 3 h 52"/>
                <a:gd name="T16" fmla="*/ 68 w 90"/>
                <a:gd name="T17" fmla="*/ 1 h 52"/>
                <a:gd name="T18" fmla="*/ 76 w 90"/>
                <a:gd name="T19" fmla="*/ 4 h 52"/>
                <a:gd name="T20" fmla="*/ 79 w 90"/>
                <a:gd name="T21" fmla="*/ 4 h 52"/>
                <a:gd name="T22" fmla="*/ 85 w 90"/>
                <a:gd name="T23" fmla="*/ 8 h 52"/>
                <a:gd name="T24" fmla="*/ 90 w 90"/>
                <a:gd name="T25" fmla="*/ 9 h 52"/>
                <a:gd name="T26" fmla="*/ 85 w 90"/>
                <a:gd name="T27" fmla="*/ 14 h 52"/>
                <a:gd name="T28" fmla="*/ 81 w 90"/>
                <a:gd name="T29" fmla="*/ 17 h 52"/>
                <a:gd name="T30" fmla="*/ 79 w 90"/>
                <a:gd name="T31" fmla="*/ 26 h 52"/>
                <a:gd name="T32" fmla="*/ 74 w 90"/>
                <a:gd name="T33" fmla="*/ 31 h 52"/>
                <a:gd name="T34" fmla="*/ 79 w 90"/>
                <a:gd name="T35" fmla="*/ 36 h 52"/>
                <a:gd name="T36" fmla="*/ 79 w 90"/>
                <a:gd name="T37" fmla="*/ 39 h 52"/>
                <a:gd name="T38" fmla="*/ 78 w 90"/>
                <a:gd name="T39" fmla="*/ 39 h 52"/>
                <a:gd name="T40" fmla="*/ 74 w 90"/>
                <a:gd name="T41" fmla="*/ 41 h 52"/>
                <a:gd name="T42" fmla="*/ 71 w 90"/>
                <a:gd name="T43" fmla="*/ 37 h 52"/>
                <a:gd name="T44" fmla="*/ 67 w 90"/>
                <a:gd name="T45" fmla="*/ 37 h 52"/>
                <a:gd name="T46" fmla="*/ 63 w 90"/>
                <a:gd name="T47" fmla="*/ 39 h 52"/>
                <a:gd name="T48" fmla="*/ 60 w 90"/>
                <a:gd name="T49" fmla="*/ 41 h 52"/>
                <a:gd name="T50" fmla="*/ 60 w 90"/>
                <a:gd name="T51" fmla="*/ 42 h 52"/>
                <a:gd name="T52" fmla="*/ 57 w 90"/>
                <a:gd name="T53" fmla="*/ 44 h 52"/>
                <a:gd name="T54" fmla="*/ 54 w 90"/>
                <a:gd name="T55" fmla="*/ 44 h 52"/>
                <a:gd name="T56" fmla="*/ 54 w 90"/>
                <a:gd name="T57" fmla="*/ 45 h 52"/>
                <a:gd name="T58" fmla="*/ 56 w 90"/>
                <a:gd name="T59" fmla="*/ 48 h 52"/>
                <a:gd name="T60" fmla="*/ 51 w 90"/>
                <a:gd name="T61" fmla="*/ 50 h 52"/>
                <a:gd name="T62" fmla="*/ 48 w 90"/>
                <a:gd name="T63" fmla="*/ 50 h 52"/>
                <a:gd name="T64" fmla="*/ 41 w 90"/>
                <a:gd name="T65" fmla="*/ 52 h 52"/>
                <a:gd name="T66" fmla="*/ 37 w 90"/>
                <a:gd name="T67" fmla="*/ 50 h 52"/>
                <a:gd name="T68" fmla="*/ 33 w 90"/>
                <a:gd name="T69" fmla="*/ 48 h 52"/>
                <a:gd name="T70" fmla="*/ 32 w 90"/>
                <a:gd name="T71" fmla="*/ 47 h 52"/>
                <a:gd name="T72" fmla="*/ 27 w 90"/>
                <a:gd name="T73" fmla="*/ 47 h 52"/>
                <a:gd name="T74" fmla="*/ 24 w 90"/>
                <a:gd name="T75" fmla="*/ 48 h 52"/>
                <a:gd name="T76" fmla="*/ 22 w 90"/>
                <a:gd name="T77" fmla="*/ 48 h 52"/>
                <a:gd name="T78" fmla="*/ 18 w 90"/>
                <a:gd name="T79" fmla="*/ 50 h 52"/>
                <a:gd name="T80" fmla="*/ 13 w 90"/>
                <a:gd name="T81" fmla="*/ 50 h 52"/>
                <a:gd name="T82" fmla="*/ 8 w 90"/>
                <a:gd name="T83" fmla="*/ 50 h 52"/>
                <a:gd name="T84" fmla="*/ 10 w 90"/>
                <a:gd name="T85" fmla="*/ 44 h 52"/>
                <a:gd name="T86" fmla="*/ 8 w 90"/>
                <a:gd name="T87" fmla="*/ 42 h 52"/>
                <a:gd name="T88" fmla="*/ 7 w 90"/>
                <a:gd name="T89" fmla="*/ 39 h 52"/>
                <a:gd name="T90" fmla="*/ 2 w 90"/>
                <a:gd name="T91" fmla="*/ 36 h 52"/>
                <a:gd name="T92" fmla="*/ 2 w 90"/>
                <a:gd name="T93" fmla="*/ 33 h 52"/>
                <a:gd name="T94" fmla="*/ 2 w 90"/>
                <a:gd name="T95" fmla="*/ 30 h 52"/>
                <a:gd name="T96" fmla="*/ 2 w 90"/>
                <a:gd name="T97" fmla="*/ 26 h 52"/>
                <a:gd name="T98" fmla="*/ 2 w 90"/>
                <a:gd name="T99" fmla="*/ 25 h 52"/>
                <a:gd name="T100" fmla="*/ 5 w 90"/>
                <a:gd name="T101" fmla="*/ 23 h 52"/>
                <a:gd name="T102" fmla="*/ 8 w 90"/>
                <a:gd name="T103" fmla="*/ 20 h 52"/>
                <a:gd name="T104" fmla="*/ 8 w 90"/>
                <a:gd name="T105" fmla="*/ 19 h 52"/>
                <a:gd name="T106" fmla="*/ 7 w 90"/>
                <a:gd name="T107" fmla="*/ 15 h 52"/>
                <a:gd name="T108" fmla="*/ 2 w 90"/>
                <a:gd name="T109" fmla="*/ 12 h 52"/>
                <a:gd name="T110" fmla="*/ 0 w 90"/>
                <a:gd name="T111" fmla="*/ 9 h 52"/>
                <a:gd name="T112" fmla="*/ 0 w 90"/>
                <a:gd name="T113" fmla="*/ 6 h 52"/>
                <a:gd name="T114" fmla="*/ 2 w 90"/>
                <a:gd name="T115" fmla="*/ 4 h 52"/>
                <a:gd name="T116" fmla="*/ 3 w 90"/>
                <a:gd name="T1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52">
                  <a:moveTo>
                    <a:pt x="5" y="0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8"/>
                  </a:lnTo>
                  <a:lnTo>
                    <a:pt x="13" y="6"/>
                  </a:lnTo>
                  <a:lnTo>
                    <a:pt x="18" y="6"/>
                  </a:lnTo>
                  <a:lnTo>
                    <a:pt x="22" y="8"/>
                  </a:lnTo>
                  <a:lnTo>
                    <a:pt x="27" y="8"/>
                  </a:lnTo>
                  <a:lnTo>
                    <a:pt x="30" y="8"/>
                  </a:lnTo>
                  <a:lnTo>
                    <a:pt x="35" y="9"/>
                  </a:lnTo>
                  <a:lnTo>
                    <a:pt x="40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9" y="8"/>
                  </a:lnTo>
                  <a:lnTo>
                    <a:pt x="52" y="6"/>
                  </a:lnTo>
                  <a:lnTo>
                    <a:pt x="56" y="4"/>
                  </a:lnTo>
                  <a:lnTo>
                    <a:pt x="60" y="3"/>
                  </a:lnTo>
                  <a:lnTo>
                    <a:pt x="65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81" y="6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90" y="9"/>
                  </a:lnTo>
                  <a:lnTo>
                    <a:pt x="90" y="12"/>
                  </a:lnTo>
                  <a:lnTo>
                    <a:pt x="89" y="15"/>
                  </a:lnTo>
                  <a:lnTo>
                    <a:pt x="85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1" y="22"/>
                  </a:lnTo>
                  <a:lnTo>
                    <a:pt x="79" y="26"/>
                  </a:lnTo>
                  <a:lnTo>
                    <a:pt x="79" y="26"/>
                  </a:lnTo>
                  <a:lnTo>
                    <a:pt x="78" y="26"/>
                  </a:lnTo>
                  <a:lnTo>
                    <a:pt x="74" y="31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79" y="36"/>
                  </a:lnTo>
                  <a:lnTo>
                    <a:pt x="81" y="37"/>
                  </a:lnTo>
                  <a:lnTo>
                    <a:pt x="82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8" y="39"/>
                  </a:lnTo>
                  <a:lnTo>
                    <a:pt x="76" y="39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3" y="39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0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39"/>
                  </a:lnTo>
                  <a:lnTo>
                    <a:pt x="62" y="39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6" y="44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6" y="48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41" y="52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3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7"/>
                  </a:lnTo>
                  <a:lnTo>
                    <a:pt x="29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4" y="47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4" name="Freeform 331">
              <a:extLst>
                <a:ext uri="{FF2B5EF4-FFF2-40B4-BE49-F238E27FC236}">
                  <a16:creationId xmlns:a16="http://schemas.microsoft.com/office/drawing/2014/main" id="{3EF1FBEA-C52B-3E61-7AA2-2DB086A97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056" y="3992941"/>
              <a:ext cx="224161" cy="159836"/>
            </a:xfrm>
            <a:custGeom>
              <a:avLst/>
              <a:gdLst>
                <a:gd name="T0" fmla="*/ 74 w 115"/>
                <a:gd name="T1" fmla="*/ 0 h 82"/>
                <a:gd name="T2" fmla="*/ 83 w 115"/>
                <a:gd name="T3" fmla="*/ 3 h 82"/>
                <a:gd name="T4" fmla="*/ 83 w 115"/>
                <a:gd name="T5" fmla="*/ 9 h 82"/>
                <a:gd name="T6" fmla="*/ 85 w 115"/>
                <a:gd name="T7" fmla="*/ 14 h 82"/>
                <a:gd name="T8" fmla="*/ 90 w 115"/>
                <a:gd name="T9" fmla="*/ 20 h 82"/>
                <a:gd name="T10" fmla="*/ 93 w 115"/>
                <a:gd name="T11" fmla="*/ 20 h 82"/>
                <a:gd name="T12" fmla="*/ 96 w 115"/>
                <a:gd name="T13" fmla="*/ 23 h 82"/>
                <a:gd name="T14" fmla="*/ 94 w 115"/>
                <a:gd name="T15" fmla="*/ 25 h 82"/>
                <a:gd name="T16" fmla="*/ 94 w 115"/>
                <a:gd name="T17" fmla="*/ 30 h 82"/>
                <a:gd name="T18" fmla="*/ 102 w 115"/>
                <a:gd name="T19" fmla="*/ 34 h 82"/>
                <a:gd name="T20" fmla="*/ 108 w 115"/>
                <a:gd name="T21" fmla="*/ 34 h 82"/>
                <a:gd name="T22" fmla="*/ 112 w 115"/>
                <a:gd name="T23" fmla="*/ 34 h 82"/>
                <a:gd name="T24" fmla="*/ 112 w 115"/>
                <a:gd name="T25" fmla="*/ 38 h 82"/>
                <a:gd name="T26" fmla="*/ 110 w 115"/>
                <a:gd name="T27" fmla="*/ 39 h 82"/>
                <a:gd name="T28" fmla="*/ 115 w 115"/>
                <a:gd name="T29" fmla="*/ 46 h 82"/>
                <a:gd name="T30" fmla="*/ 108 w 115"/>
                <a:gd name="T31" fmla="*/ 53 h 82"/>
                <a:gd name="T32" fmla="*/ 102 w 115"/>
                <a:gd name="T33" fmla="*/ 52 h 82"/>
                <a:gd name="T34" fmla="*/ 99 w 115"/>
                <a:gd name="T35" fmla="*/ 53 h 82"/>
                <a:gd name="T36" fmla="*/ 97 w 115"/>
                <a:gd name="T37" fmla="*/ 55 h 82"/>
                <a:gd name="T38" fmla="*/ 96 w 115"/>
                <a:gd name="T39" fmla="*/ 57 h 82"/>
                <a:gd name="T40" fmla="*/ 94 w 115"/>
                <a:gd name="T41" fmla="*/ 58 h 82"/>
                <a:gd name="T42" fmla="*/ 93 w 115"/>
                <a:gd name="T43" fmla="*/ 60 h 82"/>
                <a:gd name="T44" fmla="*/ 86 w 115"/>
                <a:gd name="T45" fmla="*/ 60 h 82"/>
                <a:gd name="T46" fmla="*/ 75 w 115"/>
                <a:gd name="T47" fmla="*/ 57 h 82"/>
                <a:gd name="T48" fmla="*/ 74 w 115"/>
                <a:gd name="T49" fmla="*/ 58 h 82"/>
                <a:gd name="T50" fmla="*/ 71 w 115"/>
                <a:gd name="T51" fmla="*/ 60 h 82"/>
                <a:gd name="T52" fmla="*/ 69 w 115"/>
                <a:gd name="T53" fmla="*/ 60 h 82"/>
                <a:gd name="T54" fmla="*/ 61 w 115"/>
                <a:gd name="T55" fmla="*/ 60 h 82"/>
                <a:gd name="T56" fmla="*/ 52 w 115"/>
                <a:gd name="T57" fmla="*/ 60 h 82"/>
                <a:gd name="T58" fmla="*/ 41 w 115"/>
                <a:gd name="T59" fmla="*/ 60 h 82"/>
                <a:gd name="T60" fmla="*/ 37 w 115"/>
                <a:gd name="T61" fmla="*/ 64 h 82"/>
                <a:gd name="T62" fmla="*/ 39 w 115"/>
                <a:gd name="T63" fmla="*/ 68 h 82"/>
                <a:gd name="T64" fmla="*/ 39 w 115"/>
                <a:gd name="T65" fmla="*/ 71 h 82"/>
                <a:gd name="T66" fmla="*/ 41 w 115"/>
                <a:gd name="T67" fmla="*/ 77 h 82"/>
                <a:gd name="T68" fmla="*/ 41 w 115"/>
                <a:gd name="T69" fmla="*/ 80 h 82"/>
                <a:gd name="T70" fmla="*/ 37 w 115"/>
                <a:gd name="T71" fmla="*/ 80 h 82"/>
                <a:gd name="T72" fmla="*/ 36 w 115"/>
                <a:gd name="T73" fmla="*/ 77 h 82"/>
                <a:gd name="T74" fmla="*/ 33 w 115"/>
                <a:gd name="T75" fmla="*/ 75 h 82"/>
                <a:gd name="T76" fmla="*/ 23 w 115"/>
                <a:gd name="T77" fmla="*/ 75 h 82"/>
                <a:gd name="T78" fmla="*/ 17 w 115"/>
                <a:gd name="T79" fmla="*/ 79 h 82"/>
                <a:gd name="T80" fmla="*/ 12 w 115"/>
                <a:gd name="T81" fmla="*/ 77 h 82"/>
                <a:gd name="T82" fmla="*/ 8 w 115"/>
                <a:gd name="T83" fmla="*/ 74 h 82"/>
                <a:gd name="T84" fmla="*/ 4 w 115"/>
                <a:gd name="T85" fmla="*/ 69 h 82"/>
                <a:gd name="T86" fmla="*/ 0 w 115"/>
                <a:gd name="T87" fmla="*/ 68 h 82"/>
                <a:gd name="T88" fmla="*/ 1 w 115"/>
                <a:gd name="T89" fmla="*/ 63 h 82"/>
                <a:gd name="T90" fmla="*/ 3 w 115"/>
                <a:gd name="T91" fmla="*/ 57 h 82"/>
                <a:gd name="T92" fmla="*/ 4 w 115"/>
                <a:gd name="T93" fmla="*/ 50 h 82"/>
                <a:gd name="T94" fmla="*/ 3 w 115"/>
                <a:gd name="T95" fmla="*/ 47 h 82"/>
                <a:gd name="T96" fmla="*/ 8 w 115"/>
                <a:gd name="T97" fmla="*/ 44 h 82"/>
                <a:gd name="T98" fmla="*/ 14 w 115"/>
                <a:gd name="T99" fmla="*/ 42 h 82"/>
                <a:gd name="T100" fmla="*/ 15 w 115"/>
                <a:gd name="T101" fmla="*/ 38 h 82"/>
                <a:gd name="T102" fmla="*/ 19 w 115"/>
                <a:gd name="T103" fmla="*/ 33 h 82"/>
                <a:gd name="T104" fmla="*/ 17 w 115"/>
                <a:gd name="T105" fmla="*/ 28 h 82"/>
                <a:gd name="T106" fmla="*/ 22 w 115"/>
                <a:gd name="T107" fmla="*/ 23 h 82"/>
                <a:gd name="T108" fmla="*/ 28 w 115"/>
                <a:gd name="T109" fmla="*/ 27 h 82"/>
                <a:gd name="T110" fmla="*/ 33 w 115"/>
                <a:gd name="T111" fmla="*/ 23 h 82"/>
                <a:gd name="T112" fmla="*/ 36 w 115"/>
                <a:gd name="T113" fmla="*/ 20 h 82"/>
                <a:gd name="T114" fmla="*/ 37 w 115"/>
                <a:gd name="T115" fmla="*/ 19 h 82"/>
                <a:gd name="T116" fmla="*/ 42 w 115"/>
                <a:gd name="T117" fmla="*/ 12 h 82"/>
                <a:gd name="T118" fmla="*/ 50 w 115"/>
                <a:gd name="T119" fmla="*/ 12 h 82"/>
                <a:gd name="T120" fmla="*/ 55 w 115"/>
                <a:gd name="T121" fmla="*/ 8 h 82"/>
                <a:gd name="T122" fmla="*/ 64 w 115"/>
                <a:gd name="T123" fmla="*/ 3 h 82"/>
                <a:gd name="T124" fmla="*/ 71 w 115"/>
                <a:gd name="T1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82">
                  <a:moveTo>
                    <a:pt x="72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1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2" y="6"/>
                  </a:lnTo>
                  <a:lnTo>
                    <a:pt x="82" y="8"/>
                  </a:lnTo>
                  <a:lnTo>
                    <a:pt x="83" y="9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5" y="12"/>
                  </a:lnTo>
                  <a:lnTo>
                    <a:pt x="85" y="14"/>
                  </a:lnTo>
                  <a:lnTo>
                    <a:pt x="86" y="16"/>
                  </a:lnTo>
                  <a:lnTo>
                    <a:pt x="88" y="17"/>
                  </a:lnTo>
                  <a:lnTo>
                    <a:pt x="88" y="19"/>
                  </a:lnTo>
                  <a:lnTo>
                    <a:pt x="90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22"/>
                  </a:lnTo>
                  <a:lnTo>
                    <a:pt x="94" y="22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9" y="33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4" y="36"/>
                  </a:lnTo>
                  <a:lnTo>
                    <a:pt x="105" y="36"/>
                  </a:lnTo>
                  <a:lnTo>
                    <a:pt x="107" y="34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41"/>
                  </a:lnTo>
                  <a:lnTo>
                    <a:pt x="112" y="42"/>
                  </a:lnTo>
                  <a:lnTo>
                    <a:pt x="113" y="46"/>
                  </a:lnTo>
                  <a:lnTo>
                    <a:pt x="115" y="46"/>
                  </a:lnTo>
                  <a:lnTo>
                    <a:pt x="113" y="47"/>
                  </a:lnTo>
                  <a:lnTo>
                    <a:pt x="113" y="49"/>
                  </a:lnTo>
                  <a:lnTo>
                    <a:pt x="112" y="50"/>
                  </a:lnTo>
                  <a:lnTo>
                    <a:pt x="108" y="53"/>
                  </a:lnTo>
                  <a:lnTo>
                    <a:pt x="107" y="52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1" y="52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99" y="53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0" y="60"/>
                  </a:lnTo>
                  <a:lnTo>
                    <a:pt x="88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2" y="58"/>
                  </a:lnTo>
                  <a:lnTo>
                    <a:pt x="78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5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9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8"/>
                  </a:lnTo>
                  <a:lnTo>
                    <a:pt x="64" y="58"/>
                  </a:lnTo>
                  <a:lnTo>
                    <a:pt x="61" y="60"/>
                  </a:lnTo>
                  <a:lnTo>
                    <a:pt x="58" y="58"/>
                  </a:lnTo>
                  <a:lnTo>
                    <a:pt x="56" y="58"/>
                  </a:lnTo>
                  <a:lnTo>
                    <a:pt x="56" y="60"/>
                  </a:lnTo>
                  <a:lnTo>
                    <a:pt x="52" y="60"/>
                  </a:lnTo>
                  <a:lnTo>
                    <a:pt x="47" y="60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3"/>
                  </a:lnTo>
                  <a:lnTo>
                    <a:pt x="37" y="64"/>
                  </a:lnTo>
                  <a:lnTo>
                    <a:pt x="37" y="66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2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9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2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79"/>
                  </a:lnTo>
                  <a:lnTo>
                    <a:pt x="36" y="79"/>
                  </a:lnTo>
                  <a:lnTo>
                    <a:pt x="36" y="77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7" y="79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4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1" y="75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3" y="50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39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5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6"/>
                  </a:lnTo>
                  <a:lnTo>
                    <a:pt x="39" y="14"/>
                  </a:lnTo>
                  <a:lnTo>
                    <a:pt x="42" y="12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5" name="Freeform 332">
              <a:extLst>
                <a:ext uri="{FF2B5EF4-FFF2-40B4-BE49-F238E27FC236}">
                  <a16:creationId xmlns:a16="http://schemas.microsoft.com/office/drawing/2014/main" id="{BD10670F-A45C-2EB0-CF05-52F202BD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66" y="2829257"/>
              <a:ext cx="109156" cy="74070"/>
            </a:xfrm>
            <a:custGeom>
              <a:avLst/>
              <a:gdLst>
                <a:gd name="T0" fmla="*/ 33 w 56"/>
                <a:gd name="T1" fmla="*/ 1 h 38"/>
                <a:gd name="T2" fmla="*/ 33 w 56"/>
                <a:gd name="T3" fmla="*/ 1 h 38"/>
                <a:gd name="T4" fmla="*/ 37 w 56"/>
                <a:gd name="T5" fmla="*/ 1 h 38"/>
                <a:gd name="T6" fmla="*/ 38 w 56"/>
                <a:gd name="T7" fmla="*/ 3 h 38"/>
                <a:gd name="T8" fmla="*/ 43 w 56"/>
                <a:gd name="T9" fmla="*/ 4 h 38"/>
                <a:gd name="T10" fmla="*/ 44 w 56"/>
                <a:gd name="T11" fmla="*/ 4 h 38"/>
                <a:gd name="T12" fmla="*/ 48 w 56"/>
                <a:gd name="T13" fmla="*/ 8 h 38"/>
                <a:gd name="T14" fmla="*/ 48 w 56"/>
                <a:gd name="T15" fmla="*/ 11 h 38"/>
                <a:gd name="T16" fmla="*/ 46 w 56"/>
                <a:gd name="T17" fmla="*/ 11 h 38"/>
                <a:gd name="T18" fmla="*/ 46 w 56"/>
                <a:gd name="T19" fmla="*/ 14 h 38"/>
                <a:gd name="T20" fmla="*/ 48 w 56"/>
                <a:gd name="T21" fmla="*/ 14 h 38"/>
                <a:gd name="T22" fmla="*/ 51 w 56"/>
                <a:gd name="T23" fmla="*/ 15 h 38"/>
                <a:gd name="T24" fmla="*/ 54 w 56"/>
                <a:gd name="T25" fmla="*/ 17 h 38"/>
                <a:gd name="T26" fmla="*/ 54 w 56"/>
                <a:gd name="T27" fmla="*/ 19 h 38"/>
                <a:gd name="T28" fmla="*/ 56 w 56"/>
                <a:gd name="T29" fmla="*/ 22 h 38"/>
                <a:gd name="T30" fmla="*/ 52 w 56"/>
                <a:gd name="T31" fmla="*/ 26 h 38"/>
                <a:gd name="T32" fmla="*/ 52 w 56"/>
                <a:gd name="T33" fmla="*/ 26 h 38"/>
                <a:gd name="T34" fmla="*/ 49 w 56"/>
                <a:gd name="T35" fmla="*/ 26 h 38"/>
                <a:gd name="T36" fmla="*/ 46 w 56"/>
                <a:gd name="T37" fmla="*/ 30 h 38"/>
                <a:gd name="T38" fmla="*/ 46 w 56"/>
                <a:gd name="T39" fmla="*/ 31 h 38"/>
                <a:gd name="T40" fmla="*/ 48 w 56"/>
                <a:gd name="T41" fmla="*/ 34 h 38"/>
                <a:gd name="T42" fmla="*/ 48 w 56"/>
                <a:gd name="T43" fmla="*/ 36 h 38"/>
                <a:gd name="T44" fmla="*/ 46 w 56"/>
                <a:gd name="T45" fmla="*/ 38 h 38"/>
                <a:gd name="T46" fmla="*/ 43 w 56"/>
                <a:gd name="T47" fmla="*/ 38 h 38"/>
                <a:gd name="T48" fmla="*/ 40 w 56"/>
                <a:gd name="T49" fmla="*/ 36 h 38"/>
                <a:gd name="T50" fmla="*/ 38 w 56"/>
                <a:gd name="T51" fmla="*/ 34 h 38"/>
                <a:gd name="T52" fmla="*/ 35 w 56"/>
                <a:gd name="T53" fmla="*/ 33 h 38"/>
                <a:gd name="T54" fmla="*/ 33 w 56"/>
                <a:gd name="T55" fmla="*/ 30 h 38"/>
                <a:gd name="T56" fmla="*/ 33 w 56"/>
                <a:gd name="T57" fmla="*/ 26 h 38"/>
                <a:gd name="T58" fmla="*/ 32 w 56"/>
                <a:gd name="T59" fmla="*/ 28 h 38"/>
                <a:gd name="T60" fmla="*/ 27 w 56"/>
                <a:gd name="T61" fmla="*/ 30 h 38"/>
                <a:gd name="T62" fmla="*/ 24 w 56"/>
                <a:gd name="T63" fmla="*/ 30 h 38"/>
                <a:gd name="T64" fmla="*/ 24 w 56"/>
                <a:gd name="T65" fmla="*/ 28 h 38"/>
                <a:gd name="T66" fmla="*/ 24 w 56"/>
                <a:gd name="T67" fmla="*/ 26 h 38"/>
                <a:gd name="T68" fmla="*/ 24 w 56"/>
                <a:gd name="T69" fmla="*/ 23 h 38"/>
                <a:gd name="T70" fmla="*/ 19 w 56"/>
                <a:gd name="T71" fmla="*/ 22 h 38"/>
                <a:gd name="T72" fmla="*/ 18 w 56"/>
                <a:gd name="T73" fmla="*/ 23 h 38"/>
                <a:gd name="T74" fmla="*/ 16 w 56"/>
                <a:gd name="T75" fmla="*/ 20 h 38"/>
                <a:gd name="T76" fmla="*/ 11 w 56"/>
                <a:gd name="T77" fmla="*/ 19 h 38"/>
                <a:gd name="T78" fmla="*/ 10 w 56"/>
                <a:gd name="T79" fmla="*/ 15 h 38"/>
                <a:gd name="T80" fmla="*/ 8 w 56"/>
                <a:gd name="T81" fmla="*/ 14 h 38"/>
                <a:gd name="T82" fmla="*/ 5 w 56"/>
                <a:gd name="T83" fmla="*/ 15 h 38"/>
                <a:gd name="T84" fmla="*/ 2 w 56"/>
                <a:gd name="T85" fmla="*/ 14 h 38"/>
                <a:gd name="T86" fmla="*/ 2 w 56"/>
                <a:gd name="T87" fmla="*/ 11 h 38"/>
                <a:gd name="T88" fmla="*/ 0 w 56"/>
                <a:gd name="T89" fmla="*/ 8 h 38"/>
                <a:gd name="T90" fmla="*/ 13 w 56"/>
                <a:gd name="T91" fmla="*/ 3 h 38"/>
                <a:gd name="T92" fmla="*/ 13 w 56"/>
                <a:gd name="T93" fmla="*/ 4 h 38"/>
                <a:gd name="T94" fmla="*/ 16 w 56"/>
                <a:gd name="T95" fmla="*/ 4 h 38"/>
                <a:gd name="T96" fmla="*/ 18 w 56"/>
                <a:gd name="T97" fmla="*/ 6 h 38"/>
                <a:gd name="T98" fmla="*/ 22 w 56"/>
                <a:gd name="T99" fmla="*/ 4 h 38"/>
                <a:gd name="T100" fmla="*/ 26 w 56"/>
                <a:gd name="T101" fmla="*/ 3 h 38"/>
                <a:gd name="T102" fmla="*/ 27 w 56"/>
                <a:gd name="T103" fmla="*/ 3 h 38"/>
                <a:gd name="T104" fmla="*/ 29 w 56"/>
                <a:gd name="T105" fmla="*/ 1 h 38"/>
                <a:gd name="T106" fmla="*/ 30 w 56"/>
                <a:gd name="T10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38">
                  <a:moveTo>
                    <a:pt x="32" y="0"/>
                  </a:move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6" y="12"/>
                  </a:lnTo>
                  <a:lnTo>
                    <a:pt x="44" y="12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49" y="26"/>
                  </a:lnTo>
                  <a:lnTo>
                    <a:pt x="48" y="28"/>
                  </a:lnTo>
                  <a:lnTo>
                    <a:pt x="48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6" y="23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6" name="Freeform 333">
              <a:extLst>
                <a:ext uri="{FF2B5EF4-FFF2-40B4-BE49-F238E27FC236}">
                  <a16:creationId xmlns:a16="http://schemas.microsoft.com/office/drawing/2014/main" id="{386D3EBD-907B-FDEE-40FA-DB6BB7F1E4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6352" y="3655727"/>
              <a:ext cx="128649" cy="171531"/>
            </a:xfrm>
            <a:custGeom>
              <a:avLst/>
              <a:gdLst>
                <a:gd name="T0" fmla="*/ 55 w 66"/>
                <a:gd name="T1" fmla="*/ 77 h 88"/>
                <a:gd name="T2" fmla="*/ 55 w 66"/>
                <a:gd name="T3" fmla="*/ 72 h 88"/>
                <a:gd name="T4" fmla="*/ 45 w 66"/>
                <a:gd name="T5" fmla="*/ 66 h 88"/>
                <a:gd name="T6" fmla="*/ 50 w 66"/>
                <a:gd name="T7" fmla="*/ 63 h 88"/>
                <a:gd name="T8" fmla="*/ 36 w 66"/>
                <a:gd name="T9" fmla="*/ 56 h 88"/>
                <a:gd name="T10" fmla="*/ 39 w 66"/>
                <a:gd name="T11" fmla="*/ 67 h 88"/>
                <a:gd name="T12" fmla="*/ 36 w 66"/>
                <a:gd name="T13" fmla="*/ 59 h 88"/>
                <a:gd name="T14" fmla="*/ 37 w 66"/>
                <a:gd name="T15" fmla="*/ 56 h 88"/>
                <a:gd name="T16" fmla="*/ 7 w 66"/>
                <a:gd name="T17" fmla="*/ 3 h 88"/>
                <a:gd name="T18" fmla="*/ 12 w 66"/>
                <a:gd name="T19" fmla="*/ 4 h 88"/>
                <a:gd name="T20" fmla="*/ 14 w 66"/>
                <a:gd name="T21" fmla="*/ 3 h 88"/>
                <a:gd name="T22" fmla="*/ 20 w 66"/>
                <a:gd name="T23" fmla="*/ 9 h 88"/>
                <a:gd name="T24" fmla="*/ 23 w 66"/>
                <a:gd name="T25" fmla="*/ 6 h 88"/>
                <a:gd name="T26" fmla="*/ 25 w 66"/>
                <a:gd name="T27" fmla="*/ 20 h 88"/>
                <a:gd name="T28" fmla="*/ 37 w 66"/>
                <a:gd name="T29" fmla="*/ 22 h 88"/>
                <a:gd name="T30" fmla="*/ 58 w 66"/>
                <a:gd name="T31" fmla="*/ 22 h 88"/>
                <a:gd name="T32" fmla="*/ 63 w 66"/>
                <a:gd name="T33" fmla="*/ 26 h 88"/>
                <a:gd name="T34" fmla="*/ 58 w 66"/>
                <a:gd name="T35" fmla="*/ 33 h 88"/>
                <a:gd name="T36" fmla="*/ 55 w 66"/>
                <a:gd name="T37" fmla="*/ 36 h 88"/>
                <a:gd name="T38" fmla="*/ 50 w 66"/>
                <a:gd name="T39" fmla="*/ 37 h 88"/>
                <a:gd name="T40" fmla="*/ 45 w 66"/>
                <a:gd name="T41" fmla="*/ 44 h 88"/>
                <a:gd name="T42" fmla="*/ 47 w 66"/>
                <a:gd name="T43" fmla="*/ 53 h 88"/>
                <a:gd name="T44" fmla="*/ 52 w 66"/>
                <a:gd name="T45" fmla="*/ 55 h 88"/>
                <a:gd name="T46" fmla="*/ 55 w 66"/>
                <a:gd name="T47" fmla="*/ 47 h 88"/>
                <a:gd name="T48" fmla="*/ 59 w 66"/>
                <a:gd name="T49" fmla="*/ 44 h 88"/>
                <a:gd name="T50" fmla="*/ 63 w 66"/>
                <a:gd name="T51" fmla="*/ 55 h 88"/>
                <a:gd name="T52" fmla="*/ 64 w 66"/>
                <a:gd name="T53" fmla="*/ 69 h 88"/>
                <a:gd name="T54" fmla="*/ 66 w 66"/>
                <a:gd name="T55" fmla="*/ 80 h 88"/>
                <a:gd name="T56" fmla="*/ 59 w 66"/>
                <a:gd name="T57" fmla="*/ 80 h 88"/>
                <a:gd name="T58" fmla="*/ 61 w 66"/>
                <a:gd name="T59" fmla="*/ 86 h 88"/>
                <a:gd name="T60" fmla="*/ 56 w 66"/>
                <a:gd name="T61" fmla="*/ 74 h 88"/>
                <a:gd name="T62" fmla="*/ 53 w 66"/>
                <a:gd name="T63" fmla="*/ 66 h 88"/>
                <a:gd name="T64" fmla="*/ 47 w 66"/>
                <a:gd name="T65" fmla="*/ 58 h 88"/>
                <a:gd name="T66" fmla="*/ 37 w 66"/>
                <a:gd name="T67" fmla="*/ 50 h 88"/>
                <a:gd name="T68" fmla="*/ 36 w 66"/>
                <a:gd name="T69" fmla="*/ 48 h 88"/>
                <a:gd name="T70" fmla="*/ 36 w 66"/>
                <a:gd name="T71" fmla="*/ 53 h 88"/>
                <a:gd name="T72" fmla="*/ 34 w 66"/>
                <a:gd name="T73" fmla="*/ 58 h 88"/>
                <a:gd name="T74" fmla="*/ 36 w 66"/>
                <a:gd name="T75" fmla="*/ 66 h 88"/>
                <a:gd name="T76" fmla="*/ 30 w 66"/>
                <a:gd name="T77" fmla="*/ 72 h 88"/>
                <a:gd name="T78" fmla="*/ 26 w 66"/>
                <a:gd name="T79" fmla="*/ 69 h 88"/>
                <a:gd name="T80" fmla="*/ 26 w 66"/>
                <a:gd name="T81" fmla="*/ 67 h 88"/>
                <a:gd name="T82" fmla="*/ 22 w 66"/>
                <a:gd name="T83" fmla="*/ 72 h 88"/>
                <a:gd name="T84" fmla="*/ 18 w 66"/>
                <a:gd name="T85" fmla="*/ 74 h 88"/>
                <a:gd name="T86" fmla="*/ 14 w 66"/>
                <a:gd name="T87" fmla="*/ 67 h 88"/>
                <a:gd name="T88" fmla="*/ 11 w 66"/>
                <a:gd name="T89" fmla="*/ 55 h 88"/>
                <a:gd name="T90" fmla="*/ 9 w 66"/>
                <a:gd name="T91" fmla="*/ 48 h 88"/>
                <a:gd name="T92" fmla="*/ 9 w 66"/>
                <a:gd name="T93" fmla="*/ 39 h 88"/>
                <a:gd name="T94" fmla="*/ 4 w 66"/>
                <a:gd name="T95" fmla="*/ 33 h 88"/>
                <a:gd name="T96" fmla="*/ 0 w 66"/>
                <a:gd name="T97" fmla="*/ 29 h 88"/>
                <a:gd name="T98" fmla="*/ 6 w 66"/>
                <a:gd name="T99" fmla="*/ 22 h 88"/>
                <a:gd name="T100" fmla="*/ 12 w 66"/>
                <a:gd name="T101" fmla="*/ 20 h 88"/>
                <a:gd name="T102" fmla="*/ 6 w 66"/>
                <a:gd name="T103" fmla="*/ 15 h 88"/>
                <a:gd name="T104" fmla="*/ 0 w 66"/>
                <a:gd name="T105" fmla="*/ 9 h 88"/>
                <a:gd name="T106" fmla="*/ 6 w 66"/>
                <a:gd name="T10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88">
                  <a:moveTo>
                    <a:pt x="55" y="74"/>
                  </a:move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5"/>
                  </a:lnTo>
                  <a:lnTo>
                    <a:pt x="55" y="74"/>
                  </a:lnTo>
                  <a:lnTo>
                    <a:pt x="55" y="74"/>
                  </a:lnTo>
                  <a:close/>
                  <a:moveTo>
                    <a:pt x="55" y="70"/>
                  </a:moveTo>
                  <a:lnTo>
                    <a:pt x="55" y="70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0"/>
                  </a:lnTo>
                  <a:close/>
                  <a:moveTo>
                    <a:pt x="44" y="61"/>
                  </a:moveTo>
                  <a:lnTo>
                    <a:pt x="45" y="64"/>
                  </a:lnTo>
                  <a:lnTo>
                    <a:pt x="45" y="66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44" y="61"/>
                  </a:lnTo>
                  <a:close/>
                  <a:moveTo>
                    <a:pt x="48" y="59"/>
                  </a:moveTo>
                  <a:lnTo>
                    <a:pt x="48" y="61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48" y="59"/>
                  </a:lnTo>
                  <a:close/>
                  <a:moveTo>
                    <a:pt x="36" y="56"/>
                  </a:moveTo>
                  <a:lnTo>
                    <a:pt x="37" y="58"/>
                  </a:lnTo>
                  <a:lnTo>
                    <a:pt x="37" y="58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41" y="63"/>
                  </a:lnTo>
                  <a:lnTo>
                    <a:pt x="41" y="64"/>
                  </a:lnTo>
                  <a:lnTo>
                    <a:pt x="39" y="67"/>
                  </a:lnTo>
                  <a:lnTo>
                    <a:pt x="39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4" y="56"/>
                  </a:lnTo>
                  <a:lnTo>
                    <a:pt x="36" y="56"/>
                  </a:lnTo>
                  <a:close/>
                  <a:moveTo>
                    <a:pt x="36" y="53"/>
                  </a:moveTo>
                  <a:lnTo>
                    <a:pt x="37" y="55"/>
                  </a:lnTo>
                  <a:lnTo>
                    <a:pt x="37" y="56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3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5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7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3" y="23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9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5" y="40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0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2"/>
                  </a:lnTo>
                  <a:lnTo>
                    <a:pt x="53" y="50"/>
                  </a:lnTo>
                  <a:lnTo>
                    <a:pt x="53" y="48"/>
                  </a:lnTo>
                  <a:lnTo>
                    <a:pt x="55" y="47"/>
                  </a:lnTo>
                  <a:lnTo>
                    <a:pt x="56" y="47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7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3" y="56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9"/>
                  </a:lnTo>
                  <a:lnTo>
                    <a:pt x="64" y="70"/>
                  </a:lnTo>
                  <a:lnTo>
                    <a:pt x="66" y="70"/>
                  </a:lnTo>
                  <a:lnTo>
                    <a:pt x="66" y="75"/>
                  </a:lnTo>
                  <a:lnTo>
                    <a:pt x="66" y="77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4" y="78"/>
                  </a:lnTo>
                  <a:lnTo>
                    <a:pt x="63" y="78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5"/>
                  </a:lnTo>
                  <a:lnTo>
                    <a:pt x="58" y="81"/>
                  </a:lnTo>
                  <a:lnTo>
                    <a:pt x="56" y="77"/>
                  </a:lnTo>
                  <a:lnTo>
                    <a:pt x="56" y="74"/>
                  </a:lnTo>
                  <a:lnTo>
                    <a:pt x="55" y="72"/>
                  </a:lnTo>
                  <a:lnTo>
                    <a:pt x="55" y="67"/>
                  </a:lnTo>
                  <a:lnTo>
                    <a:pt x="55" y="66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2" y="63"/>
                  </a:lnTo>
                  <a:lnTo>
                    <a:pt x="50" y="59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7" y="58"/>
                  </a:lnTo>
                  <a:lnTo>
                    <a:pt x="45" y="59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39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1" y="47"/>
                  </a:lnTo>
                  <a:lnTo>
                    <a:pt x="33" y="48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5"/>
                  </a:lnTo>
                  <a:lnTo>
                    <a:pt x="36" y="56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4" y="5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7"/>
                  </a:lnTo>
                  <a:lnTo>
                    <a:pt x="33" y="69"/>
                  </a:lnTo>
                  <a:lnTo>
                    <a:pt x="33" y="70"/>
                  </a:lnTo>
                  <a:lnTo>
                    <a:pt x="31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0" y="69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9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7"/>
                  </a:lnTo>
                  <a:lnTo>
                    <a:pt x="26" y="69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3" y="72"/>
                  </a:lnTo>
                  <a:lnTo>
                    <a:pt x="22" y="72"/>
                  </a:lnTo>
                  <a:lnTo>
                    <a:pt x="22" y="74"/>
                  </a:lnTo>
                  <a:lnTo>
                    <a:pt x="22" y="72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9"/>
                  </a:lnTo>
                  <a:lnTo>
                    <a:pt x="20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2" y="63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7" name="Freeform 334">
              <a:extLst>
                <a:ext uri="{FF2B5EF4-FFF2-40B4-BE49-F238E27FC236}">
                  <a16:creationId xmlns:a16="http://schemas.microsoft.com/office/drawing/2014/main" id="{C2D9284A-BEBF-4489-5DCE-64EE6EE31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765" y="404167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2 h 3"/>
                <a:gd name="T4" fmla="*/ 3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8" name="Freeform 335">
              <a:extLst>
                <a:ext uri="{FF2B5EF4-FFF2-40B4-BE49-F238E27FC236}">
                  <a16:creationId xmlns:a16="http://schemas.microsoft.com/office/drawing/2014/main" id="{7B53EA6B-9CD5-A4AD-8C5C-0686DD2B0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467" y="3053417"/>
              <a:ext cx="107208" cy="95512"/>
            </a:xfrm>
            <a:custGeom>
              <a:avLst/>
              <a:gdLst>
                <a:gd name="T0" fmla="*/ 22 w 55"/>
                <a:gd name="T1" fmla="*/ 3 h 49"/>
                <a:gd name="T2" fmla="*/ 25 w 55"/>
                <a:gd name="T3" fmla="*/ 3 h 49"/>
                <a:gd name="T4" fmla="*/ 29 w 55"/>
                <a:gd name="T5" fmla="*/ 3 h 49"/>
                <a:gd name="T6" fmla="*/ 32 w 55"/>
                <a:gd name="T7" fmla="*/ 4 h 49"/>
                <a:gd name="T8" fmla="*/ 35 w 55"/>
                <a:gd name="T9" fmla="*/ 3 h 49"/>
                <a:gd name="T10" fmla="*/ 38 w 55"/>
                <a:gd name="T11" fmla="*/ 3 h 49"/>
                <a:gd name="T12" fmla="*/ 43 w 55"/>
                <a:gd name="T13" fmla="*/ 4 h 49"/>
                <a:gd name="T14" fmla="*/ 44 w 55"/>
                <a:gd name="T15" fmla="*/ 6 h 49"/>
                <a:gd name="T16" fmla="*/ 46 w 55"/>
                <a:gd name="T17" fmla="*/ 8 h 49"/>
                <a:gd name="T18" fmla="*/ 49 w 55"/>
                <a:gd name="T19" fmla="*/ 8 h 49"/>
                <a:gd name="T20" fmla="*/ 52 w 55"/>
                <a:gd name="T21" fmla="*/ 8 h 49"/>
                <a:gd name="T22" fmla="*/ 52 w 55"/>
                <a:gd name="T23" fmla="*/ 11 h 49"/>
                <a:gd name="T24" fmla="*/ 49 w 55"/>
                <a:gd name="T25" fmla="*/ 14 h 49"/>
                <a:gd name="T26" fmla="*/ 49 w 55"/>
                <a:gd name="T27" fmla="*/ 17 h 49"/>
                <a:gd name="T28" fmla="*/ 52 w 55"/>
                <a:gd name="T29" fmla="*/ 19 h 49"/>
                <a:gd name="T30" fmla="*/ 55 w 55"/>
                <a:gd name="T31" fmla="*/ 22 h 49"/>
                <a:gd name="T32" fmla="*/ 54 w 55"/>
                <a:gd name="T33" fmla="*/ 23 h 49"/>
                <a:gd name="T34" fmla="*/ 51 w 55"/>
                <a:gd name="T35" fmla="*/ 23 h 49"/>
                <a:gd name="T36" fmla="*/ 52 w 55"/>
                <a:gd name="T37" fmla="*/ 27 h 49"/>
                <a:gd name="T38" fmla="*/ 54 w 55"/>
                <a:gd name="T39" fmla="*/ 30 h 49"/>
                <a:gd name="T40" fmla="*/ 52 w 55"/>
                <a:gd name="T41" fmla="*/ 30 h 49"/>
                <a:gd name="T42" fmla="*/ 51 w 55"/>
                <a:gd name="T43" fmla="*/ 31 h 49"/>
                <a:gd name="T44" fmla="*/ 49 w 55"/>
                <a:gd name="T45" fmla="*/ 31 h 49"/>
                <a:gd name="T46" fmla="*/ 47 w 55"/>
                <a:gd name="T47" fmla="*/ 31 h 49"/>
                <a:gd name="T48" fmla="*/ 47 w 55"/>
                <a:gd name="T49" fmla="*/ 34 h 49"/>
                <a:gd name="T50" fmla="*/ 46 w 55"/>
                <a:gd name="T51" fmla="*/ 34 h 49"/>
                <a:gd name="T52" fmla="*/ 44 w 55"/>
                <a:gd name="T53" fmla="*/ 36 h 49"/>
                <a:gd name="T54" fmla="*/ 43 w 55"/>
                <a:gd name="T55" fmla="*/ 38 h 49"/>
                <a:gd name="T56" fmla="*/ 40 w 55"/>
                <a:gd name="T57" fmla="*/ 41 h 49"/>
                <a:gd name="T58" fmla="*/ 40 w 55"/>
                <a:gd name="T59" fmla="*/ 44 h 49"/>
                <a:gd name="T60" fmla="*/ 41 w 55"/>
                <a:gd name="T61" fmla="*/ 47 h 49"/>
                <a:gd name="T62" fmla="*/ 40 w 55"/>
                <a:gd name="T63" fmla="*/ 49 h 49"/>
                <a:gd name="T64" fmla="*/ 38 w 55"/>
                <a:gd name="T65" fmla="*/ 47 h 49"/>
                <a:gd name="T66" fmla="*/ 32 w 55"/>
                <a:gd name="T67" fmla="*/ 44 h 49"/>
                <a:gd name="T68" fmla="*/ 29 w 55"/>
                <a:gd name="T69" fmla="*/ 42 h 49"/>
                <a:gd name="T70" fmla="*/ 29 w 55"/>
                <a:gd name="T71" fmla="*/ 41 h 49"/>
                <a:gd name="T72" fmla="*/ 27 w 55"/>
                <a:gd name="T73" fmla="*/ 39 h 49"/>
                <a:gd name="T74" fmla="*/ 22 w 55"/>
                <a:gd name="T75" fmla="*/ 34 h 49"/>
                <a:gd name="T76" fmla="*/ 19 w 55"/>
                <a:gd name="T77" fmla="*/ 31 h 49"/>
                <a:gd name="T78" fmla="*/ 14 w 55"/>
                <a:gd name="T79" fmla="*/ 27 h 49"/>
                <a:gd name="T80" fmla="*/ 10 w 55"/>
                <a:gd name="T81" fmla="*/ 22 h 49"/>
                <a:gd name="T82" fmla="*/ 6 w 55"/>
                <a:gd name="T83" fmla="*/ 17 h 49"/>
                <a:gd name="T84" fmla="*/ 5 w 55"/>
                <a:gd name="T85" fmla="*/ 14 h 49"/>
                <a:gd name="T86" fmla="*/ 0 w 55"/>
                <a:gd name="T87" fmla="*/ 8 h 49"/>
                <a:gd name="T88" fmla="*/ 2 w 55"/>
                <a:gd name="T89" fmla="*/ 1 h 49"/>
                <a:gd name="T90" fmla="*/ 5 w 55"/>
                <a:gd name="T91" fmla="*/ 1 h 49"/>
                <a:gd name="T92" fmla="*/ 8 w 55"/>
                <a:gd name="T93" fmla="*/ 4 h 49"/>
                <a:gd name="T94" fmla="*/ 11 w 55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49">
                  <a:moveTo>
                    <a:pt x="17" y="0"/>
                  </a:move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8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2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4" y="20"/>
                  </a:lnTo>
                  <a:lnTo>
                    <a:pt x="55" y="22"/>
                  </a:lnTo>
                  <a:lnTo>
                    <a:pt x="55" y="22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54" y="28"/>
                  </a:lnTo>
                  <a:lnTo>
                    <a:pt x="55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1" y="30"/>
                  </a:lnTo>
                  <a:lnTo>
                    <a:pt x="51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3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9" y="31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9" name="Freeform 336">
              <a:extLst>
                <a:ext uri="{FF2B5EF4-FFF2-40B4-BE49-F238E27FC236}">
                  <a16:creationId xmlns:a16="http://schemas.microsoft.com/office/drawing/2014/main" id="{1BB6CF96-9D7B-CEA9-7B51-F23336BD2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140" y="3170370"/>
              <a:ext cx="159836" cy="115005"/>
            </a:xfrm>
            <a:custGeom>
              <a:avLst/>
              <a:gdLst>
                <a:gd name="T0" fmla="*/ 6 w 82"/>
                <a:gd name="T1" fmla="*/ 39 h 59"/>
                <a:gd name="T2" fmla="*/ 11 w 82"/>
                <a:gd name="T3" fmla="*/ 41 h 59"/>
                <a:gd name="T4" fmla="*/ 15 w 82"/>
                <a:gd name="T5" fmla="*/ 41 h 59"/>
                <a:gd name="T6" fmla="*/ 17 w 82"/>
                <a:gd name="T7" fmla="*/ 45 h 59"/>
                <a:gd name="T8" fmla="*/ 17 w 82"/>
                <a:gd name="T9" fmla="*/ 50 h 59"/>
                <a:gd name="T10" fmla="*/ 7 w 82"/>
                <a:gd name="T11" fmla="*/ 45 h 59"/>
                <a:gd name="T12" fmla="*/ 3 w 82"/>
                <a:gd name="T13" fmla="*/ 42 h 59"/>
                <a:gd name="T14" fmla="*/ 1 w 82"/>
                <a:gd name="T15" fmla="*/ 37 h 59"/>
                <a:gd name="T16" fmla="*/ 11 w 82"/>
                <a:gd name="T17" fmla="*/ 22 h 59"/>
                <a:gd name="T18" fmla="*/ 3 w 82"/>
                <a:gd name="T19" fmla="*/ 14 h 59"/>
                <a:gd name="T20" fmla="*/ 3 w 82"/>
                <a:gd name="T21" fmla="*/ 15 h 59"/>
                <a:gd name="T22" fmla="*/ 25 w 82"/>
                <a:gd name="T23" fmla="*/ 0 h 59"/>
                <a:gd name="T24" fmla="*/ 28 w 82"/>
                <a:gd name="T25" fmla="*/ 1 h 59"/>
                <a:gd name="T26" fmla="*/ 33 w 82"/>
                <a:gd name="T27" fmla="*/ 6 h 59"/>
                <a:gd name="T28" fmla="*/ 39 w 82"/>
                <a:gd name="T29" fmla="*/ 11 h 59"/>
                <a:gd name="T30" fmla="*/ 47 w 82"/>
                <a:gd name="T31" fmla="*/ 7 h 59"/>
                <a:gd name="T32" fmla="*/ 55 w 82"/>
                <a:gd name="T33" fmla="*/ 1 h 59"/>
                <a:gd name="T34" fmla="*/ 63 w 82"/>
                <a:gd name="T35" fmla="*/ 11 h 59"/>
                <a:gd name="T36" fmla="*/ 69 w 82"/>
                <a:gd name="T37" fmla="*/ 20 h 59"/>
                <a:gd name="T38" fmla="*/ 77 w 82"/>
                <a:gd name="T39" fmla="*/ 23 h 59"/>
                <a:gd name="T40" fmla="*/ 77 w 82"/>
                <a:gd name="T41" fmla="*/ 26 h 59"/>
                <a:gd name="T42" fmla="*/ 67 w 82"/>
                <a:gd name="T43" fmla="*/ 31 h 59"/>
                <a:gd name="T44" fmla="*/ 66 w 82"/>
                <a:gd name="T45" fmla="*/ 44 h 59"/>
                <a:gd name="T46" fmla="*/ 63 w 82"/>
                <a:gd name="T47" fmla="*/ 48 h 59"/>
                <a:gd name="T48" fmla="*/ 59 w 82"/>
                <a:gd name="T49" fmla="*/ 50 h 59"/>
                <a:gd name="T50" fmla="*/ 56 w 82"/>
                <a:gd name="T51" fmla="*/ 59 h 59"/>
                <a:gd name="T52" fmla="*/ 50 w 82"/>
                <a:gd name="T53" fmla="*/ 55 h 59"/>
                <a:gd name="T54" fmla="*/ 47 w 82"/>
                <a:gd name="T55" fmla="*/ 52 h 59"/>
                <a:gd name="T56" fmla="*/ 50 w 82"/>
                <a:gd name="T57" fmla="*/ 50 h 59"/>
                <a:gd name="T58" fmla="*/ 48 w 82"/>
                <a:gd name="T59" fmla="*/ 45 h 59"/>
                <a:gd name="T60" fmla="*/ 52 w 82"/>
                <a:gd name="T61" fmla="*/ 42 h 59"/>
                <a:gd name="T62" fmla="*/ 44 w 82"/>
                <a:gd name="T63" fmla="*/ 37 h 59"/>
                <a:gd name="T64" fmla="*/ 33 w 82"/>
                <a:gd name="T65" fmla="*/ 45 h 59"/>
                <a:gd name="T66" fmla="*/ 25 w 82"/>
                <a:gd name="T67" fmla="*/ 50 h 59"/>
                <a:gd name="T68" fmla="*/ 23 w 82"/>
                <a:gd name="T69" fmla="*/ 45 h 59"/>
                <a:gd name="T70" fmla="*/ 25 w 82"/>
                <a:gd name="T71" fmla="*/ 44 h 59"/>
                <a:gd name="T72" fmla="*/ 23 w 82"/>
                <a:gd name="T73" fmla="*/ 42 h 59"/>
                <a:gd name="T74" fmla="*/ 20 w 82"/>
                <a:gd name="T75" fmla="*/ 39 h 59"/>
                <a:gd name="T76" fmla="*/ 15 w 82"/>
                <a:gd name="T77" fmla="*/ 34 h 59"/>
                <a:gd name="T78" fmla="*/ 12 w 82"/>
                <a:gd name="T79" fmla="*/ 33 h 59"/>
                <a:gd name="T80" fmla="*/ 17 w 82"/>
                <a:gd name="T81" fmla="*/ 30 h 59"/>
                <a:gd name="T82" fmla="*/ 9 w 82"/>
                <a:gd name="T83" fmla="*/ 22 h 59"/>
                <a:gd name="T84" fmla="*/ 12 w 82"/>
                <a:gd name="T85" fmla="*/ 18 h 59"/>
                <a:gd name="T86" fmla="*/ 7 w 82"/>
                <a:gd name="T87" fmla="*/ 15 h 59"/>
                <a:gd name="T88" fmla="*/ 6 w 82"/>
                <a:gd name="T89" fmla="*/ 12 h 59"/>
                <a:gd name="T90" fmla="*/ 3 w 82"/>
                <a:gd name="T91" fmla="*/ 11 h 59"/>
                <a:gd name="T92" fmla="*/ 14 w 82"/>
                <a:gd name="T93" fmla="*/ 11 h 59"/>
                <a:gd name="T94" fmla="*/ 18 w 82"/>
                <a:gd name="T95" fmla="*/ 12 h 59"/>
                <a:gd name="T96" fmla="*/ 25 w 82"/>
                <a:gd name="T97" fmla="*/ 14 h 59"/>
                <a:gd name="T98" fmla="*/ 26 w 82"/>
                <a:gd name="T99" fmla="*/ 9 h 59"/>
                <a:gd name="T100" fmla="*/ 20 w 82"/>
                <a:gd name="T101" fmla="*/ 4 h 59"/>
                <a:gd name="T102" fmla="*/ 22 w 82"/>
                <a:gd name="T10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59">
                  <a:moveTo>
                    <a:pt x="4" y="36"/>
                  </a:moveTo>
                  <a:lnTo>
                    <a:pt x="4" y="36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2"/>
                  </a:lnTo>
                  <a:lnTo>
                    <a:pt x="14" y="42"/>
                  </a:lnTo>
                  <a:lnTo>
                    <a:pt x="15" y="44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7" y="47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20" y="52"/>
                  </a:lnTo>
                  <a:lnTo>
                    <a:pt x="17" y="50"/>
                  </a:lnTo>
                  <a:lnTo>
                    <a:pt x="12" y="50"/>
                  </a:lnTo>
                  <a:lnTo>
                    <a:pt x="11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4" y="36"/>
                  </a:lnTo>
                  <a:close/>
                  <a:moveTo>
                    <a:pt x="11" y="22"/>
                  </a:move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  <a:moveTo>
                    <a:pt x="3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close/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4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7" y="18"/>
                  </a:lnTo>
                  <a:lnTo>
                    <a:pt x="69" y="20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4" y="22"/>
                  </a:lnTo>
                  <a:lnTo>
                    <a:pt x="75" y="22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2" y="28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69" y="30"/>
                  </a:lnTo>
                  <a:lnTo>
                    <a:pt x="67" y="31"/>
                  </a:lnTo>
                  <a:lnTo>
                    <a:pt x="67" y="34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1" y="47"/>
                  </a:lnTo>
                  <a:lnTo>
                    <a:pt x="61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8"/>
                  </a:lnTo>
                  <a:lnTo>
                    <a:pt x="59" y="58"/>
                  </a:lnTo>
                  <a:lnTo>
                    <a:pt x="56" y="59"/>
                  </a:lnTo>
                  <a:lnTo>
                    <a:pt x="55" y="59"/>
                  </a:lnTo>
                  <a:lnTo>
                    <a:pt x="53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0" y="47"/>
                  </a:lnTo>
                  <a:lnTo>
                    <a:pt x="48" y="4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0" y="42"/>
                  </a:lnTo>
                  <a:lnTo>
                    <a:pt x="48" y="39"/>
                  </a:lnTo>
                  <a:lnTo>
                    <a:pt x="47" y="37"/>
                  </a:lnTo>
                  <a:lnTo>
                    <a:pt x="45" y="37"/>
                  </a:lnTo>
                  <a:lnTo>
                    <a:pt x="44" y="37"/>
                  </a:lnTo>
                  <a:lnTo>
                    <a:pt x="41" y="41"/>
                  </a:lnTo>
                  <a:lnTo>
                    <a:pt x="39" y="41"/>
                  </a:lnTo>
                  <a:lnTo>
                    <a:pt x="37" y="42"/>
                  </a:lnTo>
                  <a:lnTo>
                    <a:pt x="34" y="44"/>
                  </a:lnTo>
                  <a:lnTo>
                    <a:pt x="33" y="45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6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3" y="47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9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0" name="Freeform 337">
              <a:extLst>
                <a:ext uri="{FF2B5EF4-FFF2-40B4-BE49-F238E27FC236}">
                  <a16:creationId xmlns:a16="http://schemas.microsoft.com/office/drawing/2014/main" id="{3F6536B1-42E5-45F9-3F2F-9B6C68BB8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484" y="4063113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2 w 3"/>
                <a:gd name="T13" fmla="*/ 2 h 2"/>
                <a:gd name="T14" fmla="*/ 0 w 3"/>
                <a:gd name="T15" fmla="*/ 0 h 2"/>
                <a:gd name="T16" fmla="*/ 2 w 3"/>
                <a:gd name="T17" fmla="*/ 0 h 2"/>
                <a:gd name="T18" fmla="*/ 2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1" name="Freeform 338">
              <a:extLst>
                <a:ext uri="{FF2B5EF4-FFF2-40B4-BE49-F238E27FC236}">
                  <a16:creationId xmlns:a16="http://schemas.microsoft.com/office/drawing/2014/main" id="{586F8864-3532-EA53-2B3B-533183029F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6123" y="4698559"/>
              <a:ext cx="1298181" cy="1428780"/>
            </a:xfrm>
            <a:custGeom>
              <a:avLst/>
              <a:gdLst>
                <a:gd name="T0" fmla="*/ 497 w 666"/>
                <a:gd name="T1" fmla="*/ 517 h 733"/>
                <a:gd name="T2" fmla="*/ 479 w 666"/>
                <a:gd name="T3" fmla="*/ 482 h 733"/>
                <a:gd name="T4" fmla="*/ 511 w 666"/>
                <a:gd name="T5" fmla="*/ 485 h 733"/>
                <a:gd name="T6" fmla="*/ 508 w 666"/>
                <a:gd name="T7" fmla="*/ 504 h 733"/>
                <a:gd name="T8" fmla="*/ 497 w 666"/>
                <a:gd name="T9" fmla="*/ 515 h 733"/>
                <a:gd name="T10" fmla="*/ 475 w 666"/>
                <a:gd name="T11" fmla="*/ 519 h 733"/>
                <a:gd name="T12" fmla="*/ 459 w 666"/>
                <a:gd name="T13" fmla="*/ 476 h 733"/>
                <a:gd name="T14" fmla="*/ 506 w 666"/>
                <a:gd name="T15" fmla="*/ 457 h 733"/>
                <a:gd name="T16" fmla="*/ 448 w 666"/>
                <a:gd name="T17" fmla="*/ 465 h 733"/>
                <a:gd name="T18" fmla="*/ 358 w 666"/>
                <a:gd name="T19" fmla="*/ 389 h 733"/>
                <a:gd name="T20" fmla="*/ 587 w 666"/>
                <a:gd name="T21" fmla="*/ 263 h 733"/>
                <a:gd name="T22" fmla="*/ 585 w 666"/>
                <a:gd name="T23" fmla="*/ 222 h 733"/>
                <a:gd name="T24" fmla="*/ 554 w 666"/>
                <a:gd name="T25" fmla="*/ 202 h 733"/>
                <a:gd name="T26" fmla="*/ 522 w 666"/>
                <a:gd name="T27" fmla="*/ 150 h 733"/>
                <a:gd name="T28" fmla="*/ 383 w 666"/>
                <a:gd name="T29" fmla="*/ 103 h 733"/>
                <a:gd name="T30" fmla="*/ 347 w 666"/>
                <a:gd name="T31" fmla="*/ 82 h 733"/>
                <a:gd name="T32" fmla="*/ 177 w 666"/>
                <a:gd name="T33" fmla="*/ 65 h 733"/>
                <a:gd name="T34" fmla="*/ 345 w 666"/>
                <a:gd name="T35" fmla="*/ 62 h 733"/>
                <a:gd name="T36" fmla="*/ 341 w 666"/>
                <a:gd name="T37" fmla="*/ 21 h 733"/>
                <a:gd name="T38" fmla="*/ 260 w 666"/>
                <a:gd name="T39" fmla="*/ 18 h 733"/>
                <a:gd name="T40" fmla="*/ 344 w 666"/>
                <a:gd name="T41" fmla="*/ 18 h 733"/>
                <a:gd name="T42" fmla="*/ 434 w 666"/>
                <a:gd name="T43" fmla="*/ 27 h 733"/>
                <a:gd name="T44" fmla="*/ 459 w 666"/>
                <a:gd name="T45" fmla="*/ 65 h 733"/>
                <a:gd name="T46" fmla="*/ 483 w 666"/>
                <a:gd name="T47" fmla="*/ 125 h 733"/>
                <a:gd name="T48" fmla="*/ 519 w 666"/>
                <a:gd name="T49" fmla="*/ 153 h 733"/>
                <a:gd name="T50" fmla="*/ 544 w 666"/>
                <a:gd name="T51" fmla="*/ 185 h 733"/>
                <a:gd name="T52" fmla="*/ 579 w 666"/>
                <a:gd name="T53" fmla="*/ 229 h 733"/>
                <a:gd name="T54" fmla="*/ 576 w 666"/>
                <a:gd name="T55" fmla="*/ 328 h 733"/>
                <a:gd name="T56" fmla="*/ 554 w 666"/>
                <a:gd name="T57" fmla="*/ 363 h 733"/>
                <a:gd name="T58" fmla="*/ 535 w 666"/>
                <a:gd name="T59" fmla="*/ 413 h 733"/>
                <a:gd name="T60" fmla="*/ 484 w 666"/>
                <a:gd name="T61" fmla="*/ 448 h 733"/>
                <a:gd name="T62" fmla="*/ 465 w 666"/>
                <a:gd name="T63" fmla="*/ 432 h 733"/>
                <a:gd name="T64" fmla="*/ 413 w 666"/>
                <a:gd name="T65" fmla="*/ 435 h 733"/>
                <a:gd name="T66" fmla="*/ 382 w 666"/>
                <a:gd name="T67" fmla="*/ 386 h 733"/>
                <a:gd name="T68" fmla="*/ 349 w 666"/>
                <a:gd name="T69" fmla="*/ 383 h 733"/>
                <a:gd name="T70" fmla="*/ 355 w 666"/>
                <a:gd name="T71" fmla="*/ 350 h 733"/>
                <a:gd name="T72" fmla="*/ 322 w 666"/>
                <a:gd name="T73" fmla="*/ 370 h 733"/>
                <a:gd name="T74" fmla="*/ 293 w 666"/>
                <a:gd name="T75" fmla="*/ 334 h 733"/>
                <a:gd name="T76" fmla="*/ 166 w 666"/>
                <a:gd name="T77" fmla="*/ 347 h 733"/>
                <a:gd name="T78" fmla="*/ 76 w 666"/>
                <a:gd name="T79" fmla="*/ 380 h 733"/>
                <a:gd name="T80" fmla="*/ 41 w 666"/>
                <a:gd name="T81" fmla="*/ 341 h 733"/>
                <a:gd name="T82" fmla="*/ 5 w 666"/>
                <a:gd name="T83" fmla="*/ 241 h 733"/>
                <a:gd name="T84" fmla="*/ 14 w 666"/>
                <a:gd name="T85" fmla="*/ 237 h 733"/>
                <a:gd name="T86" fmla="*/ 16 w 666"/>
                <a:gd name="T87" fmla="*/ 175 h 733"/>
                <a:gd name="T88" fmla="*/ 76 w 666"/>
                <a:gd name="T89" fmla="*/ 151 h 733"/>
                <a:gd name="T90" fmla="*/ 136 w 666"/>
                <a:gd name="T91" fmla="*/ 104 h 733"/>
                <a:gd name="T92" fmla="*/ 158 w 666"/>
                <a:gd name="T93" fmla="*/ 99 h 733"/>
                <a:gd name="T94" fmla="*/ 166 w 666"/>
                <a:gd name="T95" fmla="*/ 92 h 733"/>
                <a:gd name="T96" fmla="*/ 174 w 666"/>
                <a:gd name="T97" fmla="*/ 77 h 733"/>
                <a:gd name="T98" fmla="*/ 185 w 666"/>
                <a:gd name="T99" fmla="*/ 63 h 733"/>
                <a:gd name="T100" fmla="*/ 200 w 666"/>
                <a:gd name="T101" fmla="*/ 57 h 733"/>
                <a:gd name="T102" fmla="*/ 224 w 666"/>
                <a:gd name="T103" fmla="*/ 70 h 733"/>
                <a:gd name="T104" fmla="*/ 241 w 666"/>
                <a:gd name="T105" fmla="*/ 66 h 733"/>
                <a:gd name="T106" fmla="*/ 260 w 666"/>
                <a:gd name="T107" fmla="*/ 36 h 733"/>
                <a:gd name="T108" fmla="*/ 286 w 666"/>
                <a:gd name="T109" fmla="*/ 27 h 733"/>
                <a:gd name="T110" fmla="*/ 298 w 666"/>
                <a:gd name="T111" fmla="*/ 25 h 733"/>
                <a:gd name="T112" fmla="*/ 333 w 666"/>
                <a:gd name="T113" fmla="*/ 30 h 733"/>
                <a:gd name="T114" fmla="*/ 333 w 666"/>
                <a:gd name="T115" fmla="*/ 55 h 733"/>
                <a:gd name="T116" fmla="*/ 350 w 666"/>
                <a:gd name="T117" fmla="*/ 87 h 733"/>
                <a:gd name="T118" fmla="*/ 412 w 666"/>
                <a:gd name="T119" fmla="*/ 88 h 733"/>
                <a:gd name="T120" fmla="*/ 418 w 666"/>
                <a:gd name="T121" fmla="*/ 29 h 733"/>
                <a:gd name="T122" fmla="*/ 421 w 666"/>
                <a:gd name="T123" fmla="*/ 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6" h="733">
                  <a:moveTo>
                    <a:pt x="666" y="728"/>
                  </a:moveTo>
                  <a:lnTo>
                    <a:pt x="666" y="730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6" y="728"/>
                  </a:lnTo>
                  <a:lnTo>
                    <a:pt x="666" y="728"/>
                  </a:lnTo>
                  <a:close/>
                  <a:moveTo>
                    <a:pt x="497" y="519"/>
                  </a:moveTo>
                  <a:lnTo>
                    <a:pt x="497" y="519"/>
                  </a:lnTo>
                  <a:lnTo>
                    <a:pt x="498" y="520"/>
                  </a:lnTo>
                  <a:lnTo>
                    <a:pt x="498" y="522"/>
                  </a:lnTo>
                  <a:lnTo>
                    <a:pt x="497" y="523"/>
                  </a:lnTo>
                  <a:lnTo>
                    <a:pt x="497" y="523"/>
                  </a:lnTo>
                  <a:lnTo>
                    <a:pt x="495" y="523"/>
                  </a:lnTo>
                  <a:lnTo>
                    <a:pt x="494" y="522"/>
                  </a:lnTo>
                  <a:lnTo>
                    <a:pt x="494" y="522"/>
                  </a:lnTo>
                  <a:lnTo>
                    <a:pt x="495" y="522"/>
                  </a:lnTo>
                  <a:lnTo>
                    <a:pt x="495" y="522"/>
                  </a:lnTo>
                  <a:lnTo>
                    <a:pt x="495" y="520"/>
                  </a:lnTo>
                  <a:lnTo>
                    <a:pt x="495" y="520"/>
                  </a:lnTo>
                  <a:lnTo>
                    <a:pt x="497" y="520"/>
                  </a:lnTo>
                  <a:lnTo>
                    <a:pt x="497" y="519"/>
                  </a:lnTo>
                  <a:close/>
                  <a:moveTo>
                    <a:pt x="498" y="515"/>
                  </a:moveTo>
                  <a:lnTo>
                    <a:pt x="498" y="517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7"/>
                  </a:lnTo>
                  <a:lnTo>
                    <a:pt x="497" y="517"/>
                  </a:lnTo>
                  <a:lnTo>
                    <a:pt x="497" y="517"/>
                  </a:lnTo>
                  <a:lnTo>
                    <a:pt x="497" y="515"/>
                  </a:lnTo>
                  <a:lnTo>
                    <a:pt x="498" y="515"/>
                  </a:lnTo>
                  <a:close/>
                  <a:moveTo>
                    <a:pt x="508" y="508"/>
                  </a:moveTo>
                  <a:lnTo>
                    <a:pt x="509" y="508"/>
                  </a:lnTo>
                  <a:lnTo>
                    <a:pt x="509" y="508"/>
                  </a:lnTo>
                  <a:lnTo>
                    <a:pt x="509" y="509"/>
                  </a:lnTo>
                  <a:lnTo>
                    <a:pt x="509" y="509"/>
                  </a:lnTo>
                  <a:lnTo>
                    <a:pt x="508" y="509"/>
                  </a:lnTo>
                  <a:lnTo>
                    <a:pt x="508" y="509"/>
                  </a:lnTo>
                  <a:lnTo>
                    <a:pt x="508" y="508"/>
                  </a:lnTo>
                  <a:lnTo>
                    <a:pt x="508" y="508"/>
                  </a:lnTo>
                  <a:lnTo>
                    <a:pt x="508" y="508"/>
                  </a:lnTo>
                  <a:close/>
                  <a:moveTo>
                    <a:pt x="461" y="474"/>
                  </a:moveTo>
                  <a:lnTo>
                    <a:pt x="461" y="474"/>
                  </a:lnTo>
                  <a:lnTo>
                    <a:pt x="464" y="476"/>
                  </a:lnTo>
                  <a:lnTo>
                    <a:pt x="467" y="476"/>
                  </a:lnTo>
                  <a:lnTo>
                    <a:pt x="467" y="476"/>
                  </a:lnTo>
                  <a:lnTo>
                    <a:pt x="468" y="476"/>
                  </a:lnTo>
                  <a:lnTo>
                    <a:pt x="468" y="476"/>
                  </a:lnTo>
                  <a:lnTo>
                    <a:pt x="470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3" y="479"/>
                  </a:lnTo>
                  <a:lnTo>
                    <a:pt x="475" y="479"/>
                  </a:lnTo>
                  <a:lnTo>
                    <a:pt x="475" y="479"/>
                  </a:lnTo>
                  <a:lnTo>
                    <a:pt x="476" y="481"/>
                  </a:lnTo>
                  <a:lnTo>
                    <a:pt x="479" y="482"/>
                  </a:lnTo>
                  <a:lnTo>
                    <a:pt x="483" y="482"/>
                  </a:lnTo>
                  <a:lnTo>
                    <a:pt x="487" y="482"/>
                  </a:lnTo>
                  <a:lnTo>
                    <a:pt x="487" y="482"/>
                  </a:lnTo>
                  <a:lnTo>
                    <a:pt x="489" y="481"/>
                  </a:lnTo>
                  <a:lnTo>
                    <a:pt x="489" y="481"/>
                  </a:lnTo>
                  <a:lnTo>
                    <a:pt x="490" y="482"/>
                  </a:lnTo>
                  <a:lnTo>
                    <a:pt x="490" y="481"/>
                  </a:lnTo>
                  <a:lnTo>
                    <a:pt x="490" y="481"/>
                  </a:lnTo>
                  <a:lnTo>
                    <a:pt x="492" y="479"/>
                  </a:lnTo>
                  <a:lnTo>
                    <a:pt x="492" y="479"/>
                  </a:lnTo>
                  <a:lnTo>
                    <a:pt x="494" y="479"/>
                  </a:lnTo>
                  <a:lnTo>
                    <a:pt x="495" y="479"/>
                  </a:lnTo>
                  <a:lnTo>
                    <a:pt x="497" y="479"/>
                  </a:lnTo>
                  <a:lnTo>
                    <a:pt x="497" y="479"/>
                  </a:lnTo>
                  <a:lnTo>
                    <a:pt x="498" y="479"/>
                  </a:lnTo>
                  <a:lnTo>
                    <a:pt x="500" y="479"/>
                  </a:lnTo>
                  <a:lnTo>
                    <a:pt x="500" y="479"/>
                  </a:lnTo>
                  <a:lnTo>
                    <a:pt x="502" y="478"/>
                  </a:lnTo>
                  <a:lnTo>
                    <a:pt x="502" y="478"/>
                  </a:lnTo>
                  <a:lnTo>
                    <a:pt x="505" y="478"/>
                  </a:lnTo>
                  <a:lnTo>
                    <a:pt x="505" y="478"/>
                  </a:lnTo>
                  <a:lnTo>
                    <a:pt x="506" y="476"/>
                  </a:lnTo>
                  <a:lnTo>
                    <a:pt x="508" y="476"/>
                  </a:lnTo>
                  <a:lnTo>
                    <a:pt x="511" y="478"/>
                  </a:lnTo>
                  <a:lnTo>
                    <a:pt x="511" y="479"/>
                  </a:lnTo>
                  <a:lnTo>
                    <a:pt x="511" y="482"/>
                  </a:lnTo>
                  <a:lnTo>
                    <a:pt x="511" y="482"/>
                  </a:lnTo>
                  <a:lnTo>
                    <a:pt x="511" y="484"/>
                  </a:lnTo>
                  <a:lnTo>
                    <a:pt x="511" y="485"/>
                  </a:lnTo>
                  <a:lnTo>
                    <a:pt x="511" y="487"/>
                  </a:lnTo>
                  <a:lnTo>
                    <a:pt x="511" y="489"/>
                  </a:lnTo>
                  <a:lnTo>
                    <a:pt x="511" y="490"/>
                  </a:lnTo>
                  <a:lnTo>
                    <a:pt x="511" y="493"/>
                  </a:lnTo>
                  <a:lnTo>
                    <a:pt x="511" y="495"/>
                  </a:lnTo>
                  <a:lnTo>
                    <a:pt x="511" y="496"/>
                  </a:lnTo>
                  <a:lnTo>
                    <a:pt x="511" y="498"/>
                  </a:lnTo>
                  <a:lnTo>
                    <a:pt x="513" y="498"/>
                  </a:lnTo>
                  <a:lnTo>
                    <a:pt x="513" y="498"/>
                  </a:lnTo>
                  <a:lnTo>
                    <a:pt x="513" y="500"/>
                  </a:lnTo>
                  <a:lnTo>
                    <a:pt x="513" y="501"/>
                  </a:lnTo>
                  <a:lnTo>
                    <a:pt x="513" y="501"/>
                  </a:lnTo>
                  <a:lnTo>
                    <a:pt x="511" y="501"/>
                  </a:lnTo>
                  <a:lnTo>
                    <a:pt x="511" y="501"/>
                  </a:lnTo>
                  <a:lnTo>
                    <a:pt x="511" y="500"/>
                  </a:lnTo>
                  <a:lnTo>
                    <a:pt x="511" y="500"/>
                  </a:lnTo>
                  <a:lnTo>
                    <a:pt x="511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11" y="496"/>
                  </a:lnTo>
                  <a:lnTo>
                    <a:pt x="511" y="496"/>
                  </a:lnTo>
                  <a:lnTo>
                    <a:pt x="509" y="496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8" y="500"/>
                  </a:lnTo>
                  <a:lnTo>
                    <a:pt x="508" y="501"/>
                  </a:lnTo>
                  <a:lnTo>
                    <a:pt x="508" y="503"/>
                  </a:lnTo>
                  <a:lnTo>
                    <a:pt x="508" y="504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6" y="508"/>
                  </a:lnTo>
                  <a:lnTo>
                    <a:pt x="506" y="511"/>
                  </a:lnTo>
                  <a:lnTo>
                    <a:pt x="506" y="514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505" y="517"/>
                  </a:lnTo>
                  <a:lnTo>
                    <a:pt x="505" y="519"/>
                  </a:lnTo>
                  <a:lnTo>
                    <a:pt x="503" y="517"/>
                  </a:lnTo>
                  <a:lnTo>
                    <a:pt x="502" y="514"/>
                  </a:lnTo>
                  <a:lnTo>
                    <a:pt x="503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2"/>
                  </a:lnTo>
                  <a:lnTo>
                    <a:pt x="503" y="512"/>
                  </a:lnTo>
                  <a:lnTo>
                    <a:pt x="502" y="511"/>
                  </a:lnTo>
                  <a:lnTo>
                    <a:pt x="500" y="512"/>
                  </a:lnTo>
                  <a:lnTo>
                    <a:pt x="500" y="514"/>
                  </a:lnTo>
                  <a:lnTo>
                    <a:pt x="500" y="514"/>
                  </a:lnTo>
                  <a:lnTo>
                    <a:pt x="500" y="515"/>
                  </a:lnTo>
                  <a:lnTo>
                    <a:pt x="498" y="512"/>
                  </a:lnTo>
                  <a:lnTo>
                    <a:pt x="497" y="511"/>
                  </a:lnTo>
                  <a:lnTo>
                    <a:pt x="497" y="511"/>
                  </a:lnTo>
                  <a:lnTo>
                    <a:pt x="498" y="512"/>
                  </a:lnTo>
                  <a:lnTo>
                    <a:pt x="498" y="514"/>
                  </a:lnTo>
                  <a:lnTo>
                    <a:pt x="497" y="514"/>
                  </a:lnTo>
                  <a:lnTo>
                    <a:pt x="497" y="515"/>
                  </a:lnTo>
                  <a:lnTo>
                    <a:pt x="497" y="515"/>
                  </a:lnTo>
                  <a:lnTo>
                    <a:pt x="497" y="517"/>
                  </a:lnTo>
                  <a:lnTo>
                    <a:pt x="497" y="519"/>
                  </a:lnTo>
                  <a:lnTo>
                    <a:pt x="495" y="519"/>
                  </a:lnTo>
                  <a:lnTo>
                    <a:pt x="492" y="517"/>
                  </a:lnTo>
                  <a:lnTo>
                    <a:pt x="492" y="517"/>
                  </a:lnTo>
                  <a:lnTo>
                    <a:pt x="492" y="519"/>
                  </a:lnTo>
                  <a:lnTo>
                    <a:pt x="494" y="519"/>
                  </a:lnTo>
                  <a:lnTo>
                    <a:pt x="494" y="520"/>
                  </a:lnTo>
                  <a:lnTo>
                    <a:pt x="492" y="520"/>
                  </a:lnTo>
                  <a:lnTo>
                    <a:pt x="492" y="523"/>
                  </a:lnTo>
                  <a:lnTo>
                    <a:pt x="490" y="525"/>
                  </a:lnTo>
                  <a:lnTo>
                    <a:pt x="490" y="525"/>
                  </a:lnTo>
                  <a:lnTo>
                    <a:pt x="489" y="525"/>
                  </a:lnTo>
                  <a:lnTo>
                    <a:pt x="486" y="523"/>
                  </a:lnTo>
                  <a:lnTo>
                    <a:pt x="484" y="523"/>
                  </a:lnTo>
                  <a:lnTo>
                    <a:pt x="481" y="523"/>
                  </a:lnTo>
                  <a:lnTo>
                    <a:pt x="479" y="523"/>
                  </a:lnTo>
                  <a:lnTo>
                    <a:pt x="478" y="522"/>
                  </a:lnTo>
                  <a:lnTo>
                    <a:pt x="478" y="522"/>
                  </a:lnTo>
                  <a:lnTo>
                    <a:pt x="478" y="520"/>
                  </a:lnTo>
                  <a:lnTo>
                    <a:pt x="479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79" y="520"/>
                  </a:lnTo>
                  <a:lnTo>
                    <a:pt x="478" y="519"/>
                  </a:lnTo>
                  <a:lnTo>
                    <a:pt x="476" y="519"/>
                  </a:lnTo>
                  <a:lnTo>
                    <a:pt x="475" y="519"/>
                  </a:lnTo>
                  <a:lnTo>
                    <a:pt x="473" y="515"/>
                  </a:lnTo>
                  <a:lnTo>
                    <a:pt x="473" y="514"/>
                  </a:lnTo>
                  <a:lnTo>
                    <a:pt x="472" y="514"/>
                  </a:lnTo>
                  <a:lnTo>
                    <a:pt x="472" y="514"/>
                  </a:lnTo>
                  <a:lnTo>
                    <a:pt x="472" y="512"/>
                  </a:lnTo>
                  <a:lnTo>
                    <a:pt x="468" y="506"/>
                  </a:lnTo>
                  <a:lnTo>
                    <a:pt x="467" y="504"/>
                  </a:lnTo>
                  <a:lnTo>
                    <a:pt x="467" y="501"/>
                  </a:lnTo>
                  <a:lnTo>
                    <a:pt x="470" y="503"/>
                  </a:lnTo>
                  <a:lnTo>
                    <a:pt x="470" y="504"/>
                  </a:lnTo>
                  <a:lnTo>
                    <a:pt x="470" y="506"/>
                  </a:lnTo>
                  <a:lnTo>
                    <a:pt x="472" y="503"/>
                  </a:lnTo>
                  <a:lnTo>
                    <a:pt x="472" y="503"/>
                  </a:lnTo>
                  <a:lnTo>
                    <a:pt x="468" y="501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7" y="500"/>
                  </a:lnTo>
                  <a:lnTo>
                    <a:pt x="467" y="498"/>
                  </a:lnTo>
                  <a:lnTo>
                    <a:pt x="467" y="496"/>
                  </a:lnTo>
                  <a:lnTo>
                    <a:pt x="465" y="493"/>
                  </a:lnTo>
                  <a:lnTo>
                    <a:pt x="462" y="490"/>
                  </a:lnTo>
                  <a:lnTo>
                    <a:pt x="461" y="487"/>
                  </a:lnTo>
                  <a:lnTo>
                    <a:pt x="461" y="485"/>
                  </a:lnTo>
                  <a:lnTo>
                    <a:pt x="461" y="485"/>
                  </a:lnTo>
                  <a:lnTo>
                    <a:pt x="459" y="482"/>
                  </a:lnTo>
                  <a:lnTo>
                    <a:pt x="459" y="481"/>
                  </a:lnTo>
                  <a:lnTo>
                    <a:pt x="459" y="479"/>
                  </a:lnTo>
                  <a:lnTo>
                    <a:pt x="459" y="476"/>
                  </a:lnTo>
                  <a:lnTo>
                    <a:pt x="461" y="474"/>
                  </a:lnTo>
                  <a:close/>
                  <a:moveTo>
                    <a:pt x="509" y="471"/>
                  </a:moveTo>
                  <a:lnTo>
                    <a:pt x="511" y="471"/>
                  </a:lnTo>
                  <a:lnTo>
                    <a:pt x="511" y="471"/>
                  </a:lnTo>
                  <a:lnTo>
                    <a:pt x="509" y="473"/>
                  </a:lnTo>
                  <a:lnTo>
                    <a:pt x="509" y="471"/>
                  </a:lnTo>
                  <a:lnTo>
                    <a:pt x="509" y="471"/>
                  </a:lnTo>
                  <a:lnTo>
                    <a:pt x="509" y="471"/>
                  </a:lnTo>
                  <a:close/>
                  <a:moveTo>
                    <a:pt x="461" y="470"/>
                  </a:moveTo>
                  <a:lnTo>
                    <a:pt x="461" y="470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59" y="471"/>
                  </a:lnTo>
                  <a:lnTo>
                    <a:pt x="461" y="470"/>
                  </a:lnTo>
                  <a:lnTo>
                    <a:pt x="461" y="470"/>
                  </a:lnTo>
                  <a:close/>
                  <a:moveTo>
                    <a:pt x="513" y="468"/>
                  </a:moveTo>
                  <a:lnTo>
                    <a:pt x="513" y="468"/>
                  </a:lnTo>
                  <a:lnTo>
                    <a:pt x="514" y="470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0"/>
                  </a:lnTo>
                  <a:lnTo>
                    <a:pt x="511" y="470"/>
                  </a:lnTo>
                  <a:lnTo>
                    <a:pt x="509" y="470"/>
                  </a:lnTo>
                  <a:lnTo>
                    <a:pt x="508" y="470"/>
                  </a:lnTo>
                  <a:lnTo>
                    <a:pt x="508" y="470"/>
                  </a:lnTo>
                  <a:lnTo>
                    <a:pt x="508" y="468"/>
                  </a:lnTo>
                  <a:lnTo>
                    <a:pt x="509" y="468"/>
                  </a:lnTo>
                  <a:lnTo>
                    <a:pt x="513" y="468"/>
                  </a:lnTo>
                  <a:close/>
                  <a:moveTo>
                    <a:pt x="506" y="457"/>
                  </a:moveTo>
                  <a:lnTo>
                    <a:pt x="508" y="459"/>
                  </a:lnTo>
                  <a:lnTo>
                    <a:pt x="509" y="462"/>
                  </a:lnTo>
                  <a:lnTo>
                    <a:pt x="511" y="462"/>
                  </a:lnTo>
                  <a:lnTo>
                    <a:pt x="511" y="462"/>
                  </a:lnTo>
                  <a:lnTo>
                    <a:pt x="511" y="463"/>
                  </a:lnTo>
                  <a:lnTo>
                    <a:pt x="511" y="463"/>
                  </a:lnTo>
                  <a:lnTo>
                    <a:pt x="513" y="465"/>
                  </a:lnTo>
                  <a:lnTo>
                    <a:pt x="511" y="465"/>
                  </a:lnTo>
                  <a:lnTo>
                    <a:pt x="511" y="465"/>
                  </a:lnTo>
                  <a:lnTo>
                    <a:pt x="511" y="467"/>
                  </a:lnTo>
                  <a:lnTo>
                    <a:pt x="509" y="467"/>
                  </a:lnTo>
                  <a:lnTo>
                    <a:pt x="508" y="467"/>
                  </a:lnTo>
                  <a:lnTo>
                    <a:pt x="508" y="467"/>
                  </a:lnTo>
                  <a:lnTo>
                    <a:pt x="508" y="465"/>
                  </a:lnTo>
                  <a:lnTo>
                    <a:pt x="506" y="463"/>
                  </a:lnTo>
                  <a:lnTo>
                    <a:pt x="506" y="462"/>
                  </a:lnTo>
                  <a:lnTo>
                    <a:pt x="505" y="460"/>
                  </a:lnTo>
                  <a:lnTo>
                    <a:pt x="505" y="460"/>
                  </a:lnTo>
                  <a:lnTo>
                    <a:pt x="503" y="460"/>
                  </a:lnTo>
                  <a:lnTo>
                    <a:pt x="505" y="460"/>
                  </a:lnTo>
                  <a:lnTo>
                    <a:pt x="506" y="457"/>
                  </a:lnTo>
                  <a:close/>
                  <a:moveTo>
                    <a:pt x="449" y="456"/>
                  </a:moveTo>
                  <a:lnTo>
                    <a:pt x="451" y="457"/>
                  </a:lnTo>
                  <a:lnTo>
                    <a:pt x="451" y="459"/>
                  </a:lnTo>
                  <a:lnTo>
                    <a:pt x="451" y="460"/>
                  </a:lnTo>
                  <a:lnTo>
                    <a:pt x="451" y="462"/>
                  </a:lnTo>
                  <a:lnTo>
                    <a:pt x="451" y="463"/>
                  </a:lnTo>
                  <a:lnTo>
                    <a:pt x="449" y="463"/>
                  </a:lnTo>
                  <a:lnTo>
                    <a:pt x="448" y="465"/>
                  </a:lnTo>
                  <a:lnTo>
                    <a:pt x="448" y="465"/>
                  </a:lnTo>
                  <a:lnTo>
                    <a:pt x="448" y="463"/>
                  </a:lnTo>
                  <a:lnTo>
                    <a:pt x="448" y="462"/>
                  </a:lnTo>
                  <a:lnTo>
                    <a:pt x="446" y="460"/>
                  </a:lnTo>
                  <a:lnTo>
                    <a:pt x="448" y="460"/>
                  </a:lnTo>
                  <a:lnTo>
                    <a:pt x="448" y="459"/>
                  </a:lnTo>
                  <a:lnTo>
                    <a:pt x="448" y="457"/>
                  </a:lnTo>
                  <a:lnTo>
                    <a:pt x="448" y="457"/>
                  </a:lnTo>
                  <a:lnTo>
                    <a:pt x="448" y="456"/>
                  </a:lnTo>
                  <a:lnTo>
                    <a:pt x="449" y="456"/>
                  </a:lnTo>
                  <a:close/>
                  <a:moveTo>
                    <a:pt x="467" y="437"/>
                  </a:moveTo>
                  <a:lnTo>
                    <a:pt x="468" y="437"/>
                  </a:lnTo>
                  <a:lnTo>
                    <a:pt x="468" y="437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5" y="438"/>
                  </a:lnTo>
                  <a:lnTo>
                    <a:pt x="467" y="437"/>
                  </a:lnTo>
                  <a:close/>
                  <a:moveTo>
                    <a:pt x="470" y="433"/>
                  </a:moveTo>
                  <a:lnTo>
                    <a:pt x="472" y="435"/>
                  </a:lnTo>
                  <a:lnTo>
                    <a:pt x="468" y="437"/>
                  </a:lnTo>
                  <a:lnTo>
                    <a:pt x="468" y="435"/>
                  </a:lnTo>
                  <a:lnTo>
                    <a:pt x="468" y="435"/>
                  </a:lnTo>
                  <a:lnTo>
                    <a:pt x="468" y="433"/>
                  </a:lnTo>
                  <a:lnTo>
                    <a:pt x="470" y="433"/>
                  </a:lnTo>
                  <a:close/>
                  <a:moveTo>
                    <a:pt x="353" y="389"/>
                  </a:moveTo>
                  <a:lnTo>
                    <a:pt x="356" y="389"/>
                  </a:lnTo>
                  <a:lnTo>
                    <a:pt x="356" y="389"/>
                  </a:lnTo>
                  <a:lnTo>
                    <a:pt x="358" y="389"/>
                  </a:lnTo>
                  <a:lnTo>
                    <a:pt x="356" y="391"/>
                  </a:lnTo>
                  <a:lnTo>
                    <a:pt x="356" y="391"/>
                  </a:lnTo>
                  <a:lnTo>
                    <a:pt x="360" y="392"/>
                  </a:lnTo>
                  <a:lnTo>
                    <a:pt x="361" y="391"/>
                  </a:lnTo>
                  <a:lnTo>
                    <a:pt x="363" y="391"/>
                  </a:lnTo>
                  <a:lnTo>
                    <a:pt x="364" y="392"/>
                  </a:lnTo>
                  <a:lnTo>
                    <a:pt x="364" y="394"/>
                  </a:lnTo>
                  <a:lnTo>
                    <a:pt x="363" y="394"/>
                  </a:lnTo>
                  <a:lnTo>
                    <a:pt x="360" y="394"/>
                  </a:lnTo>
                  <a:lnTo>
                    <a:pt x="358" y="394"/>
                  </a:lnTo>
                  <a:lnTo>
                    <a:pt x="356" y="394"/>
                  </a:lnTo>
                  <a:lnTo>
                    <a:pt x="356" y="396"/>
                  </a:lnTo>
                  <a:lnTo>
                    <a:pt x="355" y="397"/>
                  </a:lnTo>
                  <a:lnTo>
                    <a:pt x="353" y="396"/>
                  </a:lnTo>
                  <a:lnTo>
                    <a:pt x="352" y="396"/>
                  </a:lnTo>
                  <a:lnTo>
                    <a:pt x="350" y="396"/>
                  </a:lnTo>
                  <a:lnTo>
                    <a:pt x="349" y="396"/>
                  </a:lnTo>
                  <a:lnTo>
                    <a:pt x="347" y="397"/>
                  </a:lnTo>
                  <a:lnTo>
                    <a:pt x="345" y="396"/>
                  </a:lnTo>
                  <a:lnTo>
                    <a:pt x="342" y="394"/>
                  </a:lnTo>
                  <a:lnTo>
                    <a:pt x="342" y="394"/>
                  </a:lnTo>
                  <a:lnTo>
                    <a:pt x="342" y="392"/>
                  </a:lnTo>
                  <a:lnTo>
                    <a:pt x="342" y="391"/>
                  </a:lnTo>
                  <a:lnTo>
                    <a:pt x="350" y="391"/>
                  </a:lnTo>
                  <a:lnTo>
                    <a:pt x="353" y="389"/>
                  </a:lnTo>
                  <a:close/>
                  <a:moveTo>
                    <a:pt x="585" y="259"/>
                  </a:moveTo>
                  <a:lnTo>
                    <a:pt x="587" y="259"/>
                  </a:lnTo>
                  <a:lnTo>
                    <a:pt x="587" y="259"/>
                  </a:lnTo>
                  <a:lnTo>
                    <a:pt x="587" y="263"/>
                  </a:lnTo>
                  <a:lnTo>
                    <a:pt x="585" y="263"/>
                  </a:lnTo>
                  <a:lnTo>
                    <a:pt x="585" y="263"/>
                  </a:lnTo>
                  <a:lnTo>
                    <a:pt x="585" y="260"/>
                  </a:lnTo>
                  <a:lnTo>
                    <a:pt x="585" y="259"/>
                  </a:lnTo>
                  <a:close/>
                  <a:moveTo>
                    <a:pt x="585" y="252"/>
                  </a:moveTo>
                  <a:lnTo>
                    <a:pt x="587" y="254"/>
                  </a:lnTo>
                  <a:lnTo>
                    <a:pt x="585" y="255"/>
                  </a:lnTo>
                  <a:lnTo>
                    <a:pt x="585" y="257"/>
                  </a:lnTo>
                  <a:lnTo>
                    <a:pt x="585" y="257"/>
                  </a:lnTo>
                  <a:lnTo>
                    <a:pt x="585" y="255"/>
                  </a:lnTo>
                  <a:lnTo>
                    <a:pt x="585" y="254"/>
                  </a:lnTo>
                  <a:lnTo>
                    <a:pt x="585" y="254"/>
                  </a:lnTo>
                  <a:lnTo>
                    <a:pt x="585" y="252"/>
                  </a:lnTo>
                  <a:close/>
                  <a:moveTo>
                    <a:pt x="2" y="230"/>
                  </a:moveTo>
                  <a:lnTo>
                    <a:pt x="3" y="235"/>
                  </a:lnTo>
                  <a:lnTo>
                    <a:pt x="3" y="235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8"/>
                  </a:lnTo>
                  <a:lnTo>
                    <a:pt x="3" y="23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30"/>
                  </a:lnTo>
                  <a:close/>
                  <a:moveTo>
                    <a:pt x="584" y="218"/>
                  </a:moveTo>
                  <a:lnTo>
                    <a:pt x="584" y="218"/>
                  </a:lnTo>
                  <a:lnTo>
                    <a:pt x="584" y="221"/>
                  </a:lnTo>
                  <a:lnTo>
                    <a:pt x="585" y="221"/>
                  </a:lnTo>
                  <a:lnTo>
                    <a:pt x="585" y="222"/>
                  </a:lnTo>
                  <a:lnTo>
                    <a:pt x="582" y="230"/>
                  </a:lnTo>
                  <a:lnTo>
                    <a:pt x="580" y="232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79" y="230"/>
                  </a:lnTo>
                  <a:lnTo>
                    <a:pt x="579" y="229"/>
                  </a:lnTo>
                  <a:lnTo>
                    <a:pt x="580" y="227"/>
                  </a:lnTo>
                  <a:lnTo>
                    <a:pt x="580" y="227"/>
                  </a:lnTo>
                  <a:lnTo>
                    <a:pt x="580" y="224"/>
                  </a:lnTo>
                  <a:lnTo>
                    <a:pt x="582" y="222"/>
                  </a:lnTo>
                  <a:lnTo>
                    <a:pt x="584" y="222"/>
                  </a:lnTo>
                  <a:lnTo>
                    <a:pt x="584" y="221"/>
                  </a:lnTo>
                  <a:lnTo>
                    <a:pt x="582" y="219"/>
                  </a:lnTo>
                  <a:lnTo>
                    <a:pt x="582" y="219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4" y="218"/>
                  </a:lnTo>
                  <a:close/>
                  <a:moveTo>
                    <a:pt x="552" y="199"/>
                  </a:moveTo>
                  <a:lnTo>
                    <a:pt x="552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200"/>
                  </a:lnTo>
                  <a:lnTo>
                    <a:pt x="555" y="202"/>
                  </a:lnTo>
                  <a:lnTo>
                    <a:pt x="555" y="202"/>
                  </a:lnTo>
                  <a:lnTo>
                    <a:pt x="555" y="203"/>
                  </a:lnTo>
                  <a:lnTo>
                    <a:pt x="554" y="203"/>
                  </a:lnTo>
                  <a:lnTo>
                    <a:pt x="554" y="202"/>
                  </a:lnTo>
                  <a:lnTo>
                    <a:pt x="550" y="199"/>
                  </a:lnTo>
                  <a:lnTo>
                    <a:pt x="552" y="199"/>
                  </a:lnTo>
                  <a:close/>
                  <a:moveTo>
                    <a:pt x="543" y="180"/>
                  </a:moveTo>
                  <a:lnTo>
                    <a:pt x="544" y="180"/>
                  </a:lnTo>
                  <a:lnTo>
                    <a:pt x="544" y="181"/>
                  </a:lnTo>
                  <a:lnTo>
                    <a:pt x="544" y="181"/>
                  </a:lnTo>
                  <a:lnTo>
                    <a:pt x="543" y="181"/>
                  </a:lnTo>
                  <a:lnTo>
                    <a:pt x="543" y="181"/>
                  </a:lnTo>
                  <a:lnTo>
                    <a:pt x="543" y="180"/>
                  </a:lnTo>
                  <a:lnTo>
                    <a:pt x="543" y="180"/>
                  </a:lnTo>
                  <a:close/>
                  <a:moveTo>
                    <a:pt x="535" y="177"/>
                  </a:moveTo>
                  <a:lnTo>
                    <a:pt x="535" y="178"/>
                  </a:lnTo>
                  <a:lnTo>
                    <a:pt x="535" y="180"/>
                  </a:lnTo>
                  <a:lnTo>
                    <a:pt x="535" y="180"/>
                  </a:lnTo>
                  <a:lnTo>
                    <a:pt x="535" y="178"/>
                  </a:lnTo>
                  <a:lnTo>
                    <a:pt x="535" y="177"/>
                  </a:lnTo>
                  <a:lnTo>
                    <a:pt x="535" y="177"/>
                  </a:lnTo>
                  <a:close/>
                  <a:moveTo>
                    <a:pt x="36" y="156"/>
                  </a:moveTo>
                  <a:lnTo>
                    <a:pt x="36" y="156"/>
                  </a:lnTo>
                  <a:lnTo>
                    <a:pt x="36" y="158"/>
                  </a:lnTo>
                  <a:lnTo>
                    <a:pt x="36" y="159"/>
                  </a:lnTo>
                  <a:lnTo>
                    <a:pt x="35" y="159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6" y="156"/>
                  </a:lnTo>
                  <a:close/>
                  <a:moveTo>
                    <a:pt x="522" y="148"/>
                  </a:moveTo>
                  <a:lnTo>
                    <a:pt x="522" y="150"/>
                  </a:lnTo>
                  <a:lnTo>
                    <a:pt x="522" y="150"/>
                  </a:lnTo>
                  <a:lnTo>
                    <a:pt x="522" y="150"/>
                  </a:lnTo>
                  <a:lnTo>
                    <a:pt x="522" y="151"/>
                  </a:lnTo>
                  <a:lnTo>
                    <a:pt x="522" y="151"/>
                  </a:lnTo>
                  <a:lnTo>
                    <a:pt x="520" y="150"/>
                  </a:lnTo>
                  <a:lnTo>
                    <a:pt x="522" y="148"/>
                  </a:lnTo>
                  <a:close/>
                  <a:moveTo>
                    <a:pt x="520" y="147"/>
                  </a:move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7"/>
                  </a:lnTo>
                  <a:lnTo>
                    <a:pt x="520" y="147"/>
                  </a:lnTo>
                  <a:close/>
                  <a:moveTo>
                    <a:pt x="483" y="120"/>
                  </a:moveTo>
                  <a:lnTo>
                    <a:pt x="483" y="120"/>
                  </a:lnTo>
                  <a:lnTo>
                    <a:pt x="483" y="122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1" y="123"/>
                  </a:lnTo>
                  <a:lnTo>
                    <a:pt x="481" y="122"/>
                  </a:lnTo>
                  <a:lnTo>
                    <a:pt x="479" y="122"/>
                  </a:lnTo>
                  <a:lnTo>
                    <a:pt x="479" y="120"/>
                  </a:lnTo>
                  <a:lnTo>
                    <a:pt x="481" y="120"/>
                  </a:lnTo>
                  <a:lnTo>
                    <a:pt x="481" y="120"/>
                  </a:lnTo>
                  <a:lnTo>
                    <a:pt x="483" y="120"/>
                  </a:lnTo>
                  <a:close/>
                  <a:moveTo>
                    <a:pt x="385" y="101"/>
                  </a:moveTo>
                  <a:lnTo>
                    <a:pt x="385" y="103"/>
                  </a:lnTo>
                  <a:lnTo>
                    <a:pt x="385" y="103"/>
                  </a:lnTo>
                  <a:lnTo>
                    <a:pt x="383" y="103"/>
                  </a:lnTo>
                  <a:lnTo>
                    <a:pt x="383" y="104"/>
                  </a:lnTo>
                  <a:lnTo>
                    <a:pt x="383" y="103"/>
                  </a:lnTo>
                  <a:lnTo>
                    <a:pt x="383" y="103"/>
                  </a:lnTo>
                  <a:lnTo>
                    <a:pt x="385" y="101"/>
                  </a:lnTo>
                  <a:close/>
                  <a:moveTo>
                    <a:pt x="385" y="93"/>
                  </a:moveTo>
                  <a:lnTo>
                    <a:pt x="386" y="93"/>
                  </a:lnTo>
                  <a:lnTo>
                    <a:pt x="386" y="95"/>
                  </a:lnTo>
                  <a:lnTo>
                    <a:pt x="385" y="95"/>
                  </a:lnTo>
                  <a:lnTo>
                    <a:pt x="385" y="95"/>
                  </a:lnTo>
                  <a:lnTo>
                    <a:pt x="383" y="96"/>
                  </a:lnTo>
                  <a:lnTo>
                    <a:pt x="383" y="96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79" y="98"/>
                  </a:lnTo>
                  <a:lnTo>
                    <a:pt x="380" y="96"/>
                  </a:lnTo>
                  <a:lnTo>
                    <a:pt x="380" y="95"/>
                  </a:lnTo>
                  <a:lnTo>
                    <a:pt x="382" y="93"/>
                  </a:lnTo>
                  <a:lnTo>
                    <a:pt x="383" y="93"/>
                  </a:lnTo>
                  <a:lnTo>
                    <a:pt x="385" y="93"/>
                  </a:lnTo>
                  <a:close/>
                  <a:moveTo>
                    <a:pt x="349" y="81"/>
                  </a:move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49" y="84"/>
                  </a:lnTo>
                  <a:lnTo>
                    <a:pt x="349" y="84"/>
                  </a:lnTo>
                  <a:lnTo>
                    <a:pt x="349" y="82"/>
                  </a:lnTo>
                  <a:lnTo>
                    <a:pt x="347" y="82"/>
                  </a:lnTo>
                  <a:lnTo>
                    <a:pt x="347" y="82"/>
                  </a:lnTo>
                  <a:lnTo>
                    <a:pt x="349" y="82"/>
                  </a:lnTo>
                  <a:lnTo>
                    <a:pt x="349" y="81"/>
                  </a:lnTo>
                  <a:close/>
                  <a:moveTo>
                    <a:pt x="342" y="81"/>
                  </a:moveTo>
                  <a:lnTo>
                    <a:pt x="342" y="81"/>
                  </a:lnTo>
                  <a:lnTo>
                    <a:pt x="342" y="82"/>
                  </a:lnTo>
                  <a:lnTo>
                    <a:pt x="341" y="82"/>
                  </a:lnTo>
                  <a:lnTo>
                    <a:pt x="341" y="82"/>
                  </a:lnTo>
                  <a:lnTo>
                    <a:pt x="341" y="81"/>
                  </a:lnTo>
                  <a:lnTo>
                    <a:pt x="341" y="81"/>
                  </a:lnTo>
                  <a:lnTo>
                    <a:pt x="342" y="81"/>
                  </a:lnTo>
                  <a:close/>
                  <a:moveTo>
                    <a:pt x="347" y="79"/>
                  </a:moveTo>
                  <a:lnTo>
                    <a:pt x="347" y="81"/>
                  </a:lnTo>
                  <a:lnTo>
                    <a:pt x="347" y="81"/>
                  </a:lnTo>
                  <a:lnTo>
                    <a:pt x="345" y="82"/>
                  </a:lnTo>
                  <a:lnTo>
                    <a:pt x="345" y="81"/>
                  </a:lnTo>
                  <a:lnTo>
                    <a:pt x="347" y="79"/>
                  </a:lnTo>
                  <a:close/>
                  <a:moveTo>
                    <a:pt x="167" y="76"/>
                  </a:moveTo>
                  <a:lnTo>
                    <a:pt x="169" y="76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9"/>
                  </a:lnTo>
                  <a:lnTo>
                    <a:pt x="167" y="79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6"/>
                  </a:lnTo>
                  <a:lnTo>
                    <a:pt x="167" y="76"/>
                  </a:lnTo>
                  <a:close/>
                  <a:moveTo>
                    <a:pt x="177" y="65"/>
                  </a:moveTo>
                  <a:lnTo>
                    <a:pt x="178" y="65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5"/>
                  </a:lnTo>
                  <a:lnTo>
                    <a:pt x="177" y="65"/>
                  </a:lnTo>
                  <a:close/>
                  <a:moveTo>
                    <a:pt x="344" y="52"/>
                  </a:moveTo>
                  <a:lnTo>
                    <a:pt x="344" y="52"/>
                  </a:lnTo>
                  <a:lnTo>
                    <a:pt x="344" y="54"/>
                  </a:lnTo>
                  <a:lnTo>
                    <a:pt x="344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4"/>
                  </a:lnTo>
                  <a:lnTo>
                    <a:pt x="347" y="54"/>
                  </a:lnTo>
                  <a:lnTo>
                    <a:pt x="347" y="54"/>
                  </a:lnTo>
                  <a:lnTo>
                    <a:pt x="347" y="55"/>
                  </a:lnTo>
                  <a:lnTo>
                    <a:pt x="345" y="55"/>
                  </a:lnTo>
                  <a:lnTo>
                    <a:pt x="345" y="57"/>
                  </a:lnTo>
                  <a:lnTo>
                    <a:pt x="345" y="57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5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5" y="62"/>
                  </a:lnTo>
                  <a:lnTo>
                    <a:pt x="344" y="62"/>
                  </a:lnTo>
                  <a:lnTo>
                    <a:pt x="341" y="62"/>
                  </a:lnTo>
                  <a:lnTo>
                    <a:pt x="339" y="62"/>
                  </a:lnTo>
                  <a:lnTo>
                    <a:pt x="339" y="60"/>
                  </a:lnTo>
                  <a:lnTo>
                    <a:pt x="339" y="60"/>
                  </a:lnTo>
                  <a:lnTo>
                    <a:pt x="341" y="60"/>
                  </a:lnTo>
                  <a:lnTo>
                    <a:pt x="339" y="57"/>
                  </a:lnTo>
                  <a:lnTo>
                    <a:pt x="339" y="55"/>
                  </a:lnTo>
                  <a:lnTo>
                    <a:pt x="341" y="54"/>
                  </a:lnTo>
                  <a:lnTo>
                    <a:pt x="342" y="54"/>
                  </a:lnTo>
                  <a:lnTo>
                    <a:pt x="344" y="52"/>
                  </a:lnTo>
                  <a:close/>
                  <a:moveTo>
                    <a:pt x="338" y="52"/>
                  </a:moveTo>
                  <a:lnTo>
                    <a:pt x="338" y="54"/>
                  </a:lnTo>
                  <a:lnTo>
                    <a:pt x="338" y="54"/>
                  </a:lnTo>
                  <a:lnTo>
                    <a:pt x="338" y="55"/>
                  </a:lnTo>
                  <a:lnTo>
                    <a:pt x="338" y="55"/>
                  </a:lnTo>
                  <a:lnTo>
                    <a:pt x="336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8" y="52"/>
                  </a:lnTo>
                  <a:close/>
                  <a:moveTo>
                    <a:pt x="341" y="21"/>
                  </a:moveTo>
                  <a:lnTo>
                    <a:pt x="341" y="21"/>
                  </a:lnTo>
                  <a:lnTo>
                    <a:pt x="339" y="22"/>
                  </a:lnTo>
                  <a:lnTo>
                    <a:pt x="339" y="22"/>
                  </a:lnTo>
                  <a:lnTo>
                    <a:pt x="336" y="24"/>
                  </a:lnTo>
                  <a:lnTo>
                    <a:pt x="338" y="22"/>
                  </a:lnTo>
                  <a:lnTo>
                    <a:pt x="341" y="21"/>
                  </a:lnTo>
                  <a:lnTo>
                    <a:pt x="341" y="21"/>
                  </a:lnTo>
                  <a:close/>
                  <a:moveTo>
                    <a:pt x="251" y="19"/>
                  </a:moveTo>
                  <a:lnTo>
                    <a:pt x="252" y="19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6" y="25"/>
                  </a:lnTo>
                  <a:lnTo>
                    <a:pt x="256" y="25"/>
                  </a:lnTo>
                  <a:lnTo>
                    <a:pt x="254" y="25"/>
                  </a:lnTo>
                  <a:lnTo>
                    <a:pt x="251" y="25"/>
                  </a:lnTo>
                  <a:lnTo>
                    <a:pt x="249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4"/>
                  </a:lnTo>
                  <a:lnTo>
                    <a:pt x="249" y="24"/>
                  </a:lnTo>
                  <a:lnTo>
                    <a:pt x="249" y="24"/>
                  </a:lnTo>
                  <a:lnTo>
                    <a:pt x="249" y="22"/>
                  </a:lnTo>
                  <a:lnTo>
                    <a:pt x="249" y="21"/>
                  </a:lnTo>
                  <a:lnTo>
                    <a:pt x="251" y="19"/>
                  </a:lnTo>
                  <a:lnTo>
                    <a:pt x="251" y="19"/>
                  </a:lnTo>
                  <a:close/>
                  <a:moveTo>
                    <a:pt x="252" y="16"/>
                  </a:moveTo>
                  <a:lnTo>
                    <a:pt x="252" y="16"/>
                  </a:lnTo>
                  <a:lnTo>
                    <a:pt x="254" y="18"/>
                  </a:lnTo>
                  <a:lnTo>
                    <a:pt x="256" y="18"/>
                  </a:lnTo>
                  <a:lnTo>
                    <a:pt x="256" y="19"/>
                  </a:lnTo>
                  <a:lnTo>
                    <a:pt x="257" y="19"/>
                  </a:lnTo>
                  <a:lnTo>
                    <a:pt x="260" y="18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3" y="18"/>
                  </a:lnTo>
                  <a:lnTo>
                    <a:pt x="265" y="18"/>
                  </a:lnTo>
                  <a:lnTo>
                    <a:pt x="265" y="16"/>
                  </a:lnTo>
                  <a:lnTo>
                    <a:pt x="267" y="18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70" y="19"/>
                  </a:lnTo>
                  <a:lnTo>
                    <a:pt x="270" y="21"/>
                  </a:lnTo>
                  <a:lnTo>
                    <a:pt x="268" y="21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60" y="27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1"/>
                  </a:lnTo>
                  <a:lnTo>
                    <a:pt x="252" y="18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close/>
                  <a:moveTo>
                    <a:pt x="345" y="14"/>
                  </a:moveTo>
                  <a:lnTo>
                    <a:pt x="344" y="16"/>
                  </a:lnTo>
                  <a:lnTo>
                    <a:pt x="342" y="19"/>
                  </a:lnTo>
                  <a:lnTo>
                    <a:pt x="341" y="21"/>
                  </a:lnTo>
                  <a:lnTo>
                    <a:pt x="341" y="19"/>
                  </a:lnTo>
                  <a:lnTo>
                    <a:pt x="342" y="19"/>
                  </a:lnTo>
                  <a:lnTo>
                    <a:pt x="344" y="18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5" y="14"/>
                  </a:lnTo>
                  <a:close/>
                  <a:moveTo>
                    <a:pt x="284" y="13"/>
                  </a:moveTo>
                  <a:lnTo>
                    <a:pt x="284" y="14"/>
                  </a:lnTo>
                  <a:lnTo>
                    <a:pt x="284" y="16"/>
                  </a:lnTo>
                  <a:lnTo>
                    <a:pt x="286" y="16"/>
                  </a:lnTo>
                  <a:lnTo>
                    <a:pt x="284" y="18"/>
                  </a:lnTo>
                  <a:lnTo>
                    <a:pt x="284" y="19"/>
                  </a:lnTo>
                  <a:lnTo>
                    <a:pt x="282" y="16"/>
                  </a:lnTo>
                  <a:lnTo>
                    <a:pt x="284" y="16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84" y="13"/>
                  </a:lnTo>
                  <a:close/>
                  <a:moveTo>
                    <a:pt x="427" y="10"/>
                  </a:moveTo>
                  <a:lnTo>
                    <a:pt x="429" y="10"/>
                  </a:lnTo>
                  <a:lnTo>
                    <a:pt x="429" y="10"/>
                  </a:lnTo>
                  <a:lnTo>
                    <a:pt x="429" y="11"/>
                  </a:lnTo>
                  <a:lnTo>
                    <a:pt x="429" y="11"/>
                  </a:lnTo>
                  <a:lnTo>
                    <a:pt x="431" y="14"/>
                  </a:lnTo>
                  <a:lnTo>
                    <a:pt x="432" y="16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21"/>
                  </a:lnTo>
                  <a:lnTo>
                    <a:pt x="432" y="22"/>
                  </a:lnTo>
                  <a:lnTo>
                    <a:pt x="434" y="25"/>
                  </a:lnTo>
                  <a:lnTo>
                    <a:pt x="434" y="27"/>
                  </a:lnTo>
                  <a:lnTo>
                    <a:pt x="435" y="27"/>
                  </a:lnTo>
                  <a:lnTo>
                    <a:pt x="435" y="27"/>
                  </a:lnTo>
                  <a:lnTo>
                    <a:pt x="437" y="27"/>
                  </a:lnTo>
                  <a:lnTo>
                    <a:pt x="437" y="30"/>
                  </a:lnTo>
                  <a:lnTo>
                    <a:pt x="437" y="30"/>
                  </a:lnTo>
                  <a:lnTo>
                    <a:pt x="437" y="32"/>
                  </a:lnTo>
                  <a:lnTo>
                    <a:pt x="437" y="33"/>
                  </a:lnTo>
                  <a:lnTo>
                    <a:pt x="438" y="33"/>
                  </a:lnTo>
                  <a:lnTo>
                    <a:pt x="438" y="35"/>
                  </a:lnTo>
                  <a:lnTo>
                    <a:pt x="438" y="35"/>
                  </a:lnTo>
                  <a:lnTo>
                    <a:pt x="440" y="38"/>
                  </a:lnTo>
                  <a:lnTo>
                    <a:pt x="440" y="40"/>
                  </a:lnTo>
                  <a:lnTo>
                    <a:pt x="442" y="41"/>
                  </a:lnTo>
                  <a:lnTo>
                    <a:pt x="442" y="44"/>
                  </a:lnTo>
                  <a:lnTo>
                    <a:pt x="443" y="47"/>
                  </a:lnTo>
                  <a:lnTo>
                    <a:pt x="443" y="49"/>
                  </a:lnTo>
                  <a:lnTo>
                    <a:pt x="443" y="54"/>
                  </a:lnTo>
                  <a:lnTo>
                    <a:pt x="443" y="55"/>
                  </a:lnTo>
                  <a:lnTo>
                    <a:pt x="445" y="57"/>
                  </a:lnTo>
                  <a:lnTo>
                    <a:pt x="445" y="60"/>
                  </a:lnTo>
                  <a:lnTo>
                    <a:pt x="446" y="63"/>
                  </a:lnTo>
                  <a:lnTo>
                    <a:pt x="446" y="63"/>
                  </a:lnTo>
                  <a:lnTo>
                    <a:pt x="449" y="65"/>
                  </a:lnTo>
                  <a:lnTo>
                    <a:pt x="451" y="63"/>
                  </a:lnTo>
                  <a:lnTo>
                    <a:pt x="453" y="62"/>
                  </a:lnTo>
                  <a:lnTo>
                    <a:pt x="454" y="62"/>
                  </a:lnTo>
                  <a:lnTo>
                    <a:pt x="456" y="62"/>
                  </a:lnTo>
                  <a:lnTo>
                    <a:pt x="457" y="63"/>
                  </a:lnTo>
                  <a:lnTo>
                    <a:pt x="459" y="65"/>
                  </a:lnTo>
                  <a:lnTo>
                    <a:pt x="462" y="68"/>
                  </a:lnTo>
                  <a:lnTo>
                    <a:pt x="465" y="70"/>
                  </a:lnTo>
                  <a:lnTo>
                    <a:pt x="467" y="70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7" y="74"/>
                  </a:lnTo>
                  <a:lnTo>
                    <a:pt x="468" y="76"/>
                  </a:lnTo>
                  <a:lnTo>
                    <a:pt x="468" y="77"/>
                  </a:lnTo>
                  <a:lnTo>
                    <a:pt x="468" y="79"/>
                  </a:lnTo>
                  <a:lnTo>
                    <a:pt x="468" y="82"/>
                  </a:lnTo>
                  <a:lnTo>
                    <a:pt x="470" y="85"/>
                  </a:lnTo>
                  <a:lnTo>
                    <a:pt x="470" y="88"/>
                  </a:lnTo>
                  <a:lnTo>
                    <a:pt x="470" y="90"/>
                  </a:lnTo>
                  <a:lnTo>
                    <a:pt x="470" y="92"/>
                  </a:lnTo>
                  <a:lnTo>
                    <a:pt x="470" y="93"/>
                  </a:lnTo>
                  <a:lnTo>
                    <a:pt x="472" y="95"/>
                  </a:lnTo>
                  <a:lnTo>
                    <a:pt x="472" y="96"/>
                  </a:lnTo>
                  <a:lnTo>
                    <a:pt x="473" y="98"/>
                  </a:lnTo>
                  <a:lnTo>
                    <a:pt x="475" y="99"/>
                  </a:lnTo>
                  <a:lnTo>
                    <a:pt x="476" y="101"/>
                  </a:lnTo>
                  <a:lnTo>
                    <a:pt x="476" y="101"/>
                  </a:lnTo>
                  <a:lnTo>
                    <a:pt x="476" y="103"/>
                  </a:lnTo>
                  <a:lnTo>
                    <a:pt x="479" y="107"/>
                  </a:lnTo>
                  <a:lnTo>
                    <a:pt x="479" y="110"/>
                  </a:lnTo>
                  <a:lnTo>
                    <a:pt x="479" y="117"/>
                  </a:lnTo>
                  <a:lnTo>
                    <a:pt x="478" y="118"/>
                  </a:lnTo>
                  <a:lnTo>
                    <a:pt x="479" y="120"/>
                  </a:lnTo>
                  <a:lnTo>
                    <a:pt x="481" y="125"/>
                  </a:lnTo>
                  <a:lnTo>
                    <a:pt x="483" y="125"/>
                  </a:lnTo>
                  <a:lnTo>
                    <a:pt x="483" y="126"/>
                  </a:lnTo>
                  <a:lnTo>
                    <a:pt x="483" y="129"/>
                  </a:lnTo>
                  <a:lnTo>
                    <a:pt x="484" y="131"/>
                  </a:lnTo>
                  <a:lnTo>
                    <a:pt x="486" y="133"/>
                  </a:lnTo>
                  <a:lnTo>
                    <a:pt x="487" y="134"/>
                  </a:lnTo>
                  <a:lnTo>
                    <a:pt x="489" y="134"/>
                  </a:lnTo>
                  <a:lnTo>
                    <a:pt x="490" y="134"/>
                  </a:lnTo>
                  <a:lnTo>
                    <a:pt x="492" y="136"/>
                  </a:lnTo>
                  <a:lnTo>
                    <a:pt x="494" y="136"/>
                  </a:lnTo>
                  <a:lnTo>
                    <a:pt x="495" y="137"/>
                  </a:lnTo>
                  <a:lnTo>
                    <a:pt x="497" y="137"/>
                  </a:lnTo>
                  <a:lnTo>
                    <a:pt x="498" y="137"/>
                  </a:lnTo>
                  <a:lnTo>
                    <a:pt x="498" y="137"/>
                  </a:lnTo>
                  <a:lnTo>
                    <a:pt x="500" y="137"/>
                  </a:lnTo>
                  <a:lnTo>
                    <a:pt x="500" y="139"/>
                  </a:lnTo>
                  <a:lnTo>
                    <a:pt x="502" y="140"/>
                  </a:lnTo>
                  <a:lnTo>
                    <a:pt x="503" y="142"/>
                  </a:lnTo>
                  <a:lnTo>
                    <a:pt x="505" y="144"/>
                  </a:lnTo>
                  <a:lnTo>
                    <a:pt x="506" y="144"/>
                  </a:lnTo>
                  <a:lnTo>
                    <a:pt x="508" y="145"/>
                  </a:lnTo>
                  <a:lnTo>
                    <a:pt x="508" y="145"/>
                  </a:lnTo>
                  <a:lnTo>
                    <a:pt x="509" y="145"/>
                  </a:lnTo>
                  <a:lnTo>
                    <a:pt x="513" y="147"/>
                  </a:lnTo>
                  <a:lnTo>
                    <a:pt x="514" y="148"/>
                  </a:lnTo>
                  <a:lnTo>
                    <a:pt x="516" y="148"/>
                  </a:lnTo>
                  <a:lnTo>
                    <a:pt x="519" y="150"/>
                  </a:lnTo>
                  <a:lnTo>
                    <a:pt x="519" y="151"/>
                  </a:lnTo>
                  <a:lnTo>
                    <a:pt x="520" y="153"/>
                  </a:lnTo>
                  <a:lnTo>
                    <a:pt x="519" y="153"/>
                  </a:lnTo>
                  <a:lnTo>
                    <a:pt x="517" y="153"/>
                  </a:lnTo>
                  <a:lnTo>
                    <a:pt x="517" y="155"/>
                  </a:lnTo>
                  <a:lnTo>
                    <a:pt x="519" y="158"/>
                  </a:lnTo>
                  <a:lnTo>
                    <a:pt x="520" y="159"/>
                  </a:lnTo>
                  <a:lnTo>
                    <a:pt x="522" y="161"/>
                  </a:lnTo>
                  <a:lnTo>
                    <a:pt x="525" y="162"/>
                  </a:lnTo>
                  <a:lnTo>
                    <a:pt x="525" y="166"/>
                  </a:lnTo>
                  <a:lnTo>
                    <a:pt x="525" y="166"/>
                  </a:lnTo>
                  <a:lnTo>
                    <a:pt x="527" y="169"/>
                  </a:lnTo>
                  <a:lnTo>
                    <a:pt x="528" y="170"/>
                  </a:lnTo>
                  <a:lnTo>
                    <a:pt x="528" y="172"/>
                  </a:lnTo>
                  <a:lnTo>
                    <a:pt x="530" y="177"/>
                  </a:lnTo>
                  <a:lnTo>
                    <a:pt x="530" y="180"/>
                  </a:lnTo>
                  <a:lnTo>
                    <a:pt x="531" y="181"/>
                  </a:lnTo>
                  <a:lnTo>
                    <a:pt x="531" y="183"/>
                  </a:lnTo>
                  <a:lnTo>
                    <a:pt x="533" y="183"/>
                  </a:lnTo>
                  <a:lnTo>
                    <a:pt x="533" y="181"/>
                  </a:lnTo>
                  <a:lnTo>
                    <a:pt x="535" y="185"/>
                  </a:lnTo>
                  <a:lnTo>
                    <a:pt x="536" y="185"/>
                  </a:lnTo>
                  <a:lnTo>
                    <a:pt x="536" y="185"/>
                  </a:lnTo>
                  <a:lnTo>
                    <a:pt x="535" y="181"/>
                  </a:lnTo>
                  <a:lnTo>
                    <a:pt x="536" y="178"/>
                  </a:lnTo>
                  <a:lnTo>
                    <a:pt x="536" y="178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9" y="181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5"/>
                  </a:lnTo>
                  <a:lnTo>
                    <a:pt x="544" y="183"/>
                  </a:lnTo>
                  <a:lnTo>
                    <a:pt x="544" y="181"/>
                  </a:lnTo>
                  <a:lnTo>
                    <a:pt x="546" y="181"/>
                  </a:lnTo>
                  <a:lnTo>
                    <a:pt x="546" y="183"/>
                  </a:lnTo>
                  <a:lnTo>
                    <a:pt x="547" y="185"/>
                  </a:lnTo>
                  <a:lnTo>
                    <a:pt x="547" y="189"/>
                  </a:lnTo>
                  <a:lnTo>
                    <a:pt x="547" y="194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50" y="200"/>
                  </a:lnTo>
                  <a:lnTo>
                    <a:pt x="552" y="202"/>
                  </a:lnTo>
                  <a:lnTo>
                    <a:pt x="554" y="203"/>
                  </a:lnTo>
                  <a:lnTo>
                    <a:pt x="554" y="203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60" y="207"/>
                  </a:lnTo>
                  <a:lnTo>
                    <a:pt x="563" y="208"/>
                  </a:lnTo>
                  <a:lnTo>
                    <a:pt x="563" y="210"/>
                  </a:lnTo>
                  <a:lnTo>
                    <a:pt x="566" y="214"/>
                  </a:lnTo>
                  <a:lnTo>
                    <a:pt x="566" y="216"/>
                  </a:lnTo>
                  <a:lnTo>
                    <a:pt x="569" y="218"/>
                  </a:lnTo>
                  <a:lnTo>
                    <a:pt x="571" y="218"/>
                  </a:lnTo>
                  <a:lnTo>
                    <a:pt x="571" y="219"/>
                  </a:lnTo>
                  <a:lnTo>
                    <a:pt x="572" y="221"/>
                  </a:lnTo>
                  <a:lnTo>
                    <a:pt x="572" y="221"/>
                  </a:lnTo>
                  <a:lnTo>
                    <a:pt x="572" y="222"/>
                  </a:lnTo>
                  <a:lnTo>
                    <a:pt x="574" y="225"/>
                  </a:lnTo>
                  <a:lnTo>
                    <a:pt x="577" y="225"/>
                  </a:lnTo>
                  <a:lnTo>
                    <a:pt x="579" y="229"/>
                  </a:lnTo>
                  <a:lnTo>
                    <a:pt x="579" y="232"/>
                  </a:lnTo>
                  <a:lnTo>
                    <a:pt x="579" y="235"/>
                  </a:lnTo>
                  <a:lnTo>
                    <a:pt x="580" y="235"/>
                  </a:lnTo>
                  <a:lnTo>
                    <a:pt x="582" y="237"/>
                  </a:lnTo>
                  <a:lnTo>
                    <a:pt x="582" y="237"/>
                  </a:lnTo>
                  <a:lnTo>
                    <a:pt x="580" y="241"/>
                  </a:lnTo>
                  <a:lnTo>
                    <a:pt x="582" y="252"/>
                  </a:lnTo>
                  <a:lnTo>
                    <a:pt x="582" y="255"/>
                  </a:lnTo>
                  <a:lnTo>
                    <a:pt x="582" y="259"/>
                  </a:lnTo>
                  <a:lnTo>
                    <a:pt x="585" y="265"/>
                  </a:lnTo>
                  <a:lnTo>
                    <a:pt x="585" y="266"/>
                  </a:lnTo>
                  <a:lnTo>
                    <a:pt x="587" y="268"/>
                  </a:lnTo>
                  <a:lnTo>
                    <a:pt x="588" y="271"/>
                  </a:lnTo>
                  <a:lnTo>
                    <a:pt x="588" y="276"/>
                  </a:lnTo>
                  <a:lnTo>
                    <a:pt x="588" y="279"/>
                  </a:lnTo>
                  <a:lnTo>
                    <a:pt x="588" y="281"/>
                  </a:lnTo>
                  <a:lnTo>
                    <a:pt x="587" y="284"/>
                  </a:lnTo>
                  <a:lnTo>
                    <a:pt x="585" y="289"/>
                  </a:lnTo>
                  <a:lnTo>
                    <a:pt x="585" y="292"/>
                  </a:lnTo>
                  <a:lnTo>
                    <a:pt x="584" y="298"/>
                  </a:lnTo>
                  <a:lnTo>
                    <a:pt x="582" y="300"/>
                  </a:lnTo>
                  <a:lnTo>
                    <a:pt x="582" y="301"/>
                  </a:lnTo>
                  <a:lnTo>
                    <a:pt x="580" y="307"/>
                  </a:lnTo>
                  <a:lnTo>
                    <a:pt x="580" y="311"/>
                  </a:lnTo>
                  <a:lnTo>
                    <a:pt x="580" y="314"/>
                  </a:lnTo>
                  <a:lnTo>
                    <a:pt x="580" y="317"/>
                  </a:lnTo>
                  <a:lnTo>
                    <a:pt x="579" y="318"/>
                  </a:lnTo>
                  <a:lnTo>
                    <a:pt x="579" y="322"/>
                  </a:lnTo>
                  <a:lnTo>
                    <a:pt x="576" y="328"/>
                  </a:lnTo>
                  <a:lnTo>
                    <a:pt x="572" y="331"/>
                  </a:lnTo>
                  <a:lnTo>
                    <a:pt x="572" y="334"/>
                  </a:lnTo>
                  <a:lnTo>
                    <a:pt x="572" y="336"/>
                  </a:lnTo>
                  <a:lnTo>
                    <a:pt x="572" y="337"/>
                  </a:lnTo>
                  <a:lnTo>
                    <a:pt x="569" y="341"/>
                  </a:lnTo>
                  <a:lnTo>
                    <a:pt x="569" y="341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4"/>
                  </a:lnTo>
                  <a:lnTo>
                    <a:pt x="565" y="344"/>
                  </a:lnTo>
                  <a:lnTo>
                    <a:pt x="563" y="345"/>
                  </a:lnTo>
                  <a:lnTo>
                    <a:pt x="560" y="348"/>
                  </a:lnTo>
                  <a:lnTo>
                    <a:pt x="560" y="350"/>
                  </a:lnTo>
                  <a:lnTo>
                    <a:pt x="558" y="352"/>
                  </a:lnTo>
                  <a:lnTo>
                    <a:pt x="558" y="353"/>
                  </a:lnTo>
                  <a:lnTo>
                    <a:pt x="557" y="353"/>
                  </a:lnTo>
                  <a:lnTo>
                    <a:pt x="557" y="355"/>
                  </a:lnTo>
                  <a:lnTo>
                    <a:pt x="555" y="356"/>
                  </a:lnTo>
                  <a:lnTo>
                    <a:pt x="555" y="356"/>
                  </a:lnTo>
                  <a:lnTo>
                    <a:pt x="555" y="358"/>
                  </a:lnTo>
                  <a:lnTo>
                    <a:pt x="555" y="361"/>
                  </a:lnTo>
                  <a:lnTo>
                    <a:pt x="555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2" y="363"/>
                  </a:lnTo>
                  <a:lnTo>
                    <a:pt x="554" y="363"/>
                  </a:lnTo>
                  <a:lnTo>
                    <a:pt x="554" y="364"/>
                  </a:lnTo>
                  <a:lnTo>
                    <a:pt x="552" y="366"/>
                  </a:lnTo>
                  <a:lnTo>
                    <a:pt x="550" y="367"/>
                  </a:lnTo>
                  <a:lnTo>
                    <a:pt x="549" y="369"/>
                  </a:lnTo>
                  <a:lnTo>
                    <a:pt x="549" y="370"/>
                  </a:lnTo>
                  <a:lnTo>
                    <a:pt x="547" y="375"/>
                  </a:lnTo>
                  <a:lnTo>
                    <a:pt x="547" y="378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6" y="380"/>
                  </a:lnTo>
                  <a:lnTo>
                    <a:pt x="546" y="380"/>
                  </a:lnTo>
                  <a:lnTo>
                    <a:pt x="546" y="381"/>
                  </a:lnTo>
                  <a:lnTo>
                    <a:pt x="547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4" y="383"/>
                  </a:lnTo>
                  <a:lnTo>
                    <a:pt x="541" y="389"/>
                  </a:lnTo>
                  <a:lnTo>
                    <a:pt x="541" y="391"/>
                  </a:lnTo>
                  <a:lnTo>
                    <a:pt x="539" y="392"/>
                  </a:lnTo>
                  <a:lnTo>
                    <a:pt x="538" y="396"/>
                  </a:lnTo>
                  <a:lnTo>
                    <a:pt x="538" y="397"/>
                  </a:lnTo>
                  <a:lnTo>
                    <a:pt x="538" y="402"/>
                  </a:lnTo>
                  <a:lnTo>
                    <a:pt x="538" y="405"/>
                  </a:lnTo>
                  <a:lnTo>
                    <a:pt x="536" y="408"/>
                  </a:lnTo>
                  <a:lnTo>
                    <a:pt x="536" y="410"/>
                  </a:lnTo>
                  <a:lnTo>
                    <a:pt x="535" y="413"/>
                  </a:lnTo>
                  <a:lnTo>
                    <a:pt x="536" y="416"/>
                  </a:lnTo>
                  <a:lnTo>
                    <a:pt x="536" y="418"/>
                  </a:lnTo>
                  <a:lnTo>
                    <a:pt x="536" y="419"/>
                  </a:lnTo>
                  <a:lnTo>
                    <a:pt x="535" y="421"/>
                  </a:lnTo>
                  <a:lnTo>
                    <a:pt x="533" y="421"/>
                  </a:lnTo>
                  <a:lnTo>
                    <a:pt x="531" y="422"/>
                  </a:lnTo>
                  <a:lnTo>
                    <a:pt x="530" y="424"/>
                  </a:lnTo>
                  <a:lnTo>
                    <a:pt x="528" y="426"/>
                  </a:lnTo>
                  <a:lnTo>
                    <a:pt x="527" y="426"/>
                  </a:lnTo>
                  <a:lnTo>
                    <a:pt x="520" y="426"/>
                  </a:lnTo>
                  <a:lnTo>
                    <a:pt x="511" y="426"/>
                  </a:lnTo>
                  <a:lnTo>
                    <a:pt x="509" y="427"/>
                  </a:lnTo>
                  <a:lnTo>
                    <a:pt x="505" y="427"/>
                  </a:lnTo>
                  <a:lnTo>
                    <a:pt x="502" y="430"/>
                  </a:lnTo>
                  <a:lnTo>
                    <a:pt x="498" y="432"/>
                  </a:lnTo>
                  <a:lnTo>
                    <a:pt x="490" y="440"/>
                  </a:lnTo>
                  <a:lnTo>
                    <a:pt x="484" y="441"/>
                  </a:lnTo>
                  <a:lnTo>
                    <a:pt x="484" y="441"/>
                  </a:lnTo>
                  <a:lnTo>
                    <a:pt x="483" y="440"/>
                  </a:lnTo>
                  <a:lnTo>
                    <a:pt x="481" y="441"/>
                  </a:lnTo>
                  <a:lnTo>
                    <a:pt x="481" y="441"/>
                  </a:lnTo>
                  <a:lnTo>
                    <a:pt x="483" y="443"/>
                  </a:lnTo>
                  <a:lnTo>
                    <a:pt x="483" y="444"/>
                  </a:lnTo>
                  <a:lnTo>
                    <a:pt x="484" y="443"/>
                  </a:lnTo>
                  <a:lnTo>
                    <a:pt x="486" y="443"/>
                  </a:lnTo>
                  <a:lnTo>
                    <a:pt x="486" y="444"/>
                  </a:lnTo>
                  <a:lnTo>
                    <a:pt x="486" y="446"/>
                  </a:lnTo>
                  <a:lnTo>
                    <a:pt x="484" y="448"/>
                  </a:lnTo>
                  <a:lnTo>
                    <a:pt x="484" y="448"/>
                  </a:lnTo>
                  <a:lnTo>
                    <a:pt x="483" y="448"/>
                  </a:lnTo>
                  <a:lnTo>
                    <a:pt x="483" y="448"/>
                  </a:lnTo>
                  <a:lnTo>
                    <a:pt x="483" y="444"/>
                  </a:lnTo>
                  <a:lnTo>
                    <a:pt x="481" y="443"/>
                  </a:lnTo>
                  <a:lnTo>
                    <a:pt x="479" y="443"/>
                  </a:lnTo>
                  <a:lnTo>
                    <a:pt x="478" y="443"/>
                  </a:lnTo>
                  <a:lnTo>
                    <a:pt x="478" y="444"/>
                  </a:lnTo>
                  <a:lnTo>
                    <a:pt x="476" y="441"/>
                  </a:lnTo>
                  <a:lnTo>
                    <a:pt x="475" y="440"/>
                  </a:lnTo>
                  <a:lnTo>
                    <a:pt x="473" y="440"/>
                  </a:lnTo>
                  <a:lnTo>
                    <a:pt x="473" y="440"/>
                  </a:lnTo>
                  <a:lnTo>
                    <a:pt x="472" y="440"/>
                  </a:lnTo>
                  <a:lnTo>
                    <a:pt x="470" y="438"/>
                  </a:lnTo>
                  <a:lnTo>
                    <a:pt x="470" y="437"/>
                  </a:lnTo>
                  <a:lnTo>
                    <a:pt x="470" y="435"/>
                  </a:lnTo>
                  <a:lnTo>
                    <a:pt x="472" y="435"/>
                  </a:lnTo>
                  <a:lnTo>
                    <a:pt x="472" y="433"/>
                  </a:lnTo>
                  <a:lnTo>
                    <a:pt x="470" y="433"/>
                  </a:lnTo>
                  <a:lnTo>
                    <a:pt x="468" y="432"/>
                  </a:lnTo>
                  <a:lnTo>
                    <a:pt x="468" y="433"/>
                  </a:lnTo>
                  <a:lnTo>
                    <a:pt x="467" y="433"/>
                  </a:lnTo>
                  <a:lnTo>
                    <a:pt x="467" y="435"/>
                  </a:lnTo>
                  <a:lnTo>
                    <a:pt x="464" y="437"/>
                  </a:lnTo>
                  <a:lnTo>
                    <a:pt x="462" y="437"/>
                  </a:lnTo>
                  <a:lnTo>
                    <a:pt x="461" y="435"/>
                  </a:lnTo>
                  <a:lnTo>
                    <a:pt x="461" y="435"/>
                  </a:lnTo>
                  <a:lnTo>
                    <a:pt x="462" y="435"/>
                  </a:lnTo>
                  <a:lnTo>
                    <a:pt x="464" y="433"/>
                  </a:lnTo>
                  <a:lnTo>
                    <a:pt x="465" y="432"/>
                  </a:lnTo>
                  <a:lnTo>
                    <a:pt x="465" y="430"/>
                  </a:lnTo>
                  <a:lnTo>
                    <a:pt x="465" y="429"/>
                  </a:lnTo>
                  <a:lnTo>
                    <a:pt x="464" y="429"/>
                  </a:lnTo>
                  <a:lnTo>
                    <a:pt x="462" y="427"/>
                  </a:lnTo>
                  <a:lnTo>
                    <a:pt x="457" y="430"/>
                  </a:lnTo>
                  <a:lnTo>
                    <a:pt x="456" y="430"/>
                  </a:lnTo>
                  <a:lnTo>
                    <a:pt x="456" y="432"/>
                  </a:lnTo>
                  <a:lnTo>
                    <a:pt x="457" y="432"/>
                  </a:lnTo>
                  <a:lnTo>
                    <a:pt x="457" y="432"/>
                  </a:lnTo>
                  <a:lnTo>
                    <a:pt x="459" y="432"/>
                  </a:lnTo>
                  <a:lnTo>
                    <a:pt x="457" y="433"/>
                  </a:lnTo>
                  <a:lnTo>
                    <a:pt x="456" y="433"/>
                  </a:lnTo>
                  <a:lnTo>
                    <a:pt x="454" y="435"/>
                  </a:lnTo>
                  <a:lnTo>
                    <a:pt x="451" y="437"/>
                  </a:lnTo>
                  <a:lnTo>
                    <a:pt x="446" y="440"/>
                  </a:lnTo>
                  <a:lnTo>
                    <a:pt x="445" y="441"/>
                  </a:lnTo>
                  <a:lnTo>
                    <a:pt x="443" y="443"/>
                  </a:lnTo>
                  <a:lnTo>
                    <a:pt x="440" y="441"/>
                  </a:lnTo>
                  <a:lnTo>
                    <a:pt x="438" y="441"/>
                  </a:lnTo>
                  <a:lnTo>
                    <a:pt x="437" y="440"/>
                  </a:lnTo>
                  <a:lnTo>
                    <a:pt x="432" y="438"/>
                  </a:lnTo>
                  <a:lnTo>
                    <a:pt x="429" y="437"/>
                  </a:lnTo>
                  <a:lnTo>
                    <a:pt x="427" y="435"/>
                  </a:lnTo>
                  <a:lnTo>
                    <a:pt x="426" y="435"/>
                  </a:lnTo>
                  <a:lnTo>
                    <a:pt x="423" y="435"/>
                  </a:lnTo>
                  <a:lnTo>
                    <a:pt x="420" y="433"/>
                  </a:lnTo>
                  <a:lnTo>
                    <a:pt x="416" y="433"/>
                  </a:lnTo>
                  <a:lnTo>
                    <a:pt x="415" y="435"/>
                  </a:lnTo>
                  <a:lnTo>
                    <a:pt x="413" y="435"/>
                  </a:lnTo>
                  <a:lnTo>
                    <a:pt x="412" y="435"/>
                  </a:lnTo>
                  <a:lnTo>
                    <a:pt x="408" y="432"/>
                  </a:lnTo>
                  <a:lnTo>
                    <a:pt x="407" y="430"/>
                  </a:lnTo>
                  <a:lnTo>
                    <a:pt x="401" y="429"/>
                  </a:lnTo>
                  <a:lnTo>
                    <a:pt x="397" y="427"/>
                  </a:lnTo>
                  <a:lnTo>
                    <a:pt x="394" y="422"/>
                  </a:lnTo>
                  <a:lnTo>
                    <a:pt x="390" y="418"/>
                  </a:lnTo>
                  <a:lnTo>
                    <a:pt x="388" y="416"/>
                  </a:lnTo>
                  <a:lnTo>
                    <a:pt x="388" y="415"/>
                  </a:lnTo>
                  <a:lnTo>
                    <a:pt x="388" y="413"/>
                  </a:lnTo>
                  <a:lnTo>
                    <a:pt x="388" y="410"/>
                  </a:lnTo>
                  <a:lnTo>
                    <a:pt x="390" y="408"/>
                  </a:lnTo>
                  <a:lnTo>
                    <a:pt x="390" y="407"/>
                  </a:lnTo>
                  <a:lnTo>
                    <a:pt x="388" y="402"/>
                  </a:lnTo>
                  <a:lnTo>
                    <a:pt x="385" y="397"/>
                  </a:lnTo>
                  <a:lnTo>
                    <a:pt x="383" y="396"/>
                  </a:lnTo>
                  <a:lnTo>
                    <a:pt x="380" y="392"/>
                  </a:lnTo>
                  <a:lnTo>
                    <a:pt x="377" y="391"/>
                  </a:lnTo>
                  <a:lnTo>
                    <a:pt x="377" y="389"/>
                  </a:lnTo>
                  <a:lnTo>
                    <a:pt x="377" y="389"/>
                  </a:lnTo>
                  <a:lnTo>
                    <a:pt x="379" y="389"/>
                  </a:lnTo>
                  <a:lnTo>
                    <a:pt x="379" y="388"/>
                  </a:lnTo>
                  <a:lnTo>
                    <a:pt x="380" y="388"/>
                  </a:lnTo>
                  <a:lnTo>
                    <a:pt x="380" y="389"/>
                  </a:lnTo>
                  <a:lnTo>
                    <a:pt x="382" y="389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0" y="385"/>
                  </a:lnTo>
                  <a:lnTo>
                    <a:pt x="379" y="386"/>
                  </a:lnTo>
                  <a:lnTo>
                    <a:pt x="377" y="386"/>
                  </a:lnTo>
                  <a:lnTo>
                    <a:pt x="375" y="388"/>
                  </a:lnTo>
                  <a:lnTo>
                    <a:pt x="375" y="388"/>
                  </a:lnTo>
                  <a:lnTo>
                    <a:pt x="374" y="388"/>
                  </a:lnTo>
                  <a:lnTo>
                    <a:pt x="374" y="388"/>
                  </a:lnTo>
                  <a:lnTo>
                    <a:pt x="371" y="389"/>
                  </a:lnTo>
                  <a:lnTo>
                    <a:pt x="368" y="389"/>
                  </a:lnTo>
                  <a:lnTo>
                    <a:pt x="366" y="389"/>
                  </a:lnTo>
                  <a:lnTo>
                    <a:pt x="366" y="388"/>
                  </a:lnTo>
                  <a:lnTo>
                    <a:pt x="368" y="386"/>
                  </a:lnTo>
                  <a:lnTo>
                    <a:pt x="369" y="385"/>
                  </a:lnTo>
                  <a:lnTo>
                    <a:pt x="371" y="380"/>
                  </a:lnTo>
                  <a:lnTo>
                    <a:pt x="369" y="375"/>
                  </a:lnTo>
                  <a:lnTo>
                    <a:pt x="369" y="374"/>
                  </a:lnTo>
                  <a:lnTo>
                    <a:pt x="366" y="370"/>
                  </a:lnTo>
                  <a:lnTo>
                    <a:pt x="366" y="367"/>
                  </a:lnTo>
                  <a:lnTo>
                    <a:pt x="364" y="366"/>
                  </a:lnTo>
                  <a:lnTo>
                    <a:pt x="363" y="367"/>
                  </a:lnTo>
                  <a:lnTo>
                    <a:pt x="363" y="369"/>
                  </a:lnTo>
                  <a:lnTo>
                    <a:pt x="361" y="370"/>
                  </a:lnTo>
                  <a:lnTo>
                    <a:pt x="361" y="375"/>
                  </a:lnTo>
                  <a:lnTo>
                    <a:pt x="358" y="381"/>
                  </a:lnTo>
                  <a:lnTo>
                    <a:pt x="356" y="381"/>
                  </a:lnTo>
                  <a:lnTo>
                    <a:pt x="355" y="381"/>
                  </a:lnTo>
                  <a:lnTo>
                    <a:pt x="352" y="381"/>
                  </a:lnTo>
                  <a:lnTo>
                    <a:pt x="350" y="383"/>
                  </a:lnTo>
                  <a:lnTo>
                    <a:pt x="349" y="383"/>
                  </a:lnTo>
                  <a:lnTo>
                    <a:pt x="347" y="383"/>
                  </a:lnTo>
                  <a:lnTo>
                    <a:pt x="347" y="383"/>
                  </a:lnTo>
                  <a:lnTo>
                    <a:pt x="349" y="378"/>
                  </a:lnTo>
                  <a:lnTo>
                    <a:pt x="350" y="378"/>
                  </a:lnTo>
                  <a:lnTo>
                    <a:pt x="352" y="378"/>
                  </a:lnTo>
                  <a:lnTo>
                    <a:pt x="353" y="378"/>
                  </a:lnTo>
                  <a:lnTo>
                    <a:pt x="353" y="378"/>
                  </a:lnTo>
                  <a:lnTo>
                    <a:pt x="355" y="375"/>
                  </a:lnTo>
                  <a:lnTo>
                    <a:pt x="355" y="372"/>
                  </a:lnTo>
                  <a:lnTo>
                    <a:pt x="355" y="370"/>
                  </a:lnTo>
                  <a:lnTo>
                    <a:pt x="355" y="369"/>
                  </a:lnTo>
                  <a:lnTo>
                    <a:pt x="355" y="367"/>
                  </a:lnTo>
                  <a:lnTo>
                    <a:pt x="355" y="366"/>
                  </a:lnTo>
                  <a:lnTo>
                    <a:pt x="358" y="361"/>
                  </a:lnTo>
                  <a:lnTo>
                    <a:pt x="360" y="358"/>
                  </a:lnTo>
                  <a:lnTo>
                    <a:pt x="361" y="356"/>
                  </a:lnTo>
                  <a:lnTo>
                    <a:pt x="361" y="355"/>
                  </a:lnTo>
                  <a:lnTo>
                    <a:pt x="361" y="352"/>
                  </a:lnTo>
                  <a:lnTo>
                    <a:pt x="361" y="350"/>
                  </a:lnTo>
                  <a:lnTo>
                    <a:pt x="361" y="350"/>
                  </a:lnTo>
                  <a:lnTo>
                    <a:pt x="363" y="348"/>
                  </a:lnTo>
                  <a:lnTo>
                    <a:pt x="361" y="344"/>
                  </a:lnTo>
                  <a:lnTo>
                    <a:pt x="361" y="342"/>
                  </a:lnTo>
                  <a:lnTo>
                    <a:pt x="360" y="341"/>
                  </a:lnTo>
                  <a:lnTo>
                    <a:pt x="360" y="342"/>
                  </a:lnTo>
                  <a:lnTo>
                    <a:pt x="360" y="344"/>
                  </a:lnTo>
                  <a:lnTo>
                    <a:pt x="358" y="347"/>
                  </a:lnTo>
                  <a:lnTo>
                    <a:pt x="356" y="348"/>
                  </a:lnTo>
                  <a:lnTo>
                    <a:pt x="355" y="350"/>
                  </a:lnTo>
                  <a:lnTo>
                    <a:pt x="353" y="353"/>
                  </a:lnTo>
                  <a:lnTo>
                    <a:pt x="352" y="358"/>
                  </a:lnTo>
                  <a:lnTo>
                    <a:pt x="350" y="358"/>
                  </a:lnTo>
                  <a:lnTo>
                    <a:pt x="349" y="358"/>
                  </a:lnTo>
                  <a:lnTo>
                    <a:pt x="347" y="359"/>
                  </a:lnTo>
                  <a:lnTo>
                    <a:pt x="345" y="361"/>
                  </a:lnTo>
                  <a:lnTo>
                    <a:pt x="342" y="361"/>
                  </a:lnTo>
                  <a:lnTo>
                    <a:pt x="341" y="363"/>
                  </a:lnTo>
                  <a:lnTo>
                    <a:pt x="341" y="364"/>
                  </a:lnTo>
                  <a:lnTo>
                    <a:pt x="336" y="370"/>
                  </a:lnTo>
                  <a:lnTo>
                    <a:pt x="333" y="372"/>
                  </a:lnTo>
                  <a:lnTo>
                    <a:pt x="333" y="374"/>
                  </a:lnTo>
                  <a:lnTo>
                    <a:pt x="333" y="374"/>
                  </a:lnTo>
                  <a:lnTo>
                    <a:pt x="333" y="375"/>
                  </a:lnTo>
                  <a:lnTo>
                    <a:pt x="333" y="375"/>
                  </a:lnTo>
                  <a:lnTo>
                    <a:pt x="334" y="378"/>
                  </a:lnTo>
                  <a:lnTo>
                    <a:pt x="333" y="378"/>
                  </a:lnTo>
                  <a:lnTo>
                    <a:pt x="333" y="378"/>
                  </a:lnTo>
                  <a:lnTo>
                    <a:pt x="331" y="377"/>
                  </a:lnTo>
                  <a:lnTo>
                    <a:pt x="330" y="378"/>
                  </a:lnTo>
                  <a:lnTo>
                    <a:pt x="328" y="378"/>
                  </a:lnTo>
                  <a:lnTo>
                    <a:pt x="327" y="375"/>
                  </a:lnTo>
                  <a:lnTo>
                    <a:pt x="325" y="375"/>
                  </a:lnTo>
                  <a:lnTo>
                    <a:pt x="323" y="374"/>
                  </a:lnTo>
                  <a:lnTo>
                    <a:pt x="323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3" y="372"/>
                  </a:lnTo>
                  <a:lnTo>
                    <a:pt x="325" y="372"/>
                  </a:lnTo>
                  <a:lnTo>
                    <a:pt x="325" y="374"/>
                  </a:lnTo>
                  <a:lnTo>
                    <a:pt x="327" y="372"/>
                  </a:lnTo>
                  <a:lnTo>
                    <a:pt x="325" y="369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22" y="363"/>
                  </a:lnTo>
                  <a:lnTo>
                    <a:pt x="322" y="361"/>
                  </a:lnTo>
                  <a:lnTo>
                    <a:pt x="320" y="359"/>
                  </a:lnTo>
                  <a:lnTo>
                    <a:pt x="317" y="358"/>
                  </a:lnTo>
                  <a:lnTo>
                    <a:pt x="317" y="355"/>
                  </a:lnTo>
                  <a:lnTo>
                    <a:pt x="317" y="352"/>
                  </a:lnTo>
                  <a:lnTo>
                    <a:pt x="315" y="352"/>
                  </a:lnTo>
                  <a:lnTo>
                    <a:pt x="314" y="350"/>
                  </a:lnTo>
                  <a:lnTo>
                    <a:pt x="309" y="350"/>
                  </a:lnTo>
                  <a:lnTo>
                    <a:pt x="308" y="347"/>
                  </a:lnTo>
                  <a:lnTo>
                    <a:pt x="306" y="344"/>
                  </a:lnTo>
                  <a:lnTo>
                    <a:pt x="308" y="342"/>
                  </a:lnTo>
                  <a:lnTo>
                    <a:pt x="308" y="342"/>
                  </a:lnTo>
                  <a:lnTo>
                    <a:pt x="309" y="342"/>
                  </a:lnTo>
                  <a:lnTo>
                    <a:pt x="308" y="341"/>
                  </a:lnTo>
                  <a:lnTo>
                    <a:pt x="304" y="337"/>
                  </a:lnTo>
                  <a:lnTo>
                    <a:pt x="301" y="336"/>
                  </a:lnTo>
                  <a:lnTo>
                    <a:pt x="300" y="334"/>
                  </a:lnTo>
                  <a:lnTo>
                    <a:pt x="298" y="334"/>
                  </a:lnTo>
                  <a:lnTo>
                    <a:pt x="297" y="334"/>
                  </a:lnTo>
                  <a:lnTo>
                    <a:pt x="293" y="334"/>
                  </a:lnTo>
                  <a:lnTo>
                    <a:pt x="287" y="331"/>
                  </a:lnTo>
                  <a:lnTo>
                    <a:pt x="286" y="329"/>
                  </a:lnTo>
                  <a:lnTo>
                    <a:pt x="281" y="331"/>
                  </a:lnTo>
                  <a:lnTo>
                    <a:pt x="279" y="331"/>
                  </a:lnTo>
                  <a:lnTo>
                    <a:pt x="271" y="326"/>
                  </a:lnTo>
                  <a:lnTo>
                    <a:pt x="267" y="323"/>
                  </a:lnTo>
                  <a:lnTo>
                    <a:pt x="265" y="323"/>
                  </a:lnTo>
                  <a:lnTo>
                    <a:pt x="263" y="323"/>
                  </a:lnTo>
                  <a:lnTo>
                    <a:pt x="262" y="323"/>
                  </a:lnTo>
                  <a:lnTo>
                    <a:pt x="260" y="325"/>
                  </a:lnTo>
                  <a:lnTo>
                    <a:pt x="259" y="325"/>
                  </a:lnTo>
                  <a:lnTo>
                    <a:pt x="249" y="325"/>
                  </a:lnTo>
                  <a:lnTo>
                    <a:pt x="241" y="325"/>
                  </a:lnTo>
                  <a:lnTo>
                    <a:pt x="235" y="326"/>
                  </a:lnTo>
                  <a:lnTo>
                    <a:pt x="232" y="326"/>
                  </a:lnTo>
                  <a:lnTo>
                    <a:pt x="226" y="329"/>
                  </a:lnTo>
                  <a:lnTo>
                    <a:pt x="219" y="333"/>
                  </a:lnTo>
                  <a:lnTo>
                    <a:pt x="213" y="333"/>
                  </a:lnTo>
                  <a:lnTo>
                    <a:pt x="208" y="336"/>
                  </a:lnTo>
                  <a:lnTo>
                    <a:pt x="205" y="336"/>
                  </a:lnTo>
                  <a:lnTo>
                    <a:pt x="200" y="336"/>
                  </a:lnTo>
                  <a:lnTo>
                    <a:pt x="191" y="336"/>
                  </a:lnTo>
                  <a:lnTo>
                    <a:pt x="188" y="336"/>
                  </a:lnTo>
                  <a:lnTo>
                    <a:pt x="183" y="339"/>
                  </a:lnTo>
                  <a:lnTo>
                    <a:pt x="181" y="341"/>
                  </a:lnTo>
                  <a:lnTo>
                    <a:pt x="178" y="341"/>
                  </a:lnTo>
                  <a:lnTo>
                    <a:pt x="172" y="345"/>
                  </a:lnTo>
                  <a:lnTo>
                    <a:pt x="167" y="345"/>
                  </a:lnTo>
                  <a:lnTo>
                    <a:pt x="166" y="347"/>
                  </a:lnTo>
                  <a:lnTo>
                    <a:pt x="164" y="347"/>
                  </a:lnTo>
                  <a:lnTo>
                    <a:pt x="163" y="348"/>
                  </a:lnTo>
                  <a:lnTo>
                    <a:pt x="159" y="355"/>
                  </a:lnTo>
                  <a:lnTo>
                    <a:pt x="158" y="356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1" y="361"/>
                  </a:lnTo>
                  <a:lnTo>
                    <a:pt x="148" y="363"/>
                  </a:lnTo>
                  <a:lnTo>
                    <a:pt x="147" y="361"/>
                  </a:lnTo>
                  <a:lnTo>
                    <a:pt x="145" y="361"/>
                  </a:lnTo>
                  <a:lnTo>
                    <a:pt x="142" y="361"/>
                  </a:lnTo>
                  <a:lnTo>
                    <a:pt x="134" y="363"/>
                  </a:lnTo>
                  <a:lnTo>
                    <a:pt x="133" y="361"/>
                  </a:lnTo>
                  <a:lnTo>
                    <a:pt x="131" y="361"/>
                  </a:lnTo>
                  <a:lnTo>
                    <a:pt x="128" y="361"/>
                  </a:lnTo>
                  <a:lnTo>
                    <a:pt x="123" y="361"/>
                  </a:lnTo>
                  <a:lnTo>
                    <a:pt x="114" y="361"/>
                  </a:lnTo>
                  <a:lnTo>
                    <a:pt x="110" y="363"/>
                  </a:lnTo>
                  <a:lnTo>
                    <a:pt x="109" y="363"/>
                  </a:lnTo>
                  <a:lnTo>
                    <a:pt x="106" y="363"/>
                  </a:lnTo>
                  <a:lnTo>
                    <a:pt x="101" y="363"/>
                  </a:lnTo>
                  <a:lnTo>
                    <a:pt x="98" y="364"/>
                  </a:lnTo>
                  <a:lnTo>
                    <a:pt x="98" y="364"/>
                  </a:lnTo>
                  <a:lnTo>
                    <a:pt x="95" y="369"/>
                  </a:lnTo>
                  <a:lnTo>
                    <a:pt x="92" y="370"/>
                  </a:lnTo>
                  <a:lnTo>
                    <a:pt x="88" y="370"/>
                  </a:lnTo>
                  <a:lnTo>
                    <a:pt x="87" y="370"/>
                  </a:lnTo>
                  <a:lnTo>
                    <a:pt x="81" y="375"/>
                  </a:lnTo>
                  <a:lnTo>
                    <a:pt x="76" y="380"/>
                  </a:lnTo>
                  <a:lnTo>
                    <a:pt x="74" y="380"/>
                  </a:lnTo>
                  <a:lnTo>
                    <a:pt x="71" y="380"/>
                  </a:lnTo>
                  <a:lnTo>
                    <a:pt x="69" y="380"/>
                  </a:lnTo>
                  <a:lnTo>
                    <a:pt x="68" y="381"/>
                  </a:lnTo>
                  <a:lnTo>
                    <a:pt x="62" y="380"/>
                  </a:lnTo>
                  <a:lnTo>
                    <a:pt x="57" y="380"/>
                  </a:lnTo>
                  <a:lnTo>
                    <a:pt x="52" y="380"/>
                  </a:lnTo>
                  <a:lnTo>
                    <a:pt x="47" y="377"/>
                  </a:lnTo>
                  <a:lnTo>
                    <a:pt x="44" y="377"/>
                  </a:lnTo>
                  <a:lnTo>
                    <a:pt x="41" y="372"/>
                  </a:lnTo>
                  <a:lnTo>
                    <a:pt x="38" y="370"/>
                  </a:lnTo>
                  <a:lnTo>
                    <a:pt x="35" y="367"/>
                  </a:lnTo>
                  <a:lnTo>
                    <a:pt x="33" y="369"/>
                  </a:lnTo>
                  <a:lnTo>
                    <a:pt x="32" y="369"/>
                  </a:lnTo>
                  <a:lnTo>
                    <a:pt x="30" y="367"/>
                  </a:lnTo>
                  <a:lnTo>
                    <a:pt x="30" y="366"/>
                  </a:lnTo>
                  <a:lnTo>
                    <a:pt x="30" y="364"/>
                  </a:lnTo>
                  <a:lnTo>
                    <a:pt x="30" y="359"/>
                  </a:lnTo>
                  <a:lnTo>
                    <a:pt x="30" y="355"/>
                  </a:lnTo>
                  <a:lnTo>
                    <a:pt x="32" y="356"/>
                  </a:lnTo>
                  <a:lnTo>
                    <a:pt x="33" y="358"/>
                  </a:lnTo>
                  <a:lnTo>
                    <a:pt x="35" y="358"/>
                  </a:lnTo>
                  <a:lnTo>
                    <a:pt x="38" y="356"/>
                  </a:lnTo>
                  <a:lnTo>
                    <a:pt x="40" y="353"/>
                  </a:lnTo>
                  <a:lnTo>
                    <a:pt x="40" y="350"/>
                  </a:lnTo>
                  <a:lnTo>
                    <a:pt x="40" y="347"/>
                  </a:lnTo>
                  <a:lnTo>
                    <a:pt x="40" y="342"/>
                  </a:lnTo>
                  <a:lnTo>
                    <a:pt x="40" y="341"/>
                  </a:lnTo>
                  <a:lnTo>
                    <a:pt x="41" y="341"/>
                  </a:lnTo>
                  <a:lnTo>
                    <a:pt x="41" y="337"/>
                  </a:lnTo>
                  <a:lnTo>
                    <a:pt x="41" y="329"/>
                  </a:lnTo>
                  <a:lnTo>
                    <a:pt x="40" y="326"/>
                  </a:lnTo>
                  <a:lnTo>
                    <a:pt x="36" y="320"/>
                  </a:lnTo>
                  <a:lnTo>
                    <a:pt x="35" y="314"/>
                  </a:lnTo>
                  <a:lnTo>
                    <a:pt x="33" y="312"/>
                  </a:lnTo>
                  <a:lnTo>
                    <a:pt x="32" y="307"/>
                  </a:lnTo>
                  <a:lnTo>
                    <a:pt x="30" y="303"/>
                  </a:lnTo>
                  <a:lnTo>
                    <a:pt x="30" y="300"/>
                  </a:lnTo>
                  <a:lnTo>
                    <a:pt x="30" y="295"/>
                  </a:lnTo>
                  <a:lnTo>
                    <a:pt x="30" y="292"/>
                  </a:lnTo>
                  <a:lnTo>
                    <a:pt x="30" y="290"/>
                  </a:lnTo>
                  <a:lnTo>
                    <a:pt x="28" y="285"/>
                  </a:lnTo>
                  <a:lnTo>
                    <a:pt x="25" y="282"/>
                  </a:lnTo>
                  <a:lnTo>
                    <a:pt x="24" y="281"/>
                  </a:lnTo>
                  <a:lnTo>
                    <a:pt x="24" y="279"/>
                  </a:lnTo>
                  <a:lnTo>
                    <a:pt x="24" y="276"/>
                  </a:lnTo>
                  <a:lnTo>
                    <a:pt x="21" y="273"/>
                  </a:lnTo>
                  <a:lnTo>
                    <a:pt x="17" y="270"/>
                  </a:lnTo>
                  <a:lnTo>
                    <a:pt x="17" y="268"/>
                  </a:lnTo>
                  <a:lnTo>
                    <a:pt x="17" y="260"/>
                  </a:lnTo>
                  <a:lnTo>
                    <a:pt x="16" y="259"/>
                  </a:lnTo>
                  <a:lnTo>
                    <a:pt x="11" y="251"/>
                  </a:lnTo>
                  <a:lnTo>
                    <a:pt x="6" y="243"/>
                  </a:lnTo>
                  <a:lnTo>
                    <a:pt x="5" y="241"/>
                  </a:lnTo>
                  <a:lnTo>
                    <a:pt x="3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8" y="240"/>
                  </a:lnTo>
                  <a:lnTo>
                    <a:pt x="10" y="244"/>
                  </a:lnTo>
                  <a:lnTo>
                    <a:pt x="10" y="246"/>
                  </a:lnTo>
                  <a:lnTo>
                    <a:pt x="11" y="246"/>
                  </a:lnTo>
                  <a:lnTo>
                    <a:pt x="13" y="246"/>
                  </a:lnTo>
                  <a:lnTo>
                    <a:pt x="13" y="244"/>
                  </a:lnTo>
                  <a:lnTo>
                    <a:pt x="14" y="243"/>
                  </a:lnTo>
                  <a:lnTo>
                    <a:pt x="13" y="241"/>
                  </a:lnTo>
                  <a:lnTo>
                    <a:pt x="11" y="241"/>
                  </a:lnTo>
                  <a:lnTo>
                    <a:pt x="10" y="238"/>
                  </a:lnTo>
                  <a:lnTo>
                    <a:pt x="8" y="235"/>
                  </a:lnTo>
                  <a:lnTo>
                    <a:pt x="6" y="233"/>
                  </a:lnTo>
                  <a:lnTo>
                    <a:pt x="6" y="232"/>
                  </a:lnTo>
                  <a:lnTo>
                    <a:pt x="8" y="230"/>
                  </a:lnTo>
                  <a:lnTo>
                    <a:pt x="10" y="232"/>
                  </a:lnTo>
                  <a:lnTo>
                    <a:pt x="10" y="233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8"/>
                  </a:lnTo>
                  <a:lnTo>
                    <a:pt x="11" y="238"/>
                  </a:lnTo>
                  <a:lnTo>
                    <a:pt x="11" y="240"/>
                  </a:lnTo>
                  <a:lnTo>
                    <a:pt x="13" y="240"/>
                  </a:lnTo>
                  <a:lnTo>
                    <a:pt x="13" y="238"/>
                  </a:lnTo>
                  <a:lnTo>
                    <a:pt x="14" y="237"/>
                  </a:lnTo>
                  <a:lnTo>
                    <a:pt x="14" y="238"/>
                  </a:lnTo>
                  <a:lnTo>
                    <a:pt x="14" y="241"/>
                  </a:lnTo>
                  <a:lnTo>
                    <a:pt x="16" y="241"/>
                  </a:lnTo>
                  <a:lnTo>
                    <a:pt x="17" y="243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19" y="240"/>
                  </a:lnTo>
                  <a:lnTo>
                    <a:pt x="19" y="237"/>
                  </a:lnTo>
                  <a:lnTo>
                    <a:pt x="19" y="235"/>
                  </a:lnTo>
                  <a:lnTo>
                    <a:pt x="16" y="230"/>
                  </a:lnTo>
                  <a:lnTo>
                    <a:pt x="13" y="224"/>
                  </a:lnTo>
                  <a:lnTo>
                    <a:pt x="11" y="221"/>
                  </a:lnTo>
                  <a:lnTo>
                    <a:pt x="10" y="218"/>
                  </a:lnTo>
                  <a:lnTo>
                    <a:pt x="8" y="216"/>
                  </a:lnTo>
                  <a:lnTo>
                    <a:pt x="8" y="213"/>
                  </a:lnTo>
                  <a:lnTo>
                    <a:pt x="8" y="210"/>
                  </a:lnTo>
                  <a:lnTo>
                    <a:pt x="8" y="208"/>
                  </a:lnTo>
                  <a:lnTo>
                    <a:pt x="8" y="205"/>
                  </a:lnTo>
                  <a:lnTo>
                    <a:pt x="10" y="202"/>
                  </a:lnTo>
                  <a:lnTo>
                    <a:pt x="13" y="197"/>
                  </a:lnTo>
                  <a:lnTo>
                    <a:pt x="13" y="196"/>
                  </a:lnTo>
                  <a:lnTo>
                    <a:pt x="13" y="194"/>
                  </a:lnTo>
                  <a:lnTo>
                    <a:pt x="13" y="192"/>
                  </a:lnTo>
                  <a:lnTo>
                    <a:pt x="13" y="189"/>
                  </a:lnTo>
                  <a:lnTo>
                    <a:pt x="13" y="189"/>
                  </a:lnTo>
                  <a:lnTo>
                    <a:pt x="11" y="186"/>
                  </a:lnTo>
                  <a:lnTo>
                    <a:pt x="13" y="181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7" y="173"/>
                  </a:lnTo>
                  <a:lnTo>
                    <a:pt x="17" y="175"/>
                  </a:lnTo>
                  <a:lnTo>
                    <a:pt x="17" y="178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19" y="183"/>
                  </a:lnTo>
                  <a:lnTo>
                    <a:pt x="21" y="183"/>
                  </a:lnTo>
                  <a:lnTo>
                    <a:pt x="21" y="181"/>
                  </a:lnTo>
                  <a:lnTo>
                    <a:pt x="22" y="180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8" y="172"/>
                  </a:lnTo>
                  <a:lnTo>
                    <a:pt x="33" y="170"/>
                  </a:lnTo>
                  <a:lnTo>
                    <a:pt x="36" y="169"/>
                  </a:lnTo>
                  <a:lnTo>
                    <a:pt x="40" y="167"/>
                  </a:lnTo>
                  <a:lnTo>
                    <a:pt x="41" y="164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4" y="156"/>
                  </a:lnTo>
                  <a:lnTo>
                    <a:pt x="55" y="156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2" y="156"/>
                  </a:lnTo>
                  <a:lnTo>
                    <a:pt x="63" y="156"/>
                  </a:lnTo>
                  <a:lnTo>
                    <a:pt x="65" y="158"/>
                  </a:lnTo>
                  <a:lnTo>
                    <a:pt x="69" y="156"/>
                  </a:lnTo>
                  <a:lnTo>
                    <a:pt x="71" y="155"/>
                  </a:lnTo>
                  <a:lnTo>
                    <a:pt x="74" y="153"/>
                  </a:lnTo>
                  <a:lnTo>
                    <a:pt x="76" y="151"/>
                  </a:lnTo>
                  <a:lnTo>
                    <a:pt x="81" y="151"/>
                  </a:lnTo>
                  <a:lnTo>
                    <a:pt x="84" y="150"/>
                  </a:lnTo>
                  <a:lnTo>
                    <a:pt x="90" y="147"/>
                  </a:lnTo>
                  <a:lnTo>
                    <a:pt x="93" y="147"/>
                  </a:lnTo>
                  <a:lnTo>
                    <a:pt x="96" y="147"/>
                  </a:lnTo>
                  <a:lnTo>
                    <a:pt x="99" y="145"/>
                  </a:lnTo>
                  <a:lnTo>
                    <a:pt x="106" y="145"/>
                  </a:lnTo>
                  <a:lnTo>
                    <a:pt x="109" y="144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20" y="139"/>
                  </a:lnTo>
                  <a:lnTo>
                    <a:pt x="122" y="136"/>
                  </a:lnTo>
                  <a:lnTo>
                    <a:pt x="125" y="133"/>
                  </a:lnTo>
                  <a:lnTo>
                    <a:pt x="125" y="129"/>
                  </a:lnTo>
                  <a:lnTo>
                    <a:pt x="126" y="128"/>
                  </a:lnTo>
                  <a:lnTo>
                    <a:pt x="128" y="126"/>
                  </a:lnTo>
                  <a:lnTo>
                    <a:pt x="128" y="125"/>
                  </a:lnTo>
                  <a:lnTo>
                    <a:pt x="129" y="123"/>
                  </a:lnTo>
                  <a:lnTo>
                    <a:pt x="131" y="122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7" y="117"/>
                  </a:lnTo>
                  <a:lnTo>
                    <a:pt x="136" y="117"/>
                  </a:lnTo>
                  <a:lnTo>
                    <a:pt x="134" y="115"/>
                  </a:lnTo>
                  <a:lnTo>
                    <a:pt x="134" y="112"/>
                  </a:lnTo>
                  <a:lnTo>
                    <a:pt x="134" y="110"/>
                  </a:lnTo>
                  <a:lnTo>
                    <a:pt x="134" y="107"/>
                  </a:lnTo>
                  <a:lnTo>
                    <a:pt x="134" y="106"/>
                  </a:lnTo>
                  <a:lnTo>
                    <a:pt x="136" y="104"/>
                  </a:lnTo>
                  <a:lnTo>
                    <a:pt x="136" y="103"/>
                  </a:lnTo>
                  <a:lnTo>
                    <a:pt x="137" y="101"/>
                  </a:lnTo>
                  <a:lnTo>
                    <a:pt x="139" y="101"/>
                  </a:lnTo>
                  <a:lnTo>
                    <a:pt x="140" y="99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5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47" y="98"/>
                  </a:lnTo>
                  <a:lnTo>
                    <a:pt x="148" y="99"/>
                  </a:lnTo>
                  <a:lnTo>
                    <a:pt x="150" y="103"/>
                  </a:lnTo>
                  <a:lnTo>
                    <a:pt x="151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5" y="104"/>
                  </a:lnTo>
                  <a:lnTo>
                    <a:pt x="155" y="103"/>
                  </a:lnTo>
                  <a:lnTo>
                    <a:pt x="155" y="103"/>
                  </a:lnTo>
                  <a:lnTo>
                    <a:pt x="155" y="101"/>
                  </a:lnTo>
                  <a:lnTo>
                    <a:pt x="156" y="103"/>
                  </a:lnTo>
                  <a:lnTo>
                    <a:pt x="156" y="103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58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6" y="98"/>
                  </a:lnTo>
                  <a:lnTo>
                    <a:pt x="155" y="96"/>
                  </a:lnTo>
                  <a:lnTo>
                    <a:pt x="153" y="95"/>
                  </a:lnTo>
                  <a:lnTo>
                    <a:pt x="153" y="95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3"/>
                  </a:lnTo>
                  <a:lnTo>
                    <a:pt x="155" y="92"/>
                  </a:lnTo>
                  <a:lnTo>
                    <a:pt x="155" y="90"/>
                  </a:lnTo>
                  <a:lnTo>
                    <a:pt x="155" y="90"/>
                  </a:lnTo>
                  <a:lnTo>
                    <a:pt x="156" y="90"/>
                  </a:lnTo>
                  <a:lnTo>
                    <a:pt x="158" y="93"/>
                  </a:lnTo>
                  <a:lnTo>
                    <a:pt x="159" y="92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3" y="92"/>
                  </a:lnTo>
                  <a:lnTo>
                    <a:pt x="163" y="92"/>
                  </a:lnTo>
                  <a:lnTo>
                    <a:pt x="164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70" y="93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70" y="92"/>
                  </a:lnTo>
                  <a:lnTo>
                    <a:pt x="169" y="92"/>
                  </a:lnTo>
                  <a:lnTo>
                    <a:pt x="167" y="92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88"/>
                  </a:lnTo>
                  <a:lnTo>
                    <a:pt x="167" y="88"/>
                  </a:lnTo>
                  <a:lnTo>
                    <a:pt x="167" y="88"/>
                  </a:lnTo>
                  <a:lnTo>
                    <a:pt x="169" y="88"/>
                  </a:lnTo>
                  <a:lnTo>
                    <a:pt x="169" y="87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0" y="84"/>
                  </a:lnTo>
                  <a:lnTo>
                    <a:pt x="169" y="84"/>
                  </a:lnTo>
                  <a:lnTo>
                    <a:pt x="167" y="87"/>
                  </a:lnTo>
                  <a:lnTo>
                    <a:pt x="167" y="85"/>
                  </a:lnTo>
                  <a:lnTo>
                    <a:pt x="166" y="84"/>
                  </a:lnTo>
                  <a:lnTo>
                    <a:pt x="166" y="82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79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76"/>
                  </a:lnTo>
                  <a:lnTo>
                    <a:pt x="170" y="76"/>
                  </a:lnTo>
                  <a:lnTo>
                    <a:pt x="174" y="77"/>
                  </a:lnTo>
                  <a:lnTo>
                    <a:pt x="175" y="79"/>
                  </a:lnTo>
                  <a:lnTo>
                    <a:pt x="175" y="79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4" y="77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2" y="74"/>
                  </a:lnTo>
                  <a:lnTo>
                    <a:pt x="174" y="74"/>
                  </a:lnTo>
                  <a:lnTo>
                    <a:pt x="175" y="74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7" y="73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3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7" y="70"/>
                  </a:lnTo>
                  <a:lnTo>
                    <a:pt x="177" y="68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80" y="66"/>
                  </a:lnTo>
                  <a:lnTo>
                    <a:pt x="181" y="66"/>
                  </a:lnTo>
                  <a:lnTo>
                    <a:pt x="181" y="65"/>
                  </a:lnTo>
                  <a:lnTo>
                    <a:pt x="183" y="65"/>
                  </a:lnTo>
                  <a:lnTo>
                    <a:pt x="183" y="63"/>
                  </a:lnTo>
                  <a:lnTo>
                    <a:pt x="183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8" y="65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89" y="62"/>
                  </a:lnTo>
                  <a:lnTo>
                    <a:pt x="189" y="60"/>
                  </a:lnTo>
                  <a:lnTo>
                    <a:pt x="191" y="60"/>
                  </a:lnTo>
                  <a:lnTo>
                    <a:pt x="191" y="58"/>
                  </a:lnTo>
                  <a:lnTo>
                    <a:pt x="191" y="58"/>
                  </a:lnTo>
                  <a:lnTo>
                    <a:pt x="189" y="57"/>
                  </a:lnTo>
                  <a:lnTo>
                    <a:pt x="191" y="57"/>
                  </a:lnTo>
                  <a:lnTo>
                    <a:pt x="192" y="57"/>
                  </a:lnTo>
                  <a:lnTo>
                    <a:pt x="192" y="58"/>
                  </a:lnTo>
                  <a:lnTo>
                    <a:pt x="192" y="60"/>
                  </a:lnTo>
                  <a:lnTo>
                    <a:pt x="194" y="60"/>
                  </a:lnTo>
                  <a:lnTo>
                    <a:pt x="194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7" y="60"/>
                  </a:lnTo>
                  <a:lnTo>
                    <a:pt x="199" y="58"/>
                  </a:lnTo>
                  <a:lnTo>
                    <a:pt x="200" y="57"/>
                  </a:lnTo>
                  <a:lnTo>
                    <a:pt x="200" y="55"/>
                  </a:lnTo>
                  <a:lnTo>
                    <a:pt x="200" y="54"/>
                  </a:lnTo>
                  <a:lnTo>
                    <a:pt x="202" y="54"/>
                  </a:lnTo>
                  <a:lnTo>
                    <a:pt x="204" y="54"/>
                  </a:lnTo>
                  <a:lnTo>
                    <a:pt x="205" y="55"/>
                  </a:lnTo>
                  <a:lnTo>
                    <a:pt x="208" y="57"/>
                  </a:lnTo>
                  <a:lnTo>
                    <a:pt x="210" y="58"/>
                  </a:lnTo>
                  <a:lnTo>
                    <a:pt x="211" y="58"/>
                  </a:lnTo>
                  <a:lnTo>
                    <a:pt x="213" y="60"/>
                  </a:lnTo>
                  <a:lnTo>
                    <a:pt x="215" y="62"/>
                  </a:lnTo>
                  <a:lnTo>
                    <a:pt x="216" y="65"/>
                  </a:lnTo>
                  <a:lnTo>
                    <a:pt x="221" y="68"/>
                  </a:lnTo>
                  <a:lnTo>
                    <a:pt x="221" y="68"/>
                  </a:lnTo>
                  <a:lnTo>
                    <a:pt x="221" y="70"/>
                  </a:lnTo>
                  <a:lnTo>
                    <a:pt x="219" y="71"/>
                  </a:lnTo>
                  <a:lnTo>
                    <a:pt x="219" y="74"/>
                  </a:lnTo>
                  <a:lnTo>
                    <a:pt x="219" y="77"/>
                  </a:lnTo>
                  <a:lnTo>
                    <a:pt x="219" y="77"/>
                  </a:lnTo>
                  <a:lnTo>
                    <a:pt x="221" y="76"/>
                  </a:lnTo>
                  <a:lnTo>
                    <a:pt x="221" y="76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1" y="76"/>
                  </a:lnTo>
                  <a:lnTo>
                    <a:pt x="221" y="74"/>
                  </a:lnTo>
                  <a:lnTo>
                    <a:pt x="221" y="73"/>
                  </a:lnTo>
                  <a:lnTo>
                    <a:pt x="221" y="73"/>
                  </a:lnTo>
                  <a:lnTo>
                    <a:pt x="222" y="71"/>
                  </a:lnTo>
                  <a:lnTo>
                    <a:pt x="224" y="71"/>
                  </a:lnTo>
                  <a:lnTo>
                    <a:pt x="224" y="70"/>
                  </a:lnTo>
                  <a:lnTo>
                    <a:pt x="224" y="70"/>
                  </a:lnTo>
                  <a:lnTo>
                    <a:pt x="226" y="70"/>
                  </a:lnTo>
                  <a:lnTo>
                    <a:pt x="227" y="70"/>
                  </a:lnTo>
                  <a:lnTo>
                    <a:pt x="227" y="70"/>
                  </a:lnTo>
                  <a:lnTo>
                    <a:pt x="233" y="71"/>
                  </a:lnTo>
                  <a:lnTo>
                    <a:pt x="235" y="73"/>
                  </a:lnTo>
                  <a:lnTo>
                    <a:pt x="235" y="74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37" y="71"/>
                  </a:lnTo>
                  <a:lnTo>
                    <a:pt x="237" y="70"/>
                  </a:lnTo>
                  <a:lnTo>
                    <a:pt x="238" y="71"/>
                  </a:lnTo>
                  <a:lnTo>
                    <a:pt x="240" y="71"/>
                  </a:lnTo>
                  <a:lnTo>
                    <a:pt x="241" y="73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3"/>
                  </a:lnTo>
                  <a:lnTo>
                    <a:pt x="241" y="71"/>
                  </a:lnTo>
                  <a:lnTo>
                    <a:pt x="241" y="70"/>
                  </a:lnTo>
                  <a:lnTo>
                    <a:pt x="243" y="70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3" y="70"/>
                  </a:lnTo>
                  <a:lnTo>
                    <a:pt x="241" y="68"/>
                  </a:lnTo>
                  <a:lnTo>
                    <a:pt x="241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41" y="66"/>
                  </a:lnTo>
                  <a:lnTo>
                    <a:pt x="240" y="65"/>
                  </a:lnTo>
                  <a:lnTo>
                    <a:pt x="238" y="63"/>
                  </a:lnTo>
                  <a:lnTo>
                    <a:pt x="240" y="60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5" y="54"/>
                  </a:lnTo>
                  <a:lnTo>
                    <a:pt x="245" y="52"/>
                  </a:lnTo>
                  <a:lnTo>
                    <a:pt x="245" y="51"/>
                  </a:lnTo>
                  <a:lnTo>
                    <a:pt x="246" y="51"/>
                  </a:lnTo>
                  <a:lnTo>
                    <a:pt x="248" y="51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51" y="47"/>
                  </a:lnTo>
                  <a:lnTo>
                    <a:pt x="249" y="44"/>
                  </a:lnTo>
                  <a:lnTo>
                    <a:pt x="249" y="44"/>
                  </a:lnTo>
                  <a:lnTo>
                    <a:pt x="249" y="43"/>
                  </a:lnTo>
                  <a:lnTo>
                    <a:pt x="252" y="41"/>
                  </a:lnTo>
                  <a:lnTo>
                    <a:pt x="252" y="38"/>
                  </a:lnTo>
                  <a:lnTo>
                    <a:pt x="254" y="38"/>
                  </a:lnTo>
                  <a:lnTo>
                    <a:pt x="256" y="38"/>
                  </a:lnTo>
                  <a:lnTo>
                    <a:pt x="256" y="38"/>
                  </a:lnTo>
                  <a:lnTo>
                    <a:pt x="256" y="35"/>
                  </a:lnTo>
                  <a:lnTo>
                    <a:pt x="256" y="35"/>
                  </a:lnTo>
                  <a:lnTo>
                    <a:pt x="257" y="35"/>
                  </a:lnTo>
                  <a:lnTo>
                    <a:pt x="257" y="35"/>
                  </a:lnTo>
                  <a:lnTo>
                    <a:pt x="259" y="35"/>
                  </a:lnTo>
                  <a:lnTo>
                    <a:pt x="260" y="36"/>
                  </a:lnTo>
                  <a:lnTo>
                    <a:pt x="260" y="36"/>
                  </a:lnTo>
                  <a:lnTo>
                    <a:pt x="260" y="35"/>
                  </a:lnTo>
                  <a:lnTo>
                    <a:pt x="260" y="33"/>
                  </a:lnTo>
                  <a:lnTo>
                    <a:pt x="260" y="33"/>
                  </a:lnTo>
                  <a:lnTo>
                    <a:pt x="262" y="33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5" y="32"/>
                  </a:lnTo>
                  <a:lnTo>
                    <a:pt x="265" y="30"/>
                  </a:lnTo>
                  <a:lnTo>
                    <a:pt x="265" y="29"/>
                  </a:lnTo>
                  <a:lnTo>
                    <a:pt x="267" y="30"/>
                  </a:lnTo>
                  <a:lnTo>
                    <a:pt x="267" y="32"/>
                  </a:lnTo>
                  <a:lnTo>
                    <a:pt x="268" y="32"/>
                  </a:lnTo>
                  <a:lnTo>
                    <a:pt x="271" y="32"/>
                  </a:lnTo>
                  <a:lnTo>
                    <a:pt x="274" y="32"/>
                  </a:lnTo>
                  <a:lnTo>
                    <a:pt x="276" y="32"/>
                  </a:lnTo>
                  <a:lnTo>
                    <a:pt x="278" y="32"/>
                  </a:lnTo>
                  <a:lnTo>
                    <a:pt x="279" y="32"/>
                  </a:lnTo>
                  <a:lnTo>
                    <a:pt x="279" y="32"/>
                  </a:lnTo>
                  <a:lnTo>
                    <a:pt x="281" y="32"/>
                  </a:lnTo>
                  <a:lnTo>
                    <a:pt x="282" y="33"/>
                  </a:lnTo>
                  <a:lnTo>
                    <a:pt x="282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286" y="30"/>
                  </a:lnTo>
                  <a:lnTo>
                    <a:pt x="286" y="29"/>
                  </a:lnTo>
                  <a:lnTo>
                    <a:pt x="286" y="27"/>
                  </a:lnTo>
                  <a:lnTo>
                    <a:pt x="286" y="25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2" y="21"/>
                  </a:lnTo>
                  <a:lnTo>
                    <a:pt x="279" y="21"/>
                  </a:lnTo>
                  <a:lnTo>
                    <a:pt x="278" y="21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78" y="18"/>
                  </a:lnTo>
                  <a:lnTo>
                    <a:pt x="278" y="19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81" y="18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1"/>
                  </a:lnTo>
                  <a:lnTo>
                    <a:pt x="289" y="19"/>
                  </a:lnTo>
                  <a:lnTo>
                    <a:pt x="290" y="19"/>
                  </a:lnTo>
                  <a:lnTo>
                    <a:pt x="290" y="21"/>
                  </a:lnTo>
                  <a:lnTo>
                    <a:pt x="292" y="22"/>
                  </a:lnTo>
                  <a:lnTo>
                    <a:pt x="293" y="24"/>
                  </a:lnTo>
                  <a:lnTo>
                    <a:pt x="295" y="24"/>
                  </a:lnTo>
                  <a:lnTo>
                    <a:pt x="297" y="25"/>
                  </a:lnTo>
                  <a:lnTo>
                    <a:pt x="298" y="25"/>
                  </a:lnTo>
                  <a:lnTo>
                    <a:pt x="300" y="25"/>
                  </a:lnTo>
                  <a:lnTo>
                    <a:pt x="303" y="25"/>
                  </a:lnTo>
                  <a:lnTo>
                    <a:pt x="308" y="27"/>
                  </a:lnTo>
                  <a:lnTo>
                    <a:pt x="308" y="29"/>
                  </a:lnTo>
                  <a:lnTo>
                    <a:pt x="309" y="29"/>
                  </a:lnTo>
                  <a:lnTo>
                    <a:pt x="311" y="29"/>
                  </a:lnTo>
                  <a:lnTo>
                    <a:pt x="312" y="29"/>
                  </a:lnTo>
                  <a:lnTo>
                    <a:pt x="315" y="29"/>
                  </a:lnTo>
                  <a:lnTo>
                    <a:pt x="317" y="29"/>
                  </a:lnTo>
                  <a:lnTo>
                    <a:pt x="317" y="30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5" y="30"/>
                  </a:lnTo>
                  <a:lnTo>
                    <a:pt x="327" y="29"/>
                  </a:lnTo>
                  <a:lnTo>
                    <a:pt x="330" y="27"/>
                  </a:lnTo>
                  <a:lnTo>
                    <a:pt x="331" y="27"/>
                  </a:lnTo>
                  <a:lnTo>
                    <a:pt x="333" y="25"/>
                  </a:lnTo>
                  <a:lnTo>
                    <a:pt x="333" y="25"/>
                  </a:lnTo>
                  <a:lnTo>
                    <a:pt x="331" y="27"/>
                  </a:lnTo>
                  <a:lnTo>
                    <a:pt x="331" y="27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1" y="29"/>
                  </a:lnTo>
                  <a:lnTo>
                    <a:pt x="330" y="30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1" y="32"/>
                  </a:lnTo>
                  <a:lnTo>
                    <a:pt x="331" y="32"/>
                  </a:lnTo>
                  <a:lnTo>
                    <a:pt x="333" y="30"/>
                  </a:lnTo>
                  <a:lnTo>
                    <a:pt x="334" y="32"/>
                  </a:lnTo>
                  <a:lnTo>
                    <a:pt x="334" y="33"/>
                  </a:lnTo>
                  <a:lnTo>
                    <a:pt x="334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39" y="33"/>
                  </a:lnTo>
                  <a:lnTo>
                    <a:pt x="338" y="32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41" y="27"/>
                  </a:lnTo>
                  <a:lnTo>
                    <a:pt x="342" y="27"/>
                  </a:lnTo>
                  <a:lnTo>
                    <a:pt x="342" y="30"/>
                  </a:lnTo>
                  <a:lnTo>
                    <a:pt x="344" y="32"/>
                  </a:lnTo>
                  <a:lnTo>
                    <a:pt x="345" y="32"/>
                  </a:lnTo>
                  <a:lnTo>
                    <a:pt x="347" y="32"/>
                  </a:lnTo>
                  <a:lnTo>
                    <a:pt x="347" y="33"/>
                  </a:lnTo>
                  <a:lnTo>
                    <a:pt x="342" y="40"/>
                  </a:lnTo>
                  <a:lnTo>
                    <a:pt x="341" y="41"/>
                  </a:lnTo>
                  <a:lnTo>
                    <a:pt x="342" y="41"/>
                  </a:lnTo>
                  <a:lnTo>
                    <a:pt x="342" y="43"/>
                  </a:lnTo>
                  <a:lnTo>
                    <a:pt x="341" y="46"/>
                  </a:lnTo>
                  <a:lnTo>
                    <a:pt x="339" y="46"/>
                  </a:lnTo>
                  <a:lnTo>
                    <a:pt x="339" y="46"/>
                  </a:lnTo>
                  <a:lnTo>
                    <a:pt x="338" y="44"/>
                  </a:lnTo>
                  <a:lnTo>
                    <a:pt x="338" y="46"/>
                  </a:lnTo>
                  <a:lnTo>
                    <a:pt x="336" y="46"/>
                  </a:lnTo>
                  <a:lnTo>
                    <a:pt x="333" y="47"/>
                  </a:lnTo>
                  <a:lnTo>
                    <a:pt x="333" y="52"/>
                  </a:lnTo>
                  <a:lnTo>
                    <a:pt x="333" y="55"/>
                  </a:lnTo>
                  <a:lnTo>
                    <a:pt x="333" y="57"/>
                  </a:lnTo>
                  <a:lnTo>
                    <a:pt x="333" y="60"/>
                  </a:lnTo>
                  <a:lnTo>
                    <a:pt x="331" y="62"/>
                  </a:lnTo>
                  <a:lnTo>
                    <a:pt x="330" y="62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5" y="68"/>
                  </a:lnTo>
                  <a:lnTo>
                    <a:pt x="325" y="70"/>
                  </a:lnTo>
                  <a:lnTo>
                    <a:pt x="327" y="71"/>
                  </a:lnTo>
                  <a:lnTo>
                    <a:pt x="327" y="73"/>
                  </a:lnTo>
                  <a:lnTo>
                    <a:pt x="331" y="74"/>
                  </a:lnTo>
                  <a:lnTo>
                    <a:pt x="333" y="76"/>
                  </a:lnTo>
                  <a:lnTo>
                    <a:pt x="336" y="77"/>
                  </a:lnTo>
                  <a:lnTo>
                    <a:pt x="338" y="79"/>
                  </a:lnTo>
                  <a:lnTo>
                    <a:pt x="338" y="81"/>
                  </a:lnTo>
                  <a:lnTo>
                    <a:pt x="341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4" y="82"/>
                  </a:lnTo>
                  <a:lnTo>
                    <a:pt x="344" y="82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5" y="85"/>
                  </a:lnTo>
                  <a:lnTo>
                    <a:pt x="347" y="85"/>
                  </a:lnTo>
                  <a:lnTo>
                    <a:pt x="349" y="85"/>
                  </a:lnTo>
                  <a:lnTo>
                    <a:pt x="350" y="85"/>
                  </a:lnTo>
                  <a:lnTo>
                    <a:pt x="350" y="87"/>
                  </a:lnTo>
                  <a:lnTo>
                    <a:pt x="353" y="88"/>
                  </a:lnTo>
                  <a:lnTo>
                    <a:pt x="356" y="90"/>
                  </a:lnTo>
                  <a:lnTo>
                    <a:pt x="358" y="90"/>
                  </a:lnTo>
                  <a:lnTo>
                    <a:pt x="361" y="93"/>
                  </a:lnTo>
                  <a:lnTo>
                    <a:pt x="364" y="96"/>
                  </a:lnTo>
                  <a:lnTo>
                    <a:pt x="366" y="98"/>
                  </a:lnTo>
                  <a:lnTo>
                    <a:pt x="371" y="98"/>
                  </a:lnTo>
                  <a:lnTo>
                    <a:pt x="372" y="98"/>
                  </a:lnTo>
                  <a:lnTo>
                    <a:pt x="374" y="99"/>
                  </a:lnTo>
                  <a:lnTo>
                    <a:pt x="377" y="99"/>
                  </a:lnTo>
                  <a:lnTo>
                    <a:pt x="379" y="103"/>
                  </a:lnTo>
                  <a:lnTo>
                    <a:pt x="379" y="103"/>
                  </a:lnTo>
                  <a:lnTo>
                    <a:pt x="380" y="104"/>
                  </a:lnTo>
                  <a:lnTo>
                    <a:pt x="380" y="106"/>
                  </a:lnTo>
                  <a:lnTo>
                    <a:pt x="383" y="107"/>
                  </a:lnTo>
                  <a:lnTo>
                    <a:pt x="386" y="109"/>
                  </a:lnTo>
                  <a:lnTo>
                    <a:pt x="390" y="110"/>
                  </a:lnTo>
                  <a:lnTo>
                    <a:pt x="391" y="112"/>
                  </a:lnTo>
                  <a:lnTo>
                    <a:pt x="393" y="112"/>
                  </a:lnTo>
                  <a:lnTo>
                    <a:pt x="394" y="112"/>
                  </a:lnTo>
                  <a:lnTo>
                    <a:pt x="399" y="110"/>
                  </a:lnTo>
                  <a:lnTo>
                    <a:pt x="401" y="109"/>
                  </a:lnTo>
                  <a:lnTo>
                    <a:pt x="404" y="107"/>
                  </a:lnTo>
                  <a:lnTo>
                    <a:pt x="405" y="104"/>
                  </a:lnTo>
                  <a:lnTo>
                    <a:pt x="405" y="103"/>
                  </a:lnTo>
                  <a:lnTo>
                    <a:pt x="408" y="96"/>
                  </a:lnTo>
                  <a:lnTo>
                    <a:pt x="410" y="93"/>
                  </a:lnTo>
                  <a:lnTo>
                    <a:pt x="412" y="90"/>
                  </a:lnTo>
                  <a:lnTo>
                    <a:pt x="412" y="88"/>
                  </a:lnTo>
                  <a:lnTo>
                    <a:pt x="412" y="85"/>
                  </a:lnTo>
                  <a:lnTo>
                    <a:pt x="413" y="81"/>
                  </a:lnTo>
                  <a:lnTo>
                    <a:pt x="415" y="76"/>
                  </a:lnTo>
                  <a:lnTo>
                    <a:pt x="415" y="73"/>
                  </a:lnTo>
                  <a:lnTo>
                    <a:pt x="415" y="70"/>
                  </a:lnTo>
                  <a:lnTo>
                    <a:pt x="413" y="65"/>
                  </a:lnTo>
                  <a:lnTo>
                    <a:pt x="415" y="63"/>
                  </a:lnTo>
                  <a:lnTo>
                    <a:pt x="415" y="60"/>
                  </a:lnTo>
                  <a:lnTo>
                    <a:pt x="413" y="58"/>
                  </a:lnTo>
                  <a:lnTo>
                    <a:pt x="413" y="57"/>
                  </a:lnTo>
                  <a:lnTo>
                    <a:pt x="413" y="55"/>
                  </a:lnTo>
                  <a:lnTo>
                    <a:pt x="413" y="51"/>
                  </a:lnTo>
                  <a:lnTo>
                    <a:pt x="415" y="49"/>
                  </a:lnTo>
                  <a:lnTo>
                    <a:pt x="415" y="47"/>
                  </a:lnTo>
                  <a:lnTo>
                    <a:pt x="415" y="43"/>
                  </a:lnTo>
                  <a:lnTo>
                    <a:pt x="416" y="41"/>
                  </a:lnTo>
                  <a:lnTo>
                    <a:pt x="418" y="40"/>
                  </a:lnTo>
                  <a:lnTo>
                    <a:pt x="418" y="40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0" y="38"/>
                  </a:lnTo>
                  <a:lnTo>
                    <a:pt x="418" y="38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16" y="36"/>
                  </a:lnTo>
                  <a:lnTo>
                    <a:pt x="416" y="35"/>
                  </a:lnTo>
                  <a:lnTo>
                    <a:pt x="416" y="33"/>
                  </a:lnTo>
                  <a:lnTo>
                    <a:pt x="418" y="30"/>
                  </a:lnTo>
                  <a:lnTo>
                    <a:pt x="418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7"/>
                  </a:lnTo>
                  <a:lnTo>
                    <a:pt x="421" y="22"/>
                  </a:lnTo>
                  <a:lnTo>
                    <a:pt x="423" y="18"/>
                  </a:lnTo>
                  <a:lnTo>
                    <a:pt x="423" y="13"/>
                  </a:lnTo>
                  <a:lnTo>
                    <a:pt x="426" y="13"/>
                  </a:lnTo>
                  <a:lnTo>
                    <a:pt x="426" y="11"/>
                  </a:lnTo>
                  <a:lnTo>
                    <a:pt x="427" y="10"/>
                  </a:lnTo>
                  <a:close/>
                  <a:moveTo>
                    <a:pt x="423" y="8"/>
                  </a:moveTo>
                  <a:lnTo>
                    <a:pt x="424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23" y="8"/>
                  </a:lnTo>
                  <a:close/>
                  <a:moveTo>
                    <a:pt x="424" y="2"/>
                  </a:moveTo>
                  <a:lnTo>
                    <a:pt x="426" y="2"/>
                  </a:lnTo>
                  <a:lnTo>
                    <a:pt x="424" y="3"/>
                  </a:lnTo>
                  <a:lnTo>
                    <a:pt x="424" y="3"/>
                  </a:lnTo>
                  <a:lnTo>
                    <a:pt x="423" y="2"/>
                  </a:lnTo>
                  <a:lnTo>
                    <a:pt x="424" y="2"/>
                  </a:lnTo>
                  <a:lnTo>
                    <a:pt x="424" y="2"/>
                  </a:lnTo>
                  <a:close/>
                  <a:moveTo>
                    <a:pt x="423" y="0"/>
                  </a:moveTo>
                  <a:lnTo>
                    <a:pt x="423" y="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21" y="2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2" name="Freeform 339">
              <a:extLst>
                <a:ext uri="{FF2B5EF4-FFF2-40B4-BE49-F238E27FC236}">
                  <a16:creationId xmlns:a16="http://schemas.microsoft.com/office/drawing/2014/main" id="{FE763926-04E1-F4A0-7BBF-2566AE381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20870"/>
              <a:ext cx="216364" cy="95512"/>
            </a:xfrm>
            <a:custGeom>
              <a:avLst/>
              <a:gdLst>
                <a:gd name="T0" fmla="*/ 82 w 111"/>
                <a:gd name="T1" fmla="*/ 2 h 49"/>
                <a:gd name="T2" fmla="*/ 90 w 111"/>
                <a:gd name="T3" fmla="*/ 3 h 49"/>
                <a:gd name="T4" fmla="*/ 100 w 111"/>
                <a:gd name="T5" fmla="*/ 5 h 49"/>
                <a:gd name="T6" fmla="*/ 104 w 111"/>
                <a:gd name="T7" fmla="*/ 5 h 49"/>
                <a:gd name="T8" fmla="*/ 107 w 111"/>
                <a:gd name="T9" fmla="*/ 8 h 49"/>
                <a:gd name="T10" fmla="*/ 106 w 111"/>
                <a:gd name="T11" fmla="*/ 13 h 49"/>
                <a:gd name="T12" fmla="*/ 109 w 111"/>
                <a:gd name="T13" fmla="*/ 19 h 49"/>
                <a:gd name="T14" fmla="*/ 109 w 111"/>
                <a:gd name="T15" fmla="*/ 24 h 49"/>
                <a:gd name="T16" fmla="*/ 106 w 111"/>
                <a:gd name="T17" fmla="*/ 25 h 49"/>
                <a:gd name="T18" fmla="*/ 101 w 111"/>
                <a:gd name="T19" fmla="*/ 24 h 49"/>
                <a:gd name="T20" fmla="*/ 104 w 111"/>
                <a:gd name="T21" fmla="*/ 27 h 49"/>
                <a:gd name="T22" fmla="*/ 101 w 111"/>
                <a:gd name="T23" fmla="*/ 30 h 49"/>
                <a:gd name="T24" fmla="*/ 100 w 111"/>
                <a:gd name="T25" fmla="*/ 35 h 49"/>
                <a:gd name="T26" fmla="*/ 101 w 111"/>
                <a:gd name="T27" fmla="*/ 36 h 49"/>
                <a:gd name="T28" fmla="*/ 95 w 111"/>
                <a:gd name="T29" fmla="*/ 39 h 49"/>
                <a:gd name="T30" fmla="*/ 93 w 111"/>
                <a:gd name="T31" fmla="*/ 43 h 49"/>
                <a:gd name="T32" fmla="*/ 85 w 111"/>
                <a:gd name="T33" fmla="*/ 44 h 49"/>
                <a:gd name="T34" fmla="*/ 78 w 111"/>
                <a:gd name="T35" fmla="*/ 44 h 49"/>
                <a:gd name="T36" fmla="*/ 73 w 111"/>
                <a:gd name="T37" fmla="*/ 47 h 49"/>
                <a:gd name="T38" fmla="*/ 70 w 111"/>
                <a:gd name="T39" fmla="*/ 47 h 49"/>
                <a:gd name="T40" fmla="*/ 62 w 111"/>
                <a:gd name="T41" fmla="*/ 46 h 49"/>
                <a:gd name="T42" fmla="*/ 48 w 111"/>
                <a:gd name="T43" fmla="*/ 44 h 49"/>
                <a:gd name="T44" fmla="*/ 41 w 111"/>
                <a:gd name="T45" fmla="*/ 41 h 49"/>
                <a:gd name="T46" fmla="*/ 40 w 111"/>
                <a:gd name="T47" fmla="*/ 36 h 49"/>
                <a:gd name="T48" fmla="*/ 32 w 111"/>
                <a:gd name="T49" fmla="*/ 38 h 49"/>
                <a:gd name="T50" fmla="*/ 24 w 111"/>
                <a:gd name="T51" fmla="*/ 38 h 49"/>
                <a:gd name="T52" fmla="*/ 19 w 111"/>
                <a:gd name="T53" fmla="*/ 41 h 49"/>
                <a:gd name="T54" fmla="*/ 14 w 111"/>
                <a:gd name="T55" fmla="*/ 39 h 49"/>
                <a:gd name="T56" fmla="*/ 10 w 111"/>
                <a:gd name="T57" fmla="*/ 39 h 49"/>
                <a:gd name="T58" fmla="*/ 3 w 111"/>
                <a:gd name="T59" fmla="*/ 36 h 49"/>
                <a:gd name="T60" fmla="*/ 2 w 111"/>
                <a:gd name="T61" fmla="*/ 35 h 49"/>
                <a:gd name="T62" fmla="*/ 0 w 111"/>
                <a:gd name="T63" fmla="*/ 33 h 49"/>
                <a:gd name="T64" fmla="*/ 3 w 111"/>
                <a:gd name="T65" fmla="*/ 28 h 49"/>
                <a:gd name="T66" fmla="*/ 3 w 111"/>
                <a:gd name="T67" fmla="*/ 27 h 49"/>
                <a:gd name="T68" fmla="*/ 8 w 111"/>
                <a:gd name="T69" fmla="*/ 30 h 49"/>
                <a:gd name="T70" fmla="*/ 10 w 111"/>
                <a:gd name="T71" fmla="*/ 31 h 49"/>
                <a:gd name="T72" fmla="*/ 13 w 111"/>
                <a:gd name="T73" fmla="*/ 30 h 49"/>
                <a:gd name="T74" fmla="*/ 18 w 111"/>
                <a:gd name="T75" fmla="*/ 28 h 49"/>
                <a:gd name="T76" fmla="*/ 21 w 111"/>
                <a:gd name="T77" fmla="*/ 30 h 49"/>
                <a:gd name="T78" fmla="*/ 25 w 111"/>
                <a:gd name="T79" fmla="*/ 30 h 49"/>
                <a:gd name="T80" fmla="*/ 32 w 111"/>
                <a:gd name="T81" fmla="*/ 27 h 49"/>
                <a:gd name="T82" fmla="*/ 40 w 111"/>
                <a:gd name="T83" fmla="*/ 25 h 49"/>
                <a:gd name="T84" fmla="*/ 44 w 111"/>
                <a:gd name="T85" fmla="*/ 25 h 49"/>
                <a:gd name="T86" fmla="*/ 48 w 111"/>
                <a:gd name="T87" fmla="*/ 27 h 49"/>
                <a:gd name="T88" fmla="*/ 51 w 111"/>
                <a:gd name="T89" fmla="*/ 28 h 49"/>
                <a:gd name="T90" fmla="*/ 49 w 111"/>
                <a:gd name="T91" fmla="*/ 24 h 49"/>
                <a:gd name="T92" fmla="*/ 49 w 111"/>
                <a:gd name="T93" fmla="*/ 19 h 49"/>
                <a:gd name="T94" fmla="*/ 52 w 111"/>
                <a:gd name="T95" fmla="*/ 14 h 49"/>
                <a:gd name="T96" fmla="*/ 57 w 111"/>
                <a:gd name="T97" fmla="*/ 11 h 49"/>
                <a:gd name="T98" fmla="*/ 60 w 111"/>
                <a:gd name="T99" fmla="*/ 9 h 49"/>
                <a:gd name="T100" fmla="*/ 62 w 111"/>
                <a:gd name="T101" fmla="*/ 5 h 49"/>
                <a:gd name="T102" fmla="*/ 66 w 111"/>
                <a:gd name="T103" fmla="*/ 8 h 49"/>
                <a:gd name="T104" fmla="*/ 73 w 111"/>
                <a:gd name="T105" fmla="*/ 8 h 49"/>
                <a:gd name="T106" fmla="*/ 79 w 111"/>
                <a:gd name="T10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49">
                  <a:moveTo>
                    <a:pt x="79" y="0"/>
                  </a:moveTo>
                  <a:lnTo>
                    <a:pt x="81" y="0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6" y="6"/>
                  </a:lnTo>
                  <a:lnTo>
                    <a:pt x="107" y="6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6" y="13"/>
                  </a:lnTo>
                  <a:lnTo>
                    <a:pt x="107" y="16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1" y="19"/>
                  </a:lnTo>
                  <a:lnTo>
                    <a:pt x="109" y="19"/>
                  </a:lnTo>
                  <a:lnTo>
                    <a:pt x="109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4"/>
                  </a:lnTo>
                  <a:lnTo>
                    <a:pt x="109" y="24"/>
                  </a:lnTo>
                  <a:lnTo>
                    <a:pt x="107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1" y="24"/>
                  </a:lnTo>
                  <a:lnTo>
                    <a:pt x="101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3" y="27"/>
                  </a:lnTo>
                  <a:lnTo>
                    <a:pt x="104" y="27"/>
                  </a:lnTo>
                  <a:lnTo>
                    <a:pt x="103" y="28"/>
                  </a:lnTo>
                  <a:lnTo>
                    <a:pt x="103" y="28"/>
                  </a:lnTo>
                  <a:lnTo>
                    <a:pt x="103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0" y="30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0" y="33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5" y="39"/>
                  </a:lnTo>
                  <a:lnTo>
                    <a:pt x="95" y="39"/>
                  </a:lnTo>
                  <a:lnTo>
                    <a:pt x="93" y="41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89" y="43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2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8" y="46"/>
                  </a:lnTo>
                  <a:lnTo>
                    <a:pt x="76" y="46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7"/>
                  </a:lnTo>
                  <a:lnTo>
                    <a:pt x="73" y="49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0" y="47"/>
                  </a:lnTo>
                  <a:lnTo>
                    <a:pt x="66" y="47"/>
                  </a:lnTo>
                  <a:lnTo>
                    <a:pt x="65" y="47"/>
                  </a:lnTo>
                  <a:lnTo>
                    <a:pt x="63" y="46"/>
                  </a:lnTo>
                  <a:lnTo>
                    <a:pt x="63" y="46"/>
                  </a:lnTo>
                  <a:lnTo>
                    <a:pt x="62" y="46"/>
                  </a:lnTo>
                  <a:lnTo>
                    <a:pt x="60" y="46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4" y="46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5" y="38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8" y="39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51" y="22"/>
                  </a:lnTo>
                  <a:lnTo>
                    <a:pt x="51" y="20"/>
                  </a:lnTo>
                  <a:lnTo>
                    <a:pt x="49" y="19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6" y="8"/>
                  </a:lnTo>
                  <a:lnTo>
                    <a:pt x="68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3" name="Freeform 340">
              <a:extLst>
                <a:ext uri="{FF2B5EF4-FFF2-40B4-BE49-F238E27FC236}">
                  <a16:creationId xmlns:a16="http://schemas.microsoft.com/office/drawing/2014/main" id="{9981E6B0-5185-A346-2330-9B7A346CF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4165" y="4819411"/>
              <a:ext cx="5848" cy="195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2 w 3"/>
                <a:gd name="T9" fmla="*/ 1 h 1"/>
                <a:gd name="T10" fmla="*/ 0 w 3"/>
                <a:gd name="T11" fmla="*/ 0 h 1"/>
                <a:gd name="T12" fmla="*/ 2 w 3"/>
                <a:gd name="T13" fmla="*/ 0 h 1"/>
                <a:gd name="T14" fmla="*/ 2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4" name="Freeform 341">
              <a:extLst>
                <a:ext uri="{FF2B5EF4-FFF2-40B4-BE49-F238E27FC236}">
                  <a16:creationId xmlns:a16="http://schemas.microsoft.com/office/drawing/2014/main" id="{AEB9A0C5-3ACF-2F93-B2A0-AC0E9621BF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1023" y="5035775"/>
              <a:ext cx="561376" cy="1103259"/>
            </a:xfrm>
            <a:custGeom>
              <a:avLst/>
              <a:gdLst>
                <a:gd name="T0" fmla="*/ 127 w 288"/>
                <a:gd name="T1" fmla="*/ 561 h 566"/>
                <a:gd name="T2" fmla="*/ 79 w 288"/>
                <a:gd name="T3" fmla="*/ 531 h 566"/>
                <a:gd name="T4" fmla="*/ 121 w 288"/>
                <a:gd name="T5" fmla="*/ 558 h 566"/>
                <a:gd name="T6" fmla="*/ 80 w 288"/>
                <a:gd name="T7" fmla="*/ 561 h 566"/>
                <a:gd name="T8" fmla="*/ 170 w 288"/>
                <a:gd name="T9" fmla="*/ 276 h 566"/>
                <a:gd name="T10" fmla="*/ 126 w 288"/>
                <a:gd name="T11" fmla="*/ 5 h 566"/>
                <a:gd name="T12" fmla="*/ 142 w 288"/>
                <a:gd name="T13" fmla="*/ 4 h 566"/>
                <a:gd name="T14" fmla="*/ 170 w 288"/>
                <a:gd name="T15" fmla="*/ 21 h 566"/>
                <a:gd name="T16" fmla="*/ 208 w 288"/>
                <a:gd name="T17" fmla="*/ 41 h 566"/>
                <a:gd name="T18" fmla="*/ 228 w 288"/>
                <a:gd name="T19" fmla="*/ 60 h 566"/>
                <a:gd name="T20" fmla="*/ 222 w 288"/>
                <a:gd name="T21" fmla="*/ 75 h 566"/>
                <a:gd name="T22" fmla="*/ 238 w 288"/>
                <a:gd name="T23" fmla="*/ 87 h 566"/>
                <a:gd name="T24" fmla="*/ 260 w 288"/>
                <a:gd name="T25" fmla="*/ 86 h 566"/>
                <a:gd name="T26" fmla="*/ 272 w 288"/>
                <a:gd name="T27" fmla="*/ 73 h 566"/>
                <a:gd name="T28" fmla="*/ 285 w 288"/>
                <a:gd name="T29" fmla="*/ 60 h 566"/>
                <a:gd name="T30" fmla="*/ 280 w 288"/>
                <a:gd name="T31" fmla="*/ 84 h 566"/>
                <a:gd name="T32" fmla="*/ 268 w 288"/>
                <a:gd name="T33" fmla="*/ 92 h 566"/>
                <a:gd name="T34" fmla="*/ 255 w 288"/>
                <a:gd name="T35" fmla="*/ 101 h 566"/>
                <a:gd name="T36" fmla="*/ 236 w 288"/>
                <a:gd name="T37" fmla="*/ 123 h 566"/>
                <a:gd name="T38" fmla="*/ 227 w 288"/>
                <a:gd name="T39" fmla="*/ 144 h 566"/>
                <a:gd name="T40" fmla="*/ 224 w 288"/>
                <a:gd name="T41" fmla="*/ 161 h 566"/>
                <a:gd name="T42" fmla="*/ 219 w 288"/>
                <a:gd name="T43" fmla="*/ 194 h 566"/>
                <a:gd name="T44" fmla="*/ 244 w 288"/>
                <a:gd name="T45" fmla="*/ 229 h 566"/>
                <a:gd name="T46" fmla="*/ 176 w 288"/>
                <a:gd name="T47" fmla="*/ 271 h 566"/>
                <a:gd name="T48" fmla="*/ 165 w 288"/>
                <a:gd name="T49" fmla="*/ 287 h 566"/>
                <a:gd name="T50" fmla="*/ 129 w 288"/>
                <a:gd name="T51" fmla="*/ 305 h 566"/>
                <a:gd name="T52" fmla="*/ 129 w 288"/>
                <a:gd name="T53" fmla="*/ 328 h 566"/>
                <a:gd name="T54" fmla="*/ 143 w 288"/>
                <a:gd name="T55" fmla="*/ 327 h 566"/>
                <a:gd name="T56" fmla="*/ 129 w 288"/>
                <a:gd name="T57" fmla="*/ 339 h 566"/>
                <a:gd name="T58" fmla="*/ 120 w 288"/>
                <a:gd name="T59" fmla="*/ 368 h 566"/>
                <a:gd name="T60" fmla="*/ 86 w 288"/>
                <a:gd name="T61" fmla="*/ 396 h 566"/>
                <a:gd name="T62" fmla="*/ 107 w 288"/>
                <a:gd name="T63" fmla="*/ 427 h 566"/>
                <a:gd name="T64" fmla="*/ 85 w 288"/>
                <a:gd name="T65" fmla="*/ 456 h 566"/>
                <a:gd name="T66" fmla="*/ 74 w 288"/>
                <a:gd name="T67" fmla="*/ 468 h 566"/>
                <a:gd name="T68" fmla="*/ 66 w 288"/>
                <a:gd name="T69" fmla="*/ 492 h 566"/>
                <a:gd name="T70" fmla="*/ 74 w 288"/>
                <a:gd name="T71" fmla="*/ 511 h 566"/>
                <a:gd name="T72" fmla="*/ 19 w 288"/>
                <a:gd name="T73" fmla="*/ 500 h 566"/>
                <a:gd name="T74" fmla="*/ 11 w 288"/>
                <a:gd name="T75" fmla="*/ 479 h 566"/>
                <a:gd name="T76" fmla="*/ 0 w 288"/>
                <a:gd name="T77" fmla="*/ 457 h 566"/>
                <a:gd name="T78" fmla="*/ 17 w 288"/>
                <a:gd name="T79" fmla="*/ 437 h 566"/>
                <a:gd name="T80" fmla="*/ 23 w 288"/>
                <a:gd name="T81" fmla="*/ 413 h 566"/>
                <a:gd name="T82" fmla="*/ 27 w 288"/>
                <a:gd name="T83" fmla="*/ 390 h 566"/>
                <a:gd name="T84" fmla="*/ 30 w 288"/>
                <a:gd name="T85" fmla="*/ 372 h 566"/>
                <a:gd name="T86" fmla="*/ 27 w 288"/>
                <a:gd name="T87" fmla="*/ 357 h 566"/>
                <a:gd name="T88" fmla="*/ 22 w 288"/>
                <a:gd name="T89" fmla="*/ 335 h 566"/>
                <a:gd name="T90" fmla="*/ 25 w 288"/>
                <a:gd name="T91" fmla="*/ 317 h 566"/>
                <a:gd name="T92" fmla="*/ 27 w 288"/>
                <a:gd name="T93" fmla="*/ 292 h 566"/>
                <a:gd name="T94" fmla="*/ 31 w 288"/>
                <a:gd name="T95" fmla="*/ 278 h 566"/>
                <a:gd name="T96" fmla="*/ 36 w 288"/>
                <a:gd name="T97" fmla="*/ 254 h 566"/>
                <a:gd name="T98" fmla="*/ 38 w 288"/>
                <a:gd name="T99" fmla="*/ 231 h 566"/>
                <a:gd name="T100" fmla="*/ 45 w 288"/>
                <a:gd name="T101" fmla="*/ 213 h 566"/>
                <a:gd name="T102" fmla="*/ 52 w 288"/>
                <a:gd name="T103" fmla="*/ 194 h 566"/>
                <a:gd name="T104" fmla="*/ 50 w 288"/>
                <a:gd name="T105" fmla="*/ 175 h 566"/>
                <a:gd name="T106" fmla="*/ 47 w 288"/>
                <a:gd name="T107" fmla="*/ 156 h 566"/>
                <a:gd name="T108" fmla="*/ 47 w 288"/>
                <a:gd name="T109" fmla="*/ 139 h 566"/>
                <a:gd name="T110" fmla="*/ 52 w 288"/>
                <a:gd name="T111" fmla="*/ 119 h 566"/>
                <a:gd name="T112" fmla="*/ 64 w 288"/>
                <a:gd name="T113" fmla="*/ 92 h 566"/>
                <a:gd name="T114" fmla="*/ 74 w 288"/>
                <a:gd name="T115" fmla="*/ 75 h 566"/>
                <a:gd name="T116" fmla="*/ 74 w 288"/>
                <a:gd name="T117" fmla="*/ 49 h 566"/>
                <a:gd name="T118" fmla="*/ 91 w 288"/>
                <a:gd name="T119" fmla="*/ 32 h 566"/>
                <a:gd name="T120" fmla="*/ 105 w 288"/>
                <a:gd name="T121" fmla="*/ 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8" h="566">
                  <a:moveTo>
                    <a:pt x="131" y="560"/>
                  </a:moveTo>
                  <a:lnTo>
                    <a:pt x="132" y="560"/>
                  </a:lnTo>
                  <a:lnTo>
                    <a:pt x="135" y="560"/>
                  </a:lnTo>
                  <a:lnTo>
                    <a:pt x="137" y="560"/>
                  </a:lnTo>
                  <a:lnTo>
                    <a:pt x="138" y="560"/>
                  </a:lnTo>
                  <a:lnTo>
                    <a:pt x="138" y="560"/>
                  </a:lnTo>
                  <a:lnTo>
                    <a:pt x="140" y="560"/>
                  </a:lnTo>
                  <a:lnTo>
                    <a:pt x="142" y="560"/>
                  </a:lnTo>
                  <a:lnTo>
                    <a:pt x="142" y="560"/>
                  </a:lnTo>
                  <a:lnTo>
                    <a:pt x="138" y="561"/>
                  </a:lnTo>
                  <a:lnTo>
                    <a:pt x="138" y="561"/>
                  </a:lnTo>
                  <a:lnTo>
                    <a:pt x="134" y="561"/>
                  </a:lnTo>
                  <a:lnTo>
                    <a:pt x="132" y="561"/>
                  </a:lnTo>
                  <a:lnTo>
                    <a:pt x="131" y="561"/>
                  </a:lnTo>
                  <a:lnTo>
                    <a:pt x="129" y="563"/>
                  </a:lnTo>
                  <a:lnTo>
                    <a:pt x="127" y="563"/>
                  </a:lnTo>
                  <a:lnTo>
                    <a:pt x="127" y="561"/>
                  </a:lnTo>
                  <a:lnTo>
                    <a:pt x="129" y="561"/>
                  </a:lnTo>
                  <a:lnTo>
                    <a:pt x="129" y="561"/>
                  </a:lnTo>
                  <a:lnTo>
                    <a:pt x="131" y="560"/>
                  </a:lnTo>
                  <a:lnTo>
                    <a:pt x="131" y="560"/>
                  </a:lnTo>
                  <a:close/>
                  <a:moveTo>
                    <a:pt x="72" y="519"/>
                  </a:moveTo>
                  <a:lnTo>
                    <a:pt x="72" y="519"/>
                  </a:lnTo>
                  <a:lnTo>
                    <a:pt x="75" y="524"/>
                  </a:lnTo>
                  <a:lnTo>
                    <a:pt x="77" y="525"/>
                  </a:lnTo>
                  <a:lnTo>
                    <a:pt x="77" y="527"/>
                  </a:lnTo>
                  <a:lnTo>
                    <a:pt x="75" y="525"/>
                  </a:lnTo>
                  <a:lnTo>
                    <a:pt x="74" y="527"/>
                  </a:lnTo>
                  <a:lnTo>
                    <a:pt x="74" y="528"/>
                  </a:lnTo>
                  <a:lnTo>
                    <a:pt x="74" y="528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5" y="531"/>
                  </a:lnTo>
                  <a:lnTo>
                    <a:pt x="79" y="531"/>
                  </a:lnTo>
                  <a:lnTo>
                    <a:pt x="79" y="531"/>
                  </a:lnTo>
                  <a:lnTo>
                    <a:pt x="80" y="536"/>
                  </a:lnTo>
                  <a:lnTo>
                    <a:pt x="82" y="538"/>
                  </a:lnTo>
                  <a:lnTo>
                    <a:pt x="83" y="538"/>
                  </a:lnTo>
                  <a:lnTo>
                    <a:pt x="85" y="541"/>
                  </a:lnTo>
                  <a:lnTo>
                    <a:pt x="88" y="544"/>
                  </a:lnTo>
                  <a:lnTo>
                    <a:pt x="91" y="546"/>
                  </a:lnTo>
                  <a:lnTo>
                    <a:pt x="94" y="549"/>
                  </a:lnTo>
                  <a:lnTo>
                    <a:pt x="97" y="550"/>
                  </a:lnTo>
                  <a:lnTo>
                    <a:pt x="101" y="552"/>
                  </a:lnTo>
                  <a:lnTo>
                    <a:pt x="102" y="553"/>
                  </a:lnTo>
                  <a:lnTo>
                    <a:pt x="107" y="555"/>
                  </a:lnTo>
                  <a:lnTo>
                    <a:pt x="110" y="557"/>
                  </a:lnTo>
                  <a:lnTo>
                    <a:pt x="113" y="558"/>
                  </a:lnTo>
                  <a:lnTo>
                    <a:pt x="120" y="558"/>
                  </a:lnTo>
                  <a:lnTo>
                    <a:pt x="121" y="558"/>
                  </a:lnTo>
                  <a:lnTo>
                    <a:pt x="121" y="558"/>
                  </a:lnTo>
                  <a:lnTo>
                    <a:pt x="121" y="561"/>
                  </a:lnTo>
                  <a:lnTo>
                    <a:pt x="120" y="563"/>
                  </a:lnTo>
                  <a:lnTo>
                    <a:pt x="118" y="563"/>
                  </a:lnTo>
                  <a:lnTo>
                    <a:pt x="115" y="563"/>
                  </a:lnTo>
                  <a:lnTo>
                    <a:pt x="113" y="563"/>
                  </a:lnTo>
                  <a:lnTo>
                    <a:pt x="112" y="563"/>
                  </a:lnTo>
                  <a:lnTo>
                    <a:pt x="110" y="563"/>
                  </a:lnTo>
                  <a:lnTo>
                    <a:pt x="109" y="565"/>
                  </a:lnTo>
                  <a:lnTo>
                    <a:pt x="107" y="565"/>
                  </a:lnTo>
                  <a:lnTo>
                    <a:pt x="105" y="565"/>
                  </a:lnTo>
                  <a:lnTo>
                    <a:pt x="104" y="566"/>
                  </a:lnTo>
                  <a:lnTo>
                    <a:pt x="102" y="566"/>
                  </a:lnTo>
                  <a:lnTo>
                    <a:pt x="101" y="566"/>
                  </a:lnTo>
                  <a:lnTo>
                    <a:pt x="96" y="563"/>
                  </a:lnTo>
                  <a:lnTo>
                    <a:pt x="93" y="563"/>
                  </a:lnTo>
                  <a:lnTo>
                    <a:pt x="83" y="563"/>
                  </a:lnTo>
                  <a:lnTo>
                    <a:pt x="80" y="561"/>
                  </a:lnTo>
                  <a:lnTo>
                    <a:pt x="77" y="561"/>
                  </a:lnTo>
                  <a:lnTo>
                    <a:pt x="75" y="561"/>
                  </a:lnTo>
                  <a:lnTo>
                    <a:pt x="74" y="561"/>
                  </a:lnTo>
                  <a:lnTo>
                    <a:pt x="72" y="561"/>
                  </a:lnTo>
                  <a:lnTo>
                    <a:pt x="71" y="563"/>
                  </a:lnTo>
                  <a:lnTo>
                    <a:pt x="71" y="558"/>
                  </a:lnTo>
                  <a:lnTo>
                    <a:pt x="72" y="552"/>
                  </a:lnTo>
                  <a:lnTo>
                    <a:pt x="72" y="546"/>
                  </a:lnTo>
                  <a:lnTo>
                    <a:pt x="72" y="541"/>
                  </a:lnTo>
                  <a:lnTo>
                    <a:pt x="72" y="536"/>
                  </a:lnTo>
                  <a:lnTo>
                    <a:pt x="72" y="530"/>
                  </a:lnTo>
                  <a:lnTo>
                    <a:pt x="72" y="525"/>
                  </a:lnTo>
                  <a:lnTo>
                    <a:pt x="72" y="519"/>
                  </a:lnTo>
                  <a:close/>
                  <a:moveTo>
                    <a:pt x="167" y="275"/>
                  </a:moveTo>
                  <a:lnTo>
                    <a:pt x="168" y="275"/>
                  </a:lnTo>
                  <a:lnTo>
                    <a:pt x="168" y="275"/>
                  </a:lnTo>
                  <a:lnTo>
                    <a:pt x="170" y="276"/>
                  </a:lnTo>
                  <a:lnTo>
                    <a:pt x="170" y="276"/>
                  </a:lnTo>
                  <a:lnTo>
                    <a:pt x="168" y="276"/>
                  </a:lnTo>
                  <a:lnTo>
                    <a:pt x="167" y="275"/>
                  </a:lnTo>
                  <a:lnTo>
                    <a:pt x="167" y="275"/>
                  </a:lnTo>
                  <a:lnTo>
                    <a:pt x="167" y="275"/>
                  </a:lnTo>
                  <a:close/>
                  <a:moveTo>
                    <a:pt x="107" y="0"/>
                  </a:moveTo>
                  <a:lnTo>
                    <a:pt x="107" y="0"/>
                  </a:lnTo>
                  <a:lnTo>
                    <a:pt x="109" y="0"/>
                  </a:lnTo>
                  <a:lnTo>
                    <a:pt x="109" y="2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16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24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9" y="5"/>
                  </a:lnTo>
                  <a:lnTo>
                    <a:pt x="131" y="7"/>
                  </a:lnTo>
                  <a:lnTo>
                    <a:pt x="131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34" y="15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7" y="8"/>
                  </a:lnTo>
                  <a:lnTo>
                    <a:pt x="138" y="4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9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7" y="5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8"/>
                  </a:lnTo>
                  <a:lnTo>
                    <a:pt x="162" y="10"/>
                  </a:lnTo>
                  <a:lnTo>
                    <a:pt x="164" y="13"/>
                  </a:lnTo>
                  <a:lnTo>
                    <a:pt x="167" y="16"/>
                  </a:lnTo>
                  <a:lnTo>
                    <a:pt x="168" y="19"/>
                  </a:lnTo>
                  <a:lnTo>
                    <a:pt x="170" y="21"/>
                  </a:lnTo>
                  <a:lnTo>
                    <a:pt x="172" y="23"/>
                  </a:lnTo>
                  <a:lnTo>
                    <a:pt x="173" y="23"/>
                  </a:lnTo>
                  <a:lnTo>
                    <a:pt x="175" y="24"/>
                  </a:lnTo>
                  <a:lnTo>
                    <a:pt x="175" y="24"/>
                  </a:lnTo>
                  <a:lnTo>
                    <a:pt x="176" y="26"/>
                  </a:lnTo>
                  <a:lnTo>
                    <a:pt x="179" y="27"/>
                  </a:lnTo>
                  <a:lnTo>
                    <a:pt x="181" y="29"/>
                  </a:lnTo>
                  <a:lnTo>
                    <a:pt x="181" y="30"/>
                  </a:lnTo>
                  <a:lnTo>
                    <a:pt x="184" y="32"/>
                  </a:lnTo>
                  <a:lnTo>
                    <a:pt x="189" y="34"/>
                  </a:lnTo>
                  <a:lnTo>
                    <a:pt x="192" y="34"/>
                  </a:lnTo>
                  <a:lnTo>
                    <a:pt x="195" y="34"/>
                  </a:lnTo>
                  <a:lnTo>
                    <a:pt x="198" y="35"/>
                  </a:lnTo>
                  <a:lnTo>
                    <a:pt x="202" y="38"/>
                  </a:lnTo>
                  <a:lnTo>
                    <a:pt x="205" y="40"/>
                  </a:lnTo>
                  <a:lnTo>
                    <a:pt x="205" y="40"/>
                  </a:lnTo>
                  <a:lnTo>
                    <a:pt x="208" y="41"/>
                  </a:lnTo>
                  <a:lnTo>
                    <a:pt x="214" y="46"/>
                  </a:lnTo>
                  <a:lnTo>
                    <a:pt x="217" y="46"/>
                  </a:lnTo>
                  <a:lnTo>
                    <a:pt x="219" y="48"/>
                  </a:lnTo>
                  <a:lnTo>
                    <a:pt x="220" y="48"/>
                  </a:lnTo>
                  <a:lnTo>
                    <a:pt x="220" y="48"/>
                  </a:lnTo>
                  <a:lnTo>
                    <a:pt x="222" y="48"/>
                  </a:lnTo>
                  <a:lnTo>
                    <a:pt x="224" y="48"/>
                  </a:lnTo>
                  <a:lnTo>
                    <a:pt x="225" y="49"/>
                  </a:lnTo>
                  <a:lnTo>
                    <a:pt x="228" y="51"/>
                  </a:lnTo>
                  <a:lnTo>
                    <a:pt x="230" y="54"/>
                  </a:lnTo>
                  <a:lnTo>
                    <a:pt x="231" y="56"/>
                  </a:lnTo>
                  <a:lnTo>
                    <a:pt x="231" y="56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0" y="59"/>
                  </a:lnTo>
                  <a:lnTo>
                    <a:pt x="228" y="59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7" y="62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7" y="65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1"/>
                  </a:lnTo>
                  <a:lnTo>
                    <a:pt x="222" y="73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19" y="78"/>
                  </a:lnTo>
                  <a:lnTo>
                    <a:pt x="219" y="79"/>
                  </a:lnTo>
                  <a:lnTo>
                    <a:pt x="217" y="79"/>
                  </a:lnTo>
                  <a:lnTo>
                    <a:pt x="217" y="81"/>
                  </a:lnTo>
                  <a:lnTo>
                    <a:pt x="216" y="81"/>
                  </a:lnTo>
                  <a:lnTo>
                    <a:pt x="216" y="82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28" y="84"/>
                  </a:lnTo>
                  <a:lnTo>
                    <a:pt x="235" y="86"/>
                  </a:lnTo>
                  <a:lnTo>
                    <a:pt x="238" y="87"/>
                  </a:lnTo>
                  <a:lnTo>
                    <a:pt x="239" y="86"/>
                  </a:lnTo>
                  <a:lnTo>
                    <a:pt x="241" y="86"/>
                  </a:lnTo>
                  <a:lnTo>
                    <a:pt x="243" y="87"/>
                  </a:lnTo>
                  <a:lnTo>
                    <a:pt x="244" y="87"/>
                  </a:lnTo>
                  <a:lnTo>
                    <a:pt x="246" y="87"/>
                  </a:lnTo>
                  <a:lnTo>
                    <a:pt x="247" y="87"/>
                  </a:lnTo>
                  <a:lnTo>
                    <a:pt x="247" y="89"/>
                  </a:lnTo>
                  <a:lnTo>
                    <a:pt x="249" y="87"/>
                  </a:lnTo>
                  <a:lnTo>
                    <a:pt x="250" y="86"/>
                  </a:lnTo>
                  <a:lnTo>
                    <a:pt x="250" y="86"/>
                  </a:lnTo>
                  <a:lnTo>
                    <a:pt x="252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8" y="86"/>
                  </a:lnTo>
                  <a:lnTo>
                    <a:pt x="260" y="86"/>
                  </a:lnTo>
                  <a:lnTo>
                    <a:pt x="260" y="84"/>
                  </a:lnTo>
                  <a:lnTo>
                    <a:pt x="260" y="82"/>
                  </a:lnTo>
                  <a:lnTo>
                    <a:pt x="260" y="82"/>
                  </a:lnTo>
                  <a:lnTo>
                    <a:pt x="261" y="81"/>
                  </a:lnTo>
                  <a:lnTo>
                    <a:pt x="261" y="81"/>
                  </a:lnTo>
                  <a:lnTo>
                    <a:pt x="263" y="79"/>
                  </a:lnTo>
                  <a:lnTo>
                    <a:pt x="263" y="79"/>
                  </a:lnTo>
                  <a:lnTo>
                    <a:pt x="266" y="79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6"/>
                  </a:lnTo>
                  <a:lnTo>
                    <a:pt x="269" y="76"/>
                  </a:lnTo>
                  <a:lnTo>
                    <a:pt x="269" y="75"/>
                  </a:lnTo>
                  <a:lnTo>
                    <a:pt x="271" y="75"/>
                  </a:lnTo>
                  <a:lnTo>
                    <a:pt x="271" y="75"/>
                  </a:lnTo>
                  <a:lnTo>
                    <a:pt x="272" y="73"/>
                  </a:lnTo>
                  <a:lnTo>
                    <a:pt x="274" y="68"/>
                  </a:lnTo>
                  <a:lnTo>
                    <a:pt x="274" y="64"/>
                  </a:lnTo>
                  <a:lnTo>
                    <a:pt x="274" y="57"/>
                  </a:lnTo>
                  <a:lnTo>
                    <a:pt x="276" y="57"/>
                  </a:lnTo>
                  <a:lnTo>
                    <a:pt x="276" y="59"/>
                  </a:lnTo>
                  <a:lnTo>
                    <a:pt x="277" y="59"/>
                  </a:lnTo>
                  <a:lnTo>
                    <a:pt x="277" y="57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80" y="57"/>
                  </a:lnTo>
                  <a:lnTo>
                    <a:pt x="280" y="57"/>
                  </a:lnTo>
                  <a:lnTo>
                    <a:pt x="282" y="57"/>
                  </a:lnTo>
                  <a:lnTo>
                    <a:pt x="282" y="57"/>
                  </a:lnTo>
                  <a:lnTo>
                    <a:pt x="284" y="57"/>
                  </a:lnTo>
                  <a:lnTo>
                    <a:pt x="284" y="59"/>
                  </a:lnTo>
                  <a:lnTo>
                    <a:pt x="285" y="59"/>
                  </a:lnTo>
                  <a:lnTo>
                    <a:pt x="285" y="60"/>
                  </a:lnTo>
                  <a:lnTo>
                    <a:pt x="285" y="64"/>
                  </a:lnTo>
                  <a:lnTo>
                    <a:pt x="287" y="65"/>
                  </a:lnTo>
                  <a:lnTo>
                    <a:pt x="288" y="68"/>
                  </a:lnTo>
                  <a:lnTo>
                    <a:pt x="288" y="68"/>
                  </a:lnTo>
                  <a:lnTo>
                    <a:pt x="287" y="70"/>
                  </a:lnTo>
                  <a:lnTo>
                    <a:pt x="287" y="71"/>
                  </a:lnTo>
                  <a:lnTo>
                    <a:pt x="287" y="75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8"/>
                  </a:lnTo>
                  <a:lnTo>
                    <a:pt x="287" y="79"/>
                  </a:lnTo>
                  <a:lnTo>
                    <a:pt x="285" y="81"/>
                  </a:lnTo>
                  <a:lnTo>
                    <a:pt x="285" y="82"/>
                  </a:lnTo>
                  <a:lnTo>
                    <a:pt x="284" y="82"/>
                  </a:lnTo>
                  <a:lnTo>
                    <a:pt x="282" y="84"/>
                  </a:lnTo>
                  <a:lnTo>
                    <a:pt x="282" y="84"/>
                  </a:lnTo>
                  <a:lnTo>
                    <a:pt x="280" y="84"/>
                  </a:lnTo>
                  <a:lnTo>
                    <a:pt x="280" y="84"/>
                  </a:lnTo>
                  <a:lnTo>
                    <a:pt x="279" y="86"/>
                  </a:lnTo>
                  <a:lnTo>
                    <a:pt x="279" y="86"/>
                  </a:lnTo>
                  <a:lnTo>
                    <a:pt x="277" y="87"/>
                  </a:lnTo>
                  <a:lnTo>
                    <a:pt x="276" y="87"/>
                  </a:lnTo>
                  <a:lnTo>
                    <a:pt x="276" y="87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1" y="89"/>
                  </a:lnTo>
                  <a:lnTo>
                    <a:pt x="271" y="89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3"/>
                  </a:lnTo>
                  <a:lnTo>
                    <a:pt x="265" y="93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1" y="97"/>
                  </a:lnTo>
                  <a:lnTo>
                    <a:pt x="260" y="97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57" y="101"/>
                  </a:lnTo>
                  <a:lnTo>
                    <a:pt x="257" y="100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3"/>
                  </a:lnTo>
                  <a:lnTo>
                    <a:pt x="255" y="103"/>
                  </a:lnTo>
                  <a:lnTo>
                    <a:pt x="254" y="103"/>
                  </a:lnTo>
                  <a:lnTo>
                    <a:pt x="254" y="104"/>
                  </a:lnTo>
                  <a:lnTo>
                    <a:pt x="252" y="104"/>
                  </a:lnTo>
                  <a:lnTo>
                    <a:pt x="250" y="106"/>
                  </a:lnTo>
                  <a:lnTo>
                    <a:pt x="249" y="108"/>
                  </a:lnTo>
                  <a:lnTo>
                    <a:pt x="249" y="111"/>
                  </a:lnTo>
                  <a:lnTo>
                    <a:pt x="247" y="112"/>
                  </a:lnTo>
                  <a:lnTo>
                    <a:pt x="246" y="112"/>
                  </a:lnTo>
                  <a:lnTo>
                    <a:pt x="246" y="114"/>
                  </a:lnTo>
                  <a:lnTo>
                    <a:pt x="244" y="116"/>
                  </a:lnTo>
                  <a:lnTo>
                    <a:pt x="243" y="117"/>
                  </a:lnTo>
                  <a:lnTo>
                    <a:pt x="241" y="120"/>
                  </a:lnTo>
                  <a:lnTo>
                    <a:pt x="238" y="122"/>
                  </a:lnTo>
                  <a:lnTo>
                    <a:pt x="236" y="123"/>
                  </a:lnTo>
                  <a:lnTo>
                    <a:pt x="235" y="123"/>
                  </a:lnTo>
                  <a:lnTo>
                    <a:pt x="235" y="125"/>
                  </a:lnTo>
                  <a:lnTo>
                    <a:pt x="235" y="127"/>
                  </a:lnTo>
                  <a:lnTo>
                    <a:pt x="231" y="128"/>
                  </a:lnTo>
                  <a:lnTo>
                    <a:pt x="231" y="130"/>
                  </a:lnTo>
                  <a:lnTo>
                    <a:pt x="230" y="130"/>
                  </a:lnTo>
                  <a:lnTo>
                    <a:pt x="230" y="131"/>
                  </a:lnTo>
                  <a:lnTo>
                    <a:pt x="230" y="133"/>
                  </a:lnTo>
                  <a:lnTo>
                    <a:pt x="228" y="134"/>
                  </a:lnTo>
                  <a:lnTo>
                    <a:pt x="227" y="136"/>
                  </a:lnTo>
                  <a:lnTo>
                    <a:pt x="228" y="138"/>
                  </a:lnTo>
                  <a:lnTo>
                    <a:pt x="228" y="139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27" y="144"/>
                  </a:lnTo>
                  <a:lnTo>
                    <a:pt x="227" y="145"/>
                  </a:lnTo>
                  <a:lnTo>
                    <a:pt x="227" y="147"/>
                  </a:lnTo>
                  <a:lnTo>
                    <a:pt x="225" y="149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3"/>
                  </a:lnTo>
                  <a:lnTo>
                    <a:pt x="225" y="155"/>
                  </a:lnTo>
                  <a:lnTo>
                    <a:pt x="224" y="155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2" y="160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2" y="166"/>
                  </a:lnTo>
                  <a:lnTo>
                    <a:pt x="222" y="168"/>
                  </a:lnTo>
                  <a:lnTo>
                    <a:pt x="224" y="174"/>
                  </a:lnTo>
                  <a:lnTo>
                    <a:pt x="222" y="174"/>
                  </a:lnTo>
                  <a:lnTo>
                    <a:pt x="222" y="175"/>
                  </a:lnTo>
                  <a:lnTo>
                    <a:pt x="220" y="175"/>
                  </a:lnTo>
                  <a:lnTo>
                    <a:pt x="220" y="175"/>
                  </a:lnTo>
                  <a:lnTo>
                    <a:pt x="219" y="175"/>
                  </a:lnTo>
                  <a:lnTo>
                    <a:pt x="219" y="179"/>
                  </a:lnTo>
                  <a:lnTo>
                    <a:pt x="217" y="185"/>
                  </a:lnTo>
                  <a:lnTo>
                    <a:pt x="217" y="186"/>
                  </a:lnTo>
                  <a:lnTo>
                    <a:pt x="219" y="188"/>
                  </a:lnTo>
                  <a:lnTo>
                    <a:pt x="219" y="190"/>
                  </a:lnTo>
                  <a:lnTo>
                    <a:pt x="219" y="191"/>
                  </a:lnTo>
                  <a:lnTo>
                    <a:pt x="219" y="193"/>
                  </a:lnTo>
                  <a:lnTo>
                    <a:pt x="219" y="194"/>
                  </a:lnTo>
                  <a:lnTo>
                    <a:pt x="219" y="194"/>
                  </a:lnTo>
                  <a:lnTo>
                    <a:pt x="217" y="194"/>
                  </a:lnTo>
                  <a:lnTo>
                    <a:pt x="219" y="197"/>
                  </a:lnTo>
                  <a:lnTo>
                    <a:pt x="219" y="199"/>
                  </a:lnTo>
                  <a:lnTo>
                    <a:pt x="220" y="201"/>
                  </a:lnTo>
                  <a:lnTo>
                    <a:pt x="228" y="205"/>
                  </a:lnTo>
                  <a:lnTo>
                    <a:pt x="231" y="207"/>
                  </a:lnTo>
                  <a:lnTo>
                    <a:pt x="235" y="210"/>
                  </a:lnTo>
                  <a:lnTo>
                    <a:pt x="238" y="212"/>
                  </a:lnTo>
                  <a:lnTo>
                    <a:pt x="238" y="215"/>
                  </a:lnTo>
                  <a:lnTo>
                    <a:pt x="235" y="218"/>
                  </a:lnTo>
                  <a:lnTo>
                    <a:pt x="235" y="221"/>
                  </a:lnTo>
                  <a:lnTo>
                    <a:pt x="235" y="223"/>
                  </a:lnTo>
                  <a:lnTo>
                    <a:pt x="236" y="226"/>
                  </a:lnTo>
                  <a:lnTo>
                    <a:pt x="239" y="227"/>
                  </a:lnTo>
                  <a:lnTo>
                    <a:pt x="241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35"/>
                  </a:lnTo>
                  <a:lnTo>
                    <a:pt x="244" y="237"/>
                  </a:lnTo>
                  <a:lnTo>
                    <a:pt x="244" y="238"/>
                  </a:lnTo>
                  <a:lnTo>
                    <a:pt x="238" y="246"/>
                  </a:lnTo>
                  <a:lnTo>
                    <a:pt x="235" y="251"/>
                  </a:lnTo>
                  <a:lnTo>
                    <a:pt x="233" y="254"/>
                  </a:lnTo>
                  <a:lnTo>
                    <a:pt x="231" y="257"/>
                  </a:lnTo>
                  <a:lnTo>
                    <a:pt x="230" y="259"/>
                  </a:lnTo>
                  <a:lnTo>
                    <a:pt x="222" y="264"/>
                  </a:lnTo>
                  <a:lnTo>
                    <a:pt x="211" y="267"/>
                  </a:lnTo>
                  <a:lnTo>
                    <a:pt x="202" y="270"/>
                  </a:lnTo>
                  <a:lnTo>
                    <a:pt x="198" y="270"/>
                  </a:lnTo>
                  <a:lnTo>
                    <a:pt x="183" y="271"/>
                  </a:lnTo>
                  <a:lnTo>
                    <a:pt x="181" y="273"/>
                  </a:lnTo>
                  <a:lnTo>
                    <a:pt x="176" y="271"/>
                  </a:lnTo>
                  <a:lnTo>
                    <a:pt x="173" y="273"/>
                  </a:lnTo>
                  <a:lnTo>
                    <a:pt x="170" y="271"/>
                  </a:lnTo>
                  <a:lnTo>
                    <a:pt x="167" y="271"/>
                  </a:lnTo>
                  <a:lnTo>
                    <a:pt x="165" y="270"/>
                  </a:lnTo>
                  <a:lnTo>
                    <a:pt x="162" y="270"/>
                  </a:lnTo>
                  <a:lnTo>
                    <a:pt x="162" y="270"/>
                  </a:lnTo>
                  <a:lnTo>
                    <a:pt x="164" y="273"/>
                  </a:lnTo>
                  <a:lnTo>
                    <a:pt x="162" y="275"/>
                  </a:lnTo>
                  <a:lnTo>
                    <a:pt x="164" y="276"/>
                  </a:lnTo>
                  <a:lnTo>
                    <a:pt x="164" y="276"/>
                  </a:lnTo>
                  <a:lnTo>
                    <a:pt x="165" y="278"/>
                  </a:lnTo>
                  <a:lnTo>
                    <a:pt x="167" y="279"/>
                  </a:lnTo>
                  <a:lnTo>
                    <a:pt x="165" y="279"/>
                  </a:lnTo>
                  <a:lnTo>
                    <a:pt x="165" y="279"/>
                  </a:lnTo>
                  <a:lnTo>
                    <a:pt x="167" y="281"/>
                  </a:lnTo>
                  <a:lnTo>
                    <a:pt x="167" y="283"/>
                  </a:lnTo>
                  <a:lnTo>
                    <a:pt x="165" y="287"/>
                  </a:lnTo>
                  <a:lnTo>
                    <a:pt x="164" y="287"/>
                  </a:lnTo>
                  <a:lnTo>
                    <a:pt x="164" y="287"/>
                  </a:lnTo>
                  <a:lnTo>
                    <a:pt x="162" y="289"/>
                  </a:lnTo>
                  <a:lnTo>
                    <a:pt x="162" y="294"/>
                  </a:lnTo>
                  <a:lnTo>
                    <a:pt x="161" y="295"/>
                  </a:lnTo>
                  <a:lnTo>
                    <a:pt x="162" y="297"/>
                  </a:lnTo>
                  <a:lnTo>
                    <a:pt x="164" y="301"/>
                  </a:lnTo>
                  <a:lnTo>
                    <a:pt x="164" y="303"/>
                  </a:lnTo>
                  <a:lnTo>
                    <a:pt x="162" y="305"/>
                  </a:lnTo>
                  <a:lnTo>
                    <a:pt x="156" y="308"/>
                  </a:lnTo>
                  <a:lnTo>
                    <a:pt x="154" y="308"/>
                  </a:lnTo>
                  <a:lnTo>
                    <a:pt x="149" y="309"/>
                  </a:lnTo>
                  <a:lnTo>
                    <a:pt x="145" y="309"/>
                  </a:lnTo>
                  <a:lnTo>
                    <a:pt x="142" y="309"/>
                  </a:lnTo>
                  <a:lnTo>
                    <a:pt x="137" y="306"/>
                  </a:lnTo>
                  <a:lnTo>
                    <a:pt x="134" y="305"/>
                  </a:lnTo>
                  <a:lnTo>
                    <a:pt x="129" y="305"/>
                  </a:lnTo>
                  <a:lnTo>
                    <a:pt x="126" y="303"/>
                  </a:lnTo>
                  <a:lnTo>
                    <a:pt x="127" y="303"/>
                  </a:lnTo>
                  <a:lnTo>
                    <a:pt x="127" y="303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3" y="303"/>
                  </a:lnTo>
                  <a:lnTo>
                    <a:pt x="123" y="305"/>
                  </a:lnTo>
                  <a:lnTo>
                    <a:pt x="123" y="306"/>
                  </a:lnTo>
                  <a:lnTo>
                    <a:pt x="121" y="308"/>
                  </a:lnTo>
                  <a:lnTo>
                    <a:pt x="123" y="311"/>
                  </a:lnTo>
                  <a:lnTo>
                    <a:pt x="124" y="316"/>
                  </a:lnTo>
                  <a:lnTo>
                    <a:pt x="124" y="319"/>
                  </a:lnTo>
                  <a:lnTo>
                    <a:pt x="123" y="323"/>
                  </a:lnTo>
                  <a:lnTo>
                    <a:pt x="124" y="325"/>
                  </a:lnTo>
                  <a:lnTo>
                    <a:pt x="126" y="327"/>
                  </a:lnTo>
                  <a:lnTo>
                    <a:pt x="129" y="328"/>
                  </a:lnTo>
                  <a:lnTo>
                    <a:pt x="129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30"/>
                  </a:lnTo>
                  <a:lnTo>
                    <a:pt x="131" y="331"/>
                  </a:lnTo>
                  <a:lnTo>
                    <a:pt x="132" y="331"/>
                  </a:lnTo>
                  <a:lnTo>
                    <a:pt x="135" y="331"/>
                  </a:lnTo>
                  <a:lnTo>
                    <a:pt x="137" y="331"/>
                  </a:lnTo>
                  <a:lnTo>
                    <a:pt x="137" y="330"/>
                  </a:lnTo>
                  <a:lnTo>
                    <a:pt x="138" y="328"/>
                  </a:lnTo>
                  <a:lnTo>
                    <a:pt x="135" y="328"/>
                  </a:lnTo>
                  <a:lnTo>
                    <a:pt x="135" y="328"/>
                  </a:lnTo>
                  <a:lnTo>
                    <a:pt x="137" y="327"/>
                  </a:lnTo>
                  <a:lnTo>
                    <a:pt x="140" y="327"/>
                  </a:lnTo>
                  <a:lnTo>
                    <a:pt x="142" y="325"/>
                  </a:lnTo>
                  <a:lnTo>
                    <a:pt x="143" y="327"/>
                  </a:lnTo>
                  <a:lnTo>
                    <a:pt x="143" y="327"/>
                  </a:lnTo>
                  <a:lnTo>
                    <a:pt x="143" y="328"/>
                  </a:lnTo>
                  <a:lnTo>
                    <a:pt x="145" y="331"/>
                  </a:lnTo>
                  <a:lnTo>
                    <a:pt x="145" y="333"/>
                  </a:lnTo>
                  <a:lnTo>
                    <a:pt x="145" y="336"/>
                  </a:lnTo>
                  <a:lnTo>
                    <a:pt x="143" y="336"/>
                  </a:lnTo>
                  <a:lnTo>
                    <a:pt x="143" y="338"/>
                  </a:lnTo>
                  <a:lnTo>
                    <a:pt x="138" y="339"/>
                  </a:lnTo>
                  <a:lnTo>
                    <a:pt x="137" y="339"/>
                  </a:lnTo>
                  <a:lnTo>
                    <a:pt x="135" y="338"/>
                  </a:lnTo>
                  <a:lnTo>
                    <a:pt x="135" y="335"/>
                  </a:lnTo>
                  <a:lnTo>
                    <a:pt x="134" y="333"/>
                  </a:lnTo>
                  <a:lnTo>
                    <a:pt x="132" y="333"/>
                  </a:lnTo>
                  <a:lnTo>
                    <a:pt x="129" y="333"/>
                  </a:lnTo>
                  <a:lnTo>
                    <a:pt x="127" y="335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9" y="339"/>
                  </a:lnTo>
                  <a:lnTo>
                    <a:pt x="132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2" y="342"/>
                  </a:lnTo>
                  <a:lnTo>
                    <a:pt x="129" y="344"/>
                  </a:lnTo>
                  <a:lnTo>
                    <a:pt x="126" y="344"/>
                  </a:lnTo>
                  <a:lnTo>
                    <a:pt x="124" y="346"/>
                  </a:lnTo>
                  <a:lnTo>
                    <a:pt x="121" y="350"/>
                  </a:lnTo>
                  <a:lnTo>
                    <a:pt x="121" y="352"/>
                  </a:lnTo>
                  <a:lnTo>
                    <a:pt x="120" y="352"/>
                  </a:lnTo>
                  <a:lnTo>
                    <a:pt x="120" y="355"/>
                  </a:lnTo>
                  <a:lnTo>
                    <a:pt x="121" y="360"/>
                  </a:lnTo>
                  <a:lnTo>
                    <a:pt x="120" y="361"/>
                  </a:lnTo>
                  <a:lnTo>
                    <a:pt x="120" y="363"/>
                  </a:lnTo>
                  <a:lnTo>
                    <a:pt x="120" y="364"/>
                  </a:lnTo>
                  <a:lnTo>
                    <a:pt x="120" y="368"/>
                  </a:lnTo>
                  <a:lnTo>
                    <a:pt x="115" y="371"/>
                  </a:lnTo>
                  <a:lnTo>
                    <a:pt x="113" y="372"/>
                  </a:lnTo>
                  <a:lnTo>
                    <a:pt x="115" y="374"/>
                  </a:lnTo>
                  <a:lnTo>
                    <a:pt x="115" y="375"/>
                  </a:lnTo>
                  <a:lnTo>
                    <a:pt x="115" y="377"/>
                  </a:lnTo>
                  <a:lnTo>
                    <a:pt x="113" y="377"/>
                  </a:lnTo>
                  <a:lnTo>
                    <a:pt x="107" y="375"/>
                  </a:lnTo>
                  <a:lnTo>
                    <a:pt x="105" y="377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1" y="380"/>
                  </a:lnTo>
                  <a:lnTo>
                    <a:pt x="97" y="380"/>
                  </a:lnTo>
                  <a:lnTo>
                    <a:pt x="96" y="382"/>
                  </a:lnTo>
                  <a:lnTo>
                    <a:pt x="91" y="386"/>
                  </a:lnTo>
                  <a:lnTo>
                    <a:pt x="90" y="390"/>
                  </a:lnTo>
                  <a:lnTo>
                    <a:pt x="86" y="394"/>
                  </a:lnTo>
                  <a:lnTo>
                    <a:pt x="86" y="396"/>
                  </a:lnTo>
                  <a:lnTo>
                    <a:pt x="86" y="398"/>
                  </a:lnTo>
                  <a:lnTo>
                    <a:pt x="86" y="399"/>
                  </a:lnTo>
                  <a:lnTo>
                    <a:pt x="86" y="401"/>
                  </a:lnTo>
                  <a:lnTo>
                    <a:pt x="88" y="402"/>
                  </a:lnTo>
                  <a:lnTo>
                    <a:pt x="90" y="404"/>
                  </a:lnTo>
                  <a:lnTo>
                    <a:pt x="99" y="413"/>
                  </a:lnTo>
                  <a:lnTo>
                    <a:pt x="101" y="413"/>
                  </a:lnTo>
                  <a:lnTo>
                    <a:pt x="110" y="415"/>
                  </a:lnTo>
                  <a:lnTo>
                    <a:pt x="112" y="415"/>
                  </a:lnTo>
                  <a:lnTo>
                    <a:pt x="113" y="416"/>
                  </a:lnTo>
                  <a:lnTo>
                    <a:pt x="113" y="418"/>
                  </a:lnTo>
                  <a:lnTo>
                    <a:pt x="113" y="423"/>
                  </a:lnTo>
                  <a:lnTo>
                    <a:pt x="112" y="424"/>
                  </a:lnTo>
                  <a:lnTo>
                    <a:pt x="112" y="426"/>
                  </a:lnTo>
                  <a:lnTo>
                    <a:pt x="109" y="427"/>
                  </a:lnTo>
                  <a:lnTo>
                    <a:pt x="107" y="427"/>
                  </a:lnTo>
                  <a:lnTo>
                    <a:pt x="107" y="427"/>
                  </a:lnTo>
                  <a:lnTo>
                    <a:pt x="109" y="427"/>
                  </a:lnTo>
                  <a:lnTo>
                    <a:pt x="110" y="427"/>
                  </a:lnTo>
                  <a:lnTo>
                    <a:pt x="112" y="427"/>
                  </a:lnTo>
                  <a:lnTo>
                    <a:pt x="112" y="429"/>
                  </a:lnTo>
                  <a:lnTo>
                    <a:pt x="112" y="431"/>
                  </a:lnTo>
                  <a:lnTo>
                    <a:pt x="110" y="431"/>
                  </a:lnTo>
                  <a:lnTo>
                    <a:pt x="110" y="432"/>
                  </a:lnTo>
                  <a:lnTo>
                    <a:pt x="104" y="437"/>
                  </a:lnTo>
                  <a:lnTo>
                    <a:pt x="101" y="438"/>
                  </a:lnTo>
                  <a:lnTo>
                    <a:pt x="99" y="440"/>
                  </a:lnTo>
                  <a:lnTo>
                    <a:pt x="94" y="442"/>
                  </a:lnTo>
                  <a:lnTo>
                    <a:pt x="93" y="443"/>
                  </a:lnTo>
                  <a:lnTo>
                    <a:pt x="91" y="446"/>
                  </a:lnTo>
                  <a:lnTo>
                    <a:pt x="88" y="448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85" y="456"/>
                  </a:lnTo>
                  <a:lnTo>
                    <a:pt x="83" y="465"/>
                  </a:lnTo>
                  <a:lnTo>
                    <a:pt x="83" y="467"/>
                  </a:lnTo>
                  <a:lnTo>
                    <a:pt x="82" y="468"/>
                  </a:lnTo>
                  <a:lnTo>
                    <a:pt x="79" y="470"/>
                  </a:lnTo>
                  <a:lnTo>
                    <a:pt x="77" y="470"/>
                  </a:lnTo>
                  <a:lnTo>
                    <a:pt x="75" y="468"/>
                  </a:lnTo>
                  <a:lnTo>
                    <a:pt x="74" y="467"/>
                  </a:lnTo>
                  <a:lnTo>
                    <a:pt x="72" y="465"/>
                  </a:lnTo>
                  <a:lnTo>
                    <a:pt x="71" y="464"/>
                  </a:lnTo>
                  <a:lnTo>
                    <a:pt x="71" y="464"/>
                  </a:lnTo>
                  <a:lnTo>
                    <a:pt x="72" y="465"/>
                  </a:lnTo>
                  <a:lnTo>
                    <a:pt x="71" y="467"/>
                  </a:lnTo>
                  <a:lnTo>
                    <a:pt x="68" y="467"/>
                  </a:lnTo>
                  <a:lnTo>
                    <a:pt x="66" y="468"/>
                  </a:lnTo>
                  <a:lnTo>
                    <a:pt x="71" y="468"/>
                  </a:lnTo>
                  <a:lnTo>
                    <a:pt x="72" y="468"/>
                  </a:lnTo>
                  <a:lnTo>
                    <a:pt x="74" y="468"/>
                  </a:lnTo>
                  <a:lnTo>
                    <a:pt x="74" y="470"/>
                  </a:lnTo>
                  <a:lnTo>
                    <a:pt x="75" y="472"/>
                  </a:lnTo>
                  <a:lnTo>
                    <a:pt x="74" y="472"/>
                  </a:lnTo>
                  <a:lnTo>
                    <a:pt x="72" y="472"/>
                  </a:lnTo>
                  <a:lnTo>
                    <a:pt x="71" y="473"/>
                  </a:lnTo>
                  <a:lnTo>
                    <a:pt x="68" y="475"/>
                  </a:lnTo>
                  <a:lnTo>
                    <a:pt x="66" y="478"/>
                  </a:lnTo>
                  <a:lnTo>
                    <a:pt x="64" y="479"/>
                  </a:lnTo>
                  <a:lnTo>
                    <a:pt x="64" y="483"/>
                  </a:lnTo>
                  <a:lnTo>
                    <a:pt x="64" y="484"/>
                  </a:lnTo>
                  <a:lnTo>
                    <a:pt x="63" y="486"/>
                  </a:lnTo>
                  <a:lnTo>
                    <a:pt x="61" y="487"/>
                  </a:lnTo>
                  <a:lnTo>
                    <a:pt x="61" y="487"/>
                  </a:lnTo>
                  <a:lnTo>
                    <a:pt x="63" y="487"/>
                  </a:lnTo>
                  <a:lnTo>
                    <a:pt x="63" y="487"/>
                  </a:lnTo>
                  <a:lnTo>
                    <a:pt x="64" y="489"/>
                  </a:lnTo>
                  <a:lnTo>
                    <a:pt x="66" y="492"/>
                  </a:lnTo>
                  <a:lnTo>
                    <a:pt x="66" y="495"/>
                  </a:lnTo>
                  <a:lnTo>
                    <a:pt x="66" y="497"/>
                  </a:lnTo>
                  <a:lnTo>
                    <a:pt x="66" y="497"/>
                  </a:lnTo>
                  <a:lnTo>
                    <a:pt x="63" y="498"/>
                  </a:lnTo>
                  <a:lnTo>
                    <a:pt x="61" y="498"/>
                  </a:lnTo>
                  <a:lnTo>
                    <a:pt x="60" y="498"/>
                  </a:lnTo>
                  <a:lnTo>
                    <a:pt x="60" y="498"/>
                  </a:lnTo>
                  <a:lnTo>
                    <a:pt x="61" y="498"/>
                  </a:lnTo>
                  <a:lnTo>
                    <a:pt x="64" y="500"/>
                  </a:lnTo>
                  <a:lnTo>
                    <a:pt x="66" y="498"/>
                  </a:lnTo>
                  <a:lnTo>
                    <a:pt x="68" y="500"/>
                  </a:lnTo>
                  <a:lnTo>
                    <a:pt x="68" y="500"/>
                  </a:lnTo>
                  <a:lnTo>
                    <a:pt x="71" y="506"/>
                  </a:lnTo>
                  <a:lnTo>
                    <a:pt x="74" y="509"/>
                  </a:lnTo>
                  <a:lnTo>
                    <a:pt x="75" y="513"/>
                  </a:lnTo>
                  <a:lnTo>
                    <a:pt x="74" y="513"/>
                  </a:lnTo>
                  <a:lnTo>
                    <a:pt x="74" y="511"/>
                  </a:lnTo>
                  <a:lnTo>
                    <a:pt x="72" y="511"/>
                  </a:lnTo>
                  <a:lnTo>
                    <a:pt x="71" y="511"/>
                  </a:lnTo>
                  <a:lnTo>
                    <a:pt x="68" y="509"/>
                  </a:lnTo>
                  <a:lnTo>
                    <a:pt x="63" y="509"/>
                  </a:lnTo>
                  <a:lnTo>
                    <a:pt x="60" y="509"/>
                  </a:lnTo>
                  <a:lnTo>
                    <a:pt x="56" y="508"/>
                  </a:lnTo>
                  <a:lnTo>
                    <a:pt x="52" y="506"/>
                  </a:lnTo>
                  <a:lnTo>
                    <a:pt x="45" y="506"/>
                  </a:lnTo>
                  <a:lnTo>
                    <a:pt x="38" y="506"/>
                  </a:lnTo>
                  <a:lnTo>
                    <a:pt x="31" y="506"/>
                  </a:lnTo>
                  <a:lnTo>
                    <a:pt x="27" y="506"/>
                  </a:lnTo>
                  <a:lnTo>
                    <a:pt x="23" y="506"/>
                  </a:lnTo>
                  <a:lnTo>
                    <a:pt x="23" y="505"/>
                  </a:lnTo>
                  <a:lnTo>
                    <a:pt x="23" y="503"/>
                  </a:lnTo>
                  <a:lnTo>
                    <a:pt x="22" y="503"/>
                  </a:lnTo>
                  <a:lnTo>
                    <a:pt x="20" y="502"/>
                  </a:lnTo>
                  <a:lnTo>
                    <a:pt x="19" y="500"/>
                  </a:lnTo>
                  <a:lnTo>
                    <a:pt x="19" y="498"/>
                  </a:lnTo>
                  <a:lnTo>
                    <a:pt x="17" y="497"/>
                  </a:lnTo>
                  <a:lnTo>
                    <a:pt x="17" y="495"/>
                  </a:lnTo>
                  <a:lnTo>
                    <a:pt x="19" y="492"/>
                  </a:lnTo>
                  <a:lnTo>
                    <a:pt x="19" y="490"/>
                  </a:lnTo>
                  <a:lnTo>
                    <a:pt x="17" y="490"/>
                  </a:lnTo>
                  <a:lnTo>
                    <a:pt x="17" y="489"/>
                  </a:lnTo>
                  <a:lnTo>
                    <a:pt x="17" y="487"/>
                  </a:lnTo>
                  <a:lnTo>
                    <a:pt x="19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19" y="481"/>
                  </a:lnTo>
                  <a:lnTo>
                    <a:pt x="17" y="479"/>
                  </a:lnTo>
                  <a:lnTo>
                    <a:pt x="17" y="479"/>
                  </a:lnTo>
                  <a:lnTo>
                    <a:pt x="15" y="479"/>
                  </a:lnTo>
                  <a:lnTo>
                    <a:pt x="14" y="479"/>
                  </a:lnTo>
                  <a:lnTo>
                    <a:pt x="11" y="479"/>
                  </a:lnTo>
                  <a:lnTo>
                    <a:pt x="11" y="481"/>
                  </a:lnTo>
                  <a:lnTo>
                    <a:pt x="9" y="481"/>
                  </a:lnTo>
                  <a:lnTo>
                    <a:pt x="8" y="483"/>
                  </a:lnTo>
                  <a:lnTo>
                    <a:pt x="6" y="483"/>
                  </a:lnTo>
                  <a:lnTo>
                    <a:pt x="6" y="481"/>
                  </a:lnTo>
                  <a:lnTo>
                    <a:pt x="6" y="479"/>
                  </a:lnTo>
                  <a:lnTo>
                    <a:pt x="4" y="478"/>
                  </a:lnTo>
                  <a:lnTo>
                    <a:pt x="4" y="476"/>
                  </a:lnTo>
                  <a:lnTo>
                    <a:pt x="4" y="475"/>
                  </a:lnTo>
                  <a:lnTo>
                    <a:pt x="3" y="472"/>
                  </a:lnTo>
                  <a:lnTo>
                    <a:pt x="1" y="470"/>
                  </a:lnTo>
                  <a:lnTo>
                    <a:pt x="1" y="468"/>
                  </a:lnTo>
                  <a:lnTo>
                    <a:pt x="1" y="467"/>
                  </a:lnTo>
                  <a:lnTo>
                    <a:pt x="1" y="464"/>
                  </a:lnTo>
                  <a:lnTo>
                    <a:pt x="1" y="462"/>
                  </a:lnTo>
                  <a:lnTo>
                    <a:pt x="0" y="461"/>
                  </a:lnTo>
                  <a:lnTo>
                    <a:pt x="0" y="457"/>
                  </a:lnTo>
                  <a:lnTo>
                    <a:pt x="1" y="457"/>
                  </a:lnTo>
                  <a:lnTo>
                    <a:pt x="1" y="456"/>
                  </a:lnTo>
                  <a:lnTo>
                    <a:pt x="6" y="454"/>
                  </a:lnTo>
                  <a:lnTo>
                    <a:pt x="6" y="453"/>
                  </a:lnTo>
                  <a:lnTo>
                    <a:pt x="8" y="451"/>
                  </a:lnTo>
                  <a:lnTo>
                    <a:pt x="8" y="450"/>
                  </a:lnTo>
                  <a:lnTo>
                    <a:pt x="9" y="450"/>
                  </a:lnTo>
                  <a:lnTo>
                    <a:pt x="11" y="448"/>
                  </a:lnTo>
                  <a:lnTo>
                    <a:pt x="12" y="448"/>
                  </a:lnTo>
                  <a:lnTo>
                    <a:pt x="14" y="446"/>
                  </a:lnTo>
                  <a:lnTo>
                    <a:pt x="14" y="445"/>
                  </a:lnTo>
                  <a:lnTo>
                    <a:pt x="14" y="445"/>
                  </a:lnTo>
                  <a:lnTo>
                    <a:pt x="14" y="443"/>
                  </a:lnTo>
                  <a:lnTo>
                    <a:pt x="14" y="440"/>
                  </a:lnTo>
                  <a:lnTo>
                    <a:pt x="14" y="440"/>
                  </a:lnTo>
                  <a:lnTo>
                    <a:pt x="15" y="438"/>
                  </a:lnTo>
                  <a:lnTo>
                    <a:pt x="17" y="437"/>
                  </a:lnTo>
                  <a:lnTo>
                    <a:pt x="19" y="435"/>
                  </a:lnTo>
                  <a:lnTo>
                    <a:pt x="19" y="432"/>
                  </a:lnTo>
                  <a:lnTo>
                    <a:pt x="17" y="431"/>
                  </a:lnTo>
                  <a:lnTo>
                    <a:pt x="15" y="431"/>
                  </a:lnTo>
                  <a:lnTo>
                    <a:pt x="15" y="429"/>
                  </a:lnTo>
                  <a:lnTo>
                    <a:pt x="15" y="427"/>
                  </a:lnTo>
                  <a:lnTo>
                    <a:pt x="17" y="424"/>
                  </a:lnTo>
                  <a:lnTo>
                    <a:pt x="19" y="423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2" y="418"/>
                  </a:lnTo>
                  <a:lnTo>
                    <a:pt x="22" y="416"/>
                  </a:lnTo>
                  <a:lnTo>
                    <a:pt x="23" y="416"/>
                  </a:lnTo>
                  <a:lnTo>
                    <a:pt x="25" y="416"/>
                  </a:lnTo>
                  <a:lnTo>
                    <a:pt x="25" y="415"/>
                  </a:lnTo>
                  <a:lnTo>
                    <a:pt x="23" y="413"/>
                  </a:lnTo>
                  <a:lnTo>
                    <a:pt x="23" y="413"/>
                  </a:lnTo>
                  <a:lnTo>
                    <a:pt x="23" y="412"/>
                  </a:lnTo>
                  <a:lnTo>
                    <a:pt x="23" y="410"/>
                  </a:lnTo>
                  <a:lnTo>
                    <a:pt x="25" y="409"/>
                  </a:lnTo>
                  <a:lnTo>
                    <a:pt x="27" y="407"/>
                  </a:lnTo>
                  <a:lnTo>
                    <a:pt x="27" y="405"/>
                  </a:lnTo>
                  <a:lnTo>
                    <a:pt x="28" y="405"/>
                  </a:lnTo>
                  <a:lnTo>
                    <a:pt x="27" y="402"/>
                  </a:lnTo>
                  <a:lnTo>
                    <a:pt x="27" y="401"/>
                  </a:lnTo>
                  <a:lnTo>
                    <a:pt x="27" y="399"/>
                  </a:lnTo>
                  <a:lnTo>
                    <a:pt x="25" y="398"/>
                  </a:lnTo>
                  <a:lnTo>
                    <a:pt x="25" y="398"/>
                  </a:lnTo>
                  <a:lnTo>
                    <a:pt x="25" y="396"/>
                  </a:lnTo>
                  <a:lnTo>
                    <a:pt x="28" y="394"/>
                  </a:lnTo>
                  <a:lnTo>
                    <a:pt x="28" y="393"/>
                  </a:lnTo>
                  <a:lnTo>
                    <a:pt x="28" y="393"/>
                  </a:lnTo>
                  <a:lnTo>
                    <a:pt x="27" y="391"/>
                  </a:lnTo>
                  <a:lnTo>
                    <a:pt x="27" y="390"/>
                  </a:lnTo>
                  <a:lnTo>
                    <a:pt x="27" y="386"/>
                  </a:lnTo>
                  <a:lnTo>
                    <a:pt x="28" y="386"/>
                  </a:lnTo>
                  <a:lnTo>
                    <a:pt x="30" y="385"/>
                  </a:lnTo>
                  <a:lnTo>
                    <a:pt x="30" y="385"/>
                  </a:lnTo>
                  <a:lnTo>
                    <a:pt x="33" y="382"/>
                  </a:lnTo>
                  <a:lnTo>
                    <a:pt x="33" y="380"/>
                  </a:lnTo>
                  <a:lnTo>
                    <a:pt x="31" y="380"/>
                  </a:lnTo>
                  <a:lnTo>
                    <a:pt x="30" y="377"/>
                  </a:lnTo>
                  <a:lnTo>
                    <a:pt x="28" y="375"/>
                  </a:lnTo>
                  <a:lnTo>
                    <a:pt x="25" y="375"/>
                  </a:lnTo>
                  <a:lnTo>
                    <a:pt x="22" y="375"/>
                  </a:lnTo>
                  <a:lnTo>
                    <a:pt x="22" y="374"/>
                  </a:lnTo>
                  <a:lnTo>
                    <a:pt x="22" y="372"/>
                  </a:lnTo>
                  <a:lnTo>
                    <a:pt x="23" y="372"/>
                  </a:lnTo>
                  <a:lnTo>
                    <a:pt x="27" y="372"/>
                  </a:lnTo>
                  <a:lnTo>
                    <a:pt x="28" y="372"/>
                  </a:lnTo>
                  <a:lnTo>
                    <a:pt x="30" y="372"/>
                  </a:lnTo>
                  <a:lnTo>
                    <a:pt x="31" y="372"/>
                  </a:lnTo>
                  <a:lnTo>
                    <a:pt x="33" y="372"/>
                  </a:lnTo>
                  <a:lnTo>
                    <a:pt x="34" y="372"/>
                  </a:lnTo>
                  <a:lnTo>
                    <a:pt x="34" y="369"/>
                  </a:lnTo>
                  <a:lnTo>
                    <a:pt x="34" y="369"/>
                  </a:lnTo>
                  <a:lnTo>
                    <a:pt x="36" y="368"/>
                  </a:lnTo>
                  <a:lnTo>
                    <a:pt x="34" y="366"/>
                  </a:lnTo>
                  <a:lnTo>
                    <a:pt x="33" y="366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5" y="363"/>
                  </a:lnTo>
                  <a:lnTo>
                    <a:pt x="25" y="361"/>
                  </a:lnTo>
                  <a:lnTo>
                    <a:pt x="25" y="361"/>
                  </a:lnTo>
                  <a:lnTo>
                    <a:pt x="27" y="360"/>
                  </a:lnTo>
                  <a:lnTo>
                    <a:pt x="27" y="358"/>
                  </a:lnTo>
                  <a:lnTo>
                    <a:pt x="28" y="358"/>
                  </a:lnTo>
                  <a:lnTo>
                    <a:pt x="27" y="357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2"/>
                  </a:lnTo>
                  <a:lnTo>
                    <a:pt x="27" y="352"/>
                  </a:lnTo>
                  <a:lnTo>
                    <a:pt x="25" y="350"/>
                  </a:lnTo>
                  <a:lnTo>
                    <a:pt x="25" y="349"/>
                  </a:lnTo>
                  <a:lnTo>
                    <a:pt x="25" y="347"/>
                  </a:lnTo>
                  <a:lnTo>
                    <a:pt x="25" y="347"/>
                  </a:lnTo>
                  <a:lnTo>
                    <a:pt x="27" y="346"/>
                  </a:lnTo>
                  <a:lnTo>
                    <a:pt x="27" y="346"/>
                  </a:lnTo>
                  <a:lnTo>
                    <a:pt x="27" y="344"/>
                  </a:lnTo>
                  <a:lnTo>
                    <a:pt x="25" y="344"/>
                  </a:lnTo>
                  <a:lnTo>
                    <a:pt x="22" y="342"/>
                  </a:lnTo>
                  <a:lnTo>
                    <a:pt x="22" y="342"/>
                  </a:lnTo>
                  <a:lnTo>
                    <a:pt x="20" y="341"/>
                  </a:lnTo>
                  <a:lnTo>
                    <a:pt x="22" y="338"/>
                  </a:lnTo>
                  <a:lnTo>
                    <a:pt x="22" y="335"/>
                  </a:lnTo>
                  <a:lnTo>
                    <a:pt x="20" y="335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8"/>
                  </a:lnTo>
                  <a:lnTo>
                    <a:pt x="22" y="328"/>
                  </a:lnTo>
                  <a:lnTo>
                    <a:pt x="22" y="327"/>
                  </a:lnTo>
                  <a:lnTo>
                    <a:pt x="22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5" y="327"/>
                  </a:lnTo>
                  <a:lnTo>
                    <a:pt x="27" y="325"/>
                  </a:lnTo>
                  <a:lnTo>
                    <a:pt x="27" y="325"/>
                  </a:lnTo>
                  <a:lnTo>
                    <a:pt x="27" y="323"/>
                  </a:lnTo>
                  <a:lnTo>
                    <a:pt x="25" y="320"/>
                  </a:lnTo>
                  <a:lnTo>
                    <a:pt x="25" y="317"/>
                  </a:lnTo>
                  <a:lnTo>
                    <a:pt x="25" y="317"/>
                  </a:lnTo>
                  <a:lnTo>
                    <a:pt x="25" y="316"/>
                  </a:lnTo>
                  <a:lnTo>
                    <a:pt x="25" y="314"/>
                  </a:lnTo>
                  <a:lnTo>
                    <a:pt x="25" y="311"/>
                  </a:lnTo>
                  <a:lnTo>
                    <a:pt x="25" y="306"/>
                  </a:lnTo>
                  <a:lnTo>
                    <a:pt x="25" y="305"/>
                  </a:lnTo>
                  <a:lnTo>
                    <a:pt x="23" y="303"/>
                  </a:lnTo>
                  <a:lnTo>
                    <a:pt x="23" y="301"/>
                  </a:lnTo>
                  <a:lnTo>
                    <a:pt x="25" y="300"/>
                  </a:lnTo>
                  <a:lnTo>
                    <a:pt x="25" y="298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8" y="295"/>
                  </a:lnTo>
                  <a:lnTo>
                    <a:pt x="27" y="295"/>
                  </a:lnTo>
                  <a:lnTo>
                    <a:pt x="27" y="294"/>
                  </a:lnTo>
                  <a:lnTo>
                    <a:pt x="25" y="292"/>
                  </a:lnTo>
                  <a:lnTo>
                    <a:pt x="27" y="292"/>
                  </a:lnTo>
                  <a:lnTo>
                    <a:pt x="27" y="290"/>
                  </a:lnTo>
                  <a:lnTo>
                    <a:pt x="27" y="290"/>
                  </a:lnTo>
                  <a:lnTo>
                    <a:pt x="28" y="290"/>
                  </a:lnTo>
                  <a:lnTo>
                    <a:pt x="28" y="289"/>
                  </a:lnTo>
                  <a:lnTo>
                    <a:pt x="28" y="287"/>
                  </a:lnTo>
                  <a:lnTo>
                    <a:pt x="28" y="287"/>
                  </a:lnTo>
                  <a:lnTo>
                    <a:pt x="28" y="284"/>
                  </a:lnTo>
                  <a:lnTo>
                    <a:pt x="27" y="283"/>
                  </a:lnTo>
                  <a:lnTo>
                    <a:pt x="28" y="283"/>
                  </a:lnTo>
                  <a:lnTo>
                    <a:pt x="28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1"/>
                  </a:lnTo>
                  <a:lnTo>
                    <a:pt x="30" y="281"/>
                  </a:lnTo>
                  <a:lnTo>
                    <a:pt x="31" y="279"/>
                  </a:lnTo>
                  <a:lnTo>
                    <a:pt x="31" y="278"/>
                  </a:lnTo>
                  <a:lnTo>
                    <a:pt x="31" y="276"/>
                  </a:lnTo>
                  <a:lnTo>
                    <a:pt x="31" y="273"/>
                  </a:lnTo>
                  <a:lnTo>
                    <a:pt x="31" y="271"/>
                  </a:lnTo>
                  <a:lnTo>
                    <a:pt x="33" y="271"/>
                  </a:lnTo>
                  <a:lnTo>
                    <a:pt x="33" y="270"/>
                  </a:lnTo>
                  <a:lnTo>
                    <a:pt x="34" y="270"/>
                  </a:lnTo>
                  <a:lnTo>
                    <a:pt x="36" y="268"/>
                  </a:lnTo>
                  <a:lnTo>
                    <a:pt x="38" y="268"/>
                  </a:lnTo>
                  <a:lnTo>
                    <a:pt x="39" y="267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4"/>
                  </a:lnTo>
                  <a:lnTo>
                    <a:pt x="38" y="264"/>
                  </a:lnTo>
                  <a:lnTo>
                    <a:pt x="38" y="260"/>
                  </a:lnTo>
                  <a:lnTo>
                    <a:pt x="38" y="259"/>
                  </a:lnTo>
                  <a:lnTo>
                    <a:pt x="38" y="256"/>
                  </a:lnTo>
                  <a:lnTo>
                    <a:pt x="36" y="254"/>
                  </a:lnTo>
                  <a:lnTo>
                    <a:pt x="34" y="253"/>
                  </a:lnTo>
                  <a:lnTo>
                    <a:pt x="34" y="249"/>
                  </a:lnTo>
                  <a:lnTo>
                    <a:pt x="34" y="248"/>
                  </a:lnTo>
                  <a:lnTo>
                    <a:pt x="36" y="246"/>
                  </a:lnTo>
                  <a:lnTo>
                    <a:pt x="34" y="246"/>
                  </a:lnTo>
                  <a:lnTo>
                    <a:pt x="34" y="245"/>
                  </a:lnTo>
                  <a:lnTo>
                    <a:pt x="34" y="243"/>
                  </a:lnTo>
                  <a:lnTo>
                    <a:pt x="36" y="242"/>
                  </a:lnTo>
                  <a:lnTo>
                    <a:pt x="36" y="240"/>
                  </a:lnTo>
                  <a:lnTo>
                    <a:pt x="34" y="238"/>
                  </a:lnTo>
                  <a:lnTo>
                    <a:pt x="34" y="237"/>
                  </a:lnTo>
                  <a:lnTo>
                    <a:pt x="34" y="235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6" y="232"/>
                  </a:lnTo>
                  <a:lnTo>
                    <a:pt x="36" y="231"/>
                  </a:lnTo>
                  <a:lnTo>
                    <a:pt x="38" y="231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7"/>
                  </a:lnTo>
                  <a:lnTo>
                    <a:pt x="42" y="226"/>
                  </a:lnTo>
                  <a:lnTo>
                    <a:pt x="44" y="226"/>
                  </a:lnTo>
                  <a:lnTo>
                    <a:pt x="45" y="224"/>
                  </a:lnTo>
                  <a:lnTo>
                    <a:pt x="45" y="224"/>
                  </a:lnTo>
                  <a:lnTo>
                    <a:pt x="45" y="223"/>
                  </a:lnTo>
                  <a:lnTo>
                    <a:pt x="45" y="221"/>
                  </a:lnTo>
                  <a:lnTo>
                    <a:pt x="47" y="219"/>
                  </a:lnTo>
                  <a:lnTo>
                    <a:pt x="45" y="216"/>
                  </a:lnTo>
                  <a:lnTo>
                    <a:pt x="45" y="21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2"/>
                  </a:lnTo>
                  <a:lnTo>
                    <a:pt x="44" y="212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45" y="210"/>
                  </a:lnTo>
                  <a:lnTo>
                    <a:pt x="45" y="208"/>
                  </a:lnTo>
                  <a:lnTo>
                    <a:pt x="47" y="205"/>
                  </a:lnTo>
                  <a:lnTo>
                    <a:pt x="47" y="204"/>
                  </a:lnTo>
                  <a:lnTo>
                    <a:pt x="47" y="202"/>
                  </a:lnTo>
                  <a:lnTo>
                    <a:pt x="47" y="202"/>
                  </a:lnTo>
                  <a:lnTo>
                    <a:pt x="49" y="201"/>
                  </a:lnTo>
                  <a:lnTo>
                    <a:pt x="49" y="19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50" y="196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3"/>
                  </a:lnTo>
                  <a:lnTo>
                    <a:pt x="53" y="191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3" y="183"/>
                  </a:lnTo>
                  <a:lnTo>
                    <a:pt x="55" y="182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3" y="179"/>
                  </a:lnTo>
                  <a:lnTo>
                    <a:pt x="52" y="179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4"/>
                  </a:lnTo>
                  <a:lnTo>
                    <a:pt x="52" y="174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0" y="171"/>
                  </a:lnTo>
                  <a:lnTo>
                    <a:pt x="49" y="168"/>
                  </a:lnTo>
                  <a:lnTo>
                    <a:pt x="50" y="166"/>
                  </a:lnTo>
                  <a:lnTo>
                    <a:pt x="49" y="164"/>
                  </a:lnTo>
                  <a:lnTo>
                    <a:pt x="49" y="163"/>
                  </a:lnTo>
                  <a:lnTo>
                    <a:pt x="47" y="163"/>
                  </a:lnTo>
                  <a:lnTo>
                    <a:pt x="47" y="161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5" y="155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49"/>
                  </a:lnTo>
                  <a:lnTo>
                    <a:pt x="44" y="147"/>
                  </a:lnTo>
                  <a:lnTo>
                    <a:pt x="44" y="145"/>
                  </a:lnTo>
                  <a:lnTo>
                    <a:pt x="44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7" y="144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47" y="141"/>
                  </a:lnTo>
                  <a:lnTo>
                    <a:pt x="47" y="139"/>
                  </a:lnTo>
                  <a:lnTo>
                    <a:pt x="49" y="138"/>
                  </a:lnTo>
                  <a:lnTo>
                    <a:pt x="49" y="134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0" y="131"/>
                  </a:lnTo>
                  <a:lnTo>
                    <a:pt x="50" y="133"/>
                  </a:lnTo>
                  <a:lnTo>
                    <a:pt x="52" y="131"/>
                  </a:lnTo>
                  <a:lnTo>
                    <a:pt x="53" y="131"/>
                  </a:lnTo>
                  <a:lnTo>
                    <a:pt x="53" y="130"/>
                  </a:lnTo>
                  <a:lnTo>
                    <a:pt x="53" y="130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2" y="128"/>
                  </a:lnTo>
                  <a:lnTo>
                    <a:pt x="53" y="127"/>
                  </a:lnTo>
                  <a:lnTo>
                    <a:pt x="53" y="125"/>
                  </a:lnTo>
                  <a:lnTo>
                    <a:pt x="53" y="123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3" y="112"/>
                  </a:lnTo>
                  <a:lnTo>
                    <a:pt x="55" y="112"/>
                  </a:lnTo>
                  <a:lnTo>
                    <a:pt x="55" y="111"/>
                  </a:lnTo>
                  <a:lnTo>
                    <a:pt x="55" y="108"/>
                  </a:lnTo>
                  <a:lnTo>
                    <a:pt x="55" y="104"/>
                  </a:lnTo>
                  <a:lnTo>
                    <a:pt x="56" y="104"/>
                  </a:lnTo>
                  <a:lnTo>
                    <a:pt x="56" y="101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1" y="97"/>
                  </a:lnTo>
                  <a:lnTo>
                    <a:pt x="63" y="95"/>
                  </a:lnTo>
                  <a:lnTo>
                    <a:pt x="64" y="93"/>
                  </a:lnTo>
                  <a:lnTo>
                    <a:pt x="64" y="92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7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9" y="82"/>
                  </a:lnTo>
                  <a:lnTo>
                    <a:pt x="69" y="81"/>
                  </a:lnTo>
                  <a:lnTo>
                    <a:pt x="71" y="81"/>
                  </a:lnTo>
                  <a:lnTo>
                    <a:pt x="71" y="82"/>
                  </a:lnTo>
                  <a:lnTo>
                    <a:pt x="72" y="82"/>
                  </a:lnTo>
                  <a:lnTo>
                    <a:pt x="72" y="81"/>
                  </a:lnTo>
                  <a:lnTo>
                    <a:pt x="75" y="81"/>
                  </a:lnTo>
                  <a:lnTo>
                    <a:pt x="75" y="79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5" y="76"/>
                  </a:lnTo>
                  <a:lnTo>
                    <a:pt x="74" y="75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4" y="68"/>
                  </a:lnTo>
                  <a:lnTo>
                    <a:pt x="75" y="67"/>
                  </a:lnTo>
                  <a:lnTo>
                    <a:pt x="74" y="65"/>
                  </a:lnTo>
                  <a:lnTo>
                    <a:pt x="74" y="60"/>
                  </a:lnTo>
                  <a:lnTo>
                    <a:pt x="72" y="59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2"/>
                  </a:lnTo>
                  <a:lnTo>
                    <a:pt x="74" y="51"/>
                  </a:lnTo>
                  <a:lnTo>
                    <a:pt x="74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2" y="46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6" y="35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1" y="32"/>
                  </a:lnTo>
                  <a:lnTo>
                    <a:pt x="93" y="27"/>
                  </a:lnTo>
                  <a:lnTo>
                    <a:pt x="94" y="23"/>
                  </a:lnTo>
                  <a:lnTo>
                    <a:pt x="94" y="18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6" y="12"/>
                  </a:lnTo>
                  <a:lnTo>
                    <a:pt x="97" y="10"/>
                  </a:lnTo>
                  <a:lnTo>
                    <a:pt x="99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01" y="7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5" y="4"/>
                  </a:lnTo>
                  <a:lnTo>
                    <a:pt x="105" y="2"/>
                  </a:lnTo>
                  <a:lnTo>
                    <a:pt x="105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5" name="Freeform 342">
              <a:extLst>
                <a:ext uri="{FF2B5EF4-FFF2-40B4-BE49-F238E27FC236}">
                  <a16:creationId xmlns:a16="http://schemas.microsoft.com/office/drawing/2014/main" id="{C181EF53-F996-BF46-189A-E67FAC5EB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2" y="4538723"/>
              <a:ext cx="346961" cy="387896"/>
            </a:xfrm>
            <a:custGeom>
              <a:avLst/>
              <a:gdLst>
                <a:gd name="T0" fmla="*/ 42 w 178"/>
                <a:gd name="T1" fmla="*/ 22 h 199"/>
                <a:gd name="T2" fmla="*/ 66 w 178"/>
                <a:gd name="T3" fmla="*/ 22 h 199"/>
                <a:gd name="T4" fmla="*/ 72 w 178"/>
                <a:gd name="T5" fmla="*/ 25 h 199"/>
                <a:gd name="T6" fmla="*/ 75 w 178"/>
                <a:gd name="T7" fmla="*/ 37 h 199"/>
                <a:gd name="T8" fmla="*/ 79 w 178"/>
                <a:gd name="T9" fmla="*/ 44 h 199"/>
                <a:gd name="T10" fmla="*/ 88 w 178"/>
                <a:gd name="T11" fmla="*/ 54 h 199"/>
                <a:gd name="T12" fmla="*/ 98 w 178"/>
                <a:gd name="T13" fmla="*/ 52 h 199"/>
                <a:gd name="T14" fmla="*/ 110 w 178"/>
                <a:gd name="T15" fmla="*/ 52 h 199"/>
                <a:gd name="T16" fmla="*/ 112 w 178"/>
                <a:gd name="T17" fmla="*/ 41 h 199"/>
                <a:gd name="T18" fmla="*/ 128 w 178"/>
                <a:gd name="T19" fmla="*/ 37 h 199"/>
                <a:gd name="T20" fmla="*/ 129 w 178"/>
                <a:gd name="T21" fmla="*/ 41 h 199"/>
                <a:gd name="T22" fmla="*/ 146 w 178"/>
                <a:gd name="T23" fmla="*/ 43 h 199"/>
                <a:gd name="T24" fmla="*/ 148 w 178"/>
                <a:gd name="T25" fmla="*/ 62 h 199"/>
                <a:gd name="T26" fmla="*/ 150 w 178"/>
                <a:gd name="T27" fmla="*/ 79 h 199"/>
                <a:gd name="T28" fmla="*/ 153 w 178"/>
                <a:gd name="T29" fmla="*/ 92 h 199"/>
                <a:gd name="T30" fmla="*/ 153 w 178"/>
                <a:gd name="T31" fmla="*/ 98 h 199"/>
                <a:gd name="T32" fmla="*/ 159 w 178"/>
                <a:gd name="T33" fmla="*/ 96 h 199"/>
                <a:gd name="T34" fmla="*/ 172 w 178"/>
                <a:gd name="T35" fmla="*/ 95 h 199"/>
                <a:gd name="T36" fmla="*/ 178 w 178"/>
                <a:gd name="T37" fmla="*/ 93 h 199"/>
                <a:gd name="T38" fmla="*/ 178 w 178"/>
                <a:gd name="T39" fmla="*/ 103 h 199"/>
                <a:gd name="T40" fmla="*/ 176 w 178"/>
                <a:gd name="T41" fmla="*/ 111 h 199"/>
                <a:gd name="T42" fmla="*/ 176 w 178"/>
                <a:gd name="T43" fmla="*/ 122 h 199"/>
                <a:gd name="T44" fmla="*/ 148 w 178"/>
                <a:gd name="T45" fmla="*/ 125 h 199"/>
                <a:gd name="T46" fmla="*/ 151 w 178"/>
                <a:gd name="T47" fmla="*/ 178 h 199"/>
                <a:gd name="T48" fmla="*/ 162 w 178"/>
                <a:gd name="T49" fmla="*/ 188 h 199"/>
                <a:gd name="T50" fmla="*/ 148 w 178"/>
                <a:gd name="T51" fmla="*/ 197 h 199"/>
                <a:gd name="T52" fmla="*/ 132 w 178"/>
                <a:gd name="T53" fmla="*/ 199 h 199"/>
                <a:gd name="T54" fmla="*/ 118 w 178"/>
                <a:gd name="T55" fmla="*/ 197 h 199"/>
                <a:gd name="T56" fmla="*/ 102 w 178"/>
                <a:gd name="T57" fmla="*/ 196 h 199"/>
                <a:gd name="T58" fmla="*/ 96 w 178"/>
                <a:gd name="T59" fmla="*/ 189 h 199"/>
                <a:gd name="T60" fmla="*/ 69 w 178"/>
                <a:gd name="T61" fmla="*/ 189 h 199"/>
                <a:gd name="T62" fmla="*/ 39 w 178"/>
                <a:gd name="T63" fmla="*/ 189 h 199"/>
                <a:gd name="T64" fmla="*/ 30 w 178"/>
                <a:gd name="T65" fmla="*/ 188 h 199"/>
                <a:gd name="T66" fmla="*/ 22 w 178"/>
                <a:gd name="T67" fmla="*/ 183 h 199"/>
                <a:gd name="T68" fmla="*/ 12 w 178"/>
                <a:gd name="T69" fmla="*/ 186 h 199"/>
                <a:gd name="T70" fmla="*/ 3 w 178"/>
                <a:gd name="T71" fmla="*/ 188 h 199"/>
                <a:gd name="T72" fmla="*/ 1 w 178"/>
                <a:gd name="T73" fmla="*/ 167 h 199"/>
                <a:gd name="T74" fmla="*/ 5 w 178"/>
                <a:gd name="T75" fmla="*/ 158 h 199"/>
                <a:gd name="T76" fmla="*/ 19 w 178"/>
                <a:gd name="T77" fmla="*/ 122 h 199"/>
                <a:gd name="T78" fmla="*/ 30 w 178"/>
                <a:gd name="T79" fmla="*/ 103 h 199"/>
                <a:gd name="T80" fmla="*/ 27 w 178"/>
                <a:gd name="T81" fmla="*/ 87 h 199"/>
                <a:gd name="T82" fmla="*/ 20 w 178"/>
                <a:gd name="T83" fmla="*/ 73 h 199"/>
                <a:gd name="T84" fmla="*/ 20 w 178"/>
                <a:gd name="T85" fmla="*/ 66 h 199"/>
                <a:gd name="T86" fmla="*/ 23 w 178"/>
                <a:gd name="T87" fmla="*/ 59 h 199"/>
                <a:gd name="T88" fmla="*/ 9 w 178"/>
                <a:gd name="T89" fmla="*/ 29 h 199"/>
                <a:gd name="T90" fmla="*/ 16 w 178"/>
                <a:gd name="T91" fmla="*/ 24 h 199"/>
                <a:gd name="T92" fmla="*/ 23 w 178"/>
                <a:gd name="T93" fmla="*/ 21 h 199"/>
                <a:gd name="T94" fmla="*/ 19 w 178"/>
                <a:gd name="T95" fmla="*/ 3 h 199"/>
                <a:gd name="T96" fmla="*/ 12 w 178"/>
                <a:gd name="T97" fmla="*/ 8 h 199"/>
                <a:gd name="T98" fmla="*/ 12 w 178"/>
                <a:gd name="T99" fmla="*/ 11 h 199"/>
                <a:gd name="T100" fmla="*/ 8 w 178"/>
                <a:gd name="T101" fmla="*/ 21 h 199"/>
                <a:gd name="T102" fmla="*/ 6 w 178"/>
                <a:gd name="T103" fmla="*/ 11 h 199"/>
                <a:gd name="T104" fmla="*/ 9 w 178"/>
                <a:gd name="T105" fmla="*/ 5 h 199"/>
                <a:gd name="T106" fmla="*/ 14 w 178"/>
                <a:gd name="T107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8" h="199">
                  <a:moveTo>
                    <a:pt x="30" y="21"/>
                  </a:moveTo>
                  <a:lnTo>
                    <a:pt x="33" y="21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9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63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2" y="25"/>
                  </a:lnTo>
                  <a:lnTo>
                    <a:pt x="72" y="27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4" y="35"/>
                  </a:lnTo>
                  <a:lnTo>
                    <a:pt x="75" y="37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80" y="48"/>
                  </a:lnTo>
                  <a:lnTo>
                    <a:pt x="82" y="51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1" y="54"/>
                  </a:lnTo>
                  <a:lnTo>
                    <a:pt x="91" y="54"/>
                  </a:lnTo>
                  <a:lnTo>
                    <a:pt x="94" y="52"/>
                  </a:lnTo>
                  <a:lnTo>
                    <a:pt x="96" y="52"/>
                  </a:lnTo>
                  <a:lnTo>
                    <a:pt x="98" y="52"/>
                  </a:lnTo>
                  <a:lnTo>
                    <a:pt x="99" y="51"/>
                  </a:lnTo>
                  <a:lnTo>
                    <a:pt x="101" y="51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2" y="46"/>
                  </a:lnTo>
                  <a:lnTo>
                    <a:pt x="112" y="44"/>
                  </a:lnTo>
                  <a:lnTo>
                    <a:pt x="112" y="43"/>
                  </a:lnTo>
                  <a:lnTo>
                    <a:pt x="112" y="41"/>
                  </a:lnTo>
                  <a:lnTo>
                    <a:pt x="113" y="40"/>
                  </a:lnTo>
                  <a:lnTo>
                    <a:pt x="115" y="38"/>
                  </a:lnTo>
                  <a:lnTo>
                    <a:pt x="118" y="38"/>
                  </a:lnTo>
                  <a:lnTo>
                    <a:pt x="120" y="38"/>
                  </a:lnTo>
                  <a:lnTo>
                    <a:pt x="123" y="37"/>
                  </a:lnTo>
                  <a:lnTo>
                    <a:pt x="128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8" y="40"/>
                  </a:lnTo>
                  <a:lnTo>
                    <a:pt x="128" y="41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4" y="41"/>
                  </a:lnTo>
                  <a:lnTo>
                    <a:pt x="137" y="43"/>
                  </a:lnTo>
                  <a:lnTo>
                    <a:pt x="142" y="43"/>
                  </a:lnTo>
                  <a:lnTo>
                    <a:pt x="145" y="43"/>
                  </a:lnTo>
                  <a:lnTo>
                    <a:pt x="145" y="43"/>
                  </a:lnTo>
                  <a:lnTo>
                    <a:pt x="146" y="43"/>
                  </a:lnTo>
                  <a:lnTo>
                    <a:pt x="146" y="44"/>
                  </a:lnTo>
                  <a:lnTo>
                    <a:pt x="146" y="46"/>
                  </a:lnTo>
                  <a:lnTo>
                    <a:pt x="145" y="51"/>
                  </a:lnTo>
                  <a:lnTo>
                    <a:pt x="146" y="54"/>
                  </a:lnTo>
                  <a:lnTo>
                    <a:pt x="148" y="57"/>
                  </a:lnTo>
                  <a:lnTo>
                    <a:pt x="148" y="62"/>
                  </a:lnTo>
                  <a:lnTo>
                    <a:pt x="146" y="65"/>
                  </a:lnTo>
                  <a:lnTo>
                    <a:pt x="146" y="70"/>
                  </a:lnTo>
                  <a:lnTo>
                    <a:pt x="146" y="74"/>
                  </a:lnTo>
                  <a:lnTo>
                    <a:pt x="146" y="76"/>
                  </a:lnTo>
                  <a:lnTo>
                    <a:pt x="148" y="77"/>
                  </a:lnTo>
                  <a:lnTo>
                    <a:pt x="150" y="79"/>
                  </a:lnTo>
                  <a:lnTo>
                    <a:pt x="151" y="82"/>
                  </a:lnTo>
                  <a:lnTo>
                    <a:pt x="153" y="85"/>
                  </a:lnTo>
                  <a:lnTo>
                    <a:pt x="153" y="87"/>
                  </a:lnTo>
                  <a:lnTo>
                    <a:pt x="153" y="88"/>
                  </a:lnTo>
                  <a:lnTo>
                    <a:pt x="153" y="90"/>
                  </a:lnTo>
                  <a:lnTo>
                    <a:pt x="153" y="92"/>
                  </a:lnTo>
                  <a:lnTo>
                    <a:pt x="153" y="93"/>
                  </a:lnTo>
                  <a:lnTo>
                    <a:pt x="151" y="93"/>
                  </a:lnTo>
                  <a:lnTo>
                    <a:pt x="151" y="95"/>
                  </a:lnTo>
                  <a:lnTo>
                    <a:pt x="151" y="96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6" y="96"/>
                  </a:lnTo>
                  <a:lnTo>
                    <a:pt x="157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64" y="96"/>
                  </a:lnTo>
                  <a:lnTo>
                    <a:pt x="165" y="96"/>
                  </a:lnTo>
                  <a:lnTo>
                    <a:pt x="169" y="95"/>
                  </a:lnTo>
                  <a:lnTo>
                    <a:pt x="170" y="95"/>
                  </a:lnTo>
                  <a:lnTo>
                    <a:pt x="172" y="95"/>
                  </a:lnTo>
                  <a:lnTo>
                    <a:pt x="173" y="96"/>
                  </a:lnTo>
                  <a:lnTo>
                    <a:pt x="175" y="96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8" y="93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3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8" y="109"/>
                  </a:lnTo>
                  <a:lnTo>
                    <a:pt x="176" y="111"/>
                  </a:lnTo>
                  <a:lnTo>
                    <a:pt x="176" y="112"/>
                  </a:lnTo>
                  <a:lnTo>
                    <a:pt x="178" y="115"/>
                  </a:lnTo>
                  <a:lnTo>
                    <a:pt x="178" y="117"/>
                  </a:lnTo>
                  <a:lnTo>
                    <a:pt x="176" y="118"/>
                  </a:lnTo>
                  <a:lnTo>
                    <a:pt x="176" y="120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78" y="125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5" y="125"/>
                  </a:lnTo>
                  <a:lnTo>
                    <a:pt x="148" y="125"/>
                  </a:lnTo>
                  <a:lnTo>
                    <a:pt x="148" y="128"/>
                  </a:lnTo>
                  <a:lnTo>
                    <a:pt x="148" y="145"/>
                  </a:lnTo>
                  <a:lnTo>
                    <a:pt x="148" y="150"/>
                  </a:lnTo>
                  <a:lnTo>
                    <a:pt x="148" y="169"/>
                  </a:lnTo>
                  <a:lnTo>
                    <a:pt x="150" y="172"/>
                  </a:lnTo>
                  <a:lnTo>
                    <a:pt x="151" y="178"/>
                  </a:lnTo>
                  <a:lnTo>
                    <a:pt x="151" y="178"/>
                  </a:lnTo>
                  <a:lnTo>
                    <a:pt x="153" y="178"/>
                  </a:lnTo>
                  <a:lnTo>
                    <a:pt x="156" y="181"/>
                  </a:lnTo>
                  <a:lnTo>
                    <a:pt x="156" y="183"/>
                  </a:lnTo>
                  <a:lnTo>
                    <a:pt x="159" y="185"/>
                  </a:lnTo>
                  <a:lnTo>
                    <a:pt x="162" y="188"/>
                  </a:lnTo>
                  <a:lnTo>
                    <a:pt x="165" y="191"/>
                  </a:lnTo>
                  <a:lnTo>
                    <a:pt x="169" y="192"/>
                  </a:lnTo>
                  <a:lnTo>
                    <a:pt x="164" y="194"/>
                  </a:lnTo>
                  <a:lnTo>
                    <a:pt x="157" y="196"/>
                  </a:lnTo>
                  <a:lnTo>
                    <a:pt x="153" y="196"/>
                  </a:lnTo>
                  <a:lnTo>
                    <a:pt x="148" y="197"/>
                  </a:lnTo>
                  <a:lnTo>
                    <a:pt x="145" y="197"/>
                  </a:lnTo>
                  <a:lnTo>
                    <a:pt x="140" y="199"/>
                  </a:lnTo>
                  <a:lnTo>
                    <a:pt x="140" y="199"/>
                  </a:lnTo>
                  <a:lnTo>
                    <a:pt x="139" y="197"/>
                  </a:lnTo>
                  <a:lnTo>
                    <a:pt x="135" y="197"/>
                  </a:lnTo>
                  <a:lnTo>
                    <a:pt x="132" y="199"/>
                  </a:lnTo>
                  <a:lnTo>
                    <a:pt x="131" y="199"/>
                  </a:lnTo>
                  <a:lnTo>
                    <a:pt x="129" y="199"/>
                  </a:lnTo>
                  <a:lnTo>
                    <a:pt x="128" y="197"/>
                  </a:lnTo>
                  <a:lnTo>
                    <a:pt x="126" y="197"/>
                  </a:lnTo>
                  <a:lnTo>
                    <a:pt x="123" y="196"/>
                  </a:lnTo>
                  <a:lnTo>
                    <a:pt x="118" y="197"/>
                  </a:lnTo>
                  <a:lnTo>
                    <a:pt x="115" y="197"/>
                  </a:lnTo>
                  <a:lnTo>
                    <a:pt x="110" y="196"/>
                  </a:lnTo>
                  <a:lnTo>
                    <a:pt x="109" y="196"/>
                  </a:lnTo>
                  <a:lnTo>
                    <a:pt x="107" y="196"/>
                  </a:lnTo>
                  <a:lnTo>
                    <a:pt x="105" y="196"/>
                  </a:lnTo>
                  <a:lnTo>
                    <a:pt x="102" y="196"/>
                  </a:lnTo>
                  <a:lnTo>
                    <a:pt x="101" y="194"/>
                  </a:lnTo>
                  <a:lnTo>
                    <a:pt x="99" y="192"/>
                  </a:lnTo>
                  <a:lnTo>
                    <a:pt x="98" y="191"/>
                  </a:lnTo>
                  <a:lnTo>
                    <a:pt x="98" y="189"/>
                  </a:lnTo>
                  <a:lnTo>
                    <a:pt x="98" y="189"/>
                  </a:lnTo>
                  <a:lnTo>
                    <a:pt x="96" y="189"/>
                  </a:lnTo>
                  <a:lnTo>
                    <a:pt x="93" y="189"/>
                  </a:lnTo>
                  <a:lnTo>
                    <a:pt x="88" y="189"/>
                  </a:lnTo>
                  <a:lnTo>
                    <a:pt x="87" y="189"/>
                  </a:lnTo>
                  <a:lnTo>
                    <a:pt x="80" y="189"/>
                  </a:lnTo>
                  <a:lnTo>
                    <a:pt x="75" y="189"/>
                  </a:lnTo>
                  <a:lnTo>
                    <a:pt x="69" y="189"/>
                  </a:lnTo>
                  <a:lnTo>
                    <a:pt x="64" y="189"/>
                  </a:lnTo>
                  <a:lnTo>
                    <a:pt x="58" y="189"/>
                  </a:lnTo>
                  <a:lnTo>
                    <a:pt x="53" y="189"/>
                  </a:lnTo>
                  <a:lnTo>
                    <a:pt x="47" y="189"/>
                  </a:lnTo>
                  <a:lnTo>
                    <a:pt x="42" y="189"/>
                  </a:lnTo>
                  <a:lnTo>
                    <a:pt x="39" y="189"/>
                  </a:lnTo>
                  <a:lnTo>
                    <a:pt x="36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8"/>
                  </a:lnTo>
                  <a:lnTo>
                    <a:pt x="28" y="188"/>
                  </a:lnTo>
                  <a:lnTo>
                    <a:pt x="27" y="186"/>
                  </a:lnTo>
                  <a:lnTo>
                    <a:pt x="25" y="185"/>
                  </a:lnTo>
                  <a:lnTo>
                    <a:pt x="25" y="183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19" y="185"/>
                  </a:lnTo>
                  <a:lnTo>
                    <a:pt x="17" y="185"/>
                  </a:lnTo>
                  <a:lnTo>
                    <a:pt x="16" y="185"/>
                  </a:lnTo>
                  <a:lnTo>
                    <a:pt x="14" y="186"/>
                  </a:lnTo>
                  <a:lnTo>
                    <a:pt x="12" y="186"/>
                  </a:lnTo>
                  <a:lnTo>
                    <a:pt x="9" y="186"/>
                  </a:lnTo>
                  <a:lnTo>
                    <a:pt x="9" y="186"/>
                  </a:lnTo>
                  <a:lnTo>
                    <a:pt x="8" y="186"/>
                  </a:lnTo>
                  <a:lnTo>
                    <a:pt x="6" y="186"/>
                  </a:lnTo>
                  <a:lnTo>
                    <a:pt x="5" y="186"/>
                  </a:lnTo>
                  <a:lnTo>
                    <a:pt x="3" y="188"/>
                  </a:lnTo>
                  <a:lnTo>
                    <a:pt x="0" y="188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1" y="177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3" y="164"/>
                  </a:lnTo>
                  <a:lnTo>
                    <a:pt x="5" y="164"/>
                  </a:lnTo>
                  <a:lnTo>
                    <a:pt x="5" y="161"/>
                  </a:lnTo>
                  <a:lnTo>
                    <a:pt x="5" y="158"/>
                  </a:lnTo>
                  <a:lnTo>
                    <a:pt x="8" y="148"/>
                  </a:lnTo>
                  <a:lnTo>
                    <a:pt x="9" y="140"/>
                  </a:lnTo>
                  <a:lnTo>
                    <a:pt x="11" y="136"/>
                  </a:lnTo>
                  <a:lnTo>
                    <a:pt x="12" y="131"/>
                  </a:lnTo>
                  <a:lnTo>
                    <a:pt x="17" y="125"/>
                  </a:lnTo>
                  <a:lnTo>
                    <a:pt x="19" y="122"/>
                  </a:lnTo>
                  <a:lnTo>
                    <a:pt x="20" y="120"/>
                  </a:lnTo>
                  <a:lnTo>
                    <a:pt x="25" y="118"/>
                  </a:lnTo>
                  <a:lnTo>
                    <a:pt x="27" y="115"/>
                  </a:lnTo>
                  <a:lnTo>
                    <a:pt x="28" y="112"/>
                  </a:lnTo>
                  <a:lnTo>
                    <a:pt x="30" y="107"/>
                  </a:lnTo>
                  <a:lnTo>
                    <a:pt x="30" y="103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0" y="92"/>
                  </a:lnTo>
                  <a:lnTo>
                    <a:pt x="30" y="90"/>
                  </a:lnTo>
                  <a:lnTo>
                    <a:pt x="28" y="88"/>
                  </a:lnTo>
                  <a:lnTo>
                    <a:pt x="27" y="87"/>
                  </a:lnTo>
                  <a:lnTo>
                    <a:pt x="27" y="85"/>
                  </a:lnTo>
                  <a:lnTo>
                    <a:pt x="23" y="81"/>
                  </a:lnTo>
                  <a:lnTo>
                    <a:pt x="23" y="79"/>
                  </a:lnTo>
                  <a:lnTo>
                    <a:pt x="22" y="77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5"/>
                  </a:lnTo>
                  <a:lnTo>
                    <a:pt x="20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3" y="59"/>
                  </a:lnTo>
                  <a:lnTo>
                    <a:pt x="23" y="57"/>
                  </a:lnTo>
                  <a:lnTo>
                    <a:pt x="20" y="49"/>
                  </a:lnTo>
                  <a:lnTo>
                    <a:pt x="17" y="41"/>
                  </a:lnTo>
                  <a:lnTo>
                    <a:pt x="16" y="37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1"/>
                  </a:lnTo>
                  <a:lnTo>
                    <a:pt x="28" y="21"/>
                  </a:lnTo>
                  <a:lnTo>
                    <a:pt x="30" y="21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2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6" name="Freeform 343">
              <a:extLst>
                <a:ext uri="{FF2B5EF4-FFF2-40B4-BE49-F238E27FC236}">
                  <a16:creationId xmlns:a16="http://schemas.microsoft.com/office/drawing/2014/main" id="{F30D637C-F868-B72C-EA44-71B7C4A35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105" y="3191812"/>
              <a:ext cx="87716" cy="79919"/>
            </a:xfrm>
            <a:custGeom>
              <a:avLst/>
              <a:gdLst>
                <a:gd name="T0" fmla="*/ 30 w 45"/>
                <a:gd name="T1" fmla="*/ 11 h 41"/>
                <a:gd name="T2" fmla="*/ 30 w 45"/>
                <a:gd name="T3" fmla="*/ 11 h 41"/>
                <a:gd name="T4" fmla="*/ 22 w 45"/>
                <a:gd name="T5" fmla="*/ 3 h 41"/>
                <a:gd name="T6" fmla="*/ 22 w 45"/>
                <a:gd name="T7" fmla="*/ 4 h 41"/>
                <a:gd name="T8" fmla="*/ 23 w 45"/>
                <a:gd name="T9" fmla="*/ 3 h 41"/>
                <a:gd name="T10" fmla="*/ 22 w 45"/>
                <a:gd name="T11" fmla="*/ 0 h 41"/>
                <a:gd name="T12" fmla="*/ 25 w 45"/>
                <a:gd name="T13" fmla="*/ 1 h 41"/>
                <a:gd name="T14" fmla="*/ 23 w 45"/>
                <a:gd name="T15" fmla="*/ 3 h 41"/>
                <a:gd name="T16" fmla="*/ 23 w 45"/>
                <a:gd name="T17" fmla="*/ 3 h 41"/>
                <a:gd name="T18" fmla="*/ 28 w 45"/>
                <a:gd name="T19" fmla="*/ 4 h 41"/>
                <a:gd name="T20" fmla="*/ 31 w 45"/>
                <a:gd name="T21" fmla="*/ 7 h 41"/>
                <a:gd name="T22" fmla="*/ 28 w 45"/>
                <a:gd name="T23" fmla="*/ 9 h 41"/>
                <a:gd name="T24" fmla="*/ 30 w 45"/>
                <a:gd name="T25" fmla="*/ 12 h 41"/>
                <a:gd name="T26" fmla="*/ 36 w 45"/>
                <a:gd name="T27" fmla="*/ 17 h 41"/>
                <a:gd name="T28" fmla="*/ 36 w 45"/>
                <a:gd name="T29" fmla="*/ 20 h 41"/>
                <a:gd name="T30" fmla="*/ 31 w 45"/>
                <a:gd name="T31" fmla="*/ 22 h 41"/>
                <a:gd name="T32" fmla="*/ 31 w 45"/>
                <a:gd name="T33" fmla="*/ 22 h 41"/>
                <a:gd name="T34" fmla="*/ 34 w 45"/>
                <a:gd name="T35" fmla="*/ 25 h 41"/>
                <a:gd name="T36" fmla="*/ 37 w 45"/>
                <a:gd name="T37" fmla="*/ 26 h 41"/>
                <a:gd name="T38" fmla="*/ 44 w 45"/>
                <a:gd name="T39" fmla="*/ 28 h 41"/>
                <a:gd name="T40" fmla="*/ 42 w 45"/>
                <a:gd name="T41" fmla="*/ 31 h 41"/>
                <a:gd name="T42" fmla="*/ 42 w 45"/>
                <a:gd name="T43" fmla="*/ 31 h 41"/>
                <a:gd name="T44" fmla="*/ 45 w 45"/>
                <a:gd name="T45" fmla="*/ 34 h 41"/>
                <a:gd name="T46" fmla="*/ 42 w 45"/>
                <a:gd name="T47" fmla="*/ 34 h 41"/>
                <a:gd name="T48" fmla="*/ 44 w 45"/>
                <a:gd name="T49" fmla="*/ 36 h 41"/>
                <a:gd name="T50" fmla="*/ 44 w 45"/>
                <a:gd name="T51" fmla="*/ 39 h 41"/>
                <a:gd name="T52" fmla="*/ 39 w 45"/>
                <a:gd name="T53" fmla="*/ 41 h 41"/>
                <a:gd name="T54" fmla="*/ 36 w 45"/>
                <a:gd name="T55" fmla="*/ 36 h 41"/>
                <a:gd name="T56" fmla="*/ 34 w 45"/>
                <a:gd name="T57" fmla="*/ 33 h 41"/>
                <a:gd name="T58" fmla="*/ 34 w 45"/>
                <a:gd name="T59" fmla="*/ 30 h 41"/>
                <a:gd name="T60" fmla="*/ 33 w 45"/>
                <a:gd name="T61" fmla="*/ 28 h 41"/>
                <a:gd name="T62" fmla="*/ 28 w 45"/>
                <a:gd name="T63" fmla="*/ 30 h 41"/>
                <a:gd name="T64" fmla="*/ 25 w 45"/>
                <a:gd name="T65" fmla="*/ 28 h 41"/>
                <a:gd name="T66" fmla="*/ 23 w 45"/>
                <a:gd name="T67" fmla="*/ 26 h 41"/>
                <a:gd name="T68" fmla="*/ 20 w 45"/>
                <a:gd name="T69" fmla="*/ 26 h 41"/>
                <a:gd name="T70" fmla="*/ 15 w 45"/>
                <a:gd name="T71" fmla="*/ 23 h 41"/>
                <a:gd name="T72" fmla="*/ 11 w 45"/>
                <a:gd name="T73" fmla="*/ 20 h 41"/>
                <a:gd name="T74" fmla="*/ 4 w 45"/>
                <a:gd name="T75" fmla="*/ 20 h 41"/>
                <a:gd name="T76" fmla="*/ 4 w 45"/>
                <a:gd name="T77" fmla="*/ 19 h 41"/>
                <a:gd name="T78" fmla="*/ 3 w 45"/>
                <a:gd name="T79" fmla="*/ 14 h 41"/>
                <a:gd name="T80" fmla="*/ 3 w 45"/>
                <a:gd name="T81" fmla="*/ 11 h 41"/>
                <a:gd name="T82" fmla="*/ 3 w 45"/>
                <a:gd name="T83" fmla="*/ 7 h 41"/>
                <a:gd name="T84" fmla="*/ 1 w 45"/>
                <a:gd name="T85" fmla="*/ 4 h 41"/>
                <a:gd name="T86" fmla="*/ 1 w 45"/>
                <a:gd name="T87" fmla="*/ 3 h 41"/>
                <a:gd name="T88" fmla="*/ 6 w 45"/>
                <a:gd name="T89" fmla="*/ 1 h 41"/>
                <a:gd name="T90" fmla="*/ 11 w 45"/>
                <a:gd name="T91" fmla="*/ 1 h 41"/>
                <a:gd name="T92" fmla="*/ 20 w 45"/>
                <a:gd name="T93" fmla="*/ 1 h 41"/>
                <a:gd name="T94" fmla="*/ 20 w 45"/>
                <a:gd name="T9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" h="41">
                  <a:moveTo>
                    <a:pt x="30" y="11"/>
                  </a:move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close/>
                  <a:moveTo>
                    <a:pt x="22" y="3"/>
                  </a:moveTo>
                  <a:lnTo>
                    <a:pt x="22" y="3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2" y="3"/>
                  </a:lnTo>
                  <a:close/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5"/>
                  </a:lnTo>
                  <a:lnTo>
                    <a:pt x="36" y="17"/>
                  </a:lnTo>
                  <a:lnTo>
                    <a:pt x="36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4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1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1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37" y="39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33" y="31"/>
                  </a:lnTo>
                  <a:lnTo>
                    <a:pt x="34" y="31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7" name="Freeform 344">
              <a:extLst>
                <a:ext uri="{FF2B5EF4-FFF2-40B4-BE49-F238E27FC236}">
                  <a16:creationId xmlns:a16="http://schemas.microsoft.com/office/drawing/2014/main" id="{D5BAC029-1D1E-4447-91E6-27C6DED07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826" y="3145031"/>
              <a:ext cx="48731" cy="97461"/>
            </a:xfrm>
            <a:custGeom>
              <a:avLst/>
              <a:gdLst>
                <a:gd name="T0" fmla="*/ 6 w 25"/>
                <a:gd name="T1" fmla="*/ 0 h 50"/>
                <a:gd name="T2" fmla="*/ 6 w 25"/>
                <a:gd name="T3" fmla="*/ 2 h 50"/>
                <a:gd name="T4" fmla="*/ 6 w 25"/>
                <a:gd name="T5" fmla="*/ 3 h 50"/>
                <a:gd name="T6" fmla="*/ 10 w 25"/>
                <a:gd name="T7" fmla="*/ 2 h 50"/>
                <a:gd name="T8" fmla="*/ 11 w 25"/>
                <a:gd name="T9" fmla="*/ 2 h 50"/>
                <a:gd name="T10" fmla="*/ 13 w 25"/>
                <a:gd name="T11" fmla="*/ 3 h 50"/>
                <a:gd name="T12" fmla="*/ 14 w 25"/>
                <a:gd name="T13" fmla="*/ 6 h 50"/>
                <a:gd name="T14" fmla="*/ 18 w 25"/>
                <a:gd name="T15" fmla="*/ 6 h 50"/>
                <a:gd name="T16" fmla="*/ 18 w 25"/>
                <a:gd name="T17" fmla="*/ 11 h 50"/>
                <a:gd name="T18" fmla="*/ 18 w 25"/>
                <a:gd name="T19" fmla="*/ 13 h 50"/>
                <a:gd name="T20" fmla="*/ 18 w 25"/>
                <a:gd name="T21" fmla="*/ 16 h 50"/>
                <a:gd name="T22" fmla="*/ 18 w 25"/>
                <a:gd name="T23" fmla="*/ 19 h 50"/>
                <a:gd name="T24" fmla="*/ 16 w 25"/>
                <a:gd name="T25" fmla="*/ 19 h 50"/>
                <a:gd name="T26" fmla="*/ 18 w 25"/>
                <a:gd name="T27" fmla="*/ 22 h 50"/>
                <a:gd name="T28" fmla="*/ 18 w 25"/>
                <a:gd name="T29" fmla="*/ 25 h 50"/>
                <a:gd name="T30" fmla="*/ 19 w 25"/>
                <a:gd name="T31" fmla="*/ 27 h 50"/>
                <a:gd name="T32" fmla="*/ 21 w 25"/>
                <a:gd name="T33" fmla="*/ 30 h 50"/>
                <a:gd name="T34" fmla="*/ 24 w 25"/>
                <a:gd name="T35" fmla="*/ 30 h 50"/>
                <a:gd name="T36" fmla="*/ 24 w 25"/>
                <a:gd name="T37" fmla="*/ 31 h 50"/>
                <a:gd name="T38" fmla="*/ 24 w 25"/>
                <a:gd name="T39" fmla="*/ 33 h 50"/>
                <a:gd name="T40" fmla="*/ 25 w 25"/>
                <a:gd name="T41" fmla="*/ 35 h 50"/>
                <a:gd name="T42" fmla="*/ 24 w 25"/>
                <a:gd name="T43" fmla="*/ 36 h 50"/>
                <a:gd name="T44" fmla="*/ 22 w 25"/>
                <a:gd name="T45" fmla="*/ 38 h 50"/>
                <a:gd name="T46" fmla="*/ 21 w 25"/>
                <a:gd name="T47" fmla="*/ 39 h 50"/>
                <a:gd name="T48" fmla="*/ 21 w 25"/>
                <a:gd name="T49" fmla="*/ 41 h 50"/>
                <a:gd name="T50" fmla="*/ 19 w 25"/>
                <a:gd name="T51" fmla="*/ 43 h 50"/>
                <a:gd name="T52" fmla="*/ 18 w 25"/>
                <a:gd name="T53" fmla="*/ 44 h 50"/>
                <a:gd name="T54" fmla="*/ 16 w 25"/>
                <a:gd name="T55" fmla="*/ 44 h 50"/>
                <a:gd name="T56" fmla="*/ 14 w 25"/>
                <a:gd name="T57" fmla="*/ 46 h 50"/>
                <a:gd name="T58" fmla="*/ 14 w 25"/>
                <a:gd name="T59" fmla="*/ 46 h 50"/>
                <a:gd name="T60" fmla="*/ 16 w 25"/>
                <a:gd name="T61" fmla="*/ 47 h 50"/>
                <a:gd name="T62" fmla="*/ 14 w 25"/>
                <a:gd name="T63" fmla="*/ 49 h 50"/>
                <a:gd name="T64" fmla="*/ 14 w 25"/>
                <a:gd name="T65" fmla="*/ 49 h 50"/>
                <a:gd name="T66" fmla="*/ 14 w 25"/>
                <a:gd name="T67" fmla="*/ 50 h 50"/>
                <a:gd name="T68" fmla="*/ 13 w 25"/>
                <a:gd name="T69" fmla="*/ 50 h 50"/>
                <a:gd name="T70" fmla="*/ 11 w 25"/>
                <a:gd name="T71" fmla="*/ 50 h 50"/>
                <a:gd name="T72" fmla="*/ 10 w 25"/>
                <a:gd name="T73" fmla="*/ 50 h 50"/>
                <a:gd name="T74" fmla="*/ 10 w 25"/>
                <a:gd name="T75" fmla="*/ 47 h 50"/>
                <a:gd name="T76" fmla="*/ 2 w 25"/>
                <a:gd name="T77" fmla="*/ 41 h 50"/>
                <a:gd name="T78" fmla="*/ 0 w 25"/>
                <a:gd name="T79" fmla="*/ 39 h 50"/>
                <a:gd name="T80" fmla="*/ 0 w 25"/>
                <a:gd name="T81" fmla="*/ 38 h 50"/>
                <a:gd name="T82" fmla="*/ 2 w 25"/>
                <a:gd name="T83" fmla="*/ 39 h 50"/>
                <a:gd name="T84" fmla="*/ 2 w 25"/>
                <a:gd name="T85" fmla="*/ 38 h 50"/>
                <a:gd name="T86" fmla="*/ 0 w 25"/>
                <a:gd name="T87" fmla="*/ 35 h 50"/>
                <a:gd name="T88" fmla="*/ 2 w 25"/>
                <a:gd name="T89" fmla="*/ 30 h 50"/>
                <a:gd name="T90" fmla="*/ 2 w 25"/>
                <a:gd name="T91" fmla="*/ 24 h 50"/>
                <a:gd name="T92" fmla="*/ 2 w 25"/>
                <a:gd name="T93" fmla="*/ 20 h 50"/>
                <a:gd name="T94" fmla="*/ 3 w 25"/>
                <a:gd name="T95" fmla="*/ 17 h 50"/>
                <a:gd name="T96" fmla="*/ 3 w 25"/>
                <a:gd name="T97" fmla="*/ 14 h 50"/>
                <a:gd name="T98" fmla="*/ 0 w 25"/>
                <a:gd name="T99" fmla="*/ 13 h 50"/>
                <a:gd name="T100" fmla="*/ 0 w 25"/>
                <a:gd name="T101" fmla="*/ 11 h 50"/>
                <a:gd name="T102" fmla="*/ 0 w 25"/>
                <a:gd name="T103" fmla="*/ 9 h 50"/>
                <a:gd name="T104" fmla="*/ 2 w 25"/>
                <a:gd name="T105" fmla="*/ 9 h 50"/>
                <a:gd name="T106" fmla="*/ 2 w 25"/>
                <a:gd name="T107" fmla="*/ 9 h 50"/>
                <a:gd name="T108" fmla="*/ 2 w 25"/>
                <a:gd name="T109" fmla="*/ 6 h 50"/>
                <a:gd name="T110" fmla="*/ 0 w 25"/>
                <a:gd name="T111" fmla="*/ 6 h 50"/>
                <a:gd name="T112" fmla="*/ 2 w 25"/>
                <a:gd name="T113" fmla="*/ 3 h 50"/>
                <a:gd name="T114" fmla="*/ 3 w 25"/>
                <a:gd name="T115" fmla="*/ 2 h 50"/>
                <a:gd name="T116" fmla="*/ 5 w 25"/>
                <a:gd name="T1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50">
                  <a:moveTo>
                    <a:pt x="5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3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6" y="47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9"/>
                  </a:lnTo>
                  <a:lnTo>
                    <a:pt x="10" y="47"/>
                  </a:lnTo>
                  <a:lnTo>
                    <a:pt x="8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8" name="Freeform 345">
              <a:extLst>
                <a:ext uri="{FF2B5EF4-FFF2-40B4-BE49-F238E27FC236}">
                  <a16:creationId xmlns:a16="http://schemas.microsoft.com/office/drawing/2014/main" id="{742C1E86-6CEA-6C3E-082D-97D6820E9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1329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9" name="Freeform 346">
              <a:extLst>
                <a:ext uri="{FF2B5EF4-FFF2-40B4-BE49-F238E27FC236}">
                  <a16:creationId xmlns:a16="http://schemas.microsoft.com/office/drawing/2014/main" id="{74E69B21-ED81-7D26-295E-F071111291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3914973"/>
              <a:ext cx="7797" cy="21442"/>
            </a:xfrm>
            <a:custGeom>
              <a:avLst/>
              <a:gdLst>
                <a:gd name="T0" fmla="*/ 2 w 4"/>
                <a:gd name="T1" fmla="*/ 8 h 11"/>
                <a:gd name="T2" fmla="*/ 4 w 4"/>
                <a:gd name="T3" fmla="*/ 8 h 11"/>
                <a:gd name="T4" fmla="*/ 4 w 4"/>
                <a:gd name="T5" fmla="*/ 10 h 11"/>
                <a:gd name="T6" fmla="*/ 4 w 4"/>
                <a:gd name="T7" fmla="*/ 10 h 11"/>
                <a:gd name="T8" fmla="*/ 4 w 4"/>
                <a:gd name="T9" fmla="*/ 10 h 11"/>
                <a:gd name="T10" fmla="*/ 4 w 4"/>
                <a:gd name="T11" fmla="*/ 10 h 11"/>
                <a:gd name="T12" fmla="*/ 4 w 4"/>
                <a:gd name="T13" fmla="*/ 10 h 11"/>
                <a:gd name="T14" fmla="*/ 4 w 4"/>
                <a:gd name="T15" fmla="*/ 11 h 11"/>
                <a:gd name="T16" fmla="*/ 2 w 4"/>
                <a:gd name="T17" fmla="*/ 11 h 11"/>
                <a:gd name="T18" fmla="*/ 0 w 4"/>
                <a:gd name="T19" fmla="*/ 10 h 11"/>
                <a:gd name="T20" fmla="*/ 0 w 4"/>
                <a:gd name="T21" fmla="*/ 10 h 11"/>
                <a:gd name="T22" fmla="*/ 2 w 4"/>
                <a:gd name="T23" fmla="*/ 8 h 11"/>
                <a:gd name="T24" fmla="*/ 2 w 4"/>
                <a:gd name="T25" fmla="*/ 0 h 11"/>
                <a:gd name="T26" fmla="*/ 2 w 4"/>
                <a:gd name="T27" fmla="*/ 0 h 11"/>
                <a:gd name="T28" fmla="*/ 2 w 4"/>
                <a:gd name="T29" fmla="*/ 0 h 11"/>
                <a:gd name="T30" fmla="*/ 4 w 4"/>
                <a:gd name="T31" fmla="*/ 2 h 11"/>
                <a:gd name="T32" fmla="*/ 4 w 4"/>
                <a:gd name="T33" fmla="*/ 2 h 11"/>
                <a:gd name="T34" fmla="*/ 4 w 4"/>
                <a:gd name="T35" fmla="*/ 4 h 11"/>
                <a:gd name="T36" fmla="*/ 2 w 4"/>
                <a:gd name="T37" fmla="*/ 2 h 11"/>
                <a:gd name="T38" fmla="*/ 2 w 4"/>
                <a:gd name="T39" fmla="*/ 0 h 11"/>
                <a:gd name="T40" fmla="*/ 2 w 4"/>
                <a:gd name="T41" fmla="*/ 0 h 11"/>
                <a:gd name="T42" fmla="*/ 2 w 4"/>
                <a:gd name="T4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11">
                  <a:moveTo>
                    <a:pt x="2" y="8"/>
                  </a:move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0" name="Freeform 347">
              <a:extLst>
                <a:ext uri="{FF2B5EF4-FFF2-40B4-BE49-F238E27FC236}">
                  <a16:creationId xmlns:a16="http://schemas.microsoft.com/office/drawing/2014/main" id="{8407C245-C369-F0AE-A231-3A5502DE9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614" y="3283425"/>
              <a:ext cx="405438" cy="284586"/>
            </a:xfrm>
            <a:custGeom>
              <a:avLst/>
              <a:gdLst>
                <a:gd name="T0" fmla="*/ 157 w 208"/>
                <a:gd name="T1" fmla="*/ 9 h 146"/>
                <a:gd name="T2" fmla="*/ 159 w 208"/>
                <a:gd name="T3" fmla="*/ 14 h 146"/>
                <a:gd name="T4" fmla="*/ 162 w 208"/>
                <a:gd name="T5" fmla="*/ 30 h 146"/>
                <a:gd name="T6" fmla="*/ 178 w 208"/>
                <a:gd name="T7" fmla="*/ 22 h 146"/>
                <a:gd name="T8" fmla="*/ 190 w 208"/>
                <a:gd name="T9" fmla="*/ 17 h 146"/>
                <a:gd name="T10" fmla="*/ 192 w 208"/>
                <a:gd name="T11" fmla="*/ 20 h 146"/>
                <a:gd name="T12" fmla="*/ 201 w 208"/>
                <a:gd name="T13" fmla="*/ 17 h 146"/>
                <a:gd name="T14" fmla="*/ 208 w 208"/>
                <a:gd name="T15" fmla="*/ 20 h 146"/>
                <a:gd name="T16" fmla="*/ 201 w 208"/>
                <a:gd name="T17" fmla="*/ 22 h 146"/>
                <a:gd name="T18" fmla="*/ 195 w 208"/>
                <a:gd name="T19" fmla="*/ 27 h 146"/>
                <a:gd name="T20" fmla="*/ 178 w 208"/>
                <a:gd name="T21" fmla="*/ 27 h 146"/>
                <a:gd name="T22" fmla="*/ 168 w 208"/>
                <a:gd name="T23" fmla="*/ 30 h 146"/>
                <a:gd name="T24" fmla="*/ 159 w 208"/>
                <a:gd name="T25" fmla="*/ 36 h 146"/>
                <a:gd name="T26" fmla="*/ 159 w 208"/>
                <a:gd name="T27" fmla="*/ 44 h 146"/>
                <a:gd name="T28" fmla="*/ 160 w 208"/>
                <a:gd name="T29" fmla="*/ 52 h 146"/>
                <a:gd name="T30" fmla="*/ 159 w 208"/>
                <a:gd name="T31" fmla="*/ 57 h 146"/>
                <a:gd name="T32" fmla="*/ 153 w 208"/>
                <a:gd name="T33" fmla="*/ 64 h 146"/>
                <a:gd name="T34" fmla="*/ 154 w 208"/>
                <a:gd name="T35" fmla="*/ 72 h 146"/>
                <a:gd name="T36" fmla="*/ 137 w 208"/>
                <a:gd name="T37" fmla="*/ 72 h 146"/>
                <a:gd name="T38" fmla="*/ 142 w 208"/>
                <a:gd name="T39" fmla="*/ 85 h 146"/>
                <a:gd name="T40" fmla="*/ 129 w 208"/>
                <a:gd name="T41" fmla="*/ 93 h 146"/>
                <a:gd name="T42" fmla="*/ 126 w 208"/>
                <a:gd name="T43" fmla="*/ 109 h 146"/>
                <a:gd name="T44" fmla="*/ 118 w 208"/>
                <a:gd name="T45" fmla="*/ 109 h 146"/>
                <a:gd name="T46" fmla="*/ 108 w 208"/>
                <a:gd name="T47" fmla="*/ 110 h 146"/>
                <a:gd name="T48" fmla="*/ 105 w 208"/>
                <a:gd name="T49" fmla="*/ 116 h 146"/>
                <a:gd name="T50" fmla="*/ 93 w 208"/>
                <a:gd name="T51" fmla="*/ 116 h 146"/>
                <a:gd name="T52" fmla="*/ 85 w 208"/>
                <a:gd name="T53" fmla="*/ 123 h 146"/>
                <a:gd name="T54" fmla="*/ 83 w 208"/>
                <a:gd name="T55" fmla="*/ 137 h 146"/>
                <a:gd name="T56" fmla="*/ 72 w 208"/>
                <a:gd name="T57" fmla="*/ 143 h 146"/>
                <a:gd name="T58" fmla="*/ 56 w 208"/>
                <a:gd name="T59" fmla="*/ 145 h 146"/>
                <a:gd name="T60" fmla="*/ 30 w 208"/>
                <a:gd name="T61" fmla="*/ 146 h 146"/>
                <a:gd name="T62" fmla="*/ 12 w 208"/>
                <a:gd name="T63" fmla="*/ 132 h 146"/>
                <a:gd name="T64" fmla="*/ 12 w 208"/>
                <a:gd name="T65" fmla="*/ 115 h 146"/>
                <a:gd name="T66" fmla="*/ 4 w 208"/>
                <a:gd name="T67" fmla="*/ 105 h 146"/>
                <a:gd name="T68" fmla="*/ 1 w 208"/>
                <a:gd name="T69" fmla="*/ 88 h 146"/>
                <a:gd name="T70" fmla="*/ 3 w 208"/>
                <a:gd name="T71" fmla="*/ 80 h 146"/>
                <a:gd name="T72" fmla="*/ 3 w 208"/>
                <a:gd name="T73" fmla="*/ 69 h 146"/>
                <a:gd name="T74" fmla="*/ 4 w 208"/>
                <a:gd name="T75" fmla="*/ 64 h 146"/>
                <a:gd name="T76" fmla="*/ 9 w 208"/>
                <a:gd name="T77" fmla="*/ 60 h 146"/>
                <a:gd name="T78" fmla="*/ 9 w 208"/>
                <a:gd name="T79" fmla="*/ 53 h 146"/>
                <a:gd name="T80" fmla="*/ 12 w 208"/>
                <a:gd name="T81" fmla="*/ 49 h 146"/>
                <a:gd name="T82" fmla="*/ 19 w 208"/>
                <a:gd name="T83" fmla="*/ 50 h 146"/>
                <a:gd name="T84" fmla="*/ 26 w 208"/>
                <a:gd name="T85" fmla="*/ 55 h 146"/>
                <a:gd name="T86" fmla="*/ 33 w 208"/>
                <a:gd name="T87" fmla="*/ 53 h 146"/>
                <a:gd name="T88" fmla="*/ 39 w 208"/>
                <a:gd name="T89" fmla="*/ 46 h 146"/>
                <a:gd name="T90" fmla="*/ 47 w 208"/>
                <a:gd name="T91" fmla="*/ 41 h 146"/>
                <a:gd name="T92" fmla="*/ 53 w 208"/>
                <a:gd name="T93" fmla="*/ 39 h 146"/>
                <a:gd name="T94" fmla="*/ 63 w 208"/>
                <a:gd name="T95" fmla="*/ 24 h 146"/>
                <a:gd name="T96" fmla="*/ 75 w 208"/>
                <a:gd name="T97" fmla="*/ 17 h 146"/>
                <a:gd name="T98" fmla="*/ 86 w 208"/>
                <a:gd name="T99" fmla="*/ 19 h 146"/>
                <a:gd name="T100" fmla="*/ 102 w 208"/>
                <a:gd name="T101" fmla="*/ 20 h 146"/>
                <a:gd name="T102" fmla="*/ 107 w 208"/>
                <a:gd name="T103" fmla="*/ 24 h 146"/>
                <a:gd name="T104" fmla="*/ 115 w 208"/>
                <a:gd name="T105" fmla="*/ 22 h 146"/>
                <a:gd name="T106" fmla="*/ 121 w 208"/>
                <a:gd name="T107" fmla="*/ 19 h 146"/>
                <a:gd name="T108" fmla="*/ 127 w 208"/>
                <a:gd name="T109" fmla="*/ 22 h 146"/>
                <a:gd name="T110" fmla="*/ 131 w 208"/>
                <a:gd name="T111" fmla="*/ 16 h 146"/>
                <a:gd name="T112" fmla="*/ 140 w 208"/>
                <a:gd name="T113" fmla="*/ 14 h 146"/>
                <a:gd name="T114" fmla="*/ 143 w 208"/>
                <a:gd name="T115" fmla="*/ 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146">
                  <a:moveTo>
                    <a:pt x="151" y="0"/>
                  </a:moveTo>
                  <a:lnTo>
                    <a:pt x="153" y="1"/>
                  </a:lnTo>
                  <a:lnTo>
                    <a:pt x="156" y="3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6" y="9"/>
                  </a:lnTo>
                  <a:lnTo>
                    <a:pt x="157" y="9"/>
                  </a:lnTo>
                  <a:lnTo>
                    <a:pt x="157" y="9"/>
                  </a:lnTo>
                  <a:lnTo>
                    <a:pt x="159" y="9"/>
                  </a:lnTo>
                  <a:lnTo>
                    <a:pt x="160" y="9"/>
                  </a:lnTo>
                  <a:lnTo>
                    <a:pt x="160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9" y="14"/>
                  </a:lnTo>
                  <a:lnTo>
                    <a:pt x="159" y="17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9" y="24"/>
                  </a:lnTo>
                  <a:lnTo>
                    <a:pt x="160" y="27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5" y="28"/>
                  </a:lnTo>
                  <a:lnTo>
                    <a:pt x="168" y="27"/>
                  </a:lnTo>
                  <a:lnTo>
                    <a:pt x="172" y="25"/>
                  </a:lnTo>
                  <a:lnTo>
                    <a:pt x="176" y="24"/>
                  </a:lnTo>
                  <a:lnTo>
                    <a:pt x="178" y="22"/>
                  </a:lnTo>
                  <a:lnTo>
                    <a:pt x="179" y="20"/>
                  </a:lnTo>
                  <a:lnTo>
                    <a:pt x="184" y="17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2" y="20"/>
                  </a:lnTo>
                  <a:lnTo>
                    <a:pt x="195" y="20"/>
                  </a:lnTo>
                  <a:lnTo>
                    <a:pt x="197" y="19"/>
                  </a:lnTo>
                  <a:lnTo>
                    <a:pt x="198" y="19"/>
                  </a:lnTo>
                  <a:lnTo>
                    <a:pt x="198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1" y="17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6" y="19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5" y="20"/>
                  </a:lnTo>
                  <a:lnTo>
                    <a:pt x="203" y="20"/>
                  </a:lnTo>
                  <a:lnTo>
                    <a:pt x="201" y="22"/>
                  </a:lnTo>
                  <a:lnTo>
                    <a:pt x="201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1" y="25"/>
                  </a:lnTo>
                  <a:lnTo>
                    <a:pt x="198" y="27"/>
                  </a:lnTo>
                  <a:lnTo>
                    <a:pt x="197" y="27"/>
                  </a:lnTo>
                  <a:lnTo>
                    <a:pt x="195" y="27"/>
                  </a:lnTo>
                  <a:lnTo>
                    <a:pt x="194" y="27"/>
                  </a:lnTo>
                  <a:lnTo>
                    <a:pt x="192" y="27"/>
                  </a:lnTo>
                  <a:lnTo>
                    <a:pt x="192" y="27"/>
                  </a:lnTo>
                  <a:lnTo>
                    <a:pt x="187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78" y="27"/>
                  </a:lnTo>
                  <a:lnTo>
                    <a:pt x="176" y="27"/>
                  </a:lnTo>
                  <a:lnTo>
                    <a:pt x="175" y="28"/>
                  </a:lnTo>
                  <a:lnTo>
                    <a:pt x="173" y="28"/>
                  </a:lnTo>
                  <a:lnTo>
                    <a:pt x="172" y="28"/>
                  </a:lnTo>
                  <a:lnTo>
                    <a:pt x="170" y="28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5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2" y="35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59" y="36"/>
                  </a:lnTo>
                  <a:lnTo>
                    <a:pt x="157" y="38"/>
                  </a:lnTo>
                  <a:lnTo>
                    <a:pt x="156" y="39"/>
                  </a:lnTo>
                  <a:lnTo>
                    <a:pt x="154" y="41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9" y="44"/>
                  </a:lnTo>
                  <a:lnTo>
                    <a:pt x="159" y="46"/>
                  </a:lnTo>
                  <a:lnTo>
                    <a:pt x="159" y="47"/>
                  </a:lnTo>
                  <a:lnTo>
                    <a:pt x="160" y="49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3"/>
                  </a:lnTo>
                  <a:lnTo>
                    <a:pt x="160" y="53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59" y="57"/>
                  </a:lnTo>
                  <a:lnTo>
                    <a:pt x="159" y="58"/>
                  </a:lnTo>
                  <a:lnTo>
                    <a:pt x="157" y="58"/>
                  </a:lnTo>
                  <a:lnTo>
                    <a:pt x="156" y="60"/>
                  </a:lnTo>
                  <a:lnTo>
                    <a:pt x="156" y="61"/>
                  </a:lnTo>
                  <a:lnTo>
                    <a:pt x="154" y="63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4" y="68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4" y="72"/>
                  </a:lnTo>
                  <a:lnTo>
                    <a:pt x="153" y="72"/>
                  </a:lnTo>
                  <a:lnTo>
                    <a:pt x="149" y="74"/>
                  </a:lnTo>
                  <a:lnTo>
                    <a:pt x="148" y="74"/>
                  </a:lnTo>
                  <a:lnTo>
                    <a:pt x="143" y="74"/>
                  </a:lnTo>
                  <a:lnTo>
                    <a:pt x="143" y="74"/>
                  </a:lnTo>
                  <a:lnTo>
                    <a:pt x="142" y="74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5" y="76"/>
                  </a:lnTo>
                  <a:lnTo>
                    <a:pt x="138" y="79"/>
                  </a:lnTo>
                  <a:lnTo>
                    <a:pt x="140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2" y="85"/>
                  </a:lnTo>
                  <a:lnTo>
                    <a:pt x="138" y="87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3"/>
                  </a:lnTo>
                  <a:lnTo>
                    <a:pt x="129" y="94"/>
                  </a:lnTo>
                  <a:lnTo>
                    <a:pt x="129" y="96"/>
                  </a:lnTo>
                  <a:lnTo>
                    <a:pt x="127" y="98"/>
                  </a:lnTo>
                  <a:lnTo>
                    <a:pt x="127" y="99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6" y="109"/>
                  </a:lnTo>
                  <a:lnTo>
                    <a:pt x="124" y="110"/>
                  </a:lnTo>
                  <a:lnTo>
                    <a:pt x="123" y="112"/>
                  </a:lnTo>
                  <a:lnTo>
                    <a:pt x="121" y="112"/>
                  </a:lnTo>
                  <a:lnTo>
                    <a:pt x="119" y="112"/>
                  </a:lnTo>
                  <a:lnTo>
                    <a:pt x="119" y="110"/>
                  </a:lnTo>
                  <a:lnTo>
                    <a:pt x="118" y="110"/>
                  </a:lnTo>
                  <a:lnTo>
                    <a:pt x="118" y="109"/>
                  </a:lnTo>
                  <a:lnTo>
                    <a:pt x="116" y="109"/>
                  </a:lnTo>
                  <a:lnTo>
                    <a:pt x="115" y="110"/>
                  </a:lnTo>
                  <a:lnTo>
                    <a:pt x="113" y="110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0" y="110"/>
                  </a:lnTo>
                  <a:lnTo>
                    <a:pt x="108" y="110"/>
                  </a:lnTo>
                  <a:lnTo>
                    <a:pt x="105" y="113"/>
                  </a:lnTo>
                  <a:lnTo>
                    <a:pt x="104" y="113"/>
                  </a:lnTo>
                  <a:lnTo>
                    <a:pt x="102" y="113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4" y="116"/>
                  </a:lnTo>
                  <a:lnTo>
                    <a:pt x="102" y="116"/>
                  </a:lnTo>
                  <a:lnTo>
                    <a:pt x="101" y="118"/>
                  </a:lnTo>
                  <a:lnTo>
                    <a:pt x="99" y="118"/>
                  </a:lnTo>
                  <a:lnTo>
                    <a:pt x="96" y="118"/>
                  </a:lnTo>
                  <a:lnTo>
                    <a:pt x="94" y="116"/>
                  </a:lnTo>
                  <a:lnTo>
                    <a:pt x="93" y="116"/>
                  </a:lnTo>
                  <a:lnTo>
                    <a:pt x="91" y="118"/>
                  </a:lnTo>
                  <a:lnTo>
                    <a:pt x="91" y="118"/>
                  </a:lnTo>
                  <a:lnTo>
                    <a:pt x="90" y="121"/>
                  </a:lnTo>
                  <a:lnTo>
                    <a:pt x="88" y="121"/>
                  </a:lnTo>
                  <a:lnTo>
                    <a:pt x="88" y="121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5" y="124"/>
                  </a:lnTo>
                  <a:lnTo>
                    <a:pt x="83" y="128"/>
                  </a:lnTo>
                  <a:lnTo>
                    <a:pt x="85" y="129"/>
                  </a:lnTo>
                  <a:lnTo>
                    <a:pt x="85" y="132"/>
                  </a:lnTo>
                  <a:lnTo>
                    <a:pt x="83" y="134"/>
                  </a:lnTo>
                  <a:lnTo>
                    <a:pt x="83" y="135"/>
                  </a:lnTo>
                  <a:lnTo>
                    <a:pt x="83" y="137"/>
                  </a:lnTo>
                  <a:lnTo>
                    <a:pt x="85" y="139"/>
                  </a:lnTo>
                  <a:lnTo>
                    <a:pt x="83" y="139"/>
                  </a:lnTo>
                  <a:lnTo>
                    <a:pt x="83" y="140"/>
                  </a:lnTo>
                  <a:lnTo>
                    <a:pt x="82" y="140"/>
                  </a:lnTo>
                  <a:lnTo>
                    <a:pt x="80" y="140"/>
                  </a:lnTo>
                  <a:lnTo>
                    <a:pt x="75" y="142"/>
                  </a:lnTo>
                  <a:lnTo>
                    <a:pt x="72" y="143"/>
                  </a:lnTo>
                  <a:lnTo>
                    <a:pt x="67" y="143"/>
                  </a:lnTo>
                  <a:lnTo>
                    <a:pt x="67" y="145"/>
                  </a:lnTo>
                  <a:lnTo>
                    <a:pt x="64" y="145"/>
                  </a:lnTo>
                  <a:lnTo>
                    <a:pt x="63" y="145"/>
                  </a:lnTo>
                  <a:lnTo>
                    <a:pt x="61" y="145"/>
                  </a:lnTo>
                  <a:lnTo>
                    <a:pt x="58" y="145"/>
                  </a:lnTo>
                  <a:lnTo>
                    <a:pt x="56" y="145"/>
                  </a:lnTo>
                  <a:lnTo>
                    <a:pt x="55" y="145"/>
                  </a:lnTo>
                  <a:lnTo>
                    <a:pt x="53" y="146"/>
                  </a:lnTo>
                  <a:lnTo>
                    <a:pt x="53" y="146"/>
                  </a:lnTo>
                  <a:lnTo>
                    <a:pt x="52" y="146"/>
                  </a:lnTo>
                  <a:lnTo>
                    <a:pt x="50" y="146"/>
                  </a:lnTo>
                  <a:lnTo>
                    <a:pt x="45" y="145"/>
                  </a:lnTo>
                  <a:lnTo>
                    <a:pt x="30" y="146"/>
                  </a:lnTo>
                  <a:lnTo>
                    <a:pt x="28" y="146"/>
                  </a:lnTo>
                  <a:lnTo>
                    <a:pt x="22" y="145"/>
                  </a:lnTo>
                  <a:lnTo>
                    <a:pt x="15" y="143"/>
                  </a:lnTo>
                  <a:lnTo>
                    <a:pt x="11" y="142"/>
                  </a:lnTo>
                  <a:lnTo>
                    <a:pt x="6" y="140"/>
                  </a:lnTo>
                  <a:lnTo>
                    <a:pt x="9" y="135"/>
                  </a:lnTo>
                  <a:lnTo>
                    <a:pt x="12" y="132"/>
                  </a:lnTo>
                  <a:lnTo>
                    <a:pt x="15" y="128"/>
                  </a:lnTo>
                  <a:lnTo>
                    <a:pt x="19" y="124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6"/>
                  </a:lnTo>
                  <a:lnTo>
                    <a:pt x="17" y="115"/>
                  </a:lnTo>
                  <a:lnTo>
                    <a:pt x="12" y="115"/>
                  </a:lnTo>
                  <a:lnTo>
                    <a:pt x="9" y="115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3" y="85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0" y="72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6" y="64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1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4" y="49"/>
                  </a:lnTo>
                  <a:lnTo>
                    <a:pt x="15" y="50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4" y="52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49"/>
                  </a:lnTo>
                  <a:lnTo>
                    <a:pt x="37" y="47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4" y="42"/>
                  </a:lnTo>
                  <a:lnTo>
                    <a:pt x="47" y="41"/>
                  </a:lnTo>
                  <a:lnTo>
                    <a:pt x="49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3" y="39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0" y="35"/>
                  </a:lnTo>
                  <a:lnTo>
                    <a:pt x="60" y="31"/>
                  </a:lnTo>
                  <a:lnTo>
                    <a:pt x="61" y="28"/>
                  </a:lnTo>
                  <a:lnTo>
                    <a:pt x="61" y="25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4" y="22"/>
                  </a:lnTo>
                  <a:lnTo>
                    <a:pt x="67" y="20"/>
                  </a:lnTo>
                  <a:lnTo>
                    <a:pt x="69" y="20"/>
                  </a:lnTo>
                  <a:lnTo>
                    <a:pt x="74" y="20"/>
                  </a:lnTo>
                  <a:lnTo>
                    <a:pt x="74" y="19"/>
                  </a:lnTo>
                  <a:lnTo>
                    <a:pt x="75" y="17"/>
                  </a:lnTo>
                  <a:lnTo>
                    <a:pt x="75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2" y="17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1" y="19"/>
                  </a:lnTo>
                  <a:lnTo>
                    <a:pt x="96" y="19"/>
                  </a:lnTo>
                  <a:lnTo>
                    <a:pt x="97" y="20"/>
                  </a:lnTo>
                  <a:lnTo>
                    <a:pt x="99" y="20"/>
                  </a:lnTo>
                  <a:lnTo>
                    <a:pt x="101" y="20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7" y="24"/>
                  </a:lnTo>
                  <a:lnTo>
                    <a:pt x="108" y="25"/>
                  </a:lnTo>
                  <a:lnTo>
                    <a:pt x="110" y="25"/>
                  </a:lnTo>
                  <a:lnTo>
                    <a:pt x="112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9" y="20"/>
                  </a:lnTo>
                  <a:lnTo>
                    <a:pt x="119" y="20"/>
                  </a:lnTo>
                  <a:lnTo>
                    <a:pt x="121" y="20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4" y="20"/>
                  </a:lnTo>
                  <a:lnTo>
                    <a:pt x="126" y="22"/>
                  </a:lnTo>
                  <a:lnTo>
                    <a:pt x="127" y="22"/>
                  </a:lnTo>
                  <a:lnTo>
                    <a:pt x="127" y="22"/>
                  </a:lnTo>
                  <a:lnTo>
                    <a:pt x="129" y="22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31" y="16"/>
                  </a:lnTo>
                  <a:lnTo>
                    <a:pt x="132" y="14"/>
                  </a:lnTo>
                  <a:lnTo>
                    <a:pt x="135" y="14"/>
                  </a:lnTo>
                  <a:lnTo>
                    <a:pt x="137" y="14"/>
                  </a:lnTo>
                  <a:lnTo>
                    <a:pt x="137" y="16"/>
                  </a:lnTo>
                  <a:lnTo>
                    <a:pt x="138" y="16"/>
                  </a:lnTo>
                  <a:lnTo>
                    <a:pt x="140" y="16"/>
                  </a:lnTo>
                  <a:lnTo>
                    <a:pt x="140" y="14"/>
                  </a:lnTo>
                  <a:lnTo>
                    <a:pt x="142" y="14"/>
                  </a:lnTo>
                  <a:lnTo>
                    <a:pt x="142" y="12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8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1" name="Freeform 348">
              <a:extLst>
                <a:ext uri="{FF2B5EF4-FFF2-40B4-BE49-F238E27FC236}">
                  <a16:creationId xmlns:a16="http://schemas.microsoft.com/office/drawing/2014/main" id="{91264D7D-1FD7-5320-43C5-36D0E4D5F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3669371"/>
              <a:ext cx="134497" cy="101360"/>
            </a:xfrm>
            <a:custGeom>
              <a:avLst/>
              <a:gdLst>
                <a:gd name="T0" fmla="*/ 33 w 69"/>
                <a:gd name="T1" fmla="*/ 29 h 52"/>
                <a:gd name="T2" fmla="*/ 31 w 69"/>
                <a:gd name="T3" fmla="*/ 30 h 52"/>
                <a:gd name="T4" fmla="*/ 30 w 69"/>
                <a:gd name="T5" fmla="*/ 29 h 52"/>
                <a:gd name="T6" fmla="*/ 16 w 69"/>
                <a:gd name="T7" fmla="*/ 27 h 52"/>
                <a:gd name="T8" fmla="*/ 14 w 69"/>
                <a:gd name="T9" fmla="*/ 27 h 52"/>
                <a:gd name="T10" fmla="*/ 25 w 69"/>
                <a:gd name="T11" fmla="*/ 26 h 52"/>
                <a:gd name="T12" fmla="*/ 25 w 69"/>
                <a:gd name="T13" fmla="*/ 27 h 52"/>
                <a:gd name="T14" fmla="*/ 22 w 69"/>
                <a:gd name="T15" fmla="*/ 27 h 52"/>
                <a:gd name="T16" fmla="*/ 25 w 69"/>
                <a:gd name="T17" fmla="*/ 26 h 52"/>
                <a:gd name="T18" fmla="*/ 41 w 69"/>
                <a:gd name="T19" fmla="*/ 26 h 52"/>
                <a:gd name="T20" fmla="*/ 39 w 69"/>
                <a:gd name="T21" fmla="*/ 26 h 52"/>
                <a:gd name="T22" fmla="*/ 41 w 69"/>
                <a:gd name="T23" fmla="*/ 24 h 52"/>
                <a:gd name="T24" fmla="*/ 66 w 69"/>
                <a:gd name="T25" fmla="*/ 13 h 52"/>
                <a:gd name="T26" fmla="*/ 68 w 69"/>
                <a:gd name="T27" fmla="*/ 13 h 52"/>
                <a:gd name="T28" fmla="*/ 65 w 69"/>
                <a:gd name="T29" fmla="*/ 0 h 52"/>
                <a:gd name="T30" fmla="*/ 66 w 69"/>
                <a:gd name="T31" fmla="*/ 4 h 52"/>
                <a:gd name="T32" fmla="*/ 66 w 69"/>
                <a:gd name="T33" fmla="*/ 7 h 52"/>
                <a:gd name="T34" fmla="*/ 68 w 69"/>
                <a:gd name="T35" fmla="*/ 7 h 52"/>
                <a:gd name="T36" fmla="*/ 69 w 69"/>
                <a:gd name="T37" fmla="*/ 18 h 52"/>
                <a:gd name="T38" fmla="*/ 68 w 69"/>
                <a:gd name="T39" fmla="*/ 19 h 52"/>
                <a:gd name="T40" fmla="*/ 65 w 69"/>
                <a:gd name="T41" fmla="*/ 21 h 52"/>
                <a:gd name="T42" fmla="*/ 63 w 69"/>
                <a:gd name="T43" fmla="*/ 19 h 52"/>
                <a:gd name="T44" fmla="*/ 63 w 69"/>
                <a:gd name="T45" fmla="*/ 18 h 52"/>
                <a:gd name="T46" fmla="*/ 61 w 69"/>
                <a:gd name="T47" fmla="*/ 18 h 52"/>
                <a:gd name="T48" fmla="*/ 60 w 69"/>
                <a:gd name="T49" fmla="*/ 19 h 52"/>
                <a:gd name="T50" fmla="*/ 60 w 69"/>
                <a:gd name="T51" fmla="*/ 22 h 52"/>
                <a:gd name="T52" fmla="*/ 60 w 69"/>
                <a:gd name="T53" fmla="*/ 26 h 52"/>
                <a:gd name="T54" fmla="*/ 60 w 69"/>
                <a:gd name="T55" fmla="*/ 29 h 52"/>
                <a:gd name="T56" fmla="*/ 63 w 69"/>
                <a:gd name="T57" fmla="*/ 30 h 52"/>
                <a:gd name="T58" fmla="*/ 61 w 69"/>
                <a:gd name="T59" fmla="*/ 32 h 52"/>
                <a:gd name="T60" fmla="*/ 57 w 69"/>
                <a:gd name="T61" fmla="*/ 32 h 52"/>
                <a:gd name="T62" fmla="*/ 57 w 69"/>
                <a:gd name="T63" fmla="*/ 33 h 52"/>
                <a:gd name="T64" fmla="*/ 55 w 69"/>
                <a:gd name="T65" fmla="*/ 37 h 52"/>
                <a:gd name="T66" fmla="*/ 52 w 69"/>
                <a:gd name="T67" fmla="*/ 45 h 52"/>
                <a:gd name="T68" fmla="*/ 52 w 69"/>
                <a:gd name="T69" fmla="*/ 49 h 52"/>
                <a:gd name="T70" fmla="*/ 50 w 69"/>
                <a:gd name="T71" fmla="*/ 52 h 52"/>
                <a:gd name="T72" fmla="*/ 47 w 69"/>
                <a:gd name="T73" fmla="*/ 52 h 52"/>
                <a:gd name="T74" fmla="*/ 41 w 69"/>
                <a:gd name="T75" fmla="*/ 52 h 52"/>
                <a:gd name="T76" fmla="*/ 31 w 69"/>
                <a:gd name="T77" fmla="*/ 51 h 52"/>
                <a:gd name="T78" fmla="*/ 22 w 69"/>
                <a:gd name="T79" fmla="*/ 49 h 52"/>
                <a:gd name="T80" fmla="*/ 16 w 69"/>
                <a:gd name="T81" fmla="*/ 49 h 52"/>
                <a:gd name="T82" fmla="*/ 14 w 69"/>
                <a:gd name="T83" fmla="*/ 48 h 52"/>
                <a:gd name="T84" fmla="*/ 11 w 69"/>
                <a:gd name="T85" fmla="*/ 46 h 52"/>
                <a:gd name="T86" fmla="*/ 9 w 69"/>
                <a:gd name="T87" fmla="*/ 43 h 52"/>
                <a:gd name="T88" fmla="*/ 6 w 69"/>
                <a:gd name="T89" fmla="*/ 40 h 52"/>
                <a:gd name="T90" fmla="*/ 5 w 69"/>
                <a:gd name="T91" fmla="*/ 37 h 52"/>
                <a:gd name="T92" fmla="*/ 1 w 69"/>
                <a:gd name="T93" fmla="*/ 33 h 52"/>
                <a:gd name="T94" fmla="*/ 0 w 69"/>
                <a:gd name="T95" fmla="*/ 30 h 52"/>
                <a:gd name="T96" fmla="*/ 0 w 69"/>
                <a:gd name="T97" fmla="*/ 27 h 52"/>
                <a:gd name="T98" fmla="*/ 0 w 69"/>
                <a:gd name="T99" fmla="*/ 29 h 52"/>
                <a:gd name="T100" fmla="*/ 3 w 69"/>
                <a:gd name="T101" fmla="*/ 30 h 52"/>
                <a:gd name="T102" fmla="*/ 8 w 69"/>
                <a:gd name="T103" fmla="*/ 32 h 52"/>
                <a:gd name="T104" fmla="*/ 14 w 69"/>
                <a:gd name="T105" fmla="*/ 30 h 52"/>
                <a:gd name="T106" fmla="*/ 31 w 69"/>
                <a:gd name="T107" fmla="*/ 32 h 52"/>
                <a:gd name="T108" fmla="*/ 39 w 69"/>
                <a:gd name="T109" fmla="*/ 29 h 52"/>
                <a:gd name="T110" fmla="*/ 41 w 69"/>
                <a:gd name="T111" fmla="*/ 26 h 52"/>
                <a:gd name="T112" fmla="*/ 44 w 69"/>
                <a:gd name="T113" fmla="*/ 22 h 52"/>
                <a:gd name="T114" fmla="*/ 50 w 69"/>
                <a:gd name="T115" fmla="*/ 16 h 52"/>
                <a:gd name="T116" fmla="*/ 55 w 69"/>
                <a:gd name="T117" fmla="*/ 11 h 52"/>
                <a:gd name="T118" fmla="*/ 63 w 69"/>
                <a:gd name="T119" fmla="*/ 4 h 52"/>
                <a:gd name="T120" fmla="*/ 65 w 69"/>
                <a:gd name="T12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" h="52">
                  <a:moveTo>
                    <a:pt x="31" y="29"/>
                  </a:move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9"/>
                  </a:lnTo>
                  <a:close/>
                  <a:moveTo>
                    <a:pt x="14" y="27"/>
                  </a:moveTo>
                  <a:lnTo>
                    <a:pt x="16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25" y="26"/>
                  </a:moveTo>
                  <a:lnTo>
                    <a:pt x="27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22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6"/>
                  </a:lnTo>
                  <a:close/>
                  <a:moveTo>
                    <a:pt x="41" y="24"/>
                  </a:move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close/>
                  <a:moveTo>
                    <a:pt x="66" y="13"/>
                  </a:moveTo>
                  <a:lnTo>
                    <a:pt x="66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6" y="13"/>
                  </a:lnTo>
                  <a:close/>
                  <a:moveTo>
                    <a:pt x="65" y="0"/>
                  </a:moveTo>
                  <a:lnTo>
                    <a:pt x="66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9" y="8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9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7" y="32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4" y="41"/>
                  </a:lnTo>
                  <a:lnTo>
                    <a:pt x="52" y="45"/>
                  </a:lnTo>
                  <a:lnTo>
                    <a:pt x="52" y="46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8" y="51"/>
                  </a:lnTo>
                  <a:lnTo>
                    <a:pt x="35" y="51"/>
                  </a:lnTo>
                  <a:lnTo>
                    <a:pt x="31" y="51"/>
                  </a:lnTo>
                  <a:lnTo>
                    <a:pt x="28" y="51"/>
                  </a:lnTo>
                  <a:lnTo>
                    <a:pt x="25" y="49"/>
                  </a:lnTo>
                  <a:lnTo>
                    <a:pt x="22" y="49"/>
                  </a:lnTo>
                  <a:lnTo>
                    <a:pt x="20" y="49"/>
                  </a:lnTo>
                  <a:lnTo>
                    <a:pt x="17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20" y="30"/>
                  </a:lnTo>
                  <a:lnTo>
                    <a:pt x="25" y="30"/>
                  </a:lnTo>
                  <a:lnTo>
                    <a:pt x="31" y="32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6" y="19"/>
                  </a:lnTo>
                  <a:lnTo>
                    <a:pt x="50" y="16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5" y="11"/>
                  </a:lnTo>
                  <a:lnTo>
                    <a:pt x="57" y="10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2" name="Freeform 349">
              <a:extLst>
                <a:ext uri="{FF2B5EF4-FFF2-40B4-BE49-F238E27FC236}">
                  <a16:creationId xmlns:a16="http://schemas.microsoft.com/office/drawing/2014/main" id="{9268EAFE-851F-05A9-729D-FC6D56E28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927" y="3145031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0 h 3"/>
                <a:gd name="T6" fmla="*/ 4 w 4"/>
                <a:gd name="T7" fmla="*/ 2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2 h 3"/>
                <a:gd name="T14" fmla="*/ 3 w 4"/>
                <a:gd name="T15" fmla="*/ 2 h 3"/>
                <a:gd name="T16" fmla="*/ 1 w 4"/>
                <a:gd name="T17" fmla="*/ 3 h 3"/>
                <a:gd name="T18" fmla="*/ 1 w 4"/>
                <a:gd name="T19" fmla="*/ 3 h 3"/>
                <a:gd name="T20" fmla="*/ 0 w 4"/>
                <a:gd name="T21" fmla="*/ 3 h 3"/>
                <a:gd name="T22" fmla="*/ 0 w 4"/>
                <a:gd name="T23" fmla="*/ 3 h 3"/>
                <a:gd name="T24" fmla="*/ 0 w 4"/>
                <a:gd name="T25" fmla="*/ 3 h 3"/>
                <a:gd name="T26" fmla="*/ 0 w 4"/>
                <a:gd name="T27" fmla="*/ 2 h 3"/>
                <a:gd name="T28" fmla="*/ 0 w 4"/>
                <a:gd name="T29" fmla="*/ 2 h 3"/>
                <a:gd name="T30" fmla="*/ 0 w 4"/>
                <a:gd name="T31" fmla="*/ 2 h 3"/>
                <a:gd name="T32" fmla="*/ 0 w 4"/>
                <a:gd name="T33" fmla="*/ 0 h 3"/>
                <a:gd name="T34" fmla="*/ 0 w 4"/>
                <a:gd name="T35" fmla="*/ 0 h 3"/>
                <a:gd name="T36" fmla="*/ 1 w 4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3" name="Freeform 350">
              <a:extLst>
                <a:ext uri="{FF2B5EF4-FFF2-40B4-BE49-F238E27FC236}">
                  <a16:creationId xmlns:a16="http://schemas.microsoft.com/office/drawing/2014/main" id="{BFA296F3-EBD2-547C-F289-BD464C5FC4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8820" y="4367192"/>
              <a:ext cx="7026944" cy="1602260"/>
            </a:xfrm>
            <a:custGeom>
              <a:avLst/>
              <a:gdLst>
                <a:gd name="T0" fmla="*/ 0 w 3605"/>
                <a:gd name="T1" fmla="*/ 818 h 822"/>
                <a:gd name="T2" fmla="*/ 7 w 3605"/>
                <a:gd name="T3" fmla="*/ 805 h 822"/>
                <a:gd name="T4" fmla="*/ 8 w 3605"/>
                <a:gd name="T5" fmla="*/ 750 h 822"/>
                <a:gd name="T6" fmla="*/ 64 w 3605"/>
                <a:gd name="T7" fmla="*/ 729 h 822"/>
                <a:gd name="T8" fmla="*/ 3522 w 3605"/>
                <a:gd name="T9" fmla="*/ 704 h 822"/>
                <a:gd name="T10" fmla="*/ 8 w 3605"/>
                <a:gd name="T11" fmla="*/ 651 h 822"/>
                <a:gd name="T12" fmla="*/ 11 w 3605"/>
                <a:gd name="T13" fmla="*/ 637 h 822"/>
                <a:gd name="T14" fmla="*/ 297 w 3605"/>
                <a:gd name="T15" fmla="*/ 515 h 822"/>
                <a:gd name="T16" fmla="*/ 284 w 3605"/>
                <a:gd name="T17" fmla="*/ 518 h 822"/>
                <a:gd name="T18" fmla="*/ 155 w 3605"/>
                <a:gd name="T19" fmla="*/ 482 h 822"/>
                <a:gd name="T20" fmla="*/ 275 w 3605"/>
                <a:gd name="T21" fmla="*/ 392 h 822"/>
                <a:gd name="T22" fmla="*/ 270 w 3605"/>
                <a:gd name="T23" fmla="*/ 392 h 822"/>
                <a:gd name="T24" fmla="*/ 322 w 3605"/>
                <a:gd name="T25" fmla="*/ 312 h 822"/>
                <a:gd name="T26" fmla="*/ 317 w 3605"/>
                <a:gd name="T27" fmla="*/ 321 h 822"/>
                <a:gd name="T28" fmla="*/ 407 w 3605"/>
                <a:gd name="T29" fmla="*/ 298 h 822"/>
                <a:gd name="T30" fmla="*/ 404 w 3605"/>
                <a:gd name="T31" fmla="*/ 299 h 822"/>
                <a:gd name="T32" fmla="*/ 1478 w 3605"/>
                <a:gd name="T33" fmla="*/ 265 h 822"/>
                <a:gd name="T34" fmla="*/ 1465 w 3605"/>
                <a:gd name="T35" fmla="*/ 271 h 822"/>
                <a:gd name="T36" fmla="*/ 1453 w 3605"/>
                <a:gd name="T37" fmla="*/ 282 h 822"/>
                <a:gd name="T38" fmla="*/ 1461 w 3605"/>
                <a:gd name="T39" fmla="*/ 271 h 822"/>
                <a:gd name="T40" fmla="*/ 1470 w 3605"/>
                <a:gd name="T41" fmla="*/ 265 h 822"/>
                <a:gd name="T42" fmla="*/ 2922 w 3605"/>
                <a:gd name="T43" fmla="*/ 263 h 822"/>
                <a:gd name="T44" fmla="*/ 2921 w 3605"/>
                <a:gd name="T45" fmla="*/ 258 h 822"/>
                <a:gd name="T46" fmla="*/ 68 w 3605"/>
                <a:gd name="T47" fmla="*/ 262 h 822"/>
                <a:gd name="T48" fmla="*/ 64 w 3605"/>
                <a:gd name="T49" fmla="*/ 260 h 822"/>
                <a:gd name="T50" fmla="*/ 49 w 3605"/>
                <a:gd name="T51" fmla="*/ 255 h 822"/>
                <a:gd name="T52" fmla="*/ 51 w 3605"/>
                <a:gd name="T53" fmla="*/ 246 h 822"/>
                <a:gd name="T54" fmla="*/ 1560 w 3605"/>
                <a:gd name="T55" fmla="*/ 199 h 822"/>
                <a:gd name="T56" fmla="*/ 440 w 3605"/>
                <a:gd name="T57" fmla="*/ 186 h 822"/>
                <a:gd name="T58" fmla="*/ 1563 w 3605"/>
                <a:gd name="T59" fmla="*/ 189 h 822"/>
                <a:gd name="T60" fmla="*/ 1566 w 3605"/>
                <a:gd name="T61" fmla="*/ 224 h 822"/>
                <a:gd name="T62" fmla="*/ 1562 w 3605"/>
                <a:gd name="T63" fmla="*/ 230 h 822"/>
                <a:gd name="T64" fmla="*/ 1554 w 3605"/>
                <a:gd name="T65" fmla="*/ 203 h 822"/>
                <a:gd name="T66" fmla="*/ 1552 w 3605"/>
                <a:gd name="T67" fmla="*/ 170 h 822"/>
                <a:gd name="T68" fmla="*/ 455 w 3605"/>
                <a:gd name="T69" fmla="*/ 165 h 822"/>
                <a:gd name="T70" fmla="*/ 447 w 3605"/>
                <a:gd name="T71" fmla="*/ 175 h 822"/>
                <a:gd name="T72" fmla="*/ 442 w 3605"/>
                <a:gd name="T73" fmla="*/ 178 h 822"/>
                <a:gd name="T74" fmla="*/ 445 w 3605"/>
                <a:gd name="T75" fmla="*/ 170 h 822"/>
                <a:gd name="T76" fmla="*/ 464 w 3605"/>
                <a:gd name="T77" fmla="*/ 161 h 822"/>
                <a:gd name="T78" fmla="*/ 1468 w 3605"/>
                <a:gd name="T79" fmla="*/ 158 h 822"/>
                <a:gd name="T80" fmla="*/ 346 w 3605"/>
                <a:gd name="T81" fmla="*/ 91 h 822"/>
                <a:gd name="T82" fmla="*/ 341 w 3605"/>
                <a:gd name="T83" fmla="*/ 85 h 822"/>
                <a:gd name="T84" fmla="*/ 1489 w 3605"/>
                <a:gd name="T85" fmla="*/ 88 h 822"/>
                <a:gd name="T86" fmla="*/ 1491 w 3605"/>
                <a:gd name="T87" fmla="*/ 115 h 822"/>
                <a:gd name="T88" fmla="*/ 1508 w 3605"/>
                <a:gd name="T89" fmla="*/ 142 h 822"/>
                <a:gd name="T90" fmla="*/ 1502 w 3605"/>
                <a:gd name="T91" fmla="*/ 148 h 822"/>
                <a:gd name="T92" fmla="*/ 1487 w 3605"/>
                <a:gd name="T93" fmla="*/ 123 h 822"/>
                <a:gd name="T94" fmla="*/ 1481 w 3605"/>
                <a:gd name="T95" fmla="*/ 90 h 822"/>
                <a:gd name="T96" fmla="*/ 1521 w 3605"/>
                <a:gd name="T97" fmla="*/ 60 h 822"/>
                <a:gd name="T98" fmla="*/ 1483 w 3605"/>
                <a:gd name="T99" fmla="*/ 52 h 822"/>
                <a:gd name="T100" fmla="*/ 1322 w 3605"/>
                <a:gd name="T101" fmla="*/ 39 h 822"/>
                <a:gd name="T102" fmla="*/ 1525 w 3605"/>
                <a:gd name="T103" fmla="*/ 30 h 822"/>
                <a:gd name="T104" fmla="*/ 1543 w 3605"/>
                <a:gd name="T105" fmla="*/ 22 h 822"/>
                <a:gd name="T106" fmla="*/ 1555 w 3605"/>
                <a:gd name="T107" fmla="*/ 28 h 822"/>
                <a:gd name="T108" fmla="*/ 1550 w 3605"/>
                <a:gd name="T109" fmla="*/ 43 h 822"/>
                <a:gd name="T110" fmla="*/ 1544 w 3605"/>
                <a:gd name="T111" fmla="*/ 54 h 822"/>
                <a:gd name="T112" fmla="*/ 1533 w 3605"/>
                <a:gd name="T113" fmla="*/ 68 h 822"/>
                <a:gd name="T114" fmla="*/ 1522 w 3605"/>
                <a:gd name="T115" fmla="*/ 63 h 822"/>
                <a:gd name="T116" fmla="*/ 1519 w 3605"/>
                <a:gd name="T117" fmla="*/ 39 h 822"/>
                <a:gd name="T118" fmla="*/ 1532 w 3605"/>
                <a:gd name="T119" fmla="*/ 24 h 822"/>
                <a:gd name="T120" fmla="*/ 1539 w 3605"/>
                <a:gd name="T121" fmla="*/ 5 h 822"/>
                <a:gd name="T122" fmla="*/ 1530 w 3605"/>
                <a:gd name="T123" fmla="*/ 5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5" h="822">
                  <a:moveTo>
                    <a:pt x="2" y="810"/>
                  </a:moveTo>
                  <a:lnTo>
                    <a:pt x="2" y="811"/>
                  </a:lnTo>
                  <a:lnTo>
                    <a:pt x="4" y="813"/>
                  </a:lnTo>
                  <a:lnTo>
                    <a:pt x="5" y="815"/>
                  </a:lnTo>
                  <a:lnTo>
                    <a:pt x="7" y="815"/>
                  </a:lnTo>
                  <a:lnTo>
                    <a:pt x="8" y="815"/>
                  </a:lnTo>
                  <a:lnTo>
                    <a:pt x="13" y="815"/>
                  </a:lnTo>
                  <a:lnTo>
                    <a:pt x="18" y="813"/>
                  </a:lnTo>
                  <a:lnTo>
                    <a:pt x="18" y="815"/>
                  </a:lnTo>
                  <a:lnTo>
                    <a:pt x="19" y="815"/>
                  </a:lnTo>
                  <a:lnTo>
                    <a:pt x="19" y="816"/>
                  </a:lnTo>
                  <a:lnTo>
                    <a:pt x="18" y="816"/>
                  </a:lnTo>
                  <a:lnTo>
                    <a:pt x="15" y="816"/>
                  </a:lnTo>
                  <a:lnTo>
                    <a:pt x="13" y="816"/>
                  </a:lnTo>
                  <a:lnTo>
                    <a:pt x="10" y="816"/>
                  </a:lnTo>
                  <a:lnTo>
                    <a:pt x="10" y="816"/>
                  </a:lnTo>
                  <a:lnTo>
                    <a:pt x="7" y="816"/>
                  </a:lnTo>
                  <a:lnTo>
                    <a:pt x="5" y="818"/>
                  </a:lnTo>
                  <a:lnTo>
                    <a:pt x="5" y="819"/>
                  </a:lnTo>
                  <a:lnTo>
                    <a:pt x="5" y="819"/>
                  </a:lnTo>
                  <a:lnTo>
                    <a:pt x="7" y="819"/>
                  </a:lnTo>
                  <a:lnTo>
                    <a:pt x="7" y="819"/>
                  </a:lnTo>
                  <a:lnTo>
                    <a:pt x="8" y="821"/>
                  </a:lnTo>
                  <a:lnTo>
                    <a:pt x="7" y="821"/>
                  </a:lnTo>
                  <a:lnTo>
                    <a:pt x="5" y="822"/>
                  </a:lnTo>
                  <a:lnTo>
                    <a:pt x="5" y="822"/>
                  </a:lnTo>
                  <a:lnTo>
                    <a:pt x="4" y="821"/>
                  </a:lnTo>
                  <a:lnTo>
                    <a:pt x="4" y="818"/>
                  </a:lnTo>
                  <a:lnTo>
                    <a:pt x="2" y="818"/>
                  </a:lnTo>
                  <a:lnTo>
                    <a:pt x="2" y="818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16"/>
                  </a:lnTo>
                  <a:lnTo>
                    <a:pt x="4" y="816"/>
                  </a:lnTo>
                  <a:lnTo>
                    <a:pt x="5" y="816"/>
                  </a:lnTo>
                  <a:lnTo>
                    <a:pt x="5" y="815"/>
                  </a:lnTo>
                  <a:lnTo>
                    <a:pt x="4" y="815"/>
                  </a:lnTo>
                  <a:lnTo>
                    <a:pt x="2" y="813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3"/>
                  </a:lnTo>
                  <a:lnTo>
                    <a:pt x="0" y="813"/>
                  </a:lnTo>
                  <a:lnTo>
                    <a:pt x="0" y="811"/>
                  </a:lnTo>
                  <a:lnTo>
                    <a:pt x="2" y="811"/>
                  </a:lnTo>
                  <a:lnTo>
                    <a:pt x="2" y="810"/>
                  </a:lnTo>
                  <a:close/>
                  <a:moveTo>
                    <a:pt x="5" y="800"/>
                  </a:moveTo>
                  <a:lnTo>
                    <a:pt x="7" y="800"/>
                  </a:lnTo>
                  <a:lnTo>
                    <a:pt x="7" y="800"/>
                  </a:lnTo>
                  <a:lnTo>
                    <a:pt x="11" y="802"/>
                  </a:lnTo>
                  <a:lnTo>
                    <a:pt x="15" y="804"/>
                  </a:lnTo>
                  <a:lnTo>
                    <a:pt x="16" y="804"/>
                  </a:lnTo>
                  <a:lnTo>
                    <a:pt x="18" y="805"/>
                  </a:lnTo>
                  <a:lnTo>
                    <a:pt x="18" y="805"/>
                  </a:lnTo>
                  <a:lnTo>
                    <a:pt x="18" y="807"/>
                  </a:lnTo>
                  <a:lnTo>
                    <a:pt x="18" y="807"/>
                  </a:lnTo>
                  <a:lnTo>
                    <a:pt x="16" y="807"/>
                  </a:lnTo>
                  <a:lnTo>
                    <a:pt x="16" y="807"/>
                  </a:lnTo>
                  <a:lnTo>
                    <a:pt x="15" y="807"/>
                  </a:lnTo>
                  <a:lnTo>
                    <a:pt x="11" y="805"/>
                  </a:lnTo>
                  <a:lnTo>
                    <a:pt x="10" y="804"/>
                  </a:lnTo>
                  <a:lnTo>
                    <a:pt x="8" y="804"/>
                  </a:lnTo>
                  <a:lnTo>
                    <a:pt x="8" y="805"/>
                  </a:lnTo>
                  <a:lnTo>
                    <a:pt x="7" y="805"/>
                  </a:lnTo>
                  <a:lnTo>
                    <a:pt x="5" y="805"/>
                  </a:lnTo>
                  <a:lnTo>
                    <a:pt x="4" y="805"/>
                  </a:lnTo>
                  <a:lnTo>
                    <a:pt x="4" y="805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2"/>
                  </a:lnTo>
                  <a:lnTo>
                    <a:pt x="4" y="802"/>
                  </a:lnTo>
                  <a:lnTo>
                    <a:pt x="5" y="802"/>
                  </a:lnTo>
                  <a:lnTo>
                    <a:pt x="5" y="800"/>
                  </a:lnTo>
                  <a:close/>
                  <a:moveTo>
                    <a:pt x="24" y="742"/>
                  </a:moveTo>
                  <a:lnTo>
                    <a:pt x="24" y="744"/>
                  </a:lnTo>
                  <a:lnTo>
                    <a:pt x="26" y="744"/>
                  </a:lnTo>
                  <a:lnTo>
                    <a:pt x="27" y="745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27" y="748"/>
                  </a:lnTo>
                  <a:lnTo>
                    <a:pt x="24" y="747"/>
                  </a:lnTo>
                  <a:lnTo>
                    <a:pt x="23" y="747"/>
                  </a:lnTo>
                  <a:lnTo>
                    <a:pt x="19" y="747"/>
                  </a:lnTo>
                  <a:lnTo>
                    <a:pt x="15" y="748"/>
                  </a:lnTo>
                  <a:lnTo>
                    <a:pt x="11" y="752"/>
                  </a:lnTo>
                  <a:lnTo>
                    <a:pt x="8" y="753"/>
                  </a:lnTo>
                  <a:lnTo>
                    <a:pt x="7" y="753"/>
                  </a:lnTo>
                  <a:lnTo>
                    <a:pt x="7" y="755"/>
                  </a:lnTo>
                  <a:lnTo>
                    <a:pt x="7" y="755"/>
                  </a:lnTo>
                  <a:lnTo>
                    <a:pt x="5" y="756"/>
                  </a:lnTo>
                  <a:lnTo>
                    <a:pt x="7" y="753"/>
                  </a:lnTo>
                  <a:lnTo>
                    <a:pt x="7" y="752"/>
                  </a:lnTo>
                  <a:lnTo>
                    <a:pt x="8" y="750"/>
                  </a:lnTo>
                  <a:lnTo>
                    <a:pt x="10" y="750"/>
                  </a:lnTo>
                  <a:lnTo>
                    <a:pt x="8" y="748"/>
                  </a:lnTo>
                  <a:lnTo>
                    <a:pt x="8" y="747"/>
                  </a:lnTo>
                  <a:lnTo>
                    <a:pt x="8" y="747"/>
                  </a:lnTo>
                  <a:lnTo>
                    <a:pt x="10" y="747"/>
                  </a:lnTo>
                  <a:lnTo>
                    <a:pt x="10" y="748"/>
                  </a:lnTo>
                  <a:lnTo>
                    <a:pt x="11" y="748"/>
                  </a:lnTo>
                  <a:lnTo>
                    <a:pt x="16" y="747"/>
                  </a:lnTo>
                  <a:lnTo>
                    <a:pt x="19" y="745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3" y="744"/>
                  </a:lnTo>
                  <a:lnTo>
                    <a:pt x="24" y="742"/>
                  </a:lnTo>
                  <a:close/>
                  <a:moveTo>
                    <a:pt x="64" y="725"/>
                  </a:moveTo>
                  <a:lnTo>
                    <a:pt x="64" y="725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7" y="726"/>
                  </a:lnTo>
                  <a:lnTo>
                    <a:pt x="67" y="726"/>
                  </a:lnTo>
                  <a:lnTo>
                    <a:pt x="67" y="728"/>
                  </a:lnTo>
                  <a:lnTo>
                    <a:pt x="68" y="728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31"/>
                  </a:lnTo>
                  <a:lnTo>
                    <a:pt x="67" y="731"/>
                  </a:lnTo>
                  <a:lnTo>
                    <a:pt x="65" y="731"/>
                  </a:lnTo>
                  <a:lnTo>
                    <a:pt x="64" y="729"/>
                  </a:lnTo>
                  <a:lnTo>
                    <a:pt x="64" y="728"/>
                  </a:lnTo>
                  <a:lnTo>
                    <a:pt x="62" y="725"/>
                  </a:lnTo>
                  <a:lnTo>
                    <a:pt x="64" y="725"/>
                  </a:lnTo>
                  <a:lnTo>
                    <a:pt x="64" y="725"/>
                  </a:lnTo>
                  <a:close/>
                  <a:moveTo>
                    <a:pt x="3515" y="701"/>
                  </a:moveTo>
                  <a:lnTo>
                    <a:pt x="3515" y="701"/>
                  </a:lnTo>
                  <a:lnTo>
                    <a:pt x="3515" y="703"/>
                  </a:lnTo>
                  <a:lnTo>
                    <a:pt x="3515" y="703"/>
                  </a:lnTo>
                  <a:lnTo>
                    <a:pt x="3517" y="701"/>
                  </a:lnTo>
                  <a:lnTo>
                    <a:pt x="3517" y="701"/>
                  </a:lnTo>
                  <a:lnTo>
                    <a:pt x="3517" y="703"/>
                  </a:lnTo>
                  <a:lnTo>
                    <a:pt x="3517" y="703"/>
                  </a:lnTo>
                  <a:lnTo>
                    <a:pt x="3515" y="704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7"/>
                  </a:lnTo>
                  <a:lnTo>
                    <a:pt x="3517" y="707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4"/>
                  </a:lnTo>
                  <a:lnTo>
                    <a:pt x="3515" y="703"/>
                  </a:lnTo>
                  <a:lnTo>
                    <a:pt x="3515" y="701"/>
                  </a:lnTo>
                  <a:lnTo>
                    <a:pt x="3515" y="701"/>
                  </a:lnTo>
                  <a:close/>
                  <a:moveTo>
                    <a:pt x="3520" y="696"/>
                  </a:moveTo>
                  <a:lnTo>
                    <a:pt x="3520" y="696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701"/>
                  </a:lnTo>
                  <a:lnTo>
                    <a:pt x="3522" y="703"/>
                  </a:lnTo>
                  <a:lnTo>
                    <a:pt x="3522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3"/>
                  </a:lnTo>
                  <a:lnTo>
                    <a:pt x="3520" y="700"/>
                  </a:lnTo>
                  <a:lnTo>
                    <a:pt x="3518" y="698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696"/>
                  </a:lnTo>
                  <a:lnTo>
                    <a:pt x="3520" y="696"/>
                  </a:lnTo>
                  <a:close/>
                  <a:moveTo>
                    <a:pt x="3525" y="693"/>
                  </a:moveTo>
                  <a:lnTo>
                    <a:pt x="3525" y="695"/>
                  </a:lnTo>
                  <a:lnTo>
                    <a:pt x="3525" y="696"/>
                  </a:lnTo>
                  <a:lnTo>
                    <a:pt x="3525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700"/>
                  </a:lnTo>
                  <a:lnTo>
                    <a:pt x="3526" y="701"/>
                  </a:lnTo>
                  <a:lnTo>
                    <a:pt x="3525" y="701"/>
                  </a:lnTo>
                  <a:lnTo>
                    <a:pt x="3525" y="701"/>
                  </a:lnTo>
                  <a:lnTo>
                    <a:pt x="3525" y="700"/>
                  </a:lnTo>
                  <a:lnTo>
                    <a:pt x="3525" y="700"/>
                  </a:lnTo>
                  <a:lnTo>
                    <a:pt x="3525" y="698"/>
                  </a:lnTo>
                  <a:lnTo>
                    <a:pt x="3525" y="695"/>
                  </a:lnTo>
                  <a:lnTo>
                    <a:pt x="3525" y="693"/>
                  </a:lnTo>
                  <a:close/>
                  <a:moveTo>
                    <a:pt x="7" y="649"/>
                  </a:moveTo>
                  <a:lnTo>
                    <a:pt x="8" y="649"/>
                  </a:lnTo>
                  <a:lnTo>
                    <a:pt x="8" y="651"/>
                  </a:lnTo>
                  <a:lnTo>
                    <a:pt x="10" y="651"/>
                  </a:lnTo>
                  <a:lnTo>
                    <a:pt x="10" y="652"/>
                  </a:lnTo>
                  <a:lnTo>
                    <a:pt x="10" y="654"/>
                  </a:lnTo>
                  <a:lnTo>
                    <a:pt x="8" y="652"/>
                  </a:lnTo>
                  <a:lnTo>
                    <a:pt x="7" y="654"/>
                  </a:lnTo>
                  <a:lnTo>
                    <a:pt x="5" y="654"/>
                  </a:lnTo>
                  <a:lnTo>
                    <a:pt x="5" y="654"/>
                  </a:lnTo>
                  <a:lnTo>
                    <a:pt x="5" y="652"/>
                  </a:lnTo>
                  <a:lnTo>
                    <a:pt x="5" y="651"/>
                  </a:lnTo>
                  <a:lnTo>
                    <a:pt x="5" y="649"/>
                  </a:lnTo>
                  <a:lnTo>
                    <a:pt x="7" y="649"/>
                  </a:lnTo>
                  <a:close/>
                  <a:moveTo>
                    <a:pt x="11" y="643"/>
                  </a:moveTo>
                  <a:lnTo>
                    <a:pt x="13" y="643"/>
                  </a:lnTo>
                  <a:lnTo>
                    <a:pt x="13" y="643"/>
                  </a:lnTo>
                  <a:lnTo>
                    <a:pt x="13" y="644"/>
                  </a:lnTo>
                  <a:lnTo>
                    <a:pt x="11" y="644"/>
                  </a:lnTo>
                  <a:lnTo>
                    <a:pt x="11" y="644"/>
                  </a:lnTo>
                  <a:lnTo>
                    <a:pt x="10" y="644"/>
                  </a:lnTo>
                  <a:lnTo>
                    <a:pt x="11" y="643"/>
                  </a:lnTo>
                  <a:close/>
                  <a:moveTo>
                    <a:pt x="15" y="635"/>
                  </a:moveTo>
                  <a:lnTo>
                    <a:pt x="15" y="635"/>
                  </a:lnTo>
                  <a:lnTo>
                    <a:pt x="15" y="635"/>
                  </a:lnTo>
                  <a:lnTo>
                    <a:pt x="15" y="635"/>
                  </a:lnTo>
                  <a:lnTo>
                    <a:pt x="15" y="637"/>
                  </a:lnTo>
                  <a:lnTo>
                    <a:pt x="15" y="637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3" y="638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5"/>
                  </a:lnTo>
                  <a:lnTo>
                    <a:pt x="13" y="635"/>
                  </a:lnTo>
                  <a:lnTo>
                    <a:pt x="15" y="635"/>
                  </a:lnTo>
                  <a:close/>
                  <a:moveTo>
                    <a:pt x="3602" y="610"/>
                  </a:moveTo>
                  <a:lnTo>
                    <a:pt x="3604" y="610"/>
                  </a:lnTo>
                  <a:lnTo>
                    <a:pt x="3605" y="611"/>
                  </a:lnTo>
                  <a:lnTo>
                    <a:pt x="3605" y="611"/>
                  </a:lnTo>
                  <a:lnTo>
                    <a:pt x="3605" y="613"/>
                  </a:lnTo>
                  <a:lnTo>
                    <a:pt x="3604" y="613"/>
                  </a:lnTo>
                  <a:lnTo>
                    <a:pt x="3604" y="614"/>
                  </a:lnTo>
                  <a:lnTo>
                    <a:pt x="3602" y="614"/>
                  </a:lnTo>
                  <a:lnTo>
                    <a:pt x="3600" y="614"/>
                  </a:lnTo>
                  <a:lnTo>
                    <a:pt x="3600" y="614"/>
                  </a:lnTo>
                  <a:lnTo>
                    <a:pt x="3600" y="613"/>
                  </a:lnTo>
                  <a:lnTo>
                    <a:pt x="3600" y="613"/>
                  </a:lnTo>
                  <a:lnTo>
                    <a:pt x="3600" y="611"/>
                  </a:lnTo>
                  <a:lnTo>
                    <a:pt x="3600" y="611"/>
                  </a:lnTo>
                  <a:lnTo>
                    <a:pt x="3602" y="610"/>
                  </a:lnTo>
                  <a:close/>
                  <a:moveTo>
                    <a:pt x="297" y="504"/>
                  </a:moveTo>
                  <a:lnTo>
                    <a:pt x="298" y="504"/>
                  </a:lnTo>
                  <a:lnTo>
                    <a:pt x="298" y="504"/>
                  </a:lnTo>
                  <a:lnTo>
                    <a:pt x="298" y="506"/>
                  </a:lnTo>
                  <a:lnTo>
                    <a:pt x="298" y="507"/>
                  </a:lnTo>
                  <a:lnTo>
                    <a:pt x="298" y="509"/>
                  </a:lnTo>
                  <a:lnTo>
                    <a:pt x="300" y="509"/>
                  </a:lnTo>
                  <a:lnTo>
                    <a:pt x="300" y="509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2"/>
                  </a:lnTo>
                  <a:lnTo>
                    <a:pt x="298" y="514"/>
                  </a:lnTo>
                  <a:lnTo>
                    <a:pt x="297" y="514"/>
                  </a:lnTo>
                  <a:lnTo>
                    <a:pt x="297" y="515"/>
                  </a:lnTo>
                  <a:lnTo>
                    <a:pt x="297" y="515"/>
                  </a:lnTo>
                  <a:lnTo>
                    <a:pt x="295" y="515"/>
                  </a:lnTo>
                  <a:lnTo>
                    <a:pt x="295" y="515"/>
                  </a:lnTo>
                  <a:lnTo>
                    <a:pt x="294" y="515"/>
                  </a:lnTo>
                  <a:lnTo>
                    <a:pt x="294" y="514"/>
                  </a:lnTo>
                  <a:lnTo>
                    <a:pt x="294" y="514"/>
                  </a:lnTo>
                  <a:lnTo>
                    <a:pt x="292" y="514"/>
                  </a:lnTo>
                  <a:lnTo>
                    <a:pt x="292" y="515"/>
                  </a:lnTo>
                  <a:lnTo>
                    <a:pt x="291" y="517"/>
                  </a:lnTo>
                  <a:lnTo>
                    <a:pt x="291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7" y="518"/>
                  </a:lnTo>
                  <a:lnTo>
                    <a:pt x="287" y="520"/>
                  </a:lnTo>
                  <a:lnTo>
                    <a:pt x="287" y="522"/>
                  </a:lnTo>
                  <a:lnTo>
                    <a:pt x="287" y="523"/>
                  </a:lnTo>
                  <a:lnTo>
                    <a:pt x="287" y="525"/>
                  </a:lnTo>
                  <a:lnTo>
                    <a:pt x="287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3"/>
                  </a:lnTo>
                  <a:lnTo>
                    <a:pt x="286" y="522"/>
                  </a:lnTo>
                  <a:lnTo>
                    <a:pt x="284" y="522"/>
                  </a:lnTo>
                  <a:lnTo>
                    <a:pt x="284" y="520"/>
                  </a:lnTo>
                  <a:lnTo>
                    <a:pt x="284" y="518"/>
                  </a:lnTo>
                  <a:lnTo>
                    <a:pt x="284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9" y="515"/>
                  </a:lnTo>
                  <a:lnTo>
                    <a:pt x="289" y="515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2"/>
                  </a:lnTo>
                  <a:lnTo>
                    <a:pt x="291" y="512"/>
                  </a:lnTo>
                  <a:lnTo>
                    <a:pt x="291" y="512"/>
                  </a:lnTo>
                  <a:lnTo>
                    <a:pt x="292" y="512"/>
                  </a:lnTo>
                  <a:lnTo>
                    <a:pt x="292" y="511"/>
                  </a:lnTo>
                  <a:lnTo>
                    <a:pt x="294" y="511"/>
                  </a:lnTo>
                  <a:lnTo>
                    <a:pt x="294" y="509"/>
                  </a:lnTo>
                  <a:lnTo>
                    <a:pt x="294" y="509"/>
                  </a:lnTo>
                  <a:lnTo>
                    <a:pt x="295" y="507"/>
                  </a:lnTo>
                  <a:lnTo>
                    <a:pt x="297" y="507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4"/>
                  </a:lnTo>
                  <a:lnTo>
                    <a:pt x="297" y="504"/>
                  </a:lnTo>
                  <a:close/>
                  <a:moveTo>
                    <a:pt x="155" y="477"/>
                  </a:moveTo>
                  <a:lnTo>
                    <a:pt x="157" y="477"/>
                  </a:lnTo>
                  <a:lnTo>
                    <a:pt x="158" y="477"/>
                  </a:lnTo>
                  <a:lnTo>
                    <a:pt x="158" y="477"/>
                  </a:lnTo>
                  <a:lnTo>
                    <a:pt x="160" y="479"/>
                  </a:lnTo>
                  <a:lnTo>
                    <a:pt x="160" y="481"/>
                  </a:lnTo>
                  <a:lnTo>
                    <a:pt x="160" y="482"/>
                  </a:lnTo>
                  <a:lnTo>
                    <a:pt x="158" y="482"/>
                  </a:lnTo>
                  <a:lnTo>
                    <a:pt x="155" y="482"/>
                  </a:lnTo>
                  <a:lnTo>
                    <a:pt x="153" y="484"/>
                  </a:lnTo>
                  <a:lnTo>
                    <a:pt x="152" y="482"/>
                  </a:lnTo>
                  <a:lnTo>
                    <a:pt x="152" y="482"/>
                  </a:lnTo>
                  <a:lnTo>
                    <a:pt x="150" y="481"/>
                  </a:lnTo>
                  <a:lnTo>
                    <a:pt x="149" y="481"/>
                  </a:lnTo>
                  <a:lnTo>
                    <a:pt x="150" y="479"/>
                  </a:lnTo>
                  <a:lnTo>
                    <a:pt x="152" y="479"/>
                  </a:lnTo>
                  <a:lnTo>
                    <a:pt x="153" y="479"/>
                  </a:lnTo>
                  <a:lnTo>
                    <a:pt x="153" y="477"/>
                  </a:lnTo>
                  <a:lnTo>
                    <a:pt x="155" y="477"/>
                  </a:lnTo>
                  <a:close/>
                  <a:moveTo>
                    <a:pt x="275" y="378"/>
                  </a:moveTo>
                  <a:lnTo>
                    <a:pt x="275" y="378"/>
                  </a:lnTo>
                  <a:lnTo>
                    <a:pt x="275" y="380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5" y="386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5" y="388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6" y="391"/>
                  </a:lnTo>
                  <a:lnTo>
                    <a:pt x="275" y="391"/>
                  </a:lnTo>
                  <a:lnTo>
                    <a:pt x="275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5" y="392"/>
                  </a:lnTo>
                  <a:lnTo>
                    <a:pt x="275" y="392"/>
                  </a:lnTo>
                  <a:lnTo>
                    <a:pt x="275" y="394"/>
                  </a:lnTo>
                  <a:lnTo>
                    <a:pt x="275" y="394"/>
                  </a:lnTo>
                  <a:lnTo>
                    <a:pt x="273" y="394"/>
                  </a:lnTo>
                  <a:lnTo>
                    <a:pt x="273" y="394"/>
                  </a:lnTo>
                  <a:lnTo>
                    <a:pt x="275" y="395"/>
                  </a:lnTo>
                  <a:lnTo>
                    <a:pt x="276" y="395"/>
                  </a:lnTo>
                  <a:lnTo>
                    <a:pt x="275" y="395"/>
                  </a:lnTo>
                  <a:lnTo>
                    <a:pt x="275" y="395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2" y="397"/>
                  </a:lnTo>
                  <a:lnTo>
                    <a:pt x="272" y="397"/>
                  </a:lnTo>
                  <a:lnTo>
                    <a:pt x="272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7"/>
                  </a:lnTo>
                  <a:lnTo>
                    <a:pt x="270" y="395"/>
                  </a:lnTo>
                  <a:lnTo>
                    <a:pt x="272" y="395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70" y="392"/>
                  </a:lnTo>
                  <a:lnTo>
                    <a:pt x="272" y="392"/>
                  </a:lnTo>
                  <a:lnTo>
                    <a:pt x="272" y="392"/>
                  </a:lnTo>
                  <a:lnTo>
                    <a:pt x="272" y="391"/>
                  </a:lnTo>
                  <a:lnTo>
                    <a:pt x="272" y="391"/>
                  </a:lnTo>
                  <a:lnTo>
                    <a:pt x="270" y="391"/>
                  </a:lnTo>
                  <a:lnTo>
                    <a:pt x="267" y="389"/>
                  </a:lnTo>
                  <a:lnTo>
                    <a:pt x="268" y="389"/>
                  </a:lnTo>
                  <a:lnTo>
                    <a:pt x="268" y="389"/>
                  </a:lnTo>
                  <a:lnTo>
                    <a:pt x="270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8"/>
                  </a:lnTo>
                  <a:lnTo>
                    <a:pt x="272" y="388"/>
                  </a:lnTo>
                  <a:lnTo>
                    <a:pt x="273" y="388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4"/>
                  </a:lnTo>
                  <a:lnTo>
                    <a:pt x="273" y="384"/>
                  </a:lnTo>
                  <a:lnTo>
                    <a:pt x="273" y="383"/>
                  </a:lnTo>
                  <a:lnTo>
                    <a:pt x="273" y="383"/>
                  </a:lnTo>
                  <a:lnTo>
                    <a:pt x="275" y="383"/>
                  </a:lnTo>
                  <a:lnTo>
                    <a:pt x="275" y="381"/>
                  </a:lnTo>
                  <a:lnTo>
                    <a:pt x="275" y="381"/>
                  </a:lnTo>
                  <a:lnTo>
                    <a:pt x="275" y="380"/>
                  </a:lnTo>
                  <a:lnTo>
                    <a:pt x="273" y="380"/>
                  </a:lnTo>
                  <a:lnTo>
                    <a:pt x="273" y="380"/>
                  </a:lnTo>
                  <a:lnTo>
                    <a:pt x="275" y="378"/>
                  </a:lnTo>
                  <a:lnTo>
                    <a:pt x="275" y="378"/>
                  </a:lnTo>
                  <a:lnTo>
                    <a:pt x="275" y="378"/>
                  </a:lnTo>
                  <a:close/>
                  <a:moveTo>
                    <a:pt x="322" y="312"/>
                  </a:moveTo>
                  <a:lnTo>
                    <a:pt x="324" y="312"/>
                  </a:lnTo>
                  <a:lnTo>
                    <a:pt x="324" y="315"/>
                  </a:lnTo>
                  <a:lnTo>
                    <a:pt x="324" y="315"/>
                  </a:lnTo>
                  <a:lnTo>
                    <a:pt x="325" y="315"/>
                  </a:lnTo>
                  <a:lnTo>
                    <a:pt x="327" y="314"/>
                  </a:lnTo>
                  <a:lnTo>
                    <a:pt x="328" y="314"/>
                  </a:lnTo>
                  <a:lnTo>
                    <a:pt x="327" y="315"/>
                  </a:lnTo>
                  <a:lnTo>
                    <a:pt x="325" y="317"/>
                  </a:lnTo>
                  <a:lnTo>
                    <a:pt x="325" y="317"/>
                  </a:lnTo>
                  <a:lnTo>
                    <a:pt x="324" y="318"/>
                  </a:lnTo>
                  <a:lnTo>
                    <a:pt x="322" y="318"/>
                  </a:lnTo>
                  <a:lnTo>
                    <a:pt x="322" y="320"/>
                  </a:lnTo>
                  <a:lnTo>
                    <a:pt x="324" y="320"/>
                  </a:lnTo>
                  <a:lnTo>
                    <a:pt x="324" y="321"/>
                  </a:lnTo>
                  <a:lnTo>
                    <a:pt x="322" y="321"/>
                  </a:lnTo>
                  <a:lnTo>
                    <a:pt x="322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9" y="321"/>
                  </a:lnTo>
                  <a:lnTo>
                    <a:pt x="319" y="321"/>
                  </a:lnTo>
                  <a:lnTo>
                    <a:pt x="321" y="323"/>
                  </a:lnTo>
                  <a:lnTo>
                    <a:pt x="322" y="325"/>
                  </a:lnTo>
                  <a:lnTo>
                    <a:pt x="322" y="325"/>
                  </a:lnTo>
                  <a:lnTo>
                    <a:pt x="319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6" y="323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7" y="321"/>
                  </a:lnTo>
                  <a:lnTo>
                    <a:pt x="316" y="320"/>
                  </a:lnTo>
                  <a:lnTo>
                    <a:pt x="316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9" y="320"/>
                  </a:lnTo>
                  <a:lnTo>
                    <a:pt x="321" y="320"/>
                  </a:lnTo>
                  <a:lnTo>
                    <a:pt x="321" y="320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2" y="318"/>
                  </a:lnTo>
                  <a:lnTo>
                    <a:pt x="322" y="318"/>
                  </a:lnTo>
                  <a:lnTo>
                    <a:pt x="322" y="317"/>
                  </a:lnTo>
                  <a:lnTo>
                    <a:pt x="322" y="314"/>
                  </a:lnTo>
                  <a:lnTo>
                    <a:pt x="322" y="312"/>
                  </a:lnTo>
                  <a:lnTo>
                    <a:pt x="322" y="312"/>
                  </a:lnTo>
                  <a:close/>
                  <a:moveTo>
                    <a:pt x="406" y="290"/>
                  </a:moveTo>
                  <a:lnTo>
                    <a:pt x="406" y="290"/>
                  </a:lnTo>
                  <a:lnTo>
                    <a:pt x="406" y="290"/>
                  </a:lnTo>
                  <a:lnTo>
                    <a:pt x="406" y="292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8"/>
                  </a:lnTo>
                  <a:lnTo>
                    <a:pt x="407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10" y="298"/>
                  </a:lnTo>
                  <a:lnTo>
                    <a:pt x="410" y="298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09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9" y="301"/>
                  </a:lnTo>
                  <a:lnTo>
                    <a:pt x="407" y="303"/>
                  </a:lnTo>
                  <a:lnTo>
                    <a:pt x="407" y="301"/>
                  </a:lnTo>
                  <a:lnTo>
                    <a:pt x="407" y="301"/>
                  </a:lnTo>
                  <a:lnTo>
                    <a:pt x="406" y="301"/>
                  </a:lnTo>
                  <a:lnTo>
                    <a:pt x="406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8"/>
                  </a:lnTo>
                  <a:lnTo>
                    <a:pt x="406" y="298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4" y="299"/>
                  </a:lnTo>
                  <a:lnTo>
                    <a:pt x="404" y="298"/>
                  </a:lnTo>
                  <a:lnTo>
                    <a:pt x="406" y="298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5"/>
                  </a:lnTo>
                  <a:lnTo>
                    <a:pt x="406" y="295"/>
                  </a:lnTo>
                  <a:lnTo>
                    <a:pt x="404" y="293"/>
                  </a:lnTo>
                  <a:lnTo>
                    <a:pt x="404" y="293"/>
                  </a:lnTo>
                  <a:lnTo>
                    <a:pt x="404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6" y="290"/>
                  </a:lnTo>
                  <a:close/>
                  <a:moveTo>
                    <a:pt x="1473" y="265"/>
                  </a:moveTo>
                  <a:lnTo>
                    <a:pt x="1475" y="265"/>
                  </a:lnTo>
                  <a:lnTo>
                    <a:pt x="1475" y="265"/>
                  </a:lnTo>
                  <a:lnTo>
                    <a:pt x="1476" y="265"/>
                  </a:lnTo>
                  <a:lnTo>
                    <a:pt x="1478" y="265"/>
                  </a:lnTo>
                  <a:lnTo>
                    <a:pt x="1478" y="265"/>
                  </a:lnTo>
                  <a:lnTo>
                    <a:pt x="1478" y="266"/>
                  </a:lnTo>
                  <a:lnTo>
                    <a:pt x="1480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6" y="266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5" y="269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2" y="268"/>
                  </a:lnTo>
                  <a:lnTo>
                    <a:pt x="1472" y="268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0" y="269"/>
                  </a:lnTo>
                  <a:lnTo>
                    <a:pt x="1470" y="268"/>
                  </a:lnTo>
                  <a:lnTo>
                    <a:pt x="1470" y="268"/>
                  </a:lnTo>
                  <a:lnTo>
                    <a:pt x="1468" y="269"/>
                  </a:lnTo>
                  <a:lnTo>
                    <a:pt x="1467" y="269"/>
                  </a:lnTo>
                  <a:lnTo>
                    <a:pt x="1467" y="269"/>
                  </a:lnTo>
                  <a:lnTo>
                    <a:pt x="1465" y="269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2" y="273"/>
                  </a:lnTo>
                  <a:lnTo>
                    <a:pt x="1462" y="274"/>
                  </a:lnTo>
                  <a:lnTo>
                    <a:pt x="1462" y="274"/>
                  </a:lnTo>
                  <a:lnTo>
                    <a:pt x="1461" y="274"/>
                  </a:lnTo>
                  <a:lnTo>
                    <a:pt x="1461" y="274"/>
                  </a:lnTo>
                  <a:lnTo>
                    <a:pt x="1461" y="276"/>
                  </a:lnTo>
                  <a:lnTo>
                    <a:pt x="1459" y="276"/>
                  </a:lnTo>
                  <a:lnTo>
                    <a:pt x="1459" y="276"/>
                  </a:lnTo>
                  <a:lnTo>
                    <a:pt x="1459" y="277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7" y="279"/>
                  </a:lnTo>
                  <a:lnTo>
                    <a:pt x="1457" y="279"/>
                  </a:lnTo>
                  <a:lnTo>
                    <a:pt x="1456" y="279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7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4" y="280"/>
                  </a:lnTo>
                  <a:lnTo>
                    <a:pt x="1454" y="282"/>
                  </a:lnTo>
                  <a:lnTo>
                    <a:pt x="1453" y="282"/>
                  </a:lnTo>
                  <a:lnTo>
                    <a:pt x="1453" y="284"/>
                  </a:lnTo>
                  <a:lnTo>
                    <a:pt x="1453" y="284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0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3" y="282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4" y="279"/>
                  </a:lnTo>
                  <a:lnTo>
                    <a:pt x="1456" y="277"/>
                  </a:lnTo>
                  <a:lnTo>
                    <a:pt x="1456" y="276"/>
                  </a:lnTo>
                  <a:lnTo>
                    <a:pt x="1457" y="276"/>
                  </a:lnTo>
                  <a:lnTo>
                    <a:pt x="1457" y="274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61" y="273"/>
                  </a:lnTo>
                  <a:lnTo>
                    <a:pt x="1461" y="273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2" y="271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8"/>
                  </a:lnTo>
                  <a:lnTo>
                    <a:pt x="1462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9"/>
                  </a:lnTo>
                  <a:lnTo>
                    <a:pt x="1465" y="269"/>
                  </a:lnTo>
                  <a:lnTo>
                    <a:pt x="1465" y="269"/>
                  </a:lnTo>
                  <a:lnTo>
                    <a:pt x="1465" y="268"/>
                  </a:lnTo>
                  <a:lnTo>
                    <a:pt x="1465" y="268"/>
                  </a:lnTo>
                  <a:lnTo>
                    <a:pt x="1467" y="268"/>
                  </a:lnTo>
                  <a:lnTo>
                    <a:pt x="1467" y="268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8" y="266"/>
                  </a:lnTo>
                  <a:lnTo>
                    <a:pt x="1468" y="266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close/>
                  <a:moveTo>
                    <a:pt x="2922" y="258"/>
                  </a:moveTo>
                  <a:lnTo>
                    <a:pt x="2922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58"/>
                  </a:lnTo>
                  <a:lnTo>
                    <a:pt x="2924" y="258"/>
                  </a:lnTo>
                  <a:lnTo>
                    <a:pt x="2924" y="258"/>
                  </a:lnTo>
                  <a:lnTo>
                    <a:pt x="2925" y="258"/>
                  </a:lnTo>
                  <a:lnTo>
                    <a:pt x="2925" y="258"/>
                  </a:lnTo>
                  <a:lnTo>
                    <a:pt x="2925" y="260"/>
                  </a:lnTo>
                  <a:lnTo>
                    <a:pt x="2924" y="260"/>
                  </a:lnTo>
                  <a:lnTo>
                    <a:pt x="2924" y="260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5"/>
                  </a:lnTo>
                  <a:lnTo>
                    <a:pt x="2922" y="265"/>
                  </a:lnTo>
                  <a:lnTo>
                    <a:pt x="2922" y="266"/>
                  </a:lnTo>
                  <a:lnTo>
                    <a:pt x="2921" y="266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5"/>
                  </a:lnTo>
                  <a:lnTo>
                    <a:pt x="2919" y="265"/>
                  </a:lnTo>
                  <a:lnTo>
                    <a:pt x="2918" y="265"/>
                  </a:lnTo>
                  <a:lnTo>
                    <a:pt x="2918" y="265"/>
                  </a:lnTo>
                  <a:lnTo>
                    <a:pt x="2918" y="263"/>
                  </a:lnTo>
                  <a:lnTo>
                    <a:pt x="2919" y="262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58"/>
                  </a:lnTo>
                  <a:close/>
                  <a:moveTo>
                    <a:pt x="52" y="246"/>
                  </a:moveTo>
                  <a:lnTo>
                    <a:pt x="52" y="247"/>
                  </a:lnTo>
                  <a:lnTo>
                    <a:pt x="54" y="247"/>
                  </a:lnTo>
                  <a:lnTo>
                    <a:pt x="56" y="249"/>
                  </a:lnTo>
                  <a:lnTo>
                    <a:pt x="57" y="249"/>
                  </a:lnTo>
                  <a:lnTo>
                    <a:pt x="57" y="249"/>
                  </a:lnTo>
                  <a:lnTo>
                    <a:pt x="57" y="251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2"/>
                  </a:lnTo>
                  <a:lnTo>
                    <a:pt x="60" y="252"/>
                  </a:lnTo>
                  <a:lnTo>
                    <a:pt x="60" y="254"/>
                  </a:lnTo>
                  <a:lnTo>
                    <a:pt x="62" y="254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4" y="255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4" y="258"/>
                  </a:lnTo>
                  <a:lnTo>
                    <a:pt x="64" y="258"/>
                  </a:lnTo>
                  <a:lnTo>
                    <a:pt x="65" y="260"/>
                  </a:lnTo>
                  <a:lnTo>
                    <a:pt x="65" y="260"/>
                  </a:lnTo>
                  <a:lnTo>
                    <a:pt x="67" y="260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3"/>
                  </a:lnTo>
                  <a:lnTo>
                    <a:pt x="65" y="263"/>
                  </a:lnTo>
                  <a:lnTo>
                    <a:pt x="65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5"/>
                  </a:lnTo>
                  <a:lnTo>
                    <a:pt x="65" y="265"/>
                  </a:lnTo>
                  <a:lnTo>
                    <a:pt x="65" y="265"/>
                  </a:lnTo>
                  <a:lnTo>
                    <a:pt x="64" y="265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4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0" y="265"/>
                  </a:lnTo>
                  <a:lnTo>
                    <a:pt x="62" y="263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2" y="258"/>
                  </a:lnTo>
                  <a:lnTo>
                    <a:pt x="62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59" y="260"/>
                  </a:lnTo>
                  <a:lnTo>
                    <a:pt x="59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6" y="257"/>
                  </a:lnTo>
                  <a:lnTo>
                    <a:pt x="56" y="257"/>
                  </a:lnTo>
                  <a:lnTo>
                    <a:pt x="54" y="257"/>
                  </a:lnTo>
                  <a:lnTo>
                    <a:pt x="52" y="257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4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9" y="252"/>
                  </a:lnTo>
                  <a:lnTo>
                    <a:pt x="49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49" y="251"/>
                  </a:lnTo>
                  <a:lnTo>
                    <a:pt x="49" y="249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2" y="246"/>
                  </a:lnTo>
                  <a:close/>
                  <a:moveTo>
                    <a:pt x="1569" y="235"/>
                  </a:moveTo>
                  <a:lnTo>
                    <a:pt x="1569" y="235"/>
                  </a:lnTo>
                  <a:lnTo>
                    <a:pt x="1569" y="236"/>
                  </a:lnTo>
                  <a:lnTo>
                    <a:pt x="1571" y="236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8" y="238"/>
                  </a:lnTo>
                  <a:lnTo>
                    <a:pt x="1568" y="236"/>
                  </a:lnTo>
                  <a:lnTo>
                    <a:pt x="1569" y="235"/>
                  </a:lnTo>
                  <a:lnTo>
                    <a:pt x="1569" y="235"/>
                  </a:lnTo>
                  <a:close/>
                  <a:moveTo>
                    <a:pt x="1562" y="199"/>
                  </a:moveTo>
                  <a:lnTo>
                    <a:pt x="1562" y="199"/>
                  </a:lnTo>
                  <a:lnTo>
                    <a:pt x="1562" y="199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close/>
                  <a:moveTo>
                    <a:pt x="1560" y="199"/>
                  </a:moveTo>
                  <a:lnTo>
                    <a:pt x="1560" y="199"/>
                  </a:lnTo>
                  <a:lnTo>
                    <a:pt x="1558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close/>
                  <a:moveTo>
                    <a:pt x="1492" y="183"/>
                  </a:moveTo>
                  <a:lnTo>
                    <a:pt x="1494" y="183"/>
                  </a:lnTo>
                  <a:lnTo>
                    <a:pt x="1494" y="184"/>
                  </a:lnTo>
                  <a:lnTo>
                    <a:pt x="1494" y="184"/>
                  </a:lnTo>
                  <a:lnTo>
                    <a:pt x="1492" y="188"/>
                  </a:lnTo>
                  <a:lnTo>
                    <a:pt x="1492" y="188"/>
                  </a:lnTo>
                  <a:lnTo>
                    <a:pt x="1491" y="189"/>
                  </a:lnTo>
                  <a:lnTo>
                    <a:pt x="1491" y="189"/>
                  </a:lnTo>
                  <a:lnTo>
                    <a:pt x="1489" y="189"/>
                  </a:lnTo>
                  <a:lnTo>
                    <a:pt x="1487" y="189"/>
                  </a:lnTo>
                  <a:lnTo>
                    <a:pt x="1487" y="188"/>
                  </a:lnTo>
                  <a:lnTo>
                    <a:pt x="1487" y="188"/>
                  </a:lnTo>
                  <a:lnTo>
                    <a:pt x="1486" y="188"/>
                  </a:lnTo>
                  <a:lnTo>
                    <a:pt x="1486" y="186"/>
                  </a:lnTo>
                  <a:lnTo>
                    <a:pt x="1486" y="186"/>
                  </a:lnTo>
                  <a:lnTo>
                    <a:pt x="1487" y="186"/>
                  </a:lnTo>
                  <a:lnTo>
                    <a:pt x="1489" y="183"/>
                  </a:lnTo>
                  <a:lnTo>
                    <a:pt x="1491" y="183"/>
                  </a:lnTo>
                  <a:lnTo>
                    <a:pt x="1491" y="183"/>
                  </a:lnTo>
                  <a:lnTo>
                    <a:pt x="1492" y="183"/>
                  </a:lnTo>
                  <a:close/>
                  <a:moveTo>
                    <a:pt x="442" y="181"/>
                  </a:moveTo>
                  <a:lnTo>
                    <a:pt x="440" y="181"/>
                  </a:lnTo>
                  <a:lnTo>
                    <a:pt x="440" y="183"/>
                  </a:lnTo>
                  <a:lnTo>
                    <a:pt x="439" y="183"/>
                  </a:lnTo>
                  <a:lnTo>
                    <a:pt x="439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39" y="184"/>
                  </a:lnTo>
                  <a:lnTo>
                    <a:pt x="439" y="184"/>
                  </a:lnTo>
                  <a:lnTo>
                    <a:pt x="439" y="186"/>
                  </a:lnTo>
                  <a:lnTo>
                    <a:pt x="440" y="186"/>
                  </a:lnTo>
                  <a:lnTo>
                    <a:pt x="440" y="186"/>
                  </a:lnTo>
                  <a:lnTo>
                    <a:pt x="440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1"/>
                  </a:lnTo>
                  <a:lnTo>
                    <a:pt x="442" y="181"/>
                  </a:lnTo>
                  <a:lnTo>
                    <a:pt x="442" y="181"/>
                  </a:lnTo>
                  <a:close/>
                  <a:moveTo>
                    <a:pt x="1550" y="162"/>
                  </a:moveTo>
                  <a:lnTo>
                    <a:pt x="1552" y="162"/>
                  </a:lnTo>
                  <a:lnTo>
                    <a:pt x="1555" y="165"/>
                  </a:lnTo>
                  <a:lnTo>
                    <a:pt x="1557" y="165"/>
                  </a:lnTo>
                  <a:lnTo>
                    <a:pt x="1558" y="169"/>
                  </a:lnTo>
                  <a:lnTo>
                    <a:pt x="1558" y="170"/>
                  </a:lnTo>
                  <a:lnTo>
                    <a:pt x="1558" y="170"/>
                  </a:lnTo>
                  <a:lnTo>
                    <a:pt x="1560" y="173"/>
                  </a:lnTo>
                  <a:lnTo>
                    <a:pt x="1560" y="173"/>
                  </a:lnTo>
                  <a:lnTo>
                    <a:pt x="1560" y="175"/>
                  </a:lnTo>
                  <a:lnTo>
                    <a:pt x="1560" y="175"/>
                  </a:lnTo>
                  <a:lnTo>
                    <a:pt x="1560" y="176"/>
                  </a:lnTo>
                  <a:lnTo>
                    <a:pt x="1560" y="176"/>
                  </a:lnTo>
                  <a:lnTo>
                    <a:pt x="1560" y="178"/>
                  </a:lnTo>
                  <a:lnTo>
                    <a:pt x="1562" y="180"/>
                  </a:lnTo>
                  <a:lnTo>
                    <a:pt x="1562" y="181"/>
                  </a:lnTo>
                  <a:lnTo>
                    <a:pt x="1560" y="181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6"/>
                  </a:lnTo>
                  <a:lnTo>
                    <a:pt x="1562" y="186"/>
                  </a:lnTo>
                  <a:lnTo>
                    <a:pt x="1562" y="188"/>
                  </a:lnTo>
                  <a:lnTo>
                    <a:pt x="1562" y="188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5" y="189"/>
                  </a:lnTo>
                  <a:lnTo>
                    <a:pt x="1565" y="191"/>
                  </a:lnTo>
                  <a:lnTo>
                    <a:pt x="1565" y="192"/>
                  </a:lnTo>
                  <a:lnTo>
                    <a:pt x="1565" y="194"/>
                  </a:lnTo>
                  <a:lnTo>
                    <a:pt x="1565" y="197"/>
                  </a:lnTo>
                  <a:lnTo>
                    <a:pt x="1565" y="199"/>
                  </a:lnTo>
                  <a:lnTo>
                    <a:pt x="1563" y="199"/>
                  </a:lnTo>
                  <a:lnTo>
                    <a:pt x="1563" y="199"/>
                  </a:lnTo>
                  <a:lnTo>
                    <a:pt x="1563" y="200"/>
                  </a:lnTo>
                  <a:lnTo>
                    <a:pt x="1562" y="200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3"/>
                  </a:lnTo>
                  <a:lnTo>
                    <a:pt x="1562" y="205"/>
                  </a:lnTo>
                  <a:lnTo>
                    <a:pt x="1562" y="205"/>
                  </a:lnTo>
                  <a:lnTo>
                    <a:pt x="1563" y="208"/>
                  </a:lnTo>
                  <a:lnTo>
                    <a:pt x="1563" y="210"/>
                  </a:lnTo>
                  <a:lnTo>
                    <a:pt x="1563" y="211"/>
                  </a:lnTo>
                  <a:lnTo>
                    <a:pt x="1563" y="213"/>
                  </a:lnTo>
                  <a:lnTo>
                    <a:pt x="1563" y="214"/>
                  </a:lnTo>
                  <a:lnTo>
                    <a:pt x="1563" y="214"/>
                  </a:lnTo>
                  <a:lnTo>
                    <a:pt x="1563" y="217"/>
                  </a:lnTo>
                  <a:lnTo>
                    <a:pt x="1563" y="217"/>
                  </a:lnTo>
                  <a:lnTo>
                    <a:pt x="1563" y="219"/>
                  </a:lnTo>
                  <a:lnTo>
                    <a:pt x="1563" y="219"/>
                  </a:lnTo>
                  <a:lnTo>
                    <a:pt x="1563" y="222"/>
                  </a:lnTo>
                  <a:lnTo>
                    <a:pt x="1563" y="224"/>
                  </a:lnTo>
                  <a:lnTo>
                    <a:pt x="1565" y="224"/>
                  </a:lnTo>
                  <a:lnTo>
                    <a:pt x="1566" y="224"/>
                  </a:lnTo>
                  <a:lnTo>
                    <a:pt x="1566" y="224"/>
                  </a:lnTo>
                  <a:lnTo>
                    <a:pt x="1568" y="225"/>
                  </a:lnTo>
                  <a:lnTo>
                    <a:pt x="1568" y="228"/>
                  </a:lnTo>
                  <a:lnTo>
                    <a:pt x="1568" y="228"/>
                  </a:lnTo>
                  <a:lnTo>
                    <a:pt x="1569" y="232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8" y="233"/>
                  </a:lnTo>
                  <a:lnTo>
                    <a:pt x="1568" y="232"/>
                  </a:lnTo>
                  <a:lnTo>
                    <a:pt x="1566" y="230"/>
                  </a:lnTo>
                  <a:lnTo>
                    <a:pt x="1566" y="230"/>
                  </a:lnTo>
                  <a:lnTo>
                    <a:pt x="1565" y="230"/>
                  </a:lnTo>
                  <a:lnTo>
                    <a:pt x="1565" y="230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0"/>
                  </a:lnTo>
                  <a:lnTo>
                    <a:pt x="1560" y="230"/>
                  </a:lnTo>
                  <a:lnTo>
                    <a:pt x="1560" y="230"/>
                  </a:lnTo>
                  <a:lnTo>
                    <a:pt x="1560" y="228"/>
                  </a:lnTo>
                  <a:lnTo>
                    <a:pt x="1560" y="228"/>
                  </a:lnTo>
                  <a:lnTo>
                    <a:pt x="1558" y="227"/>
                  </a:lnTo>
                  <a:lnTo>
                    <a:pt x="1560" y="227"/>
                  </a:lnTo>
                  <a:lnTo>
                    <a:pt x="1560" y="227"/>
                  </a:lnTo>
                  <a:lnTo>
                    <a:pt x="1560" y="225"/>
                  </a:lnTo>
                  <a:lnTo>
                    <a:pt x="1560" y="224"/>
                  </a:lnTo>
                  <a:lnTo>
                    <a:pt x="1560" y="222"/>
                  </a:lnTo>
                  <a:lnTo>
                    <a:pt x="1560" y="222"/>
                  </a:lnTo>
                  <a:lnTo>
                    <a:pt x="1558" y="221"/>
                  </a:lnTo>
                  <a:lnTo>
                    <a:pt x="1558" y="221"/>
                  </a:lnTo>
                  <a:lnTo>
                    <a:pt x="1557" y="221"/>
                  </a:lnTo>
                  <a:lnTo>
                    <a:pt x="1555" y="219"/>
                  </a:lnTo>
                  <a:lnTo>
                    <a:pt x="1555" y="217"/>
                  </a:lnTo>
                  <a:lnTo>
                    <a:pt x="1555" y="217"/>
                  </a:lnTo>
                  <a:lnTo>
                    <a:pt x="1557" y="217"/>
                  </a:lnTo>
                  <a:lnTo>
                    <a:pt x="1557" y="216"/>
                  </a:lnTo>
                  <a:lnTo>
                    <a:pt x="1557" y="213"/>
                  </a:lnTo>
                  <a:lnTo>
                    <a:pt x="1555" y="211"/>
                  </a:lnTo>
                  <a:lnTo>
                    <a:pt x="1555" y="211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08"/>
                  </a:lnTo>
                  <a:lnTo>
                    <a:pt x="1554" y="208"/>
                  </a:lnTo>
                  <a:lnTo>
                    <a:pt x="1554" y="208"/>
                  </a:lnTo>
                  <a:lnTo>
                    <a:pt x="1554" y="205"/>
                  </a:lnTo>
                  <a:lnTo>
                    <a:pt x="1554" y="205"/>
                  </a:lnTo>
                  <a:lnTo>
                    <a:pt x="1554" y="203"/>
                  </a:lnTo>
                  <a:lnTo>
                    <a:pt x="1552" y="203"/>
                  </a:lnTo>
                  <a:lnTo>
                    <a:pt x="1552" y="203"/>
                  </a:lnTo>
                  <a:lnTo>
                    <a:pt x="1552" y="202"/>
                  </a:lnTo>
                  <a:lnTo>
                    <a:pt x="1552" y="202"/>
                  </a:lnTo>
                  <a:lnTo>
                    <a:pt x="1552" y="199"/>
                  </a:lnTo>
                  <a:lnTo>
                    <a:pt x="1552" y="199"/>
                  </a:lnTo>
                  <a:lnTo>
                    <a:pt x="1554" y="197"/>
                  </a:lnTo>
                  <a:lnTo>
                    <a:pt x="1554" y="197"/>
                  </a:lnTo>
                  <a:lnTo>
                    <a:pt x="1554" y="195"/>
                  </a:lnTo>
                  <a:lnTo>
                    <a:pt x="1555" y="195"/>
                  </a:lnTo>
                  <a:lnTo>
                    <a:pt x="1555" y="194"/>
                  </a:lnTo>
                  <a:lnTo>
                    <a:pt x="1555" y="194"/>
                  </a:lnTo>
                  <a:lnTo>
                    <a:pt x="1555" y="191"/>
                  </a:lnTo>
                  <a:lnTo>
                    <a:pt x="1555" y="189"/>
                  </a:lnTo>
                  <a:lnTo>
                    <a:pt x="1555" y="188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4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5"/>
                  </a:lnTo>
                  <a:lnTo>
                    <a:pt x="1554" y="173"/>
                  </a:lnTo>
                  <a:lnTo>
                    <a:pt x="1554" y="173"/>
                  </a:lnTo>
                  <a:lnTo>
                    <a:pt x="1552" y="172"/>
                  </a:lnTo>
                  <a:lnTo>
                    <a:pt x="1552" y="170"/>
                  </a:lnTo>
                  <a:lnTo>
                    <a:pt x="1550" y="170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5"/>
                  </a:lnTo>
                  <a:lnTo>
                    <a:pt x="1550" y="165"/>
                  </a:lnTo>
                  <a:lnTo>
                    <a:pt x="1550" y="164"/>
                  </a:lnTo>
                  <a:lnTo>
                    <a:pt x="1550" y="164"/>
                  </a:lnTo>
                  <a:lnTo>
                    <a:pt x="1550" y="162"/>
                  </a:lnTo>
                  <a:lnTo>
                    <a:pt x="1550" y="162"/>
                  </a:lnTo>
                  <a:lnTo>
                    <a:pt x="1550" y="162"/>
                  </a:lnTo>
                  <a:close/>
                  <a:moveTo>
                    <a:pt x="467" y="154"/>
                  </a:moveTo>
                  <a:lnTo>
                    <a:pt x="467" y="154"/>
                  </a:lnTo>
                  <a:lnTo>
                    <a:pt x="467" y="156"/>
                  </a:lnTo>
                  <a:lnTo>
                    <a:pt x="469" y="156"/>
                  </a:lnTo>
                  <a:lnTo>
                    <a:pt x="467" y="158"/>
                  </a:lnTo>
                  <a:lnTo>
                    <a:pt x="469" y="159"/>
                  </a:lnTo>
                  <a:lnTo>
                    <a:pt x="470" y="161"/>
                  </a:lnTo>
                  <a:lnTo>
                    <a:pt x="470" y="161"/>
                  </a:lnTo>
                  <a:lnTo>
                    <a:pt x="469" y="161"/>
                  </a:lnTo>
                  <a:lnTo>
                    <a:pt x="466" y="162"/>
                  </a:lnTo>
                  <a:lnTo>
                    <a:pt x="466" y="164"/>
                  </a:lnTo>
                  <a:lnTo>
                    <a:pt x="466" y="164"/>
                  </a:lnTo>
                  <a:lnTo>
                    <a:pt x="464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1" y="167"/>
                  </a:lnTo>
                  <a:lnTo>
                    <a:pt x="459" y="167"/>
                  </a:lnTo>
                  <a:lnTo>
                    <a:pt x="459" y="165"/>
                  </a:lnTo>
                  <a:lnTo>
                    <a:pt x="458" y="167"/>
                  </a:lnTo>
                  <a:lnTo>
                    <a:pt x="455" y="167"/>
                  </a:lnTo>
                  <a:lnTo>
                    <a:pt x="455" y="165"/>
                  </a:lnTo>
                  <a:lnTo>
                    <a:pt x="453" y="165"/>
                  </a:lnTo>
                  <a:lnTo>
                    <a:pt x="453" y="167"/>
                  </a:lnTo>
                  <a:lnTo>
                    <a:pt x="451" y="167"/>
                  </a:lnTo>
                  <a:lnTo>
                    <a:pt x="450" y="170"/>
                  </a:lnTo>
                  <a:lnTo>
                    <a:pt x="450" y="170"/>
                  </a:lnTo>
                  <a:lnTo>
                    <a:pt x="451" y="170"/>
                  </a:lnTo>
                  <a:lnTo>
                    <a:pt x="453" y="172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3" y="173"/>
                  </a:lnTo>
                  <a:lnTo>
                    <a:pt x="453" y="172"/>
                  </a:lnTo>
                  <a:lnTo>
                    <a:pt x="451" y="172"/>
                  </a:lnTo>
                  <a:lnTo>
                    <a:pt x="450" y="172"/>
                  </a:lnTo>
                  <a:lnTo>
                    <a:pt x="450" y="170"/>
                  </a:lnTo>
                  <a:lnTo>
                    <a:pt x="448" y="170"/>
                  </a:lnTo>
                  <a:lnTo>
                    <a:pt x="448" y="170"/>
                  </a:lnTo>
                  <a:lnTo>
                    <a:pt x="447" y="172"/>
                  </a:lnTo>
                  <a:lnTo>
                    <a:pt x="448" y="176"/>
                  </a:lnTo>
                  <a:lnTo>
                    <a:pt x="450" y="180"/>
                  </a:lnTo>
                  <a:lnTo>
                    <a:pt x="450" y="180"/>
                  </a:lnTo>
                  <a:lnTo>
                    <a:pt x="450" y="183"/>
                  </a:lnTo>
                  <a:lnTo>
                    <a:pt x="448" y="183"/>
                  </a:lnTo>
                  <a:lnTo>
                    <a:pt x="448" y="183"/>
                  </a:lnTo>
                  <a:lnTo>
                    <a:pt x="448" y="184"/>
                  </a:lnTo>
                  <a:lnTo>
                    <a:pt x="448" y="184"/>
                  </a:lnTo>
                  <a:lnTo>
                    <a:pt x="448" y="181"/>
                  </a:lnTo>
                  <a:lnTo>
                    <a:pt x="450" y="180"/>
                  </a:lnTo>
                  <a:lnTo>
                    <a:pt x="448" y="176"/>
                  </a:lnTo>
                  <a:lnTo>
                    <a:pt x="448" y="176"/>
                  </a:lnTo>
                  <a:lnTo>
                    <a:pt x="447" y="175"/>
                  </a:lnTo>
                  <a:lnTo>
                    <a:pt x="447" y="175"/>
                  </a:lnTo>
                  <a:lnTo>
                    <a:pt x="445" y="176"/>
                  </a:lnTo>
                  <a:lnTo>
                    <a:pt x="445" y="176"/>
                  </a:lnTo>
                  <a:lnTo>
                    <a:pt x="444" y="180"/>
                  </a:lnTo>
                  <a:lnTo>
                    <a:pt x="442" y="181"/>
                  </a:lnTo>
                  <a:lnTo>
                    <a:pt x="442" y="181"/>
                  </a:lnTo>
                  <a:lnTo>
                    <a:pt x="442" y="184"/>
                  </a:lnTo>
                  <a:lnTo>
                    <a:pt x="442" y="186"/>
                  </a:lnTo>
                  <a:lnTo>
                    <a:pt x="440" y="186"/>
                  </a:lnTo>
                  <a:lnTo>
                    <a:pt x="440" y="188"/>
                  </a:lnTo>
                  <a:lnTo>
                    <a:pt x="440" y="188"/>
                  </a:lnTo>
                  <a:lnTo>
                    <a:pt x="439" y="188"/>
                  </a:lnTo>
                  <a:lnTo>
                    <a:pt x="439" y="188"/>
                  </a:lnTo>
                  <a:lnTo>
                    <a:pt x="439" y="186"/>
                  </a:lnTo>
                  <a:lnTo>
                    <a:pt x="437" y="186"/>
                  </a:lnTo>
                  <a:lnTo>
                    <a:pt x="437" y="186"/>
                  </a:lnTo>
                  <a:lnTo>
                    <a:pt x="436" y="186"/>
                  </a:lnTo>
                  <a:lnTo>
                    <a:pt x="436" y="186"/>
                  </a:lnTo>
                  <a:lnTo>
                    <a:pt x="437" y="184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9" y="181"/>
                  </a:lnTo>
                  <a:lnTo>
                    <a:pt x="440" y="181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40" y="180"/>
                  </a:lnTo>
                  <a:lnTo>
                    <a:pt x="442" y="180"/>
                  </a:lnTo>
                  <a:lnTo>
                    <a:pt x="442" y="180"/>
                  </a:lnTo>
                  <a:lnTo>
                    <a:pt x="442" y="178"/>
                  </a:lnTo>
                  <a:lnTo>
                    <a:pt x="442" y="178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2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5"/>
                  </a:lnTo>
                  <a:lnTo>
                    <a:pt x="442" y="175"/>
                  </a:lnTo>
                  <a:lnTo>
                    <a:pt x="444" y="173"/>
                  </a:lnTo>
                  <a:lnTo>
                    <a:pt x="444" y="173"/>
                  </a:lnTo>
                  <a:lnTo>
                    <a:pt x="445" y="175"/>
                  </a:lnTo>
                  <a:lnTo>
                    <a:pt x="445" y="173"/>
                  </a:lnTo>
                  <a:lnTo>
                    <a:pt x="445" y="173"/>
                  </a:lnTo>
                  <a:lnTo>
                    <a:pt x="445" y="172"/>
                  </a:lnTo>
                  <a:lnTo>
                    <a:pt x="444" y="170"/>
                  </a:lnTo>
                  <a:lnTo>
                    <a:pt x="442" y="169"/>
                  </a:lnTo>
                  <a:lnTo>
                    <a:pt x="440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7" y="169"/>
                  </a:lnTo>
                  <a:lnTo>
                    <a:pt x="447" y="169"/>
                  </a:lnTo>
                  <a:lnTo>
                    <a:pt x="448" y="169"/>
                  </a:lnTo>
                  <a:lnTo>
                    <a:pt x="448" y="169"/>
                  </a:lnTo>
                  <a:lnTo>
                    <a:pt x="448" y="167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50" y="165"/>
                  </a:lnTo>
                  <a:lnTo>
                    <a:pt x="450" y="164"/>
                  </a:lnTo>
                  <a:lnTo>
                    <a:pt x="450" y="164"/>
                  </a:lnTo>
                  <a:lnTo>
                    <a:pt x="451" y="164"/>
                  </a:lnTo>
                  <a:lnTo>
                    <a:pt x="451" y="162"/>
                  </a:lnTo>
                  <a:lnTo>
                    <a:pt x="451" y="162"/>
                  </a:lnTo>
                  <a:lnTo>
                    <a:pt x="453" y="162"/>
                  </a:lnTo>
                  <a:lnTo>
                    <a:pt x="453" y="164"/>
                  </a:lnTo>
                  <a:lnTo>
                    <a:pt x="453" y="164"/>
                  </a:lnTo>
                  <a:lnTo>
                    <a:pt x="456" y="162"/>
                  </a:lnTo>
                  <a:lnTo>
                    <a:pt x="458" y="164"/>
                  </a:lnTo>
                  <a:lnTo>
                    <a:pt x="459" y="164"/>
                  </a:lnTo>
                  <a:lnTo>
                    <a:pt x="461" y="164"/>
                  </a:lnTo>
                  <a:lnTo>
                    <a:pt x="461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4" y="164"/>
                  </a:lnTo>
                  <a:lnTo>
                    <a:pt x="464" y="162"/>
                  </a:lnTo>
                  <a:lnTo>
                    <a:pt x="464" y="161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6" y="159"/>
                  </a:lnTo>
                  <a:lnTo>
                    <a:pt x="466" y="159"/>
                  </a:lnTo>
                  <a:lnTo>
                    <a:pt x="467" y="158"/>
                  </a:lnTo>
                  <a:lnTo>
                    <a:pt x="467" y="158"/>
                  </a:lnTo>
                  <a:lnTo>
                    <a:pt x="466" y="158"/>
                  </a:lnTo>
                  <a:lnTo>
                    <a:pt x="467" y="156"/>
                  </a:lnTo>
                  <a:lnTo>
                    <a:pt x="467" y="156"/>
                  </a:lnTo>
                  <a:lnTo>
                    <a:pt x="467" y="154"/>
                  </a:lnTo>
                  <a:close/>
                  <a:moveTo>
                    <a:pt x="1476" y="148"/>
                  </a:moveTo>
                  <a:lnTo>
                    <a:pt x="1478" y="148"/>
                  </a:lnTo>
                  <a:lnTo>
                    <a:pt x="1480" y="150"/>
                  </a:lnTo>
                  <a:lnTo>
                    <a:pt x="1481" y="150"/>
                  </a:lnTo>
                  <a:lnTo>
                    <a:pt x="1481" y="151"/>
                  </a:lnTo>
                  <a:lnTo>
                    <a:pt x="1480" y="154"/>
                  </a:lnTo>
                  <a:lnTo>
                    <a:pt x="1478" y="156"/>
                  </a:lnTo>
                  <a:lnTo>
                    <a:pt x="1476" y="159"/>
                  </a:lnTo>
                  <a:lnTo>
                    <a:pt x="1475" y="161"/>
                  </a:lnTo>
                  <a:lnTo>
                    <a:pt x="1473" y="161"/>
                  </a:lnTo>
                  <a:lnTo>
                    <a:pt x="1472" y="161"/>
                  </a:lnTo>
                  <a:lnTo>
                    <a:pt x="1472" y="161"/>
                  </a:lnTo>
                  <a:lnTo>
                    <a:pt x="1472" y="162"/>
                  </a:lnTo>
                  <a:lnTo>
                    <a:pt x="1472" y="162"/>
                  </a:lnTo>
                  <a:lnTo>
                    <a:pt x="1470" y="162"/>
                  </a:lnTo>
                  <a:lnTo>
                    <a:pt x="1470" y="161"/>
                  </a:lnTo>
                  <a:lnTo>
                    <a:pt x="1468" y="161"/>
                  </a:lnTo>
                  <a:lnTo>
                    <a:pt x="1468" y="158"/>
                  </a:lnTo>
                  <a:lnTo>
                    <a:pt x="1470" y="156"/>
                  </a:lnTo>
                  <a:lnTo>
                    <a:pt x="1473" y="151"/>
                  </a:lnTo>
                  <a:lnTo>
                    <a:pt x="1476" y="148"/>
                  </a:lnTo>
                  <a:close/>
                  <a:moveTo>
                    <a:pt x="1521" y="134"/>
                  </a:moveTo>
                  <a:lnTo>
                    <a:pt x="1522" y="136"/>
                  </a:lnTo>
                  <a:lnTo>
                    <a:pt x="1525" y="137"/>
                  </a:lnTo>
                  <a:lnTo>
                    <a:pt x="1528" y="140"/>
                  </a:lnTo>
                  <a:lnTo>
                    <a:pt x="1530" y="140"/>
                  </a:lnTo>
                  <a:lnTo>
                    <a:pt x="1530" y="142"/>
                  </a:lnTo>
                  <a:lnTo>
                    <a:pt x="1530" y="142"/>
                  </a:lnTo>
                  <a:lnTo>
                    <a:pt x="1527" y="140"/>
                  </a:lnTo>
                  <a:lnTo>
                    <a:pt x="1525" y="140"/>
                  </a:lnTo>
                  <a:lnTo>
                    <a:pt x="1524" y="140"/>
                  </a:lnTo>
                  <a:lnTo>
                    <a:pt x="1522" y="140"/>
                  </a:lnTo>
                  <a:lnTo>
                    <a:pt x="1521" y="140"/>
                  </a:lnTo>
                  <a:lnTo>
                    <a:pt x="1521" y="139"/>
                  </a:lnTo>
                  <a:lnTo>
                    <a:pt x="1521" y="137"/>
                  </a:lnTo>
                  <a:lnTo>
                    <a:pt x="1519" y="136"/>
                  </a:lnTo>
                  <a:lnTo>
                    <a:pt x="1519" y="136"/>
                  </a:lnTo>
                  <a:lnTo>
                    <a:pt x="1521" y="136"/>
                  </a:lnTo>
                  <a:lnTo>
                    <a:pt x="1521" y="134"/>
                  </a:lnTo>
                  <a:close/>
                  <a:moveTo>
                    <a:pt x="341" y="80"/>
                  </a:moveTo>
                  <a:lnTo>
                    <a:pt x="343" y="80"/>
                  </a:lnTo>
                  <a:lnTo>
                    <a:pt x="343" y="82"/>
                  </a:lnTo>
                  <a:lnTo>
                    <a:pt x="344" y="85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8"/>
                  </a:lnTo>
                  <a:lnTo>
                    <a:pt x="346" y="90"/>
                  </a:lnTo>
                  <a:lnTo>
                    <a:pt x="346" y="90"/>
                  </a:lnTo>
                  <a:lnTo>
                    <a:pt x="346" y="91"/>
                  </a:lnTo>
                  <a:lnTo>
                    <a:pt x="347" y="93"/>
                  </a:lnTo>
                  <a:lnTo>
                    <a:pt x="347" y="93"/>
                  </a:lnTo>
                  <a:lnTo>
                    <a:pt x="347" y="95"/>
                  </a:lnTo>
                  <a:lnTo>
                    <a:pt x="347" y="95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7" y="99"/>
                  </a:lnTo>
                  <a:lnTo>
                    <a:pt x="349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49" y="102"/>
                  </a:lnTo>
                  <a:lnTo>
                    <a:pt x="347" y="101"/>
                  </a:lnTo>
                  <a:lnTo>
                    <a:pt x="346" y="99"/>
                  </a:lnTo>
                  <a:lnTo>
                    <a:pt x="346" y="98"/>
                  </a:lnTo>
                  <a:lnTo>
                    <a:pt x="344" y="95"/>
                  </a:lnTo>
                  <a:lnTo>
                    <a:pt x="344" y="93"/>
                  </a:lnTo>
                  <a:lnTo>
                    <a:pt x="343" y="91"/>
                  </a:lnTo>
                  <a:lnTo>
                    <a:pt x="341" y="91"/>
                  </a:lnTo>
                  <a:lnTo>
                    <a:pt x="341" y="91"/>
                  </a:lnTo>
                  <a:lnTo>
                    <a:pt x="341" y="90"/>
                  </a:lnTo>
                  <a:lnTo>
                    <a:pt x="343" y="90"/>
                  </a:lnTo>
                  <a:lnTo>
                    <a:pt x="341" y="88"/>
                  </a:lnTo>
                  <a:lnTo>
                    <a:pt x="341" y="88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41" y="85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1" y="82"/>
                  </a:lnTo>
                  <a:lnTo>
                    <a:pt x="341" y="80"/>
                  </a:lnTo>
                  <a:lnTo>
                    <a:pt x="341" y="80"/>
                  </a:lnTo>
                  <a:close/>
                  <a:moveTo>
                    <a:pt x="1577" y="74"/>
                  </a:moveTo>
                  <a:lnTo>
                    <a:pt x="1579" y="74"/>
                  </a:lnTo>
                  <a:lnTo>
                    <a:pt x="1579" y="76"/>
                  </a:lnTo>
                  <a:lnTo>
                    <a:pt x="1579" y="77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6" y="79"/>
                  </a:lnTo>
                  <a:lnTo>
                    <a:pt x="1576" y="77"/>
                  </a:lnTo>
                  <a:lnTo>
                    <a:pt x="1577" y="76"/>
                  </a:lnTo>
                  <a:lnTo>
                    <a:pt x="1577" y="76"/>
                  </a:lnTo>
                  <a:lnTo>
                    <a:pt x="1577" y="74"/>
                  </a:lnTo>
                  <a:lnTo>
                    <a:pt x="1577" y="74"/>
                  </a:lnTo>
                  <a:close/>
                  <a:moveTo>
                    <a:pt x="1481" y="73"/>
                  </a:moveTo>
                  <a:lnTo>
                    <a:pt x="1483" y="74"/>
                  </a:lnTo>
                  <a:lnTo>
                    <a:pt x="1484" y="74"/>
                  </a:lnTo>
                  <a:lnTo>
                    <a:pt x="1484" y="76"/>
                  </a:lnTo>
                  <a:lnTo>
                    <a:pt x="1484" y="77"/>
                  </a:lnTo>
                  <a:lnTo>
                    <a:pt x="1484" y="80"/>
                  </a:lnTo>
                  <a:lnTo>
                    <a:pt x="1484" y="80"/>
                  </a:lnTo>
                  <a:lnTo>
                    <a:pt x="1486" y="82"/>
                  </a:lnTo>
                  <a:lnTo>
                    <a:pt x="1486" y="84"/>
                  </a:lnTo>
                  <a:lnTo>
                    <a:pt x="1486" y="85"/>
                  </a:lnTo>
                  <a:lnTo>
                    <a:pt x="1487" y="87"/>
                  </a:lnTo>
                  <a:lnTo>
                    <a:pt x="1487" y="88"/>
                  </a:lnTo>
                  <a:lnTo>
                    <a:pt x="1489" y="88"/>
                  </a:lnTo>
                  <a:lnTo>
                    <a:pt x="1489" y="90"/>
                  </a:lnTo>
                  <a:lnTo>
                    <a:pt x="1487" y="95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9" y="96"/>
                  </a:lnTo>
                  <a:lnTo>
                    <a:pt x="1491" y="96"/>
                  </a:lnTo>
                  <a:lnTo>
                    <a:pt x="1491" y="98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101"/>
                  </a:lnTo>
                  <a:lnTo>
                    <a:pt x="1491" y="101"/>
                  </a:lnTo>
                  <a:lnTo>
                    <a:pt x="1491" y="102"/>
                  </a:lnTo>
                  <a:lnTo>
                    <a:pt x="1491" y="102"/>
                  </a:lnTo>
                  <a:lnTo>
                    <a:pt x="1491" y="104"/>
                  </a:lnTo>
                  <a:lnTo>
                    <a:pt x="1491" y="104"/>
                  </a:lnTo>
                  <a:lnTo>
                    <a:pt x="1492" y="106"/>
                  </a:lnTo>
                  <a:lnTo>
                    <a:pt x="1492" y="109"/>
                  </a:lnTo>
                  <a:lnTo>
                    <a:pt x="1492" y="109"/>
                  </a:lnTo>
                  <a:lnTo>
                    <a:pt x="1492" y="110"/>
                  </a:lnTo>
                  <a:lnTo>
                    <a:pt x="1492" y="110"/>
                  </a:lnTo>
                  <a:lnTo>
                    <a:pt x="1492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89" y="113"/>
                  </a:lnTo>
                  <a:lnTo>
                    <a:pt x="1489" y="115"/>
                  </a:lnTo>
                  <a:lnTo>
                    <a:pt x="1489" y="115"/>
                  </a:lnTo>
                  <a:lnTo>
                    <a:pt x="1491" y="115"/>
                  </a:lnTo>
                  <a:lnTo>
                    <a:pt x="1491" y="117"/>
                  </a:lnTo>
                  <a:lnTo>
                    <a:pt x="1492" y="118"/>
                  </a:lnTo>
                  <a:lnTo>
                    <a:pt x="1492" y="118"/>
                  </a:lnTo>
                  <a:lnTo>
                    <a:pt x="1494" y="118"/>
                  </a:lnTo>
                  <a:lnTo>
                    <a:pt x="1494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8" y="120"/>
                  </a:lnTo>
                  <a:lnTo>
                    <a:pt x="1498" y="121"/>
                  </a:lnTo>
                  <a:lnTo>
                    <a:pt x="1498" y="123"/>
                  </a:lnTo>
                  <a:lnTo>
                    <a:pt x="1500" y="125"/>
                  </a:lnTo>
                  <a:lnTo>
                    <a:pt x="1502" y="125"/>
                  </a:lnTo>
                  <a:lnTo>
                    <a:pt x="1502" y="126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9"/>
                  </a:lnTo>
                  <a:lnTo>
                    <a:pt x="1502" y="131"/>
                  </a:lnTo>
                  <a:lnTo>
                    <a:pt x="1502" y="132"/>
                  </a:lnTo>
                  <a:lnTo>
                    <a:pt x="1502" y="134"/>
                  </a:lnTo>
                  <a:lnTo>
                    <a:pt x="1503" y="134"/>
                  </a:lnTo>
                  <a:lnTo>
                    <a:pt x="1503" y="136"/>
                  </a:lnTo>
                  <a:lnTo>
                    <a:pt x="1505" y="139"/>
                  </a:lnTo>
                  <a:lnTo>
                    <a:pt x="1506" y="140"/>
                  </a:lnTo>
                  <a:lnTo>
                    <a:pt x="1506" y="142"/>
                  </a:lnTo>
                  <a:lnTo>
                    <a:pt x="1506" y="142"/>
                  </a:lnTo>
                  <a:lnTo>
                    <a:pt x="1508" y="142"/>
                  </a:lnTo>
                  <a:lnTo>
                    <a:pt x="1508" y="142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5"/>
                  </a:lnTo>
                  <a:lnTo>
                    <a:pt x="1509" y="147"/>
                  </a:lnTo>
                  <a:lnTo>
                    <a:pt x="1509" y="147"/>
                  </a:lnTo>
                  <a:lnTo>
                    <a:pt x="1509" y="148"/>
                  </a:lnTo>
                  <a:lnTo>
                    <a:pt x="1509" y="148"/>
                  </a:lnTo>
                  <a:lnTo>
                    <a:pt x="1511" y="150"/>
                  </a:lnTo>
                  <a:lnTo>
                    <a:pt x="1511" y="150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5" y="148"/>
                  </a:lnTo>
                  <a:lnTo>
                    <a:pt x="1505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0" y="148"/>
                  </a:lnTo>
                  <a:lnTo>
                    <a:pt x="1500" y="148"/>
                  </a:lnTo>
                  <a:lnTo>
                    <a:pt x="1500" y="147"/>
                  </a:lnTo>
                  <a:lnTo>
                    <a:pt x="1500" y="147"/>
                  </a:lnTo>
                  <a:lnTo>
                    <a:pt x="1500" y="145"/>
                  </a:lnTo>
                  <a:lnTo>
                    <a:pt x="1500" y="145"/>
                  </a:lnTo>
                  <a:lnTo>
                    <a:pt x="1502" y="145"/>
                  </a:lnTo>
                  <a:lnTo>
                    <a:pt x="1502" y="143"/>
                  </a:lnTo>
                  <a:lnTo>
                    <a:pt x="1502" y="143"/>
                  </a:lnTo>
                  <a:lnTo>
                    <a:pt x="1502" y="142"/>
                  </a:lnTo>
                  <a:lnTo>
                    <a:pt x="1502" y="142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7" y="139"/>
                  </a:lnTo>
                  <a:lnTo>
                    <a:pt x="1497" y="137"/>
                  </a:lnTo>
                  <a:lnTo>
                    <a:pt x="1497" y="136"/>
                  </a:lnTo>
                  <a:lnTo>
                    <a:pt x="1497" y="134"/>
                  </a:lnTo>
                  <a:lnTo>
                    <a:pt x="1497" y="134"/>
                  </a:lnTo>
                  <a:lnTo>
                    <a:pt x="1497" y="132"/>
                  </a:lnTo>
                  <a:lnTo>
                    <a:pt x="1495" y="131"/>
                  </a:lnTo>
                  <a:lnTo>
                    <a:pt x="1495" y="129"/>
                  </a:lnTo>
                  <a:lnTo>
                    <a:pt x="1494" y="128"/>
                  </a:lnTo>
                  <a:lnTo>
                    <a:pt x="1492" y="128"/>
                  </a:lnTo>
                  <a:lnTo>
                    <a:pt x="1491" y="126"/>
                  </a:lnTo>
                  <a:lnTo>
                    <a:pt x="1491" y="126"/>
                  </a:lnTo>
                  <a:lnTo>
                    <a:pt x="1487" y="123"/>
                  </a:lnTo>
                  <a:lnTo>
                    <a:pt x="1487" y="123"/>
                  </a:lnTo>
                  <a:lnTo>
                    <a:pt x="1486" y="121"/>
                  </a:lnTo>
                  <a:lnTo>
                    <a:pt x="1486" y="121"/>
                  </a:lnTo>
                  <a:lnTo>
                    <a:pt x="1486" y="120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4" y="115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1" y="112"/>
                  </a:lnTo>
                  <a:lnTo>
                    <a:pt x="1481" y="110"/>
                  </a:lnTo>
                  <a:lnTo>
                    <a:pt x="1481" y="110"/>
                  </a:lnTo>
                  <a:lnTo>
                    <a:pt x="1483" y="110"/>
                  </a:lnTo>
                  <a:lnTo>
                    <a:pt x="1484" y="109"/>
                  </a:lnTo>
                  <a:lnTo>
                    <a:pt x="1484" y="109"/>
                  </a:lnTo>
                  <a:lnTo>
                    <a:pt x="1484" y="107"/>
                  </a:lnTo>
                  <a:lnTo>
                    <a:pt x="1484" y="107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3" y="102"/>
                  </a:lnTo>
                  <a:lnTo>
                    <a:pt x="1481" y="101"/>
                  </a:lnTo>
                  <a:lnTo>
                    <a:pt x="1481" y="99"/>
                  </a:lnTo>
                  <a:lnTo>
                    <a:pt x="1481" y="98"/>
                  </a:lnTo>
                  <a:lnTo>
                    <a:pt x="1481" y="98"/>
                  </a:lnTo>
                  <a:lnTo>
                    <a:pt x="1481" y="93"/>
                  </a:lnTo>
                  <a:lnTo>
                    <a:pt x="1481" y="91"/>
                  </a:lnTo>
                  <a:lnTo>
                    <a:pt x="1481" y="90"/>
                  </a:lnTo>
                  <a:lnTo>
                    <a:pt x="1481" y="90"/>
                  </a:lnTo>
                  <a:lnTo>
                    <a:pt x="1483" y="90"/>
                  </a:lnTo>
                  <a:lnTo>
                    <a:pt x="1483" y="88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5"/>
                  </a:lnTo>
                  <a:lnTo>
                    <a:pt x="1481" y="88"/>
                  </a:lnTo>
                  <a:lnTo>
                    <a:pt x="1481" y="88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1" y="85"/>
                  </a:lnTo>
                  <a:lnTo>
                    <a:pt x="1480" y="85"/>
                  </a:lnTo>
                  <a:lnTo>
                    <a:pt x="1480" y="84"/>
                  </a:lnTo>
                  <a:lnTo>
                    <a:pt x="1481" y="82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79"/>
                  </a:lnTo>
                  <a:lnTo>
                    <a:pt x="1481" y="79"/>
                  </a:lnTo>
                  <a:lnTo>
                    <a:pt x="1481" y="77"/>
                  </a:lnTo>
                  <a:lnTo>
                    <a:pt x="1481" y="76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3"/>
                  </a:lnTo>
                  <a:close/>
                  <a:moveTo>
                    <a:pt x="1519" y="57"/>
                  </a:moveTo>
                  <a:lnTo>
                    <a:pt x="1519" y="57"/>
                  </a:lnTo>
                  <a:lnTo>
                    <a:pt x="1519" y="58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2" y="60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7"/>
                  </a:lnTo>
                  <a:lnTo>
                    <a:pt x="1522" y="58"/>
                  </a:lnTo>
                  <a:lnTo>
                    <a:pt x="1521" y="58"/>
                  </a:lnTo>
                  <a:lnTo>
                    <a:pt x="1521" y="58"/>
                  </a:lnTo>
                  <a:lnTo>
                    <a:pt x="1521" y="57"/>
                  </a:lnTo>
                  <a:lnTo>
                    <a:pt x="1519" y="57"/>
                  </a:lnTo>
                  <a:close/>
                  <a:moveTo>
                    <a:pt x="1536" y="52"/>
                  </a:moveTo>
                  <a:lnTo>
                    <a:pt x="1535" y="52"/>
                  </a:lnTo>
                  <a:lnTo>
                    <a:pt x="1535" y="54"/>
                  </a:lnTo>
                  <a:lnTo>
                    <a:pt x="1535" y="54"/>
                  </a:lnTo>
                  <a:lnTo>
                    <a:pt x="1535" y="55"/>
                  </a:lnTo>
                  <a:lnTo>
                    <a:pt x="1535" y="55"/>
                  </a:lnTo>
                  <a:lnTo>
                    <a:pt x="1536" y="55"/>
                  </a:lnTo>
                  <a:lnTo>
                    <a:pt x="1538" y="57"/>
                  </a:lnTo>
                  <a:lnTo>
                    <a:pt x="1538" y="57"/>
                  </a:lnTo>
                  <a:lnTo>
                    <a:pt x="1539" y="57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6" y="54"/>
                  </a:lnTo>
                  <a:lnTo>
                    <a:pt x="1536" y="52"/>
                  </a:lnTo>
                  <a:close/>
                  <a:moveTo>
                    <a:pt x="1480" y="49"/>
                  </a:moveTo>
                  <a:lnTo>
                    <a:pt x="1481" y="49"/>
                  </a:lnTo>
                  <a:lnTo>
                    <a:pt x="1483" y="50"/>
                  </a:lnTo>
                  <a:lnTo>
                    <a:pt x="1483" y="52"/>
                  </a:lnTo>
                  <a:lnTo>
                    <a:pt x="1484" y="54"/>
                  </a:lnTo>
                  <a:lnTo>
                    <a:pt x="1484" y="55"/>
                  </a:lnTo>
                  <a:lnTo>
                    <a:pt x="1483" y="55"/>
                  </a:lnTo>
                  <a:lnTo>
                    <a:pt x="1483" y="55"/>
                  </a:lnTo>
                  <a:lnTo>
                    <a:pt x="1483" y="57"/>
                  </a:lnTo>
                  <a:lnTo>
                    <a:pt x="1481" y="58"/>
                  </a:lnTo>
                  <a:lnTo>
                    <a:pt x="1481" y="58"/>
                  </a:lnTo>
                  <a:lnTo>
                    <a:pt x="1480" y="58"/>
                  </a:lnTo>
                  <a:lnTo>
                    <a:pt x="1480" y="60"/>
                  </a:lnTo>
                  <a:lnTo>
                    <a:pt x="1480" y="60"/>
                  </a:lnTo>
                  <a:lnTo>
                    <a:pt x="1478" y="60"/>
                  </a:lnTo>
                  <a:lnTo>
                    <a:pt x="1476" y="60"/>
                  </a:lnTo>
                  <a:lnTo>
                    <a:pt x="1476" y="60"/>
                  </a:lnTo>
                  <a:lnTo>
                    <a:pt x="1478" y="58"/>
                  </a:lnTo>
                  <a:lnTo>
                    <a:pt x="1478" y="57"/>
                  </a:lnTo>
                  <a:lnTo>
                    <a:pt x="1478" y="57"/>
                  </a:lnTo>
                  <a:lnTo>
                    <a:pt x="1476" y="57"/>
                  </a:lnTo>
                  <a:lnTo>
                    <a:pt x="1478" y="57"/>
                  </a:lnTo>
                  <a:lnTo>
                    <a:pt x="1478" y="55"/>
                  </a:lnTo>
                  <a:lnTo>
                    <a:pt x="1478" y="54"/>
                  </a:lnTo>
                  <a:lnTo>
                    <a:pt x="1480" y="52"/>
                  </a:lnTo>
                  <a:lnTo>
                    <a:pt x="1480" y="49"/>
                  </a:lnTo>
                  <a:lnTo>
                    <a:pt x="1480" y="49"/>
                  </a:lnTo>
                  <a:close/>
                  <a:moveTo>
                    <a:pt x="1320" y="35"/>
                  </a:moveTo>
                  <a:lnTo>
                    <a:pt x="1320" y="35"/>
                  </a:lnTo>
                  <a:lnTo>
                    <a:pt x="1322" y="35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8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8"/>
                  </a:lnTo>
                  <a:lnTo>
                    <a:pt x="1319" y="38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7" y="36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9" y="35"/>
                  </a:lnTo>
                  <a:lnTo>
                    <a:pt x="1320" y="35"/>
                  </a:lnTo>
                  <a:close/>
                  <a:moveTo>
                    <a:pt x="1524" y="28"/>
                  </a:moveTo>
                  <a:lnTo>
                    <a:pt x="1524" y="28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5" y="30"/>
                  </a:lnTo>
                  <a:lnTo>
                    <a:pt x="1525" y="32"/>
                  </a:lnTo>
                  <a:lnTo>
                    <a:pt x="1525" y="32"/>
                  </a:lnTo>
                  <a:lnTo>
                    <a:pt x="1524" y="32"/>
                  </a:lnTo>
                  <a:lnTo>
                    <a:pt x="1524" y="33"/>
                  </a:lnTo>
                  <a:lnTo>
                    <a:pt x="1527" y="32"/>
                  </a:lnTo>
                  <a:lnTo>
                    <a:pt x="1527" y="32"/>
                  </a:lnTo>
                  <a:lnTo>
                    <a:pt x="1527" y="30"/>
                  </a:lnTo>
                  <a:lnTo>
                    <a:pt x="1527" y="30"/>
                  </a:lnTo>
                  <a:lnTo>
                    <a:pt x="1525" y="30"/>
                  </a:lnTo>
                  <a:lnTo>
                    <a:pt x="1525" y="30"/>
                  </a:lnTo>
                  <a:lnTo>
                    <a:pt x="1525" y="28"/>
                  </a:lnTo>
                  <a:lnTo>
                    <a:pt x="1525" y="28"/>
                  </a:lnTo>
                  <a:lnTo>
                    <a:pt x="1524" y="28"/>
                  </a:lnTo>
                  <a:close/>
                  <a:moveTo>
                    <a:pt x="1489" y="27"/>
                  </a:moveTo>
                  <a:lnTo>
                    <a:pt x="1491" y="27"/>
                  </a:lnTo>
                  <a:lnTo>
                    <a:pt x="1492" y="28"/>
                  </a:lnTo>
                  <a:lnTo>
                    <a:pt x="1492" y="30"/>
                  </a:lnTo>
                  <a:lnTo>
                    <a:pt x="1489" y="33"/>
                  </a:lnTo>
                  <a:lnTo>
                    <a:pt x="1486" y="35"/>
                  </a:lnTo>
                  <a:lnTo>
                    <a:pt x="1486" y="35"/>
                  </a:lnTo>
                  <a:lnTo>
                    <a:pt x="1484" y="35"/>
                  </a:lnTo>
                  <a:lnTo>
                    <a:pt x="1484" y="35"/>
                  </a:lnTo>
                  <a:lnTo>
                    <a:pt x="1484" y="33"/>
                  </a:lnTo>
                  <a:lnTo>
                    <a:pt x="1484" y="33"/>
                  </a:lnTo>
                  <a:lnTo>
                    <a:pt x="1484" y="32"/>
                  </a:lnTo>
                  <a:lnTo>
                    <a:pt x="1484" y="30"/>
                  </a:lnTo>
                  <a:lnTo>
                    <a:pt x="1486" y="28"/>
                  </a:lnTo>
                  <a:lnTo>
                    <a:pt x="1487" y="27"/>
                  </a:lnTo>
                  <a:lnTo>
                    <a:pt x="1489" y="27"/>
                  </a:lnTo>
                  <a:close/>
                  <a:moveTo>
                    <a:pt x="1541" y="21"/>
                  </a:move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2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1" y="21"/>
                  </a:lnTo>
                  <a:close/>
                  <a:moveTo>
                    <a:pt x="1543" y="19"/>
                  </a:moveTo>
                  <a:lnTo>
                    <a:pt x="1543" y="19"/>
                  </a:lnTo>
                  <a:lnTo>
                    <a:pt x="1541" y="21"/>
                  </a:lnTo>
                  <a:lnTo>
                    <a:pt x="1543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4" y="22"/>
                  </a:lnTo>
                  <a:lnTo>
                    <a:pt x="1544" y="22"/>
                  </a:lnTo>
                  <a:lnTo>
                    <a:pt x="1546" y="22"/>
                  </a:lnTo>
                  <a:lnTo>
                    <a:pt x="1546" y="21"/>
                  </a:lnTo>
                  <a:lnTo>
                    <a:pt x="1547" y="21"/>
                  </a:lnTo>
                  <a:lnTo>
                    <a:pt x="1547" y="21"/>
                  </a:lnTo>
                  <a:lnTo>
                    <a:pt x="1547" y="22"/>
                  </a:lnTo>
                  <a:lnTo>
                    <a:pt x="1547" y="22"/>
                  </a:lnTo>
                  <a:lnTo>
                    <a:pt x="1549" y="22"/>
                  </a:lnTo>
                  <a:lnTo>
                    <a:pt x="1550" y="22"/>
                  </a:lnTo>
                  <a:lnTo>
                    <a:pt x="1550" y="22"/>
                  </a:lnTo>
                  <a:lnTo>
                    <a:pt x="1550" y="24"/>
                  </a:lnTo>
                  <a:lnTo>
                    <a:pt x="1550" y="25"/>
                  </a:lnTo>
                  <a:lnTo>
                    <a:pt x="1552" y="25"/>
                  </a:lnTo>
                  <a:lnTo>
                    <a:pt x="1552" y="27"/>
                  </a:lnTo>
                  <a:lnTo>
                    <a:pt x="1552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2" y="27"/>
                  </a:lnTo>
                  <a:lnTo>
                    <a:pt x="1554" y="28"/>
                  </a:lnTo>
                  <a:lnTo>
                    <a:pt x="1555" y="28"/>
                  </a:lnTo>
                  <a:lnTo>
                    <a:pt x="1555" y="30"/>
                  </a:lnTo>
                  <a:lnTo>
                    <a:pt x="1555" y="30"/>
                  </a:lnTo>
                  <a:lnTo>
                    <a:pt x="1557" y="30"/>
                  </a:lnTo>
                  <a:lnTo>
                    <a:pt x="1557" y="30"/>
                  </a:lnTo>
                  <a:lnTo>
                    <a:pt x="1557" y="28"/>
                  </a:lnTo>
                  <a:lnTo>
                    <a:pt x="1557" y="28"/>
                  </a:lnTo>
                  <a:lnTo>
                    <a:pt x="1558" y="27"/>
                  </a:lnTo>
                  <a:lnTo>
                    <a:pt x="1562" y="27"/>
                  </a:lnTo>
                  <a:lnTo>
                    <a:pt x="1563" y="30"/>
                  </a:lnTo>
                  <a:lnTo>
                    <a:pt x="1563" y="30"/>
                  </a:lnTo>
                  <a:lnTo>
                    <a:pt x="1562" y="30"/>
                  </a:lnTo>
                  <a:lnTo>
                    <a:pt x="1560" y="30"/>
                  </a:lnTo>
                  <a:lnTo>
                    <a:pt x="1558" y="30"/>
                  </a:lnTo>
                  <a:lnTo>
                    <a:pt x="1558" y="30"/>
                  </a:lnTo>
                  <a:lnTo>
                    <a:pt x="1558" y="32"/>
                  </a:lnTo>
                  <a:lnTo>
                    <a:pt x="1558" y="33"/>
                  </a:lnTo>
                  <a:lnTo>
                    <a:pt x="1557" y="33"/>
                  </a:lnTo>
                  <a:lnTo>
                    <a:pt x="1557" y="32"/>
                  </a:lnTo>
                  <a:lnTo>
                    <a:pt x="1557" y="32"/>
                  </a:lnTo>
                  <a:lnTo>
                    <a:pt x="1555" y="32"/>
                  </a:lnTo>
                  <a:lnTo>
                    <a:pt x="1554" y="32"/>
                  </a:lnTo>
                  <a:lnTo>
                    <a:pt x="1554" y="32"/>
                  </a:lnTo>
                  <a:lnTo>
                    <a:pt x="1552" y="33"/>
                  </a:lnTo>
                  <a:lnTo>
                    <a:pt x="1552" y="35"/>
                  </a:lnTo>
                  <a:lnTo>
                    <a:pt x="1552" y="36"/>
                  </a:lnTo>
                  <a:lnTo>
                    <a:pt x="1552" y="36"/>
                  </a:lnTo>
                  <a:lnTo>
                    <a:pt x="1554" y="38"/>
                  </a:lnTo>
                  <a:lnTo>
                    <a:pt x="1554" y="39"/>
                  </a:lnTo>
                  <a:lnTo>
                    <a:pt x="1554" y="39"/>
                  </a:lnTo>
                  <a:lnTo>
                    <a:pt x="1552" y="39"/>
                  </a:lnTo>
                  <a:lnTo>
                    <a:pt x="1552" y="39"/>
                  </a:lnTo>
                  <a:lnTo>
                    <a:pt x="1550" y="43"/>
                  </a:lnTo>
                  <a:lnTo>
                    <a:pt x="1550" y="43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49" y="44"/>
                  </a:lnTo>
                  <a:lnTo>
                    <a:pt x="1549" y="44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50" y="47"/>
                  </a:lnTo>
                  <a:lnTo>
                    <a:pt x="1550" y="47"/>
                  </a:lnTo>
                  <a:lnTo>
                    <a:pt x="1549" y="47"/>
                  </a:lnTo>
                  <a:lnTo>
                    <a:pt x="1549" y="47"/>
                  </a:lnTo>
                  <a:lnTo>
                    <a:pt x="1547" y="47"/>
                  </a:lnTo>
                  <a:lnTo>
                    <a:pt x="1547" y="47"/>
                  </a:lnTo>
                  <a:lnTo>
                    <a:pt x="1546" y="47"/>
                  </a:lnTo>
                  <a:lnTo>
                    <a:pt x="1546" y="47"/>
                  </a:lnTo>
                  <a:lnTo>
                    <a:pt x="1546" y="49"/>
                  </a:lnTo>
                  <a:lnTo>
                    <a:pt x="1547" y="49"/>
                  </a:lnTo>
                  <a:lnTo>
                    <a:pt x="1546" y="49"/>
                  </a:lnTo>
                  <a:lnTo>
                    <a:pt x="1546" y="50"/>
                  </a:lnTo>
                  <a:lnTo>
                    <a:pt x="1544" y="50"/>
                  </a:lnTo>
                  <a:lnTo>
                    <a:pt x="1544" y="52"/>
                  </a:lnTo>
                  <a:lnTo>
                    <a:pt x="1543" y="52"/>
                  </a:lnTo>
                  <a:lnTo>
                    <a:pt x="1543" y="52"/>
                  </a:lnTo>
                  <a:lnTo>
                    <a:pt x="1541" y="52"/>
                  </a:lnTo>
                  <a:lnTo>
                    <a:pt x="1541" y="54"/>
                  </a:lnTo>
                  <a:lnTo>
                    <a:pt x="1543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3" y="54"/>
                  </a:lnTo>
                  <a:lnTo>
                    <a:pt x="1543" y="55"/>
                  </a:lnTo>
                  <a:lnTo>
                    <a:pt x="1541" y="54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41" y="55"/>
                  </a:lnTo>
                  <a:lnTo>
                    <a:pt x="1544" y="57"/>
                  </a:lnTo>
                  <a:lnTo>
                    <a:pt x="1546" y="57"/>
                  </a:lnTo>
                  <a:lnTo>
                    <a:pt x="1547" y="55"/>
                  </a:lnTo>
                  <a:lnTo>
                    <a:pt x="1549" y="55"/>
                  </a:lnTo>
                  <a:lnTo>
                    <a:pt x="1549" y="57"/>
                  </a:lnTo>
                  <a:lnTo>
                    <a:pt x="1549" y="57"/>
                  </a:lnTo>
                  <a:lnTo>
                    <a:pt x="1547" y="57"/>
                  </a:lnTo>
                  <a:lnTo>
                    <a:pt x="1546" y="60"/>
                  </a:lnTo>
                  <a:lnTo>
                    <a:pt x="1544" y="60"/>
                  </a:lnTo>
                  <a:lnTo>
                    <a:pt x="1543" y="60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39" y="61"/>
                  </a:lnTo>
                  <a:lnTo>
                    <a:pt x="1538" y="60"/>
                  </a:lnTo>
                  <a:lnTo>
                    <a:pt x="1536" y="60"/>
                  </a:lnTo>
                  <a:lnTo>
                    <a:pt x="1536" y="60"/>
                  </a:lnTo>
                  <a:lnTo>
                    <a:pt x="1535" y="60"/>
                  </a:lnTo>
                  <a:lnTo>
                    <a:pt x="1535" y="61"/>
                  </a:lnTo>
                  <a:lnTo>
                    <a:pt x="1535" y="63"/>
                  </a:lnTo>
                  <a:lnTo>
                    <a:pt x="1536" y="66"/>
                  </a:lnTo>
                  <a:lnTo>
                    <a:pt x="1536" y="66"/>
                  </a:lnTo>
                  <a:lnTo>
                    <a:pt x="1535" y="66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6"/>
                  </a:lnTo>
                  <a:lnTo>
                    <a:pt x="1535" y="66"/>
                  </a:lnTo>
                  <a:lnTo>
                    <a:pt x="1535" y="65"/>
                  </a:lnTo>
                  <a:lnTo>
                    <a:pt x="1535" y="63"/>
                  </a:lnTo>
                  <a:lnTo>
                    <a:pt x="1535" y="61"/>
                  </a:lnTo>
                  <a:lnTo>
                    <a:pt x="1535" y="61"/>
                  </a:lnTo>
                  <a:lnTo>
                    <a:pt x="1533" y="61"/>
                  </a:lnTo>
                  <a:lnTo>
                    <a:pt x="1533" y="61"/>
                  </a:lnTo>
                  <a:lnTo>
                    <a:pt x="1532" y="61"/>
                  </a:lnTo>
                  <a:lnTo>
                    <a:pt x="1532" y="60"/>
                  </a:lnTo>
                  <a:lnTo>
                    <a:pt x="1532" y="60"/>
                  </a:lnTo>
                  <a:lnTo>
                    <a:pt x="1530" y="61"/>
                  </a:lnTo>
                  <a:lnTo>
                    <a:pt x="1530" y="61"/>
                  </a:lnTo>
                  <a:lnTo>
                    <a:pt x="1530" y="60"/>
                  </a:lnTo>
                  <a:lnTo>
                    <a:pt x="1530" y="60"/>
                  </a:lnTo>
                  <a:lnTo>
                    <a:pt x="1528" y="60"/>
                  </a:lnTo>
                  <a:lnTo>
                    <a:pt x="1528" y="60"/>
                  </a:lnTo>
                  <a:lnTo>
                    <a:pt x="1527" y="60"/>
                  </a:lnTo>
                  <a:lnTo>
                    <a:pt x="1527" y="58"/>
                  </a:lnTo>
                  <a:lnTo>
                    <a:pt x="1527" y="58"/>
                  </a:lnTo>
                  <a:lnTo>
                    <a:pt x="1525" y="58"/>
                  </a:lnTo>
                  <a:lnTo>
                    <a:pt x="1525" y="58"/>
                  </a:lnTo>
                  <a:lnTo>
                    <a:pt x="1525" y="60"/>
                  </a:lnTo>
                  <a:lnTo>
                    <a:pt x="1524" y="60"/>
                  </a:lnTo>
                  <a:lnTo>
                    <a:pt x="1524" y="60"/>
                  </a:lnTo>
                  <a:lnTo>
                    <a:pt x="1524" y="61"/>
                  </a:lnTo>
                  <a:lnTo>
                    <a:pt x="1525" y="61"/>
                  </a:lnTo>
                  <a:lnTo>
                    <a:pt x="1524" y="61"/>
                  </a:lnTo>
                  <a:lnTo>
                    <a:pt x="1522" y="61"/>
                  </a:lnTo>
                  <a:lnTo>
                    <a:pt x="1522" y="61"/>
                  </a:lnTo>
                  <a:lnTo>
                    <a:pt x="1522" y="63"/>
                  </a:lnTo>
                  <a:lnTo>
                    <a:pt x="1522" y="63"/>
                  </a:lnTo>
                  <a:lnTo>
                    <a:pt x="1522" y="65"/>
                  </a:lnTo>
                  <a:lnTo>
                    <a:pt x="1522" y="65"/>
                  </a:lnTo>
                  <a:lnTo>
                    <a:pt x="1521" y="63"/>
                  </a:lnTo>
                  <a:lnTo>
                    <a:pt x="1521" y="63"/>
                  </a:lnTo>
                  <a:lnTo>
                    <a:pt x="1521" y="65"/>
                  </a:lnTo>
                  <a:lnTo>
                    <a:pt x="1521" y="65"/>
                  </a:lnTo>
                  <a:lnTo>
                    <a:pt x="1521" y="66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3"/>
                  </a:lnTo>
                  <a:lnTo>
                    <a:pt x="1519" y="63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7" y="58"/>
                  </a:lnTo>
                  <a:lnTo>
                    <a:pt x="1517" y="58"/>
                  </a:lnTo>
                  <a:lnTo>
                    <a:pt x="1517" y="55"/>
                  </a:lnTo>
                  <a:lnTo>
                    <a:pt x="1517" y="54"/>
                  </a:lnTo>
                  <a:lnTo>
                    <a:pt x="1517" y="54"/>
                  </a:lnTo>
                  <a:lnTo>
                    <a:pt x="1519" y="47"/>
                  </a:lnTo>
                  <a:lnTo>
                    <a:pt x="1519" y="46"/>
                  </a:lnTo>
                  <a:lnTo>
                    <a:pt x="1521" y="44"/>
                  </a:lnTo>
                  <a:lnTo>
                    <a:pt x="1521" y="41"/>
                  </a:lnTo>
                  <a:lnTo>
                    <a:pt x="1521" y="41"/>
                  </a:lnTo>
                  <a:lnTo>
                    <a:pt x="1521" y="39"/>
                  </a:lnTo>
                  <a:lnTo>
                    <a:pt x="1521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8"/>
                  </a:lnTo>
                  <a:lnTo>
                    <a:pt x="1519" y="38"/>
                  </a:lnTo>
                  <a:lnTo>
                    <a:pt x="1519" y="36"/>
                  </a:lnTo>
                  <a:lnTo>
                    <a:pt x="1519" y="33"/>
                  </a:lnTo>
                  <a:lnTo>
                    <a:pt x="1521" y="32"/>
                  </a:lnTo>
                  <a:lnTo>
                    <a:pt x="1522" y="30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4" y="27"/>
                  </a:lnTo>
                  <a:lnTo>
                    <a:pt x="1525" y="25"/>
                  </a:lnTo>
                  <a:lnTo>
                    <a:pt x="1525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5"/>
                  </a:lnTo>
                  <a:lnTo>
                    <a:pt x="1530" y="25"/>
                  </a:lnTo>
                  <a:lnTo>
                    <a:pt x="1530" y="24"/>
                  </a:lnTo>
                  <a:lnTo>
                    <a:pt x="1530" y="24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3" y="22"/>
                  </a:lnTo>
                  <a:lnTo>
                    <a:pt x="1532" y="24"/>
                  </a:lnTo>
                  <a:lnTo>
                    <a:pt x="1532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6" y="24"/>
                  </a:lnTo>
                  <a:lnTo>
                    <a:pt x="1536" y="24"/>
                  </a:lnTo>
                  <a:lnTo>
                    <a:pt x="1538" y="24"/>
                  </a:lnTo>
                  <a:lnTo>
                    <a:pt x="1538" y="22"/>
                  </a:lnTo>
                  <a:lnTo>
                    <a:pt x="1538" y="22"/>
                  </a:lnTo>
                  <a:lnTo>
                    <a:pt x="1539" y="22"/>
                  </a:lnTo>
                  <a:lnTo>
                    <a:pt x="1539" y="21"/>
                  </a:lnTo>
                  <a:lnTo>
                    <a:pt x="1539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3" y="19"/>
                  </a:lnTo>
                  <a:close/>
                  <a:moveTo>
                    <a:pt x="1543" y="0"/>
                  </a:moveTo>
                  <a:lnTo>
                    <a:pt x="1543" y="0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3" y="2"/>
                  </a:lnTo>
                  <a:lnTo>
                    <a:pt x="1541" y="2"/>
                  </a:lnTo>
                  <a:lnTo>
                    <a:pt x="1539" y="3"/>
                  </a:lnTo>
                  <a:lnTo>
                    <a:pt x="1539" y="3"/>
                  </a:lnTo>
                  <a:lnTo>
                    <a:pt x="1538" y="3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6"/>
                  </a:lnTo>
                  <a:lnTo>
                    <a:pt x="1541" y="6"/>
                  </a:lnTo>
                  <a:lnTo>
                    <a:pt x="1541" y="8"/>
                  </a:lnTo>
                  <a:lnTo>
                    <a:pt x="1541" y="8"/>
                  </a:lnTo>
                  <a:lnTo>
                    <a:pt x="1539" y="8"/>
                  </a:lnTo>
                  <a:lnTo>
                    <a:pt x="1539" y="6"/>
                  </a:lnTo>
                  <a:lnTo>
                    <a:pt x="1538" y="6"/>
                  </a:lnTo>
                  <a:lnTo>
                    <a:pt x="1538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6"/>
                  </a:lnTo>
                  <a:lnTo>
                    <a:pt x="1535" y="6"/>
                  </a:lnTo>
                  <a:lnTo>
                    <a:pt x="1535" y="5"/>
                  </a:lnTo>
                  <a:lnTo>
                    <a:pt x="1533" y="5"/>
                  </a:lnTo>
                  <a:lnTo>
                    <a:pt x="1533" y="5"/>
                  </a:lnTo>
                  <a:lnTo>
                    <a:pt x="1533" y="6"/>
                  </a:lnTo>
                  <a:lnTo>
                    <a:pt x="1533" y="6"/>
                  </a:lnTo>
                  <a:lnTo>
                    <a:pt x="1532" y="6"/>
                  </a:lnTo>
                  <a:lnTo>
                    <a:pt x="1530" y="5"/>
                  </a:lnTo>
                  <a:lnTo>
                    <a:pt x="1530" y="5"/>
                  </a:lnTo>
                  <a:lnTo>
                    <a:pt x="1530" y="3"/>
                  </a:lnTo>
                  <a:lnTo>
                    <a:pt x="1530" y="3"/>
                  </a:lnTo>
                  <a:lnTo>
                    <a:pt x="1532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8" y="3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3" y="2"/>
                  </a:lnTo>
                  <a:lnTo>
                    <a:pt x="154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4" name="Freeform 351">
              <a:extLst>
                <a:ext uri="{FF2B5EF4-FFF2-40B4-BE49-F238E27FC236}">
                  <a16:creationId xmlns:a16="http://schemas.microsoft.com/office/drawing/2014/main" id="{E89D2987-373D-178E-FAFB-6151B1C412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6076" y="3445211"/>
              <a:ext cx="6354462" cy="943423"/>
            </a:xfrm>
            <a:custGeom>
              <a:avLst/>
              <a:gdLst>
                <a:gd name="T0" fmla="*/ 1958 w 3260"/>
                <a:gd name="T1" fmla="*/ 481 h 484"/>
                <a:gd name="T2" fmla="*/ 2950 w 3260"/>
                <a:gd name="T3" fmla="*/ 464 h 484"/>
                <a:gd name="T4" fmla="*/ 2046 w 3260"/>
                <a:gd name="T5" fmla="*/ 456 h 484"/>
                <a:gd name="T6" fmla="*/ 722 w 3260"/>
                <a:gd name="T7" fmla="*/ 427 h 484"/>
                <a:gd name="T8" fmla="*/ 719 w 3260"/>
                <a:gd name="T9" fmla="*/ 434 h 484"/>
                <a:gd name="T10" fmla="*/ 2064 w 3260"/>
                <a:gd name="T11" fmla="*/ 410 h 484"/>
                <a:gd name="T12" fmla="*/ 1505 w 3260"/>
                <a:gd name="T13" fmla="*/ 375 h 484"/>
                <a:gd name="T14" fmla="*/ 1513 w 3260"/>
                <a:gd name="T15" fmla="*/ 380 h 484"/>
                <a:gd name="T16" fmla="*/ 1521 w 3260"/>
                <a:gd name="T17" fmla="*/ 379 h 484"/>
                <a:gd name="T18" fmla="*/ 1520 w 3260"/>
                <a:gd name="T19" fmla="*/ 380 h 484"/>
                <a:gd name="T20" fmla="*/ 1523 w 3260"/>
                <a:gd name="T21" fmla="*/ 390 h 484"/>
                <a:gd name="T22" fmla="*/ 1521 w 3260"/>
                <a:gd name="T23" fmla="*/ 404 h 484"/>
                <a:gd name="T24" fmla="*/ 1510 w 3260"/>
                <a:gd name="T25" fmla="*/ 402 h 484"/>
                <a:gd name="T26" fmla="*/ 1520 w 3260"/>
                <a:gd name="T27" fmla="*/ 399 h 484"/>
                <a:gd name="T28" fmla="*/ 1520 w 3260"/>
                <a:gd name="T29" fmla="*/ 393 h 484"/>
                <a:gd name="T30" fmla="*/ 1510 w 3260"/>
                <a:gd name="T31" fmla="*/ 390 h 484"/>
                <a:gd name="T32" fmla="*/ 1512 w 3260"/>
                <a:gd name="T33" fmla="*/ 383 h 484"/>
                <a:gd name="T34" fmla="*/ 1504 w 3260"/>
                <a:gd name="T35" fmla="*/ 375 h 484"/>
                <a:gd name="T36" fmla="*/ 1501 w 3260"/>
                <a:gd name="T37" fmla="*/ 372 h 484"/>
                <a:gd name="T38" fmla="*/ 362 w 3260"/>
                <a:gd name="T39" fmla="*/ 367 h 484"/>
                <a:gd name="T40" fmla="*/ 1584 w 3260"/>
                <a:gd name="T41" fmla="*/ 356 h 484"/>
                <a:gd name="T42" fmla="*/ 279 w 3260"/>
                <a:gd name="T43" fmla="*/ 323 h 484"/>
                <a:gd name="T44" fmla="*/ 277 w 3260"/>
                <a:gd name="T45" fmla="*/ 330 h 484"/>
                <a:gd name="T46" fmla="*/ 2057 w 3260"/>
                <a:gd name="T47" fmla="*/ 331 h 484"/>
                <a:gd name="T48" fmla="*/ 2059 w 3260"/>
                <a:gd name="T49" fmla="*/ 320 h 484"/>
                <a:gd name="T50" fmla="*/ 1731 w 3260"/>
                <a:gd name="T51" fmla="*/ 309 h 484"/>
                <a:gd name="T52" fmla="*/ 3024 w 3260"/>
                <a:gd name="T53" fmla="*/ 314 h 484"/>
                <a:gd name="T54" fmla="*/ 231 w 3260"/>
                <a:gd name="T55" fmla="*/ 275 h 484"/>
                <a:gd name="T56" fmla="*/ 3003 w 3260"/>
                <a:gd name="T57" fmla="*/ 227 h 484"/>
                <a:gd name="T58" fmla="*/ 23 w 3260"/>
                <a:gd name="T59" fmla="*/ 204 h 484"/>
                <a:gd name="T60" fmla="*/ 1994 w 3260"/>
                <a:gd name="T61" fmla="*/ 160 h 484"/>
                <a:gd name="T62" fmla="*/ 1983 w 3260"/>
                <a:gd name="T63" fmla="*/ 169 h 484"/>
                <a:gd name="T64" fmla="*/ 1974 w 3260"/>
                <a:gd name="T65" fmla="*/ 174 h 484"/>
                <a:gd name="T66" fmla="*/ 1979 w 3260"/>
                <a:gd name="T67" fmla="*/ 169 h 484"/>
                <a:gd name="T68" fmla="*/ 1991 w 3260"/>
                <a:gd name="T69" fmla="*/ 155 h 484"/>
                <a:gd name="T70" fmla="*/ 107 w 3260"/>
                <a:gd name="T71" fmla="*/ 136 h 484"/>
                <a:gd name="T72" fmla="*/ 107 w 3260"/>
                <a:gd name="T73" fmla="*/ 126 h 484"/>
                <a:gd name="T74" fmla="*/ 350 w 3260"/>
                <a:gd name="T75" fmla="*/ 98 h 484"/>
                <a:gd name="T76" fmla="*/ 2830 w 3260"/>
                <a:gd name="T77" fmla="*/ 70 h 484"/>
                <a:gd name="T78" fmla="*/ 2825 w 3260"/>
                <a:gd name="T79" fmla="*/ 71 h 484"/>
                <a:gd name="T80" fmla="*/ 53 w 3260"/>
                <a:gd name="T81" fmla="*/ 60 h 484"/>
                <a:gd name="T82" fmla="*/ 53 w 3260"/>
                <a:gd name="T83" fmla="*/ 60 h 484"/>
                <a:gd name="T84" fmla="*/ 3204 w 3260"/>
                <a:gd name="T85" fmla="*/ 67 h 484"/>
                <a:gd name="T86" fmla="*/ 3196 w 3260"/>
                <a:gd name="T87" fmla="*/ 59 h 484"/>
                <a:gd name="T88" fmla="*/ 3166 w 3260"/>
                <a:gd name="T89" fmla="*/ 56 h 484"/>
                <a:gd name="T90" fmla="*/ 3201 w 3260"/>
                <a:gd name="T91" fmla="*/ 56 h 484"/>
                <a:gd name="T92" fmla="*/ 3202 w 3260"/>
                <a:gd name="T93" fmla="*/ 52 h 484"/>
                <a:gd name="T94" fmla="*/ 3175 w 3260"/>
                <a:gd name="T95" fmla="*/ 51 h 484"/>
                <a:gd name="T96" fmla="*/ 3172 w 3260"/>
                <a:gd name="T97" fmla="*/ 49 h 484"/>
                <a:gd name="T98" fmla="*/ 3177 w 3260"/>
                <a:gd name="T99" fmla="*/ 43 h 484"/>
                <a:gd name="T100" fmla="*/ 2693 w 3260"/>
                <a:gd name="T101" fmla="*/ 41 h 484"/>
                <a:gd name="T102" fmla="*/ 2206 w 3260"/>
                <a:gd name="T103" fmla="*/ 45 h 484"/>
                <a:gd name="T104" fmla="*/ 2824 w 3260"/>
                <a:gd name="T105" fmla="*/ 43 h 484"/>
                <a:gd name="T106" fmla="*/ 2751 w 3260"/>
                <a:gd name="T107" fmla="*/ 40 h 484"/>
                <a:gd name="T108" fmla="*/ 2767 w 3260"/>
                <a:gd name="T109" fmla="*/ 40 h 484"/>
                <a:gd name="T110" fmla="*/ 3237 w 3260"/>
                <a:gd name="T111" fmla="*/ 30 h 484"/>
                <a:gd name="T112" fmla="*/ 2716 w 3260"/>
                <a:gd name="T113" fmla="*/ 29 h 484"/>
                <a:gd name="T114" fmla="*/ 2031 w 3260"/>
                <a:gd name="T115" fmla="*/ 33 h 484"/>
                <a:gd name="T116" fmla="*/ 2802 w 3260"/>
                <a:gd name="T117" fmla="*/ 24 h 484"/>
                <a:gd name="T118" fmla="*/ 2032 w 3260"/>
                <a:gd name="T119" fmla="*/ 11 h 484"/>
                <a:gd name="T120" fmla="*/ 3243 w 3260"/>
                <a:gd name="T121" fmla="*/ 8 h 484"/>
                <a:gd name="T122" fmla="*/ 3240 w 3260"/>
                <a:gd name="T123" fmla="*/ 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0" h="484">
                  <a:moveTo>
                    <a:pt x="1972" y="464"/>
                  </a:moveTo>
                  <a:lnTo>
                    <a:pt x="1972" y="464"/>
                  </a:lnTo>
                  <a:lnTo>
                    <a:pt x="1972" y="465"/>
                  </a:lnTo>
                  <a:lnTo>
                    <a:pt x="1972" y="465"/>
                  </a:lnTo>
                  <a:lnTo>
                    <a:pt x="1972" y="467"/>
                  </a:lnTo>
                  <a:lnTo>
                    <a:pt x="1972" y="471"/>
                  </a:lnTo>
                  <a:lnTo>
                    <a:pt x="1972" y="471"/>
                  </a:lnTo>
                  <a:lnTo>
                    <a:pt x="1971" y="471"/>
                  </a:lnTo>
                  <a:lnTo>
                    <a:pt x="1971" y="471"/>
                  </a:lnTo>
                  <a:lnTo>
                    <a:pt x="1971" y="473"/>
                  </a:lnTo>
                  <a:lnTo>
                    <a:pt x="1971" y="473"/>
                  </a:lnTo>
                  <a:lnTo>
                    <a:pt x="1969" y="475"/>
                  </a:lnTo>
                  <a:lnTo>
                    <a:pt x="1969" y="475"/>
                  </a:lnTo>
                  <a:lnTo>
                    <a:pt x="1967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4" y="478"/>
                  </a:lnTo>
                  <a:lnTo>
                    <a:pt x="1963" y="479"/>
                  </a:lnTo>
                  <a:lnTo>
                    <a:pt x="1961" y="481"/>
                  </a:lnTo>
                  <a:lnTo>
                    <a:pt x="1961" y="481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58" y="484"/>
                  </a:lnTo>
                  <a:lnTo>
                    <a:pt x="1958" y="484"/>
                  </a:lnTo>
                  <a:lnTo>
                    <a:pt x="1958" y="482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6" y="481"/>
                  </a:lnTo>
                  <a:lnTo>
                    <a:pt x="1956" y="479"/>
                  </a:lnTo>
                  <a:lnTo>
                    <a:pt x="1958" y="478"/>
                  </a:lnTo>
                  <a:lnTo>
                    <a:pt x="1958" y="478"/>
                  </a:lnTo>
                  <a:lnTo>
                    <a:pt x="1960" y="476"/>
                  </a:lnTo>
                  <a:lnTo>
                    <a:pt x="1960" y="476"/>
                  </a:lnTo>
                  <a:lnTo>
                    <a:pt x="1961" y="475"/>
                  </a:lnTo>
                  <a:lnTo>
                    <a:pt x="1961" y="475"/>
                  </a:lnTo>
                  <a:lnTo>
                    <a:pt x="1964" y="471"/>
                  </a:lnTo>
                  <a:lnTo>
                    <a:pt x="1964" y="471"/>
                  </a:lnTo>
                  <a:lnTo>
                    <a:pt x="1966" y="470"/>
                  </a:lnTo>
                  <a:lnTo>
                    <a:pt x="1969" y="468"/>
                  </a:lnTo>
                  <a:lnTo>
                    <a:pt x="1969" y="467"/>
                  </a:lnTo>
                  <a:lnTo>
                    <a:pt x="1971" y="467"/>
                  </a:lnTo>
                  <a:lnTo>
                    <a:pt x="1971" y="465"/>
                  </a:lnTo>
                  <a:lnTo>
                    <a:pt x="1972" y="464"/>
                  </a:lnTo>
                  <a:lnTo>
                    <a:pt x="1972" y="464"/>
                  </a:lnTo>
                  <a:close/>
                  <a:moveTo>
                    <a:pt x="2942" y="457"/>
                  </a:moveTo>
                  <a:lnTo>
                    <a:pt x="2944" y="457"/>
                  </a:lnTo>
                  <a:lnTo>
                    <a:pt x="2945" y="457"/>
                  </a:lnTo>
                  <a:lnTo>
                    <a:pt x="2945" y="459"/>
                  </a:lnTo>
                  <a:lnTo>
                    <a:pt x="2947" y="459"/>
                  </a:lnTo>
                  <a:lnTo>
                    <a:pt x="2948" y="460"/>
                  </a:lnTo>
                  <a:lnTo>
                    <a:pt x="2948" y="462"/>
                  </a:lnTo>
                  <a:lnTo>
                    <a:pt x="2950" y="462"/>
                  </a:lnTo>
                  <a:lnTo>
                    <a:pt x="2950" y="464"/>
                  </a:lnTo>
                  <a:lnTo>
                    <a:pt x="2951" y="464"/>
                  </a:lnTo>
                  <a:lnTo>
                    <a:pt x="2951" y="464"/>
                  </a:lnTo>
                  <a:lnTo>
                    <a:pt x="2950" y="464"/>
                  </a:lnTo>
                  <a:lnTo>
                    <a:pt x="2948" y="465"/>
                  </a:lnTo>
                  <a:lnTo>
                    <a:pt x="2948" y="465"/>
                  </a:lnTo>
                  <a:lnTo>
                    <a:pt x="2947" y="465"/>
                  </a:lnTo>
                  <a:lnTo>
                    <a:pt x="2947" y="464"/>
                  </a:lnTo>
                  <a:lnTo>
                    <a:pt x="2945" y="464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7" y="464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7" y="460"/>
                  </a:lnTo>
                  <a:lnTo>
                    <a:pt x="2945" y="459"/>
                  </a:lnTo>
                  <a:lnTo>
                    <a:pt x="2945" y="459"/>
                  </a:lnTo>
                  <a:lnTo>
                    <a:pt x="2945" y="460"/>
                  </a:lnTo>
                  <a:lnTo>
                    <a:pt x="2944" y="460"/>
                  </a:lnTo>
                  <a:lnTo>
                    <a:pt x="2944" y="460"/>
                  </a:lnTo>
                  <a:lnTo>
                    <a:pt x="2944" y="459"/>
                  </a:lnTo>
                  <a:lnTo>
                    <a:pt x="2942" y="457"/>
                  </a:lnTo>
                  <a:lnTo>
                    <a:pt x="2942" y="457"/>
                  </a:lnTo>
                  <a:lnTo>
                    <a:pt x="2942" y="457"/>
                  </a:lnTo>
                  <a:close/>
                  <a:moveTo>
                    <a:pt x="2040" y="432"/>
                  </a:moveTo>
                  <a:lnTo>
                    <a:pt x="2040" y="432"/>
                  </a:lnTo>
                  <a:lnTo>
                    <a:pt x="2042" y="435"/>
                  </a:lnTo>
                  <a:lnTo>
                    <a:pt x="2042" y="438"/>
                  </a:lnTo>
                  <a:lnTo>
                    <a:pt x="2042" y="440"/>
                  </a:lnTo>
                  <a:lnTo>
                    <a:pt x="2042" y="443"/>
                  </a:lnTo>
                  <a:lnTo>
                    <a:pt x="2042" y="448"/>
                  </a:lnTo>
                  <a:lnTo>
                    <a:pt x="2043" y="453"/>
                  </a:lnTo>
                  <a:lnTo>
                    <a:pt x="2045" y="456"/>
                  </a:lnTo>
                  <a:lnTo>
                    <a:pt x="2046" y="456"/>
                  </a:lnTo>
                  <a:lnTo>
                    <a:pt x="2048" y="457"/>
                  </a:lnTo>
                  <a:lnTo>
                    <a:pt x="2048" y="459"/>
                  </a:lnTo>
                  <a:lnTo>
                    <a:pt x="2048" y="462"/>
                  </a:lnTo>
                  <a:lnTo>
                    <a:pt x="2048" y="464"/>
                  </a:lnTo>
                  <a:lnTo>
                    <a:pt x="2046" y="464"/>
                  </a:lnTo>
                  <a:lnTo>
                    <a:pt x="2046" y="464"/>
                  </a:lnTo>
                  <a:lnTo>
                    <a:pt x="2045" y="459"/>
                  </a:lnTo>
                  <a:lnTo>
                    <a:pt x="2043" y="457"/>
                  </a:lnTo>
                  <a:lnTo>
                    <a:pt x="2042" y="456"/>
                  </a:lnTo>
                  <a:lnTo>
                    <a:pt x="2042" y="456"/>
                  </a:lnTo>
                  <a:lnTo>
                    <a:pt x="2040" y="454"/>
                  </a:lnTo>
                  <a:lnTo>
                    <a:pt x="2040" y="453"/>
                  </a:lnTo>
                  <a:lnTo>
                    <a:pt x="2038" y="451"/>
                  </a:lnTo>
                  <a:lnTo>
                    <a:pt x="2038" y="449"/>
                  </a:lnTo>
                  <a:lnTo>
                    <a:pt x="2037" y="448"/>
                  </a:lnTo>
                  <a:lnTo>
                    <a:pt x="2037" y="448"/>
                  </a:lnTo>
                  <a:lnTo>
                    <a:pt x="2037" y="446"/>
                  </a:lnTo>
                  <a:lnTo>
                    <a:pt x="2035" y="445"/>
                  </a:lnTo>
                  <a:lnTo>
                    <a:pt x="2037" y="443"/>
                  </a:lnTo>
                  <a:lnTo>
                    <a:pt x="2037" y="440"/>
                  </a:lnTo>
                  <a:lnTo>
                    <a:pt x="2037" y="437"/>
                  </a:lnTo>
                  <a:lnTo>
                    <a:pt x="2037" y="435"/>
                  </a:lnTo>
                  <a:lnTo>
                    <a:pt x="2037" y="434"/>
                  </a:lnTo>
                  <a:lnTo>
                    <a:pt x="2038" y="432"/>
                  </a:lnTo>
                  <a:lnTo>
                    <a:pt x="2038" y="434"/>
                  </a:lnTo>
                  <a:lnTo>
                    <a:pt x="2040" y="434"/>
                  </a:lnTo>
                  <a:lnTo>
                    <a:pt x="2040" y="432"/>
                  </a:lnTo>
                  <a:lnTo>
                    <a:pt x="2040" y="432"/>
                  </a:lnTo>
                  <a:lnTo>
                    <a:pt x="2040" y="432"/>
                  </a:lnTo>
                  <a:close/>
                  <a:moveTo>
                    <a:pt x="720" y="426"/>
                  </a:moveTo>
                  <a:lnTo>
                    <a:pt x="722" y="426"/>
                  </a:lnTo>
                  <a:lnTo>
                    <a:pt x="722" y="427"/>
                  </a:lnTo>
                  <a:lnTo>
                    <a:pt x="723" y="427"/>
                  </a:lnTo>
                  <a:lnTo>
                    <a:pt x="723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2" y="432"/>
                  </a:lnTo>
                  <a:lnTo>
                    <a:pt x="722" y="432"/>
                  </a:lnTo>
                  <a:lnTo>
                    <a:pt x="722" y="434"/>
                  </a:lnTo>
                  <a:lnTo>
                    <a:pt x="722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1"/>
                  </a:lnTo>
                  <a:lnTo>
                    <a:pt x="719" y="431"/>
                  </a:lnTo>
                  <a:lnTo>
                    <a:pt x="720" y="429"/>
                  </a:lnTo>
                  <a:lnTo>
                    <a:pt x="720" y="427"/>
                  </a:lnTo>
                  <a:lnTo>
                    <a:pt x="720" y="426"/>
                  </a:lnTo>
                  <a:close/>
                  <a:moveTo>
                    <a:pt x="2067" y="404"/>
                  </a:move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7"/>
                  </a:lnTo>
                  <a:lnTo>
                    <a:pt x="2067" y="408"/>
                  </a:lnTo>
                  <a:lnTo>
                    <a:pt x="2067" y="410"/>
                  </a:lnTo>
                  <a:lnTo>
                    <a:pt x="2065" y="410"/>
                  </a:lnTo>
                  <a:lnTo>
                    <a:pt x="2065" y="412"/>
                  </a:lnTo>
                  <a:lnTo>
                    <a:pt x="2064" y="412"/>
                  </a:lnTo>
                  <a:lnTo>
                    <a:pt x="2064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4" y="410"/>
                  </a:lnTo>
                  <a:lnTo>
                    <a:pt x="2064" y="410"/>
                  </a:lnTo>
                  <a:lnTo>
                    <a:pt x="2065" y="410"/>
                  </a:lnTo>
                  <a:lnTo>
                    <a:pt x="2065" y="408"/>
                  </a:lnTo>
                  <a:lnTo>
                    <a:pt x="2065" y="408"/>
                  </a:lnTo>
                  <a:lnTo>
                    <a:pt x="2065" y="407"/>
                  </a:lnTo>
                  <a:lnTo>
                    <a:pt x="2065" y="405"/>
                  </a:lnTo>
                  <a:lnTo>
                    <a:pt x="2065" y="405"/>
                  </a:lnTo>
                  <a:lnTo>
                    <a:pt x="2067" y="404"/>
                  </a:lnTo>
                  <a:lnTo>
                    <a:pt x="2067" y="404"/>
                  </a:lnTo>
                  <a:close/>
                  <a:moveTo>
                    <a:pt x="1518" y="401"/>
                  </a:moveTo>
                  <a:lnTo>
                    <a:pt x="1518" y="401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1"/>
                  </a:lnTo>
                  <a:lnTo>
                    <a:pt x="1520" y="401"/>
                  </a:lnTo>
                  <a:lnTo>
                    <a:pt x="1518" y="401"/>
                  </a:lnTo>
                  <a:close/>
                  <a:moveTo>
                    <a:pt x="1501" y="367"/>
                  </a:moveTo>
                  <a:lnTo>
                    <a:pt x="1501" y="367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4" y="372"/>
                  </a:lnTo>
                  <a:lnTo>
                    <a:pt x="1504" y="374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4"/>
                  </a:lnTo>
                  <a:lnTo>
                    <a:pt x="1505" y="374"/>
                  </a:lnTo>
                  <a:lnTo>
                    <a:pt x="1505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5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7" y="377"/>
                  </a:lnTo>
                  <a:lnTo>
                    <a:pt x="1507" y="377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2" y="380"/>
                  </a:lnTo>
                  <a:lnTo>
                    <a:pt x="1512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5" y="383"/>
                  </a:lnTo>
                  <a:lnTo>
                    <a:pt x="1516" y="383"/>
                  </a:lnTo>
                  <a:lnTo>
                    <a:pt x="1516" y="383"/>
                  </a:lnTo>
                  <a:lnTo>
                    <a:pt x="1516" y="385"/>
                  </a:lnTo>
                  <a:lnTo>
                    <a:pt x="1516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3"/>
                  </a:lnTo>
                  <a:lnTo>
                    <a:pt x="1520" y="383"/>
                  </a:lnTo>
                  <a:lnTo>
                    <a:pt x="1518" y="383"/>
                  </a:lnTo>
                  <a:lnTo>
                    <a:pt x="1518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0" y="379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2"/>
                  </a:lnTo>
                  <a:lnTo>
                    <a:pt x="1521" y="372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80"/>
                  </a:lnTo>
                  <a:lnTo>
                    <a:pt x="1520" y="380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8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3" y="390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3" y="396"/>
                  </a:lnTo>
                  <a:lnTo>
                    <a:pt x="1523" y="397"/>
                  </a:lnTo>
                  <a:lnTo>
                    <a:pt x="1521" y="397"/>
                  </a:lnTo>
                  <a:lnTo>
                    <a:pt x="1521" y="397"/>
                  </a:lnTo>
                  <a:lnTo>
                    <a:pt x="1521" y="399"/>
                  </a:lnTo>
                  <a:lnTo>
                    <a:pt x="1521" y="399"/>
                  </a:lnTo>
                  <a:lnTo>
                    <a:pt x="1521" y="401"/>
                  </a:lnTo>
                  <a:lnTo>
                    <a:pt x="1521" y="402"/>
                  </a:lnTo>
                  <a:lnTo>
                    <a:pt x="1521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1" y="402"/>
                  </a:lnTo>
                  <a:lnTo>
                    <a:pt x="1521" y="404"/>
                  </a:lnTo>
                  <a:lnTo>
                    <a:pt x="1521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5"/>
                  </a:lnTo>
                  <a:lnTo>
                    <a:pt x="1520" y="405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6" y="407"/>
                  </a:lnTo>
                  <a:lnTo>
                    <a:pt x="1516" y="405"/>
                  </a:lnTo>
                  <a:lnTo>
                    <a:pt x="1516" y="405"/>
                  </a:lnTo>
                  <a:lnTo>
                    <a:pt x="1515" y="404"/>
                  </a:lnTo>
                  <a:lnTo>
                    <a:pt x="1513" y="404"/>
                  </a:lnTo>
                  <a:lnTo>
                    <a:pt x="1513" y="404"/>
                  </a:lnTo>
                  <a:lnTo>
                    <a:pt x="1512" y="402"/>
                  </a:lnTo>
                  <a:lnTo>
                    <a:pt x="1510" y="402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10" y="401"/>
                  </a:lnTo>
                  <a:lnTo>
                    <a:pt x="1510" y="401"/>
                  </a:lnTo>
                  <a:lnTo>
                    <a:pt x="1510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6" y="404"/>
                  </a:lnTo>
                  <a:lnTo>
                    <a:pt x="1516" y="404"/>
                  </a:lnTo>
                  <a:lnTo>
                    <a:pt x="1516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18" y="399"/>
                  </a:lnTo>
                  <a:lnTo>
                    <a:pt x="1518" y="399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18" y="393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5" y="391"/>
                  </a:lnTo>
                  <a:lnTo>
                    <a:pt x="1515" y="391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6" y="388"/>
                  </a:lnTo>
                  <a:lnTo>
                    <a:pt x="1516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3" y="390"/>
                  </a:lnTo>
                  <a:lnTo>
                    <a:pt x="1512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10" y="390"/>
                  </a:lnTo>
                  <a:lnTo>
                    <a:pt x="1510" y="388"/>
                  </a:lnTo>
                  <a:lnTo>
                    <a:pt x="1512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5"/>
                  </a:lnTo>
                  <a:lnTo>
                    <a:pt x="1515" y="385"/>
                  </a:lnTo>
                  <a:lnTo>
                    <a:pt x="1515" y="383"/>
                  </a:lnTo>
                  <a:lnTo>
                    <a:pt x="1515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2"/>
                  </a:lnTo>
                  <a:lnTo>
                    <a:pt x="1512" y="382"/>
                  </a:lnTo>
                  <a:lnTo>
                    <a:pt x="1510" y="383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5" y="379"/>
                  </a:lnTo>
                  <a:lnTo>
                    <a:pt x="1507" y="379"/>
                  </a:lnTo>
                  <a:lnTo>
                    <a:pt x="1505" y="377"/>
                  </a:lnTo>
                  <a:lnTo>
                    <a:pt x="1504" y="375"/>
                  </a:lnTo>
                  <a:lnTo>
                    <a:pt x="1504" y="375"/>
                  </a:lnTo>
                  <a:lnTo>
                    <a:pt x="1504" y="374"/>
                  </a:lnTo>
                  <a:lnTo>
                    <a:pt x="1502" y="374"/>
                  </a:lnTo>
                  <a:lnTo>
                    <a:pt x="1502" y="374"/>
                  </a:lnTo>
                  <a:lnTo>
                    <a:pt x="1501" y="374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4"/>
                  </a:lnTo>
                  <a:lnTo>
                    <a:pt x="1499" y="374"/>
                  </a:lnTo>
                  <a:lnTo>
                    <a:pt x="1499" y="374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6" y="374"/>
                  </a:lnTo>
                  <a:lnTo>
                    <a:pt x="1496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3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6" y="372"/>
                  </a:lnTo>
                  <a:lnTo>
                    <a:pt x="1496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9" y="372"/>
                  </a:lnTo>
                  <a:lnTo>
                    <a:pt x="1499" y="372"/>
                  </a:lnTo>
                  <a:lnTo>
                    <a:pt x="1501" y="374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1" y="372"/>
                  </a:lnTo>
                  <a:lnTo>
                    <a:pt x="1501" y="371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7"/>
                  </a:lnTo>
                  <a:lnTo>
                    <a:pt x="1501" y="367"/>
                  </a:lnTo>
                  <a:close/>
                  <a:moveTo>
                    <a:pt x="364" y="364"/>
                  </a:moveTo>
                  <a:lnTo>
                    <a:pt x="364" y="364"/>
                  </a:lnTo>
                  <a:lnTo>
                    <a:pt x="364" y="364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2" y="366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9"/>
                  </a:lnTo>
                  <a:lnTo>
                    <a:pt x="362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1" y="367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2" y="366"/>
                  </a:lnTo>
                  <a:lnTo>
                    <a:pt x="362" y="364"/>
                  </a:lnTo>
                  <a:lnTo>
                    <a:pt x="364" y="364"/>
                  </a:lnTo>
                  <a:lnTo>
                    <a:pt x="364" y="364"/>
                  </a:lnTo>
                  <a:close/>
                  <a:moveTo>
                    <a:pt x="1583" y="345"/>
                  </a:moveTo>
                  <a:lnTo>
                    <a:pt x="1584" y="345"/>
                  </a:lnTo>
                  <a:lnTo>
                    <a:pt x="1584" y="345"/>
                  </a:lnTo>
                  <a:lnTo>
                    <a:pt x="1584" y="345"/>
                  </a:lnTo>
                  <a:lnTo>
                    <a:pt x="1586" y="345"/>
                  </a:lnTo>
                  <a:lnTo>
                    <a:pt x="1584" y="347"/>
                  </a:lnTo>
                  <a:lnTo>
                    <a:pt x="1586" y="349"/>
                  </a:lnTo>
                  <a:lnTo>
                    <a:pt x="1586" y="349"/>
                  </a:lnTo>
                  <a:lnTo>
                    <a:pt x="1586" y="350"/>
                  </a:lnTo>
                  <a:lnTo>
                    <a:pt x="1584" y="352"/>
                  </a:lnTo>
                  <a:lnTo>
                    <a:pt x="1584" y="353"/>
                  </a:lnTo>
                  <a:lnTo>
                    <a:pt x="1584" y="355"/>
                  </a:lnTo>
                  <a:lnTo>
                    <a:pt x="1586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0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3" y="349"/>
                  </a:lnTo>
                  <a:lnTo>
                    <a:pt x="1583" y="347"/>
                  </a:lnTo>
                  <a:lnTo>
                    <a:pt x="1583" y="345"/>
                  </a:lnTo>
                  <a:lnTo>
                    <a:pt x="1583" y="345"/>
                  </a:lnTo>
                  <a:close/>
                  <a:moveTo>
                    <a:pt x="2131" y="330"/>
                  </a:moveTo>
                  <a:lnTo>
                    <a:pt x="2131" y="330"/>
                  </a:lnTo>
                  <a:lnTo>
                    <a:pt x="2131" y="330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0" y="331"/>
                  </a:lnTo>
                  <a:lnTo>
                    <a:pt x="2130" y="330"/>
                  </a:lnTo>
                  <a:lnTo>
                    <a:pt x="2130" y="330"/>
                  </a:lnTo>
                  <a:lnTo>
                    <a:pt x="2131" y="330"/>
                  </a:lnTo>
                  <a:close/>
                  <a:moveTo>
                    <a:pt x="277" y="323"/>
                  </a:moveTo>
                  <a:lnTo>
                    <a:pt x="277" y="323"/>
                  </a:lnTo>
                  <a:lnTo>
                    <a:pt x="279" y="323"/>
                  </a:lnTo>
                  <a:lnTo>
                    <a:pt x="279" y="325"/>
                  </a:lnTo>
                  <a:lnTo>
                    <a:pt x="280" y="325"/>
                  </a:lnTo>
                  <a:lnTo>
                    <a:pt x="282" y="327"/>
                  </a:lnTo>
                  <a:lnTo>
                    <a:pt x="283" y="327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287" y="330"/>
                  </a:lnTo>
                  <a:lnTo>
                    <a:pt x="288" y="333"/>
                  </a:lnTo>
                  <a:lnTo>
                    <a:pt x="290" y="334"/>
                  </a:lnTo>
                  <a:lnTo>
                    <a:pt x="291" y="334"/>
                  </a:lnTo>
                  <a:lnTo>
                    <a:pt x="291" y="336"/>
                  </a:lnTo>
                  <a:lnTo>
                    <a:pt x="291" y="338"/>
                  </a:lnTo>
                  <a:lnTo>
                    <a:pt x="293" y="338"/>
                  </a:lnTo>
                  <a:lnTo>
                    <a:pt x="293" y="338"/>
                  </a:lnTo>
                  <a:lnTo>
                    <a:pt x="291" y="339"/>
                  </a:lnTo>
                  <a:lnTo>
                    <a:pt x="291" y="339"/>
                  </a:lnTo>
                  <a:lnTo>
                    <a:pt x="290" y="339"/>
                  </a:lnTo>
                  <a:lnTo>
                    <a:pt x="290" y="339"/>
                  </a:lnTo>
                  <a:lnTo>
                    <a:pt x="288" y="339"/>
                  </a:lnTo>
                  <a:lnTo>
                    <a:pt x="288" y="339"/>
                  </a:lnTo>
                  <a:lnTo>
                    <a:pt x="285" y="338"/>
                  </a:lnTo>
                  <a:lnTo>
                    <a:pt x="283" y="338"/>
                  </a:lnTo>
                  <a:lnTo>
                    <a:pt x="282" y="336"/>
                  </a:lnTo>
                  <a:lnTo>
                    <a:pt x="280" y="336"/>
                  </a:lnTo>
                  <a:lnTo>
                    <a:pt x="280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4"/>
                  </a:lnTo>
                  <a:lnTo>
                    <a:pt x="277" y="333"/>
                  </a:lnTo>
                  <a:lnTo>
                    <a:pt x="277" y="331"/>
                  </a:lnTo>
                  <a:lnTo>
                    <a:pt x="277" y="331"/>
                  </a:lnTo>
                  <a:lnTo>
                    <a:pt x="277" y="330"/>
                  </a:lnTo>
                  <a:lnTo>
                    <a:pt x="277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28"/>
                  </a:lnTo>
                  <a:lnTo>
                    <a:pt x="276" y="327"/>
                  </a:lnTo>
                  <a:lnTo>
                    <a:pt x="276" y="327"/>
                  </a:lnTo>
                  <a:lnTo>
                    <a:pt x="276" y="325"/>
                  </a:lnTo>
                  <a:lnTo>
                    <a:pt x="276" y="325"/>
                  </a:lnTo>
                  <a:lnTo>
                    <a:pt x="277" y="323"/>
                  </a:lnTo>
                  <a:lnTo>
                    <a:pt x="277" y="323"/>
                  </a:lnTo>
                  <a:close/>
                  <a:moveTo>
                    <a:pt x="2059" y="320"/>
                  </a:moveTo>
                  <a:lnTo>
                    <a:pt x="2060" y="322"/>
                  </a:lnTo>
                  <a:lnTo>
                    <a:pt x="2060" y="322"/>
                  </a:lnTo>
                  <a:lnTo>
                    <a:pt x="2060" y="322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8"/>
                  </a:lnTo>
                  <a:lnTo>
                    <a:pt x="2059" y="330"/>
                  </a:lnTo>
                  <a:lnTo>
                    <a:pt x="2059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28"/>
                  </a:lnTo>
                  <a:lnTo>
                    <a:pt x="2057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3" y="328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5"/>
                  </a:lnTo>
                  <a:lnTo>
                    <a:pt x="2053" y="323"/>
                  </a:lnTo>
                  <a:lnTo>
                    <a:pt x="2053" y="323"/>
                  </a:lnTo>
                  <a:lnTo>
                    <a:pt x="2053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7" y="322"/>
                  </a:lnTo>
                  <a:lnTo>
                    <a:pt x="2057" y="322"/>
                  </a:lnTo>
                  <a:lnTo>
                    <a:pt x="2059" y="322"/>
                  </a:lnTo>
                  <a:lnTo>
                    <a:pt x="2059" y="320"/>
                  </a:lnTo>
                  <a:close/>
                  <a:moveTo>
                    <a:pt x="269" y="319"/>
                  </a:moveTo>
                  <a:lnTo>
                    <a:pt x="271" y="319"/>
                  </a:lnTo>
                  <a:lnTo>
                    <a:pt x="271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2"/>
                  </a:lnTo>
                  <a:lnTo>
                    <a:pt x="272" y="322"/>
                  </a:lnTo>
                  <a:lnTo>
                    <a:pt x="272" y="323"/>
                  </a:lnTo>
                  <a:lnTo>
                    <a:pt x="271" y="323"/>
                  </a:lnTo>
                  <a:lnTo>
                    <a:pt x="269" y="323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69" y="322"/>
                  </a:lnTo>
                  <a:lnTo>
                    <a:pt x="269" y="322"/>
                  </a:lnTo>
                  <a:lnTo>
                    <a:pt x="268" y="322"/>
                  </a:lnTo>
                  <a:lnTo>
                    <a:pt x="268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19"/>
                  </a:lnTo>
                  <a:lnTo>
                    <a:pt x="268" y="319"/>
                  </a:lnTo>
                  <a:lnTo>
                    <a:pt x="269" y="319"/>
                  </a:lnTo>
                  <a:lnTo>
                    <a:pt x="269" y="319"/>
                  </a:lnTo>
                  <a:close/>
                  <a:moveTo>
                    <a:pt x="1728" y="308"/>
                  </a:moveTo>
                  <a:lnTo>
                    <a:pt x="1728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11"/>
                  </a:lnTo>
                  <a:lnTo>
                    <a:pt x="1731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8" y="311"/>
                  </a:lnTo>
                  <a:lnTo>
                    <a:pt x="1726" y="311"/>
                  </a:lnTo>
                  <a:lnTo>
                    <a:pt x="1726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6" y="308"/>
                  </a:lnTo>
                  <a:lnTo>
                    <a:pt x="1726" y="308"/>
                  </a:lnTo>
                  <a:lnTo>
                    <a:pt x="1728" y="308"/>
                  </a:lnTo>
                  <a:close/>
                  <a:moveTo>
                    <a:pt x="3018" y="308"/>
                  </a:moveTo>
                  <a:lnTo>
                    <a:pt x="3019" y="308"/>
                  </a:lnTo>
                  <a:lnTo>
                    <a:pt x="3021" y="308"/>
                  </a:lnTo>
                  <a:lnTo>
                    <a:pt x="3022" y="311"/>
                  </a:lnTo>
                  <a:lnTo>
                    <a:pt x="3024" y="312"/>
                  </a:lnTo>
                  <a:lnTo>
                    <a:pt x="3024" y="314"/>
                  </a:lnTo>
                  <a:lnTo>
                    <a:pt x="3026" y="314"/>
                  </a:lnTo>
                  <a:lnTo>
                    <a:pt x="3027" y="314"/>
                  </a:lnTo>
                  <a:lnTo>
                    <a:pt x="3027" y="315"/>
                  </a:lnTo>
                  <a:lnTo>
                    <a:pt x="3029" y="315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30" y="319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27" y="319"/>
                  </a:lnTo>
                  <a:lnTo>
                    <a:pt x="3027" y="319"/>
                  </a:lnTo>
                  <a:lnTo>
                    <a:pt x="3026" y="317"/>
                  </a:lnTo>
                  <a:lnTo>
                    <a:pt x="3024" y="315"/>
                  </a:lnTo>
                  <a:lnTo>
                    <a:pt x="3022" y="314"/>
                  </a:lnTo>
                  <a:lnTo>
                    <a:pt x="3021" y="314"/>
                  </a:lnTo>
                  <a:lnTo>
                    <a:pt x="3019" y="312"/>
                  </a:lnTo>
                  <a:lnTo>
                    <a:pt x="3018" y="311"/>
                  </a:lnTo>
                  <a:lnTo>
                    <a:pt x="3018" y="311"/>
                  </a:lnTo>
                  <a:lnTo>
                    <a:pt x="3018" y="309"/>
                  </a:lnTo>
                  <a:lnTo>
                    <a:pt x="3016" y="308"/>
                  </a:lnTo>
                  <a:lnTo>
                    <a:pt x="3018" y="308"/>
                  </a:lnTo>
                  <a:close/>
                  <a:moveTo>
                    <a:pt x="233" y="270"/>
                  </a:moveTo>
                  <a:lnTo>
                    <a:pt x="233" y="271"/>
                  </a:lnTo>
                  <a:lnTo>
                    <a:pt x="233" y="271"/>
                  </a:lnTo>
                  <a:lnTo>
                    <a:pt x="233" y="271"/>
                  </a:lnTo>
                  <a:lnTo>
                    <a:pt x="231" y="271"/>
                  </a:lnTo>
                  <a:lnTo>
                    <a:pt x="231" y="273"/>
                  </a:lnTo>
                  <a:lnTo>
                    <a:pt x="231" y="275"/>
                  </a:lnTo>
                  <a:lnTo>
                    <a:pt x="230" y="275"/>
                  </a:lnTo>
                  <a:lnTo>
                    <a:pt x="228" y="276"/>
                  </a:lnTo>
                  <a:lnTo>
                    <a:pt x="228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5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7" y="275"/>
                  </a:lnTo>
                  <a:lnTo>
                    <a:pt x="228" y="273"/>
                  </a:lnTo>
                  <a:lnTo>
                    <a:pt x="228" y="273"/>
                  </a:lnTo>
                  <a:lnTo>
                    <a:pt x="230" y="273"/>
                  </a:lnTo>
                  <a:lnTo>
                    <a:pt x="231" y="271"/>
                  </a:lnTo>
                  <a:lnTo>
                    <a:pt x="233" y="270"/>
                  </a:lnTo>
                  <a:lnTo>
                    <a:pt x="233" y="270"/>
                  </a:lnTo>
                  <a:close/>
                  <a:moveTo>
                    <a:pt x="482" y="229"/>
                  </a:moveTo>
                  <a:lnTo>
                    <a:pt x="484" y="230"/>
                  </a:lnTo>
                  <a:lnTo>
                    <a:pt x="484" y="230"/>
                  </a:lnTo>
                  <a:lnTo>
                    <a:pt x="484" y="230"/>
                  </a:lnTo>
                  <a:lnTo>
                    <a:pt x="482" y="230"/>
                  </a:lnTo>
                  <a:lnTo>
                    <a:pt x="481" y="230"/>
                  </a:lnTo>
                  <a:lnTo>
                    <a:pt x="481" y="229"/>
                  </a:lnTo>
                  <a:lnTo>
                    <a:pt x="482" y="229"/>
                  </a:lnTo>
                  <a:close/>
                  <a:moveTo>
                    <a:pt x="3000" y="226"/>
                  </a:moveTo>
                  <a:lnTo>
                    <a:pt x="3000" y="226"/>
                  </a:lnTo>
                  <a:lnTo>
                    <a:pt x="3000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3" y="227"/>
                  </a:lnTo>
                  <a:lnTo>
                    <a:pt x="3003" y="229"/>
                  </a:lnTo>
                  <a:lnTo>
                    <a:pt x="3003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3" y="229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0" y="229"/>
                  </a:lnTo>
                  <a:lnTo>
                    <a:pt x="3000" y="229"/>
                  </a:lnTo>
                  <a:lnTo>
                    <a:pt x="3000" y="227"/>
                  </a:lnTo>
                  <a:lnTo>
                    <a:pt x="3000" y="226"/>
                  </a:lnTo>
                  <a:lnTo>
                    <a:pt x="3000" y="226"/>
                  </a:lnTo>
                  <a:close/>
                  <a:moveTo>
                    <a:pt x="30" y="202"/>
                  </a:moveTo>
                  <a:lnTo>
                    <a:pt x="31" y="202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1" y="205"/>
                  </a:lnTo>
                  <a:lnTo>
                    <a:pt x="31" y="205"/>
                  </a:lnTo>
                  <a:lnTo>
                    <a:pt x="30" y="205"/>
                  </a:lnTo>
                  <a:lnTo>
                    <a:pt x="28" y="205"/>
                  </a:lnTo>
                  <a:lnTo>
                    <a:pt x="28" y="205"/>
                  </a:lnTo>
                  <a:lnTo>
                    <a:pt x="26" y="205"/>
                  </a:lnTo>
                  <a:lnTo>
                    <a:pt x="25" y="205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30" y="202"/>
                  </a:lnTo>
                  <a:close/>
                  <a:moveTo>
                    <a:pt x="0" y="180"/>
                  </a:move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close/>
                  <a:moveTo>
                    <a:pt x="1993" y="147"/>
                  </a:moveTo>
                  <a:lnTo>
                    <a:pt x="1994" y="148"/>
                  </a:lnTo>
                  <a:lnTo>
                    <a:pt x="1994" y="150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3" y="152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3" y="160"/>
                  </a:lnTo>
                  <a:lnTo>
                    <a:pt x="1993" y="160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3" y="163"/>
                  </a:lnTo>
                  <a:lnTo>
                    <a:pt x="1991" y="161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0" y="163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6"/>
                  </a:lnTo>
                  <a:lnTo>
                    <a:pt x="1990" y="166"/>
                  </a:lnTo>
                  <a:lnTo>
                    <a:pt x="1988" y="166"/>
                  </a:lnTo>
                  <a:lnTo>
                    <a:pt x="1986" y="167"/>
                  </a:lnTo>
                  <a:lnTo>
                    <a:pt x="1986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3" y="169"/>
                  </a:lnTo>
                  <a:lnTo>
                    <a:pt x="1983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7"/>
                  </a:lnTo>
                  <a:lnTo>
                    <a:pt x="1985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0" y="167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71"/>
                  </a:lnTo>
                  <a:lnTo>
                    <a:pt x="1979" y="171"/>
                  </a:lnTo>
                  <a:lnTo>
                    <a:pt x="1979" y="171"/>
                  </a:lnTo>
                  <a:lnTo>
                    <a:pt x="1979" y="172"/>
                  </a:lnTo>
                  <a:lnTo>
                    <a:pt x="1979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4" y="174"/>
                  </a:lnTo>
                  <a:lnTo>
                    <a:pt x="1972" y="175"/>
                  </a:lnTo>
                  <a:lnTo>
                    <a:pt x="1972" y="175"/>
                  </a:lnTo>
                  <a:lnTo>
                    <a:pt x="1972" y="177"/>
                  </a:lnTo>
                  <a:lnTo>
                    <a:pt x="1972" y="178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69" y="182"/>
                  </a:lnTo>
                  <a:lnTo>
                    <a:pt x="1969" y="182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9" y="182"/>
                  </a:lnTo>
                  <a:lnTo>
                    <a:pt x="1969" y="180"/>
                  </a:lnTo>
                  <a:lnTo>
                    <a:pt x="1971" y="178"/>
                  </a:lnTo>
                  <a:lnTo>
                    <a:pt x="1971" y="177"/>
                  </a:lnTo>
                  <a:lnTo>
                    <a:pt x="1971" y="175"/>
                  </a:lnTo>
                  <a:lnTo>
                    <a:pt x="1972" y="174"/>
                  </a:lnTo>
                  <a:lnTo>
                    <a:pt x="1974" y="172"/>
                  </a:lnTo>
                  <a:lnTo>
                    <a:pt x="1975" y="171"/>
                  </a:lnTo>
                  <a:lnTo>
                    <a:pt x="1975" y="171"/>
                  </a:lnTo>
                  <a:lnTo>
                    <a:pt x="1977" y="171"/>
                  </a:lnTo>
                  <a:lnTo>
                    <a:pt x="1977" y="171"/>
                  </a:lnTo>
                  <a:lnTo>
                    <a:pt x="1977" y="169"/>
                  </a:lnTo>
                  <a:lnTo>
                    <a:pt x="1975" y="169"/>
                  </a:lnTo>
                  <a:lnTo>
                    <a:pt x="1975" y="167"/>
                  </a:lnTo>
                  <a:lnTo>
                    <a:pt x="1977" y="169"/>
                  </a:lnTo>
                  <a:lnTo>
                    <a:pt x="1977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7"/>
                  </a:lnTo>
                  <a:lnTo>
                    <a:pt x="1979" y="167"/>
                  </a:lnTo>
                  <a:lnTo>
                    <a:pt x="1980" y="167"/>
                  </a:lnTo>
                  <a:lnTo>
                    <a:pt x="1980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5" y="166"/>
                  </a:lnTo>
                  <a:lnTo>
                    <a:pt x="1985" y="167"/>
                  </a:lnTo>
                  <a:lnTo>
                    <a:pt x="1986" y="167"/>
                  </a:lnTo>
                  <a:lnTo>
                    <a:pt x="1988" y="166"/>
                  </a:lnTo>
                  <a:lnTo>
                    <a:pt x="1988" y="166"/>
                  </a:lnTo>
                  <a:lnTo>
                    <a:pt x="1988" y="164"/>
                  </a:lnTo>
                  <a:lnTo>
                    <a:pt x="1988" y="164"/>
                  </a:lnTo>
                  <a:lnTo>
                    <a:pt x="1988" y="163"/>
                  </a:lnTo>
                  <a:lnTo>
                    <a:pt x="1990" y="163"/>
                  </a:lnTo>
                  <a:lnTo>
                    <a:pt x="1990" y="163"/>
                  </a:lnTo>
                  <a:lnTo>
                    <a:pt x="1990" y="161"/>
                  </a:lnTo>
                  <a:lnTo>
                    <a:pt x="1991" y="160"/>
                  </a:lnTo>
                  <a:lnTo>
                    <a:pt x="1991" y="160"/>
                  </a:lnTo>
                  <a:lnTo>
                    <a:pt x="1991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6"/>
                  </a:lnTo>
                  <a:lnTo>
                    <a:pt x="1993" y="156"/>
                  </a:lnTo>
                  <a:lnTo>
                    <a:pt x="1993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1" y="153"/>
                  </a:lnTo>
                  <a:lnTo>
                    <a:pt x="1991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2"/>
                  </a:lnTo>
                  <a:lnTo>
                    <a:pt x="1991" y="152"/>
                  </a:lnTo>
                  <a:lnTo>
                    <a:pt x="1991" y="153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0"/>
                  </a:lnTo>
                  <a:lnTo>
                    <a:pt x="1993" y="150"/>
                  </a:lnTo>
                  <a:lnTo>
                    <a:pt x="1993" y="148"/>
                  </a:lnTo>
                  <a:lnTo>
                    <a:pt x="1993" y="148"/>
                  </a:lnTo>
                  <a:lnTo>
                    <a:pt x="1993" y="147"/>
                  </a:lnTo>
                  <a:close/>
                  <a:moveTo>
                    <a:pt x="108" y="125"/>
                  </a:moveTo>
                  <a:lnTo>
                    <a:pt x="108" y="125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108" y="131"/>
                  </a:lnTo>
                  <a:lnTo>
                    <a:pt x="107" y="136"/>
                  </a:lnTo>
                  <a:lnTo>
                    <a:pt x="105" y="141"/>
                  </a:lnTo>
                  <a:lnTo>
                    <a:pt x="105" y="144"/>
                  </a:lnTo>
                  <a:lnTo>
                    <a:pt x="105" y="148"/>
                  </a:lnTo>
                  <a:lnTo>
                    <a:pt x="105" y="148"/>
                  </a:lnTo>
                  <a:lnTo>
                    <a:pt x="104" y="145"/>
                  </a:lnTo>
                  <a:lnTo>
                    <a:pt x="105" y="145"/>
                  </a:lnTo>
                  <a:lnTo>
                    <a:pt x="105" y="144"/>
                  </a:lnTo>
                  <a:lnTo>
                    <a:pt x="105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5" y="139"/>
                  </a:lnTo>
                  <a:lnTo>
                    <a:pt x="105" y="137"/>
                  </a:lnTo>
                  <a:lnTo>
                    <a:pt x="105" y="136"/>
                  </a:lnTo>
                  <a:lnTo>
                    <a:pt x="105" y="134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5" y="133"/>
                  </a:lnTo>
                  <a:lnTo>
                    <a:pt x="105" y="133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5"/>
                  </a:lnTo>
                  <a:lnTo>
                    <a:pt x="108" y="125"/>
                  </a:lnTo>
                  <a:close/>
                  <a:moveTo>
                    <a:pt x="80" y="100"/>
                  </a:moveTo>
                  <a:lnTo>
                    <a:pt x="80" y="101"/>
                  </a:lnTo>
                  <a:lnTo>
                    <a:pt x="82" y="101"/>
                  </a:lnTo>
                  <a:lnTo>
                    <a:pt x="83" y="103"/>
                  </a:lnTo>
                  <a:lnTo>
                    <a:pt x="83" y="103"/>
                  </a:lnTo>
                  <a:lnTo>
                    <a:pt x="83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5" y="108"/>
                  </a:lnTo>
                  <a:lnTo>
                    <a:pt x="85" y="108"/>
                  </a:lnTo>
                  <a:lnTo>
                    <a:pt x="83" y="108"/>
                  </a:lnTo>
                  <a:lnTo>
                    <a:pt x="83" y="108"/>
                  </a:lnTo>
                  <a:lnTo>
                    <a:pt x="83" y="106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3"/>
                  </a:lnTo>
                  <a:lnTo>
                    <a:pt x="82" y="101"/>
                  </a:lnTo>
                  <a:lnTo>
                    <a:pt x="80" y="101"/>
                  </a:lnTo>
                  <a:lnTo>
                    <a:pt x="80" y="100"/>
                  </a:lnTo>
                  <a:close/>
                  <a:moveTo>
                    <a:pt x="350" y="98"/>
                  </a:moveTo>
                  <a:lnTo>
                    <a:pt x="350" y="98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3" y="101"/>
                  </a:lnTo>
                  <a:lnTo>
                    <a:pt x="353" y="101"/>
                  </a:lnTo>
                  <a:lnTo>
                    <a:pt x="353" y="103"/>
                  </a:lnTo>
                  <a:lnTo>
                    <a:pt x="351" y="104"/>
                  </a:lnTo>
                  <a:lnTo>
                    <a:pt x="351" y="106"/>
                  </a:lnTo>
                  <a:lnTo>
                    <a:pt x="351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5" y="101"/>
                  </a:lnTo>
                  <a:lnTo>
                    <a:pt x="346" y="101"/>
                  </a:lnTo>
                  <a:lnTo>
                    <a:pt x="346" y="101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50" y="98"/>
                  </a:lnTo>
                  <a:close/>
                  <a:moveTo>
                    <a:pt x="2827" y="67"/>
                  </a:moveTo>
                  <a:lnTo>
                    <a:pt x="2828" y="67"/>
                  </a:lnTo>
                  <a:lnTo>
                    <a:pt x="2828" y="68"/>
                  </a:lnTo>
                  <a:lnTo>
                    <a:pt x="2830" y="68"/>
                  </a:lnTo>
                  <a:lnTo>
                    <a:pt x="2830" y="68"/>
                  </a:lnTo>
                  <a:lnTo>
                    <a:pt x="2828" y="68"/>
                  </a:lnTo>
                  <a:lnTo>
                    <a:pt x="2828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3" y="70"/>
                  </a:lnTo>
                  <a:lnTo>
                    <a:pt x="2833" y="70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3"/>
                  </a:lnTo>
                  <a:lnTo>
                    <a:pt x="2828" y="71"/>
                  </a:lnTo>
                  <a:lnTo>
                    <a:pt x="2828" y="73"/>
                  </a:lnTo>
                  <a:lnTo>
                    <a:pt x="2828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5" y="73"/>
                  </a:lnTo>
                  <a:lnTo>
                    <a:pt x="2825" y="73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1"/>
                  </a:lnTo>
                  <a:lnTo>
                    <a:pt x="2827" y="71"/>
                  </a:lnTo>
                  <a:lnTo>
                    <a:pt x="2828" y="71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7" y="68"/>
                  </a:lnTo>
                  <a:lnTo>
                    <a:pt x="2827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4" y="68"/>
                  </a:lnTo>
                  <a:lnTo>
                    <a:pt x="2824" y="68"/>
                  </a:lnTo>
                  <a:lnTo>
                    <a:pt x="2825" y="68"/>
                  </a:lnTo>
                  <a:lnTo>
                    <a:pt x="2825" y="67"/>
                  </a:lnTo>
                  <a:lnTo>
                    <a:pt x="2827" y="67"/>
                  </a:lnTo>
                  <a:close/>
                  <a:moveTo>
                    <a:pt x="337" y="62"/>
                  </a:moveTo>
                  <a:lnTo>
                    <a:pt x="337" y="63"/>
                  </a:lnTo>
                  <a:lnTo>
                    <a:pt x="339" y="65"/>
                  </a:lnTo>
                  <a:lnTo>
                    <a:pt x="339" y="67"/>
                  </a:lnTo>
                  <a:lnTo>
                    <a:pt x="339" y="67"/>
                  </a:lnTo>
                  <a:lnTo>
                    <a:pt x="337" y="67"/>
                  </a:lnTo>
                  <a:lnTo>
                    <a:pt x="337" y="65"/>
                  </a:lnTo>
                  <a:lnTo>
                    <a:pt x="337" y="65"/>
                  </a:lnTo>
                  <a:lnTo>
                    <a:pt x="337" y="62"/>
                  </a:lnTo>
                  <a:close/>
                  <a:moveTo>
                    <a:pt x="53" y="60"/>
                  </a:moveTo>
                  <a:lnTo>
                    <a:pt x="55" y="60"/>
                  </a:lnTo>
                  <a:lnTo>
                    <a:pt x="55" y="60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9" y="62"/>
                  </a:lnTo>
                  <a:lnTo>
                    <a:pt x="59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close/>
                  <a:moveTo>
                    <a:pt x="3197" y="59"/>
                  </a:moveTo>
                  <a:lnTo>
                    <a:pt x="3197" y="59"/>
                  </a:lnTo>
                  <a:lnTo>
                    <a:pt x="3197" y="59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2"/>
                  </a:lnTo>
                  <a:lnTo>
                    <a:pt x="3197" y="62"/>
                  </a:lnTo>
                  <a:lnTo>
                    <a:pt x="3197" y="63"/>
                  </a:lnTo>
                  <a:lnTo>
                    <a:pt x="3196" y="63"/>
                  </a:lnTo>
                  <a:lnTo>
                    <a:pt x="3196" y="63"/>
                  </a:lnTo>
                  <a:lnTo>
                    <a:pt x="3197" y="63"/>
                  </a:lnTo>
                  <a:lnTo>
                    <a:pt x="3197" y="63"/>
                  </a:lnTo>
                  <a:lnTo>
                    <a:pt x="3197" y="65"/>
                  </a:lnTo>
                  <a:lnTo>
                    <a:pt x="3197" y="65"/>
                  </a:lnTo>
                  <a:lnTo>
                    <a:pt x="3196" y="65"/>
                  </a:lnTo>
                  <a:lnTo>
                    <a:pt x="3197" y="67"/>
                  </a:lnTo>
                  <a:lnTo>
                    <a:pt x="3199" y="67"/>
                  </a:lnTo>
                  <a:lnTo>
                    <a:pt x="3199" y="67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1" y="68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2" y="67"/>
                  </a:lnTo>
                  <a:lnTo>
                    <a:pt x="3202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8"/>
                  </a:lnTo>
                  <a:lnTo>
                    <a:pt x="3205" y="68"/>
                  </a:lnTo>
                  <a:lnTo>
                    <a:pt x="3205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2" y="68"/>
                  </a:lnTo>
                  <a:lnTo>
                    <a:pt x="3202" y="68"/>
                  </a:lnTo>
                  <a:lnTo>
                    <a:pt x="3202" y="70"/>
                  </a:lnTo>
                  <a:lnTo>
                    <a:pt x="3202" y="71"/>
                  </a:lnTo>
                  <a:lnTo>
                    <a:pt x="3202" y="71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1" y="73"/>
                  </a:lnTo>
                  <a:lnTo>
                    <a:pt x="3201" y="71"/>
                  </a:lnTo>
                  <a:lnTo>
                    <a:pt x="3201" y="71"/>
                  </a:lnTo>
                  <a:lnTo>
                    <a:pt x="3199" y="71"/>
                  </a:lnTo>
                  <a:lnTo>
                    <a:pt x="3199" y="71"/>
                  </a:lnTo>
                  <a:lnTo>
                    <a:pt x="3196" y="68"/>
                  </a:lnTo>
                  <a:lnTo>
                    <a:pt x="3196" y="68"/>
                  </a:lnTo>
                  <a:lnTo>
                    <a:pt x="3196" y="67"/>
                  </a:lnTo>
                  <a:lnTo>
                    <a:pt x="3194" y="65"/>
                  </a:lnTo>
                  <a:lnTo>
                    <a:pt x="3194" y="65"/>
                  </a:lnTo>
                  <a:lnTo>
                    <a:pt x="3194" y="63"/>
                  </a:lnTo>
                  <a:lnTo>
                    <a:pt x="3194" y="63"/>
                  </a:lnTo>
                  <a:lnTo>
                    <a:pt x="3196" y="62"/>
                  </a:lnTo>
                  <a:lnTo>
                    <a:pt x="3196" y="60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7" y="59"/>
                  </a:lnTo>
                  <a:close/>
                  <a:moveTo>
                    <a:pt x="3156" y="56"/>
                  </a:moveTo>
                  <a:lnTo>
                    <a:pt x="3158" y="56"/>
                  </a:lnTo>
                  <a:lnTo>
                    <a:pt x="3158" y="56"/>
                  </a:lnTo>
                  <a:lnTo>
                    <a:pt x="3158" y="57"/>
                  </a:lnTo>
                  <a:lnTo>
                    <a:pt x="3156" y="57"/>
                  </a:lnTo>
                  <a:lnTo>
                    <a:pt x="3156" y="57"/>
                  </a:lnTo>
                  <a:lnTo>
                    <a:pt x="3156" y="59"/>
                  </a:lnTo>
                  <a:lnTo>
                    <a:pt x="3156" y="59"/>
                  </a:lnTo>
                  <a:lnTo>
                    <a:pt x="3155" y="57"/>
                  </a:lnTo>
                  <a:lnTo>
                    <a:pt x="3155" y="57"/>
                  </a:lnTo>
                  <a:lnTo>
                    <a:pt x="3155" y="56"/>
                  </a:lnTo>
                  <a:lnTo>
                    <a:pt x="3155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close/>
                  <a:moveTo>
                    <a:pt x="3167" y="54"/>
                  </a:moveTo>
                  <a:lnTo>
                    <a:pt x="3167" y="54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7" y="57"/>
                  </a:lnTo>
                  <a:lnTo>
                    <a:pt x="3167" y="57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4" y="56"/>
                  </a:lnTo>
                  <a:lnTo>
                    <a:pt x="3164" y="54"/>
                  </a:lnTo>
                  <a:lnTo>
                    <a:pt x="3166" y="54"/>
                  </a:lnTo>
                  <a:lnTo>
                    <a:pt x="3167" y="54"/>
                  </a:lnTo>
                  <a:close/>
                  <a:moveTo>
                    <a:pt x="3197" y="54"/>
                  </a:moveTo>
                  <a:lnTo>
                    <a:pt x="3197" y="54"/>
                  </a:lnTo>
                  <a:lnTo>
                    <a:pt x="3197" y="54"/>
                  </a:lnTo>
                  <a:lnTo>
                    <a:pt x="3199" y="54"/>
                  </a:lnTo>
                  <a:lnTo>
                    <a:pt x="3199" y="56"/>
                  </a:lnTo>
                  <a:lnTo>
                    <a:pt x="3199" y="56"/>
                  </a:lnTo>
                  <a:lnTo>
                    <a:pt x="3197" y="56"/>
                  </a:lnTo>
                  <a:lnTo>
                    <a:pt x="3196" y="56"/>
                  </a:lnTo>
                  <a:lnTo>
                    <a:pt x="3196" y="56"/>
                  </a:lnTo>
                  <a:lnTo>
                    <a:pt x="3194" y="56"/>
                  </a:lnTo>
                  <a:lnTo>
                    <a:pt x="3194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7" y="54"/>
                  </a:lnTo>
                  <a:close/>
                  <a:moveTo>
                    <a:pt x="3199" y="52"/>
                  </a:moveTo>
                  <a:lnTo>
                    <a:pt x="3199" y="52"/>
                  </a:lnTo>
                  <a:lnTo>
                    <a:pt x="3199" y="52"/>
                  </a:lnTo>
                  <a:lnTo>
                    <a:pt x="3199" y="52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2" y="54"/>
                  </a:lnTo>
                  <a:lnTo>
                    <a:pt x="3202" y="54"/>
                  </a:lnTo>
                  <a:lnTo>
                    <a:pt x="3202" y="56"/>
                  </a:lnTo>
                  <a:lnTo>
                    <a:pt x="3201" y="56"/>
                  </a:lnTo>
                  <a:lnTo>
                    <a:pt x="3199" y="54"/>
                  </a:lnTo>
                  <a:lnTo>
                    <a:pt x="3199" y="54"/>
                  </a:lnTo>
                  <a:lnTo>
                    <a:pt x="3199" y="52"/>
                  </a:lnTo>
                  <a:close/>
                  <a:moveTo>
                    <a:pt x="3169" y="52"/>
                  </a:moveTo>
                  <a:lnTo>
                    <a:pt x="3169" y="52"/>
                  </a:lnTo>
                  <a:lnTo>
                    <a:pt x="3169" y="52"/>
                  </a:lnTo>
                  <a:lnTo>
                    <a:pt x="3169" y="52"/>
                  </a:lnTo>
                  <a:lnTo>
                    <a:pt x="3169" y="54"/>
                  </a:lnTo>
                  <a:lnTo>
                    <a:pt x="3169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7" y="56"/>
                  </a:lnTo>
                  <a:lnTo>
                    <a:pt x="3167" y="54"/>
                  </a:lnTo>
                  <a:lnTo>
                    <a:pt x="3167" y="52"/>
                  </a:lnTo>
                  <a:lnTo>
                    <a:pt x="3169" y="52"/>
                  </a:lnTo>
                  <a:lnTo>
                    <a:pt x="3169" y="52"/>
                  </a:lnTo>
                  <a:close/>
                  <a:moveTo>
                    <a:pt x="3201" y="51"/>
                  </a:moveTo>
                  <a:lnTo>
                    <a:pt x="3201" y="51"/>
                  </a:lnTo>
                  <a:lnTo>
                    <a:pt x="3201" y="51"/>
                  </a:lnTo>
                  <a:lnTo>
                    <a:pt x="3201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4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199" y="52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201" y="51"/>
                  </a:lnTo>
                  <a:close/>
                  <a:moveTo>
                    <a:pt x="3177" y="49"/>
                  </a:moveTo>
                  <a:lnTo>
                    <a:pt x="3177" y="49"/>
                  </a:lnTo>
                  <a:lnTo>
                    <a:pt x="3177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7" y="49"/>
                  </a:lnTo>
                  <a:close/>
                  <a:moveTo>
                    <a:pt x="209" y="49"/>
                  </a:moveTo>
                  <a:lnTo>
                    <a:pt x="211" y="49"/>
                  </a:lnTo>
                  <a:lnTo>
                    <a:pt x="211" y="51"/>
                  </a:lnTo>
                  <a:lnTo>
                    <a:pt x="209" y="51"/>
                  </a:lnTo>
                  <a:lnTo>
                    <a:pt x="209" y="51"/>
                  </a:lnTo>
                  <a:lnTo>
                    <a:pt x="208" y="51"/>
                  </a:lnTo>
                  <a:lnTo>
                    <a:pt x="208" y="51"/>
                  </a:lnTo>
                  <a:lnTo>
                    <a:pt x="209" y="49"/>
                  </a:lnTo>
                  <a:lnTo>
                    <a:pt x="209" y="49"/>
                  </a:lnTo>
                  <a:close/>
                  <a:moveTo>
                    <a:pt x="3174" y="49"/>
                  </a:moveTo>
                  <a:lnTo>
                    <a:pt x="3174" y="49"/>
                  </a:lnTo>
                  <a:lnTo>
                    <a:pt x="3174" y="49"/>
                  </a:lnTo>
                  <a:lnTo>
                    <a:pt x="3175" y="51"/>
                  </a:lnTo>
                  <a:lnTo>
                    <a:pt x="3175" y="52"/>
                  </a:lnTo>
                  <a:lnTo>
                    <a:pt x="3175" y="52"/>
                  </a:lnTo>
                  <a:lnTo>
                    <a:pt x="3174" y="52"/>
                  </a:lnTo>
                  <a:lnTo>
                    <a:pt x="3174" y="51"/>
                  </a:lnTo>
                  <a:lnTo>
                    <a:pt x="3174" y="51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1" y="52"/>
                  </a:lnTo>
                  <a:lnTo>
                    <a:pt x="3171" y="51"/>
                  </a:lnTo>
                  <a:lnTo>
                    <a:pt x="3171" y="51"/>
                  </a:lnTo>
                  <a:lnTo>
                    <a:pt x="3172" y="51"/>
                  </a:lnTo>
                  <a:lnTo>
                    <a:pt x="3172" y="51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close/>
                  <a:moveTo>
                    <a:pt x="3175" y="46"/>
                  </a:moveTo>
                  <a:lnTo>
                    <a:pt x="3177" y="46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5" y="48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4" y="49"/>
                  </a:lnTo>
                  <a:lnTo>
                    <a:pt x="3174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4" y="46"/>
                  </a:lnTo>
                  <a:lnTo>
                    <a:pt x="3174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close/>
                  <a:moveTo>
                    <a:pt x="3177" y="43"/>
                  </a:moveTo>
                  <a:lnTo>
                    <a:pt x="3177" y="43"/>
                  </a:lnTo>
                  <a:lnTo>
                    <a:pt x="3177" y="43"/>
                  </a:lnTo>
                  <a:lnTo>
                    <a:pt x="3177" y="45"/>
                  </a:lnTo>
                  <a:lnTo>
                    <a:pt x="3177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7" y="43"/>
                  </a:lnTo>
                  <a:close/>
                  <a:moveTo>
                    <a:pt x="2694" y="41"/>
                  </a:moveTo>
                  <a:lnTo>
                    <a:pt x="2696" y="43"/>
                  </a:lnTo>
                  <a:lnTo>
                    <a:pt x="2696" y="43"/>
                  </a:lnTo>
                  <a:lnTo>
                    <a:pt x="2698" y="43"/>
                  </a:lnTo>
                  <a:lnTo>
                    <a:pt x="2698" y="43"/>
                  </a:lnTo>
                  <a:lnTo>
                    <a:pt x="2696" y="45"/>
                  </a:lnTo>
                  <a:lnTo>
                    <a:pt x="2696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3"/>
                  </a:lnTo>
                  <a:lnTo>
                    <a:pt x="2694" y="41"/>
                  </a:lnTo>
                  <a:close/>
                  <a:moveTo>
                    <a:pt x="2693" y="41"/>
                  </a:moveTo>
                  <a:lnTo>
                    <a:pt x="2693" y="41"/>
                  </a:lnTo>
                  <a:lnTo>
                    <a:pt x="2693" y="41"/>
                  </a:lnTo>
                  <a:lnTo>
                    <a:pt x="2693" y="41"/>
                  </a:lnTo>
                  <a:lnTo>
                    <a:pt x="2693" y="43"/>
                  </a:lnTo>
                  <a:lnTo>
                    <a:pt x="2693" y="43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3"/>
                  </a:lnTo>
                  <a:lnTo>
                    <a:pt x="2691" y="43"/>
                  </a:lnTo>
                  <a:lnTo>
                    <a:pt x="2691" y="41"/>
                  </a:lnTo>
                  <a:lnTo>
                    <a:pt x="2691" y="41"/>
                  </a:lnTo>
                  <a:lnTo>
                    <a:pt x="2693" y="41"/>
                  </a:lnTo>
                  <a:close/>
                  <a:moveTo>
                    <a:pt x="2195" y="40"/>
                  </a:moveTo>
                  <a:lnTo>
                    <a:pt x="2196" y="40"/>
                  </a:lnTo>
                  <a:lnTo>
                    <a:pt x="2196" y="40"/>
                  </a:lnTo>
                  <a:lnTo>
                    <a:pt x="2198" y="41"/>
                  </a:lnTo>
                  <a:lnTo>
                    <a:pt x="2198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201" y="43"/>
                  </a:lnTo>
                  <a:lnTo>
                    <a:pt x="2202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5"/>
                  </a:lnTo>
                  <a:lnTo>
                    <a:pt x="2204" y="45"/>
                  </a:lnTo>
                  <a:lnTo>
                    <a:pt x="2202" y="43"/>
                  </a:lnTo>
                  <a:lnTo>
                    <a:pt x="2201" y="43"/>
                  </a:lnTo>
                  <a:lnTo>
                    <a:pt x="2199" y="43"/>
                  </a:lnTo>
                  <a:lnTo>
                    <a:pt x="2198" y="43"/>
                  </a:lnTo>
                  <a:lnTo>
                    <a:pt x="2196" y="43"/>
                  </a:lnTo>
                  <a:lnTo>
                    <a:pt x="2196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0"/>
                  </a:lnTo>
                  <a:lnTo>
                    <a:pt x="2195" y="40"/>
                  </a:lnTo>
                  <a:lnTo>
                    <a:pt x="2195" y="40"/>
                  </a:lnTo>
                  <a:lnTo>
                    <a:pt x="2195" y="40"/>
                  </a:lnTo>
                  <a:close/>
                  <a:moveTo>
                    <a:pt x="2833" y="40"/>
                  </a:moveTo>
                  <a:lnTo>
                    <a:pt x="2833" y="40"/>
                  </a:lnTo>
                  <a:lnTo>
                    <a:pt x="2833" y="40"/>
                  </a:lnTo>
                  <a:lnTo>
                    <a:pt x="2833" y="41"/>
                  </a:lnTo>
                  <a:lnTo>
                    <a:pt x="2832" y="41"/>
                  </a:lnTo>
                  <a:lnTo>
                    <a:pt x="2832" y="43"/>
                  </a:lnTo>
                  <a:lnTo>
                    <a:pt x="2828" y="45"/>
                  </a:lnTo>
                  <a:lnTo>
                    <a:pt x="2827" y="45"/>
                  </a:lnTo>
                  <a:lnTo>
                    <a:pt x="2824" y="46"/>
                  </a:lnTo>
                  <a:lnTo>
                    <a:pt x="2824" y="46"/>
                  </a:lnTo>
                  <a:lnTo>
                    <a:pt x="2824" y="43"/>
                  </a:lnTo>
                  <a:lnTo>
                    <a:pt x="2824" y="41"/>
                  </a:lnTo>
                  <a:lnTo>
                    <a:pt x="2824" y="40"/>
                  </a:lnTo>
                  <a:lnTo>
                    <a:pt x="2825" y="41"/>
                  </a:lnTo>
                  <a:lnTo>
                    <a:pt x="2827" y="41"/>
                  </a:lnTo>
                  <a:lnTo>
                    <a:pt x="2828" y="41"/>
                  </a:lnTo>
                  <a:lnTo>
                    <a:pt x="2828" y="41"/>
                  </a:lnTo>
                  <a:lnTo>
                    <a:pt x="2828" y="40"/>
                  </a:lnTo>
                  <a:lnTo>
                    <a:pt x="2832" y="40"/>
                  </a:lnTo>
                  <a:lnTo>
                    <a:pt x="2833" y="40"/>
                  </a:lnTo>
                  <a:close/>
                  <a:moveTo>
                    <a:pt x="2753" y="38"/>
                  </a:moveTo>
                  <a:lnTo>
                    <a:pt x="2754" y="38"/>
                  </a:lnTo>
                  <a:lnTo>
                    <a:pt x="2756" y="38"/>
                  </a:lnTo>
                  <a:lnTo>
                    <a:pt x="2757" y="38"/>
                  </a:lnTo>
                  <a:lnTo>
                    <a:pt x="2757" y="38"/>
                  </a:lnTo>
                  <a:lnTo>
                    <a:pt x="2759" y="38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1"/>
                  </a:lnTo>
                  <a:lnTo>
                    <a:pt x="2759" y="41"/>
                  </a:lnTo>
                  <a:lnTo>
                    <a:pt x="2757" y="43"/>
                  </a:lnTo>
                  <a:lnTo>
                    <a:pt x="2757" y="43"/>
                  </a:lnTo>
                  <a:lnTo>
                    <a:pt x="2757" y="41"/>
                  </a:lnTo>
                  <a:lnTo>
                    <a:pt x="2757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4" y="41"/>
                  </a:lnTo>
                  <a:lnTo>
                    <a:pt x="2754" y="41"/>
                  </a:lnTo>
                  <a:lnTo>
                    <a:pt x="2753" y="41"/>
                  </a:lnTo>
                  <a:lnTo>
                    <a:pt x="2753" y="40"/>
                  </a:lnTo>
                  <a:lnTo>
                    <a:pt x="2751" y="40"/>
                  </a:lnTo>
                  <a:lnTo>
                    <a:pt x="2751" y="38"/>
                  </a:lnTo>
                  <a:lnTo>
                    <a:pt x="2753" y="38"/>
                  </a:lnTo>
                  <a:lnTo>
                    <a:pt x="2753" y="38"/>
                  </a:lnTo>
                  <a:close/>
                  <a:moveTo>
                    <a:pt x="2031" y="35"/>
                  </a:moveTo>
                  <a:lnTo>
                    <a:pt x="2031" y="35"/>
                  </a:lnTo>
                  <a:lnTo>
                    <a:pt x="2031" y="35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29" y="37"/>
                  </a:lnTo>
                  <a:lnTo>
                    <a:pt x="2029" y="37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31" y="35"/>
                  </a:lnTo>
                  <a:close/>
                  <a:moveTo>
                    <a:pt x="2770" y="33"/>
                  </a:moveTo>
                  <a:lnTo>
                    <a:pt x="2772" y="33"/>
                  </a:lnTo>
                  <a:lnTo>
                    <a:pt x="2772" y="35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0" y="37"/>
                  </a:lnTo>
                  <a:lnTo>
                    <a:pt x="2770" y="38"/>
                  </a:lnTo>
                  <a:lnTo>
                    <a:pt x="2769" y="40"/>
                  </a:lnTo>
                  <a:lnTo>
                    <a:pt x="2769" y="41"/>
                  </a:lnTo>
                  <a:lnTo>
                    <a:pt x="2769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0"/>
                  </a:lnTo>
                  <a:lnTo>
                    <a:pt x="2767" y="40"/>
                  </a:lnTo>
                  <a:lnTo>
                    <a:pt x="2769" y="38"/>
                  </a:lnTo>
                  <a:lnTo>
                    <a:pt x="2770" y="35"/>
                  </a:lnTo>
                  <a:lnTo>
                    <a:pt x="2770" y="33"/>
                  </a:lnTo>
                  <a:close/>
                  <a:moveTo>
                    <a:pt x="3256" y="30"/>
                  </a:moveTo>
                  <a:lnTo>
                    <a:pt x="3256" y="30"/>
                  </a:lnTo>
                  <a:lnTo>
                    <a:pt x="3256" y="30"/>
                  </a:lnTo>
                  <a:lnTo>
                    <a:pt x="3256" y="30"/>
                  </a:lnTo>
                  <a:lnTo>
                    <a:pt x="3256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3"/>
                  </a:lnTo>
                  <a:lnTo>
                    <a:pt x="3257" y="33"/>
                  </a:lnTo>
                  <a:lnTo>
                    <a:pt x="3257" y="35"/>
                  </a:lnTo>
                  <a:lnTo>
                    <a:pt x="3257" y="35"/>
                  </a:lnTo>
                  <a:lnTo>
                    <a:pt x="3259" y="35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60" y="37"/>
                  </a:lnTo>
                  <a:lnTo>
                    <a:pt x="3260" y="37"/>
                  </a:lnTo>
                  <a:lnTo>
                    <a:pt x="3259" y="40"/>
                  </a:lnTo>
                  <a:lnTo>
                    <a:pt x="3256" y="40"/>
                  </a:lnTo>
                  <a:lnTo>
                    <a:pt x="3254" y="40"/>
                  </a:lnTo>
                  <a:lnTo>
                    <a:pt x="3253" y="37"/>
                  </a:lnTo>
                  <a:lnTo>
                    <a:pt x="3251" y="35"/>
                  </a:lnTo>
                  <a:lnTo>
                    <a:pt x="3253" y="32"/>
                  </a:lnTo>
                  <a:lnTo>
                    <a:pt x="3254" y="30"/>
                  </a:lnTo>
                  <a:lnTo>
                    <a:pt x="3256" y="30"/>
                  </a:lnTo>
                  <a:close/>
                  <a:moveTo>
                    <a:pt x="3237" y="30"/>
                  </a:moveTo>
                  <a:lnTo>
                    <a:pt x="3237" y="30"/>
                  </a:lnTo>
                  <a:lnTo>
                    <a:pt x="3237" y="32"/>
                  </a:lnTo>
                  <a:lnTo>
                    <a:pt x="3237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4" y="32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5" y="30"/>
                  </a:lnTo>
                  <a:lnTo>
                    <a:pt x="3237" y="30"/>
                  </a:lnTo>
                  <a:lnTo>
                    <a:pt x="3237" y="30"/>
                  </a:lnTo>
                  <a:close/>
                  <a:moveTo>
                    <a:pt x="2720" y="29"/>
                  </a:moveTo>
                  <a:lnTo>
                    <a:pt x="2720" y="29"/>
                  </a:lnTo>
                  <a:lnTo>
                    <a:pt x="2721" y="30"/>
                  </a:lnTo>
                  <a:lnTo>
                    <a:pt x="2721" y="30"/>
                  </a:lnTo>
                  <a:lnTo>
                    <a:pt x="2723" y="32"/>
                  </a:lnTo>
                  <a:lnTo>
                    <a:pt x="2723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0" y="30"/>
                  </a:lnTo>
                  <a:lnTo>
                    <a:pt x="2718" y="30"/>
                  </a:lnTo>
                  <a:lnTo>
                    <a:pt x="2716" y="30"/>
                  </a:lnTo>
                  <a:lnTo>
                    <a:pt x="2715" y="30"/>
                  </a:lnTo>
                  <a:lnTo>
                    <a:pt x="2715" y="30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8" y="29"/>
                  </a:lnTo>
                  <a:lnTo>
                    <a:pt x="2720" y="29"/>
                  </a:lnTo>
                  <a:close/>
                  <a:moveTo>
                    <a:pt x="3215" y="27"/>
                  </a:moveTo>
                  <a:lnTo>
                    <a:pt x="3215" y="27"/>
                  </a:lnTo>
                  <a:lnTo>
                    <a:pt x="3215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8" y="29"/>
                  </a:lnTo>
                  <a:lnTo>
                    <a:pt x="3218" y="29"/>
                  </a:lnTo>
                  <a:lnTo>
                    <a:pt x="3219" y="29"/>
                  </a:lnTo>
                  <a:lnTo>
                    <a:pt x="3221" y="29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1" y="30"/>
                  </a:lnTo>
                  <a:lnTo>
                    <a:pt x="3221" y="29"/>
                  </a:lnTo>
                  <a:lnTo>
                    <a:pt x="3219" y="30"/>
                  </a:lnTo>
                  <a:lnTo>
                    <a:pt x="3218" y="32"/>
                  </a:lnTo>
                  <a:lnTo>
                    <a:pt x="3218" y="32"/>
                  </a:lnTo>
                  <a:lnTo>
                    <a:pt x="3216" y="32"/>
                  </a:lnTo>
                  <a:lnTo>
                    <a:pt x="3215" y="30"/>
                  </a:lnTo>
                  <a:lnTo>
                    <a:pt x="3213" y="29"/>
                  </a:lnTo>
                  <a:lnTo>
                    <a:pt x="3213" y="29"/>
                  </a:lnTo>
                  <a:lnTo>
                    <a:pt x="3213" y="27"/>
                  </a:lnTo>
                  <a:lnTo>
                    <a:pt x="3215" y="27"/>
                  </a:lnTo>
                  <a:close/>
                  <a:moveTo>
                    <a:pt x="2032" y="27"/>
                  </a:moveTo>
                  <a:lnTo>
                    <a:pt x="2032" y="27"/>
                  </a:lnTo>
                  <a:lnTo>
                    <a:pt x="2032" y="29"/>
                  </a:lnTo>
                  <a:lnTo>
                    <a:pt x="2032" y="33"/>
                  </a:lnTo>
                  <a:lnTo>
                    <a:pt x="2031" y="33"/>
                  </a:lnTo>
                  <a:lnTo>
                    <a:pt x="2031" y="33"/>
                  </a:lnTo>
                  <a:lnTo>
                    <a:pt x="2029" y="33"/>
                  </a:lnTo>
                  <a:lnTo>
                    <a:pt x="2029" y="30"/>
                  </a:lnTo>
                  <a:lnTo>
                    <a:pt x="2031" y="29"/>
                  </a:lnTo>
                  <a:lnTo>
                    <a:pt x="2031" y="27"/>
                  </a:lnTo>
                  <a:lnTo>
                    <a:pt x="2031" y="27"/>
                  </a:lnTo>
                  <a:lnTo>
                    <a:pt x="2032" y="27"/>
                  </a:lnTo>
                  <a:close/>
                  <a:moveTo>
                    <a:pt x="2803" y="24"/>
                  </a:moveTo>
                  <a:lnTo>
                    <a:pt x="2806" y="24"/>
                  </a:lnTo>
                  <a:lnTo>
                    <a:pt x="2808" y="24"/>
                  </a:lnTo>
                  <a:lnTo>
                    <a:pt x="2809" y="26"/>
                  </a:lnTo>
                  <a:lnTo>
                    <a:pt x="2809" y="26"/>
                  </a:lnTo>
                  <a:lnTo>
                    <a:pt x="2808" y="26"/>
                  </a:lnTo>
                  <a:lnTo>
                    <a:pt x="2808" y="27"/>
                  </a:lnTo>
                  <a:lnTo>
                    <a:pt x="2808" y="27"/>
                  </a:lnTo>
                  <a:lnTo>
                    <a:pt x="2806" y="29"/>
                  </a:lnTo>
                  <a:lnTo>
                    <a:pt x="2805" y="29"/>
                  </a:lnTo>
                  <a:lnTo>
                    <a:pt x="2805" y="29"/>
                  </a:lnTo>
                  <a:lnTo>
                    <a:pt x="2803" y="29"/>
                  </a:lnTo>
                  <a:lnTo>
                    <a:pt x="2803" y="29"/>
                  </a:lnTo>
                  <a:lnTo>
                    <a:pt x="2803" y="27"/>
                  </a:lnTo>
                  <a:lnTo>
                    <a:pt x="2803" y="27"/>
                  </a:lnTo>
                  <a:lnTo>
                    <a:pt x="2802" y="27"/>
                  </a:lnTo>
                  <a:lnTo>
                    <a:pt x="2802" y="27"/>
                  </a:lnTo>
                  <a:lnTo>
                    <a:pt x="2800" y="27"/>
                  </a:lnTo>
                  <a:lnTo>
                    <a:pt x="2798" y="26"/>
                  </a:lnTo>
                  <a:lnTo>
                    <a:pt x="2798" y="26"/>
                  </a:lnTo>
                  <a:lnTo>
                    <a:pt x="2798" y="24"/>
                  </a:lnTo>
                  <a:lnTo>
                    <a:pt x="2800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4"/>
                  </a:lnTo>
                  <a:lnTo>
                    <a:pt x="2803" y="24"/>
                  </a:lnTo>
                  <a:close/>
                  <a:moveTo>
                    <a:pt x="2783" y="22"/>
                  </a:moveTo>
                  <a:lnTo>
                    <a:pt x="2784" y="24"/>
                  </a:lnTo>
                  <a:lnTo>
                    <a:pt x="2784" y="24"/>
                  </a:lnTo>
                  <a:lnTo>
                    <a:pt x="2783" y="26"/>
                  </a:lnTo>
                  <a:lnTo>
                    <a:pt x="2781" y="26"/>
                  </a:lnTo>
                  <a:lnTo>
                    <a:pt x="2781" y="24"/>
                  </a:lnTo>
                  <a:lnTo>
                    <a:pt x="2783" y="24"/>
                  </a:lnTo>
                  <a:lnTo>
                    <a:pt x="2783" y="22"/>
                  </a:lnTo>
                  <a:close/>
                  <a:moveTo>
                    <a:pt x="2841" y="21"/>
                  </a:moveTo>
                  <a:lnTo>
                    <a:pt x="2841" y="21"/>
                  </a:lnTo>
                  <a:lnTo>
                    <a:pt x="2841" y="24"/>
                  </a:lnTo>
                  <a:lnTo>
                    <a:pt x="2841" y="24"/>
                  </a:lnTo>
                  <a:lnTo>
                    <a:pt x="2839" y="24"/>
                  </a:lnTo>
                  <a:lnTo>
                    <a:pt x="2839" y="22"/>
                  </a:lnTo>
                  <a:lnTo>
                    <a:pt x="2839" y="22"/>
                  </a:lnTo>
                  <a:lnTo>
                    <a:pt x="2839" y="21"/>
                  </a:lnTo>
                  <a:lnTo>
                    <a:pt x="2841" y="21"/>
                  </a:lnTo>
                  <a:close/>
                  <a:moveTo>
                    <a:pt x="2616" y="21"/>
                  </a:moveTo>
                  <a:lnTo>
                    <a:pt x="2617" y="21"/>
                  </a:lnTo>
                  <a:lnTo>
                    <a:pt x="2619" y="24"/>
                  </a:lnTo>
                  <a:lnTo>
                    <a:pt x="2619" y="24"/>
                  </a:lnTo>
                  <a:lnTo>
                    <a:pt x="2617" y="24"/>
                  </a:lnTo>
                  <a:lnTo>
                    <a:pt x="2616" y="22"/>
                  </a:lnTo>
                  <a:lnTo>
                    <a:pt x="2616" y="22"/>
                  </a:lnTo>
                  <a:lnTo>
                    <a:pt x="2616" y="21"/>
                  </a:lnTo>
                  <a:lnTo>
                    <a:pt x="2616" y="21"/>
                  </a:lnTo>
                  <a:close/>
                  <a:moveTo>
                    <a:pt x="2032" y="8"/>
                  </a:moveTo>
                  <a:lnTo>
                    <a:pt x="2032" y="8"/>
                  </a:lnTo>
                  <a:lnTo>
                    <a:pt x="2032" y="10"/>
                  </a:lnTo>
                  <a:lnTo>
                    <a:pt x="2032" y="10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0"/>
                  </a:lnTo>
                  <a:lnTo>
                    <a:pt x="2032" y="8"/>
                  </a:lnTo>
                  <a:lnTo>
                    <a:pt x="2032" y="8"/>
                  </a:lnTo>
                  <a:lnTo>
                    <a:pt x="2032" y="8"/>
                  </a:lnTo>
                  <a:close/>
                  <a:moveTo>
                    <a:pt x="2147" y="5"/>
                  </a:moveTo>
                  <a:lnTo>
                    <a:pt x="2147" y="7"/>
                  </a:lnTo>
                  <a:lnTo>
                    <a:pt x="2150" y="10"/>
                  </a:lnTo>
                  <a:lnTo>
                    <a:pt x="2152" y="11"/>
                  </a:lnTo>
                  <a:lnTo>
                    <a:pt x="2152" y="11"/>
                  </a:lnTo>
                  <a:lnTo>
                    <a:pt x="2152" y="13"/>
                  </a:lnTo>
                  <a:lnTo>
                    <a:pt x="2150" y="15"/>
                  </a:lnTo>
                  <a:lnTo>
                    <a:pt x="2150" y="15"/>
                  </a:lnTo>
                  <a:lnTo>
                    <a:pt x="2149" y="15"/>
                  </a:lnTo>
                  <a:lnTo>
                    <a:pt x="2149" y="13"/>
                  </a:lnTo>
                  <a:lnTo>
                    <a:pt x="2147" y="13"/>
                  </a:lnTo>
                  <a:lnTo>
                    <a:pt x="2146" y="13"/>
                  </a:lnTo>
                  <a:lnTo>
                    <a:pt x="2146" y="11"/>
                  </a:lnTo>
                  <a:lnTo>
                    <a:pt x="2146" y="10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7"/>
                  </a:lnTo>
                  <a:lnTo>
                    <a:pt x="2147" y="5"/>
                  </a:lnTo>
                  <a:lnTo>
                    <a:pt x="2147" y="5"/>
                  </a:lnTo>
                  <a:close/>
                  <a:moveTo>
                    <a:pt x="3242" y="4"/>
                  </a:moveTo>
                  <a:lnTo>
                    <a:pt x="3243" y="4"/>
                  </a:lnTo>
                  <a:lnTo>
                    <a:pt x="3243" y="5"/>
                  </a:lnTo>
                  <a:lnTo>
                    <a:pt x="3243" y="7"/>
                  </a:lnTo>
                  <a:lnTo>
                    <a:pt x="3243" y="7"/>
                  </a:lnTo>
                  <a:lnTo>
                    <a:pt x="3243" y="8"/>
                  </a:lnTo>
                  <a:lnTo>
                    <a:pt x="3243" y="10"/>
                  </a:lnTo>
                  <a:lnTo>
                    <a:pt x="3243" y="11"/>
                  </a:lnTo>
                  <a:lnTo>
                    <a:pt x="3243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38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3" y="5"/>
                  </a:lnTo>
                  <a:lnTo>
                    <a:pt x="3243" y="5"/>
                  </a:lnTo>
                  <a:lnTo>
                    <a:pt x="3242" y="5"/>
                  </a:lnTo>
                  <a:lnTo>
                    <a:pt x="3242" y="4"/>
                  </a:lnTo>
                  <a:lnTo>
                    <a:pt x="3242" y="4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7"/>
                  </a:lnTo>
                  <a:lnTo>
                    <a:pt x="3238" y="7"/>
                  </a:lnTo>
                  <a:lnTo>
                    <a:pt x="3237" y="7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8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4"/>
                  </a:lnTo>
                  <a:lnTo>
                    <a:pt x="3242" y="4"/>
                  </a:lnTo>
                  <a:lnTo>
                    <a:pt x="3242" y="4"/>
                  </a:lnTo>
                  <a:close/>
                  <a:moveTo>
                    <a:pt x="2146" y="0"/>
                  </a:moveTo>
                  <a:lnTo>
                    <a:pt x="2146" y="0"/>
                  </a:lnTo>
                  <a:lnTo>
                    <a:pt x="2146" y="2"/>
                  </a:lnTo>
                  <a:lnTo>
                    <a:pt x="2147" y="0"/>
                  </a:lnTo>
                  <a:lnTo>
                    <a:pt x="2147" y="2"/>
                  </a:lnTo>
                  <a:lnTo>
                    <a:pt x="2147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46" y="2"/>
                  </a:lnTo>
                  <a:lnTo>
                    <a:pt x="2144" y="2"/>
                  </a:lnTo>
                  <a:lnTo>
                    <a:pt x="2144" y="0"/>
                  </a:lnTo>
                  <a:lnTo>
                    <a:pt x="21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5" name="Freeform 352">
              <a:extLst>
                <a:ext uri="{FF2B5EF4-FFF2-40B4-BE49-F238E27FC236}">
                  <a16:creationId xmlns:a16="http://schemas.microsoft.com/office/drawing/2014/main" id="{52378B83-884D-EA85-2C07-5FA11BD11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923" y="3016382"/>
              <a:ext cx="7292038" cy="444422"/>
            </a:xfrm>
            <a:custGeom>
              <a:avLst/>
              <a:gdLst>
                <a:gd name="T0" fmla="*/ 3488 w 3741"/>
                <a:gd name="T1" fmla="*/ 222 h 228"/>
                <a:gd name="T2" fmla="*/ 3474 w 3741"/>
                <a:gd name="T3" fmla="*/ 227 h 228"/>
                <a:gd name="T4" fmla="*/ 3077 w 3741"/>
                <a:gd name="T5" fmla="*/ 216 h 228"/>
                <a:gd name="T6" fmla="*/ 582 w 3741"/>
                <a:gd name="T7" fmla="*/ 216 h 228"/>
                <a:gd name="T8" fmla="*/ 2394 w 3741"/>
                <a:gd name="T9" fmla="*/ 205 h 228"/>
                <a:gd name="T10" fmla="*/ 503 w 3741"/>
                <a:gd name="T11" fmla="*/ 198 h 228"/>
                <a:gd name="T12" fmla="*/ 3182 w 3741"/>
                <a:gd name="T13" fmla="*/ 197 h 228"/>
                <a:gd name="T14" fmla="*/ 3089 w 3741"/>
                <a:gd name="T15" fmla="*/ 184 h 228"/>
                <a:gd name="T16" fmla="*/ 125 w 3741"/>
                <a:gd name="T17" fmla="*/ 176 h 228"/>
                <a:gd name="T18" fmla="*/ 500 w 3741"/>
                <a:gd name="T19" fmla="*/ 176 h 228"/>
                <a:gd name="T20" fmla="*/ 3226 w 3741"/>
                <a:gd name="T21" fmla="*/ 168 h 228"/>
                <a:gd name="T22" fmla="*/ 3059 w 3741"/>
                <a:gd name="T23" fmla="*/ 151 h 228"/>
                <a:gd name="T24" fmla="*/ 164 w 3741"/>
                <a:gd name="T25" fmla="*/ 159 h 228"/>
                <a:gd name="T26" fmla="*/ 2430 w 3741"/>
                <a:gd name="T27" fmla="*/ 157 h 228"/>
                <a:gd name="T28" fmla="*/ 2391 w 3741"/>
                <a:gd name="T29" fmla="*/ 138 h 228"/>
                <a:gd name="T30" fmla="*/ 2257 w 3741"/>
                <a:gd name="T31" fmla="*/ 132 h 228"/>
                <a:gd name="T32" fmla="*/ 44 w 3741"/>
                <a:gd name="T33" fmla="*/ 113 h 228"/>
                <a:gd name="T34" fmla="*/ 2427 w 3741"/>
                <a:gd name="T35" fmla="*/ 104 h 228"/>
                <a:gd name="T36" fmla="*/ 3077 w 3741"/>
                <a:gd name="T37" fmla="*/ 109 h 228"/>
                <a:gd name="T38" fmla="*/ 148 w 3741"/>
                <a:gd name="T39" fmla="*/ 96 h 228"/>
                <a:gd name="T40" fmla="*/ 145 w 3741"/>
                <a:gd name="T41" fmla="*/ 91 h 228"/>
                <a:gd name="T42" fmla="*/ 152 w 3741"/>
                <a:gd name="T43" fmla="*/ 96 h 228"/>
                <a:gd name="T44" fmla="*/ 137 w 3741"/>
                <a:gd name="T45" fmla="*/ 83 h 228"/>
                <a:gd name="T46" fmla="*/ 2821 w 3741"/>
                <a:gd name="T47" fmla="*/ 80 h 228"/>
                <a:gd name="T48" fmla="*/ 3026 w 3741"/>
                <a:gd name="T49" fmla="*/ 75 h 228"/>
                <a:gd name="T50" fmla="*/ 2605 w 3741"/>
                <a:gd name="T51" fmla="*/ 79 h 228"/>
                <a:gd name="T52" fmla="*/ 656 w 3741"/>
                <a:gd name="T53" fmla="*/ 66 h 228"/>
                <a:gd name="T54" fmla="*/ 2873 w 3741"/>
                <a:gd name="T55" fmla="*/ 69 h 228"/>
                <a:gd name="T56" fmla="*/ 666 w 3741"/>
                <a:gd name="T57" fmla="*/ 63 h 228"/>
                <a:gd name="T58" fmla="*/ 629 w 3741"/>
                <a:gd name="T59" fmla="*/ 58 h 228"/>
                <a:gd name="T60" fmla="*/ 581 w 3741"/>
                <a:gd name="T61" fmla="*/ 86 h 228"/>
                <a:gd name="T62" fmla="*/ 566 w 3741"/>
                <a:gd name="T63" fmla="*/ 79 h 228"/>
                <a:gd name="T64" fmla="*/ 579 w 3741"/>
                <a:gd name="T65" fmla="*/ 68 h 228"/>
                <a:gd name="T66" fmla="*/ 587 w 3741"/>
                <a:gd name="T67" fmla="*/ 72 h 228"/>
                <a:gd name="T68" fmla="*/ 618 w 3741"/>
                <a:gd name="T69" fmla="*/ 61 h 228"/>
                <a:gd name="T70" fmla="*/ 48 w 3741"/>
                <a:gd name="T71" fmla="*/ 55 h 228"/>
                <a:gd name="T72" fmla="*/ 738 w 3741"/>
                <a:gd name="T73" fmla="*/ 49 h 228"/>
                <a:gd name="T74" fmla="*/ 335 w 3741"/>
                <a:gd name="T75" fmla="*/ 46 h 228"/>
                <a:gd name="T76" fmla="*/ 669 w 3741"/>
                <a:gd name="T77" fmla="*/ 38 h 228"/>
                <a:gd name="T78" fmla="*/ 830 w 3741"/>
                <a:gd name="T79" fmla="*/ 38 h 228"/>
                <a:gd name="T80" fmla="*/ 669 w 3741"/>
                <a:gd name="T81" fmla="*/ 44 h 228"/>
                <a:gd name="T82" fmla="*/ 650 w 3741"/>
                <a:gd name="T83" fmla="*/ 55 h 228"/>
                <a:gd name="T84" fmla="*/ 636 w 3741"/>
                <a:gd name="T85" fmla="*/ 44 h 228"/>
                <a:gd name="T86" fmla="*/ 659 w 3741"/>
                <a:gd name="T87" fmla="*/ 42 h 228"/>
                <a:gd name="T88" fmla="*/ 653 w 3741"/>
                <a:gd name="T89" fmla="*/ 39 h 228"/>
                <a:gd name="T90" fmla="*/ 178 w 3741"/>
                <a:gd name="T91" fmla="*/ 36 h 228"/>
                <a:gd name="T92" fmla="*/ 622 w 3741"/>
                <a:gd name="T93" fmla="*/ 38 h 228"/>
                <a:gd name="T94" fmla="*/ 711 w 3741"/>
                <a:gd name="T95" fmla="*/ 33 h 228"/>
                <a:gd name="T96" fmla="*/ 715 w 3741"/>
                <a:gd name="T97" fmla="*/ 23 h 228"/>
                <a:gd name="T98" fmla="*/ 513 w 3741"/>
                <a:gd name="T99" fmla="*/ 23 h 228"/>
                <a:gd name="T100" fmla="*/ 3679 w 3741"/>
                <a:gd name="T101" fmla="*/ 20 h 228"/>
                <a:gd name="T102" fmla="*/ 790 w 3741"/>
                <a:gd name="T103" fmla="*/ 12 h 228"/>
                <a:gd name="T104" fmla="*/ 570 w 3741"/>
                <a:gd name="T105" fmla="*/ 8 h 228"/>
                <a:gd name="T106" fmla="*/ 588 w 3741"/>
                <a:gd name="T107" fmla="*/ 14 h 228"/>
                <a:gd name="T108" fmla="*/ 581 w 3741"/>
                <a:gd name="T109" fmla="*/ 8 h 228"/>
                <a:gd name="T110" fmla="*/ 565 w 3741"/>
                <a:gd name="T111" fmla="*/ 6 h 228"/>
                <a:gd name="T112" fmla="*/ 562 w 3741"/>
                <a:gd name="T113" fmla="*/ 5 h 228"/>
                <a:gd name="T114" fmla="*/ 2269 w 3741"/>
                <a:gd name="T115" fmla="*/ 6 h 228"/>
                <a:gd name="T116" fmla="*/ 2274 w 3741"/>
                <a:gd name="T117" fmla="*/ 11 h 228"/>
                <a:gd name="T118" fmla="*/ 2261 w 3741"/>
                <a:gd name="T119" fmla="*/ 5 h 228"/>
                <a:gd name="T120" fmla="*/ 558 w 3741"/>
                <a:gd name="T121" fmla="*/ 5 h 228"/>
                <a:gd name="T122" fmla="*/ 611 w 3741"/>
                <a:gd name="T123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1" h="228">
                  <a:moveTo>
                    <a:pt x="93" y="219"/>
                  </a:moveTo>
                  <a:lnTo>
                    <a:pt x="95" y="219"/>
                  </a:lnTo>
                  <a:lnTo>
                    <a:pt x="95" y="219"/>
                  </a:lnTo>
                  <a:lnTo>
                    <a:pt x="98" y="222"/>
                  </a:lnTo>
                  <a:lnTo>
                    <a:pt x="100" y="222"/>
                  </a:lnTo>
                  <a:lnTo>
                    <a:pt x="100" y="224"/>
                  </a:lnTo>
                  <a:lnTo>
                    <a:pt x="98" y="225"/>
                  </a:lnTo>
                  <a:lnTo>
                    <a:pt x="96" y="225"/>
                  </a:lnTo>
                  <a:lnTo>
                    <a:pt x="95" y="222"/>
                  </a:lnTo>
                  <a:lnTo>
                    <a:pt x="93" y="220"/>
                  </a:lnTo>
                  <a:lnTo>
                    <a:pt x="93" y="219"/>
                  </a:lnTo>
                  <a:lnTo>
                    <a:pt x="93" y="219"/>
                  </a:lnTo>
                  <a:close/>
                  <a:moveTo>
                    <a:pt x="3070" y="219"/>
                  </a:moveTo>
                  <a:lnTo>
                    <a:pt x="3072" y="219"/>
                  </a:lnTo>
                  <a:lnTo>
                    <a:pt x="3070" y="220"/>
                  </a:lnTo>
                  <a:lnTo>
                    <a:pt x="3070" y="222"/>
                  </a:lnTo>
                  <a:lnTo>
                    <a:pt x="3069" y="222"/>
                  </a:lnTo>
                  <a:lnTo>
                    <a:pt x="3069" y="222"/>
                  </a:lnTo>
                  <a:lnTo>
                    <a:pt x="3069" y="220"/>
                  </a:lnTo>
                  <a:lnTo>
                    <a:pt x="3067" y="219"/>
                  </a:lnTo>
                  <a:lnTo>
                    <a:pt x="3067" y="219"/>
                  </a:lnTo>
                  <a:lnTo>
                    <a:pt x="3069" y="219"/>
                  </a:lnTo>
                  <a:lnTo>
                    <a:pt x="3069" y="219"/>
                  </a:lnTo>
                  <a:lnTo>
                    <a:pt x="3070" y="219"/>
                  </a:lnTo>
                  <a:lnTo>
                    <a:pt x="3070" y="219"/>
                  </a:lnTo>
                  <a:close/>
                  <a:moveTo>
                    <a:pt x="3485" y="216"/>
                  </a:moveTo>
                  <a:lnTo>
                    <a:pt x="3485" y="217"/>
                  </a:lnTo>
                  <a:lnTo>
                    <a:pt x="3485" y="219"/>
                  </a:lnTo>
                  <a:lnTo>
                    <a:pt x="3487" y="219"/>
                  </a:lnTo>
                  <a:lnTo>
                    <a:pt x="3488" y="219"/>
                  </a:lnTo>
                  <a:lnTo>
                    <a:pt x="3488" y="220"/>
                  </a:lnTo>
                  <a:lnTo>
                    <a:pt x="3488" y="222"/>
                  </a:lnTo>
                  <a:lnTo>
                    <a:pt x="3488" y="222"/>
                  </a:lnTo>
                  <a:lnTo>
                    <a:pt x="3488" y="224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4"/>
                  </a:lnTo>
                  <a:lnTo>
                    <a:pt x="3485" y="224"/>
                  </a:lnTo>
                  <a:lnTo>
                    <a:pt x="3485" y="225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0" y="228"/>
                  </a:lnTo>
                  <a:lnTo>
                    <a:pt x="3480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7"/>
                  </a:lnTo>
                  <a:lnTo>
                    <a:pt x="3479" y="227"/>
                  </a:lnTo>
                  <a:lnTo>
                    <a:pt x="3477" y="227"/>
                  </a:lnTo>
                  <a:lnTo>
                    <a:pt x="3477" y="228"/>
                  </a:lnTo>
                  <a:lnTo>
                    <a:pt x="3477" y="227"/>
                  </a:lnTo>
                  <a:lnTo>
                    <a:pt x="3477" y="227"/>
                  </a:lnTo>
                  <a:lnTo>
                    <a:pt x="3479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79" y="225"/>
                  </a:lnTo>
                  <a:lnTo>
                    <a:pt x="3479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4" y="227"/>
                  </a:lnTo>
                  <a:lnTo>
                    <a:pt x="3474" y="227"/>
                  </a:lnTo>
                  <a:lnTo>
                    <a:pt x="3474" y="225"/>
                  </a:lnTo>
                  <a:lnTo>
                    <a:pt x="3474" y="225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9" y="224"/>
                  </a:lnTo>
                  <a:lnTo>
                    <a:pt x="3479" y="224"/>
                  </a:lnTo>
                  <a:lnTo>
                    <a:pt x="3480" y="225"/>
                  </a:lnTo>
                  <a:lnTo>
                    <a:pt x="3480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4"/>
                  </a:lnTo>
                  <a:lnTo>
                    <a:pt x="3482" y="224"/>
                  </a:lnTo>
                  <a:lnTo>
                    <a:pt x="3480" y="224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2" y="222"/>
                  </a:lnTo>
                  <a:lnTo>
                    <a:pt x="3484" y="220"/>
                  </a:lnTo>
                  <a:lnTo>
                    <a:pt x="3484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4" y="217"/>
                  </a:lnTo>
                  <a:lnTo>
                    <a:pt x="3484" y="217"/>
                  </a:lnTo>
                  <a:lnTo>
                    <a:pt x="3485" y="216"/>
                  </a:lnTo>
                  <a:close/>
                  <a:moveTo>
                    <a:pt x="3077" y="216"/>
                  </a:moveTo>
                  <a:lnTo>
                    <a:pt x="3078" y="219"/>
                  </a:lnTo>
                  <a:lnTo>
                    <a:pt x="3077" y="220"/>
                  </a:lnTo>
                  <a:lnTo>
                    <a:pt x="3077" y="220"/>
                  </a:lnTo>
                  <a:lnTo>
                    <a:pt x="3075" y="222"/>
                  </a:lnTo>
                  <a:lnTo>
                    <a:pt x="3074" y="220"/>
                  </a:lnTo>
                  <a:lnTo>
                    <a:pt x="3072" y="220"/>
                  </a:lnTo>
                  <a:lnTo>
                    <a:pt x="3072" y="220"/>
                  </a:lnTo>
                  <a:lnTo>
                    <a:pt x="3072" y="219"/>
                  </a:lnTo>
                  <a:lnTo>
                    <a:pt x="3075" y="220"/>
                  </a:lnTo>
                  <a:lnTo>
                    <a:pt x="3077" y="219"/>
                  </a:lnTo>
                  <a:lnTo>
                    <a:pt x="3075" y="217"/>
                  </a:lnTo>
                  <a:lnTo>
                    <a:pt x="3077" y="216"/>
                  </a:lnTo>
                  <a:lnTo>
                    <a:pt x="3077" y="216"/>
                  </a:lnTo>
                  <a:close/>
                  <a:moveTo>
                    <a:pt x="2905" y="211"/>
                  </a:moveTo>
                  <a:lnTo>
                    <a:pt x="2908" y="214"/>
                  </a:lnTo>
                  <a:lnTo>
                    <a:pt x="2910" y="214"/>
                  </a:lnTo>
                  <a:lnTo>
                    <a:pt x="2913" y="214"/>
                  </a:lnTo>
                  <a:lnTo>
                    <a:pt x="2913" y="216"/>
                  </a:lnTo>
                  <a:lnTo>
                    <a:pt x="2911" y="216"/>
                  </a:lnTo>
                  <a:lnTo>
                    <a:pt x="2910" y="216"/>
                  </a:lnTo>
                  <a:lnTo>
                    <a:pt x="2906" y="213"/>
                  </a:lnTo>
                  <a:lnTo>
                    <a:pt x="2905" y="211"/>
                  </a:lnTo>
                  <a:lnTo>
                    <a:pt x="2905" y="211"/>
                  </a:lnTo>
                  <a:close/>
                  <a:moveTo>
                    <a:pt x="577" y="211"/>
                  </a:moveTo>
                  <a:lnTo>
                    <a:pt x="577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81" y="213"/>
                  </a:lnTo>
                  <a:lnTo>
                    <a:pt x="581" y="213"/>
                  </a:lnTo>
                  <a:lnTo>
                    <a:pt x="582" y="214"/>
                  </a:lnTo>
                  <a:lnTo>
                    <a:pt x="582" y="216"/>
                  </a:lnTo>
                  <a:lnTo>
                    <a:pt x="582" y="216"/>
                  </a:lnTo>
                  <a:lnTo>
                    <a:pt x="581" y="216"/>
                  </a:lnTo>
                  <a:lnTo>
                    <a:pt x="579" y="216"/>
                  </a:lnTo>
                  <a:lnTo>
                    <a:pt x="577" y="216"/>
                  </a:lnTo>
                  <a:lnTo>
                    <a:pt x="577" y="216"/>
                  </a:lnTo>
                  <a:lnTo>
                    <a:pt x="579" y="216"/>
                  </a:lnTo>
                  <a:lnTo>
                    <a:pt x="582" y="216"/>
                  </a:lnTo>
                  <a:lnTo>
                    <a:pt x="581" y="214"/>
                  </a:lnTo>
                  <a:lnTo>
                    <a:pt x="579" y="213"/>
                  </a:lnTo>
                  <a:lnTo>
                    <a:pt x="579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1"/>
                  </a:lnTo>
                  <a:lnTo>
                    <a:pt x="577" y="211"/>
                  </a:lnTo>
                  <a:lnTo>
                    <a:pt x="577" y="211"/>
                  </a:lnTo>
                  <a:close/>
                  <a:moveTo>
                    <a:pt x="2394" y="205"/>
                  </a:moveTo>
                  <a:lnTo>
                    <a:pt x="2395" y="208"/>
                  </a:lnTo>
                  <a:lnTo>
                    <a:pt x="2397" y="209"/>
                  </a:lnTo>
                  <a:lnTo>
                    <a:pt x="2399" y="211"/>
                  </a:lnTo>
                  <a:lnTo>
                    <a:pt x="2400" y="213"/>
                  </a:lnTo>
                  <a:lnTo>
                    <a:pt x="2399" y="214"/>
                  </a:lnTo>
                  <a:lnTo>
                    <a:pt x="2399" y="216"/>
                  </a:lnTo>
                  <a:lnTo>
                    <a:pt x="2399" y="216"/>
                  </a:lnTo>
                  <a:lnTo>
                    <a:pt x="2397" y="216"/>
                  </a:lnTo>
                  <a:lnTo>
                    <a:pt x="2395" y="216"/>
                  </a:lnTo>
                  <a:lnTo>
                    <a:pt x="2395" y="214"/>
                  </a:lnTo>
                  <a:lnTo>
                    <a:pt x="2394" y="213"/>
                  </a:lnTo>
                  <a:lnTo>
                    <a:pt x="2394" y="209"/>
                  </a:lnTo>
                  <a:lnTo>
                    <a:pt x="2394" y="206"/>
                  </a:lnTo>
                  <a:lnTo>
                    <a:pt x="2394" y="206"/>
                  </a:lnTo>
                  <a:lnTo>
                    <a:pt x="2394" y="205"/>
                  </a:lnTo>
                  <a:close/>
                  <a:moveTo>
                    <a:pt x="117" y="201"/>
                  </a:moveTo>
                  <a:lnTo>
                    <a:pt x="119" y="203"/>
                  </a:lnTo>
                  <a:lnTo>
                    <a:pt x="120" y="203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19" y="205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1"/>
                  </a:lnTo>
                  <a:close/>
                  <a:moveTo>
                    <a:pt x="3465" y="198"/>
                  </a:moveTo>
                  <a:lnTo>
                    <a:pt x="3465" y="198"/>
                  </a:lnTo>
                  <a:lnTo>
                    <a:pt x="3466" y="200"/>
                  </a:lnTo>
                  <a:lnTo>
                    <a:pt x="3466" y="200"/>
                  </a:lnTo>
                  <a:lnTo>
                    <a:pt x="3466" y="201"/>
                  </a:lnTo>
                  <a:lnTo>
                    <a:pt x="3466" y="201"/>
                  </a:lnTo>
                  <a:lnTo>
                    <a:pt x="3466" y="203"/>
                  </a:lnTo>
                  <a:lnTo>
                    <a:pt x="3465" y="203"/>
                  </a:lnTo>
                  <a:lnTo>
                    <a:pt x="3465" y="201"/>
                  </a:lnTo>
                  <a:lnTo>
                    <a:pt x="3465" y="200"/>
                  </a:lnTo>
                  <a:lnTo>
                    <a:pt x="3465" y="200"/>
                  </a:lnTo>
                  <a:lnTo>
                    <a:pt x="3465" y="198"/>
                  </a:lnTo>
                  <a:close/>
                  <a:moveTo>
                    <a:pt x="508" y="197"/>
                  </a:moveTo>
                  <a:lnTo>
                    <a:pt x="510" y="197"/>
                  </a:lnTo>
                  <a:lnTo>
                    <a:pt x="513" y="200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08" y="198"/>
                  </a:lnTo>
                  <a:lnTo>
                    <a:pt x="506" y="198"/>
                  </a:lnTo>
                  <a:lnTo>
                    <a:pt x="503" y="198"/>
                  </a:lnTo>
                  <a:lnTo>
                    <a:pt x="503" y="198"/>
                  </a:lnTo>
                  <a:lnTo>
                    <a:pt x="503" y="197"/>
                  </a:lnTo>
                  <a:lnTo>
                    <a:pt x="505" y="197"/>
                  </a:lnTo>
                  <a:lnTo>
                    <a:pt x="508" y="197"/>
                  </a:lnTo>
                  <a:close/>
                  <a:moveTo>
                    <a:pt x="3176" y="194"/>
                  </a:moveTo>
                  <a:lnTo>
                    <a:pt x="3178" y="194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8" y="197"/>
                  </a:lnTo>
                  <a:lnTo>
                    <a:pt x="3178" y="197"/>
                  </a:lnTo>
                  <a:lnTo>
                    <a:pt x="3176" y="197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4"/>
                  </a:lnTo>
                  <a:lnTo>
                    <a:pt x="3174" y="194"/>
                  </a:lnTo>
                  <a:lnTo>
                    <a:pt x="3176" y="194"/>
                  </a:lnTo>
                  <a:close/>
                  <a:moveTo>
                    <a:pt x="3184" y="194"/>
                  </a:moveTo>
                  <a:lnTo>
                    <a:pt x="3184" y="194"/>
                  </a:lnTo>
                  <a:lnTo>
                    <a:pt x="3184" y="195"/>
                  </a:lnTo>
                  <a:lnTo>
                    <a:pt x="3184" y="195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2" y="197"/>
                  </a:lnTo>
                  <a:lnTo>
                    <a:pt x="3182" y="197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1" y="197"/>
                  </a:lnTo>
                  <a:lnTo>
                    <a:pt x="3181" y="197"/>
                  </a:lnTo>
                  <a:lnTo>
                    <a:pt x="3181" y="195"/>
                  </a:lnTo>
                  <a:lnTo>
                    <a:pt x="3181" y="195"/>
                  </a:lnTo>
                  <a:lnTo>
                    <a:pt x="3182" y="195"/>
                  </a:lnTo>
                  <a:lnTo>
                    <a:pt x="3182" y="195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4" y="194"/>
                  </a:lnTo>
                  <a:lnTo>
                    <a:pt x="3184" y="194"/>
                  </a:lnTo>
                  <a:close/>
                  <a:moveTo>
                    <a:pt x="3739" y="187"/>
                  </a:moveTo>
                  <a:lnTo>
                    <a:pt x="3739" y="187"/>
                  </a:lnTo>
                  <a:lnTo>
                    <a:pt x="3741" y="187"/>
                  </a:lnTo>
                  <a:lnTo>
                    <a:pt x="3741" y="189"/>
                  </a:lnTo>
                  <a:lnTo>
                    <a:pt x="3741" y="190"/>
                  </a:lnTo>
                  <a:lnTo>
                    <a:pt x="3736" y="192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0"/>
                  </a:lnTo>
                  <a:lnTo>
                    <a:pt x="3737" y="189"/>
                  </a:lnTo>
                  <a:lnTo>
                    <a:pt x="3737" y="187"/>
                  </a:lnTo>
                  <a:lnTo>
                    <a:pt x="3737" y="187"/>
                  </a:lnTo>
                  <a:lnTo>
                    <a:pt x="3739" y="187"/>
                  </a:lnTo>
                  <a:close/>
                  <a:moveTo>
                    <a:pt x="3086" y="184"/>
                  </a:moveTo>
                  <a:lnTo>
                    <a:pt x="3086" y="184"/>
                  </a:lnTo>
                  <a:lnTo>
                    <a:pt x="3088" y="184"/>
                  </a:lnTo>
                  <a:lnTo>
                    <a:pt x="3089" y="184"/>
                  </a:lnTo>
                  <a:lnTo>
                    <a:pt x="3089" y="184"/>
                  </a:lnTo>
                  <a:lnTo>
                    <a:pt x="3091" y="184"/>
                  </a:lnTo>
                  <a:lnTo>
                    <a:pt x="3091" y="184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89" y="186"/>
                  </a:lnTo>
                  <a:lnTo>
                    <a:pt x="3086" y="186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close/>
                  <a:moveTo>
                    <a:pt x="119" y="170"/>
                  </a:moveTo>
                  <a:lnTo>
                    <a:pt x="119" y="170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9" y="176"/>
                  </a:lnTo>
                  <a:lnTo>
                    <a:pt x="120" y="178"/>
                  </a:lnTo>
                  <a:lnTo>
                    <a:pt x="120" y="176"/>
                  </a:lnTo>
                  <a:lnTo>
                    <a:pt x="122" y="176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3" y="175"/>
                  </a:lnTo>
                  <a:lnTo>
                    <a:pt x="125" y="176"/>
                  </a:lnTo>
                  <a:lnTo>
                    <a:pt x="126" y="178"/>
                  </a:lnTo>
                  <a:lnTo>
                    <a:pt x="126" y="179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6" y="179"/>
                  </a:lnTo>
                  <a:lnTo>
                    <a:pt x="126" y="178"/>
                  </a:lnTo>
                  <a:lnTo>
                    <a:pt x="125" y="176"/>
                  </a:lnTo>
                  <a:lnTo>
                    <a:pt x="123" y="176"/>
                  </a:lnTo>
                  <a:lnTo>
                    <a:pt x="123" y="175"/>
                  </a:lnTo>
                  <a:lnTo>
                    <a:pt x="122" y="175"/>
                  </a:lnTo>
                  <a:lnTo>
                    <a:pt x="122" y="178"/>
                  </a:lnTo>
                  <a:lnTo>
                    <a:pt x="120" y="178"/>
                  </a:lnTo>
                  <a:lnTo>
                    <a:pt x="119" y="178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5" y="176"/>
                  </a:lnTo>
                  <a:lnTo>
                    <a:pt x="114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4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7" y="172"/>
                  </a:lnTo>
                  <a:lnTo>
                    <a:pt x="117" y="170"/>
                  </a:lnTo>
                  <a:lnTo>
                    <a:pt x="117" y="170"/>
                  </a:lnTo>
                  <a:lnTo>
                    <a:pt x="119" y="170"/>
                  </a:lnTo>
                  <a:close/>
                  <a:moveTo>
                    <a:pt x="494" y="161"/>
                  </a:moveTo>
                  <a:lnTo>
                    <a:pt x="495" y="162"/>
                  </a:lnTo>
                  <a:lnTo>
                    <a:pt x="499" y="167"/>
                  </a:lnTo>
                  <a:lnTo>
                    <a:pt x="499" y="170"/>
                  </a:lnTo>
                  <a:lnTo>
                    <a:pt x="499" y="172"/>
                  </a:lnTo>
                  <a:lnTo>
                    <a:pt x="499" y="173"/>
                  </a:lnTo>
                  <a:lnTo>
                    <a:pt x="500" y="175"/>
                  </a:lnTo>
                  <a:lnTo>
                    <a:pt x="500" y="176"/>
                  </a:lnTo>
                  <a:lnTo>
                    <a:pt x="499" y="179"/>
                  </a:lnTo>
                  <a:lnTo>
                    <a:pt x="499" y="179"/>
                  </a:lnTo>
                  <a:lnTo>
                    <a:pt x="499" y="176"/>
                  </a:lnTo>
                  <a:lnTo>
                    <a:pt x="499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2"/>
                  </a:lnTo>
                  <a:lnTo>
                    <a:pt x="497" y="170"/>
                  </a:lnTo>
                  <a:lnTo>
                    <a:pt x="497" y="168"/>
                  </a:lnTo>
                  <a:lnTo>
                    <a:pt x="497" y="167"/>
                  </a:lnTo>
                  <a:lnTo>
                    <a:pt x="495" y="162"/>
                  </a:lnTo>
                  <a:lnTo>
                    <a:pt x="494" y="161"/>
                  </a:lnTo>
                  <a:close/>
                  <a:moveTo>
                    <a:pt x="41" y="161"/>
                  </a:moveTo>
                  <a:lnTo>
                    <a:pt x="41" y="161"/>
                  </a:lnTo>
                  <a:lnTo>
                    <a:pt x="41" y="161"/>
                  </a:lnTo>
                  <a:lnTo>
                    <a:pt x="41" y="162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41" y="161"/>
                  </a:lnTo>
                  <a:close/>
                  <a:moveTo>
                    <a:pt x="3215" y="157"/>
                  </a:moveTo>
                  <a:lnTo>
                    <a:pt x="3219" y="159"/>
                  </a:lnTo>
                  <a:lnTo>
                    <a:pt x="3220" y="159"/>
                  </a:lnTo>
                  <a:lnTo>
                    <a:pt x="3223" y="161"/>
                  </a:lnTo>
                  <a:lnTo>
                    <a:pt x="3225" y="164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7"/>
                  </a:lnTo>
                  <a:lnTo>
                    <a:pt x="3226" y="168"/>
                  </a:lnTo>
                  <a:lnTo>
                    <a:pt x="3225" y="168"/>
                  </a:lnTo>
                  <a:lnTo>
                    <a:pt x="3223" y="168"/>
                  </a:lnTo>
                  <a:lnTo>
                    <a:pt x="3223" y="167"/>
                  </a:lnTo>
                  <a:lnTo>
                    <a:pt x="3220" y="167"/>
                  </a:lnTo>
                  <a:lnTo>
                    <a:pt x="3215" y="167"/>
                  </a:lnTo>
                  <a:lnTo>
                    <a:pt x="3214" y="165"/>
                  </a:lnTo>
                  <a:lnTo>
                    <a:pt x="3212" y="164"/>
                  </a:lnTo>
                  <a:lnTo>
                    <a:pt x="3211" y="164"/>
                  </a:lnTo>
                  <a:lnTo>
                    <a:pt x="3212" y="162"/>
                  </a:lnTo>
                  <a:lnTo>
                    <a:pt x="3212" y="162"/>
                  </a:lnTo>
                  <a:lnTo>
                    <a:pt x="3214" y="162"/>
                  </a:lnTo>
                  <a:lnTo>
                    <a:pt x="3214" y="162"/>
                  </a:lnTo>
                  <a:lnTo>
                    <a:pt x="3214" y="161"/>
                  </a:lnTo>
                  <a:lnTo>
                    <a:pt x="3214" y="159"/>
                  </a:lnTo>
                  <a:lnTo>
                    <a:pt x="3214" y="159"/>
                  </a:lnTo>
                  <a:lnTo>
                    <a:pt x="3215" y="157"/>
                  </a:lnTo>
                  <a:close/>
                  <a:moveTo>
                    <a:pt x="3062" y="151"/>
                  </a:moveTo>
                  <a:lnTo>
                    <a:pt x="3064" y="151"/>
                  </a:lnTo>
                  <a:lnTo>
                    <a:pt x="3066" y="151"/>
                  </a:lnTo>
                  <a:lnTo>
                    <a:pt x="3066" y="151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6" y="153"/>
                  </a:lnTo>
                  <a:lnTo>
                    <a:pt x="3064" y="154"/>
                  </a:lnTo>
                  <a:lnTo>
                    <a:pt x="3062" y="153"/>
                  </a:lnTo>
                  <a:lnTo>
                    <a:pt x="3061" y="153"/>
                  </a:lnTo>
                  <a:lnTo>
                    <a:pt x="3059" y="153"/>
                  </a:lnTo>
                  <a:lnTo>
                    <a:pt x="3059" y="153"/>
                  </a:lnTo>
                  <a:lnTo>
                    <a:pt x="3058" y="151"/>
                  </a:lnTo>
                  <a:lnTo>
                    <a:pt x="3059" y="151"/>
                  </a:lnTo>
                  <a:lnTo>
                    <a:pt x="3061" y="151"/>
                  </a:lnTo>
                  <a:lnTo>
                    <a:pt x="3062" y="151"/>
                  </a:lnTo>
                  <a:close/>
                  <a:moveTo>
                    <a:pt x="175" y="146"/>
                  </a:moveTo>
                  <a:lnTo>
                    <a:pt x="175" y="146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4" y="149"/>
                  </a:lnTo>
                  <a:lnTo>
                    <a:pt x="172" y="151"/>
                  </a:lnTo>
                  <a:lnTo>
                    <a:pt x="171" y="154"/>
                  </a:lnTo>
                  <a:lnTo>
                    <a:pt x="171" y="154"/>
                  </a:lnTo>
                  <a:lnTo>
                    <a:pt x="169" y="156"/>
                  </a:lnTo>
                  <a:lnTo>
                    <a:pt x="169" y="157"/>
                  </a:lnTo>
                  <a:lnTo>
                    <a:pt x="169" y="159"/>
                  </a:lnTo>
                  <a:lnTo>
                    <a:pt x="171" y="157"/>
                  </a:lnTo>
                  <a:lnTo>
                    <a:pt x="171" y="159"/>
                  </a:lnTo>
                  <a:lnTo>
                    <a:pt x="169" y="159"/>
                  </a:lnTo>
                  <a:lnTo>
                    <a:pt x="166" y="159"/>
                  </a:lnTo>
                  <a:lnTo>
                    <a:pt x="164" y="161"/>
                  </a:lnTo>
                  <a:lnTo>
                    <a:pt x="163" y="161"/>
                  </a:lnTo>
                  <a:lnTo>
                    <a:pt x="161" y="161"/>
                  </a:lnTo>
                  <a:lnTo>
                    <a:pt x="161" y="162"/>
                  </a:lnTo>
                  <a:lnTo>
                    <a:pt x="160" y="162"/>
                  </a:lnTo>
                  <a:lnTo>
                    <a:pt x="160" y="162"/>
                  </a:lnTo>
                  <a:lnTo>
                    <a:pt x="158" y="161"/>
                  </a:lnTo>
                  <a:lnTo>
                    <a:pt x="160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6" y="159"/>
                  </a:lnTo>
                  <a:lnTo>
                    <a:pt x="167" y="159"/>
                  </a:lnTo>
                  <a:lnTo>
                    <a:pt x="167" y="157"/>
                  </a:lnTo>
                  <a:lnTo>
                    <a:pt x="167" y="156"/>
                  </a:lnTo>
                  <a:lnTo>
                    <a:pt x="169" y="156"/>
                  </a:lnTo>
                  <a:lnTo>
                    <a:pt x="171" y="154"/>
                  </a:lnTo>
                  <a:lnTo>
                    <a:pt x="169" y="153"/>
                  </a:lnTo>
                  <a:lnTo>
                    <a:pt x="171" y="153"/>
                  </a:lnTo>
                  <a:lnTo>
                    <a:pt x="171" y="153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6"/>
                  </a:lnTo>
                  <a:lnTo>
                    <a:pt x="175" y="146"/>
                  </a:lnTo>
                  <a:close/>
                  <a:moveTo>
                    <a:pt x="2422" y="140"/>
                  </a:moveTo>
                  <a:lnTo>
                    <a:pt x="2427" y="140"/>
                  </a:lnTo>
                  <a:lnTo>
                    <a:pt x="2429" y="142"/>
                  </a:lnTo>
                  <a:lnTo>
                    <a:pt x="2429" y="143"/>
                  </a:lnTo>
                  <a:lnTo>
                    <a:pt x="2427" y="146"/>
                  </a:lnTo>
                  <a:lnTo>
                    <a:pt x="2427" y="148"/>
                  </a:lnTo>
                  <a:lnTo>
                    <a:pt x="2429" y="149"/>
                  </a:lnTo>
                  <a:lnTo>
                    <a:pt x="2429" y="149"/>
                  </a:lnTo>
                  <a:lnTo>
                    <a:pt x="2430" y="149"/>
                  </a:lnTo>
                  <a:lnTo>
                    <a:pt x="2432" y="149"/>
                  </a:lnTo>
                  <a:lnTo>
                    <a:pt x="2432" y="151"/>
                  </a:lnTo>
                  <a:lnTo>
                    <a:pt x="2432" y="153"/>
                  </a:lnTo>
                  <a:lnTo>
                    <a:pt x="2433" y="154"/>
                  </a:lnTo>
                  <a:lnTo>
                    <a:pt x="2433" y="156"/>
                  </a:lnTo>
                  <a:lnTo>
                    <a:pt x="2432" y="156"/>
                  </a:lnTo>
                  <a:lnTo>
                    <a:pt x="2430" y="157"/>
                  </a:lnTo>
                  <a:lnTo>
                    <a:pt x="2430" y="157"/>
                  </a:lnTo>
                  <a:lnTo>
                    <a:pt x="2429" y="159"/>
                  </a:lnTo>
                  <a:lnTo>
                    <a:pt x="2427" y="159"/>
                  </a:lnTo>
                  <a:lnTo>
                    <a:pt x="2427" y="157"/>
                  </a:lnTo>
                  <a:lnTo>
                    <a:pt x="2425" y="154"/>
                  </a:lnTo>
                  <a:lnTo>
                    <a:pt x="2425" y="151"/>
                  </a:lnTo>
                  <a:lnTo>
                    <a:pt x="2425" y="149"/>
                  </a:lnTo>
                  <a:lnTo>
                    <a:pt x="2424" y="149"/>
                  </a:lnTo>
                  <a:lnTo>
                    <a:pt x="2422" y="146"/>
                  </a:lnTo>
                  <a:lnTo>
                    <a:pt x="2422" y="145"/>
                  </a:lnTo>
                  <a:lnTo>
                    <a:pt x="2424" y="145"/>
                  </a:lnTo>
                  <a:lnTo>
                    <a:pt x="2424" y="143"/>
                  </a:lnTo>
                  <a:lnTo>
                    <a:pt x="2424" y="143"/>
                  </a:lnTo>
                  <a:lnTo>
                    <a:pt x="2422" y="143"/>
                  </a:lnTo>
                  <a:lnTo>
                    <a:pt x="2421" y="143"/>
                  </a:lnTo>
                  <a:lnTo>
                    <a:pt x="2422" y="142"/>
                  </a:lnTo>
                  <a:lnTo>
                    <a:pt x="2422" y="140"/>
                  </a:lnTo>
                  <a:close/>
                  <a:moveTo>
                    <a:pt x="2399" y="129"/>
                  </a:moveTo>
                  <a:lnTo>
                    <a:pt x="2400" y="129"/>
                  </a:lnTo>
                  <a:lnTo>
                    <a:pt x="2402" y="129"/>
                  </a:lnTo>
                  <a:lnTo>
                    <a:pt x="2400" y="131"/>
                  </a:lnTo>
                  <a:lnTo>
                    <a:pt x="2399" y="131"/>
                  </a:lnTo>
                  <a:lnTo>
                    <a:pt x="2397" y="131"/>
                  </a:lnTo>
                  <a:lnTo>
                    <a:pt x="2395" y="132"/>
                  </a:lnTo>
                  <a:lnTo>
                    <a:pt x="2395" y="135"/>
                  </a:lnTo>
                  <a:lnTo>
                    <a:pt x="2397" y="135"/>
                  </a:lnTo>
                  <a:lnTo>
                    <a:pt x="2397" y="137"/>
                  </a:lnTo>
                  <a:lnTo>
                    <a:pt x="2395" y="138"/>
                  </a:lnTo>
                  <a:lnTo>
                    <a:pt x="2394" y="140"/>
                  </a:lnTo>
                  <a:lnTo>
                    <a:pt x="2394" y="140"/>
                  </a:lnTo>
                  <a:lnTo>
                    <a:pt x="2392" y="138"/>
                  </a:lnTo>
                  <a:lnTo>
                    <a:pt x="2391" y="138"/>
                  </a:lnTo>
                  <a:lnTo>
                    <a:pt x="2391" y="138"/>
                  </a:lnTo>
                  <a:lnTo>
                    <a:pt x="2391" y="137"/>
                  </a:lnTo>
                  <a:lnTo>
                    <a:pt x="2391" y="137"/>
                  </a:lnTo>
                  <a:lnTo>
                    <a:pt x="2389" y="137"/>
                  </a:lnTo>
                  <a:lnTo>
                    <a:pt x="2388" y="137"/>
                  </a:lnTo>
                  <a:lnTo>
                    <a:pt x="2386" y="137"/>
                  </a:lnTo>
                  <a:lnTo>
                    <a:pt x="2386" y="137"/>
                  </a:lnTo>
                  <a:lnTo>
                    <a:pt x="2383" y="137"/>
                  </a:lnTo>
                  <a:lnTo>
                    <a:pt x="2383" y="135"/>
                  </a:lnTo>
                  <a:lnTo>
                    <a:pt x="2384" y="135"/>
                  </a:lnTo>
                  <a:lnTo>
                    <a:pt x="2384" y="134"/>
                  </a:lnTo>
                  <a:lnTo>
                    <a:pt x="2384" y="134"/>
                  </a:lnTo>
                  <a:lnTo>
                    <a:pt x="2386" y="132"/>
                  </a:lnTo>
                  <a:lnTo>
                    <a:pt x="2388" y="132"/>
                  </a:lnTo>
                  <a:lnTo>
                    <a:pt x="2391" y="132"/>
                  </a:lnTo>
                  <a:lnTo>
                    <a:pt x="2391" y="132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29"/>
                  </a:lnTo>
                  <a:lnTo>
                    <a:pt x="2394" y="129"/>
                  </a:lnTo>
                  <a:lnTo>
                    <a:pt x="2397" y="129"/>
                  </a:lnTo>
                  <a:lnTo>
                    <a:pt x="2399" y="129"/>
                  </a:lnTo>
                  <a:close/>
                  <a:moveTo>
                    <a:pt x="2252" y="126"/>
                  </a:moveTo>
                  <a:lnTo>
                    <a:pt x="2254" y="126"/>
                  </a:lnTo>
                  <a:lnTo>
                    <a:pt x="2254" y="127"/>
                  </a:lnTo>
                  <a:lnTo>
                    <a:pt x="2254" y="129"/>
                  </a:lnTo>
                  <a:lnTo>
                    <a:pt x="2254" y="129"/>
                  </a:lnTo>
                  <a:lnTo>
                    <a:pt x="2255" y="131"/>
                  </a:lnTo>
                  <a:lnTo>
                    <a:pt x="2255" y="131"/>
                  </a:lnTo>
                  <a:lnTo>
                    <a:pt x="2257" y="132"/>
                  </a:lnTo>
                  <a:lnTo>
                    <a:pt x="2258" y="134"/>
                  </a:lnTo>
                  <a:lnTo>
                    <a:pt x="2257" y="135"/>
                  </a:lnTo>
                  <a:lnTo>
                    <a:pt x="2255" y="137"/>
                  </a:lnTo>
                  <a:lnTo>
                    <a:pt x="2254" y="135"/>
                  </a:lnTo>
                  <a:lnTo>
                    <a:pt x="2252" y="135"/>
                  </a:lnTo>
                  <a:lnTo>
                    <a:pt x="2250" y="134"/>
                  </a:lnTo>
                  <a:lnTo>
                    <a:pt x="2250" y="132"/>
                  </a:lnTo>
                  <a:lnTo>
                    <a:pt x="2250" y="131"/>
                  </a:lnTo>
                  <a:lnTo>
                    <a:pt x="2252" y="129"/>
                  </a:lnTo>
                  <a:lnTo>
                    <a:pt x="2252" y="127"/>
                  </a:lnTo>
                  <a:lnTo>
                    <a:pt x="2252" y="126"/>
                  </a:lnTo>
                  <a:close/>
                  <a:moveTo>
                    <a:pt x="37" y="124"/>
                  </a:moveTo>
                  <a:lnTo>
                    <a:pt x="37" y="124"/>
                  </a:lnTo>
                  <a:lnTo>
                    <a:pt x="37" y="124"/>
                  </a:lnTo>
                  <a:lnTo>
                    <a:pt x="37" y="127"/>
                  </a:lnTo>
                  <a:lnTo>
                    <a:pt x="37" y="129"/>
                  </a:lnTo>
                  <a:lnTo>
                    <a:pt x="35" y="129"/>
                  </a:lnTo>
                  <a:lnTo>
                    <a:pt x="35" y="129"/>
                  </a:lnTo>
                  <a:lnTo>
                    <a:pt x="35" y="127"/>
                  </a:lnTo>
                  <a:lnTo>
                    <a:pt x="33" y="126"/>
                  </a:lnTo>
                  <a:lnTo>
                    <a:pt x="33" y="126"/>
                  </a:lnTo>
                  <a:lnTo>
                    <a:pt x="35" y="124"/>
                  </a:lnTo>
                  <a:lnTo>
                    <a:pt x="37" y="124"/>
                  </a:lnTo>
                  <a:lnTo>
                    <a:pt x="37" y="124"/>
                  </a:lnTo>
                  <a:close/>
                  <a:moveTo>
                    <a:pt x="43" y="107"/>
                  </a:moveTo>
                  <a:lnTo>
                    <a:pt x="43" y="109"/>
                  </a:lnTo>
                  <a:lnTo>
                    <a:pt x="43" y="110"/>
                  </a:lnTo>
                  <a:lnTo>
                    <a:pt x="43" y="112"/>
                  </a:lnTo>
                  <a:lnTo>
                    <a:pt x="44" y="112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3" y="113"/>
                  </a:lnTo>
                  <a:lnTo>
                    <a:pt x="43" y="112"/>
                  </a:lnTo>
                  <a:lnTo>
                    <a:pt x="41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3" y="107"/>
                  </a:lnTo>
                  <a:close/>
                  <a:moveTo>
                    <a:pt x="153" y="105"/>
                  </a:moveTo>
                  <a:lnTo>
                    <a:pt x="155" y="105"/>
                  </a:lnTo>
                  <a:lnTo>
                    <a:pt x="155" y="105"/>
                  </a:lnTo>
                  <a:lnTo>
                    <a:pt x="155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7"/>
                  </a:lnTo>
                  <a:lnTo>
                    <a:pt x="153" y="105"/>
                  </a:lnTo>
                  <a:lnTo>
                    <a:pt x="153" y="105"/>
                  </a:lnTo>
                  <a:close/>
                  <a:moveTo>
                    <a:pt x="2421" y="101"/>
                  </a:moveTo>
                  <a:lnTo>
                    <a:pt x="2422" y="101"/>
                  </a:lnTo>
                  <a:lnTo>
                    <a:pt x="2425" y="102"/>
                  </a:lnTo>
                  <a:lnTo>
                    <a:pt x="2425" y="102"/>
                  </a:lnTo>
                  <a:lnTo>
                    <a:pt x="2427" y="104"/>
                  </a:lnTo>
                  <a:lnTo>
                    <a:pt x="2427" y="104"/>
                  </a:lnTo>
                  <a:lnTo>
                    <a:pt x="2429" y="105"/>
                  </a:lnTo>
                  <a:lnTo>
                    <a:pt x="2430" y="105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9"/>
                  </a:lnTo>
                  <a:lnTo>
                    <a:pt x="2430" y="109"/>
                  </a:lnTo>
                  <a:lnTo>
                    <a:pt x="2429" y="109"/>
                  </a:lnTo>
                  <a:lnTo>
                    <a:pt x="2429" y="109"/>
                  </a:lnTo>
                  <a:lnTo>
                    <a:pt x="2427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4" y="107"/>
                  </a:lnTo>
                  <a:lnTo>
                    <a:pt x="2424" y="105"/>
                  </a:lnTo>
                  <a:lnTo>
                    <a:pt x="2424" y="104"/>
                  </a:lnTo>
                  <a:lnTo>
                    <a:pt x="2422" y="104"/>
                  </a:lnTo>
                  <a:lnTo>
                    <a:pt x="2422" y="104"/>
                  </a:lnTo>
                  <a:lnTo>
                    <a:pt x="2422" y="102"/>
                  </a:lnTo>
                  <a:lnTo>
                    <a:pt x="2421" y="102"/>
                  </a:lnTo>
                  <a:lnTo>
                    <a:pt x="2421" y="102"/>
                  </a:lnTo>
                  <a:lnTo>
                    <a:pt x="2421" y="101"/>
                  </a:lnTo>
                  <a:lnTo>
                    <a:pt x="2421" y="101"/>
                  </a:lnTo>
                  <a:lnTo>
                    <a:pt x="2421" y="101"/>
                  </a:lnTo>
                  <a:close/>
                  <a:moveTo>
                    <a:pt x="3075" y="97"/>
                  </a:moveTo>
                  <a:lnTo>
                    <a:pt x="3075" y="97"/>
                  </a:lnTo>
                  <a:lnTo>
                    <a:pt x="3075" y="99"/>
                  </a:lnTo>
                  <a:lnTo>
                    <a:pt x="3077" y="102"/>
                  </a:lnTo>
                  <a:lnTo>
                    <a:pt x="3077" y="104"/>
                  </a:lnTo>
                  <a:lnTo>
                    <a:pt x="3077" y="105"/>
                  </a:lnTo>
                  <a:lnTo>
                    <a:pt x="3078" y="107"/>
                  </a:lnTo>
                  <a:lnTo>
                    <a:pt x="3077" y="109"/>
                  </a:lnTo>
                  <a:lnTo>
                    <a:pt x="3077" y="109"/>
                  </a:lnTo>
                  <a:lnTo>
                    <a:pt x="3075" y="105"/>
                  </a:lnTo>
                  <a:lnTo>
                    <a:pt x="3075" y="105"/>
                  </a:lnTo>
                  <a:lnTo>
                    <a:pt x="3075" y="104"/>
                  </a:lnTo>
                  <a:lnTo>
                    <a:pt x="3074" y="101"/>
                  </a:lnTo>
                  <a:lnTo>
                    <a:pt x="3074" y="99"/>
                  </a:lnTo>
                  <a:lnTo>
                    <a:pt x="3074" y="97"/>
                  </a:lnTo>
                  <a:lnTo>
                    <a:pt x="3075" y="97"/>
                  </a:lnTo>
                  <a:close/>
                  <a:moveTo>
                    <a:pt x="3" y="96"/>
                  </a:moveTo>
                  <a:lnTo>
                    <a:pt x="3" y="97"/>
                  </a:lnTo>
                  <a:lnTo>
                    <a:pt x="3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3" y="97"/>
                  </a:lnTo>
                  <a:lnTo>
                    <a:pt x="3" y="96"/>
                  </a:lnTo>
                  <a:lnTo>
                    <a:pt x="3" y="96"/>
                  </a:lnTo>
                  <a:close/>
                  <a:moveTo>
                    <a:pt x="148" y="93"/>
                  </a:moveTo>
                  <a:lnTo>
                    <a:pt x="148" y="93"/>
                  </a:lnTo>
                  <a:lnTo>
                    <a:pt x="148" y="94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48" y="96"/>
                  </a:lnTo>
                  <a:lnTo>
                    <a:pt x="150" y="94"/>
                  </a:lnTo>
                  <a:lnTo>
                    <a:pt x="148" y="93"/>
                  </a:lnTo>
                  <a:lnTo>
                    <a:pt x="148" y="93"/>
                  </a:lnTo>
                  <a:close/>
                  <a:moveTo>
                    <a:pt x="2753" y="90"/>
                  </a:moveTo>
                  <a:lnTo>
                    <a:pt x="2757" y="91"/>
                  </a:lnTo>
                  <a:lnTo>
                    <a:pt x="2757" y="91"/>
                  </a:lnTo>
                  <a:lnTo>
                    <a:pt x="2760" y="91"/>
                  </a:lnTo>
                  <a:lnTo>
                    <a:pt x="2760" y="93"/>
                  </a:lnTo>
                  <a:lnTo>
                    <a:pt x="2760" y="93"/>
                  </a:lnTo>
                  <a:lnTo>
                    <a:pt x="2758" y="93"/>
                  </a:lnTo>
                  <a:lnTo>
                    <a:pt x="2755" y="93"/>
                  </a:lnTo>
                  <a:lnTo>
                    <a:pt x="2753" y="93"/>
                  </a:lnTo>
                  <a:lnTo>
                    <a:pt x="2753" y="90"/>
                  </a:lnTo>
                  <a:lnTo>
                    <a:pt x="2753" y="90"/>
                  </a:lnTo>
                  <a:close/>
                  <a:moveTo>
                    <a:pt x="141" y="83"/>
                  </a:moveTo>
                  <a:lnTo>
                    <a:pt x="141" y="83"/>
                  </a:lnTo>
                  <a:lnTo>
                    <a:pt x="141" y="83"/>
                  </a:lnTo>
                  <a:lnTo>
                    <a:pt x="141" y="83"/>
                  </a:lnTo>
                  <a:lnTo>
                    <a:pt x="142" y="83"/>
                  </a:lnTo>
                  <a:lnTo>
                    <a:pt x="141" y="85"/>
                  </a:lnTo>
                  <a:lnTo>
                    <a:pt x="141" y="85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5" y="88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50" y="86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7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8" y="91"/>
                  </a:lnTo>
                  <a:lnTo>
                    <a:pt x="150" y="91"/>
                  </a:lnTo>
                  <a:lnTo>
                    <a:pt x="150" y="93"/>
                  </a:lnTo>
                  <a:lnTo>
                    <a:pt x="152" y="94"/>
                  </a:lnTo>
                  <a:lnTo>
                    <a:pt x="152" y="9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50" y="96"/>
                  </a:lnTo>
                  <a:lnTo>
                    <a:pt x="148" y="97"/>
                  </a:lnTo>
                  <a:lnTo>
                    <a:pt x="148" y="99"/>
                  </a:lnTo>
                  <a:lnTo>
                    <a:pt x="147" y="99"/>
                  </a:lnTo>
                  <a:lnTo>
                    <a:pt x="147" y="99"/>
                  </a:lnTo>
                  <a:lnTo>
                    <a:pt x="145" y="99"/>
                  </a:lnTo>
                  <a:lnTo>
                    <a:pt x="145" y="97"/>
                  </a:lnTo>
                  <a:lnTo>
                    <a:pt x="145" y="96"/>
                  </a:lnTo>
                  <a:lnTo>
                    <a:pt x="145" y="94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2" y="96"/>
                  </a:lnTo>
                  <a:lnTo>
                    <a:pt x="142" y="94"/>
                  </a:lnTo>
                  <a:lnTo>
                    <a:pt x="141" y="94"/>
                  </a:lnTo>
                  <a:lnTo>
                    <a:pt x="141" y="93"/>
                  </a:lnTo>
                  <a:lnTo>
                    <a:pt x="141" y="93"/>
                  </a:lnTo>
                  <a:lnTo>
                    <a:pt x="141" y="91"/>
                  </a:lnTo>
                  <a:lnTo>
                    <a:pt x="141" y="90"/>
                  </a:lnTo>
                  <a:lnTo>
                    <a:pt x="139" y="90"/>
                  </a:lnTo>
                  <a:lnTo>
                    <a:pt x="139" y="90"/>
                  </a:lnTo>
                  <a:lnTo>
                    <a:pt x="139" y="88"/>
                  </a:lnTo>
                  <a:lnTo>
                    <a:pt x="137" y="88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1" y="83"/>
                  </a:lnTo>
                  <a:close/>
                  <a:moveTo>
                    <a:pt x="576" y="80"/>
                  </a:moveTo>
                  <a:lnTo>
                    <a:pt x="576" y="80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0"/>
                  </a:lnTo>
                  <a:lnTo>
                    <a:pt x="576" y="80"/>
                  </a:lnTo>
                  <a:lnTo>
                    <a:pt x="576" y="80"/>
                  </a:lnTo>
                  <a:close/>
                  <a:moveTo>
                    <a:pt x="2821" y="79"/>
                  </a:moveTo>
                  <a:lnTo>
                    <a:pt x="2823" y="79"/>
                  </a:lnTo>
                  <a:lnTo>
                    <a:pt x="2824" y="79"/>
                  </a:lnTo>
                  <a:lnTo>
                    <a:pt x="2826" y="80"/>
                  </a:lnTo>
                  <a:lnTo>
                    <a:pt x="2828" y="80"/>
                  </a:lnTo>
                  <a:lnTo>
                    <a:pt x="2829" y="80"/>
                  </a:lnTo>
                  <a:lnTo>
                    <a:pt x="2831" y="80"/>
                  </a:lnTo>
                  <a:lnTo>
                    <a:pt x="2831" y="82"/>
                  </a:lnTo>
                  <a:lnTo>
                    <a:pt x="2829" y="82"/>
                  </a:lnTo>
                  <a:lnTo>
                    <a:pt x="2829" y="82"/>
                  </a:lnTo>
                  <a:lnTo>
                    <a:pt x="2828" y="82"/>
                  </a:lnTo>
                  <a:lnTo>
                    <a:pt x="2826" y="82"/>
                  </a:lnTo>
                  <a:lnTo>
                    <a:pt x="2824" y="82"/>
                  </a:lnTo>
                  <a:lnTo>
                    <a:pt x="2821" y="83"/>
                  </a:lnTo>
                  <a:lnTo>
                    <a:pt x="2821" y="83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0"/>
                  </a:lnTo>
                  <a:lnTo>
                    <a:pt x="2821" y="80"/>
                  </a:lnTo>
                  <a:lnTo>
                    <a:pt x="2821" y="79"/>
                  </a:lnTo>
                  <a:lnTo>
                    <a:pt x="2821" y="79"/>
                  </a:lnTo>
                  <a:close/>
                  <a:moveTo>
                    <a:pt x="30" y="75"/>
                  </a:moveTo>
                  <a:lnTo>
                    <a:pt x="30" y="75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0" y="79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9" y="79"/>
                  </a:lnTo>
                  <a:lnTo>
                    <a:pt x="29" y="77"/>
                  </a:lnTo>
                  <a:lnTo>
                    <a:pt x="29" y="75"/>
                  </a:lnTo>
                  <a:lnTo>
                    <a:pt x="30" y="75"/>
                  </a:lnTo>
                  <a:lnTo>
                    <a:pt x="30" y="75"/>
                  </a:lnTo>
                  <a:close/>
                  <a:moveTo>
                    <a:pt x="3026" y="75"/>
                  </a:moveTo>
                  <a:lnTo>
                    <a:pt x="3028" y="75"/>
                  </a:lnTo>
                  <a:lnTo>
                    <a:pt x="3033" y="77"/>
                  </a:lnTo>
                  <a:lnTo>
                    <a:pt x="3034" y="79"/>
                  </a:lnTo>
                  <a:lnTo>
                    <a:pt x="3034" y="80"/>
                  </a:lnTo>
                  <a:lnTo>
                    <a:pt x="3033" y="79"/>
                  </a:lnTo>
                  <a:lnTo>
                    <a:pt x="3029" y="79"/>
                  </a:lnTo>
                  <a:lnTo>
                    <a:pt x="3026" y="79"/>
                  </a:lnTo>
                  <a:lnTo>
                    <a:pt x="3025" y="80"/>
                  </a:lnTo>
                  <a:lnTo>
                    <a:pt x="3025" y="80"/>
                  </a:lnTo>
                  <a:lnTo>
                    <a:pt x="3025" y="79"/>
                  </a:lnTo>
                  <a:lnTo>
                    <a:pt x="3026" y="77"/>
                  </a:lnTo>
                  <a:lnTo>
                    <a:pt x="3026" y="75"/>
                  </a:lnTo>
                  <a:lnTo>
                    <a:pt x="3026" y="75"/>
                  </a:lnTo>
                  <a:close/>
                  <a:moveTo>
                    <a:pt x="161" y="74"/>
                  </a:moveTo>
                  <a:lnTo>
                    <a:pt x="161" y="74"/>
                  </a:lnTo>
                  <a:lnTo>
                    <a:pt x="163" y="75"/>
                  </a:lnTo>
                  <a:lnTo>
                    <a:pt x="163" y="75"/>
                  </a:lnTo>
                  <a:lnTo>
                    <a:pt x="163" y="77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0" y="77"/>
                  </a:lnTo>
                  <a:lnTo>
                    <a:pt x="161" y="75"/>
                  </a:lnTo>
                  <a:lnTo>
                    <a:pt x="161" y="75"/>
                  </a:lnTo>
                  <a:lnTo>
                    <a:pt x="161" y="74"/>
                  </a:lnTo>
                  <a:close/>
                  <a:moveTo>
                    <a:pt x="2050" y="72"/>
                  </a:moveTo>
                  <a:lnTo>
                    <a:pt x="2052" y="72"/>
                  </a:lnTo>
                  <a:lnTo>
                    <a:pt x="2052" y="74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49" y="74"/>
                  </a:lnTo>
                  <a:lnTo>
                    <a:pt x="2047" y="72"/>
                  </a:lnTo>
                  <a:lnTo>
                    <a:pt x="2049" y="72"/>
                  </a:lnTo>
                  <a:lnTo>
                    <a:pt x="2050" y="72"/>
                  </a:lnTo>
                  <a:lnTo>
                    <a:pt x="2050" y="72"/>
                  </a:lnTo>
                  <a:close/>
                  <a:moveTo>
                    <a:pt x="2600" y="71"/>
                  </a:moveTo>
                  <a:lnTo>
                    <a:pt x="2602" y="72"/>
                  </a:lnTo>
                  <a:lnTo>
                    <a:pt x="2604" y="74"/>
                  </a:lnTo>
                  <a:lnTo>
                    <a:pt x="2604" y="75"/>
                  </a:lnTo>
                  <a:lnTo>
                    <a:pt x="2604" y="75"/>
                  </a:lnTo>
                  <a:lnTo>
                    <a:pt x="2605" y="77"/>
                  </a:lnTo>
                  <a:lnTo>
                    <a:pt x="2605" y="79"/>
                  </a:lnTo>
                  <a:lnTo>
                    <a:pt x="2607" y="80"/>
                  </a:lnTo>
                  <a:lnTo>
                    <a:pt x="2607" y="80"/>
                  </a:lnTo>
                  <a:lnTo>
                    <a:pt x="2607" y="82"/>
                  </a:lnTo>
                  <a:lnTo>
                    <a:pt x="2605" y="83"/>
                  </a:lnTo>
                  <a:lnTo>
                    <a:pt x="2602" y="83"/>
                  </a:lnTo>
                  <a:lnTo>
                    <a:pt x="2600" y="85"/>
                  </a:lnTo>
                  <a:lnTo>
                    <a:pt x="2600" y="85"/>
                  </a:lnTo>
                  <a:lnTo>
                    <a:pt x="2599" y="83"/>
                  </a:lnTo>
                  <a:lnTo>
                    <a:pt x="2597" y="82"/>
                  </a:lnTo>
                  <a:lnTo>
                    <a:pt x="2596" y="82"/>
                  </a:lnTo>
                  <a:lnTo>
                    <a:pt x="2596" y="82"/>
                  </a:lnTo>
                  <a:lnTo>
                    <a:pt x="2596" y="80"/>
                  </a:lnTo>
                  <a:lnTo>
                    <a:pt x="2596" y="77"/>
                  </a:lnTo>
                  <a:lnTo>
                    <a:pt x="2597" y="74"/>
                  </a:lnTo>
                  <a:lnTo>
                    <a:pt x="2599" y="72"/>
                  </a:lnTo>
                  <a:lnTo>
                    <a:pt x="2600" y="71"/>
                  </a:lnTo>
                  <a:close/>
                  <a:moveTo>
                    <a:pt x="8" y="66"/>
                  </a:moveTo>
                  <a:lnTo>
                    <a:pt x="8" y="68"/>
                  </a:lnTo>
                  <a:lnTo>
                    <a:pt x="8" y="69"/>
                  </a:lnTo>
                  <a:lnTo>
                    <a:pt x="10" y="69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8"/>
                  </a:lnTo>
                  <a:lnTo>
                    <a:pt x="8" y="66"/>
                  </a:lnTo>
                  <a:lnTo>
                    <a:pt x="8" y="66"/>
                  </a:lnTo>
                  <a:close/>
                  <a:moveTo>
                    <a:pt x="656" y="66"/>
                  </a:moveTo>
                  <a:lnTo>
                    <a:pt x="656" y="66"/>
                  </a:lnTo>
                  <a:lnTo>
                    <a:pt x="656" y="68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5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6"/>
                  </a:lnTo>
                  <a:close/>
                  <a:moveTo>
                    <a:pt x="2902" y="64"/>
                  </a:moveTo>
                  <a:lnTo>
                    <a:pt x="2900" y="66"/>
                  </a:lnTo>
                  <a:lnTo>
                    <a:pt x="2900" y="66"/>
                  </a:lnTo>
                  <a:lnTo>
                    <a:pt x="2900" y="66"/>
                  </a:lnTo>
                  <a:lnTo>
                    <a:pt x="2903" y="66"/>
                  </a:lnTo>
                  <a:lnTo>
                    <a:pt x="2903" y="68"/>
                  </a:lnTo>
                  <a:lnTo>
                    <a:pt x="2900" y="68"/>
                  </a:lnTo>
                  <a:lnTo>
                    <a:pt x="2899" y="69"/>
                  </a:lnTo>
                  <a:lnTo>
                    <a:pt x="2897" y="69"/>
                  </a:lnTo>
                  <a:lnTo>
                    <a:pt x="2897" y="71"/>
                  </a:lnTo>
                  <a:lnTo>
                    <a:pt x="2897" y="71"/>
                  </a:lnTo>
                  <a:lnTo>
                    <a:pt x="2894" y="72"/>
                  </a:lnTo>
                  <a:lnTo>
                    <a:pt x="2892" y="74"/>
                  </a:lnTo>
                  <a:lnTo>
                    <a:pt x="2891" y="74"/>
                  </a:lnTo>
                  <a:lnTo>
                    <a:pt x="2886" y="74"/>
                  </a:lnTo>
                  <a:lnTo>
                    <a:pt x="2884" y="74"/>
                  </a:lnTo>
                  <a:lnTo>
                    <a:pt x="2883" y="74"/>
                  </a:lnTo>
                  <a:lnTo>
                    <a:pt x="2878" y="72"/>
                  </a:lnTo>
                  <a:lnTo>
                    <a:pt x="2875" y="71"/>
                  </a:lnTo>
                  <a:lnTo>
                    <a:pt x="2875" y="71"/>
                  </a:lnTo>
                  <a:lnTo>
                    <a:pt x="2873" y="71"/>
                  </a:lnTo>
                  <a:lnTo>
                    <a:pt x="2873" y="71"/>
                  </a:lnTo>
                  <a:lnTo>
                    <a:pt x="2873" y="69"/>
                  </a:lnTo>
                  <a:lnTo>
                    <a:pt x="2873" y="69"/>
                  </a:lnTo>
                  <a:lnTo>
                    <a:pt x="2876" y="69"/>
                  </a:lnTo>
                  <a:lnTo>
                    <a:pt x="2880" y="68"/>
                  </a:lnTo>
                  <a:lnTo>
                    <a:pt x="2883" y="66"/>
                  </a:lnTo>
                  <a:lnTo>
                    <a:pt x="2886" y="66"/>
                  </a:lnTo>
                  <a:lnTo>
                    <a:pt x="2889" y="66"/>
                  </a:lnTo>
                  <a:lnTo>
                    <a:pt x="2892" y="66"/>
                  </a:lnTo>
                  <a:lnTo>
                    <a:pt x="2894" y="64"/>
                  </a:lnTo>
                  <a:lnTo>
                    <a:pt x="2899" y="64"/>
                  </a:lnTo>
                  <a:lnTo>
                    <a:pt x="2902" y="64"/>
                  </a:lnTo>
                  <a:close/>
                  <a:moveTo>
                    <a:pt x="658" y="61"/>
                  </a:moveTo>
                  <a:lnTo>
                    <a:pt x="658" y="61"/>
                  </a:lnTo>
                  <a:lnTo>
                    <a:pt x="659" y="64"/>
                  </a:lnTo>
                  <a:lnTo>
                    <a:pt x="659" y="68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6"/>
                  </a:lnTo>
                  <a:lnTo>
                    <a:pt x="658" y="64"/>
                  </a:lnTo>
                  <a:lnTo>
                    <a:pt x="658" y="61"/>
                  </a:lnTo>
                  <a:close/>
                  <a:moveTo>
                    <a:pt x="653" y="61"/>
                  </a:moveTo>
                  <a:lnTo>
                    <a:pt x="655" y="61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1"/>
                  </a:lnTo>
                  <a:close/>
                  <a:moveTo>
                    <a:pt x="664" y="61"/>
                  </a:move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4" y="63"/>
                  </a:lnTo>
                  <a:lnTo>
                    <a:pt x="664" y="61"/>
                  </a:lnTo>
                  <a:lnTo>
                    <a:pt x="664" y="61"/>
                  </a:lnTo>
                  <a:close/>
                  <a:moveTo>
                    <a:pt x="661" y="61"/>
                  </a:moveTo>
                  <a:lnTo>
                    <a:pt x="663" y="64"/>
                  </a:lnTo>
                  <a:lnTo>
                    <a:pt x="663" y="66"/>
                  </a:lnTo>
                  <a:lnTo>
                    <a:pt x="664" y="66"/>
                  </a:lnTo>
                  <a:lnTo>
                    <a:pt x="664" y="68"/>
                  </a:lnTo>
                  <a:lnTo>
                    <a:pt x="664" y="69"/>
                  </a:lnTo>
                  <a:lnTo>
                    <a:pt x="664" y="68"/>
                  </a:lnTo>
                  <a:lnTo>
                    <a:pt x="663" y="66"/>
                  </a:lnTo>
                  <a:lnTo>
                    <a:pt x="661" y="63"/>
                  </a:lnTo>
                  <a:lnTo>
                    <a:pt x="661" y="61"/>
                  </a:lnTo>
                  <a:lnTo>
                    <a:pt x="661" y="61"/>
                  </a:lnTo>
                  <a:close/>
                  <a:moveTo>
                    <a:pt x="666" y="60"/>
                  </a:moveTo>
                  <a:lnTo>
                    <a:pt x="667" y="61"/>
                  </a:lnTo>
                  <a:lnTo>
                    <a:pt x="667" y="63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6" y="61"/>
                  </a:lnTo>
                  <a:lnTo>
                    <a:pt x="666" y="60"/>
                  </a:lnTo>
                  <a:close/>
                  <a:moveTo>
                    <a:pt x="629" y="58"/>
                  </a:moveTo>
                  <a:lnTo>
                    <a:pt x="628" y="58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58"/>
                  </a:lnTo>
                  <a:lnTo>
                    <a:pt x="629" y="58"/>
                  </a:lnTo>
                  <a:lnTo>
                    <a:pt x="629" y="58"/>
                  </a:lnTo>
                  <a:close/>
                  <a:moveTo>
                    <a:pt x="628" y="58"/>
                  </a:moveTo>
                  <a:lnTo>
                    <a:pt x="629" y="58"/>
                  </a:lnTo>
                  <a:lnTo>
                    <a:pt x="631" y="58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3"/>
                  </a:lnTo>
                  <a:lnTo>
                    <a:pt x="631" y="63"/>
                  </a:lnTo>
                  <a:lnTo>
                    <a:pt x="629" y="64"/>
                  </a:lnTo>
                  <a:lnTo>
                    <a:pt x="629" y="64"/>
                  </a:lnTo>
                  <a:lnTo>
                    <a:pt x="628" y="64"/>
                  </a:lnTo>
                  <a:lnTo>
                    <a:pt x="626" y="66"/>
                  </a:lnTo>
                  <a:lnTo>
                    <a:pt x="626" y="68"/>
                  </a:lnTo>
                  <a:lnTo>
                    <a:pt x="625" y="68"/>
                  </a:lnTo>
                  <a:lnTo>
                    <a:pt x="623" y="69"/>
                  </a:lnTo>
                  <a:lnTo>
                    <a:pt x="622" y="71"/>
                  </a:lnTo>
                  <a:lnTo>
                    <a:pt x="618" y="72"/>
                  </a:lnTo>
                  <a:lnTo>
                    <a:pt x="614" y="74"/>
                  </a:lnTo>
                  <a:lnTo>
                    <a:pt x="612" y="75"/>
                  </a:lnTo>
                  <a:lnTo>
                    <a:pt x="612" y="75"/>
                  </a:lnTo>
                  <a:lnTo>
                    <a:pt x="611" y="75"/>
                  </a:lnTo>
                  <a:lnTo>
                    <a:pt x="609" y="75"/>
                  </a:lnTo>
                  <a:lnTo>
                    <a:pt x="601" y="79"/>
                  </a:lnTo>
                  <a:lnTo>
                    <a:pt x="596" y="80"/>
                  </a:lnTo>
                  <a:lnTo>
                    <a:pt x="593" y="83"/>
                  </a:lnTo>
                  <a:lnTo>
                    <a:pt x="590" y="85"/>
                  </a:lnTo>
                  <a:lnTo>
                    <a:pt x="590" y="85"/>
                  </a:lnTo>
                  <a:lnTo>
                    <a:pt x="588" y="85"/>
                  </a:lnTo>
                  <a:lnTo>
                    <a:pt x="585" y="85"/>
                  </a:lnTo>
                  <a:lnTo>
                    <a:pt x="584" y="85"/>
                  </a:lnTo>
                  <a:lnTo>
                    <a:pt x="581" y="86"/>
                  </a:lnTo>
                  <a:lnTo>
                    <a:pt x="581" y="86"/>
                  </a:lnTo>
                  <a:lnTo>
                    <a:pt x="579" y="86"/>
                  </a:lnTo>
                  <a:lnTo>
                    <a:pt x="579" y="88"/>
                  </a:lnTo>
                  <a:lnTo>
                    <a:pt x="577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4" y="86"/>
                  </a:lnTo>
                  <a:lnTo>
                    <a:pt x="574" y="86"/>
                  </a:lnTo>
                  <a:lnTo>
                    <a:pt x="573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6" y="85"/>
                  </a:lnTo>
                  <a:lnTo>
                    <a:pt x="576" y="85"/>
                  </a:lnTo>
                  <a:lnTo>
                    <a:pt x="574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1" y="85"/>
                  </a:lnTo>
                  <a:lnTo>
                    <a:pt x="571" y="85"/>
                  </a:lnTo>
                  <a:lnTo>
                    <a:pt x="570" y="83"/>
                  </a:lnTo>
                  <a:lnTo>
                    <a:pt x="568" y="83"/>
                  </a:lnTo>
                  <a:lnTo>
                    <a:pt x="566" y="82"/>
                  </a:lnTo>
                  <a:lnTo>
                    <a:pt x="566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7"/>
                  </a:lnTo>
                  <a:lnTo>
                    <a:pt x="568" y="77"/>
                  </a:lnTo>
                  <a:lnTo>
                    <a:pt x="568" y="77"/>
                  </a:lnTo>
                  <a:lnTo>
                    <a:pt x="568" y="75"/>
                  </a:lnTo>
                  <a:lnTo>
                    <a:pt x="568" y="75"/>
                  </a:lnTo>
                  <a:lnTo>
                    <a:pt x="568" y="74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1"/>
                  </a:lnTo>
                  <a:lnTo>
                    <a:pt x="571" y="71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3" y="68"/>
                  </a:lnTo>
                  <a:lnTo>
                    <a:pt x="573" y="68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4"/>
                  </a:lnTo>
                  <a:lnTo>
                    <a:pt x="576" y="64"/>
                  </a:lnTo>
                  <a:lnTo>
                    <a:pt x="576" y="64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9"/>
                  </a:lnTo>
                  <a:lnTo>
                    <a:pt x="579" y="69"/>
                  </a:lnTo>
                  <a:lnTo>
                    <a:pt x="579" y="71"/>
                  </a:lnTo>
                  <a:lnTo>
                    <a:pt x="579" y="71"/>
                  </a:lnTo>
                  <a:lnTo>
                    <a:pt x="577" y="71"/>
                  </a:lnTo>
                  <a:lnTo>
                    <a:pt x="577" y="71"/>
                  </a:lnTo>
                  <a:lnTo>
                    <a:pt x="573" y="71"/>
                  </a:lnTo>
                  <a:lnTo>
                    <a:pt x="571" y="71"/>
                  </a:lnTo>
                  <a:lnTo>
                    <a:pt x="571" y="72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4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1" y="77"/>
                  </a:lnTo>
                  <a:lnTo>
                    <a:pt x="573" y="77"/>
                  </a:lnTo>
                  <a:lnTo>
                    <a:pt x="576" y="77"/>
                  </a:lnTo>
                  <a:lnTo>
                    <a:pt x="576" y="77"/>
                  </a:lnTo>
                  <a:lnTo>
                    <a:pt x="577" y="77"/>
                  </a:lnTo>
                  <a:lnTo>
                    <a:pt x="577" y="77"/>
                  </a:lnTo>
                  <a:lnTo>
                    <a:pt x="577" y="79"/>
                  </a:lnTo>
                  <a:lnTo>
                    <a:pt x="579" y="79"/>
                  </a:lnTo>
                  <a:lnTo>
                    <a:pt x="579" y="77"/>
                  </a:lnTo>
                  <a:lnTo>
                    <a:pt x="579" y="75"/>
                  </a:lnTo>
                  <a:lnTo>
                    <a:pt x="579" y="75"/>
                  </a:lnTo>
                  <a:lnTo>
                    <a:pt x="581" y="74"/>
                  </a:lnTo>
                  <a:lnTo>
                    <a:pt x="584" y="72"/>
                  </a:lnTo>
                  <a:lnTo>
                    <a:pt x="585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1"/>
                  </a:lnTo>
                  <a:lnTo>
                    <a:pt x="590" y="69"/>
                  </a:lnTo>
                  <a:lnTo>
                    <a:pt x="593" y="66"/>
                  </a:lnTo>
                  <a:lnTo>
                    <a:pt x="595" y="66"/>
                  </a:lnTo>
                  <a:lnTo>
                    <a:pt x="596" y="66"/>
                  </a:lnTo>
                  <a:lnTo>
                    <a:pt x="599" y="66"/>
                  </a:lnTo>
                  <a:lnTo>
                    <a:pt x="603" y="66"/>
                  </a:lnTo>
                  <a:lnTo>
                    <a:pt x="606" y="66"/>
                  </a:lnTo>
                  <a:lnTo>
                    <a:pt x="607" y="68"/>
                  </a:lnTo>
                  <a:lnTo>
                    <a:pt x="609" y="68"/>
                  </a:lnTo>
                  <a:lnTo>
                    <a:pt x="614" y="68"/>
                  </a:lnTo>
                  <a:lnTo>
                    <a:pt x="614" y="68"/>
                  </a:lnTo>
                  <a:lnTo>
                    <a:pt x="612" y="68"/>
                  </a:lnTo>
                  <a:lnTo>
                    <a:pt x="611" y="66"/>
                  </a:lnTo>
                  <a:lnTo>
                    <a:pt x="609" y="66"/>
                  </a:lnTo>
                  <a:lnTo>
                    <a:pt x="607" y="66"/>
                  </a:lnTo>
                  <a:lnTo>
                    <a:pt x="607" y="66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11" y="63"/>
                  </a:lnTo>
                  <a:lnTo>
                    <a:pt x="612" y="63"/>
                  </a:lnTo>
                  <a:lnTo>
                    <a:pt x="615" y="63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63"/>
                  </a:lnTo>
                  <a:lnTo>
                    <a:pt x="620" y="63"/>
                  </a:lnTo>
                  <a:lnTo>
                    <a:pt x="623" y="61"/>
                  </a:lnTo>
                  <a:lnTo>
                    <a:pt x="625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8" y="61"/>
                  </a:lnTo>
                  <a:lnTo>
                    <a:pt x="629" y="61"/>
                  </a:lnTo>
                  <a:lnTo>
                    <a:pt x="629" y="61"/>
                  </a:lnTo>
                  <a:lnTo>
                    <a:pt x="629" y="60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close/>
                  <a:moveTo>
                    <a:pt x="672" y="55"/>
                  </a:moveTo>
                  <a:lnTo>
                    <a:pt x="674" y="55"/>
                  </a:lnTo>
                  <a:lnTo>
                    <a:pt x="675" y="55"/>
                  </a:lnTo>
                  <a:lnTo>
                    <a:pt x="677" y="57"/>
                  </a:lnTo>
                  <a:lnTo>
                    <a:pt x="675" y="57"/>
                  </a:lnTo>
                  <a:lnTo>
                    <a:pt x="672" y="57"/>
                  </a:lnTo>
                  <a:lnTo>
                    <a:pt x="670" y="55"/>
                  </a:lnTo>
                  <a:lnTo>
                    <a:pt x="670" y="55"/>
                  </a:lnTo>
                  <a:lnTo>
                    <a:pt x="672" y="55"/>
                  </a:lnTo>
                  <a:close/>
                  <a:moveTo>
                    <a:pt x="49" y="53"/>
                  </a:move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lnTo>
                    <a:pt x="49" y="57"/>
                  </a:lnTo>
                  <a:lnTo>
                    <a:pt x="48" y="57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9" y="53"/>
                  </a:lnTo>
                  <a:close/>
                  <a:moveTo>
                    <a:pt x="54" y="52"/>
                  </a:moveTo>
                  <a:lnTo>
                    <a:pt x="55" y="52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52" y="52"/>
                  </a:lnTo>
                  <a:lnTo>
                    <a:pt x="54" y="52"/>
                  </a:lnTo>
                  <a:close/>
                  <a:moveTo>
                    <a:pt x="738" y="47"/>
                  </a:moveTo>
                  <a:lnTo>
                    <a:pt x="738" y="47"/>
                  </a:lnTo>
                  <a:lnTo>
                    <a:pt x="740" y="47"/>
                  </a:lnTo>
                  <a:lnTo>
                    <a:pt x="740" y="47"/>
                  </a:lnTo>
                  <a:lnTo>
                    <a:pt x="740" y="49"/>
                  </a:lnTo>
                  <a:lnTo>
                    <a:pt x="740" y="49"/>
                  </a:lnTo>
                  <a:lnTo>
                    <a:pt x="741" y="49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0" y="50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close/>
                  <a:moveTo>
                    <a:pt x="335" y="42"/>
                  </a:moveTo>
                  <a:lnTo>
                    <a:pt x="335" y="42"/>
                  </a:lnTo>
                  <a:lnTo>
                    <a:pt x="335" y="44"/>
                  </a:lnTo>
                  <a:lnTo>
                    <a:pt x="335" y="46"/>
                  </a:lnTo>
                  <a:lnTo>
                    <a:pt x="335" y="46"/>
                  </a:lnTo>
                  <a:lnTo>
                    <a:pt x="333" y="47"/>
                  </a:lnTo>
                  <a:lnTo>
                    <a:pt x="335" y="49"/>
                  </a:lnTo>
                  <a:lnTo>
                    <a:pt x="336" y="52"/>
                  </a:lnTo>
                  <a:lnTo>
                    <a:pt x="338" y="52"/>
                  </a:lnTo>
                  <a:lnTo>
                    <a:pt x="339" y="53"/>
                  </a:lnTo>
                  <a:lnTo>
                    <a:pt x="341" y="55"/>
                  </a:lnTo>
                  <a:lnTo>
                    <a:pt x="342" y="57"/>
                  </a:lnTo>
                  <a:lnTo>
                    <a:pt x="344" y="57"/>
                  </a:lnTo>
                  <a:lnTo>
                    <a:pt x="346" y="58"/>
                  </a:lnTo>
                  <a:lnTo>
                    <a:pt x="346" y="58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1" y="57"/>
                  </a:lnTo>
                  <a:lnTo>
                    <a:pt x="341" y="55"/>
                  </a:lnTo>
                  <a:lnTo>
                    <a:pt x="339" y="53"/>
                  </a:lnTo>
                  <a:lnTo>
                    <a:pt x="338" y="53"/>
                  </a:lnTo>
                  <a:lnTo>
                    <a:pt x="335" y="52"/>
                  </a:lnTo>
                  <a:lnTo>
                    <a:pt x="335" y="50"/>
                  </a:lnTo>
                  <a:lnTo>
                    <a:pt x="335" y="49"/>
                  </a:lnTo>
                  <a:lnTo>
                    <a:pt x="333" y="47"/>
                  </a:lnTo>
                  <a:lnTo>
                    <a:pt x="333" y="47"/>
                  </a:lnTo>
                  <a:lnTo>
                    <a:pt x="335" y="46"/>
                  </a:lnTo>
                  <a:lnTo>
                    <a:pt x="335" y="44"/>
                  </a:lnTo>
                  <a:lnTo>
                    <a:pt x="335" y="42"/>
                  </a:lnTo>
                  <a:lnTo>
                    <a:pt x="335" y="42"/>
                  </a:lnTo>
                  <a:close/>
                  <a:moveTo>
                    <a:pt x="669" y="41"/>
                  </a:move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1"/>
                  </a:lnTo>
                  <a:close/>
                  <a:moveTo>
                    <a:pt x="494" y="39"/>
                  </a:moveTo>
                  <a:lnTo>
                    <a:pt x="494" y="39"/>
                  </a:lnTo>
                  <a:lnTo>
                    <a:pt x="494" y="41"/>
                  </a:lnTo>
                  <a:lnTo>
                    <a:pt x="494" y="42"/>
                  </a:lnTo>
                  <a:lnTo>
                    <a:pt x="494" y="44"/>
                  </a:lnTo>
                  <a:lnTo>
                    <a:pt x="492" y="46"/>
                  </a:lnTo>
                  <a:lnTo>
                    <a:pt x="492" y="46"/>
                  </a:lnTo>
                  <a:lnTo>
                    <a:pt x="492" y="42"/>
                  </a:lnTo>
                  <a:lnTo>
                    <a:pt x="491" y="41"/>
                  </a:lnTo>
                  <a:lnTo>
                    <a:pt x="492" y="41"/>
                  </a:lnTo>
                  <a:lnTo>
                    <a:pt x="492" y="39"/>
                  </a:lnTo>
                  <a:lnTo>
                    <a:pt x="494" y="39"/>
                  </a:lnTo>
                  <a:close/>
                  <a:moveTo>
                    <a:pt x="663" y="39"/>
                  </a:move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3" y="39"/>
                  </a:lnTo>
                  <a:lnTo>
                    <a:pt x="663" y="39"/>
                  </a:lnTo>
                  <a:lnTo>
                    <a:pt x="663" y="39"/>
                  </a:lnTo>
                  <a:close/>
                  <a:moveTo>
                    <a:pt x="669" y="38"/>
                  </a:moveTo>
                  <a:lnTo>
                    <a:pt x="669" y="38"/>
                  </a:lnTo>
                  <a:lnTo>
                    <a:pt x="667" y="38"/>
                  </a:lnTo>
                  <a:lnTo>
                    <a:pt x="666" y="38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7" y="39"/>
                  </a:lnTo>
                  <a:lnTo>
                    <a:pt x="667" y="39"/>
                  </a:lnTo>
                  <a:lnTo>
                    <a:pt x="667" y="38"/>
                  </a:lnTo>
                  <a:lnTo>
                    <a:pt x="669" y="38"/>
                  </a:lnTo>
                  <a:lnTo>
                    <a:pt x="669" y="38"/>
                  </a:lnTo>
                  <a:close/>
                  <a:moveTo>
                    <a:pt x="830" y="38"/>
                  </a:moveTo>
                  <a:lnTo>
                    <a:pt x="830" y="38"/>
                  </a:lnTo>
                  <a:lnTo>
                    <a:pt x="830" y="38"/>
                  </a:lnTo>
                  <a:lnTo>
                    <a:pt x="830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9"/>
                  </a:lnTo>
                  <a:lnTo>
                    <a:pt x="831" y="39"/>
                  </a:lnTo>
                  <a:lnTo>
                    <a:pt x="830" y="39"/>
                  </a:lnTo>
                  <a:lnTo>
                    <a:pt x="828" y="39"/>
                  </a:lnTo>
                  <a:lnTo>
                    <a:pt x="828" y="39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30" y="38"/>
                  </a:lnTo>
                  <a:lnTo>
                    <a:pt x="830" y="38"/>
                  </a:lnTo>
                  <a:close/>
                  <a:moveTo>
                    <a:pt x="670" y="36"/>
                  </a:move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6"/>
                  </a:lnTo>
                  <a:lnTo>
                    <a:pt x="670" y="36"/>
                  </a:lnTo>
                  <a:lnTo>
                    <a:pt x="670" y="36"/>
                  </a:lnTo>
                  <a:close/>
                  <a:moveTo>
                    <a:pt x="675" y="33"/>
                  </a:moveTo>
                  <a:lnTo>
                    <a:pt x="675" y="33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69" y="39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9" y="41"/>
                  </a:lnTo>
                  <a:lnTo>
                    <a:pt x="669" y="41"/>
                  </a:lnTo>
                  <a:lnTo>
                    <a:pt x="670" y="41"/>
                  </a:lnTo>
                  <a:lnTo>
                    <a:pt x="670" y="41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7" y="44"/>
                  </a:lnTo>
                  <a:lnTo>
                    <a:pt x="667" y="44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7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7" y="50"/>
                  </a:lnTo>
                  <a:lnTo>
                    <a:pt x="667" y="50"/>
                  </a:lnTo>
                  <a:lnTo>
                    <a:pt x="666" y="50"/>
                  </a:lnTo>
                  <a:lnTo>
                    <a:pt x="664" y="52"/>
                  </a:lnTo>
                  <a:lnTo>
                    <a:pt x="663" y="52"/>
                  </a:lnTo>
                  <a:lnTo>
                    <a:pt x="663" y="53"/>
                  </a:lnTo>
                  <a:lnTo>
                    <a:pt x="661" y="53"/>
                  </a:lnTo>
                  <a:lnTo>
                    <a:pt x="661" y="53"/>
                  </a:lnTo>
                  <a:lnTo>
                    <a:pt x="659" y="53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6" y="55"/>
                  </a:lnTo>
                  <a:lnTo>
                    <a:pt x="653" y="55"/>
                  </a:lnTo>
                  <a:lnTo>
                    <a:pt x="652" y="55"/>
                  </a:lnTo>
                  <a:lnTo>
                    <a:pt x="650" y="55"/>
                  </a:lnTo>
                  <a:lnTo>
                    <a:pt x="648" y="55"/>
                  </a:lnTo>
                  <a:lnTo>
                    <a:pt x="647" y="53"/>
                  </a:lnTo>
                  <a:lnTo>
                    <a:pt x="645" y="53"/>
                  </a:lnTo>
                  <a:lnTo>
                    <a:pt x="640" y="53"/>
                  </a:lnTo>
                  <a:lnTo>
                    <a:pt x="637" y="53"/>
                  </a:lnTo>
                  <a:lnTo>
                    <a:pt x="633" y="53"/>
                  </a:lnTo>
                  <a:lnTo>
                    <a:pt x="628" y="55"/>
                  </a:lnTo>
                  <a:lnTo>
                    <a:pt x="626" y="55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2" y="57"/>
                  </a:lnTo>
                  <a:lnTo>
                    <a:pt x="620" y="55"/>
                  </a:lnTo>
                  <a:lnTo>
                    <a:pt x="618" y="55"/>
                  </a:lnTo>
                  <a:lnTo>
                    <a:pt x="617" y="55"/>
                  </a:lnTo>
                  <a:lnTo>
                    <a:pt x="617" y="53"/>
                  </a:lnTo>
                  <a:lnTo>
                    <a:pt x="620" y="52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3" y="49"/>
                  </a:lnTo>
                  <a:lnTo>
                    <a:pt x="625" y="47"/>
                  </a:lnTo>
                  <a:lnTo>
                    <a:pt x="626" y="46"/>
                  </a:lnTo>
                  <a:lnTo>
                    <a:pt x="628" y="46"/>
                  </a:lnTo>
                  <a:lnTo>
                    <a:pt x="629" y="44"/>
                  </a:lnTo>
                  <a:lnTo>
                    <a:pt x="631" y="44"/>
                  </a:lnTo>
                  <a:lnTo>
                    <a:pt x="634" y="44"/>
                  </a:lnTo>
                  <a:lnTo>
                    <a:pt x="634" y="44"/>
                  </a:lnTo>
                  <a:lnTo>
                    <a:pt x="636" y="44"/>
                  </a:lnTo>
                  <a:lnTo>
                    <a:pt x="637" y="44"/>
                  </a:lnTo>
                  <a:lnTo>
                    <a:pt x="639" y="42"/>
                  </a:lnTo>
                  <a:lnTo>
                    <a:pt x="640" y="42"/>
                  </a:lnTo>
                  <a:lnTo>
                    <a:pt x="644" y="42"/>
                  </a:lnTo>
                  <a:lnTo>
                    <a:pt x="645" y="42"/>
                  </a:lnTo>
                  <a:lnTo>
                    <a:pt x="645" y="42"/>
                  </a:lnTo>
                  <a:lnTo>
                    <a:pt x="647" y="42"/>
                  </a:lnTo>
                  <a:lnTo>
                    <a:pt x="647" y="41"/>
                  </a:lnTo>
                  <a:lnTo>
                    <a:pt x="648" y="41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2" y="42"/>
                  </a:lnTo>
                  <a:lnTo>
                    <a:pt x="653" y="42"/>
                  </a:lnTo>
                  <a:lnTo>
                    <a:pt x="655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4"/>
                  </a:lnTo>
                  <a:lnTo>
                    <a:pt x="653" y="44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4"/>
                  </a:lnTo>
                  <a:lnTo>
                    <a:pt x="655" y="44"/>
                  </a:lnTo>
                  <a:lnTo>
                    <a:pt x="656" y="44"/>
                  </a:lnTo>
                  <a:lnTo>
                    <a:pt x="656" y="44"/>
                  </a:lnTo>
                  <a:lnTo>
                    <a:pt x="658" y="44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6" y="42"/>
                  </a:lnTo>
                  <a:lnTo>
                    <a:pt x="658" y="42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6" y="39"/>
                  </a:lnTo>
                  <a:lnTo>
                    <a:pt x="656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2" y="39"/>
                  </a:lnTo>
                  <a:lnTo>
                    <a:pt x="652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39"/>
                  </a:lnTo>
                  <a:lnTo>
                    <a:pt x="652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6" y="39"/>
                  </a:lnTo>
                  <a:lnTo>
                    <a:pt x="656" y="38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9" y="39"/>
                  </a:lnTo>
                  <a:lnTo>
                    <a:pt x="659" y="39"/>
                  </a:lnTo>
                  <a:lnTo>
                    <a:pt x="658" y="39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61" y="39"/>
                  </a:lnTo>
                  <a:lnTo>
                    <a:pt x="663" y="38"/>
                  </a:lnTo>
                  <a:lnTo>
                    <a:pt x="664" y="38"/>
                  </a:lnTo>
                  <a:lnTo>
                    <a:pt x="666" y="38"/>
                  </a:lnTo>
                  <a:lnTo>
                    <a:pt x="666" y="38"/>
                  </a:lnTo>
                  <a:lnTo>
                    <a:pt x="667" y="36"/>
                  </a:lnTo>
                  <a:lnTo>
                    <a:pt x="672" y="36"/>
                  </a:lnTo>
                  <a:lnTo>
                    <a:pt x="674" y="34"/>
                  </a:lnTo>
                  <a:lnTo>
                    <a:pt x="675" y="33"/>
                  </a:lnTo>
                  <a:lnTo>
                    <a:pt x="675" y="33"/>
                  </a:lnTo>
                  <a:close/>
                  <a:moveTo>
                    <a:pt x="175" y="31"/>
                  </a:moveTo>
                  <a:lnTo>
                    <a:pt x="177" y="33"/>
                  </a:lnTo>
                  <a:lnTo>
                    <a:pt x="177" y="34"/>
                  </a:lnTo>
                  <a:lnTo>
                    <a:pt x="178" y="34"/>
                  </a:lnTo>
                  <a:lnTo>
                    <a:pt x="178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72" y="34"/>
                  </a:lnTo>
                  <a:lnTo>
                    <a:pt x="172" y="34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5" y="33"/>
                  </a:lnTo>
                  <a:lnTo>
                    <a:pt x="175" y="33"/>
                  </a:lnTo>
                  <a:lnTo>
                    <a:pt x="175" y="31"/>
                  </a:lnTo>
                  <a:close/>
                  <a:moveTo>
                    <a:pt x="623" y="30"/>
                  </a:moveTo>
                  <a:lnTo>
                    <a:pt x="623" y="30"/>
                  </a:lnTo>
                  <a:lnTo>
                    <a:pt x="623" y="31"/>
                  </a:lnTo>
                  <a:lnTo>
                    <a:pt x="625" y="31"/>
                  </a:lnTo>
                  <a:lnTo>
                    <a:pt x="626" y="33"/>
                  </a:lnTo>
                  <a:lnTo>
                    <a:pt x="626" y="33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3" y="36"/>
                  </a:lnTo>
                  <a:lnTo>
                    <a:pt x="622" y="36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6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2" y="34"/>
                  </a:lnTo>
                  <a:lnTo>
                    <a:pt x="622" y="33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0"/>
                  </a:lnTo>
                  <a:close/>
                  <a:moveTo>
                    <a:pt x="611" y="27"/>
                  </a:moveTo>
                  <a:lnTo>
                    <a:pt x="611" y="27"/>
                  </a:lnTo>
                  <a:lnTo>
                    <a:pt x="611" y="27"/>
                  </a:lnTo>
                  <a:lnTo>
                    <a:pt x="611" y="28"/>
                  </a:lnTo>
                  <a:lnTo>
                    <a:pt x="612" y="28"/>
                  </a:lnTo>
                  <a:lnTo>
                    <a:pt x="612" y="28"/>
                  </a:lnTo>
                  <a:lnTo>
                    <a:pt x="612" y="27"/>
                  </a:lnTo>
                  <a:lnTo>
                    <a:pt x="612" y="27"/>
                  </a:lnTo>
                  <a:lnTo>
                    <a:pt x="611" y="27"/>
                  </a:lnTo>
                  <a:close/>
                  <a:moveTo>
                    <a:pt x="715" y="23"/>
                  </a:moveTo>
                  <a:lnTo>
                    <a:pt x="715" y="23"/>
                  </a:lnTo>
                  <a:lnTo>
                    <a:pt x="715" y="23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7"/>
                  </a:lnTo>
                  <a:lnTo>
                    <a:pt x="713" y="30"/>
                  </a:lnTo>
                  <a:lnTo>
                    <a:pt x="713" y="31"/>
                  </a:lnTo>
                  <a:lnTo>
                    <a:pt x="711" y="31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6"/>
                  </a:lnTo>
                  <a:lnTo>
                    <a:pt x="711" y="38"/>
                  </a:lnTo>
                  <a:lnTo>
                    <a:pt x="710" y="39"/>
                  </a:lnTo>
                  <a:lnTo>
                    <a:pt x="710" y="41"/>
                  </a:lnTo>
                  <a:lnTo>
                    <a:pt x="710" y="44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4"/>
                  </a:lnTo>
                  <a:lnTo>
                    <a:pt x="710" y="42"/>
                  </a:lnTo>
                  <a:lnTo>
                    <a:pt x="708" y="41"/>
                  </a:lnTo>
                  <a:lnTo>
                    <a:pt x="708" y="41"/>
                  </a:lnTo>
                  <a:lnTo>
                    <a:pt x="708" y="39"/>
                  </a:lnTo>
                  <a:lnTo>
                    <a:pt x="710" y="38"/>
                  </a:lnTo>
                  <a:lnTo>
                    <a:pt x="710" y="34"/>
                  </a:lnTo>
                  <a:lnTo>
                    <a:pt x="710" y="34"/>
                  </a:lnTo>
                  <a:lnTo>
                    <a:pt x="708" y="31"/>
                  </a:lnTo>
                  <a:lnTo>
                    <a:pt x="710" y="28"/>
                  </a:lnTo>
                  <a:lnTo>
                    <a:pt x="710" y="25"/>
                  </a:lnTo>
                  <a:lnTo>
                    <a:pt x="710" y="23"/>
                  </a:lnTo>
                  <a:lnTo>
                    <a:pt x="711" y="23"/>
                  </a:lnTo>
                  <a:lnTo>
                    <a:pt x="711" y="25"/>
                  </a:lnTo>
                  <a:lnTo>
                    <a:pt x="711" y="25"/>
                  </a:lnTo>
                  <a:lnTo>
                    <a:pt x="711" y="27"/>
                  </a:lnTo>
                  <a:lnTo>
                    <a:pt x="711" y="25"/>
                  </a:lnTo>
                  <a:lnTo>
                    <a:pt x="713" y="23"/>
                  </a:lnTo>
                  <a:lnTo>
                    <a:pt x="713" y="23"/>
                  </a:lnTo>
                  <a:lnTo>
                    <a:pt x="715" y="23"/>
                  </a:lnTo>
                  <a:close/>
                  <a:moveTo>
                    <a:pt x="527" y="22"/>
                  </a:moveTo>
                  <a:lnTo>
                    <a:pt x="527" y="22"/>
                  </a:lnTo>
                  <a:lnTo>
                    <a:pt x="527" y="22"/>
                  </a:lnTo>
                  <a:lnTo>
                    <a:pt x="527" y="23"/>
                  </a:lnTo>
                  <a:lnTo>
                    <a:pt x="527" y="23"/>
                  </a:lnTo>
                  <a:lnTo>
                    <a:pt x="529" y="22"/>
                  </a:lnTo>
                  <a:lnTo>
                    <a:pt x="529" y="22"/>
                  </a:lnTo>
                  <a:lnTo>
                    <a:pt x="527" y="22"/>
                  </a:lnTo>
                  <a:lnTo>
                    <a:pt x="527" y="22"/>
                  </a:lnTo>
                  <a:close/>
                  <a:moveTo>
                    <a:pt x="513" y="19"/>
                  </a:moveTo>
                  <a:lnTo>
                    <a:pt x="511" y="19"/>
                  </a:lnTo>
                  <a:lnTo>
                    <a:pt x="511" y="20"/>
                  </a:lnTo>
                  <a:lnTo>
                    <a:pt x="511" y="2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10" y="23"/>
                  </a:lnTo>
                  <a:lnTo>
                    <a:pt x="508" y="23"/>
                  </a:lnTo>
                  <a:lnTo>
                    <a:pt x="508" y="25"/>
                  </a:lnTo>
                  <a:lnTo>
                    <a:pt x="508" y="25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3" y="23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1" y="22"/>
                  </a:lnTo>
                  <a:lnTo>
                    <a:pt x="511" y="22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13" y="19"/>
                  </a:lnTo>
                  <a:close/>
                  <a:moveTo>
                    <a:pt x="3685" y="19"/>
                  </a:moveTo>
                  <a:lnTo>
                    <a:pt x="3687" y="19"/>
                  </a:lnTo>
                  <a:lnTo>
                    <a:pt x="3690" y="20"/>
                  </a:lnTo>
                  <a:lnTo>
                    <a:pt x="3690" y="22"/>
                  </a:lnTo>
                  <a:lnTo>
                    <a:pt x="3690" y="23"/>
                  </a:lnTo>
                  <a:lnTo>
                    <a:pt x="3690" y="25"/>
                  </a:lnTo>
                  <a:lnTo>
                    <a:pt x="3689" y="30"/>
                  </a:lnTo>
                  <a:lnTo>
                    <a:pt x="3685" y="31"/>
                  </a:lnTo>
                  <a:lnTo>
                    <a:pt x="3684" y="33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1" y="30"/>
                  </a:lnTo>
                  <a:lnTo>
                    <a:pt x="3681" y="28"/>
                  </a:lnTo>
                  <a:lnTo>
                    <a:pt x="3681" y="27"/>
                  </a:lnTo>
                  <a:lnTo>
                    <a:pt x="3681" y="25"/>
                  </a:lnTo>
                  <a:lnTo>
                    <a:pt x="3679" y="23"/>
                  </a:lnTo>
                  <a:lnTo>
                    <a:pt x="3679" y="22"/>
                  </a:lnTo>
                  <a:lnTo>
                    <a:pt x="3679" y="20"/>
                  </a:lnTo>
                  <a:lnTo>
                    <a:pt x="3681" y="19"/>
                  </a:lnTo>
                  <a:lnTo>
                    <a:pt x="3682" y="19"/>
                  </a:lnTo>
                  <a:lnTo>
                    <a:pt x="3685" y="19"/>
                  </a:lnTo>
                  <a:close/>
                  <a:moveTo>
                    <a:pt x="514" y="17"/>
                  </a:moveTo>
                  <a:lnTo>
                    <a:pt x="514" y="17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6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close/>
                  <a:moveTo>
                    <a:pt x="588" y="16"/>
                  </a:move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8" y="16"/>
                  </a:lnTo>
                  <a:close/>
                  <a:moveTo>
                    <a:pt x="790" y="11"/>
                  </a:moveTo>
                  <a:lnTo>
                    <a:pt x="792" y="12"/>
                  </a:lnTo>
                  <a:lnTo>
                    <a:pt x="793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4"/>
                  </a:lnTo>
                  <a:lnTo>
                    <a:pt x="795" y="14"/>
                  </a:lnTo>
                  <a:lnTo>
                    <a:pt x="793" y="14"/>
                  </a:lnTo>
                  <a:lnTo>
                    <a:pt x="790" y="12"/>
                  </a:lnTo>
                  <a:lnTo>
                    <a:pt x="790" y="11"/>
                  </a:lnTo>
                  <a:lnTo>
                    <a:pt x="790" y="11"/>
                  </a:lnTo>
                  <a:close/>
                  <a:moveTo>
                    <a:pt x="535" y="11"/>
                  </a:moveTo>
                  <a:lnTo>
                    <a:pt x="533" y="11"/>
                  </a:lnTo>
                  <a:lnTo>
                    <a:pt x="533" y="12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5" y="12"/>
                  </a:lnTo>
                  <a:lnTo>
                    <a:pt x="535" y="12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5" y="11"/>
                  </a:lnTo>
                  <a:close/>
                  <a:moveTo>
                    <a:pt x="549" y="9"/>
                  </a:moveTo>
                  <a:lnTo>
                    <a:pt x="549" y="9"/>
                  </a:lnTo>
                  <a:lnTo>
                    <a:pt x="549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9"/>
                  </a:lnTo>
                  <a:lnTo>
                    <a:pt x="551" y="9"/>
                  </a:lnTo>
                  <a:lnTo>
                    <a:pt x="549" y="9"/>
                  </a:lnTo>
                  <a:close/>
                  <a:moveTo>
                    <a:pt x="573" y="6"/>
                  </a:moveTo>
                  <a:lnTo>
                    <a:pt x="573" y="6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9"/>
                  </a:lnTo>
                  <a:lnTo>
                    <a:pt x="571" y="9"/>
                  </a:lnTo>
                  <a:lnTo>
                    <a:pt x="571" y="9"/>
                  </a:lnTo>
                  <a:lnTo>
                    <a:pt x="574" y="9"/>
                  </a:lnTo>
                  <a:lnTo>
                    <a:pt x="576" y="11"/>
                  </a:lnTo>
                  <a:lnTo>
                    <a:pt x="577" y="11"/>
                  </a:lnTo>
                  <a:lnTo>
                    <a:pt x="579" y="12"/>
                  </a:lnTo>
                  <a:lnTo>
                    <a:pt x="581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4" y="14"/>
                  </a:lnTo>
                  <a:lnTo>
                    <a:pt x="584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8" y="14"/>
                  </a:lnTo>
                  <a:lnTo>
                    <a:pt x="588" y="14"/>
                  </a:lnTo>
                  <a:lnTo>
                    <a:pt x="590" y="12"/>
                  </a:lnTo>
                  <a:lnTo>
                    <a:pt x="592" y="11"/>
                  </a:lnTo>
                  <a:lnTo>
                    <a:pt x="592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6"/>
                  </a:lnTo>
                  <a:lnTo>
                    <a:pt x="585" y="6"/>
                  </a:lnTo>
                  <a:lnTo>
                    <a:pt x="585" y="8"/>
                  </a:lnTo>
                  <a:lnTo>
                    <a:pt x="584" y="8"/>
                  </a:lnTo>
                  <a:lnTo>
                    <a:pt x="584" y="9"/>
                  </a:lnTo>
                  <a:lnTo>
                    <a:pt x="582" y="9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1" y="8"/>
                  </a:lnTo>
                  <a:lnTo>
                    <a:pt x="581" y="6"/>
                  </a:lnTo>
                  <a:lnTo>
                    <a:pt x="581" y="6"/>
                  </a:lnTo>
                  <a:lnTo>
                    <a:pt x="579" y="6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8"/>
                  </a:lnTo>
                  <a:lnTo>
                    <a:pt x="574" y="8"/>
                  </a:lnTo>
                  <a:lnTo>
                    <a:pt x="573" y="8"/>
                  </a:lnTo>
                  <a:lnTo>
                    <a:pt x="574" y="6"/>
                  </a:lnTo>
                  <a:lnTo>
                    <a:pt x="573" y="6"/>
                  </a:lnTo>
                  <a:close/>
                  <a:moveTo>
                    <a:pt x="566" y="6"/>
                  </a:moveTo>
                  <a:lnTo>
                    <a:pt x="565" y="6"/>
                  </a:lnTo>
                  <a:lnTo>
                    <a:pt x="565" y="8"/>
                  </a:lnTo>
                  <a:lnTo>
                    <a:pt x="565" y="8"/>
                  </a:lnTo>
                  <a:lnTo>
                    <a:pt x="563" y="8"/>
                  </a:lnTo>
                  <a:lnTo>
                    <a:pt x="565" y="8"/>
                  </a:lnTo>
                  <a:lnTo>
                    <a:pt x="565" y="9"/>
                  </a:lnTo>
                  <a:lnTo>
                    <a:pt x="566" y="9"/>
                  </a:lnTo>
                  <a:lnTo>
                    <a:pt x="566" y="8"/>
                  </a:lnTo>
                  <a:lnTo>
                    <a:pt x="566" y="8"/>
                  </a:lnTo>
                  <a:lnTo>
                    <a:pt x="566" y="6"/>
                  </a:lnTo>
                  <a:lnTo>
                    <a:pt x="566" y="6"/>
                  </a:lnTo>
                  <a:close/>
                  <a:moveTo>
                    <a:pt x="817" y="5"/>
                  </a:moveTo>
                  <a:lnTo>
                    <a:pt x="817" y="5"/>
                  </a:lnTo>
                  <a:lnTo>
                    <a:pt x="817" y="5"/>
                  </a:lnTo>
                  <a:lnTo>
                    <a:pt x="817" y="6"/>
                  </a:lnTo>
                  <a:lnTo>
                    <a:pt x="817" y="6"/>
                  </a:lnTo>
                  <a:lnTo>
                    <a:pt x="817" y="8"/>
                  </a:lnTo>
                  <a:lnTo>
                    <a:pt x="817" y="8"/>
                  </a:lnTo>
                  <a:lnTo>
                    <a:pt x="816" y="8"/>
                  </a:lnTo>
                  <a:lnTo>
                    <a:pt x="816" y="9"/>
                  </a:lnTo>
                  <a:lnTo>
                    <a:pt x="814" y="9"/>
                  </a:lnTo>
                  <a:lnTo>
                    <a:pt x="814" y="9"/>
                  </a:lnTo>
                  <a:lnTo>
                    <a:pt x="816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close/>
                  <a:moveTo>
                    <a:pt x="562" y="5"/>
                  </a:moveTo>
                  <a:lnTo>
                    <a:pt x="560" y="5"/>
                  </a:lnTo>
                  <a:lnTo>
                    <a:pt x="562" y="5"/>
                  </a:lnTo>
                  <a:lnTo>
                    <a:pt x="562" y="5"/>
                  </a:lnTo>
                  <a:lnTo>
                    <a:pt x="560" y="6"/>
                  </a:lnTo>
                  <a:lnTo>
                    <a:pt x="560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8"/>
                  </a:lnTo>
                  <a:lnTo>
                    <a:pt x="560" y="8"/>
                  </a:lnTo>
                  <a:lnTo>
                    <a:pt x="562" y="8"/>
                  </a:lnTo>
                  <a:lnTo>
                    <a:pt x="563" y="8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5"/>
                  </a:lnTo>
                  <a:lnTo>
                    <a:pt x="562" y="5"/>
                  </a:lnTo>
                  <a:lnTo>
                    <a:pt x="562" y="5"/>
                  </a:lnTo>
                  <a:close/>
                  <a:moveTo>
                    <a:pt x="2265" y="1"/>
                  </a:moveTo>
                  <a:lnTo>
                    <a:pt x="2265" y="1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8" y="3"/>
                  </a:lnTo>
                  <a:lnTo>
                    <a:pt x="2269" y="3"/>
                  </a:lnTo>
                  <a:lnTo>
                    <a:pt x="2271" y="5"/>
                  </a:lnTo>
                  <a:lnTo>
                    <a:pt x="2271" y="5"/>
                  </a:lnTo>
                  <a:lnTo>
                    <a:pt x="2269" y="5"/>
                  </a:lnTo>
                  <a:lnTo>
                    <a:pt x="2269" y="5"/>
                  </a:lnTo>
                  <a:lnTo>
                    <a:pt x="2268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71" y="6"/>
                  </a:lnTo>
                  <a:lnTo>
                    <a:pt x="2271" y="3"/>
                  </a:lnTo>
                  <a:lnTo>
                    <a:pt x="2273" y="3"/>
                  </a:lnTo>
                  <a:lnTo>
                    <a:pt x="2273" y="3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6"/>
                  </a:lnTo>
                  <a:lnTo>
                    <a:pt x="2273" y="6"/>
                  </a:lnTo>
                  <a:lnTo>
                    <a:pt x="2274" y="6"/>
                  </a:lnTo>
                  <a:lnTo>
                    <a:pt x="2274" y="8"/>
                  </a:lnTo>
                  <a:lnTo>
                    <a:pt x="2274" y="9"/>
                  </a:lnTo>
                  <a:lnTo>
                    <a:pt x="2276" y="11"/>
                  </a:lnTo>
                  <a:lnTo>
                    <a:pt x="2277" y="12"/>
                  </a:lnTo>
                  <a:lnTo>
                    <a:pt x="2279" y="16"/>
                  </a:lnTo>
                  <a:lnTo>
                    <a:pt x="2280" y="17"/>
                  </a:lnTo>
                  <a:lnTo>
                    <a:pt x="2284" y="19"/>
                  </a:lnTo>
                  <a:lnTo>
                    <a:pt x="2284" y="19"/>
                  </a:lnTo>
                  <a:lnTo>
                    <a:pt x="2282" y="20"/>
                  </a:lnTo>
                  <a:lnTo>
                    <a:pt x="2280" y="19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6"/>
                  </a:lnTo>
                  <a:lnTo>
                    <a:pt x="2277" y="14"/>
                  </a:lnTo>
                  <a:lnTo>
                    <a:pt x="2277" y="14"/>
                  </a:lnTo>
                  <a:lnTo>
                    <a:pt x="2277" y="12"/>
                  </a:lnTo>
                  <a:lnTo>
                    <a:pt x="2276" y="12"/>
                  </a:lnTo>
                  <a:lnTo>
                    <a:pt x="2274" y="11"/>
                  </a:lnTo>
                  <a:lnTo>
                    <a:pt x="2273" y="11"/>
                  </a:lnTo>
                  <a:lnTo>
                    <a:pt x="2273" y="11"/>
                  </a:lnTo>
                  <a:lnTo>
                    <a:pt x="2273" y="9"/>
                  </a:lnTo>
                  <a:lnTo>
                    <a:pt x="2273" y="9"/>
                  </a:lnTo>
                  <a:lnTo>
                    <a:pt x="2271" y="9"/>
                  </a:lnTo>
                  <a:lnTo>
                    <a:pt x="2269" y="11"/>
                  </a:lnTo>
                  <a:lnTo>
                    <a:pt x="2269" y="9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6"/>
                  </a:lnTo>
                  <a:lnTo>
                    <a:pt x="2268" y="6"/>
                  </a:lnTo>
                  <a:lnTo>
                    <a:pt x="2266" y="6"/>
                  </a:lnTo>
                  <a:lnTo>
                    <a:pt x="2266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3" y="5"/>
                  </a:lnTo>
                  <a:lnTo>
                    <a:pt x="2261" y="5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58" y="5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1"/>
                  </a:lnTo>
                  <a:lnTo>
                    <a:pt x="2260" y="3"/>
                  </a:lnTo>
                  <a:lnTo>
                    <a:pt x="2261" y="3"/>
                  </a:lnTo>
                  <a:lnTo>
                    <a:pt x="2263" y="3"/>
                  </a:lnTo>
                  <a:lnTo>
                    <a:pt x="2263" y="5"/>
                  </a:lnTo>
                  <a:lnTo>
                    <a:pt x="2263" y="5"/>
                  </a:lnTo>
                  <a:lnTo>
                    <a:pt x="2263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1"/>
                  </a:lnTo>
                  <a:lnTo>
                    <a:pt x="2265" y="1"/>
                  </a:lnTo>
                  <a:close/>
                  <a:moveTo>
                    <a:pt x="555" y="1"/>
                  </a:moveTo>
                  <a:lnTo>
                    <a:pt x="555" y="1"/>
                  </a:lnTo>
                  <a:lnTo>
                    <a:pt x="555" y="1"/>
                  </a:lnTo>
                  <a:lnTo>
                    <a:pt x="555" y="3"/>
                  </a:lnTo>
                  <a:lnTo>
                    <a:pt x="557" y="5"/>
                  </a:lnTo>
                  <a:lnTo>
                    <a:pt x="557" y="5"/>
                  </a:lnTo>
                  <a:lnTo>
                    <a:pt x="558" y="5"/>
                  </a:lnTo>
                  <a:lnTo>
                    <a:pt x="558" y="5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60" y="3"/>
                  </a:lnTo>
                  <a:lnTo>
                    <a:pt x="558" y="1"/>
                  </a:lnTo>
                  <a:lnTo>
                    <a:pt x="558" y="1"/>
                  </a:lnTo>
                  <a:lnTo>
                    <a:pt x="557" y="1"/>
                  </a:lnTo>
                  <a:lnTo>
                    <a:pt x="555" y="1"/>
                  </a:lnTo>
                  <a:close/>
                  <a:moveTo>
                    <a:pt x="554" y="0"/>
                  </a:moveTo>
                  <a:lnTo>
                    <a:pt x="554" y="0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4" y="1"/>
                  </a:lnTo>
                  <a:lnTo>
                    <a:pt x="554" y="0"/>
                  </a:lnTo>
                  <a:close/>
                  <a:moveTo>
                    <a:pt x="620" y="0"/>
                  </a:moveTo>
                  <a:lnTo>
                    <a:pt x="622" y="1"/>
                  </a:lnTo>
                  <a:lnTo>
                    <a:pt x="623" y="1"/>
                  </a:lnTo>
                  <a:lnTo>
                    <a:pt x="622" y="3"/>
                  </a:lnTo>
                  <a:lnTo>
                    <a:pt x="620" y="3"/>
                  </a:lnTo>
                  <a:lnTo>
                    <a:pt x="617" y="3"/>
                  </a:lnTo>
                  <a:lnTo>
                    <a:pt x="617" y="3"/>
                  </a:lnTo>
                  <a:lnTo>
                    <a:pt x="615" y="3"/>
                  </a:lnTo>
                  <a:lnTo>
                    <a:pt x="614" y="3"/>
                  </a:lnTo>
                  <a:lnTo>
                    <a:pt x="614" y="3"/>
                  </a:lnTo>
                  <a:lnTo>
                    <a:pt x="614" y="1"/>
                  </a:lnTo>
                  <a:lnTo>
                    <a:pt x="614" y="1"/>
                  </a:lnTo>
                  <a:lnTo>
                    <a:pt x="611" y="3"/>
                  </a:lnTo>
                  <a:lnTo>
                    <a:pt x="607" y="1"/>
                  </a:lnTo>
                  <a:lnTo>
                    <a:pt x="609" y="1"/>
                  </a:lnTo>
                  <a:lnTo>
                    <a:pt x="609" y="1"/>
                  </a:lnTo>
                  <a:lnTo>
                    <a:pt x="611" y="1"/>
                  </a:lnTo>
                  <a:lnTo>
                    <a:pt x="611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0"/>
                  </a:lnTo>
                  <a:lnTo>
                    <a:pt x="614" y="0"/>
                  </a:lnTo>
                  <a:lnTo>
                    <a:pt x="617" y="0"/>
                  </a:lnTo>
                  <a:lnTo>
                    <a:pt x="617" y="0"/>
                  </a:lnTo>
                  <a:lnTo>
                    <a:pt x="620" y="0"/>
                  </a:lnTo>
                  <a:close/>
                  <a:moveTo>
                    <a:pt x="418" y="0"/>
                  </a:moveTo>
                  <a:lnTo>
                    <a:pt x="418" y="0"/>
                  </a:lnTo>
                  <a:lnTo>
                    <a:pt x="418" y="0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3"/>
                  </a:lnTo>
                  <a:lnTo>
                    <a:pt x="420" y="3"/>
                  </a:lnTo>
                  <a:lnTo>
                    <a:pt x="418" y="3"/>
                  </a:lnTo>
                  <a:lnTo>
                    <a:pt x="418" y="5"/>
                  </a:lnTo>
                  <a:lnTo>
                    <a:pt x="417" y="5"/>
                  </a:lnTo>
                  <a:lnTo>
                    <a:pt x="417" y="3"/>
                  </a:lnTo>
                  <a:lnTo>
                    <a:pt x="415" y="3"/>
                  </a:lnTo>
                  <a:lnTo>
                    <a:pt x="415" y="1"/>
                  </a:lnTo>
                  <a:lnTo>
                    <a:pt x="415" y="1"/>
                  </a:lnTo>
                  <a:lnTo>
                    <a:pt x="417" y="0"/>
                  </a:lnTo>
                  <a:lnTo>
                    <a:pt x="4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6" name="Freeform 353">
              <a:extLst>
                <a:ext uri="{FF2B5EF4-FFF2-40B4-BE49-F238E27FC236}">
                  <a16:creationId xmlns:a16="http://schemas.microsoft.com/office/drawing/2014/main" id="{8959BF5B-6742-2CFF-AF4D-B9129ECAD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552" y="2920870"/>
              <a:ext cx="6718967" cy="257297"/>
            </a:xfrm>
            <a:custGeom>
              <a:avLst/>
              <a:gdLst>
                <a:gd name="T0" fmla="*/ 527 w 3447"/>
                <a:gd name="T1" fmla="*/ 49 h 132"/>
                <a:gd name="T2" fmla="*/ 293 w 3447"/>
                <a:gd name="T3" fmla="*/ 74 h 132"/>
                <a:gd name="T4" fmla="*/ 284 w 3447"/>
                <a:gd name="T5" fmla="*/ 77 h 132"/>
                <a:gd name="T6" fmla="*/ 292 w 3447"/>
                <a:gd name="T7" fmla="*/ 60 h 132"/>
                <a:gd name="T8" fmla="*/ 2618 w 3447"/>
                <a:gd name="T9" fmla="*/ 58 h 132"/>
                <a:gd name="T10" fmla="*/ 2610 w 3447"/>
                <a:gd name="T11" fmla="*/ 87 h 132"/>
                <a:gd name="T12" fmla="*/ 2596 w 3447"/>
                <a:gd name="T13" fmla="*/ 61 h 132"/>
                <a:gd name="T14" fmla="*/ 2586 w 3447"/>
                <a:gd name="T15" fmla="*/ 83 h 132"/>
                <a:gd name="T16" fmla="*/ 2602 w 3447"/>
                <a:gd name="T17" fmla="*/ 61 h 132"/>
                <a:gd name="T18" fmla="*/ 2622 w 3447"/>
                <a:gd name="T19" fmla="*/ 49 h 132"/>
                <a:gd name="T20" fmla="*/ 2849 w 3447"/>
                <a:gd name="T21" fmla="*/ 44 h 132"/>
                <a:gd name="T22" fmla="*/ 2886 w 3447"/>
                <a:gd name="T23" fmla="*/ 41 h 132"/>
                <a:gd name="T24" fmla="*/ 2862 w 3447"/>
                <a:gd name="T25" fmla="*/ 46 h 132"/>
                <a:gd name="T26" fmla="*/ 2829 w 3447"/>
                <a:gd name="T27" fmla="*/ 47 h 132"/>
                <a:gd name="T28" fmla="*/ 2813 w 3447"/>
                <a:gd name="T29" fmla="*/ 72 h 132"/>
                <a:gd name="T30" fmla="*/ 2821 w 3447"/>
                <a:gd name="T31" fmla="*/ 44 h 132"/>
                <a:gd name="T32" fmla="*/ 648 w 3447"/>
                <a:gd name="T33" fmla="*/ 38 h 132"/>
                <a:gd name="T34" fmla="*/ 437 w 3447"/>
                <a:gd name="T35" fmla="*/ 36 h 132"/>
                <a:gd name="T36" fmla="*/ 462 w 3447"/>
                <a:gd name="T37" fmla="*/ 35 h 132"/>
                <a:gd name="T38" fmla="*/ 628 w 3447"/>
                <a:gd name="T39" fmla="*/ 30 h 132"/>
                <a:gd name="T40" fmla="*/ 637 w 3447"/>
                <a:gd name="T41" fmla="*/ 35 h 132"/>
                <a:gd name="T42" fmla="*/ 1872 w 3447"/>
                <a:gd name="T43" fmla="*/ 25 h 132"/>
                <a:gd name="T44" fmla="*/ 2244 w 3447"/>
                <a:gd name="T45" fmla="*/ 28 h 132"/>
                <a:gd name="T46" fmla="*/ 2252 w 3447"/>
                <a:gd name="T47" fmla="*/ 22 h 132"/>
                <a:gd name="T48" fmla="*/ 207 w 3447"/>
                <a:gd name="T49" fmla="*/ 24 h 132"/>
                <a:gd name="T50" fmla="*/ 180 w 3447"/>
                <a:gd name="T51" fmla="*/ 27 h 132"/>
                <a:gd name="T52" fmla="*/ 372 w 3447"/>
                <a:gd name="T53" fmla="*/ 19 h 132"/>
                <a:gd name="T54" fmla="*/ 454 w 3447"/>
                <a:gd name="T55" fmla="*/ 22 h 132"/>
                <a:gd name="T56" fmla="*/ 265 w 3447"/>
                <a:gd name="T57" fmla="*/ 24 h 132"/>
                <a:gd name="T58" fmla="*/ 262 w 3447"/>
                <a:gd name="T59" fmla="*/ 24 h 132"/>
                <a:gd name="T60" fmla="*/ 371 w 3447"/>
                <a:gd name="T61" fmla="*/ 17 h 132"/>
                <a:gd name="T62" fmla="*/ 60 w 3447"/>
                <a:gd name="T63" fmla="*/ 14 h 132"/>
                <a:gd name="T64" fmla="*/ 926 w 3447"/>
                <a:gd name="T65" fmla="*/ 14 h 132"/>
                <a:gd name="T66" fmla="*/ 667 w 3447"/>
                <a:gd name="T67" fmla="*/ 8 h 132"/>
                <a:gd name="T68" fmla="*/ 661 w 3447"/>
                <a:gd name="T69" fmla="*/ 11 h 132"/>
                <a:gd name="T70" fmla="*/ 659 w 3447"/>
                <a:gd name="T71" fmla="*/ 6 h 132"/>
                <a:gd name="T72" fmla="*/ 590 w 3447"/>
                <a:gd name="T73" fmla="*/ 3 h 132"/>
                <a:gd name="T74" fmla="*/ 588 w 3447"/>
                <a:gd name="T75" fmla="*/ 6 h 132"/>
                <a:gd name="T76" fmla="*/ 401 w 3447"/>
                <a:gd name="T77" fmla="*/ 8 h 132"/>
                <a:gd name="T78" fmla="*/ 397 w 3447"/>
                <a:gd name="T79" fmla="*/ 8 h 132"/>
                <a:gd name="T80" fmla="*/ 437 w 3447"/>
                <a:gd name="T81" fmla="*/ 5 h 132"/>
                <a:gd name="T82" fmla="*/ 497 w 3447"/>
                <a:gd name="T83" fmla="*/ 8 h 132"/>
                <a:gd name="T84" fmla="*/ 519 w 3447"/>
                <a:gd name="T85" fmla="*/ 35 h 132"/>
                <a:gd name="T86" fmla="*/ 528 w 3447"/>
                <a:gd name="T87" fmla="*/ 49 h 132"/>
                <a:gd name="T88" fmla="*/ 565 w 3447"/>
                <a:gd name="T89" fmla="*/ 57 h 132"/>
                <a:gd name="T90" fmla="*/ 585 w 3447"/>
                <a:gd name="T91" fmla="*/ 68 h 132"/>
                <a:gd name="T92" fmla="*/ 588 w 3447"/>
                <a:gd name="T93" fmla="*/ 77 h 132"/>
                <a:gd name="T94" fmla="*/ 572 w 3447"/>
                <a:gd name="T95" fmla="*/ 74 h 132"/>
                <a:gd name="T96" fmla="*/ 566 w 3447"/>
                <a:gd name="T97" fmla="*/ 83 h 132"/>
                <a:gd name="T98" fmla="*/ 539 w 3447"/>
                <a:gd name="T99" fmla="*/ 93 h 132"/>
                <a:gd name="T100" fmla="*/ 538 w 3447"/>
                <a:gd name="T101" fmla="*/ 72 h 132"/>
                <a:gd name="T102" fmla="*/ 516 w 3447"/>
                <a:gd name="T103" fmla="*/ 66 h 132"/>
                <a:gd name="T104" fmla="*/ 503 w 3447"/>
                <a:gd name="T105" fmla="*/ 74 h 132"/>
                <a:gd name="T106" fmla="*/ 492 w 3447"/>
                <a:gd name="T107" fmla="*/ 128 h 132"/>
                <a:gd name="T108" fmla="*/ 475 w 3447"/>
                <a:gd name="T109" fmla="*/ 99 h 132"/>
                <a:gd name="T110" fmla="*/ 476 w 3447"/>
                <a:gd name="T111" fmla="*/ 74 h 132"/>
                <a:gd name="T112" fmla="*/ 492 w 3447"/>
                <a:gd name="T113" fmla="*/ 60 h 132"/>
                <a:gd name="T114" fmla="*/ 530 w 3447"/>
                <a:gd name="T115" fmla="*/ 57 h 132"/>
                <a:gd name="T116" fmla="*/ 514 w 3447"/>
                <a:gd name="T117" fmla="*/ 41 h 132"/>
                <a:gd name="T118" fmla="*/ 465 w 3447"/>
                <a:gd name="T119" fmla="*/ 41 h 132"/>
                <a:gd name="T120" fmla="*/ 431 w 3447"/>
                <a:gd name="T121" fmla="*/ 43 h 132"/>
                <a:gd name="T122" fmla="*/ 453 w 3447"/>
                <a:gd name="T123" fmla="*/ 16 h 132"/>
                <a:gd name="T124" fmla="*/ 464 w 3447"/>
                <a:gd name="T125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47" h="132">
                  <a:moveTo>
                    <a:pt x="2924" y="47"/>
                  </a:moveTo>
                  <a:lnTo>
                    <a:pt x="2925" y="47"/>
                  </a:lnTo>
                  <a:lnTo>
                    <a:pt x="2927" y="49"/>
                  </a:lnTo>
                  <a:lnTo>
                    <a:pt x="2928" y="49"/>
                  </a:lnTo>
                  <a:lnTo>
                    <a:pt x="2928" y="50"/>
                  </a:lnTo>
                  <a:lnTo>
                    <a:pt x="2930" y="52"/>
                  </a:lnTo>
                  <a:lnTo>
                    <a:pt x="2930" y="54"/>
                  </a:lnTo>
                  <a:lnTo>
                    <a:pt x="2930" y="57"/>
                  </a:lnTo>
                  <a:lnTo>
                    <a:pt x="2931" y="60"/>
                  </a:lnTo>
                  <a:lnTo>
                    <a:pt x="2925" y="58"/>
                  </a:lnTo>
                  <a:lnTo>
                    <a:pt x="2922" y="57"/>
                  </a:lnTo>
                  <a:lnTo>
                    <a:pt x="2920" y="55"/>
                  </a:lnTo>
                  <a:lnTo>
                    <a:pt x="2920" y="52"/>
                  </a:lnTo>
                  <a:lnTo>
                    <a:pt x="2920" y="50"/>
                  </a:lnTo>
                  <a:lnTo>
                    <a:pt x="2920" y="50"/>
                  </a:lnTo>
                  <a:lnTo>
                    <a:pt x="2920" y="49"/>
                  </a:lnTo>
                  <a:lnTo>
                    <a:pt x="2922" y="47"/>
                  </a:lnTo>
                  <a:lnTo>
                    <a:pt x="2924" y="47"/>
                  </a:lnTo>
                  <a:close/>
                  <a:moveTo>
                    <a:pt x="1839" y="46"/>
                  </a:moveTo>
                  <a:lnTo>
                    <a:pt x="1842" y="47"/>
                  </a:lnTo>
                  <a:lnTo>
                    <a:pt x="1843" y="47"/>
                  </a:lnTo>
                  <a:lnTo>
                    <a:pt x="1843" y="49"/>
                  </a:lnTo>
                  <a:lnTo>
                    <a:pt x="1843" y="49"/>
                  </a:lnTo>
                  <a:lnTo>
                    <a:pt x="1840" y="49"/>
                  </a:lnTo>
                  <a:lnTo>
                    <a:pt x="1837" y="49"/>
                  </a:lnTo>
                  <a:lnTo>
                    <a:pt x="1836" y="49"/>
                  </a:lnTo>
                  <a:lnTo>
                    <a:pt x="1832" y="52"/>
                  </a:lnTo>
                  <a:lnTo>
                    <a:pt x="1832" y="52"/>
                  </a:lnTo>
                  <a:lnTo>
                    <a:pt x="1832" y="50"/>
                  </a:lnTo>
                  <a:lnTo>
                    <a:pt x="1836" y="47"/>
                  </a:lnTo>
                  <a:lnTo>
                    <a:pt x="1839" y="46"/>
                  </a:lnTo>
                  <a:close/>
                  <a:moveTo>
                    <a:pt x="527" y="46"/>
                  </a:moveTo>
                  <a:lnTo>
                    <a:pt x="527" y="46"/>
                  </a:lnTo>
                  <a:lnTo>
                    <a:pt x="525" y="47"/>
                  </a:lnTo>
                  <a:lnTo>
                    <a:pt x="527" y="47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7"/>
                  </a:lnTo>
                  <a:lnTo>
                    <a:pt x="527" y="47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7" y="46"/>
                  </a:lnTo>
                  <a:close/>
                  <a:moveTo>
                    <a:pt x="287" y="43"/>
                  </a:moveTo>
                  <a:lnTo>
                    <a:pt x="287" y="43"/>
                  </a:lnTo>
                  <a:lnTo>
                    <a:pt x="289" y="43"/>
                  </a:lnTo>
                  <a:lnTo>
                    <a:pt x="290" y="44"/>
                  </a:lnTo>
                  <a:lnTo>
                    <a:pt x="290" y="46"/>
                  </a:lnTo>
                  <a:lnTo>
                    <a:pt x="290" y="47"/>
                  </a:lnTo>
                  <a:lnTo>
                    <a:pt x="290" y="49"/>
                  </a:lnTo>
                  <a:lnTo>
                    <a:pt x="290" y="50"/>
                  </a:lnTo>
                  <a:lnTo>
                    <a:pt x="290" y="52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2" y="55"/>
                  </a:lnTo>
                  <a:lnTo>
                    <a:pt x="292" y="57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3" y="61"/>
                  </a:lnTo>
                  <a:lnTo>
                    <a:pt x="293" y="61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9"/>
                  </a:lnTo>
                  <a:lnTo>
                    <a:pt x="295" y="71"/>
                  </a:lnTo>
                  <a:lnTo>
                    <a:pt x="293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3" y="72"/>
                  </a:lnTo>
                  <a:lnTo>
                    <a:pt x="293" y="74"/>
                  </a:lnTo>
                  <a:lnTo>
                    <a:pt x="293" y="74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90" y="77"/>
                  </a:lnTo>
                  <a:lnTo>
                    <a:pt x="289" y="77"/>
                  </a:lnTo>
                  <a:lnTo>
                    <a:pt x="289" y="77"/>
                  </a:lnTo>
                  <a:lnTo>
                    <a:pt x="289" y="79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2" y="80"/>
                  </a:lnTo>
                  <a:lnTo>
                    <a:pt x="290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0" y="83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0"/>
                  </a:lnTo>
                  <a:lnTo>
                    <a:pt x="289" y="80"/>
                  </a:lnTo>
                  <a:lnTo>
                    <a:pt x="289" y="79"/>
                  </a:lnTo>
                  <a:lnTo>
                    <a:pt x="289" y="79"/>
                  </a:lnTo>
                  <a:lnTo>
                    <a:pt x="287" y="79"/>
                  </a:lnTo>
                  <a:lnTo>
                    <a:pt x="287" y="77"/>
                  </a:lnTo>
                  <a:lnTo>
                    <a:pt x="287" y="77"/>
                  </a:lnTo>
                  <a:lnTo>
                    <a:pt x="285" y="77"/>
                  </a:lnTo>
                  <a:lnTo>
                    <a:pt x="284" y="77"/>
                  </a:lnTo>
                  <a:lnTo>
                    <a:pt x="282" y="79"/>
                  </a:lnTo>
                  <a:lnTo>
                    <a:pt x="281" y="79"/>
                  </a:lnTo>
                  <a:lnTo>
                    <a:pt x="281" y="79"/>
                  </a:lnTo>
                  <a:lnTo>
                    <a:pt x="281" y="77"/>
                  </a:lnTo>
                  <a:lnTo>
                    <a:pt x="282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5" y="77"/>
                  </a:lnTo>
                  <a:lnTo>
                    <a:pt x="285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9" y="76"/>
                  </a:lnTo>
                  <a:lnTo>
                    <a:pt x="290" y="76"/>
                  </a:lnTo>
                  <a:lnTo>
                    <a:pt x="290" y="77"/>
                  </a:lnTo>
                  <a:lnTo>
                    <a:pt x="290" y="76"/>
                  </a:lnTo>
                  <a:lnTo>
                    <a:pt x="290" y="76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2" y="72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3" y="69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8"/>
                  </a:lnTo>
                  <a:lnTo>
                    <a:pt x="290" y="68"/>
                  </a:lnTo>
                  <a:lnTo>
                    <a:pt x="289" y="66"/>
                  </a:lnTo>
                  <a:lnTo>
                    <a:pt x="290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2" y="65"/>
                  </a:lnTo>
                  <a:lnTo>
                    <a:pt x="290" y="63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292" y="61"/>
                  </a:lnTo>
                  <a:lnTo>
                    <a:pt x="292" y="60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5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0" y="49"/>
                  </a:lnTo>
                  <a:lnTo>
                    <a:pt x="289" y="47"/>
                  </a:lnTo>
                  <a:lnTo>
                    <a:pt x="289" y="46"/>
                  </a:lnTo>
                  <a:lnTo>
                    <a:pt x="289" y="46"/>
                  </a:lnTo>
                  <a:lnTo>
                    <a:pt x="287" y="44"/>
                  </a:lnTo>
                  <a:lnTo>
                    <a:pt x="287" y="43"/>
                  </a:lnTo>
                  <a:lnTo>
                    <a:pt x="287" y="43"/>
                  </a:lnTo>
                  <a:lnTo>
                    <a:pt x="287" y="43"/>
                  </a:lnTo>
                  <a:close/>
                  <a:moveTo>
                    <a:pt x="2621" y="41"/>
                  </a:moveTo>
                  <a:lnTo>
                    <a:pt x="2622" y="41"/>
                  </a:lnTo>
                  <a:lnTo>
                    <a:pt x="2622" y="43"/>
                  </a:lnTo>
                  <a:lnTo>
                    <a:pt x="2622" y="44"/>
                  </a:lnTo>
                  <a:lnTo>
                    <a:pt x="2622" y="46"/>
                  </a:lnTo>
                  <a:lnTo>
                    <a:pt x="2624" y="46"/>
                  </a:lnTo>
                  <a:lnTo>
                    <a:pt x="2624" y="47"/>
                  </a:lnTo>
                  <a:lnTo>
                    <a:pt x="2627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30" y="47"/>
                  </a:lnTo>
                  <a:lnTo>
                    <a:pt x="2629" y="49"/>
                  </a:lnTo>
                  <a:lnTo>
                    <a:pt x="2629" y="50"/>
                  </a:lnTo>
                  <a:lnTo>
                    <a:pt x="2629" y="52"/>
                  </a:lnTo>
                  <a:lnTo>
                    <a:pt x="2627" y="52"/>
                  </a:lnTo>
                  <a:lnTo>
                    <a:pt x="2624" y="54"/>
                  </a:lnTo>
                  <a:lnTo>
                    <a:pt x="2624" y="54"/>
                  </a:lnTo>
                  <a:lnTo>
                    <a:pt x="2622" y="54"/>
                  </a:lnTo>
                  <a:lnTo>
                    <a:pt x="2622" y="55"/>
                  </a:lnTo>
                  <a:lnTo>
                    <a:pt x="2621" y="55"/>
                  </a:lnTo>
                  <a:lnTo>
                    <a:pt x="2619" y="55"/>
                  </a:lnTo>
                  <a:lnTo>
                    <a:pt x="2618" y="57"/>
                  </a:lnTo>
                  <a:lnTo>
                    <a:pt x="2618" y="58"/>
                  </a:lnTo>
                  <a:lnTo>
                    <a:pt x="2618" y="58"/>
                  </a:lnTo>
                  <a:lnTo>
                    <a:pt x="2616" y="58"/>
                  </a:lnTo>
                  <a:lnTo>
                    <a:pt x="2610" y="57"/>
                  </a:lnTo>
                  <a:lnTo>
                    <a:pt x="2610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1"/>
                  </a:lnTo>
                  <a:lnTo>
                    <a:pt x="2607" y="61"/>
                  </a:lnTo>
                  <a:lnTo>
                    <a:pt x="2607" y="61"/>
                  </a:lnTo>
                  <a:lnTo>
                    <a:pt x="2608" y="63"/>
                  </a:lnTo>
                  <a:lnTo>
                    <a:pt x="2608" y="63"/>
                  </a:lnTo>
                  <a:lnTo>
                    <a:pt x="2610" y="63"/>
                  </a:lnTo>
                  <a:lnTo>
                    <a:pt x="2611" y="63"/>
                  </a:lnTo>
                  <a:lnTo>
                    <a:pt x="2611" y="65"/>
                  </a:lnTo>
                  <a:lnTo>
                    <a:pt x="2611" y="66"/>
                  </a:lnTo>
                  <a:lnTo>
                    <a:pt x="2613" y="68"/>
                  </a:lnTo>
                  <a:lnTo>
                    <a:pt x="2611" y="69"/>
                  </a:lnTo>
                  <a:lnTo>
                    <a:pt x="2611" y="76"/>
                  </a:lnTo>
                  <a:lnTo>
                    <a:pt x="2611" y="79"/>
                  </a:lnTo>
                  <a:lnTo>
                    <a:pt x="2611" y="79"/>
                  </a:lnTo>
                  <a:lnTo>
                    <a:pt x="2611" y="80"/>
                  </a:lnTo>
                  <a:lnTo>
                    <a:pt x="2611" y="82"/>
                  </a:lnTo>
                  <a:lnTo>
                    <a:pt x="2611" y="83"/>
                  </a:lnTo>
                  <a:lnTo>
                    <a:pt x="2611" y="85"/>
                  </a:lnTo>
                  <a:lnTo>
                    <a:pt x="2611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08" y="88"/>
                  </a:lnTo>
                  <a:lnTo>
                    <a:pt x="2607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7"/>
                  </a:lnTo>
                  <a:lnTo>
                    <a:pt x="2607" y="85"/>
                  </a:lnTo>
                  <a:lnTo>
                    <a:pt x="2607" y="85"/>
                  </a:lnTo>
                  <a:lnTo>
                    <a:pt x="2602" y="80"/>
                  </a:lnTo>
                  <a:lnTo>
                    <a:pt x="2600" y="79"/>
                  </a:lnTo>
                  <a:lnTo>
                    <a:pt x="2600" y="79"/>
                  </a:lnTo>
                  <a:lnTo>
                    <a:pt x="2600" y="77"/>
                  </a:lnTo>
                  <a:lnTo>
                    <a:pt x="2600" y="76"/>
                  </a:lnTo>
                  <a:lnTo>
                    <a:pt x="2602" y="72"/>
                  </a:lnTo>
                  <a:lnTo>
                    <a:pt x="2603" y="71"/>
                  </a:lnTo>
                  <a:lnTo>
                    <a:pt x="2603" y="69"/>
                  </a:lnTo>
                  <a:lnTo>
                    <a:pt x="2603" y="68"/>
                  </a:lnTo>
                  <a:lnTo>
                    <a:pt x="2602" y="66"/>
                  </a:lnTo>
                  <a:lnTo>
                    <a:pt x="2602" y="65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599" y="60"/>
                  </a:lnTo>
                  <a:lnTo>
                    <a:pt x="2599" y="58"/>
                  </a:lnTo>
                  <a:lnTo>
                    <a:pt x="2599" y="60"/>
                  </a:lnTo>
                  <a:lnTo>
                    <a:pt x="2597" y="60"/>
                  </a:lnTo>
                  <a:lnTo>
                    <a:pt x="2597" y="61"/>
                  </a:lnTo>
                  <a:lnTo>
                    <a:pt x="2597" y="61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6" y="60"/>
                  </a:lnTo>
                  <a:lnTo>
                    <a:pt x="2596" y="61"/>
                  </a:lnTo>
                  <a:lnTo>
                    <a:pt x="2596" y="63"/>
                  </a:lnTo>
                  <a:lnTo>
                    <a:pt x="2594" y="63"/>
                  </a:lnTo>
                  <a:lnTo>
                    <a:pt x="2592" y="65"/>
                  </a:lnTo>
                  <a:lnTo>
                    <a:pt x="2592" y="66"/>
                  </a:lnTo>
                  <a:lnTo>
                    <a:pt x="2592" y="68"/>
                  </a:lnTo>
                  <a:lnTo>
                    <a:pt x="2592" y="68"/>
                  </a:lnTo>
                  <a:lnTo>
                    <a:pt x="2592" y="69"/>
                  </a:lnTo>
                  <a:lnTo>
                    <a:pt x="2594" y="69"/>
                  </a:lnTo>
                  <a:lnTo>
                    <a:pt x="2594" y="71"/>
                  </a:lnTo>
                  <a:lnTo>
                    <a:pt x="2592" y="71"/>
                  </a:lnTo>
                  <a:lnTo>
                    <a:pt x="2592" y="72"/>
                  </a:lnTo>
                  <a:lnTo>
                    <a:pt x="2591" y="72"/>
                  </a:lnTo>
                  <a:lnTo>
                    <a:pt x="2591" y="74"/>
                  </a:lnTo>
                  <a:lnTo>
                    <a:pt x="2592" y="74"/>
                  </a:lnTo>
                  <a:lnTo>
                    <a:pt x="2594" y="72"/>
                  </a:lnTo>
                  <a:lnTo>
                    <a:pt x="2594" y="72"/>
                  </a:lnTo>
                  <a:lnTo>
                    <a:pt x="2594" y="74"/>
                  </a:lnTo>
                  <a:lnTo>
                    <a:pt x="2594" y="74"/>
                  </a:lnTo>
                  <a:lnTo>
                    <a:pt x="2592" y="74"/>
                  </a:lnTo>
                  <a:lnTo>
                    <a:pt x="2592" y="76"/>
                  </a:lnTo>
                  <a:lnTo>
                    <a:pt x="2592" y="76"/>
                  </a:lnTo>
                  <a:lnTo>
                    <a:pt x="2592" y="77"/>
                  </a:lnTo>
                  <a:lnTo>
                    <a:pt x="2594" y="77"/>
                  </a:lnTo>
                  <a:lnTo>
                    <a:pt x="2594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1" y="77"/>
                  </a:lnTo>
                  <a:lnTo>
                    <a:pt x="2591" y="77"/>
                  </a:lnTo>
                  <a:lnTo>
                    <a:pt x="2591" y="79"/>
                  </a:lnTo>
                  <a:lnTo>
                    <a:pt x="2591" y="79"/>
                  </a:lnTo>
                  <a:lnTo>
                    <a:pt x="2592" y="79"/>
                  </a:lnTo>
                  <a:lnTo>
                    <a:pt x="2592" y="79"/>
                  </a:lnTo>
                  <a:lnTo>
                    <a:pt x="2591" y="82"/>
                  </a:lnTo>
                  <a:lnTo>
                    <a:pt x="2589" y="82"/>
                  </a:lnTo>
                  <a:lnTo>
                    <a:pt x="2589" y="83"/>
                  </a:lnTo>
                  <a:lnTo>
                    <a:pt x="2588" y="83"/>
                  </a:lnTo>
                  <a:lnTo>
                    <a:pt x="2586" y="83"/>
                  </a:lnTo>
                  <a:lnTo>
                    <a:pt x="2586" y="83"/>
                  </a:lnTo>
                  <a:lnTo>
                    <a:pt x="2586" y="82"/>
                  </a:lnTo>
                  <a:lnTo>
                    <a:pt x="2586" y="82"/>
                  </a:lnTo>
                  <a:lnTo>
                    <a:pt x="2586" y="80"/>
                  </a:lnTo>
                  <a:lnTo>
                    <a:pt x="2586" y="80"/>
                  </a:lnTo>
                  <a:lnTo>
                    <a:pt x="2586" y="79"/>
                  </a:lnTo>
                  <a:lnTo>
                    <a:pt x="2586" y="77"/>
                  </a:lnTo>
                  <a:lnTo>
                    <a:pt x="2586" y="76"/>
                  </a:lnTo>
                  <a:lnTo>
                    <a:pt x="2586" y="76"/>
                  </a:lnTo>
                  <a:lnTo>
                    <a:pt x="2586" y="74"/>
                  </a:lnTo>
                  <a:lnTo>
                    <a:pt x="2588" y="71"/>
                  </a:lnTo>
                  <a:lnTo>
                    <a:pt x="2588" y="69"/>
                  </a:lnTo>
                  <a:lnTo>
                    <a:pt x="2589" y="68"/>
                  </a:lnTo>
                  <a:lnTo>
                    <a:pt x="2589" y="66"/>
                  </a:lnTo>
                  <a:lnTo>
                    <a:pt x="2591" y="65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2" y="60"/>
                  </a:lnTo>
                  <a:lnTo>
                    <a:pt x="2592" y="60"/>
                  </a:lnTo>
                  <a:lnTo>
                    <a:pt x="2592" y="58"/>
                  </a:lnTo>
                  <a:lnTo>
                    <a:pt x="2594" y="57"/>
                  </a:lnTo>
                  <a:lnTo>
                    <a:pt x="2594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7" y="55"/>
                  </a:lnTo>
                  <a:lnTo>
                    <a:pt x="2597" y="57"/>
                  </a:lnTo>
                  <a:lnTo>
                    <a:pt x="2599" y="57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2" y="55"/>
                  </a:lnTo>
                  <a:lnTo>
                    <a:pt x="2602" y="57"/>
                  </a:lnTo>
                  <a:lnTo>
                    <a:pt x="2600" y="57"/>
                  </a:lnTo>
                  <a:lnTo>
                    <a:pt x="2600" y="58"/>
                  </a:lnTo>
                  <a:lnTo>
                    <a:pt x="2600" y="60"/>
                  </a:lnTo>
                  <a:lnTo>
                    <a:pt x="2600" y="60"/>
                  </a:lnTo>
                  <a:lnTo>
                    <a:pt x="2602" y="61"/>
                  </a:lnTo>
                  <a:lnTo>
                    <a:pt x="2602" y="61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3" y="60"/>
                  </a:lnTo>
                  <a:lnTo>
                    <a:pt x="2603" y="61"/>
                  </a:lnTo>
                  <a:lnTo>
                    <a:pt x="2603" y="60"/>
                  </a:lnTo>
                  <a:lnTo>
                    <a:pt x="2603" y="60"/>
                  </a:lnTo>
                  <a:lnTo>
                    <a:pt x="2605" y="60"/>
                  </a:lnTo>
                  <a:lnTo>
                    <a:pt x="2605" y="60"/>
                  </a:lnTo>
                  <a:lnTo>
                    <a:pt x="2605" y="58"/>
                  </a:lnTo>
                  <a:lnTo>
                    <a:pt x="2605" y="58"/>
                  </a:lnTo>
                  <a:lnTo>
                    <a:pt x="2607" y="57"/>
                  </a:lnTo>
                  <a:lnTo>
                    <a:pt x="2607" y="55"/>
                  </a:lnTo>
                  <a:lnTo>
                    <a:pt x="2607" y="54"/>
                  </a:lnTo>
                  <a:lnTo>
                    <a:pt x="2605" y="50"/>
                  </a:lnTo>
                  <a:lnTo>
                    <a:pt x="2603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7" y="49"/>
                  </a:lnTo>
                  <a:lnTo>
                    <a:pt x="2608" y="49"/>
                  </a:lnTo>
                  <a:lnTo>
                    <a:pt x="2608" y="50"/>
                  </a:lnTo>
                  <a:lnTo>
                    <a:pt x="2608" y="50"/>
                  </a:lnTo>
                  <a:lnTo>
                    <a:pt x="2608" y="52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10" y="54"/>
                  </a:lnTo>
                  <a:lnTo>
                    <a:pt x="2611" y="54"/>
                  </a:lnTo>
                  <a:lnTo>
                    <a:pt x="2613" y="54"/>
                  </a:lnTo>
                  <a:lnTo>
                    <a:pt x="2613" y="54"/>
                  </a:lnTo>
                  <a:lnTo>
                    <a:pt x="2614" y="54"/>
                  </a:lnTo>
                  <a:lnTo>
                    <a:pt x="2616" y="54"/>
                  </a:lnTo>
                  <a:lnTo>
                    <a:pt x="2621" y="54"/>
                  </a:lnTo>
                  <a:lnTo>
                    <a:pt x="2621" y="54"/>
                  </a:lnTo>
                  <a:lnTo>
                    <a:pt x="2622" y="54"/>
                  </a:lnTo>
                  <a:lnTo>
                    <a:pt x="2622" y="52"/>
                  </a:lnTo>
                  <a:lnTo>
                    <a:pt x="2622" y="52"/>
                  </a:lnTo>
                  <a:lnTo>
                    <a:pt x="2622" y="50"/>
                  </a:lnTo>
                  <a:lnTo>
                    <a:pt x="2622" y="49"/>
                  </a:lnTo>
                  <a:lnTo>
                    <a:pt x="2622" y="49"/>
                  </a:lnTo>
                  <a:lnTo>
                    <a:pt x="2621" y="47"/>
                  </a:lnTo>
                  <a:lnTo>
                    <a:pt x="2621" y="49"/>
                  </a:lnTo>
                  <a:lnTo>
                    <a:pt x="2621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8" y="49"/>
                  </a:lnTo>
                  <a:lnTo>
                    <a:pt x="2616" y="49"/>
                  </a:lnTo>
                  <a:lnTo>
                    <a:pt x="2616" y="47"/>
                  </a:lnTo>
                  <a:lnTo>
                    <a:pt x="2613" y="49"/>
                  </a:lnTo>
                  <a:lnTo>
                    <a:pt x="2613" y="49"/>
                  </a:lnTo>
                  <a:lnTo>
                    <a:pt x="2611" y="47"/>
                  </a:lnTo>
                  <a:lnTo>
                    <a:pt x="2611" y="46"/>
                  </a:lnTo>
                  <a:lnTo>
                    <a:pt x="2611" y="46"/>
                  </a:lnTo>
                  <a:lnTo>
                    <a:pt x="2613" y="44"/>
                  </a:lnTo>
                  <a:lnTo>
                    <a:pt x="2614" y="43"/>
                  </a:lnTo>
                  <a:lnTo>
                    <a:pt x="2614" y="43"/>
                  </a:lnTo>
                  <a:lnTo>
                    <a:pt x="2616" y="43"/>
                  </a:lnTo>
                  <a:lnTo>
                    <a:pt x="2616" y="44"/>
                  </a:lnTo>
                  <a:lnTo>
                    <a:pt x="2616" y="46"/>
                  </a:lnTo>
                  <a:lnTo>
                    <a:pt x="2618" y="46"/>
                  </a:lnTo>
                  <a:lnTo>
                    <a:pt x="2618" y="44"/>
                  </a:lnTo>
                  <a:lnTo>
                    <a:pt x="2618" y="44"/>
                  </a:lnTo>
                  <a:lnTo>
                    <a:pt x="2619" y="44"/>
                  </a:lnTo>
                  <a:lnTo>
                    <a:pt x="2619" y="46"/>
                  </a:lnTo>
                  <a:lnTo>
                    <a:pt x="2621" y="44"/>
                  </a:lnTo>
                  <a:lnTo>
                    <a:pt x="2622" y="44"/>
                  </a:lnTo>
                  <a:lnTo>
                    <a:pt x="2622" y="43"/>
                  </a:lnTo>
                  <a:lnTo>
                    <a:pt x="2621" y="43"/>
                  </a:lnTo>
                  <a:lnTo>
                    <a:pt x="2619" y="41"/>
                  </a:lnTo>
                  <a:lnTo>
                    <a:pt x="2619" y="41"/>
                  </a:lnTo>
                  <a:lnTo>
                    <a:pt x="2621" y="41"/>
                  </a:lnTo>
                  <a:close/>
                  <a:moveTo>
                    <a:pt x="2840" y="41"/>
                  </a:moveTo>
                  <a:lnTo>
                    <a:pt x="2842" y="41"/>
                  </a:lnTo>
                  <a:lnTo>
                    <a:pt x="2845" y="41"/>
                  </a:lnTo>
                  <a:lnTo>
                    <a:pt x="2846" y="43"/>
                  </a:lnTo>
                  <a:lnTo>
                    <a:pt x="2848" y="43"/>
                  </a:lnTo>
                  <a:lnTo>
                    <a:pt x="2848" y="44"/>
                  </a:lnTo>
                  <a:lnTo>
                    <a:pt x="2849" y="44"/>
                  </a:lnTo>
                  <a:lnTo>
                    <a:pt x="2849" y="44"/>
                  </a:lnTo>
                  <a:lnTo>
                    <a:pt x="2851" y="44"/>
                  </a:lnTo>
                  <a:lnTo>
                    <a:pt x="2853" y="43"/>
                  </a:lnTo>
                  <a:lnTo>
                    <a:pt x="2853" y="43"/>
                  </a:lnTo>
                  <a:lnTo>
                    <a:pt x="2854" y="44"/>
                  </a:lnTo>
                  <a:lnTo>
                    <a:pt x="2854" y="44"/>
                  </a:lnTo>
                  <a:lnTo>
                    <a:pt x="2857" y="44"/>
                  </a:lnTo>
                  <a:lnTo>
                    <a:pt x="2859" y="46"/>
                  </a:lnTo>
                  <a:lnTo>
                    <a:pt x="2860" y="46"/>
                  </a:lnTo>
                  <a:lnTo>
                    <a:pt x="2860" y="44"/>
                  </a:lnTo>
                  <a:lnTo>
                    <a:pt x="2862" y="44"/>
                  </a:lnTo>
                  <a:lnTo>
                    <a:pt x="2865" y="44"/>
                  </a:lnTo>
                  <a:lnTo>
                    <a:pt x="2867" y="44"/>
                  </a:lnTo>
                  <a:lnTo>
                    <a:pt x="2867" y="44"/>
                  </a:lnTo>
                  <a:lnTo>
                    <a:pt x="2870" y="44"/>
                  </a:lnTo>
                  <a:lnTo>
                    <a:pt x="2873" y="44"/>
                  </a:lnTo>
                  <a:lnTo>
                    <a:pt x="2873" y="46"/>
                  </a:lnTo>
                  <a:lnTo>
                    <a:pt x="2876" y="47"/>
                  </a:lnTo>
                  <a:lnTo>
                    <a:pt x="2876" y="47"/>
                  </a:lnTo>
                  <a:lnTo>
                    <a:pt x="2876" y="46"/>
                  </a:lnTo>
                  <a:lnTo>
                    <a:pt x="2876" y="44"/>
                  </a:lnTo>
                  <a:lnTo>
                    <a:pt x="2876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9" y="43"/>
                  </a:lnTo>
                  <a:lnTo>
                    <a:pt x="2879" y="43"/>
                  </a:lnTo>
                  <a:lnTo>
                    <a:pt x="2881" y="43"/>
                  </a:lnTo>
                  <a:lnTo>
                    <a:pt x="2883" y="43"/>
                  </a:lnTo>
                  <a:lnTo>
                    <a:pt x="2883" y="43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4" y="41"/>
                  </a:lnTo>
                  <a:lnTo>
                    <a:pt x="2884" y="41"/>
                  </a:lnTo>
                  <a:lnTo>
                    <a:pt x="2886" y="43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9" y="41"/>
                  </a:lnTo>
                  <a:lnTo>
                    <a:pt x="2889" y="43"/>
                  </a:lnTo>
                  <a:lnTo>
                    <a:pt x="2889" y="43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7" y="44"/>
                  </a:lnTo>
                  <a:lnTo>
                    <a:pt x="2887" y="44"/>
                  </a:lnTo>
                  <a:lnTo>
                    <a:pt x="2887" y="46"/>
                  </a:lnTo>
                  <a:lnTo>
                    <a:pt x="2886" y="47"/>
                  </a:lnTo>
                  <a:lnTo>
                    <a:pt x="2886" y="49"/>
                  </a:lnTo>
                  <a:lnTo>
                    <a:pt x="2884" y="49"/>
                  </a:lnTo>
                  <a:lnTo>
                    <a:pt x="2883" y="49"/>
                  </a:lnTo>
                  <a:lnTo>
                    <a:pt x="2881" y="49"/>
                  </a:lnTo>
                  <a:lnTo>
                    <a:pt x="2881" y="49"/>
                  </a:lnTo>
                  <a:lnTo>
                    <a:pt x="2879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6" y="49"/>
                  </a:lnTo>
                  <a:lnTo>
                    <a:pt x="2876" y="49"/>
                  </a:lnTo>
                  <a:lnTo>
                    <a:pt x="2875" y="49"/>
                  </a:lnTo>
                  <a:lnTo>
                    <a:pt x="2873" y="50"/>
                  </a:lnTo>
                  <a:lnTo>
                    <a:pt x="2873" y="50"/>
                  </a:lnTo>
                  <a:lnTo>
                    <a:pt x="2873" y="49"/>
                  </a:lnTo>
                  <a:lnTo>
                    <a:pt x="2872" y="49"/>
                  </a:lnTo>
                  <a:lnTo>
                    <a:pt x="2870" y="47"/>
                  </a:lnTo>
                  <a:lnTo>
                    <a:pt x="2868" y="47"/>
                  </a:lnTo>
                  <a:lnTo>
                    <a:pt x="2868" y="47"/>
                  </a:lnTo>
                  <a:lnTo>
                    <a:pt x="2867" y="47"/>
                  </a:lnTo>
                  <a:lnTo>
                    <a:pt x="2867" y="47"/>
                  </a:lnTo>
                  <a:lnTo>
                    <a:pt x="2865" y="47"/>
                  </a:lnTo>
                  <a:lnTo>
                    <a:pt x="2864" y="46"/>
                  </a:lnTo>
                  <a:lnTo>
                    <a:pt x="2862" y="46"/>
                  </a:lnTo>
                  <a:lnTo>
                    <a:pt x="2860" y="47"/>
                  </a:lnTo>
                  <a:lnTo>
                    <a:pt x="2859" y="47"/>
                  </a:lnTo>
                  <a:lnTo>
                    <a:pt x="2859" y="47"/>
                  </a:lnTo>
                  <a:lnTo>
                    <a:pt x="2857" y="47"/>
                  </a:lnTo>
                  <a:lnTo>
                    <a:pt x="2854" y="47"/>
                  </a:lnTo>
                  <a:lnTo>
                    <a:pt x="2853" y="46"/>
                  </a:lnTo>
                  <a:lnTo>
                    <a:pt x="2849" y="46"/>
                  </a:lnTo>
                  <a:lnTo>
                    <a:pt x="2846" y="46"/>
                  </a:lnTo>
                  <a:lnTo>
                    <a:pt x="2845" y="46"/>
                  </a:lnTo>
                  <a:lnTo>
                    <a:pt x="2843" y="46"/>
                  </a:lnTo>
                  <a:lnTo>
                    <a:pt x="2842" y="46"/>
                  </a:lnTo>
                  <a:lnTo>
                    <a:pt x="2840" y="46"/>
                  </a:lnTo>
                  <a:lnTo>
                    <a:pt x="2838" y="46"/>
                  </a:lnTo>
                  <a:lnTo>
                    <a:pt x="2837" y="46"/>
                  </a:lnTo>
                  <a:lnTo>
                    <a:pt x="2835" y="46"/>
                  </a:lnTo>
                  <a:lnTo>
                    <a:pt x="2835" y="46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7" y="44"/>
                  </a:lnTo>
                  <a:lnTo>
                    <a:pt x="2837" y="44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4" y="44"/>
                  </a:lnTo>
                  <a:lnTo>
                    <a:pt x="2834" y="44"/>
                  </a:lnTo>
                  <a:lnTo>
                    <a:pt x="2834" y="46"/>
                  </a:lnTo>
                  <a:lnTo>
                    <a:pt x="2834" y="46"/>
                  </a:lnTo>
                  <a:lnTo>
                    <a:pt x="2834" y="47"/>
                  </a:lnTo>
                  <a:lnTo>
                    <a:pt x="2834" y="47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7"/>
                  </a:lnTo>
                  <a:lnTo>
                    <a:pt x="2832" y="47"/>
                  </a:lnTo>
                  <a:lnTo>
                    <a:pt x="2831" y="47"/>
                  </a:lnTo>
                  <a:lnTo>
                    <a:pt x="2831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7" y="47"/>
                  </a:lnTo>
                  <a:lnTo>
                    <a:pt x="2827" y="49"/>
                  </a:lnTo>
                  <a:lnTo>
                    <a:pt x="2826" y="49"/>
                  </a:lnTo>
                  <a:lnTo>
                    <a:pt x="2826" y="50"/>
                  </a:lnTo>
                  <a:lnTo>
                    <a:pt x="2826" y="52"/>
                  </a:lnTo>
                  <a:lnTo>
                    <a:pt x="2824" y="54"/>
                  </a:lnTo>
                  <a:lnTo>
                    <a:pt x="2824" y="54"/>
                  </a:lnTo>
                  <a:lnTo>
                    <a:pt x="2823" y="55"/>
                  </a:lnTo>
                  <a:lnTo>
                    <a:pt x="2821" y="55"/>
                  </a:lnTo>
                  <a:lnTo>
                    <a:pt x="2819" y="55"/>
                  </a:lnTo>
                  <a:lnTo>
                    <a:pt x="2818" y="55"/>
                  </a:lnTo>
                  <a:lnTo>
                    <a:pt x="2818" y="55"/>
                  </a:lnTo>
                  <a:lnTo>
                    <a:pt x="2818" y="57"/>
                  </a:lnTo>
                  <a:lnTo>
                    <a:pt x="2818" y="60"/>
                  </a:lnTo>
                  <a:lnTo>
                    <a:pt x="2818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6" y="63"/>
                  </a:lnTo>
                  <a:lnTo>
                    <a:pt x="2815" y="63"/>
                  </a:lnTo>
                  <a:lnTo>
                    <a:pt x="2815" y="65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6" y="68"/>
                  </a:lnTo>
                  <a:lnTo>
                    <a:pt x="2816" y="68"/>
                  </a:lnTo>
                  <a:lnTo>
                    <a:pt x="2816" y="71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1"/>
                  </a:lnTo>
                  <a:lnTo>
                    <a:pt x="2813" y="71"/>
                  </a:lnTo>
                  <a:lnTo>
                    <a:pt x="2813" y="69"/>
                  </a:lnTo>
                  <a:lnTo>
                    <a:pt x="2813" y="69"/>
                  </a:lnTo>
                  <a:lnTo>
                    <a:pt x="2812" y="69"/>
                  </a:lnTo>
                  <a:lnTo>
                    <a:pt x="2812" y="69"/>
                  </a:lnTo>
                  <a:lnTo>
                    <a:pt x="2808" y="66"/>
                  </a:lnTo>
                  <a:lnTo>
                    <a:pt x="2808" y="65"/>
                  </a:lnTo>
                  <a:lnTo>
                    <a:pt x="2805" y="63"/>
                  </a:lnTo>
                  <a:lnTo>
                    <a:pt x="2805" y="63"/>
                  </a:lnTo>
                  <a:lnTo>
                    <a:pt x="2805" y="61"/>
                  </a:lnTo>
                  <a:lnTo>
                    <a:pt x="2807" y="61"/>
                  </a:lnTo>
                  <a:lnTo>
                    <a:pt x="2807" y="60"/>
                  </a:lnTo>
                  <a:lnTo>
                    <a:pt x="2807" y="60"/>
                  </a:lnTo>
                  <a:lnTo>
                    <a:pt x="2805" y="60"/>
                  </a:lnTo>
                  <a:lnTo>
                    <a:pt x="2805" y="58"/>
                  </a:lnTo>
                  <a:lnTo>
                    <a:pt x="2805" y="58"/>
                  </a:lnTo>
                  <a:lnTo>
                    <a:pt x="2807" y="58"/>
                  </a:lnTo>
                  <a:lnTo>
                    <a:pt x="2807" y="58"/>
                  </a:lnTo>
                  <a:lnTo>
                    <a:pt x="2808" y="57"/>
                  </a:lnTo>
                  <a:lnTo>
                    <a:pt x="2810" y="55"/>
                  </a:lnTo>
                  <a:lnTo>
                    <a:pt x="2810" y="55"/>
                  </a:lnTo>
                  <a:lnTo>
                    <a:pt x="2808" y="54"/>
                  </a:lnTo>
                  <a:lnTo>
                    <a:pt x="2808" y="54"/>
                  </a:lnTo>
                  <a:lnTo>
                    <a:pt x="2808" y="52"/>
                  </a:lnTo>
                  <a:lnTo>
                    <a:pt x="2808" y="52"/>
                  </a:lnTo>
                  <a:lnTo>
                    <a:pt x="2810" y="52"/>
                  </a:lnTo>
                  <a:lnTo>
                    <a:pt x="2810" y="52"/>
                  </a:lnTo>
                  <a:lnTo>
                    <a:pt x="2812" y="52"/>
                  </a:lnTo>
                  <a:lnTo>
                    <a:pt x="2812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0"/>
                  </a:lnTo>
                  <a:lnTo>
                    <a:pt x="2813" y="49"/>
                  </a:lnTo>
                  <a:lnTo>
                    <a:pt x="2815" y="47"/>
                  </a:lnTo>
                  <a:lnTo>
                    <a:pt x="2818" y="47"/>
                  </a:lnTo>
                  <a:lnTo>
                    <a:pt x="2819" y="46"/>
                  </a:lnTo>
                  <a:lnTo>
                    <a:pt x="2819" y="46"/>
                  </a:lnTo>
                  <a:lnTo>
                    <a:pt x="2821" y="44"/>
                  </a:lnTo>
                  <a:lnTo>
                    <a:pt x="2821" y="43"/>
                  </a:lnTo>
                  <a:lnTo>
                    <a:pt x="2823" y="43"/>
                  </a:lnTo>
                  <a:lnTo>
                    <a:pt x="2826" y="41"/>
                  </a:lnTo>
                  <a:lnTo>
                    <a:pt x="2827" y="41"/>
                  </a:lnTo>
                  <a:lnTo>
                    <a:pt x="2827" y="41"/>
                  </a:lnTo>
                  <a:lnTo>
                    <a:pt x="2829" y="41"/>
                  </a:lnTo>
                  <a:lnTo>
                    <a:pt x="2831" y="41"/>
                  </a:lnTo>
                  <a:lnTo>
                    <a:pt x="2831" y="41"/>
                  </a:lnTo>
                  <a:lnTo>
                    <a:pt x="2832" y="43"/>
                  </a:lnTo>
                  <a:lnTo>
                    <a:pt x="2834" y="43"/>
                  </a:lnTo>
                  <a:lnTo>
                    <a:pt x="2840" y="41"/>
                  </a:lnTo>
                  <a:close/>
                  <a:moveTo>
                    <a:pt x="434" y="39"/>
                  </a:moveTo>
                  <a:lnTo>
                    <a:pt x="432" y="41"/>
                  </a:lnTo>
                  <a:lnTo>
                    <a:pt x="432" y="41"/>
                  </a:lnTo>
                  <a:lnTo>
                    <a:pt x="431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4" y="41"/>
                  </a:lnTo>
                  <a:lnTo>
                    <a:pt x="434" y="41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4" y="39"/>
                  </a:lnTo>
                  <a:close/>
                  <a:moveTo>
                    <a:pt x="435" y="38"/>
                  </a:moveTo>
                  <a:lnTo>
                    <a:pt x="434" y="38"/>
                  </a:lnTo>
                  <a:lnTo>
                    <a:pt x="434" y="38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5" y="39"/>
                  </a:lnTo>
                  <a:lnTo>
                    <a:pt x="435" y="38"/>
                  </a:lnTo>
                  <a:lnTo>
                    <a:pt x="435" y="38"/>
                  </a:lnTo>
                  <a:close/>
                  <a:moveTo>
                    <a:pt x="432" y="38"/>
                  </a:moveTo>
                  <a:lnTo>
                    <a:pt x="432" y="38"/>
                  </a:lnTo>
                  <a:lnTo>
                    <a:pt x="432" y="38"/>
                  </a:lnTo>
                  <a:lnTo>
                    <a:pt x="432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32" y="38"/>
                  </a:lnTo>
                  <a:close/>
                  <a:moveTo>
                    <a:pt x="648" y="38"/>
                  </a:moveTo>
                  <a:lnTo>
                    <a:pt x="650" y="38"/>
                  </a:lnTo>
                  <a:lnTo>
                    <a:pt x="650" y="39"/>
                  </a:lnTo>
                  <a:lnTo>
                    <a:pt x="650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48" y="43"/>
                  </a:lnTo>
                  <a:lnTo>
                    <a:pt x="648" y="43"/>
                  </a:lnTo>
                  <a:lnTo>
                    <a:pt x="647" y="41"/>
                  </a:lnTo>
                  <a:lnTo>
                    <a:pt x="647" y="41"/>
                  </a:lnTo>
                  <a:lnTo>
                    <a:pt x="645" y="43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39"/>
                  </a:lnTo>
                  <a:lnTo>
                    <a:pt x="645" y="39"/>
                  </a:lnTo>
                  <a:lnTo>
                    <a:pt x="647" y="39"/>
                  </a:lnTo>
                  <a:lnTo>
                    <a:pt x="648" y="39"/>
                  </a:lnTo>
                  <a:lnTo>
                    <a:pt x="648" y="38"/>
                  </a:lnTo>
                  <a:lnTo>
                    <a:pt x="648" y="38"/>
                  </a:lnTo>
                  <a:close/>
                  <a:moveTo>
                    <a:pt x="2006" y="36"/>
                  </a:moveTo>
                  <a:lnTo>
                    <a:pt x="2006" y="36"/>
                  </a:lnTo>
                  <a:lnTo>
                    <a:pt x="2006" y="38"/>
                  </a:lnTo>
                  <a:lnTo>
                    <a:pt x="2006" y="38"/>
                  </a:lnTo>
                  <a:lnTo>
                    <a:pt x="2003" y="39"/>
                  </a:lnTo>
                  <a:lnTo>
                    <a:pt x="2000" y="41"/>
                  </a:lnTo>
                  <a:lnTo>
                    <a:pt x="1998" y="41"/>
                  </a:lnTo>
                  <a:lnTo>
                    <a:pt x="1996" y="43"/>
                  </a:lnTo>
                  <a:lnTo>
                    <a:pt x="1993" y="43"/>
                  </a:lnTo>
                  <a:lnTo>
                    <a:pt x="1993" y="43"/>
                  </a:lnTo>
                  <a:lnTo>
                    <a:pt x="1993" y="41"/>
                  </a:lnTo>
                  <a:lnTo>
                    <a:pt x="1993" y="41"/>
                  </a:lnTo>
                  <a:lnTo>
                    <a:pt x="1995" y="41"/>
                  </a:lnTo>
                  <a:lnTo>
                    <a:pt x="1996" y="41"/>
                  </a:lnTo>
                  <a:lnTo>
                    <a:pt x="2000" y="39"/>
                  </a:lnTo>
                  <a:lnTo>
                    <a:pt x="2001" y="39"/>
                  </a:lnTo>
                  <a:lnTo>
                    <a:pt x="2003" y="38"/>
                  </a:lnTo>
                  <a:lnTo>
                    <a:pt x="2003" y="38"/>
                  </a:lnTo>
                  <a:lnTo>
                    <a:pt x="2004" y="36"/>
                  </a:lnTo>
                  <a:lnTo>
                    <a:pt x="2006" y="36"/>
                  </a:lnTo>
                  <a:close/>
                  <a:moveTo>
                    <a:pt x="437" y="36"/>
                  </a:moveTo>
                  <a:lnTo>
                    <a:pt x="437" y="36"/>
                  </a:lnTo>
                  <a:lnTo>
                    <a:pt x="435" y="36"/>
                  </a:lnTo>
                  <a:lnTo>
                    <a:pt x="435" y="36"/>
                  </a:lnTo>
                  <a:lnTo>
                    <a:pt x="437" y="38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close/>
                  <a:moveTo>
                    <a:pt x="380" y="31"/>
                  </a:moveTo>
                  <a:lnTo>
                    <a:pt x="380" y="33"/>
                  </a:lnTo>
                  <a:lnTo>
                    <a:pt x="380" y="33"/>
                  </a:lnTo>
                  <a:lnTo>
                    <a:pt x="380" y="35"/>
                  </a:lnTo>
                  <a:lnTo>
                    <a:pt x="380" y="35"/>
                  </a:lnTo>
                  <a:lnTo>
                    <a:pt x="382" y="33"/>
                  </a:lnTo>
                  <a:lnTo>
                    <a:pt x="382" y="35"/>
                  </a:lnTo>
                  <a:lnTo>
                    <a:pt x="380" y="36"/>
                  </a:lnTo>
                  <a:lnTo>
                    <a:pt x="380" y="36"/>
                  </a:lnTo>
                  <a:lnTo>
                    <a:pt x="379" y="36"/>
                  </a:lnTo>
                  <a:lnTo>
                    <a:pt x="379" y="36"/>
                  </a:lnTo>
                  <a:lnTo>
                    <a:pt x="379" y="35"/>
                  </a:lnTo>
                  <a:lnTo>
                    <a:pt x="377" y="35"/>
                  </a:lnTo>
                  <a:lnTo>
                    <a:pt x="377" y="35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5" y="33"/>
                  </a:lnTo>
                  <a:lnTo>
                    <a:pt x="377" y="33"/>
                  </a:lnTo>
                  <a:lnTo>
                    <a:pt x="377" y="33"/>
                  </a:lnTo>
                  <a:lnTo>
                    <a:pt x="379" y="33"/>
                  </a:lnTo>
                  <a:lnTo>
                    <a:pt x="380" y="33"/>
                  </a:lnTo>
                  <a:lnTo>
                    <a:pt x="380" y="31"/>
                  </a:lnTo>
                  <a:close/>
                  <a:moveTo>
                    <a:pt x="472" y="28"/>
                  </a:moveTo>
                  <a:lnTo>
                    <a:pt x="470" y="28"/>
                  </a:lnTo>
                  <a:lnTo>
                    <a:pt x="467" y="30"/>
                  </a:lnTo>
                  <a:lnTo>
                    <a:pt x="465" y="30"/>
                  </a:lnTo>
                  <a:lnTo>
                    <a:pt x="464" y="33"/>
                  </a:lnTo>
                  <a:lnTo>
                    <a:pt x="462" y="33"/>
                  </a:lnTo>
                  <a:lnTo>
                    <a:pt x="462" y="35"/>
                  </a:lnTo>
                  <a:lnTo>
                    <a:pt x="464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3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8"/>
                  </a:lnTo>
                  <a:lnTo>
                    <a:pt x="465" y="36"/>
                  </a:lnTo>
                  <a:lnTo>
                    <a:pt x="467" y="36"/>
                  </a:lnTo>
                  <a:lnTo>
                    <a:pt x="468" y="35"/>
                  </a:lnTo>
                  <a:lnTo>
                    <a:pt x="468" y="35"/>
                  </a:lnTo>
                  <a:lnTo>
                    <a:pt x="468" y="33"/>
                  </a:lnTo>
                  <a:lnTo>
                    <a:pt x="472" y="31"/>
                  </a:lnTo>
                  <a:lnTo>
                    <a:pt x="472" y="31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5" y="30"/>
                  </a:lnTo>
                  <a:lnTo>
                    <a:pt x="475" y="30"/>
                  </a:lnTo>
                  <a:lnTo>
                    <a:pt x="475" y="28"/>
                  </a:lnTo>
                  <a:lnTo>
                    <a:pt x="473" y="28"/>
                  </a:lnTo>
                  <a:lnTo>
                    <a:pt x="472" y="28"/>
                  </a:lnTo>
                  <a:close/>
                  <a:moveTo>
                    <a:pt x="626" y="27"/>
                  </a:moveTo>
                  <a:lnTo>
                    <a:pt x="626" y="27"/>
                  </a:lnTo>
                  <a:lnTo>
                    <a:pt x="628" y="27"/>
                  </a:lnTo>
                  <a:lnTo>
                    <a:pt x="628" y="27"/>
                  </a:lnTo>
                  <a:lnTo>
                    <a:pt x="629" y="27"/>
                  </a:lnTo>
                  <a:lnTo>
                    <a:pt x="629" y="27"/>
                  </a:lnTo>
                  <a:lnTo>
                    <a:pt x="629" y="28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31" y="30"/>
                  </a:lnTo>
                  <a:lnTo>
                    <a:pt x="629" y="28"/>
                  </a:lnTo>
                  <a:lnTo>
                    <a:pt x="628" y="28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1"/>
                  </a:lnTo>
                  <a:lnTo>
                    <a:pt x="626" y="30"/>
                  </a:lnTo>
                  <a:lnTo>
                    <a:pt x="626" y="28"/>
                  </a:lnTo>
                  <a:lnTo>
                    <a:pt x="626" y="28"/>
                  </a:lnTo>
                  <a:lnTo>
                    <a:pt x="626" y="27"/>
                  </a:lnTo>
                  <a:lnTo>
                    <a:pt x="626" y="27"/>
                  </a:lnTo>
                  <a:lnTo>
                    <a:pt x="626" y="27"/>
                  </a:lnTo>
                  <a:close/>
                  <a:moveTo>
                    <a:pt x="637" y="25"/>
                  </a:moveTo>
                  <a:lnTo>
                    <a:pt x="637" y="25"/>
                  </a:lnTo>
                  <a:lnTo>
                    <a:pt x="637" y="25"/>
                  </a:lnTo>
                  <a:lnTo>
                    <a:pt x="636" y="27"/>
                  </a:lnTo>
                  <a:lnTo>
                    <a:pt x="634" y="27"/>
                  </a:lnTo>
                  <a:lnTo>
                    <a:pt x="636" y="28"/>
                  </a:lnTo>
                  <a:lnTo>
                    <a:pt x="636" y="27"/>
                  </a:lnTo>
                  <a:lnTo>
                    <a:pt x="637" y="27"/>
                  </a:lnTo>
                  <a:lnTo>
                    <a:pt x="636" y="27"/>
                  </a:lnTo>
                  <a:lnTo>
                    <a:pt x="636" y="28"/>
                  </a:lnTo>
                  <a:lnTo>
                    <a:pt x="637" y="28"/>
                  </a:lnTo>
                  <a:lnTo>
                    <a:pt x="639" y="28"/>
                  </a:lnTo>
                  <a:lnTo>
                    <a:pt x="639" y="28"/>
                  </a:lnTo>
                  <a:lnTo>
                    <a:pt x="639" y="30"/>
                  </a:lnTo>
                  <a:lnTo>
                    <a:pt x="639" y="31"/>
                  </a:lnTo>
                  <a:lnTo>
                    <a:pt x="639" y="31"/>
                  </a:lnTo>
                  <a:lnTo>
                    <a:pt x="639" y="33"/>
                  </a:lnTo>
                  <a:lnTo>
                    <a:pt x="637" y="33"/>
                  </a:lnTo>
                  <a:lnTo>
                    <a:pt x="637" y="33"/>
                  </a:lnTo>
                  <a:lnTo>
                    <a:pt x="637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40" y="35"/>
                  </a:lnTo>
                  <a:lnTo>
                    <a:pt x="640" y="35"/>
                  </a:lnTo>
                  <a:lnTo>
                    <a:pt x="640" y="36"/>
                  </a:lnTo>
                  <a:lnTo>
                    <a:pt x="640" y="36"/>
                  </a:lnTo>
                  <a:lnTo>
                    <a:pt x="639" y="36"/>
                  </a:lnTo>
                  <a:lnTo>
                    <a:pt x="639" y="36"/>
                  </a:lnTo>
                  <a:lnTo>
                    <a:pt x="637" y="36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5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4" y="31"/>
                  </a:lnTo>
                  <a:lnTo>
                    <a:pt x="634" y="31"/>
                  </a:lnTo>
                  <a:lnTo>
                    <a:pt x="634" y="30"/>
                  </a:lnTo>
                  <a:lnTo>
                    <a:pt x="634" y="30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7"/>
                  </a:lnTo>
                  <a:lnTo>
                    <a:pt x="636" y="27"/>
                  </a:lnTo>
                  <a:lnTo>
                    <a:pt x="637" y="25"/>
                  </a:lnTo>
                  <a:lnTo>
                    <a:pt x="637" y="25"/>
                  </a:lnTo>
                  <a:close/>
                  <a:moveTo>
                    <a:pt x="604" y="25"/>
                  </a:moveTo>
                  <a:lnTo>
                    <a:pt x="606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7"/>
                  </a:lnTo>
                  <a:lnTo>
                    <a:pt x="607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4" y="25"/>
                  </a:lnTo>
                  <a:lnTo>
                    <a:pt x="604" y="25"/>
                  </a:lnTo>
                  <a:lnTo>
                    <a:pt x="604" y="25"/>
                  </a:lnTo>
                  <a:close/>
                  <a:moveTo>
                    <a:pt x="1873" y="24"/>
                  </a:moveTo>
                  <a:lnTo>
                    <a:pt x="1875" y="24"/>
                  </a:lnTo>
                  <a:lnTo>
                    <a:pt x="1875" y="25"/>
                  </a:lnTo>
                  <a:lnTo>
                    <a:pt x="1872" y="25"/>
                  </a:lnTo>
                  <a:lnTo>
                    <a:pt x="1873" y="25"/>
                  </a:lnTo>
                  <a:lnTo>
                    <a:pt x="1873" y="25"/>
                  </a:lnTo>
                  <a:lnTo>
                    <a:pt x="1873" y="24"/>
                  </a:lnTo>
                  <a:lnTo>
                    <a:pt x="1873" y="24"/>
                  </a:lnTo>
                  <a:close/>
                  <a:moveTo>
                    <a:pt x="1877" y="24"/>
                  </a:moveTo>
                  <a:lnTo>
                    <a:pt x="1877" y="24"/>
                  </a:lnTo>
                  <a:lnTo>
                    <a:pt x="1880" y="25"/>
                  </a:lnTo>
                  <a:lnTo>
                    <a:pt x="1881" y="25"/>
                  </a:lnTo>
                  <a:lnTo>
                    <a:pt x="1883" y="27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1" y="28"/>
                  </a:lnTo>
                  <a:lnTo>
                    <a:pt x="1880" y="28"/>
                  </a:lnTo>
                  <a:lnTo>
                    <a:pt x="1878" y="27"/>
                  </a:lnTo>
                  <a:lnTo>
                    <a:pt x="1877" y="25"/>
                  </a:lnTo>
                  <a:lnTo>
                    <a:pt x="1875" y="24"/>
                  </a:lnTo>
                  <a:lnTo>
                    <a:pt x="1877" y="24"/>
                  </a:lnTo>
                  <a:close/>
                  <a:moveTo>
                    <a:pt x="505" y="22"/>
                  </a:moveTo>
                  <a:lnTo>
                    <a:pt x="503" y="22"/>
                  </a:lnTo>
                  <a:lnTo>
                    <a:pt x="502" y="22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3" y="24"/>
                  </a:lnTo>
                  <a:lnTo>
                    <a:pt x="505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5" y="22"/>
                  </a:lnTo>
                  <a:close/>
                  <a:moveTo>
                    <a:pt x="2252" y="22"/>
                  </a:moveTo>
                  <a:lnTo>
                    <a:pt x="2252" y="22"/>
                  </a:lnTo>
                  <a:lnTo>
                    <a:pt x="2253" y="25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0" y="30"/>
                  </a:lnTo>
                  <a:lnTo>
                    <a:pt x="2249" y="30"/>
                  </a:lnTo>
                  <a:lnTo>
                    <a:pt x="2247" y="28"/>
                  </a:lnTo>
                  <a:lnTo>
                    <a:pt x="2244" y="28"/>
                  </a:lnTo>
                  <a:lnTo>
                    <a:pt x="2241" y="28"/>
                  </a:lnTo>
                  <a:lnTo>
                    <a:pt x="2238" y="30"/>
                  </a:lnTo>
                  <a:lnTo>
                    <a:pt x="2238" y="30"/>
                  </a:lnTo>
                  <a:lnTo>
                    <a:pt x="2238" y="31"/>
                  </a:lnTo>
                  <a:lnTo>
                    <a:pt x="2238" y="31"/>
                  </a:lnTo>
                  <a:lnTo>
                    <a:pt x="2236" y="31"/>
                  </a:lnTo>
                  <a:lnTo>
                    <a:pt x="2234" y="35"/>
                  </a:lnTo>
                  <a:lnTo>
                    <a:pt x="2231" y="38"/>
                  </a:lnTo>
                  <a:lnTo>
                    <a:pt x="2231" y="39"/>
                  </a:lnTo>
                  <a:lnTo>
                    <a:pt x="2231" y="39"/>
                  </a:lnTo>
                  <a:lnTo>
                    <a:pt x="2228" y="41"/>
                  </a:lnTo>
                  <a:lnTo>
                    <a:pt x="2228" y="41"/>
                  </a:lnTo>
                  <a:lnTo>
                    <a:pt x="2230" y="39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1" y="36"/>
                  </a:lnTo>
                  <a:lnTo>
                    <a:pt x="2231" y="35"/>
                  </a:lnTo>
                  <a:lnTo>
                    <a:pt x="2231" y="35"/>
                  </a:lnTo>
                  <a:lnTo>
                    <a:pt x="2233" y="33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28"/>
                  </a:lnTo>
                  <a:lnTo>
                    <a:pt x="2234" y="27"/>
                  </a:lnTo>
                  <a:lnTo>
                    <a:pt x="2234" y="27"/>
                  </a:lnTo>
                  <a:lnTo>
                    <a:pt x="2236" y="27"/>
                  </a:lnTo>
                  <a:lnTo>
                    <a:pt x="2238" y="27"/>
                  </a:lnTo>
                  <a:lnTo>
                    <a:pt x="2238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41" y="27"/>
                  </a:lnTo>
                  <a:lnTo>
                    <a:pt x="2241" y="27"/>
                  </a:lnTo>
                  <a:lnTo>
                    <a:pt x="2242" y="27"/>
                  </a:lnTo>
                  <a:lnTo>
                    <a:pt x="2246" y="27"/>
                  </a:lnTo>
                  <a:lnTo>
                    <a:pt x="2250" y="27"/>
                  </a:lnTo>
                  <a:lnTo>
                    <a:pt x="2250" y="25"/>
                  </a:lnTo>
                  <a:lnTo>
                    <a:pt x="2250" y="22"/>
                  </a:lnTo>
                  <a:lnTo>
                    <a:pt x="2252" y="22"/>
                  </a:lnTo>
                  <a:close/>
                  <a:moveTo>
                    <a:pt x="3445" y="19"/>
                  </a:moveTo>
                  <a:lnTo>
                    <a:pt x="3447" y="20"/>
                  </a:lnTo>
                  <a:lnTo>
                    <a:pt x="3447" y="20"/>
                  </a:lnTo>
                  <a:lnTo>
                    <a:pt x="3447" y="22"/>
                  </a:lnTo>
                  <a:lnTo>
                    <a:pt x="3447" y="22"/>
                  </a:lnTo>
                  <a:lnTo>
                    <a:pt x="3447" y="24"/>
                  </a:lnTo>
                  <a:lnTo>
                    <a:pt x="3445" y="24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4"/>
                  </a:lnTo>
                  <a:lnTo>
                    <a:pt x="3442" y="24"/>
                  </a:lnTo>
                  <a:lnTo>
                    <a:pt x="3442" y="24"/>
                  </a:lnTo>
                  <a:lnTo>
                    <a:pt x="3444" y="22"/>
                  </a:lnTo>
                  <a:lnTo>
                    <a:pt x="3444" y="20"/>
                  </a:lnTo>
                  <a:lnTo>
                    <a:pt x="3445" y="20"/>
                  </a:lnTo>
                  <a:lnTo>
                    <a:pt x="3445" y="19"/>
                  </a:lnTo>
                  <a:close/>
                  <a:moveTo>
                    <a:pt x="205" y="19"/>
                  </a:moveTo>
                  <a:lnTo>
                    <a:pt x="205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2"/>
                  </a:lnTo>
                  <a:lnTo>
                    <a:pt x="208" y="22"/>
                  </a:lnTo>
                  <a:lnTo>
                    <a:pt x="208" y="22"/>
                  </a:lnTo>
                  <a:lnTo>
                    <a:pt x="208" y="24"/>
                  </a:lnTo>
                  <a:lnTo>
                    <a:pt x="208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5"/>
                  </a:lnTo>
                  <a:lnTo>
                    <a:pt x="207" y="25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205" y="22"/>
                  </a:lnTo>
                  <a:lnTo>
                    <a:pt x="203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2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92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5"/>
                  </a:lnTo>
                  <a:lnTo>
                    <a:pt x="188" y="25"/>
                  </a:lnTo>
                  <a:lnTo>
                    <a:pt x="186" y="27"/>
                  </a:lnTo>
                  <a:lnTo>
                    <a:pt x="185" y="28"/>
                  </a:lnTo>
                  <a:lnTo>
                    <a:pt x="185" y="30"/>
                  </a:lnTo>
                  <a:lnTo>
                    <a:pt x="183" y="30"/>
                  </a:lnTo>
                  <a:lnTo>
                    <a:pt x="185" y="28"/>
                  </a:lnTo>
                  <a:lnTo>
                    <a:pt x="183" y="28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5" y="27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6" y="25"/>
                  </a:lnTo>
                  <a:lnTo>
                    <a:pt x="188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91" y="2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4" y="24"/>
                  </a:lnTo>
                  <a:lnTo>
                    <a:pt x="196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200" y="22"/>
                  </a:lnTo>
                  <a:lnTo>
                    <a:pt x="202" y="22"/>
                  </a:lnTo>
                  <a:lnTo>
                    <a:pt x="202" y="22"/>
                  </a:lnTo>
                  <a:lnTo>
                    <a:pt x="203" y="22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19"/>
                  </a:lnTo>
                  <a:lnTo>
                    <a:pt x="205" y="19"/>
                  </a:lnTo>
                  <a:close/>
                  <a:moveTo>
                    <a:pt x="369" y="17"/>
                  </a:moveTo>
                  <a:lnTo>
                    <a:pt x="371" y="17"/>
                  </a:lnTo>
                  <a:lnTo>
                    <a:pt x="371" y="19"/>
                  </a:lnTo>
                  <a:lnTo>
                    <a:pt x="372" y="19"/>
                  </a:lnTo>
                  <a:lnTo>
                    <a:pt x="374" y="19"/>
                  </a:lnTo>
                  <a:lnTo>
                    <a:pt x="374" y="20"/>
                  </a:lnTo>
                  <a:lnTo>
                    <a:pt x="374" y="20"/>
                  </a:lnTo>
                  <a:lnTo>
                    <a:pt x="372" y="20"/>
                  </a:lnTo>
                  <a:lnTo>
                    <a:pt x="369" y="20"/>
                  </a:lnTo>
                  <a:lnTo>
                    <a:pt x="367" y="20"/>
                  </a:lnTo>
                  <a:lnTo>
                    <a:pt x="366" y="20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9" y="17"/>
                  </a:lnTo>
                  <a:close/>
                  <a:moveTo>
                    <a:pt x="93" y="17"/>
                  </a:moveTo>
                  <a:lnTo>
                    <a:pt x="95" y="19"/>
                  </a:lnTo>
                  <a:lnTo>
                    <a:pt x="95" y="20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3" y="17"/>
                  </a:lnTo>
                  <a:close/>
                  <a:moveTo>
                    <a:pt x="464" y="16"/>
                  </a:moveTo>
                  <a:lnTo>
                    <a:pt x="464" y="16"/>
                  </a:lnTo>
                  <a:lnTo>
                    <a:pt x="461" y="17"/>
                  </a:lnTo>
                  <a:lnTo>
                    <a:pt x="456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6" y="22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59" y="20"/>
                  </a:lnTo>
                  <a:lnTo>
                    <a:pt x="457" y="20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62" y="19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5" y="16"/>
                  </a:lnTo>
                  <a:lnTo>
                    <a:pt x="464" y="16"/>
                  </a:lnTo>
                  <a:close/>
                  <a:moveTo>
                    <a:pt x="254" y="16"/>
                  </a:moveTo>
                  <a:lnTo>
                    <a:pt x="256" y="16"/>
                  </a:lnTo>
                  <a:lnTo>
                    <a:pt x="257" y="16"/>
                  </a:lnTo>
                  <a:lnTo>
                    <a:pt x="260" y="17"/>
                  </a:lnTo>
                  <a:lnTo>
                    <a:pt x="260" y="17"/>
                  </a:lnTo>
                  <a:lnTo>
                    <a:pt x="262" y="19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4"/>
                  </a:lnTo>
                  <a:lnTo>
                    <a:pt x="267" y="24"/>
                  </a:lnTo>
                  <a:lnTo>
                    <a:pt x="267" y="24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8" y="27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3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8" y="27"/>
                  </a:lnTo>
                  <a:lnTo>
                    <a:pt x="279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79" y="27"/>
                  </a:lnTo>
                  <a:lnTo>
                    <a:pt x="278" y="28"/>
                  </a:lnTo>
                  <a:lnTo>
                    <a:pt x="274" y="28"/>
                  </a:lnTo>
                  <a:lnTo>
                    <a:pt x="274" y="28"/>
                  </a:lnTo>
                  <a:lnTo>
                    <a:pt x="273" y="28"/>
                  </a:lnTo>
                  <a:lnTo>
                    <a:pt x="271" y="28"/>
                  </a:lnTo>
                  <a:lnTo>
                    <a:pt x="270" y="28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5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5"/>
                  </a:lnTo>
                  <a:lnTo>
                    <a:pt x="265" y="25"/>
                  </a:lnTo>
                  <a:lnTo>
                    <a:pt x="265" y="24"/>
                  </a:lnTo>
                  <a:lnTo>
                    <a:pt x="265" y="24"/>
                  </a:lnTo>
                  <a:lnTo>
                    <a:pt x="263" y="24"/>
                  </a:lnTo>
                  <a:lnTo>
                    <a:pt x="262" y="24"/>
                  </a:lnTo>
                  <a:lnTo>
                    <a:pt x="260" y="22"/>
                  </a:lnTo>
                  <a:lnTo>
                    <a:pt x="260" y="20"/>
                  </a:lnTo>
                  <a:lnTo>
                    <a:pt x="260" y="20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4" y="17"/>
                  </a:lnTo>
                  <a:lnTo>
                    <a:pt x="252" y="17"/>
                  </a:lnTo>
                  <a:lnTo>
                    <a:pt x="251" y="17"/>
                  </a:lnTo>
                  <a:lnTo>
                    <a:pt x="249" y="19"/>
                  </a:lnTo>
                  <a:lnTo>
                    <a:pt x="248" y="19"/>
                  </a:lnTo>
                  <a:lnTo>
                    <a:pt x="248" y="19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244" y="17"/>
                  </a:lnTo>
                  <a:lnTo>
                    <a:pt x="244" y="19"/>
                  </a:lnTo>
                  <a:lnTo>
                    <a:pt x="243" y="19"/>
                  </a:lnTo>
                  <a:lnTo>
                    <a:pt x="244" y="17"/>
                  </a:lnTo>
                  <a:lnTo>
                    <a:pt x="244" y="17"/>
                  </a:lnTo>
                  <a:lnTo>
                    <a:pt x="244" y="16"/>
                  </a:lnTo>
                  <a:lnTo>
                    <a:pt x="246" y="16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9" y="17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4" y="16"/>
                  </a:lnTo>
                  <a:close/>
                  <a:moveTo>
                    <a:pt x="375" y="16"/>
                  </a:moveTo>
                  <a:lnTo>
                    <a:pt x="375" y="16"/>
                  </a:lnTo>
                  <a:lnTo>
                    <a:pt x="377" y="16"/>
                  </a:lnTo>
                  <a:lnTo>
                    <a:pt x="377" y="16"/>
                  </a:lnTo>
                  <a:lnTo>
                    <a:pt x="377" y="17"/>
                  </a:lnTo>
                  <a:lnTo>
                    <a:pt x="375" y="17"/>
                  </a:lnTo>
                  <a:lnTo>
                    <a:pt x="374" y="17"/>
                  </a:lnTo>
                  <a:lnTo>
                    <a:pt x="372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6"/>
                  </a:lnTo>
                  <a:lnTo>
                    <a:pt x="372" y="16"/>
                  </a:lnTo>
                  <a:lnTo>
                    <a:pt x="375" y="16"/>
                  </a:lnTo>
                  <a:close/>
                  <a:moveTo>
                    <a:pt x="0" y="14"/>
                  </a:moveTo>
                  <a:lnTo>
                    <a:pt x="2" y="16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60" y="14"/>
                  </a:moveTo>
                  <a:lnTo>
                    <a:pt x="62" y="14"/>
                  </a:lnTo>
                  <a:lnTo>
                    <a:pt x="63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2" y="17"/>
                  </a:ln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0" y="17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4"/>
                  </a:lnTo>
                  <a:lnTo>
                    <a:pt x="60" y="14"/>
                  </a:lnTo>
                  <a:close/>
                  <a:moveTo>
                    <a:pt x="3080" y="13"/>
                  </a:moveTo>
                  <a:lnTo>
                    <a:pt x="3080" y="13"/>
                  </a:lnTo>
                  <a:lnTo>
                    <a:pt x="3081" y="13"/>
                  </a:lnTo>
                  <a:lnTo>
                    <a:pt x="3080" y="14"/>
                  </a:lnTo>
                  <a:lnTo>
                    <a:pt x="3080" y="16"/>
                  </a:lnTo>
                  <a:lnTo>
                    <a:pt x="3081" y="16"/>
                  </a:lnTo>
                  <a:lnTo>
                    <a:pt x="3081" y="16"/>
                  </a:lnTo>
                  <a:lnTo>
                    <a:pt x="3083" y="16"/>
                  </a:lnTo>
                  <a:lnTo>
                    <a:pt x="3083" y="14"/>
                  </a:lnTo>
                  <a:lnTo>
                    <a:pt x="3083" y="13"/>
                  </a:lnTo>
                  <a:lnTo>
                    <a:pt x="3084" y="13"/>
                  </a:lnTo>
                  <a:lnTo>
                    <a:pt x="3086" y="14"/>
                  </a:lnTo>
                  <a:lnTo>
                    <a:pt x="3084" y="16"/>
                  </a:lnTo>
                  <a:lnTo>
                    <a:pt x="3083" y="17"/>
                  </a:lnTo>
                  <a:lnTo>
                    <a:pt x="3080" y="19"/>
                  </a:lnTo>
                  <a:lnTo>
                    <a:pt x="3078" y="19"/>
                  </a:lnTo>
                  <a:lnTo>
                    <a:pt x="3078" y="22"/>
                  </a:lnTo>
                  <a:lnTo>
                    <a:pt x="3076" y="24"/>
                  </a:lnTo>
                  <a:lnTo>
                    <a:pt x="3075" y="22"/>
                  </a:lnTo>
                  <a:lnTo>
                    <a:pt x="3073" y="20"/>
                  </a:lnTo>
                  <a:lnTo>
                    <a:pt x="3073" y="19"/>
                  </a:lnTo>
                  <a:lnTo>
                    <a:pt x="3075" y="17"/>
                  </a:lnTo>
                  <a:lnTo>
                    <a:pt x="3076" y="17"/>
                  </a:lnTo>
                  <a:lnTo>
                    <a:pt x="3078" y="14"/>
                  </a:lnTo>
                  <a:lnTo>
                    <a:pt x="3078" y="13"/>
                  </a:lnTo>
                  <a:lnTo>
                    <a:pt x="3080" y="13"/>
                  </a:lnTo>
                  <a:close/>
                  <a:moveTo>
                    <a:pt x="927" y="13"/>
                  </a:moveTo>
                  <a:lnTo>
                    <a:pt x="927" y="13"/>
                  </a:lnTo>
                  <a:lnTo>
                    <a:pt x="927" y="13"/>
                  </a:lnTo>
                  <a:lnTo>
                    <a:pt x="927" y="14"/>
                  </a:lnTo>
                  <a:lnTo>
                    <a:pt x="926" y="14"/>
                  </a:lnTo>
                  <a:lnTo>
                    <a:pt x="924" y="16"/>
                  </a:lnTo>
                  <a:lnTo>
                    <a:pt x="924" y="14"/>
                  </a:lnTo>
                  <a:lnTo>
                    <a:pt x="926" y="14"/>
                  </a:lnTo>
                  <a:lnTo>
                    <a:pt x="926" y="14"/>
                  </a:lnTo>
                  <a:lnTo>
                    <a:pt x="926" y="13"/>
                  </a:lnTo>
                  <a:lnTo>
                    <a:pt x="926" y="13"/>
                  </a:lnTo>
                  <a:lnTo>
                    <a:pt x="927" y="13"/>
                  </a:lnTo>
                  <a:close/>
                  <a:moveTo>
                    <a:pt x="538" y="9"/>
                  </a:moveTo>
                  <a:lnTo>
                    <a:pt x="538" y="11"/>
                  </a:lnTo>
                  <a:lnTo>
                    <a:pt x="535" y="13"/>
                  </a:lnTo>
                  <a:lnTo>
                    <a:pt x="535" y="13"/>
                  </a:lnTo>
                  <a:lnTo>
                    <a:pt x="533" y="13"/>
                  </a:lnTo>
                  <a:lnTo>
                    <a:pt x="531" y="13"/>
                  </a:lnTo>
                  <a:lnTo>
                    <a:pt x="530" y="13"/>
                  </a:lnTo>
                  <a:lnTo>
                    <a:pt x="531" y="13"/>
                  </a:lnTo>
                  <a:lnTo>
                    <a:pt x="533" y="11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6" y="11"/>
                  </a:lnTo>
                  <a:lnTo>
                    <a:pt x="538" y="9"/>
                  </a:lnTo>
                  <a:close/>
                  <a:moveTo>
                    <a:pt x="700" y="5"/>
                  </a:moveTo>
                  <a:lnTo>
                    <a:pt x="703" y="6"/>
                  </a:lnTo>
                  <a:lnTo>
                    <a:pt x="705" y="6"/>
                  </a:lnTo>
                  <a:lnTo>
                    <a:pt x="705" y="6"/>
                  </a:lnTo>
                  <a:lnTo>
                    <a:pt x="707" y="8"/>
                  </a:lnTo>
                  <a:lnTo>
                    <a:pt x="707" y="8"/>
                  </a:lnTo>
                  <a:lnTo>
                    <a:pt x="707" y="9"/>
                  </a:lnTo>
                  <a:lnTo>
                    <a:pt x="705" y="9"/>
                  </a:lnTo>
                  <a:lnTo>
                    <a:pt x="703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0" y="9"/>
                  </a:lnTo>
                  <a:lnTo>
                    <a:pt x="700" y="8"/>
                  </a:lnTo>
                  <a:lnTo>
                    <a:pt x="699" y="8"/>
                  </a:lnTo>
                  <a:lnTo>
                    <a:pt x="699" y="6"/>
                  </a:lnTo>
                  <a:lnTo>
                    <a:pt x="699" y="5"/>
                  </a:lnTo>
                  <a:lnTo>
                    <a:pt x="700" y="5"/>
                  </a:lnTo>
                  <a:close/>
                  <a:moveTo>
                    <a:pt x="666" y="5"/>
                  </a:moveTo>
                  <a:lnTo>
                    <a:pt x="666" y="5"/>
                  </a:lnTo>
                  <a:lnTo>
                    <a:pt x="667" y="5"/>
                  </a:lnTo>
                  <a:lnTo>
                    <a:pt x="666" y="6"/>
                  </a:lnTo>
                  <a:lnTo>
                    <a:pt x="666" y="8"/>
                  </a:lnTo>
                  <a:lnTo>
                    <a:pt x="666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9" y="8"/>
                  </a:lnTo>
                  <a:lnTo>
                    <a:pt x="669" y="8"/>
                  </a:lnTo>
                  <a:lnTo>
                    <a:pt x="669" y="9"/>
                  </a:lnTo>
                  <a:lnTo>
                    <a:pt x="669" y="9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2" y="11"/>
                  </a:lnTo>
                  <a:lnTo>
                    <a:pt x="672" y="11"/>
                  </a:lnTo>
                  <a:lnTo>
                    <a:pt x="672" y="13"/>
                  </a:lnTo>
                  <a:lnTo>
                    <a:pt x="672" y="13"/>
                  </a:lnTo>
                  <a:lnTo>
                    <a:pt x="670" y="13"/>
                  </a:lnTo>
                  <a:lnTo>
                    <a:pt x="670" y="13"/>
                  </a:lnTo>
                  <a:lnTo>
                    <a:pt x="669" y="11"/>
                  </a:lnTo>
                  <a:lnTo>
                    <a:pt x="667" y="11"/>
                  </a:lnTo>
                  <a:lnTo>
                    <a:pt x="667" y="9"/>
                  </a:lnTo>
                  <a:lnTo>
                    <a:pt x="667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4" y="11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1"/>
                  </a:lnTo>
                  <a:lnTo>
                    <a:pt x="664" y="11"/>
                  </a:lnTo>
                  <a:lnTo>
                    <a:pt x="662" y="11"/>
                  </a:lnTo>
                  <a:lnTo>
                    <a:pt x="662" y="9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11"/>
                  </a:lnTo>
                  <a:lnTo>
                    <a:pt x="661" y="13"/>
                  </a:lnTo>
                  <a:lnTo>
                    <a:pt x="661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8" y="13"/>
                  </a:lnTo>
                  <a:lnTo>
                    <a:pt x="658" y="14"/>
                  </a:lnTo>
                  <a:lnTo>
                    <a:pt x="658" y="14"/>
                  </a:lnTo>
                  <a:lnTo>
                    <a:pt x="658" y="13"/>
                  </a:lnTo>
                  <a:lnTo>
                    <a:pt x="658" y="11"/>
                  </a:lnTo>
                  <a:lnTo>
                    <a:pt x="658" y="9"/>
                  </a:lnTo>
                  <a:lnTo>
                    <a:pt x="659" y="9"/>
                  </a:lnTo>
                  <a:lnTo>
                    <a:pt x="659" y="9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11"/>
                  </a:lnTo>
                  <a:lnTo>
                    <a:pt x="658" y="11"/>
                  </a:lnTo>
                  <a:lnTo>
                    <a:pt x="656" y="11"/>
                  </a:lnTo>
                  <a:lnTo>
                    <a:pt x="656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3" y="11"/>
                  </a:lnTo>
                  <a:lnTo>
                    <a:pt x="654" y="9"/>
                  </a:lnTo>
                  <a:lnTo>
                    <a:pt x="654" y="9"/>
                  </a:lnTo>
                  <a:lnTo>
                    <a:pt x="654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6"/>
                  </a:lnTo>
                  <a:lnTo>
                    <a:pt x="659" y="6"/>
                  </a:lnTo>
                  <a:lnTo>
                    <a:pt x="659" y="6"/>
                  </a:lnTo>
                  <a:lnTo>
                    <a:pt x="661" y="6"/>
                  </a:lnTo>
                  <a:lnTo>
                    <a:pt x="661" y="6"/>
                  </a:lnTo>
                  <a:lnTo>
                    <a:pt x="662" y="5"/>
                  </a:lnTo>
                  <a:lnTo>
                    <a:pt x="662" y="5"/>
                  </a:lnTo>
                  <a:lnTo>
                    <a:pt x="664" y="5"/>
                  </a:lnTo>
                  <a:lnTo>
                    <a:pt x="666" y="5"/>
                  </a:lnTo>
                  <a:lnTo>
                    <a:pt x="666" y="5"/>
                  </a:lnTo>
                  <a:close/>
                  <a:moveTo>
                    <a:pt x="476" y="3"/>
                  </a:moveTo>
                  <a:lnTo>
                    <a:pt x="476" y="3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5" y="5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6" y="3"/>
                  </a:lnTo>
                  <a:lnTo>
                    <a:pt x="476" y="3"/>
                  </a:lnTo>
                  <a:close/>
                  <a:moveTo>
                    <a:pt x="473" y="3"/>
                  </a:moveTo>
                  <a:lnTo>
                    <a:pt x="472" y="3"/>
                  </a:lnTo>
                  <a:lnTo>
                    <a:pt x="472" y="3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2" y="5"/>
                  </a:lnTo>
                  <a:lnTo>
                    <a:pt x="473" y="5"/>
                  </a:lnTo>
                  <a:lnTo>
                    <a:pt x="473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3" y="3"/>
                  </a:lnTo>
                  <a:close/>
                  <a:moveTo>
                    <a:pt x="588" y="2"/>
                  </a:moveTo>
                  <a:lnTo>
                    <a:pt x="588" y="2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1" y="6"/>
                  </a:lnTo>
                  <a:lnTo>
                    <a:pt x="591" y="6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5" y="5"/>
                  </a:lnTo>
                  <a:lnTo>
                    <a:pt x="596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8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1" y="8"/>
                  </a:lnTo>
                  <a:lnTo>
                    <a:pt x="591" y="6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5" y="5"/>
                  </a:lnTo>
                  <a:lnTo>
                    <a:pt x="585" y="5"/>
                  </a:lnTo>
                  <a:lnTo>
                    <a:pt x="585" y="3"/>
                  </a:lnTo>
                  <a:lnTo>
                    <a:pt x="585" y="3"/>
                  </a:lnTo>
                  <a:lnTo>
                    <a:pt x="585" y="2"/>
                  </a:lnTo>
                  <a:lnTo>
                    <a:pt x="587" y="2"/>
                  </a:lnTo>
                  <a:lnTo>
                    <a:pt x="588" y="2"/>
                  </a:lnTo>
                  <a:close/>
                  <a:moveTo>
                    <a:pt x="394" y="2"/>
                  </a:moveTo>
                  <a:lnTo>
                    <a:pt x="396" y="3"/>
                  </a:lnTo>
                  <a:lnTo>
                    <a:pt x="396" y="3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9" y="6"/>
                  </a:lnTo>
                  <a:lnTo>
                    <a:pt x="399" y="6"/>
                  </a:lnTo>
                  <a:lnTo>
                    <a:pt x="401" y="6"/>
                  </a:lnTo>
                  <a:lnTo>
                    <a:pt x="401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2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5" y="8"/>
                  </a:lnTo>
                  <a:lnTo>
                    <a:pt x="405" y="8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1"/>
                  </a:lnTo>
                  <a:lnTo>
                    <a:pt x="405" y="11"/>
                  </a:lnTo>
                  <a:lnTo>
                    <a:pt x="402" y="11"/>
                  </a:lnTo>
                  <a:lnTo>
                    <a:pt x="401" y="11"/>
                  </a:lnTo>
                  <a:lnTo>
                    <a:pt x="399" y="11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401" y="11"/>
                  </a:lnTo>
                  <a:lnTo>
                    <a:pt x="402" y="11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2" y="9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399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9"/>
                  </a:lnTo>
                  <a:lnTo>
                    <a:pt x="397" y="9"/>
                  </a:lnTo>
                  <a:lnTo>
                    <a:pt x="396" y="8"/>
                  </a:lnTo>
                  <a:lnTo>
                    <a:pt x="396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4" y="2"/>
                  </a:lnTo>
                  <a:close/>
                  <a:moveTo>
                    <a:pt x="434" y="2"/>
                  </a:moveTo>
                  <a:lnTo>
                    <a:pt x="434" y="2"/>
                  </a:lnTo>
                  <a:lnTo>
                    <a:pt x="435" y="2"/>
                  </a:lnTo>
                  <a:lnTo>
                    <a:pt x="435" y="3"/>
                  </a:lnTo>
                  <a:lnTo>
                    <a:pt x="435" y="3"/>
                  </a:lnTo>
                  <a:lnTo>
                    <a:pt x="437" y="3"/>
                  </a:lnTo>
                  <a:lnTo>
                    <a:pt x="437" y="3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3"/>
                  </a:lnTo>
                  <a:lnTo>
                    <a:pt x="438" y="3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5" y="5"/>
                  </a:lnTo>
                  <a:lnTo>
                    <a:pt x="434" y="5"/>
                  </a:lnTo>
                  <a:lnTo>
                    <a:pt x="434" y="3"/>
                  </a:lnTo>
                  <a:lnTo>
                    <a:pt x="434" y="3"/>
                  </a:lnTo>
                  <a:lnTo>
                    <a:pt x="434" y="2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4" y="2"/>
                  </a:lnTo>
                  <a:lnTo>
                    <a:pt x="434" y="2"/>
                  </a:lnTo>
                  <a:close/>
                  <a:moveTo>
                    <a:pt x="470" y="0"/>
                  </a:moveTo>
                  <a:lnTo>
                    <a:pt x="472" y="0"/>
                  </a:lnTo>
                  <a:lnTo>
                    <a:pt x="472" y="2"/>
                  </a:lnTo>
                  <a:lnTo>
                    <a:pt x="475" y="2"/>
                  </a:lnTo>
                  <a:lnTo>
                    <a:pt x="476" y="2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9" y="3"/>
                  </a:lnTo>
                  <a:lnTo>
                    <a:pt x="479" y="3"/>
                  </a:lnTo>
                  <a:lnTo>
                    <a:pt x="481" y="5"/>
                  </a:lnTo>
                  <a:lnTo>
                    <a:pt x="483" y="5"/>
                  </a:lnTo>
                  <a:lnTo>
                    <a:pt x="484" y="5"/>
                  </a:lnTo>
                  <a:lnTo>
                    <a:pt x="486" y="5"/>
                  </a:lnTo>
                  <a:lnTo>
                    <a:pt x="487" y="5"/>
                  </a:lnTo>
                  <a:lnTo>
                    <a:pt x="489" y="5"/>
                  </a:lnTo>
                  <a:lnTo>
                    <a:pt x="489" y="5"/>
                  </a:lnTo>
                  <a:lnTo>
                    <a:pt x="490" y="5"/>
                  </a:lnTo>
                  <a:lnTo>
                    <a:pt x="490" y="5"/>
                  </a:lnTo>
                  <a:lnTo>
                    <a:pt x="492" y="5"/>
                  </a:lnTo>
                  <a:lnTo>
                    <a:pt x="492" y="5"/>
                  </a:lnTo>
                  <a:lnTo>
                    <a:pt x="494" y="5"/>
                  </a:lnTo>
                  <a:lnTo>
                    <a:pt x="494" y="5"/>
                  </a:lnTo>
                  <a:lnTo>
                    <a:pt x="495" y="5"/>
                  </a:lnTo>
                  <a:lnTo>
                    <a:pt x="495" y="6"/>
                  </a:lnTo>
                  <a:lnTo>
                    <a:pt x="495" y="6"/>
                  </a:lnTo>
                  <a:lnTo>
                    <a:pt x="495" y="8"/>
                  </a:lnTo>
                  <a:lnTo>
                    <a:pt x="497" y="8"/>
                  </a:lnTo>
                  <a:lnTo>
                    <a:pt x="497" y="8"/>
                  </a:lnTo>
                  <a:lnTo>
                    <a:pt x="497" y="9"/>
                  </a:lnTo>
                  <a:lnTo>
                    <a:pt x="497" y="11"/>
                  </a:lnTo>
                  <a:lnTo>
                    <a:pt x="497" y="11"/>
                  </a:lnTo>
                  <a:lnTo>
                    <a:pt x="498" y="11"/>
                  </a:lnTo>
                  <a:lnTo>
                    <a:pt x="498" y="13"/>
                  </a:lnTo>
                  <a:lnTo>
                    <a:pt x="498" y="13"/>
                  </a:lnTo>
                  <a:lnTo>
                    <a:pt x="498" y="16"/>
                  </a:lnTo>
                  <a:lnTo>
                    <a:pt x="500" y="17"/>
                  </a:lnTo>
                  <a:lnTo>
                    <a:pt x="502" y="19"/>
                  </a:lnTo>
                  <a:lnTo>
                    <a:pt x="503" y="19"/>
                  </a:lnTo>
                  <a:lnTo>
                    <a:pt x="506" y="20"/>
                  </a:lnTo>
                  <a:lnTo>
                    <a:pt x="508" y="20"/>
                  </a:lnTo>
                  <a:lnTo>
                    <a:pt x="509" y="20"/>
                  </a:lnTo>
                  <a:lnTo>
                    <a:pt x="513" y="20"/>
                  </a:lnTo>
                  <a:lnTo>
                    <a:pt x="516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4"/>
                  </a:lnTo>
                  <a:lnTo>
                    <a:pt x="516" y="24"/>
                  </a:lnTo>
                  <a:lnTo>
                    <a:pt x="516" y="25"/>
                  </a:lnTo>
                  <a:lnTo>
                    <a:pt x="516" y="25"/>
                  </a:lnTo>
                  <a:lnTo>
                    <a:pt x="514" y="25"/>
                  </a:lnTo>
                  <a:lnTo>
                    <a:pt x="516" y="27"/>
                  </a:lnTo>
                  <a:lnTo>
                    <a:pt x="516" y="27"/>
                  </a:lnTo>
                  <a:lnTo>
                    <a:pt x="517" y="28"/>
                  </a:lnTo>
                  <a:lnTo>
                    <a:pt x="519" y="28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20" y="30"/>
                  </a:lnTo>
                  <a:lnTo>
                    <a:pt x="520" y="30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19" y="33"/>
                  </a:lnTo>
                  <a:lnTo>
                    <a:pt x="519" y="35"/>
                  </a:lnTo>
                  <a:lnTo>
                    <a:pt x="519" y="35"/>
                  </a:lnTo>
                  <a:lnTo>
                    <a:pt x="519" y="36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0" y="38"/>
                  </a:lnTo>
                  <a:lnTo>
                    <a:pt x="520" y="39"/>
                  </a:lnTo>
                  <a:lnTo>
                    <a:pt x="520" y="39"/>
                  </a:lnTo>
                  <a:lnTo>
                    <a:pt x="520" y="38"/>
                  </a:lnTo>
                  <a:lnTo>
                    <a:pt x="522" y="38"/>
                  </a:lnTo>
                  <a:lnTo>
                    <a:pt x="522" y="38"/>
                  </a:lnTo>
                  <a:lnTo>
                    <a:pt x="524" y="38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2" y="39"/>
                  </a:lnTo>
                  <a:lnTo>
                    <a:pt x="522" y="41"/>
                  </a:lnTo>
                  <a:lnTo>
                    <a:pt x="522" y="41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4" y="43"/>
                  </a:lnTo>
                  <a:lnTo>
                    <a:pt x="522" y="43"/>
                  </a:lnTo>
                  <a:lnTo>
                    <a:pt x="522" y="44"/>
                  </a:lnTo>
                  <a:lnTo>
                    <a:pt x="522" y="46"/>
                  </a:lnTo>
                  <a:lnTo>
                    <a:pt x="522" y="46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5" y="46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8" y="47"/>
                  </a:lnTo>
                  <a:lnTo>
                    <a:pt x="528" y="47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30" y="49"/>
                  </a:lnTo>
                  <a:lnTo>
                    <a:pt x="531" y="49"/>
                  </a:lnTo>
                  <a:lnTo>
                    <a:pt x="531" y="50"/>
                  </a:lnTo>
                  <a:lnTo>
                    <a:pt x="531" y="50"/>
                  </a:lnTo>
                  <a:lnTo>
                    <a:pt x="535" y="50"/>
                  </a:lnTo>
                  <a:lnTo>
                    <a:pt x="535" y="50"/>
                  </a:lnTo>
                  <a:lnTo>
                    <a:pt x="536" y="50"/>
                  </a:lnTo>
                  <a:lnTo>
                    <a:pt x="538" y="50"/>
                  </a:lnTo>
                  <a:lnTo>
                    <a:pt x="544" y="52"/>
                  </a:lnTo>
                  <a:lnTo>
                    <a:pt x="546" y="52"/>
                  </a:lnTo>
                  <a:lnTo>
                    <a:pt x="547" y="52"/>
                  </a:lnTo>
                  <a:lnTo>
                    <a:pt x="549" y="52"/>
                  </a:lnTo>
                  <a:lnTo>
                    <a:pt x="549" y="52"/>
                  </a:lnTo>
                  <a:lnTo>
                    <a:pt x="550" y="52"/>
                  </a:lnTo>
                  <a:lnTo>
                    <a:pt x="554" y="52"/>
                  </a:lnTo>
                  <a:lnTo>
                    <a:pt x="554" y="52"/>
                  </a:lnTo>
                  <a:lnTo>
                    <a:pt x="555" y="54"/>
                  </a:lnTo>
                  <a:lnTo>
                    <a:pt x="557" y="54"/>
                  </a:lnTo>
                  <a:lnTo>
                    <a:pt x="558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3" y="55"/>
                  </a:lnTo>
                  <a:lnTo>
                    <a:pt x="563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3" y="55"/>
                  </a:lnTo>
                  <a:lnTo>
                    <a:pt x="565" y="57"/>
                  </a:lnTo>
                  <a:lnTo>
                    <a:pt x="566" y="55"/>
                  </a:lnTo>
                  <a:lnTo>
                    <a:pt x="566" y="55"/>
                  </a:lnTo>
                  <a:lnTo>
                    <a:pt x="568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7"/>
                  </a:lnTo>
                  <a:lnTo>
                    <a:pt x="571" y="57"/>
                  </a:lnTo>
                  <a:lnTo>
                    <a:pt x="574" y="57"/>
                  </a:lnTo>
                  <a:lnTo>
                    <a:pt x="574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60"/>
                  </a:lnTo>
                  <a:lnTo>
                    <a:pt x="577" y="60"/>
                  </a:lnTo>
                  <a:lnTo>
                    <a:pt x="579" y="60"/>
                  </a:lnTo>
                  <a:lnTo>
                    <a:pt x="579" y="60"/>
                  </a:lnTo>
                  <a:lnTo>
                    <a:pt x="579" y="61"/>
                  </a:lnTo>
                  <a:lnTo>
                    <a:pt x="579" y="61"/>
                  </a:lnTo>
                  <a:lnTo>
                    <a:pt x="580" y="61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1"/>
                  </a:lnTo>
                  <a:lnTo>
                    <a:pt x="582" y="61"/>
                  </a:lnTo>
                  <a:lnTo>
                    <a:pt x="582" y="63"/>
                  </a:lnTo>
                  <a:lnTo>
                    <a:pt x="582" y="65"/>
                  </a:lnTo>
                  <a:lnTo>
                    <a:pt x="582" y="65"/>
                  </a:lnTo>
                  <a:lnTo>
                    <a:pt x="582" y="66"/>
                  </a:lnTo>
                  <a:lnTo>
                    <a:pt x="584" y="66"/>
                  </a:lnTo>
                  <a:lnTo>
                    <a:pt x="584" y="66"/>
                  </a:lnTo>
                  <a:lnTo>
                    <a:pt x="585" y="68"/>
                  </a:lnTo>
                  <a:lnTo>
                    <a:pt x="585" y="68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7" y="66"/>
                  </a:lnTo>
                  <a:lnTo>
                    <a:pt x="587" y="66"/>
                  </a:lnTo>
                  <a:lnTo>
                    <a:pt x="587" y="68"/>
                  </a:lnTo>
                  <a:lnTo>
                    <a:pt x="587" y="68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2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90" y="74"/>
                  </a:lnTo>
                  <a:lnTo>
                    <a:pt x="590" y="76"/>
                  </a:lnTo>
                  <a:lnTo>
                    <a:pt x="590" y="76"/>
                  </a:lnTo>
                  <a:lnTo>
                    <a:pt x="590" y="77"/>
                  </a:lnTo>
                  <a:lnTo>
                    <a:pt x="591" y="77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6"/>
                  </a:lnTo>
                  <a:lnTo>
                    <a:pt x="588" y="76"/>
                  </a:lnTo>
                  <a:lnTo>
                    <a:pt x="587" y="76"/>
                  </a:lnTo>
                  <a:lnTo>
                    <a:pt x="587" y="76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7" y="77"/>
                  </a:lnTo>
                  <a:lnTo>
                    <a:pt x="587" y="79"/>
                  </a:lnTo>
                  <a:lnTo>
                    <a:pt x="587" y="79"/>
                  </a:lnTo>
                  <a:lnTo>
                    <a:pt x="587" y="80"/>
                  </a:lnTo>
                  <a:lnTo>
                    <a:pt x="587" y="82"/>
                  </a:lnTo>
                  <a:lnTo>
                    <a:pt x="587" y="82"/>
                  </a:lnTo>
                  <a:lnTo>
                    <a:pt x="584" y="82"/>
                  </a:lnTo>
                  <a:lnTo>
                    <a:pt x="580" y="80"/>
                  </a:lnTo>
                  <a:lnTo>
                    <a:pt x="579" y="80"/>
                  </a:lnTo>
                  <a:lnTo>
                    <a:pt x="577" y="79"/>
                  </a:lnTo>
                  <a:lnTo>
                    <a:pt x="577" y="79"/>
                  </a:lnTo>
                  <a:lnTo>
                    <a:pt x="576" y="79"/>
                  </a:lnTo>
                  <a:lnTo>
                    <a:pt x="576" y="79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4"/>
                  </a:lnTo>
                  <a:lnTo>
                    <a:pt x="574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1"/>
                  </a:lnTo>
                  <a:lnTo>
                    <a:pt x="568" y="71"/>
                  </a:lnTo>
                  <a:lnTo>
                    <a:pt x="568" y="69"/>
                  </a:lnTo>
                  <a:lnTo>
                    <a:pt x="569" y="69"/>
                  </a:lnTo>
                  <a:lnTo>
                    <a:pt x="569" y="69"/>
                  </a:lnTo>
                  <a:lnTo>
                    <a:pt x="568" y="69"/>
                  </a:lnTo>
                  <a:lnTo>
                    <a:pt x="565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6" y="72"/>
                  </a:lnTo>
                  <a:lnTo>
                    <a:pt x="566" y="72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9" y="77"/>
                  </a:lnTo>
                  <a:lnTo>
                    <a:pt x="569" y="79"/>
                  </a:lnTo>
                  <a:lnTo>
                    <a:pt x="569" y="80"/>
                  </a:lnTo>
                  <a:lnTo>
                    <a:pt x="568" y="80"/>
                  </a:lnTo>
                  <a:lnTo>
                    <a:pt x="568" y="82"/>
                  </a:lnTo>
                  <a:lnTo>
                    <a:pt x="568" y="82"/>
                  </a:lnTo>
                  <a:lnTo>
                    <a:pt x="568" y="83"/>
                  </a:lnTo>
                  <a:lnTo>
                    <a:pt x="566" y="83"/>
                  </a:lnTo>
                  <a:lnTo>
                    <a:pt x="566" y="83"/>
                  </a:lnTo>
                  <a:lnTo>
                    <a:pt x="565" y="83"/>
                  </a:lnTo>
                  <a:lnTo>
                    <a:pt x="565" y="85"/>
                  </a:lnTo>
                  <a:lnTo>
                    <a:pt x="565" y="85"/>
                  </a:lnTo>
                  <a:lnTo>
                    <a:pt x="565" y="87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90"/>
                  </a:lnTo>
                  <a:lnTo>
                    <a:pt x="563" y="91"/>
                  </a:lnTo>
                  <a:lnTo>
                    <a:pt x="563" y="98"/>
                  </a:lnTo>
                  <a:lnTo>
                    <a:pt x="563" y="99"/>
                  </a:lnTo>
                  <a:lnTo>
                    <a:pt x="563" y="101"/>
                  </a:lnTo>
                  <a:lnTo>
                    <a:pt x="561" y="102"/>
                  </a:lnTo>
                  <a:lnTo>
                    <a:pt x="561" y="102"/>
                  </a:lnTo>
                  <a:lnTo>
                    <a:pt x="560" y="104"/>
                  </a:lnTo>
                  <a:lnTo>
                    <a:pt x="560" y="104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7" y="106"/>
                  </a:lnTo>
                  <a:lnTo>
                    <a:pt x="555" y="107"/>
                  </a:lnTo>
                  <a:lnTo>
                    <a:pt x="554" y="107"/>
                  </a:lnTo>
                  <a:lnTo>
                    <a:pt x="552" y="109"/>
                  </a:lnTo>
                  <a:lnTo>
                    <a:pt x="552" y="107"/>
                  </a:lnTo>
                  <a:lnTo>
                    <a:pt x="552" y="107"/>
                  </a:lnTo>
                  <a:lnTo>
                    <a:pt x="550" y="104"/>
                  </a:lnTo>
                  <a:lnTo>
                    <a:pt x="550" y="98"/>
                  </a:lnTo>
                  <a:lnTo>
                    <a:pt x="549" y="93"/>
                  </a:lnTo>
                  <a:lnTo>
                    <a:pt x="547" y="91"/>
                  </a:lnTo>
                  <a:lnTo>
                    <a:pt x="547" y="91"/>
                  </a:lnTo>
                  <a:lnTo>
                    <a:pt x="546" y="90"/>
                  </a:lnTo>
                  <a:lnTo>
                    <a:pt x="544" y="90"/>
                  </a:lnTo>
                  <a:lnTo>
                    <a:pt x="544" y="90"/>
                  </a:lnTo>
                  <a:lnTo>
                    <a:pt x="543" y="90"/>
                  </a:lnTo>
                  <a:lnTo>
                    <a:pt x="541" y="91"/>
                  </a:lnTo>
                  <a:lnTo>
                    <a:pt x="539" y="91"/>
                  </a:lnTo>
                  <a:lnTo>
                    <a:pt x="539" y="91"/>
                  </a:lnTo>
                  <a:lnTo>
                    <a:pt x="539" y="93"/>
                  </a:lnTo>
                  <a:lnTo>
                    <a:pt x="538" y="93"/>
                  </a:lnTo>
                  <a:lnTo>
                    <a:pt x="538" y="93"/>
                  </a:lnTo>
                  <a:lnTo>
                    <a:pt x="539" y="93"/>
                  </a:lnTo>
                  <a:lnTo>
                    <a:pt x="539" y="93"/>
                  </a:lnTo>
                  <a:lnTo>
                    <a:pt x="538" y="95"/>
                  </a:lnTo>
                  <a:lnTo>
                    <a:pt x="538" y="96"/>
                  </a:lnTo>
                  <a:lnTo>
                    <a:pt x="536" y="96"/>
                  </a:lnTo>
                  <a:lnTo>
                    <a:pt x="536" y="96"/>
                  </a:lnTo>
                  <a:lnTo>
                    <a:pt x="535" y="98"/>
                  </a:lnTo>
                  <a:lnTo>
                    <a:pt x="535" y="98"/>
                  </a:lnTo>
                  <a:lnTo>
                    <a:pt x="533" y="98"/>
                  </a:lnTo>
                  <a:lnTo>
                    <a:pt x="531" y="98"/>
                  </a:lnTo>
                  <a:lnTo>
                    <a:pt x="530" y="96"/>
                  </a:lnTo>
                  <a:lnTo>
                    <a:pt x="530" y="96"/>
                  </a:lnTo>
                  <a:lnTo>
                    <a:pt x="530" y="95"/>
                  </a:lnTo>
                  <a:lnTo>
                    <a:pt x="530" y="95"/>
                  </a:lnTo>
                  <a:lnTo>
                    <a:pt x="530" y="93"/>
                  </a:lnTo>
                  <a:lnTo>
                    <a:pt x="531" y="91"/>
                  </a:lnTo>
                  <a:lnTo>
                    <a:pt x="531" y="91"/>
                  </a:lnTo>
                  <a:lnTo>
                    <a:pt x="533" y="91"/>
                  </a:lnTo>
                  <a:lnTo>
                    <a:pt x="535" y="91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6" y="90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8" y="87"/>
                  </a:lnTo>
                  <a:lnTo>
                    <a:pt x="538" y="87"/>
                  </a:lnTo>
                  <a:lnTo>
                    <a:pt x="539" y="85"/>
                  </a:lnTo>
                  <a:lnTo>
                    <a:pt x="539" y="85"/>
                  </a:lnTo>
                  <a:lnTo>
                    <a:pt x="539" y="83"/>
                  </a:lnTo>
                  <a:lnTo>
                    <a:pt x="539" y="82"/>
                  </a:lnTo>
                  <a:lnTo>
                    <a:pt x="539" y="80"/>
                  </a:lnTo>
                  <a:lnTo>
                    <a:pt x="539" y="79"/>
                  </a:lnTo>
                  <a:lnTo>
                    <a:pt x="539" y="77"/>
                  </a:lnTo>
                  <a:lnTo>
                    <a:pt x="539" y="76"/>
                  </a:lnTo>
                  <a:lnTo>
                    <a:pt x="538" y="74"/>
                  </a:lnTo>
                  <a:lnTo>
                    <a:pt x="538" y="74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8" y="69"/>
                  </a:lnTo>
                  <a:lnTo>
                    <a:pt x="538" y="69"/>
                  </a:lnTo>
                  <a:lnTo>
                    <a:pt x="538" y="68"/>
                  </a:lnTo>
                  <a:lnTo>
                    <a:pt x="538" y="68"/>
                  </a:lnTo>
                  <a:lnTo>
                    <a:pt x="536" y="68"/>
                  </a:lnTo>
                  <a:lnTo>
                    <a:pt x="535" y="66"/>
                  </a:lnTo>
                  <a:lnTo>
                    <a:pt x="531" y="65"/>
                  </a:lnTo>
                  <a:lnTo>
                    <a:pt x="530" y="65"/>
                  </a:lnTo>
                  <a:lnTo>
                    <a:pt x="530" y="65"/>
                  </a:lnTo>
                  <a:lnTo>
                    <a:pt x="528" y="65"/>
                  </a:lnTo>
                  <a:lnTo>
                    <a:pt x="528" y="63"/>
                  </a:lnTo>
                  <a:lnTo>
                    <a:pt x="527" y="63"/>
                  </a:lnTo>
                  <a:lnTo>
                    <a:pt x="527" y="63"/>
                  </a:lnTo>
                  <a:lnTo>
                    <a:pt x="525" y="61"/>
                  </a:lnTo>
                  <a:lnTo>
                    <a:pt x="525" y="61"/>
                  </a:lnTo>
                  <a:lnTo>
                    <a:pt x="524" y="61"/>
                  </a:lnTo>
                  <a:lnTo>
                    <a:pt x="522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17" y="60"/>
                  </a:lnTo>
                  <a:lnTo>
                    <a:pt x="517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1"/>
                  </a:lnTo>
                  <a:lnTo>
                    <a:pt x="514" y="61"/>
                  </a:lnTo>
                  <a:lnTo>
                    <a:pt x="514" y="63"/>
                  </a:lnTo>
                  <a:lnTo>
                    <a:pt x="514" y="63"/>
                  </a:lnTo>
                  <a:lnTo>
                    <a:pt x="514" y="65"/>
                  </a:lnTo>
                  <a:lnTo>
                    <a:pt x="514" y="65"/>
                  </a:lnTo>
                  <a:lnTo>
                    <a:pt x="514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4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1" y="68"/>
                  </a:lnTo>
                  <a:lnTo>
                    <a:pt x="509" y="68"/>
                  </a:lnTo>
                  <a:lnTo>
                    <a:pt x="509" y="69"/>
                  </a:lnTo>
                  <a:lnTo>
                    <a:pt x="509" y="69"/>
                  </a:lnTo>
                  <a:lnTo>
                    <a:pt x="509" y="72"/>
                  </a:lnTo>
                  <a:lnTo>
                    <a:pt x="509" y="72"/>
                  </a:lnTo>
                  <a:lnTo>
                    <a:pt x="509" y="74"/>
                  </a:lnTo>
                  <a:lnTo>
                    <a:pt x="508" y="76"/>
                  </a:lnTo>
                  <a:lnTo>
                    <a:pt x="508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6" y="74"/>
                  </a:lnTo>
                  <a:lnTo>
                    <a:pt x="506" y="76"/>
                  </a:lnTo>
                  <a:lnTo>
                    <a:pt x="508" y="76"/>
                  </a:lnTo>
                  <a:lnTo>
                    <a:pt x="506" y="76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6"/>
                  </a:lnTo>
                  <a:lnTo>
                    <a:pt x="506" y="76"/>
                  </a:lnTo>
                  <a:lnTo>
                    <a:pt x="506" y="74"/>
                  </a:lnTo>
                  <a:lnTo>
                    <a:pt x="506" y="74"/>
                  </a:lnTo>
                  <a:lnTo>
                    <a:pt x="506" y="72"/>
                  </a:lnTo>
                  <a:lnTo>
                    <a:pt x="506" y="72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71"/>
                  </a:lnTo>
                  <a:lnTo>
                    <a:pt x="503" y="72"/>
                  </a:lnTo>
                  <a:lnTo>
                    <a:pt x="503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0" y="74"/>
                  </a:lnTo>
                  <a:lnTo>
                    <a:pt x="500" y="74"/>
                  </a:lnTo>
                  <a:lnTo>
                    <a:pt x="500" y="76"/>
                  </a:lnTo>
                  <a:lnTo>
                    <a:pt x="500" y="77"/>
                  </a:lnTo>
                  <a:lnTo>
                    <a:pt x="498" y="77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7" y="83"/>
                  </a:lnTo>
                  <a:lnTo>
                    <a:pt x="497" y="85"/>
                  </a:lnTo>
                  <a:lnTo>
                    <a:pt x="495" y="87"/>
                  </a:lnTo>
                  <a:lnTo>
                    <a:pt x="495" y="88"/>
                  </a:lnTo>
                  <a:lnTo>
                    <a:pt x="494" y="90"/>
                  </a:lnTo>
                  <a:lnTo>
                    <a:pt x="494" y="90"/>
                  </a:lnTo>
                  <a:lnTo>
                    <a:pt x="494" y="91"/>
                  </a:lnTo>
                  <a:lnTo>
                    <a:pt x="494" y="93"/>
                  </a:lnTo>
                  <a:lnTo>
                    <a:pt x="494" y="95"/>
                  </a:lnTo>
                  <a:lnTo>
                    <a:pt x="494" y="95"/>
                  </a:lnTo>
                  <a:lnTo>
                    <a:pt x="492" y="98"/>
                  </a:lnTo>
                  <a:lnTo>
                    <a:pt x="492" y="98"/>
                  </a:lnTo>
                  <a:lnTo>
                    <a:pt x="494" y="101"/>
                  </a:lnTo>
                  <a:lnTo>
                    <a:pt x="495" y="104"/>
                  </a:lnTo>
                  <a:lnTo>
                    <a:pt x="495" y="104"/>
                  </a:lnTo>
                  <a:lnTo>
                    <a:pt x="497" y="106"/>
                  </a:lnTo>
                  <a:lnTo>
                    <a:pt x="497" y="109"/>
                  </a:lnTo>
                  <a:lnTo>
                    <a:pt x="497" y="110"/>
                  </a:lnTo>
                  <a:lnTo>
                    <a:pt x="497" y="112"/>
                  </a:lnTo>
                  <a:lnTo>
                    <a:pt x="497" y="115"/>
                  </a:lnTo>
                  <a:lnTo>
                    <a:pt x="497" y="117"/>
                  </a:lnTo>
                  <a:lnTo>
                    <a:pt x="497" y="118"/>
                  </a:lnTo>
                  <a:lnTo>
                    <a:pt x="495" y="121"/>
                  </a:lnTo>
                  <a:lnTo>
                    <a:pt x="495" y="121"/>
                  </a:lnTo>
                  <a:lnTo>
                    <a:pt x="494" y="124"/>
                  </a:lnTo>
                  <a:lnTo>
                    <a:pt x="492" y="126"/>
                  </a:lnTo>
                  <a:lnTo>
                    <a:pt x="492" y="128"/>
                  </a:lnTo>
                  <a:lnTo>
                    <a:pt x="490" y="129"/>
                  </a:lnTo>
                  <a:lnTo>
                    <a:pt x="489" y="129"/>
                  </a:lnTo>
                  <a:lnTo>
                    <a:pt x="486" y="132"/>
                  </a:lnTo>
                  <a:lnTo>
                    <a:pt x="484" y="132"/>
                  </a:lnTo>
                  <a:lnTo>
                    <a:pt x="483" y="132"/>
                  </a:lnTo>
                  <a:lnTo>
                    <a:pt x="481" y="132"/>
                  </a:lnTo>
                  <a:lnTo>
                    <a:pt x="479" y="132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8" y="131"/>
                  </a:lnTo>
                  <a:lnTo>
                    <a:pt x="478" y="131"/>
                  </a:lnTo>
                  <a:lnTo>
                    <a:pt x="478" y="128"/>
                  </a:lnTo>
                  <a:lnTo>
                    <a:pt x="476" y="126"/>
                  </a:lnTo>
                  <a:lnTo>
                    <a:pt x="476" y="124"/>
                  </a:lnTo>
                  <a:lnTo>
                    <a:pt x="475" y="124"/>
                  </a:lnTo>
                  <a:lnTo>
                    <a:pt x="475" y="123"/>
                  </a:lnTo>
                  <a:lnTo>
                    <a:pt x="475" y="123"/>
                  </a:lnTo>
                  <a:lnTo>
                    <a:pt x="475" y="120"/>
                  </a:lnTo>
                  <a:lnTo>
                    <a:pt x="475" y="117"/>
                  </a:lnTo>
                  <a:lnTo>
                    <a:pt x="475" y="113"/>
                  </a:lnTo>
                  <a:lnTo>
                    <a:pt x="475" y="113"/>
                  </a:lnTo>
                  <a:lnTo>
                    <a:pt x="475" y="112"/>
                  </a:lnTo>
                  <a:lnTo>
                    <a:pt x="475" y="112"/>
                  </a:lnTo>
                  <a:lnTo>
                    <a:pt x="475" y="110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6"/>
                  </a:lnTo>
                  <a:lnTo>
                    <a:pt x="473" y="106"/>
                  </a:lnTo>
                  <a:lnTo>
                    <a:pt x="473" y="104"/>
                  </a:lnTo>
                  <a:lnTo>
                    <a:pt x="473" y="104"/>
                  </a:lnTo>
                  <a:lnTo>
                    <a:pt x="473" y="102"/>
                  </a:lnTo>
                  <a:lnTo>
                    <a:pt x="475" y="101"/>
                  </a:lnTo>
                  <a:lnTo>
                    <a:pt x="475" y="99"/>
                  </a:lnTo>
                  <a:lnTo>
                    <a:pt x="475" y="99"/>
                  </a:lnTo>
                  <a:lnTo>
                    <a:pt x="475" y="98"/>
                  </a:lnTo>
                  <a:lnTo>
                    <a:pt x="476" y="96"/>
                  </a:lnTo>
                  <a:lnTo>
                    <a:pt x="476" y="96"/>
                  </a:lnTo>
                  <a:lnTo>
                    <a:pt x="476" y="95"/>
                  </a:lnTo>
                  <a:lnTo>
                    <a:pt x="476" y="93"/>
                  </a:lnTo>
                  <a:lnTo>
                    <a:pt x="476" y="93"/>
                  </a:lnTo>
                  <a:lnTo>
                    <a:pt x="476" y="91"/>
                  </a:lnTo>
                  <a:lnTo>
                    <a:pt x="476" y="90"/>
                  </a:lnTo>
                  <a:lnTo>
                    <a:pt x="478" y="88"/>
                  </a:lnTo>
                  <a:lnTo>
                    <a:pt x="478" y="88"/>
                  </a:lnTo>
                  <a:lnTo>
                    <a:pt x="479" y="87"/>
                  </a:lnTo>
                  <a:lnTo>
                    <a:pt x="478" y="85"/>
                  </a:lnTo>
                  <a:lnTo>
                    <a:pt x="478" y="83"/>
                  </a:lnTo>
                  <a:lnTo>
                    <a:pt x="479" y="82"/>
                  </a:lnTo>
                  <a:lnTo>
                    <a:pt x="479" y="80"/>
                  </a:lnTo>
                  <a:lnTo>
                    <a:pt x="481" y="79"/>
                  </a:lnTo>
                  <a:lnTo>
                    <a:pt x="481" y="79"/>
                  </a:lnTo>
                  <a:lnTo>
                    <a:pt x="481" y="77"/>
                  </a:lnTo>
                  <a:lnTo>
                    <a:pt x="481" y="77"/>
                  </a:lnTo>
                  <a:lnTo>
                    <a:pt x="481" y="76"/>
                  </a:lnTo>
                  <a:lnTo>
                    <a:pt x="479" y="76"/>
                  </a:lnTo>
                  <a:lnTo>
                    <a:pt x="479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6" y="77"/>
                  </a:lnTo>
                  <a:lnTo>
                    <a:pt x="475" y="79"/>
                  </a:lnTo>
                  <a:lnTo>
                    <a:pt x="475" y="79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2" y="82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79"/>
                  </a:lnTo>
                  <a:lnTo>
                    <a:pt x="472" y="77"/>
                  </a:lnTo>
                  <a:lnTo>
                    <a:pt x="473" y="76"/>
                  </a:lnTo>
                  <a:lnTo>
                    <a:pt x="473" y="76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6" y="72"/>
                  </a:lnTo>
                  <a:lnTo>
                    <a:pt x="478" y="72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78" y="69"/>
                  </a:lnTo>
                  <a:lnTo>
                    <a:pt x="479" y="69"/>
                  </a:lnTo>
                  <a:lnTo>
                    <a:pt x="481" y="66"/>
                  </a:lnTo>
                  <a:lnTo>
                    <a:pt x="481" y="65"/>
                  </a:lnTo>
                  <a:lnTo>
                    <a:pt x="483" y="63"/>
                  </a:lnTo>
                  <a:lnTo>
                    <a:pt x="484" y="61"/>
                  </a:lnTo>
                  <a:lnTo>
                    <a:pt x="484" y="61"/>
                  </a:lnTo>
                  <a:lnTo>
                    <a:pt x="484" y="60"/>
                  </a:lnTo>
                  <a:lnTo>
                    <a:pt x="486" y="58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8"/>
                  </a:lnTo>
                  <a:lnTo>
                    <a:pt x="486" y="60"/>
                  </a:lnTo>
                  <a:lnTo>
                    <a:pt x="486" y="60"/>
                  </a:lnTo>
                  <a:lnTo>
                    <a:pt x="487" y="61"/>
                  </a:lnTo>
                  <a:lnTo>
                    <a:pt x="487" y="60"/>
                  </a:lnTo>
                  <a:lnTo>
                    <a:pt x="489" y="60"/>
                  </a:lnTo>
                  <a:lnTo>
                    <a:pt x="489" y="58"/>
                  </a:lnTo>
                  <a:lnTo>
                    <a:pt x="489" y="58"/>
                  </a:lnTo>
                  <a:lnTo>
                    <a:pt x="490" y="58"/>
                  </a:lnTo>
                  <a:lnTo>
                    <a:pt x="490" y="58"/>
                  </a:lnTo>
                  <a:lnTo>
                    <a:pt x="492" y="58"/>
                  </a:lnTo>
                  <a:lnTo>
                    <a:pt x="492" y="57"/>
                  </a:lnTo>
                  <a:lnTo>
                    <a:pt x="492" y="58"/>
                  </a:lnTo>
                  <a:lnTo>
                    <a:pt x="492" y="58"/>
                  </a:lnTo>
                  <a:lnTo>
                    <a:pt x="492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0"/>
                  </a:lnTo>
                  <a:lnTo>
                    <a:pt x="494" y="60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7" y="57"/>
                  </a:lnTo>
                  <a:lnTo>
                    <a:pt x="497" y="57"/>
                  </a:lnTo>
                  <a:lnTo>
                    <a:pt x="498" y="57"/>
                  </a:lnTo>
                  <a:lnTo>
                    <a:pt x="500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3" y="55"/>
                  </a:lnTo>
                  <a:lnTo>
                    <a:pt x="505" y="55"/>
                  </a:lnTo>
                  <a:lnTo>
                    <a:pt x="506" y="55"/>
                  </a:lnTo>
                  <a:lnTo>
                    <a:pt x="506" y="54"/>
                  </a:lnTo>
                  <a:lnTo>
                    <a:pt x="508" y="54"/>
                  </a:lnTo>
                  <a:lnTo>
                    <a:pt x="509" y="54"/>
                  </a:lnTo>
                  <a:lnTo>
                    <a:pt x="511" y="54"/>
                  </a:lnTo>
                  <a:lnTo>
                    <a:pt x="514" y="55"/>
                  </a:lnTo>
                  <a:lnTo>
                    <a:pt x="516" y="55"/>
                  </a:lnTo>
                  <a:lnTo>
                    <a:pt x="517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4" y="55"/>
                  </a:lnTo>
                  <a:lnTo>
                    <a:pt x="525" y="55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1" y="55"/>
                  </a:lnTo>
                  <a:lnTo>
                    <a:pt x="531" y="55"/>
                  </a:lnTo>
                  <a:lnTo>
                    <a:pt x="530" y="55"/>
                  </a:lnTo>
                  <a:lnTo>
                    <a:pt x="530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2"/>
                  </a:lnTo>
                  <a:lnTo>
                    <a:pt x="528" y="52"/>
                  </a:lnTo>
                  <a:lnTo>
                    <a:pt x="527" y="52"/>
                  </a:lnTo>
                  <a:lnTo>
                    <a:pt x="525" y="52"/>
                  </a:lnTo>
                  <a:lnTo>
                    <a:pt x="527" y="52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49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4" y="47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19" y="47"/>
                  </a:lnTo>
                  <a:lnTo>
                    <a:pt x="519" y="47"/>
                  </a:lnTo>
                  <a:lnTo>
                    <a:pt x="517" y="47"/>
                  </a:lnTo>
                  <a:lnTo>
                    <a:pt x="516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4"/>
                  </a:lnTo>
                  <a:lnTo>
                    <a:pt x="514" y="43"/>
                  </a:lnTo>
                  <a:lnTo>
                    <a:pt x="516" y="43"/>
                  </a:lnTo>
                  <a:lnTo>
                    <a:pt x="516" y="41"/>
                  </a:lnTo>
                  <a:lnTo>
                    <a:pt x="514" y="41"/>
                  </a:lnTo>
                  <a:lnTo>
                    <a:pt x="513" y="41"/>
                  </a:lnTo>
                  <a:lnTo>
                    <a:pt x="511" y="43"/>
                  </a:lnTo>
                  <a:lnTo>
                    <a:pt x="509" y="43"/>
                  </a:lnTo>
                  <a:lnTo>
                    <a:pt x="506" y="43"/>
                  </a:lnTo>
                  <a:lnTo>
                    <a:pt x="503" y="43"/>
                  </a:lnTo>
                  <a:lnTo>
                    <a:pt x="502" y="43"/>
                  </a:lnTo>
                  <a:lnTo>
                    <a:pt x="498" y="43"/>
                  </a:lnTo>
                  <a:lnTo>
                    <a:pt x="498" y="43"/>
                  </a:lnTo>
                  <a:lnTo>
                    <a:pt x="497" y="44"/>
                  </a:lnTo>
                  <a:lnTo>
                    <a:pt x="495" y="44"/>
                  </a:lnTo>
                  <a:lnTo>
                    <a:pt x="494" y="46"/>
                  </a:lnTo>
                  <a:lnTo>
                    <a:pt x="492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89" y="47"/>
                  </a:lnTo>
                  <a:lnTo>
                    <a:pt x="489" y="47"/>
                  </a:lnTo>
                  <a:lnTo>
                    <a:pt x="487" y="47"/>
                  </a:lnTo>
                  <a:lnTo>
                    <a:pt x="486" y="46"/>
                  </a:lnTo>
                  <a:lnTo>
                    <a:pt x="486" y="46"/>
                  </a:lnTo>
                  <a:lnTo>
                    <a:pt x="484" y="46"/>
                  </a:lnTo>
                  <a:lnTo>
                    <a:pt x="484" y="46"/>
                  </a:lnTo>
                  <a:lnTo>
                    <a:pt x="481" y="46"/>
                  </a:lnTo>
                  <a:lnTo>
                    <a:pt x="481" y="46"/>
                  </a:lnTo>
                  <a:lnTo>
                    <a:pt x="481" y="44"/>
                  </a:lnTo>
                  <a:lnTo>
                    <a:pt x="479" y="44"/>
                  </a:lnTo>
                  <a:lnTo>
                    <a:pt x="479" y="44"/>
                  </a:lnTo>
                  <a:lnTo>
                    <a:pt x="479" y="43"/>
                  </a:lnTo>
                  <a:lnTo>
                    <a:pt x="476" y="41"/>
                  </a:lnTo>
                  <a:lnTo>
                    <a:pt x="476" y="39"/>
                  </a:lnTo>
                  <a:lnTo>
                    <a:pt x="475" y="39"/>
                  </a:lnTo>
                  <a:lnTo>
                    <a:pt x="473" y="39"/>
                  </a:lnTo>
                  <a:lnTo>
                    <a:pt x="470" y="38"/>
                  </a:lnTo>
                  <a:lnTo>
                    <a:pt x="468" y="38"/>
                  </a:lnTo>
                  <a:lnTo>
                    <a:pt x="468" y="38"/>
                  </a:lnTo>
                  <a:lnTo>
                    <a:pt x="467" y="39"/>
                  </a:lnTo>
                  <a:lnTo>
                    <a:pt x="465" y="39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39"/>
                  </a:lnTo>
                  <a:lnTo>
                    <a:pt x="465" y="38"/>
                  </a:lnTo>
                  <a:lnTo>
                    <a:pt x="465" y="38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5"/>
                  </a:lnTo>
                  <a:lnTo>
                    <a:pt x="464" y="35"/>
                  </a:lnTo>
                  <a:lnTo>
                    <a:pt x="462" y="35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1" y="33"/>
                  </a:lnTo>
                  <a:lnTo>
                    <a:pt x="459" y="35"/>
                  </a:lnTo>
                  <a:lnTo>
                    <a:pt x="459" y="36"/>
                  </a:lnTo>
                  <a:lnTo>
                    <a:pt x="457" y="36"/>
                  </a:lnTo>
                  <a:lnTo>
                    <a:pt x="457" y="36"/>
                  </a:lnTo>
                  <a:lnTo>
                    <a:pt x="456" y="38"/>
                  </a:lnTo>
                  <a:lnTo>
                    <a:pt x="454" y="38"/>
                  </a:lnTo>
                  <a:lnTo>
                    <a:pt x="453" y="39"/>
                  </a:lnTo>
                  <a:lnTo>
                    <a:pt x="453" y="39"/>
                  </a:lnTo>
                  <a:lnTo>
                    <a:pt x="449" y="39"/>
                  </a:lnTo>
                  <a:lnTo>
                    <a:pt x="448" y="41"/>
                  </a:lnTo>
                  <a:lnTo>
                    <a:pt x="445" y="41"/>
                  </a:lnTo>
                  <a:lnTo>
                    <a:pt x="443" y="43"/>
                  </a:lnTo>
                  <a:lnTo>
                    <a:pt x="440" y="44"/>
                  </a:lnTo>
                  <a:lnTo>
                    <a:pt x="438" y="44"/>
                  </a:lnTo>
                  <a:lnTo>
                    <a:pt x="435" y="44"/>
                  </a:lnTo>
                  <a:lnTo>
                    <a:pt x="435" y="44"/>
                  </a:lnTo>
                  <a:lnTo>
                    <a:pt x="434" y="44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9" y="44"/>
                  </a:lnTo>
                  <a:lnTo>
                    <a:pt x="429" y="44"/>
                  </a:lnTo>
                  <a:lnTo>
                    <a:pt x="431" y="43"/>
                  </a:lnTo>
                  <a:lnTo>
                    <a:pt x="431" y="43"/>
                  </a:lnTo>
                  <a:lnTo>
                    <a:pt x="431" y="41"/>
                  </a:lnTo>
                  <a:lnTo>
                    <a:pt x="431" y="41"/>
                  </a:lnTo>
                  <a:lnTo>
                    <a:pt x="431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29" y="38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3" y="41"/>
                  </a:lnTo>
                  <a:lnTo>
                    <a:pt x="421" y="41"/>
                  </a:lnTo>
                  <a:lnTo>
                    <a:pt x="416" y="43"/>
                  </a:lnTo>
                  <a:lnTo>
                    <a:pt x="415" y="43"/>
                  </a:lnTo>
                  <a:lnTo>
                    <a:pt x="413" y="43"/>
                  </a:lnTo>
                  <a:lnTo>
                    <a:pt x="413" y="43"/>
                  </a:lnTo>
                  <a:lnTo>
                    <a:pt x="412" y="41"/>
                  </a:lnTo>
                  <a:lnTo>
                    <a:pt x="412" y="41"/>
                  </a:lnTo>
                  <a:lnTo>
                    <a:pt x="413" y="41"/>
                  </a:lnTo>
                  <a:lnTo>
                    <a:pt x="420" y="36"/>
                  </a:lnTo>
                  <a:lnTo>
                    <a:pt x="423" y="33"/>
                  </a:lnTo>
                  <a:lnTo>
                    <a:pt x="429" y="28"/>
                  </a:lnTo>
                  <a:lnTo>
                    <a:pt x="431" y="27"/>
                  </a:lnTo>
                  <a:lnTo>
                    <a:pt x="434" y="25"/>
                  </a:lnTo>
                  <a:lnTo>
                    <a:pt x="440" y="24"/>
                  </a:lnTo>
                  <a:lnTo>
                    <a:pt x="443" y="22"/>
                  </a:lnTo>
                  <a:lnTo>
                    <a:pt x="445" y="20"/>
                  </a:lnTo>
                  <a:lnTo>
                    <a:pt x="446" y="20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9" y="19"/>
                  </a:lnTo>
                  <a:lnTo>
                    <a:pt x="451" y="17"/>
                  </a:lnTo>
                  <a:lnTo>
                    <a:pt x="451" y="17"/>
                  </a:lnTo>
                  <a:lnTo>
                    <a:pt x="453" y="17"/>
                  </a:lnTo>
                  <a:lnTo>
                    <a:pt x="453" y="16"/>
                  </a:lnTo>
                  <a:lnTo>
                    <a:pt x="453" y="16"/>
                  </a:lnTo>
                  <a:lnTo>
                    <a:pt x="454" y="14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1"/>
                  </a:lnTo>
                  <a:lnTo>
                    <a:pt x="454" y="11"/>
                  </a:lnTo>
                  <a:lnTo>
                    <a:pt x="456" y="9"/>
                  </a:lnTo>
                  <a:lnTo>
                    <a:pt x="461" y="8"/>
                  </a:lnTo>
                  <a:lnTo>
                    <a:pt x="461" y="8"/>
                  </a:lnTo>
                  <a:lnTo>
                    <a:pt x="461" y="9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9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8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4" y="6"/>
                  </a:lnTo>
                  <a:lnTo>
                    <a:pt x="464" y="6"/>
                  </a:lnTo>
                  <a:lnTo>
                    <a:pt x="464" y="5"/>
                  </a:lnTo>
                  <a:lnTo>
                    <a:pt x="464" y="5"/>
                  </a:lnTo>
                  <a:lnTo>
                    <a:pt x="464" y="3"/>
                  </a:lnTo>
                  <a:lnTo>
                    <a:pt x="465" y="3"/>
                  </a:lnTo>
                  <a:lnTo>
                    <a:pt x="465" y="3"/>
                  </a:lnTo>
                  <a:lnTo>
                    <a:pt x="467" y="3"/>
                  </a:lnTo>
                  <a:lnTo>
                    <a:pt x="467" y="5"/>
                  </a:lnTo>
                  <a:lnTo>
                    <a:pt x="467" y="5"/>
                  </a:lnTo>
                  <a:lnTo>
                    <a:pt x="467" y="6"/>
                  </a:lnTo>
                  <a:lnTo>
                    <a:pt x="465" y="6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8"/>
                  </a:lnTo>
                  <a:lnTo>
                    <a:pt x="465" y="8"/>
                  </a:lnTo>
                  <a:lnTo>
                    <a:pt x="465" y="9"/>
                  </a:lnTo>
                  <a:lnTo>
                    <a:pt x="467" y="8"/>
                  </a:lnTo>
                  <a:lnTo>
                    <a:pt x="467" y="8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70" y="6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0" y="3"/>
                  </a:lnTo>
                  <a:lnTo>
                    <a:pt x="468" y="3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70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7" name="Freeform 354">
              <a:extLst>
                <a:ext uri="{FF2B5EF4-FFF2-40B4-BE49-F238E27FC236}">
                  <a16:creationId xmlns:a16="http://schemas.microsoft.com/office/drawing/2014/main" id="{17B2EB93-E062-CEA5-4033-FD3E2F5E9E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8435" y="2718151"/>
              <a:ext cx="7299835" cy="251450"/>
            </a:xfrm>
            <a:custGeom>
              <a:avLst/>
              <a:gdLst>
                <a:gd name="T0" fmla="*/ 3067 w 3745"/>
                <a:gd name="T1" fmla="*/ 102 h 129"/>
                <a:gd name="T2" fmla="*/ 897 w 3745"/>
                <a:gd name="T3" fmla="*/ 99 h 129"/>
                <a:gd name="T4" fmla="*/ 3419 w 3745"/>
                <a:gd name="T5" fmla="*/ 102 h 129"/>
                <a:gd name="T6" fmla="*/ 2183 w 3745"/>
                <a:gd name="T7" fmla="*/ 95 h 129"/>
                <a:gd name="T8" fmla="*/ 2930 w 3745"/>
                <a:gd name="T9" fmla="*/ 117 h 129"/>
                <a:gd name="T10" fmla="*/ 2928 w 3745"/>
                <a:gd name="T11" fmla="*/ 107 h 129"/>
                <a:gd name="T12" fmla="*/ 14 w 3745"/>
                <a:gd name="T13" fmla="*/ 95 h 129"/>
                <a:gd name="T14" fmla="*/ 708 w 3745"/>
                <a:gd name="T15" fmla="*/ 96 h 129"/>
                <a:gd name="T16" fmla="*/ 697 w 3745"/>
                <a:gd name="T17" fmla="*/ 96 h 129"/>
                <a:gd name="T18" fmla="*/ 358 w 3745"/>
                <a:gd name="T19" fmla="*/ 95 h 129"/>
                <a:gd name="T20" fmla="*/ 360 w 3745"/>
                <a:gd name="T21" fmla="*/ 101 h 129"/>
                <a:gd name="T22" fmla="*/ 353 w 3745"/>
                <a:gd name="T23" fmla="*/ 95 h 129"/>
                <a:gd name="T24" fmla="*/ 440 w 3745"/>
                <a:gd name="T25" fmla="*/ 87 h 129"/>
                <a:gd name="T26" fmla="*/ 446 w 3745"/>
                <a:gd name="T27" fmla="*/ 83 h 129"/>
                <a:gd name="T28" fmla="*/ 440 w 3745"/>
                <a:gd name="T29" fmla="*/ 96 h 129"/>
                <a:gd name="T30" fmla="*/ 435 w 3745"/>
                <a:gd name="T31" fmla="*/ 90 h 129"/>
                <a:gd name="T32" fmla="*/ 3069 w 3745"/>
                <a:gd name="T33" fmla="*/ 80 h 129"/>
                <a:gd name="T34" fmla="*/ 2719 w 3745"/>
                <a:gd name="T35" fmla="*/ 82 h 129"/>
                <a:gd name="T36" fmla="*/ 322 w 3745"/>
                <a:gd name="T37" fmla="*/ 66 h 129"/>
                <a:gd name="T38" fmla="*/ 374 w 3745"/>
                <a:gd name="T39" fmla="*/ 61 h 129"/>
                <a:gd name="T40" fmla="*/ 670 w 3745"/>
                <a:gd name="T41" fmla="*/ 61 h 129"/>
                <a:gd name="T42" fmla="*/ 655 w 3745"/>
                <a:gd name="T43" fmla="*/ 77 h 129"/>
                <a:gd name="T44" fmla="*/ 653 w 3745"/>
                <a:gd name="T45" fmla="*/ 72 h 129"/>
                <a:gd name="T46" fmla="*/ 3174 w 3745"/>
                <a:gd name="T47" fmla="*/ 71 h 129"/>
                <a:gd name="T48" fmla="*/ 727 w 3745"/>
                <a:gd name="T49" fmla="*/ 63 h 129"/>
                <a:gd name="T50" fmla="*/ 290 w 3745"/>
                <a:gd name="T51" fmla="*/ 57 h 129"/>
                <a:gd name="T52" fmla="*/ 304 w 3745"/>
                <a:gd name="T53" fmla="*/ 76 h 129"/>
                <a:gd name="T54" fmla="*/ 290 w 3745"/>
                <a:gd name="T55" fmla="*/ 63 h 129"/>
                <a:gd name="T56" fmla="*/ 735 w 3745"/>
                <a:gd name="T57" fmla="*/ 60 h 129"/>
                <a:gd name="T58" fmla="*/ 727 w 3745"/>
                <a:gd name="T59" fmla="*/ 54 h 129"/>
                <a:gd name="T60" fmla="*/ 1802 w 3745"/>
                <a:gd name="T61" fmla="*/ 41 h 129"/>
                <a:gd name="T62" fmla="*/ 11 w 3745"/>
                <a:gd name="T63" fmla="*/ 46 h 129"/>
                <a:gd name="T64" fmla="*/ 431 w 3745"/>
                <a:gd name="T65" fmla="*/ 32 h 129"/>
                <a:gd name="T66" fmla="*/ 702 w 3745"/>
                <a:gd name="T67" fmla="*/ 32 h 129"/>
                <a:gd name="T68" fmla="*/ 1799 w 3745"/>
                <a:gd name="T69" fmla="*/ 30 h 129"/>
                <a:gd name="T70" fmla="*/ 1798 w 3745"/>
                <a:gd name="T71" fmla="*/ 28 h 129"/>
                <a:gd name="T72" fmla="*/ 281 w 3745"/>
                <a:gd name="T73" fmla="*/ 30 h 129"/>
                <a:gd name="T74" fmla="*/ 276 w 3745"/>
                <a:gd name="T75" fmla="*/ 47 h 129"/>
                <a:gd name="T76" fmla="*/ 268 w 3745"/>
                <a:gd name="T77" fmla="*/ 28 h 129"/>
                <a:gd name="T78" fmla="*/ 2783 w 3745"/>
                <a:gd name="T79" fmla="*/ 25 h 129"/>
                <a:gd name="T80" fmla="*/ 617 w 3745"/>
                <a:gd name="T81" fmla="*/ 20 h 129"/>
                <a:gd name="T82" fmla="*/ 615 w 3745"/>
                <a:gd name="T83" fmla="*/ 19 h 129"/>
                <a:gd name="T84" fmla="*/ 421 w 3745"/>
                <a:gd name="T85" fmla="*/ 14 h 129"/>
                <a:gd name="T86" fmla="*/ 360 w 3745"/>
                <a:gd name="T87" fmla="*/ 14 h 129"/>
                <a:gd name="T88" fmla="*/ 726 w 3745"/>
                <a:gd name="T89" fmla="*/ 19 h 129"/>
                <a:gd name="T90" fmla="*/ 618 w 3745"/>
                <a:gd name="T91" fmla="*/ 5 h 129"/>
                <a:gd name="T92" fmla="*/ 642 w 3745"/>
                <a:gd name="T93" fmla="*/ 11 h 129"/>
                <a:gd name="T94" fmla="*/ 621 w 3745"/>
                <a:gd name="T95" fmla="*/ 17 h 129"/>
                <a:gd name="T96" fmla="*/ 610 w 3745"/>
                <a:gd name="T97" fmla="*/ 6 h 129"/>
                <a:gd name="T98" fmla="*/ 275 w 3745"/>
                <a:gd name="T99" fmla="*/ 11 h 129"/>
                <a:gd name="T100" fmla="*/ 276 w 3745"/>
                <a:gd name="T101" fmla="*/ 19 h 129"/>
                <a:gd name="T102" fmla="*/ 284 w 3745"/>
                <a:gd name="T103" fmla="*/ 27 h 129"/>
                <a:gd name="T104" fmla="*/ 263 w 3745"/>
                <a:gd name="T105" fmla="*/ 20 h 129"/>
                <a:gd name="T106" fmla="*/ 271 w 3745"/>
                <a:gd name="T107" fmla="*/ 9 h 129"/>
                <a:gd name="T108" fmla="*/ 719 w 3745"/>
                <a:gd name="T109" fmla="*/ 8 h 129"/>
                <a:gd name="T110" fmla="*/ 710 w 3745"/>
                <a:gd name="T111" fmla="*/ 2 h 129"/>
                <a:gd name="T112" fmla="*/ 312 w 3745"/>
                <a:gd name="T113" fmla="*/ 24 h 129"/>
                <a:gd name="T114" fmla="*/ 330 w 3745"/>
                <a:gd name="T115" fmla="*/ 63 h 129"/>
                <a:gd name="T116" fmla="*/ 323 w 3745"/>
                <a:gd name="T117" fmla="*/ 61 h 129"/>
                <a:gd name="T118" fmla="*/ 312 w 3745"/>
                <a:gd name="T119" fmla="*/ 47 h 129"/>
                <a:gd name="T120" fmla="*/ 293 w 3745"/>
                <a:gd name="T121" fmla="*/ 28 h 129"/>
                <a:gd name="T122" fmla="*/ 301 w 3745"/>
                <a:gd name="T123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5" h="129">
                  <a:moveTo>
                    <a:pt x="355" y="101"/>
                  </a:moveTo>
                  <a:lnTo>
                    <a:pt x="353" y="101"/>
                  </a:lnTo>
                  <a:lnTo>
                    <a:pt x="353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53" y="102"/>
                  </a:lnTo>
                  <a:lnTo>
                    <a:pt x="353" y="104"/>
                  </a:lnTo>
                  <a:lnTo>
                    <a:pt x="355" y="104"/>
                  </a:lnTo>
                  <a:lnTo>
                    <a:pt x="355" y="104"/>
                  </a:lnTo>
                  <a:lnTo>
                    <a:pt x="355" y="102"/>
                  </a:lnTo>
                  <a:lnTo>
                    <a:pt x="357" y="101"/>
                  </a:lnTo>
                  <a:lnTo>
                    <a:pt x="357" y="101"/>
                  </a:lnTo>
                  <a:lnTo>
                    <a:pt x="355" y="101"/>
                  </a:lnTo>
                  <a:close/>
                  <a:moveTo>
                    <a:pt x="3067" y="98"/>
                  </a:moveTo>
                  <a:lnTo>
                    <a:pt x="3070" y="99"/>
                  </a:lnTo>
                  <a:lnTo>
                    <a:pt x="3072" y="101"/>
                  </a:lnTo>
                  <a:lnTo>
                    <a:pt x="3073" y="101"/>
                  </a:lnTo>
                  <a:lnTo>
                    <a:pt x="3073" y="101"/>
                  </a:lnTo>
                  <a:lnTo>
                    <a:pt x="3075" y="101"/>
                  </a:lnTo>
                  <a:lnTo>
                    <a:pt x="3075" y="101"/>
                  </a:lnTo>
                  <a:lnTo>
                    <a:pt x="3077" y="101"/>
                  </a:lnTo>
                  <a:lnTo>
                    <a:pt x="3078" y="101"/>
                  </a:lnTo>
                  <a:lnTo>
                    <a:pt x="3078" y="102"/>
                  </a:lnTo>
                  <a:lnTo>
                    <a:pt x="3078" y="102"/>
                  </a:lnTo>
                  <a:lnTo>
                    <a:pt x="3077" y="102"/>
                  </a:lnTo>
                  <a:lnTo>
                    <a:pt x="3073" y="104"/>
                  </a:lnTo>
                  <a:lnTo>
                    <a:pt x="3073" y="104"/>
                  </a:lnTo>
                  <a:lnTo>
                    <a:pt x="3072" y="104"/>
                  </a:lnTo>
                  <a:lnTo>
                    <a:pt x="3070" y="104"/>
                  </a:lnTo>
                  <a:lnTo>
                    <a:pt x="3070" y="102"/>
                  </a:lnTo>
                  <a:lnTo>
                    <a:pt x="3069" y="102"/>
                  </a:lnTo>
                  <a:lnTo>
                    <a:pt x="3067" y="102"/>
                  </a:lnTo>
                  <a:lnTo>
                    <a:pt x="3066" y="101"/>
                  </a:lnTo>
                  <a:lnTo>
                    <a:pt x="3064" y="101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6" y="99"/>
                  </a:lnTo>
                  <a:lnTo>
                    <a:pt x="3067" y="98"/>
                  </a:lnTo>
                  <a:close/>
                  <a:moveTo>
                    <a:pt x="899" y="98"/>
                  </a:moveTo>
                  <a:lnTo>
                    <a:pt x="899" y="99"/>
                  </a:lnTo>
                  <a:lnTo>
                    <a:pt x="899" y="99"/>
                  </a:lnTo>
                  <a:lnTo>
                    <a:pt x="899" y="101"/>
                  </a:lnTo>
                  <a:lnTo>
                    <a:pt x="897" y="101"/>
                  </a:lnTo>
                  <a:lnTo>
                    <a:pt x="897" y="101"/>
                  </a:lnTo>
                  <a:lnTo>
                    <a:pt x="896" y="101"/>
                  </a:lnTo>
                  <a:lnTo>
                    <a:pt x="894" y="104"/>
                  </a:lnTo>
                  <a:lnTo>
                    <a:pt x="891" y="106"/>
                  </a:lnTo>
                  <a:lnTo>
                    <a:pt x="891" y="107"/>
                  </a:lnTo>
                  <a:lnTo>
                    <a:pt x="889" y="109"/>
                  </a:lnTo>
                  <a:lnTo>
                    <a:pt x="886" y="110"/>
                  </a:lnTo>
                  <a:lnTo>
                    <a:pt x="885" y="112"/>
                  </a:lnTo>
                  <a:lnTo>
                    <a:pt x="885" y="110"/>
                  </a:lnTo>
                  <a:lnTo>
                    <a:pt x="883" y="110"/>
                  </a:lnTo>
                  <a:lnTo>
                    <a:pt x="883" y="110"/>
                  </a:lnTo>
                  <a:lnTo>
                    <a:pt x="886" y="109"/>
                  </a:lnTo>
                  <a:lnTo>
                    <a:pt x="888" y="107"/>
                  </a:lnTo>
                  <a:lnTo>
                    <a:pt x="889" y="107"/>
                  </a:lnTo>
                  <a:lnTo>
                    <a:pt x="893" y="104"/>
                  </a:lnTo>
                  <a:lnTo>
                    <a:pt x="894" y="102"/>
                  </a:lnTo>
                  <a:lnTo>
                    <a:pt x="894" y="102"/>
                  </a:lnTo>
                  <a:lnTo>
                    <a:pt x="894" y="101"/>
                  </a:lnTo>
                  <a:lnTo>
                    <a:pt x="894" y="101"/>
                  </a:lnTo>
                  <a:lnTo>
                    <a:pt x="896" y="99"/>
                  </a:lnTo>
                  <a:lnTo>
                    <a:pt x="897" y="99"/>
                  </a:lnTo>
                  <a:lnTo>
                    <a:pt x="897" y="99"/>
                  </a:lnTo>
                  <a:lnTo>
                    <a:pt x="897" y="98"/>
                  </a:lnTo>
                  <a:lnTo>
                    <a:pt x="899" y="98"/>
                  </a:lnTo>
                  <a:close/>
                  <a:moveTo>
                    <a:pt x="3423" y="98"/>
                  </a:moveTo>
                  <a:lnTo>
                    <a:pt x="3423" y="98"/>
                  </a:lnTo>
                  <a:lnTo>
                    <a:pt x="3423" y="99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5" y="101"/>
                  </a:lnTo>
                  <a:lnTo>
                    <a:pt x="3425" y="102"/>
                  </a:lnTo>
                  <a:lnTo>
                    <a:pt x="3427" y="102"/>
                  </a:lnTo>
                  <a:lnTo>
                    <a:pt x="3428" y="102"/>
                  </a:lnTo>
                  <a:lnTo>
                    <a:pt x="3428" y="102"/>
                  </a:lnTo>
                  <a:lnTo>
                    <a:pt x="3427" y="104"/>
                  </a:lnTo>
                  <a:lnTo>
                    <a:pt x="3425" y="104"/>
                  </a:lnTo>
                  <a:lnTo>
                    <a:pt x="3425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0" y="107"/>
                  </a:lnTo>
                  <a:lnTo>
                    <a:pt x="3417" y="110"/>
                  </a:lnTo>
                  <a:lnTo>
                    <a:pt x="3417" y="112"/>
                  </a:lnTo>
                  <a:lnTo>
                    <a:pt x="3417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0"/>
                  </a:lnTo>
                  <a:lnTo>
                    <a:pt x="3414" y="109"/>
                  </a:lnTo>
                  <a:lnTo>
                    <a:pt x="3412" y="107"/>
                  </a:lnTo>
                  <a:lnTo>
                    <a:pt x="3414" y="106"/>
                  </a:lnTo>
                  <a:lnTo>
                    <a:pt x="3416" y="104"/>
                  </a:lnTo>
                  <a:lnTo>
                    <a:pt x="3419" y="102"/>
                  </a:lnTo>
                  <a:lnTo>
                    <a:pt x="3420" y="99"/>
                  </a:lnTo>
                  <a:lnTo>
                    <a:pt x="3422" y="98"/>
                  </a:lnTo>
                  <a:lnTo>
                    <a:pt x="3423" y="98"/>
                  </a:lnTo>
                  <a:close/>
                  <a:moveTo>
                    <a:pt x="2184" y="95"/>
                  </a:moveTo>
                  <a:lnTo>
                    <a:pt x="2186" y="95"/>
                  </a:lnTo>
                  <a:lnTo>
                    <a:pt x="2187" y="95"/>
                  </a:lnTo>
                  <a:lnTo>
                    <a:pt x="2189" y="96"/>
                  </a:lnTo>
                  <a:lnTo>
                    <a:pt x="2190" y="96"/>
                  </a:lnTo>
                  <a:lnTo>
                    <a:pt x="2194" y="98"/>
                  </a:lnTo>
                  <a:lnTo>
                    <a:pt x="2194" y="98"/>
                  </a:lnTo>
                  <a:lnTo>
                    <a:pt x="2194" y="96"/>
                  </a:lnTo>
                  <a:lnTo>
                    <a:pt x="2194" y="95"/>
                  </a:lnTo>
                  <a:lnTo>
                    <a:pt x="2195" y="95"/>
                  </a:lnTo>
                  <a:lnTo>
                    <a:pt x="2195" y="96"/>
                  </a:lnTo>
                  <a:lnTo>
                    <a:pt x="2197" y="96"/>
                  </a:lnTo>
                  <a:lnTo>
                    <a:pt x="2198" y="99"/>
                  </a:lnTo>
                  <a:lnTo>
                    <a:pt x="2200" y="101"/>
                  </a:lnTo>
                  <a:lnTo>
                    <a:pt x="2201" y="102"/>
                  </a:lnTo>
                  <a:lnTo>
                    <a:pt x="2201" y="102"/>
                  </a:lnTo>
                  <a:lnTo>
                    <a:pt x="2201" y="104"/>
                  </a:lnTo>
                  <a:lnTo>
                    <a:pt x="2201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198" y="102"/>
                  </a:lnTo>
                  <a:lnTo>
                    <a:pt x="2197" y="102"/>
                  </a:lnTo>
                  <a:lnTo>
                    <a:pt x="2195" y="102"/>
                  </a:lnTo>
                  <a:lnTo>
                    <a:pt x="2195" y="102"/>
                  </a:lnTo>
                  <a:lnTo>
                    <a:pt x="2194" y="101"/>
                  </a:lnTo>
                  <a:lnTo>
                    <a:pt x="2190" y="99"/>
                  </a:lnTo>
                  <a:lnTo>
                    <a:pt x="2189" y="98"/>
                  </a:lnTo>
                  <a:lnTo>
                    <a:pt x="2187" y="98"/>
                  </a:lnTo>
                  <a:lnTo>
                    <a:pt x="2183" y="95"/>
                  </a:lnTo>
                  <a:lnTo>
                    <a:pt x="2183" y="95"/>
                  </a:lnTo>
                  <a:lnTo>
                    <a:pt x="2184" y="95"/>
                  </a:lnTo>
                  <a:close/>
                  <a:moveTo>
                    <a:pt x="443" y="91"/>
                  </a:moveTo>
                  <a:lnTo>
                    <a:pt x="443" y="91"/>
                  </a:lnTo>
                  <a:lnTo>
                    <a:pt x="443" y="91"/>
                  </a:lnTo>
                  <a:lnTo>
                    <a:pt x="443" y="93"/>
                  </a:lnTo>
                  <a:lnTo>
                    <a:pt x="443" y="93"/>
                  </a:lnTo>
                  <a:lnTo>
                    <a:pt x="445" y="93"/>
                  </a:lnTo>
                  <a:lnTo>
                    <a:pt x="445" y="91"/>
                  </a:lnTo>
                  <a:lnTo>
                    <a:pt x="443" y="91"/>
                  </a:lnTo>
                  <a:close/>
                  <a:moveTo>
                    <a:pt x="2936" y="91"/>
                  </a:moveTo>
                  <a:lnTo>
                    <a:pt x="2936" y="91"/>
                  </a:lnTo>
                  <a:lnTo>
                    <a:pt x="2933" y="93"/>
                  </a:lnTo>
                  <a:lnTo>
                    <a:pt x="2933" y="93"/>
                  </a:lnTo>
                  <a:lnTo>
                    <a:pt x="2933" y="95"/>
                  </a:lnTo>
                  <a:lnTo>
                    <a:pt x="2932" y="95"/>
                  </a:lnTo>
                  <a:lnTo>
                    <a:pt x="2933" y="96"/>
                  </a:lnTo>
                  <a:lnTo>
                    <a:pt x="2941" y="99"/>
                  </a:lnTo>
                  <a:lnTo>
                    <a:pt x="2941" y="101"/>
                  </a:lnTo>
                  <a:lnTo>
                    <a:pt x="2941" y="102"/>
                  </a:lnTo>
                  <a:lnTo>
                    <a:pt x="2938" y="102"/>
                  </a:lnTo>
                  <a:lnTo>
                    <a:pt x="2935" y="104"/>
                  </a:lnTo>
                  <a:lnTo>
                    <a:pt x="2933" y="106"/>
                  </a:lnTo>
                  <a:lnTo>
                    <a:pt x="2930" y="106"/>
                  </a:lnTo>
                  <a:lnTo>
                    <a:pt x="2928" y="109"/>
                  </a:lnTo>
                  <a:lnTo>
                    <a:pt x="2928" y="110"/>
                  </a:lnTo>
                  <a:lnTo>
                    <a:pt x="2928" y="112"/>
                  </a:lnTo>
                  <a:lnTo>
                    <a:pt x="2930" y="115"/>
                  </a:lnTo>
                  <a:lnTo>
                    <a:pt x="2933" y="115"/>
                  </a:lnTo>
                  <a:lnTo>
                    <a:pt x="2935" y="115"/>
                  </a:lnTo>
                  <a:lnTo>
                    <a:pt x="2935" y="117"/>
                  </a:lnTo>
                  <a:lnTo>
                    <a:pt x="2932" y="117"/>
                  </a:lnTo>
                  <a:lnTo>
                    <a:pt x="2930" y="117"/>
                  </a:lnTo>
                  <a:lnTo>
                    <a:pt x="2930" y="118"/>
                  </a:lnTo>
                  <a:lnTo>
                    <a:pt x="2932" y="118"/>
                  </a:lnTo>
                  <a:lnTo>
                    <a:pt x="2932" y="120"/>
                  </a:lnTo>
                  <a:lnTo>
                    <a:pt x="2935" y="120"/>
                  </a:lnTo>
                  <a:lnTo>
                    <a:pt x="2936" y="121"/>
                  </a:lnTo>
                  <a:lnTo>
                    <a:pt x="2938" y="121"/>
                  </a:lnTo>
                  <a:lnTo>
                    <a:pt x="2941" y="123"/>
                  </a:lnTo>
                  <a:lnTo>
                    <a:pt x="2943" y="123"/>
                  </a:lnTo>
                  <a:lnTo>
                    <a:pt x="2944" y="124"/>
                  </a:lnTo>
                  <a:lnTo>
                    <a:pt x="2943" y="126"/>
                  </a:lnTo>
                  <a:lnTo>
                    <a:pt x="2941" y="126"/>
                  </a:lnTo>
                  <a:lnTo>
                    <a:pt x="2941" y="128"/>
                  </a:lnTo>
                  <a:lnTo>
                    <a:pt x="2941" y="129"/>
                  </a:lnTo>
                  <a:lnTo>
                    <a:pt x="2939" y="128"/>
                  </a:lnTo>
                  <a:lnTo>
                    <a:pt x="2936" y="126"/>
                  </a:lnTo>
                  <a:lnTo>
                    <a:pt x="2933" y="124"/>
                  </a:lnTo>
                  <a:lnTo>
                    <a:pt x="2930" y="123"/>
                  </a:lnTo>
                  <a:lnTo>
                    <a:pt x="2928" y="121"/>
                  </a:lnTo>
                  <a:lnTo>
                    <a:pt x="2925" y="121"/>
                  </a:lnTo>
                  <a:lnTo>
                    <a:pt x="2922" y="120"/>
                  </a:lnTo>
                  <a:lnTo>
                    <a:pt x="2922" y="120"/>
                  </a:lnTo>
                  <a:lnTo>
                    <a:pt x="2922" y="118"/>
                  </a:lnTo>
                  <a:lnTo>
                    <a:pt x="2924" y="118"/>
                  </a:lnTo>
                  <a:lnTo>
                    <a:pt x="2925" y="118"/>
                  </a:lnTo>
                  <a:lnTo>
                    <a:pt x="2928" y="118"/>
                  </a:lnTo>
                  <a:lnTo>
                    <a:pt x="2928" y="117"/>
                  </a:lnTo>
                  <a:lnTo>
                    <a:pt x="2930" y="117"/>
                  </a:lnTo>
                  <a:lnTo>
                    <a:pt x="2928" y="115"/>
                  </a:lnTo>
                  <a:lnTo>
                    <a:pt x="2927" y="113"/>
                  </a:lnTo>
                  <a:lnTo>
                    <a:pt x="2927" y="113"/>
                  </a:lnTo>
                  <a:lnTo>
                    <a:pt x="2928" y="112"/>
                  </a:lnTo>
                  <a:lnTo>
                    <a:pt x="2928" y="109"/>
                  </a:lnTo>
                  <a:lnTo>
                    <a:pt x="2928" y="107"/>
                  </a:lnTo>
                  <a:lnTo>
                    <a:pt x="2930" y="106"/>
                  </a:lnTo>
                  <a:lnTo>
                    <a:pt x="2933" y="104"/>
                  </a:lnTo>
                  <a:lnTo>
                    <a:pt x="2935" y="104"/>
                  </a:lnTo>
                  <a:lnTo>
                    <a:pt x="2936" y="102"/>
                  </a:lnTo>
                  <a:lnTo>
                    <a:pt x="2938" y="101"/>
                  </a:lnTo>
                  <a:lnTo>
                    <a:pt x="2938" y="99"/>
                  </a:lnTo>
                  <a:lnTo>
                    <a:pt x="2936" y="98"/>
                  </a:lnTo>
                  <a:lnTo>
                    <a:pt x="2933" y="96"/>
                  </a:lnTo>
                  <a:lnTo>
                    <a:pt x="2932" y="96"/>
                  </a:lnTo>
                  <a:lnTo>
                    <a:pt x="2932" y="96"/>
                  </a:lnTo>
                  <a:lnTo>
                    <a:pt x="2930" y="96"/>
                  </a:lnTo>
                  <a:lnTo>
                    <a:pt x="2930" y="95"/>
                  </a:lnTo>
                  <a:lnTo>
                    <a:pt x="2928" y="95"/>
                  </a:lnTo>
                  <a:lnTo>
                    <a:pt x="2928" y="95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30" y="93"/>
                  </a:lnTo>
                  <a:lnTo>
                    <a:pt x="2932" y="93"/>
                  </a:lnTo>
                  <a:lnTo>
                    <a:pt x="2935" y="91"/>
                  </a:lnTo>
                  <a:lnTo>
                    <a:pt x="2936" y="91"/>
                  </a:lnTo>
                  <a:close/>
                  <a:moveTo>
                    <a:pt x="14" y="90"/>
                  </a:moveTo>
                  <a:lnTo>
                    <a:pt x="14" y="90"/>
                  </a:lnTo>
                  <a:lnTo>
                    <a:pt x="14" y="93"/>
                  </a:lnTo>
                  <a:lnTo>
                    <a:pt x="14" y="95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6" y="98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3"/>
                  </a:lnTo>
                  <a:lnTo>
                    <a:pt x="14" y="91"/>
                  </a:lnTo>
                  <a:lnTo>
                    <a:pt x="14" y="90"/>
                  </a:lnTo>
                  <a:lnTo>
                    <a:pt x="14" y="90"/>
                  </a:lnTo>
                  <a:close/>
                  <a:moveTo>
                    <a:pt x="705" y="88"/>
                  </a:moveTo>
                  <a:lnTo>
                    <a:pt x="705" y="88"/>
                  </a:lnTo>
                  <a:lnTo>
                    <a:pt x="705" y="88"/>
                  </a:lnTo>
                  <a:lnTo>
                    <a:pt x="705" y="90"/>
                  </a:lnTo>
                  <a:lnTo>
                    <a:pt x="707" y="90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8" y="91"/>
                  </a:lnTo>
                  <a:lnTo>
                    <a:pt x="708" y="91"/>
                  </a:lnTo>
                  <a:lnTo>
                    <a:pt x="708" y="93"/>
                  </a:lnTo>
                  <a:lnTo>
                    <a:pt x="710" y="93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1" y="96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1" y="98"/>
                  </a:lnTo>
                  <a:lnTo>
                    <a:pt x="711" y="98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0" y="95"/>
                  </a:lnTo>
                  <a:lnTo>
                    <a:pt x="710" y="95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3"/>
                  </a:lnTo>
                  <a:lnTo>
                    <a:pt x="707" y="93"/>
                  </a:lnTo>
                  <a:lnTo>
                    <a:pt x="707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699" y="96"/>
                  </a:lnTo>
                  <a:lnTo>
                    <a:pt x="699" y="96"/>
                  </a:lnTo>
                  <a:lnTo>
                    <a:pt x="699" y="95"/>
                  </a:lnTo>
                  <a:lnTo>
                    <a:pt x="699" y="95"/>
                  </a:lnTo>
                  <a:lnTo>
                    <a:pt x="697" y="95"/>
                  </a:lnTo>
                  <a:lnTo>
                    <a:pt x="697" y="95"/>
                  </a:lnTo>
                  <a:lnTo>
                    <a:pt x="697" y="96"/>
                  </a:lnTo>
                  <a:lnTo>
                    <a:pt x="696" y="96"/>
                  </a:lnTo>
                  <a:lnTo>
                    <a:pt x="696" y="96"/>
                  </a:lnTo>
                  <a:lnTo>
                    <a:pt x="697" y="95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9" y="93"/>
                  </a:lnTo>
                  <a:lnTo>
                    <a:pt x="699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2" y="95"/>
                  </a:lnTo>
                  <a:lnTo>
                    <a:pt x="702" y="93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5" y="91"/>
                  </a:lnTo>
                  <a:lnTo>
                    <a:pt x="705" y="91"/>
                  </a:lnTo>
                  <a:lnTo>
                    <a:pt x="705" y="90"/>
                  </a:lnTo>
                  <a:lnTo>
                    <a:pt x="705" y="88"/>
                  </a:lnTo>
                  <a:lnTo>
                    <a:pt x="705" y="88"/>
                  </a:lnTo>
                  <a:close/>
                  <a:moveTo>
                    <a:pt x="353" y="87"/>
                  </a:moveTo>
                  <a:lnTo>
                    <a:pt x="355" y="87"/>
                  </a:lnTo>
                  <a:lnTo>
                    <a:pt x="355" y="87"/>
                  </a:lnTo>
                  <a:lnTo>
                    <a:pt x="355" y="88"/>
                  </a:lnTo>
                  <a:lnTo>
                    <a:pt x="355" y="90"/>
                  </a:lnTo>
                  <a:lnTo>
                    <a:pt x="357" y="91"/>
                  </a:lnTo>
                  <a:lnTo>
                    <a:pt x="358" y="91"/>
                  </a:lnTo>
                  <a:lnTo>
                    <a:pt x="358" y="91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5"/>
                  </a:lnTo>
                  <a:lnTo>
                    <a:pt x="358" y="95"/>
                  </a:lnTo>
                  <a:lnTo>
                    <a:pt x="360" y="95"/>
                  </a:lnTo>
                  <a:lnTo>
                    <a:pt x="361" y="96"/>
                  </a:lnTo>
                  <a:lnTo>
                    <a:pt x="361" y="96"/>
                  </a:lnTo>
                  <a:lnTo>
                    <a:pt x="363" y="98"/>
                  </a:lnTo>
                  <a:lnTo>
                    <a:pt x="363" y="98"/>
                  </a:lnTo>
                  <a:lnTo>
                    <a:pt x="363" y="99"/>
                  </a:lnTo>
                  <a:lnTo>
                    <a:pt x="361" y="99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99"/>
                  </a:lnTo>
                  <a:lnTo>
                    <a:pt x="360" y="98"/>
                  </a:lnTo>
                  <a:lnTo>
                    <a:pt x="360" y="98"/>
                  </a:lnTo>
                  <a:lnTo>
                    <a:pt x="358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6"/>
                  </a:lnTo>
                  <a:lnTo>
                    <a:pt x="357" y="96"/>
                  </a:lnTo>
                  <a:lnTo>
                    <a:pt x="353" y="96"/>
                  </a:lnTo>
                  <a:lnTo>
                    <a:pt x="352" y="96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3" y="98"/>
                  </a:lnTo>
                  <a:lnTo>
                    <a:pt x="353" y="98"/>
                  </a:lnTo>
                  <a:lnTo>
                    <a:pt x="355" y="99"/>
                  </a:lnTo>
                  <a:lnTo>
                    <a:pt x="355" y="99"/>
                  </a:lnTo>
                  <a:lnTo>
                    <a:pt x="357" y="101"/>
                  </a:lnTo>
                  <a:lnTo>
                    <a:pt x="358" y="99"/>
                  </a:lnTo>
                  <a:lnTo>
                    <a:pt x="358" y="99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2"/>
                  </a:lnTo>
                  <a:lnTo>
                    <a:pt x="360" y="102"/>
                  </a:lnTo>
                  <a:lnTo>
                    <a:pt x="360" y="102"/>
                  </a:lnTo>
                  <a:lnTo>
                    <a:pt x="358" y="102"/>
                  </a:lnTo>
                  <a:lnTo>
                    <a:pt x="358" y="102"/>
                  </a:lnTo>
                  <a:lnTo>
                    <a:pt x="355" y="106"/>
                  </a:lnTo>
                  <a:lnTo>
                    <a:pt x="353" y="107"/>
                  </a:lnTo>
                  <a:lnTo>
                    <a:pt x="352" y="107"/>
                  </a:lnTo>
                  <a:lnTo>
                    <a:pt x="350" y="106"/>
                  </a:lnTo>
                  <a:lnTo>
                    <a:pt x="349" y="106"/>
                  </a:lnTo>
                  <a:lnTo>
                    <a:pt x="349" y="106"/>
                  </a:lnTo>
                  <a:lnTo>
                    <a:pt x="345" y="107"/>
                  </a:lnTo>
                  <a:lnTo>
                    <a:pt x="344" y="107"/>
                  </a:lnTo>
                  <a:lnTo>
                    <a:pt x="344" y="106"/>
                  </a:lnTo>
                  <a:lnTo>
                    <a:pt x="344" y="106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45" y="101"/>
                  </a:lnTo>
                  <a:lnTo>
                    <a:pt x="347" y="101"/>
                  </a:lnTo>
                  <a:lnTo>
                    <a:pt x="349" y="101"/>
                  </a:lnTo>
                  <a:lnTo>
                    <a:pt x="349" y="99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50" y="96"/>
                  </a:lnTo>
                  <a:lnTo>
                    <a:pt x="352" y="95"/>
                  </a:lnTo>
                  <a:lnTo>
                    <a:pt x="353" y="95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350" y="95"/>
                  </a:lnTo>
                  <a:lnTo>
                    <a:pt x="349" y="95"/>
                  </a:lnTo>
                  <a:lnTo>
                    <a:pt x="347" y="96"/>
                  </a:lnTo>
                  <a:lnTo>
                    <a:pt x="347" y="96"/>
                  </a:lnTo>
                  <a:lnTo>
                    <a:pt x="347" y="95"/>
                  </a:lnTo>
                  <a:lnTo>
                    <a:pt x="345" y="93"/>
                  </a:lnTo>
                  <a:lnTo>
                    <a:pt x="347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1"/>
                  </a:lnTo>
                  <a:lnTo>
                    <a:pt x="350" y="91"/>
                  </a:lnTo>
                  <a:lnTo>
                    <a:pt x="355" y="91"/>
                  </a:lnTo>
                  <a:lnTo>
                    <a:pt x="355" y="90"/>
                  </a:lnTo>
                  <a:lnTo>
                    <a:pt x="355" y="90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3" y="87"/>
                  </a:lnTo>
                  <a:close/>
                  <a:moveTo>
                    <a:pt x="440" y="85"/>
                  </a:moveTo>
                  <a:lnTo>
                    <a:pt x="440" y="85"/>
                  </a:lnTo>
                  <a:lnTo>
                    <a:pt x="440" y="85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40" y="88"/>
                  </a:lnTo>
                  <a:lnTo>
                    <a:pt x="440" y="90"/>
                  </a:lnTo>
                  <a:lnTo>
                    <a:pt x="442" y="90"/>
                  </a:lnTo>
                  <a:lnTo>
                    <a:pt x="442" y="90"/>
                  </a:lnTo>
                  <a:lnTo>
                    <a:pt x="442" y="88"/>
                  </a:lnTo>
                  <a:lnTo>
                    <a:pt x="440" y="88"/>
                  </a:lnTo>
                  <a:lnTo>
                    <a:pt x="440" y="88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2" y="87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0" y="85"/>
                  </a:lnTo>
                  <a:close/>
                  <a:moveTo>
                    <a:pt x="3037" y="82"/>
                  </a:moveTo>
                  <a:lnTo>
                    <a:pt x="3039" y="82"/>
                  </a:lnTo>
                  <a:lnTo>
                    <a:pt x="3039" y="82"/>
                  </a:lnTo>
                  <a:lnTo>
                    <a:pt x="3039" y="83"/>
                  </a:lnTo>
                  <a:lnTo>
                    <a:pt x="3039" y="83"/>
                  </a:lnTo>
                  <a:lnTo>
                    <a:pt x="3037" y="83"/>
                  </a:lnTo>
                  <a:lnTo>
                    <a:pt x="3036" y="83"/>
                  </a:lnTo>
                  <a:lnTo>
                    <a:pt x="3037" y="82"/>
                  </a:lnTo>
                  <a:close/>
                  <a:moveTo>
                    <a:pt x="445" y="80"/>
                  </a:moveTo>
                  <a:lnTo>
                    <a:pt x="445" y="80"/>
                  </a:lnTo>
                  <a:lnTo>
                    <a:pt x="446" y="82"/>
                  </a:lnTo>
                  <a:lnTo>
                    <a:pt x="446" y="82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6" y="87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50" y="87"/>
                  </a:lnTo>
                  <a:lnTo>
                    <a:pt x="450" y="87"/>
                  </a:lnTo>
                  <a:lnTo>
                    <a:pt x="448" y="87"/>
                  </a:lnTo>
                  <a:lnTo>
                    <a:pt x="448" y="87"/>
                  </a:lnTo>
                  <a:lnTo>
                    <a:pt x="448" y="88"/>
                  </a:lnTo>
                  <a:lnTo>
                    <a:pt x="448" y="88"/>
                  </a:lnTo>
                  <a:lnTo>
                    <a:pt x="448" y="90"/>
                  </a:lnTo>
                  <a:lnTo>
                    <a:pt x="448" y="9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95"/>
                  </a:lnTo>
                  <a:lnTo>
                    <a:pt x="446" y="96"/>
                  </a:lnTo>
                  <a:lnTo>
                    <a:pt x="445" y="96"/>
                  </a:lnTo>
                  <a:lnTo>
                    <a:pt x="445" y="96"/>
                  </a:lnTo>
                  <a:lnTo>
                    <a:pt x="443" y="98"/>
                  </a:lnTo>
                  <a:lnTo>
                    <a:pt x="443" y="98"/>
                  </a:lnTo>
                  <a:lnTo>
                    <a:pt x="443" y="96"/>
                  </a:lnTo>
                  <a:lnTo>
                    <a:pt x="443" y="96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6"/>
                  </a:lnTo>
                  <a:lnTo>
                    <a:pt x="442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39" y="95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42" y="93"/>
                  </a:lnTo>
                  <a:lnTo>
                    <a:pt x="442" y="93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39" y="93"/>
                  </a:lnTo>
                  <a:lnTo>
                    <a:pt x="439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3"/>
                  </a:lnTo>
                  <a:lnTo>
                    <a:pt x="435" y="95"/>
                  </a:lnTo>
                  <a:lnTo>
                    <a:pt x="437" y="95"/>
                  </a:lnTo>
                  <a:lnTo>
                    <a:pt x="437" y="93"/>
                  </a:lnTo>
                  <a:lnTo>
                    <a:pt x="437" y="93"/>
                  </a:lnTo>
                  <a:lnTo>
                    <a:pt x="437" y="91"/>
                  </a:lnTo>
                  <a:lnTo>
                    <a:pt x="437" y="90"/>
                  </a:lnTo>
                  <a:lnTo>
                    <a:pt x="435" y="90"/>
                  </a:lnTo>
                  <a:lnTo>
                    <a:pt x="435" y="91"/>
                  </a:lnTo>
                  <a:lnTo>
                    <a:pt x="434" y="91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88"/>
                  </a:lnTo>
                  <a:lnTo>
                    <a:pt x="435" y="88"/>
                  </a:lnTo>
                  <a:lnTo>
                    <a:pt x="437" y="87"/>
                  </a:lnTo>
                  <a:lnTo>
                    <a:pt x="437" y="85"/>
                  </a:lnTo>
                  <a:lnTo>
                    <a:pt x="437" y="85"/>
                  </a:lnTo>
                  <a:lnTo>
                    <a:pt x="439" y="82"/>
                  </a:lnTo>
                  <a:lnTo>
                    <a:pt x="440" y="80"/>
                  </a:lnTo>
                  <a:lnTo>
                    <a:pt x="440" y="80"/>
                  </a:lnTo>
                  <a:lnTo>
                    <a:pt x="442" y="82"/>
                  </a:lnTo>
                  <a:lnTo>
                    <a:pt x="443" y="82"/>
                  </a:lnTo>
                  <a:lnTo>
                    <a:pt x="445" y="82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2"/>
                  </a:lnTo>
                  <a:lnTo>
                    <a:pt x="445" y="82"/>
                  </a:lnTo>
                  <a:lnTo>
                    <a:pt x="443" y="80"/>
                  </a:lnTo>
                  <a:lnTo>
                    <a:pt x="443" y="80"/>
                  </a:lnTo>
                  <a:lnTo>
                    <a:pt x="445" y="80"/>
                  </a:lnTo>
                  <a:close/>
                  <a:moveTo>
                    <a:pt x="3064" y="74"/>
                  </a:moveTo>
                  <a:lnTo>
                    <a:pt x="3066" y="74"/>
                  </a:lnTo>
                  <a:lnTo>
                    <a:pt x="3066" y="74"/>
                  </a:lnTo>
                  <a:lnTo>
                    <a:pt x="3066" y="76"/>
                  </a:lnTo>
                  <a:lnTo>
                    <a:pt x="3067" y="77"/>
                  </a:lnTo>
                  <a:lnTo>
                    <a:pt x="3069" y="79"/>
                  </a:lnTo>
                  <a:lnTo>
                    <a:pt x="3070" y="79"/>
                  </a:lnTo>
                  <a:lnTo>
                    <a:pt x="3070" y="79"/>
                  </a:lnTo>
                  <a:lnTo>
                    <a:pt x="3070" y="80"/>
                  </a:lnTo>
                  <a:lnTo>
                    <a:pt x="3072" y="80"/>
                  </a:lnTo>
                  <a:lnTo>
                    <a:pt x="3070" y="80"/>
                  </a:lnTo>
                  <a:lnTo>
                    <a:pt x="3069" y="80"/>
                  </a:lnTo>
                  <a:lnTo>
                    <a:pt x="3067" y="82"/>
                  </a:lnTo>
                  <a:lnTo>
                    <a:pt x="3067" y="83"/>
                  </a:lnTo>
                  <a:lnTo>
                    <a:pt x="3066" y="85"/>
                  </a:lnTo>
                  <a:lnTo>
                    <a:pt x="3062" y="85"/>
                  </a:lnTo>
                  <a:lnTo>
                    <a:pt x="3061" y="85"/>
                  </a:lnTo>
                  <a:lnTo>
                    <a:pt x="3059" y="85"/>
                  </a:lnTo>
                  <a:lnTo>
                    <a:pt x="3058" y="83"/>
                  </a:lnTo>
                  <a:lnTo>
                    <a:pt x="3056" y="82"/>
                  </a:lnTo>
                  <a:lnTo>
                    <a:pt x="3056" y="80"/>
                  </a:lnTo>
                  <a:lnTo>
                    <a:pt x="3054" y="77"/>
                  </a:lnTo>
                  <a:lnTo>
                    <a:pt x="3056" y="77"/>
                  </a:lnTo>
                  <a:lnTo>
                    <a:pt x="3059" y="76"/>
                  </a:lnTo>
                  <a:lnTo>
                    <a:pt x="3062" y="74"/>
                  </a:lnTo>
                  <a:lnTo>
                    <a:pt x="3064" y="74"/>
                  </a:lnTo>
                  <a:close/>
                  <a:moveTo>
                    <a:pt x="2725" y="72"/>
                  </a:moveTo>
                  <a:lnTo>
                    <a:pt x="2727" y="72"/>
                  </a:lnTo>
                  <a:lnTo>
                    <a:pt x="2728" y="72"/>
                  </a:lnTo>
                  <a:lnTo>
                    <a:pt x="2728" y="74"/>
                  </a:lnTo>
                  <a:lnTo>
                    <a:pt x="2727" y="74"/>
                  </a:lnTo>
                  <a:lnTo>
                    <a:pt x="2725" y="74"/>
                  </a:lnTo>
                  <a:lnTo>
                    <a:pt x="2723" y="74"/>
                  </a:lnTo>
                  <a:lnTo>
                    <a:pt x="2723" y="74"/>
                  </a:lnTo>
                  <a:lnTo>
                    <a:pt x="2720" y="77"/>
                  </a:lnTo>
                  <a:lnTo>
                    <a:pt x="2720" y="77"/>
                  </a:lnTo>
                  <a:lnTo>
                    <a:pt x="2720" y="79"/>
                  </a:lnTo>
                  <a:lnTo>
                    <a:pt x="2720" y="79"/>
                  </a:lnTo>
                  <a:lnTo>
                    <a:pt x="2723" y="79"/>
                  </a:lnTo>
                  <a:lnTo>
                    <a:pt x="2723" y="80"/>
                  </a:lnTo>
                  <a:lnTo>
                    <a:pt x="2723" y="80"/>
                  </a:lnTo>
                  <a:lnTo>
                    <a:pt x="2722" y="80"/>
                  </a:lnTo>
                  <a:lnTo>
                    <a:pt x="2722" y="82"/>
                  </a:lnTo>
                  <a:lnTo>
                    <a:pt x="2720" y="82"/>
                  </a:lnTo>
                  <a:lnTo>
                    <a:pt x="2719" y="82"/>
                  </a:lnTo>
                  <a:lnTo>
                    <a:pt x="2715" y="82"/>
                  </a:lnTo>
                  <a:lnTo>
                    <a:pt x="2715" y="80"/>
                  </a:lnTo>
                  <a:lnTo>
                    <a:pt x="2715" y="79"/>
                  </a:lnTo>
                  <a:lnTo>
                    <a:pt x="2715" y="77"/>
                  </a:lnTo>
                  <a:lnTo>
                    <a:pt x="2715" y="76"/>
                  </a:lnTo>
                  <a:lnTo>
                    <a:pt x="2717" y="76"/>
                  </a:lnTo>
                  <a:lnTo>
                    <a:pt x="2719" y="76"/>
                  </a:lnTo>
                  <a:lnTo>
                    <a:pt x="2720" y="76"/>
                  </a:lnTo>
                  <a:lnTo>
                    <a:pt x="2722" y="74"/>
                  </a:lnTo>
                  <a:lnTo>
                    <a:pt x="2723" y="72"/>
                  </a:lnTo>
                  <a:lnTo>
                    <a:pt x="2725" y="72"/>
                  </a:lnTo>
                  <a:close/>
                  <a:moveTo>
                    <a:pt x="582" y="65"/>
                  </a:moveTo>
                  <a:lnTo>
                    <a:pt x="582" y="65"/>
                  </a:lnTo>
                  <a:lnTo>
                    <a:pt x="584" y="65"/>
                  </a:lnTo>
                  <a:lnTo>
                    <a:pt x="585" y="65"/>
                  </a:lnTo>
                  <a:lnTo>
                    <a:pt x="587" y="66"/>
                  </a:lnTo>
                  <a:lnTo>
                    <a:pt x="582" y="65"/>
                  </a:lnTo>
                  <a:lnTo>
                    <a:pt x="582" y="65"/>
                  </a:lnTo>
                  <a:close/>
                  <a:moveTo>
                    <a:pt x="398" y="63"/>
                  </a:moveTo>
                  <a:lnTo>
                    <a:pt x="399" y="63"/>
                  </a:lnTo>
                  <a:lnTo>
                    <a:pt x="399" y="63"/>
                  </a:lnTo>
                  <a:lnTo>
                    <a:pt x="401" y="65"/>
                  </a:lnTo>
                  <a:lnTo>
                    <a:pt x="401" y="65"/>
                  </a:lnTo>
                  <a:lnTo>
                    <a:pt x="401" y="66"/>
                  </a:lnTo>
                  <a:lnTo>
                    <a:pt x="399" y="65"/>
                  </a:lnTo>
                  <a:lnTo>
                    <a:pt x="398" y="65"/>
                  </a:lnTo>
                  <a:lnTo>
                    <a:pt x="398" y="65"/>
                  </a:lnTo>
                  <a:lnTo>
                    <a:pt x="398" y="63"/>
                  </a:lnTo>
                  <a:close/>
                  <a:moveTo>
                    <a:pt x="323" y="63"/>
                  </a:moveTo>
                  <a:lnTo>
                    <a:pt x="323" y="65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6"/>
                  </a:lnTo>
                  <a:lnTo>
                    <a:pt x="323" y="66"/>
                  </a:lnTo>
                  <a:lnTo>
                    <a:pt x="325" y="65"/>
                  </a:lnTo>
                  <a:lnTo>
                    <a:pt x="325" y="63"/>
                  </a:lnTo>
                  <a:lnTo>
                    <a:pt x="323" y="63"/>
                  </a:lnTo>
                  <a:close/>
                  <a:moveTo>
                    <a:pt x="412" y="63"/>
                  </a:moveTo>
                  <a:lnTo>
                    <a:pt x="413" y="63"/>
                  </a:lnTo>
                  <a:lnTo>
                    <a:pt x="413" y="63"/>
                  </a:lnTo>
                  <a:lnTo>
                    <a:pt x="415" y="65"/>
                  </a:lnTo>
                  <a:lnTo>
                    <a:pt x="415" y="65"/>
                  </a:lnTo>
                  <a:lnTo>
                    <a:pt x="413" y="66"/>
                  </a:lnTo>
                  <a:lnTo>
                    <a:pt x="410" y="66"/>
                  </a:lnTo>
                  <a:lnTo>
                    <a:pt x="407" y="68"/>
                  </a:lnTo>
                  <a:lnTo>
                    <a:pt x="404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1" y="68"/>
                  </a:lnTo>
                  <a:lnTo>
                    <a:pt x="401" y="68"/>
                  </a:lnTo>
                  <a:lnTo>
                    <a:pt x="402" y="66"/>
                  </a:lnTo>
                  <a:lnTo>
                    <a:pt x="402" y="66"/>
                  </a:lnTo>
                  <a:lnTo>
                    <a:pt x="404" y="66"/>
                  </a:lnTo>
                  <a:lnTo>
                    <a:pt x="405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9" y="66"/>
                  </a:lnTo>
                  <a:lnTo>
                    <a:pt x="409" y="65"/>
                  </a:lnTo>
                  <a:lnTo>
                    <a:pt x="410" y="65"/>
                  </a:lnTo>
                  <a:lnTo>
                    <a:pt x="412" y="63"/>
                  </a:lnTo>
                  <a:lnTo>
                    <a:pt x="412" y="63"/>
                  </a:lnTo>
                  <a:close/>
                  <a:moveTo>
                    <a:pt x="372" y="61"/>
                  </a:moveTo>
                  <a:lnTo>
                    <a:pt x="372" y="61"/>
                  </a:lnTo>
                  <a:lnTo>
                    <a:pt x="374" y="61"/>
                  </a:lnTo>
                  <a:lnTo>
                    <a:pt x="374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3"/>
                  </a:lnTo>
                  <a:lnTo>
                    <a:pt x="377" y="63"/>
                  </a:lnTo>
                  <a:lnTo>
                    <a:pt x="377" y="63"/>
                  </a:lnTo>
                  <a:lnTo>
                    <a:pt x="375" y="65"/>
                  </a:lnTo>
                  <a:lnTo>
                    <a:pt x="375" y="66"/>
                  </a:lnTo>
                  <a:lnTo>
                    <a:pt x="375" y="66"/>
                  </a:lnTo>
                  <a:lnTo>
                    <a:pt x="374" y="66"/>
                  </a:lnTo>
                  <a:lnTo>
                    <a:pt x="374" y="66"/>
                  </a:lnTo>
                  <a:lnTo>
                    <a:pt x="372" y="65"/>
                  </a:lnTo>
                  <a:lnTo>
                    <a:pt x="371" y="65"/>
                  </a:lnTo>
                  <a:lnTo>
                    <a:pt x="371" y="63"/>
                  </a:lnTo>
                  <a:lnTo>
                    <a:pt x="371" y="63"/>
                  </a:lnTo>
                  <a:lnTo>
                    <a:pt x="371" y="61"/>
                  </a:lnTo>
                  <a:lnTo>
                    <a:pt x="371" y="61"/>
                  </a:lnTo>
                  <a:lnTo>
                    <a:pt x="372" y="61"/>
                  </a:lnTo>
                  <a:close/>
                  <a:moveTo>
                    <a:pt x="667" y="60"/>
                  </a:moveTo>
                  <a:lnTo>
                    <a:pt x="667" y="60"/>
                  </a:lnTo>
                  <a:lnTo>
                    <a:pt x="666" y="61"/>
                  </a:lnTo>
                  <a:lnTo>
                    <a:pt x="666" y="61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1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5"/>
                  </a:lnTo>
                  <a:lnTo>
                    <a:pt x="669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67" y="65"/>
                  </a:lnTo>
                  <a:lnTo>
                    <a:pt x="667" y="65"/>
                  </a:lnTo>
                  <a:lnTo>
                    <a:pt x="666" y="66"/>
                  </a:lnTo>
                  <a:lnTo>
                    <a:pt x="664" y="68"/>
                  </a:lnTo>
                  <a:lnTo>
                    <a:pt x="662" y="68"/>
                  </a:lnTo>
                  <a:lnTo>
                    <a:pt x="661" y="69"/>
                  </a:lnTo>
                  <a:lnTo>
                    <a:pt x="659" y="71"/>
                  </a:lnTo>
                  <a:lnTo>
                    <a:pt x="659" y="71"/>
                  </a:lnTo>
                  <a:lnTo>
                    <a:pt x="661" y="69"/>
                  </a:lnTo>
                  <a:lnTo>
                    <a:pt x="662" y="68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3"/>
                  </a:lnTo>
                  <a:lnTo>
                    <a:pt x="664" y="63"/>
                  </a:lnTo>
                  <a:lnTo>
                    <a:pt x="662" y="65"/>
                  </a:lnTo>
                  <a:lnTo>
                    <a:pt x="661" y="66"/>
                  </a:lnTo>
                  <a:lnTo>
                    <a:pt x="658" y="69"/>
                  </a:lnTo>
                  <a:lnTo>
                    <a:pt x="658" y="71"/>
                  </a:lnTo>
                  <a:lnTo>
                    <a:pt x="658" y="71"/>
                  </a:lnTo>
                  <a:lnTo>
                    <a:pt x="655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7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80"/>
                  </a:lnTo>
                  <a:lnTo>
                    <a:pt x="655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51" y="83"/>
                  </a:lnTo>
                  <a:lnTo>
                    <a:pt x="651" y="83"/>
                  </a:lnTo>
                  <a:lnTo>
                    <a:pt x="651" y="85"/>
                  </a:lnTo>
                  <a:lnTo>
                    <a:pt x="650" y="85"/>
                  </a:lnTo>
                  <a:lnTo>
                    <a:pt x="648" y="85"/>
                  </a:lnTo>
                  <a:lnTo>
                    <a:pt x="650" y="85"/>
                  </a:lnTo>
                  <a:lnTo>
                    <a:pt x="650" y="83"/>
                  </a:lnTo>
                  <a:lnTo>
                    <a:pt x="651" y="82"/>
                  </a:lnTo>
                  <a:lnTo>
                    <a:pt x="655" y="82"/>
                  </a:lnTo>
                  <a:lnTo>
                    <a:pt x="655" y="80"/>
                  </a:lnTo>
                  <a:lnTo>
                    <a:pt x="655" y="80"/>
                  </a:lnTo>
                  <a:lnTo>
                    <a:pt x="653" y="80"/>
                  </a:lnTo>
                  <a:lnTo>
                    <a:pt x="653" y="79"/>
                  </a:lnTo>
                  <a:lnTo>
                    <a:pt x="653" y="79"/>
                  </a:lnTo>
                  <a:lnTo>
                    <a:pt x="655" y="79"/>
                  </a:lnTo>
                  <a:lnTo>
                    <a:pt x="655" y="74"/>
                  </a:lnTo>
                  <a:lnTo>
                    <a:pt x="653" y="74"/>
                  </a:lnTo>
                  <a:lnTo>
                    <a:pt x="653" y="76"/>
                  </a:lnTo>
                  <a:lnTo>
                    <a:pt x="653" y="76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1" y="77"/>
                  </a:lnTo>
                  <a:lnTo>
                    <a:pt x="650" y="79"/>
                  </a:lnTo>
                  <a:lnTo>
                    <a:pt x="650" y="79"/>
                  </a:lnTo>
                  <a:lnTo>
                    <a:pt x="650" y="77"/>
                  </a:lnTo>
                  <a:lnTo>
                    <a:pt x="653" y="72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3" y="69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8" y="65"/>
                  </a:lnTo>
                  <a:lnTo>
                    <a:pt x="661" y="61"/>
                  </a:lnTo>
                  <a:lnTo>
                    <a:pt x="664" y="61"/>
                  </a:lnTo>
                  <a:lnTo>
                    <a:pt x="666" y="60"/>
                  </a:lnTo>
                  <a:lnTo>
                    <a:pt x="667" y="60"/>
                  </a:lnTo>
                  <a:close/>
                  <a:moveTo>
                    <a:pt x="612" y="58"/>
                  </a:moveTo>
                  <a:lnTo>
                    <a:pt x="612" y="60"/>
                  </a:lnTo>
                  <a:lnTo>
                    <a:pt x="614" y="60"/>
                  </a:lnTo>
                  <a:lnTo>
                    <a:pt x="615" y="60"/>
                  </a:lnTo>
                  <a:lnTo>
                    <a:pt x="615" y="60"/>
                  </a:lnTo>
                  <a:lnTo>
                    <a:pt x="612" y="61"/>
                  </a:lnTo>
                  <a:lnTo>
                    <a:pt x="609" y="60"/>
                  </a:lnTo>
                  <a:lnTo>
                    <a:pt x="609" y="60"/>
                  </a:lnTo>
                  <a:lnTo>
                    <a:pt x="610" y="60"/>
                  </a:lnTo>
                  <a:lnTo>
                    <a:pt x="610" y="60"/>
                  </a:lnTo>
                  <a:lnTo>
                    <a:pt x="610" y="58"/>
                  </a:lnTo>
                  <a:lnTo>
                    <a:pt x="612" y="58"/>
                  </a:lnTo>
                  <a:close/>
                  <a:moveTo>
                    <a:pt x="3176" y="55"/>
                  </a:moveTo>
                  <a:lnTo>
                    <a:pt x="3177" y="58"/>
                  </a:lnTo>
                  <a:lnTo>
                    <a:pt x="3179" y="60"/>
                  </a:lnTo>
                  <a:lnTo>
                    <a:pt x="3179" y="61"/>
                  </a:lnTo>
                  <a:lnTo>
                    <a:pt x="3177" y="63"/>
                  </a:lnTo>
                  <a:lnTo>
                    <a:pt x="3177" y="65"/>
                  </a:lnTo>
                  <a:lnTo>
                    <a:pt x="3177" y="66"/>
                  </a:lnTo>
                  <a:lnTo>
                    <a:pt x="3177" y="68"/>
                  </a:lnTo>
                  <a:lnTo>
                    <a:pt x="3174" y="71"/>
                  </a:lnTo>
                  <a:lnTo>
                    <a:pt x="3174" y="72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6"/>
                  </a:lnTo>
                  <a:lnTo>
                    <a:pt x="3173" y="76"/>
                  </a:lnTo>
                  <a:lnTo>
                    <a:pt x="3170" y="76"/>
                  </a:lnTo>
                  <a:lnTo>
                    <a:pt x="3170" y="76"/>
                  </a:lnTo>
                  <a:lnTo>
                    <a:pt x="3170" y="74"/>
                  </a:lnTo>
                  <a:lnTo>
                    <a:pt x="3171" y="74"/>
                  </a:lnTo>
                  <a:lnTo>
                    <a:pt x="3171" y="71"/>
                  </a:lnTo>
                  <a:lnTo>
                    <a:pt x="3171" y="65"/>
                  </a:lnTo>
                  <a:lnTo>
                    <a:pt x="3171" y="61"/>
                  </a:lnTo>
                  <a:lnTo>
                    <a:pt x="3173" y="60"/>
                  </a:lnTo>
                  <a:lnTo>
                    <a:pt x="3173" y="60"/>
                  </a:lnTo>
                  <a:lnTo>
                    <a:pt x="3173" y="58"/>
                  </a:lnTo>
                  <a:lnTo>
                    <a:pt x="3173" y="58"/>
                  </a:lnTo>
                  <a:lnTo>
                    <a:pt x="3174" y="57"/>
                  </a:lnTo>
                  <a:lnTo>
                    <a:pt x="3174" y="55"/>
                  </a:lnTo>
                  <a:lnTo>
                    <a:pt x="3176" y="55"/>
                  </a:lnTo>
                  <a:close/>
                  <a:moveTo>
                    <a:pt x="729" y="55"/>
                  </a:moveTo>
                  <a:lnTo>
                    <a:pt x="727" y="55"/>
                  </a:lnTo>
                  <a:lnTo>
                    <a:pt x="727" y="55"/>
                  </a:lnTo>
                  <a:lnTo>
                    <a:pt x="726" y="57"/>
                  </a:lnTo>
                  <a:lnTo>
                    <a:pt x="724" y="58"/>
                  </a:lnTo>
                  <a:lnTo>
                    <a:pt x="722" y="58"/>
                  </a:lnTo>
                  <a:lnTo>
                    <a:pt x="722" y="60"/>
                  </a:lnTo>
                  <a:lnTo>
                    <a:pt x="724" y="60"/>
                  </a:lnTo>
                  <a:lnTo>
                    <a:pt x="724" y="61"/>
                  </a:lnTo>
                  <a:lnTo>
                    <a:pt x="724" y="61"/>
                  </a:lnTo>
                  <a:lnTo>
                    <a:pt x="726" y="61"/>
                  </a:lnTo>
                  <a:lnTo>
                    <a:pt x="726" y="63"/>
                  </a:lnTo>
                  <a:lnTo>
                    <a:pt x="727" y="63"/>
                  </a:lnTo>
                  <a:lnTo>
                    <a:pt x="729" y="63"/>
                  </a:lnTo>
                  <a:lnTo>
                    <a:pt x="730" y="63"/>
                  </a:lnTo>
                  <a:lnTo>
                    <a:pt x="730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2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2" y="60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3" y="58"/>
                  </a:lnTo>
                  <a:lnTo>
                    <a:pt x="733" y="57"/>
                  </a:lnTo>
                  <a:lnTo>
                    <a:pt x="733" y="57"/>
                  </a:lnTo>
                  <a:lnTo>
                    <a:pt x="732" y="55"/>
                  </a:lnTo>
                  <a:lnTo>
                    <a:pt x="730" y="55"/>
                  </a:lnTo>
                  <a:lnTo>
                    <a:pt x="729" y="55"/>
                  </a:lnTo>
                  <a:close/>
                  <a:moveTo>
                    <a:pt x="286" y="52"/>
                  </a:moveTo>
                  <a:lnTo>
                    <a:pt x="286" y="52"/>
                  </a:lnTo>
                  <a:lnTo>
                    <a:pt x="287" y="54"/>
                  </a:lnTo>
                  <a:lnTo>
                    <a:pt x="287" y="55"/>
                  </a:lnTo>
                  <a:lnTo>
                    <a:pt x="287" y="55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90" y="54"/>
                  </a:lnTo>
                  <a:lnTo>
                    <a:pt x="290" y="57"/>
                  </a:lnTo>
                  <a:lnTo>
                    <a:pt x="292" y="58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3" y="54"/>
                  </a:lnTo>
                  <a:lnTo>
                    <a:pt x="293" y="55"/>
                  </a:lnTo>
                  <a:lnTo>
                    <a:pt x="293" y="55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5" y="60"/>
                  </a:lnTo>
                  <a:lnTo>
                    <a:pt x="297" y="61"/>
                  </a:lnTo>
                  <a:lnTo>
                    <a:pt x="297" y="61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5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8"/>
                  </a:lnTo>
                  <a:lnTo>
                    <a:pt x="298" y="69"/>
                  </a:lnTo>
                  <a:lnTo>
                    <a:pt x="300" y="71"/>
                  </a:lnTo>
                  <a:lnTo>
                    <a:pt x="301" y="72"/>
                  </a:lnTo>
                  <a:lnTo>
                    <a:pt x="303" y="72"/>
                  </a:lnTo>
                  <a:lnTo>
                    <a:pt x="304" y="76"/>
                  </a:lnTo>
                  <a:lnTo>
                    <a:pt x="306" y="77"/>
                  </a:lnTo>
                  <a:lnTo>
                    <a:pt x="306" y="77"/>
                  </a:lnTo>
                  <a:lnTo>
                    <a:pt x="306" y="79"/>
                  </a:lnTo>
                  <a:lnTo>
                    <a:pt x="304" y="80"/>
                  </a:lnTo>
                  <a:lnTo>
                    <a:pt x="304" y="80"/>
                  </a:lnTo>
                  <a:lnTo>
                    <a:pt x="303" y="82"/>
                  </a:lnTo>
                  <a:lnTo>
                    <a:pt x="301" y="82"/>
                  </a:lnTo>
                  <a:lnTo>
                    <a:pt x="300" y="82"/>
                  </a:lnTo>
                  <a:lnTo>
                    <a:pt x="300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7" y="80"/>
                  </a:lnTo>
                  <a:lnTo>
                    <a:pt x="297" y="77"/>
                  </a:lnTo>
                  <a:lnTo>
                    <a:pt x="297" y="77"/>
                  </a:lnTo>
                  <a:lnTo>
                    <a:pt x="297" y="76"/>
                  </a:lnTo>
                  <a:lnTo>
                    <a:pt x="295" y="72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6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2" y="65"/>
                  </a:lnTo>
                  <a:lnTo>
                    <a:pt x="292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89" y="60"/>
                  </a:lnTo>
                  <a:lnTo>
                    <a:pt x="289" y="57"/>
                  </a:lnTo>
                  <a:lnTo>
                    <a:pt x="289" y="57"/>
                  </a:lnTo>
                  <a:lnTo>
                    <a:pt x="287" y="57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4" y="55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4" y="52"/>
                  </a:lnTo>
                  <a:lnTo>
                    <a:pt x="284" y="52"/>
                  </a:lnTo>
                  <a:lnTo>
                    <a:pt x="286" y="52"/>
                  </a:lnTo>
                  <a:close/>
                  <a:moveTo>
                    <a:pt x="732" y="50"/>
                  </a:moveTo>
                  <a:lnTo>
                    <a:pt x="732" y="50"/>
                  </a:lnTo>
                  <a:lnTo>
                    <a:pt x="732" y="50"/>
                  </a:lnTo>
                  <a:lnTo>
                    <a:pt x="732" y="50"/>
                  </a:lnTo>
                  <a:lnTo>
                    <a:pt x="732" y="54"/>
                  </a:lnTo>
                  <a:lnTo>
                    <a:pt x="732" y="54"/>
                  </a:lnTo>
                  <a:lnTo>
                    <a:pt x="733" y="55"/>
                  </a:lnTo>
                  <a:lnTo>
                    <a:pt x="735" y="54"/>
                  </a:lnTo>
                  <a:lnTo>
                    <a:pt x="737" y="54"/>
                  </a:lnTo>
                  <a:lnTo>
                    <a:pt x="737" y="54"/>
                  </a:lnTo>
                  <a:lnTo>
                    <a:pt x="735" y="55"/>
                  </a:lnTo>
                  <a:lnTo>
                    <a:pt x="735" y="55"/>
                  </a:lnTo>
                  <a:lnTo>
                    <a:pt x="735" y="57"/>
                  </a:lnTo>
                  <a:lnTo>
                    <a:pt x="735" y="57"/>
                  </a:lnTo>
                  <a:lnTo>
                    <a:pt x="735" y="58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7" y="61"/>
                  </a:lnTo>
                  <a:lnTo>
                    <a:pt x="735" y="61"/>
                  </a:lnTo>
                  <a:lnTo>
                    <a:pt x="735" y="63"/>
                  </a:lnTo>
                  <a:lnTo>
                    <a:pt x="733" y="65"/>
                  </a:lnTo>
                  <a:lnTo>
                    <a:pt x="732" y="65"/>
                  </a:lnTo>
                  <a:lnTo>
                    <a:pt x="732" y="65"/>
                  </a:lnTo>
                  <a:lnTo>
                    <a:pt x="730" y="66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69"/>
                  </a:lnTo>
                  <a:lnTo>
                    <a:pt x="729" y="68"/>
                  </a:lnTo>
                  <a:lnTo>
                    <a:pt x="727" y="66"/>
                  </a:lnTo>
                  <a:lnTo>
                    <a:pt x="726" y="65"/>
                  </a:lnTo>
                  <a:lnTo>
                    <a:pt x="724" y="63"/>
                  </a:lnTo>
                  <a:lnTo>
                    <a:pt x="722" y="61"/>
                  </a:lnTo>
                  <a:lnTo>
                    <a:pt x="722" y="60"/>
                  </a:lnTo>
                  <a:lnTo>
                    <a:pt x="722" y="60"/>
                  </a:lnTo>
                  <a:lnTo>
                    <a:pt x="722" y="57"/>
                  </a:lnTo>
                  <a:lnTo>
                    <a:pt x="722" y="55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0"/>
                  </a:lnTo>
                  <a:lnTo>
                    <a:pt x="724" y="50"/>
                  </a:lnTo>
                  <a:lnTo>
                    <a:pt x="724" y="54"/>
                  </a:lnTo>
                  <a:lnTo>
                    <a:pt x="724" y="55"/>
                  </a:lnTo>
                  <a:lnTo>
                    <a:pt x="724" y="55"/>
                  </a:lnTo>
                  <a:lnTo>
                    <a:pt x="726" y="55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9" y="54"/>
                  </a:lnTo>
                  <a:lnTo>
                    <a:pt x="730" y="54"/>
                  </a:lnTo>
                  <a:lnTo>
                    <a:pt x="730" y="52"/>
                  </a:lnTo>
                  <a:lnTo>
                    <a:pt x="730" y="52"/>
                  </a:lnTo>
                  <a:lnTo>
                    <a:pt x="732" y="52"/>
                  </a:lnTo>
                  <a:lnTo>
                    <a:pt x="732" y="50"/>
                  </a:lnTo>
                  <a:close/>
                  <a:moveTo>
                    <a:pt x="393" y="47"/>
                  </a:moveTo>
                  <a:lnTo>
                    <a:pt x="393" y="49"/>
                  </a:lnTo>
                  <a:lnTo>
                    <a:pt x="393" y="49"/>
                  </a:lnTo>
                  <a:lnTo>
                    <a:pt x="393" y="50"/>
                  </a:lnTo>
                  <a:lnTo>
                    <a:pt x="393" y="49"/>
                  </a:lnTo>
                  <a:lnTo>
                    <a:pt x="391" y="49"/>
                  </a:lnTo>
                  <a:lnTo>
                    <a:pt x="393" y="49"/>
                  </a:lnTo>
                  <a:lnTo>
                    <a:pt x="393" y="47"/>
                  </a:lnTo>
                  <a:close/>
                  <a:moveTo>
                    <a:pt x="304" y="38"/>
                  </a:moveTo>
                  <a:lnTo>
                    <a:pt x="304" y="39"/>
                  </a:lnTo>
                  <a:lnTo>
                    <a:pt x="304" y="39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38"/>
                  </a:lnTo>
                  <a:lnTo>
                    <a:pt x="304" y="38"/>
                  </a:lnTo>
                  <a:close/>
                  <a:moveTo>
                    <a:pt x="1804" y="36"/>
                  </a:moveTo>
                  <a:lnTo>
                    <a:pt x="1802" y="36"/>
                  </a:lnTo>
                  <a:lnTo>
                    <a:pt x="1799" y="38"/>
                  </a:lnTo>
                  <a:lnTo>
                    <a:pt x="1796" y="41"/>
                  </a:lnTo>
                  <a:lnTo>
                    <a:pt x="1796" y="41"/>
                  </a:lnTo>
                  <a:lnTo>
                    <a:pt x="1798" y="41"/>
                  </a:lnTo>
                  <a:lnTo>
                    <a:pt x="1801" y="43"/>
                  </a:lnTo>
                  <a:lnTo>
                    <a:pt x="1801" y="43"/>
                  </a:lnTo>
                  <a:lnTo>
                    <a:pt x="1802" y="41"/>
                  </a:lnTo>
                  <a:lnTo>
                    <a:pt x="1802" y="41"/>
                  </a:lnTo>
                  <a:lnTo>
                    <a:pt x="1804" y="39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6"/>
                  </a:lnTo>
                  <a:lnTo>
                    <a:pt x="1804" y="36"/>
                  </a:lnTo>
                  <a:lnTo>
                    <a:pt x="1804" y="36"/>
                  </a:lnTo>
                  <a:close/>
                  <a:moveTo>
                    <a:pt x="837" y="36"/>
                  </a:moveTo>
                  <a:lnTo>
                    <a:pt x="841" y="36"/>
                  </a:lnTo>
                  <a:lnTo>
                    <a:pt x="844" y="39"/>
                  </a:lnTo>
                  <a:lnTo>
                    <a:pt x="844" y="39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4" y="41"/>
                  </a:lnTo>
                  <a:lnTo>
                    <a:pt x="844" y="39"/>
                  </a:lnTo>
                  <a:lnTo>
                    <a:pt x="841" y="38"/>
                  </a:lnTo>
                  <a:lnTo>
                    <a:pt x="841" y="38"/>
                  </a:lnTo>
                  <a:lnTo>
                    <a:pt x="837" y="36"/>
                  </a:lnTo>
                  <a:lnTo>
                    <a:pt x="836" y="36"/>
                  </a:lnTo>
                  <a:lnTo>
                    <a:pt x="837" y="36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2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0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3"/>
                  </a:lnTo>
                  <a:lnTo>
                    <a:pt x="6" y="41"/>
                  </a:lnTo>
                  <a:lnTo>
                    <a:pt x="5" y="39"/>
                  </a:lnTo>
                  <a:lnTo>
                    <a:pt x="3" y="36"/>
                  </a:lnTo>
                  <a:lnTo>
                    <a:pt x="0" y="33"/>
                  </a:lnTo>
                  <a:close/>
                  <a:moveTo>
                    <a:pt x="2660" y="30"/>
                  </a:moveTo>
                  <a:lnTo>
                    <a:pt x="2662" y="30"/>
                  </a:lnTo>
                  <a:lnTo>
                    <a:pt x="2660" y="33"/>
                  </a:lnTo>
                  <a:lnTo>
                    <a:pt x="2660" y="35"/>
                  </a:lnTo>
                  <a:lnTo>
                    <a:pt x="2659" y="36"/>
                  </a:lnTo>
                  <a:lnTo>
                    <a:pt x="2659" y="36"/>
                  </a:lnTo>
                  <a:lnTo>
                    <a:pt x="2657" y="36"/>
                  </a:lnTo>
                  <a:lnTo>
                    <a:pt x="2656" y="36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56" y="36"/>
                  </a:lnTo>
                  <a:lnTo>
                    <a:pt x="2657" y="35"/>
                  </a:lnTo>
                  <a:lnTo>
                    <a:pt x="2659" y="33"/>
                  </a:lnTo>
                  <a:lnTo>
                    <a:pt x="2660" y="32"/>
                  </a:lnTo>
                  <a:lnTo>
                    <a:pt x="2660" y="30"/>
                  </a:lnTo>
                  <a:close/>
                  <a:moveTo>
                    <a:pt x="431" y="28"/>
                  </a:moveTo>
                  <a:lnTo>
                    <a:pt x="432" y="28"/>
                  </a:lnTo>
                  <a:lnTo>
                    <a:pt x="434" y="28"/>
                  </a:lnTo>
                  <a:lnTo>
                    <a:pt x="435" y="28"/>
                  </a:lnTo>
                  <a:lnTo>
                    <a:pt x="435" y="28"/>
                  </a:lnTo>
                  <a:lnTo>
                    <a:pt x="435" y="30"/>
                  </a:lnTo>
                  <a:lnTo>
                    <a:pt x="434" y="30"/>
                  </a:lnTo>
                  <a:lnTo>
                    <a:pt x="432" y="32"/>
                  </a:lnTo>
                  <a:lnTo>
                    <a:pt x="431" y="32"/>
                  </a:lnTo>
                  <a:lnTo>
                    <a:pt x="427" y="32"/>
                  </a:lnTo>
                  <a:lnTo>
                    <a:pt x="427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31" y="28"/>
                  </a:lnTo>
                  <a:close/>
                  <a:moveTo>
                    <a:pt x="699" y="27"/>
                  </a:moveTo>
                  <a:lnTo>
                    <a:pt x="699" y="27"/>
                  </a:lnTo>
                  <a:lnTo>
                    <a:pt x="700" y="28"/>
                  </a:lnTo>
                  <a:lnTo>
                    <a:pt x="700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3"/>
                  </a:lnTo>
                  <a:lnTo>
                    <a:pt x="703" y="35"/>
                  </a:lnTo>
                  <a:lnTo>
                    <a:pt x="703" y="35"/>
                  </a:lnTo>
                  <a:lnTo>
                    <a:pt x="703" y="36"/>
                  </a:lnTo>
                  <a:lnTo>
                    <a:pt x="703" y="35"/>
                  </a:lnTo>
                  <a:lnTo>
                    <a:pt x="702" y="35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699" y="33"/>
                  </a:lnTo>
                  <a:lnTo>
                    <a:pt x="699" y="32"/>
                  </a:lnTo>
                  <a:lnTo>
                    <a:pt x="699" y="32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697" y="30"/>
                  </a:lnTo>
                  <a:lnTo>
                    <a:pt x="697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0"/>
                  </a:lnTo>
                  <a:lnTo>
                    <a:pt x="696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7" y="28"/>
                  </a:lnTo>
                  <a:lnTo>
                    <a:pt x="697" y="28"/>
                  </a:lnTo>
                  <a:lnTo>
                    <a:pt x="697" y="27"/>
                  </a:lnTo>
                  <a:lnTo>
                    <a:pt x="699" y="27"/>
                  </a:lnTo>
                  <a:close/>
                  <a:moveTo>
                    <a:pt x="1799" y="27"/>
                  </a:moveTo>
                  <a:lnTo>
                    <a:pt x="1799" y="27"/>
                  </a:lnTo>
                  <a:lnTo>
                    <a:pt x="1799" y="30"/>
                  </a:lnTo>
                  <a:lnTo>
                    <a:pt x="1799" y="30"/>
                  </a:lnTo>
                  <a:lnTo>
                    <a:pt x="1801" y="32"/>
                  </a:lnTo>
                  <a:lnTo>
                    <a:pt x="1802" y="32"/>
                  </a:lnTo>
                  <a:lnTo>
                    <a:pt x="1804" y="32"/>
                  </a:lnTo>
                  <a:lnTo>
                    <a:pt x="1804" y="32"/>
                  </a:lnTo>
                  <a:lnTo>
                    <a:pt x="1802" y="33"/>
                  </a:lnTo>
                  <a:lnTo>
                    <a:pt x="1802" y="33"/>
                  </a:lnTo>
                  <a:lnTo>
                    <a:pt x="1802" y="35"/>
                  </a:lnTo>
                  <a:lnTo>
                    <a:pt x="1802" y="35"/>
                  </a:lnTo>
                  <a:lnTo>
                    <a:pt x="1804" y="35"/>
                  </a:lnTo>
                  <a:lnTo>
                    <a:pt x="1806" y="36"/>
                  </a:lnTo>
                  <a:lnTo>
                    <a:pt x="1807" y="36"/>
                  </a:lnTo>
                  <a:lnTo>
                    <a:pt x="1807" y="38"/>
                  </a:lnTo>
                  <a:lnTo>
                    <a:pt x="1806" y="39"/>
                  </a:lnTo>
                  <a:lnTo>
                    <a:pt x="1801" y="43"/>
                  </a:lnTo>
                  <a:lnTo>
                    <a:pt x="1799" y="43"/>
                  </a:lnTo>
                  <a:lnTo>
                    <a:pt x="1795" y="41"/>
                  </a:lnTo>
                  <a:lnTo>
                    <a:pt x="1795" y="41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8"/>
                  </a:lnTo>
                  <a:lnTo>
                    <a:pt x="1795" y="36"/>
                  </a:lnTo>
                  <a:lnTo>
                    <a:pt x="1795" y="36"/>
                  </a:lnTo>
                  <a:lnTo>
                    <a:pt x="1796" y="36"/>
                  </a:lnTo>
                  <a:lnTo>
                    <a:pt x="1798" y="35"/>
                  </a:lnTo>
                  <a:lnTo>
                    <a:pt x="1798" y="33"/>
                  </a:lnTo>
                  <a:lnTo>
                    <a:pt x="1796" y="33"/>
                  </a:lnTo>
                  <a:lnTo>
                    <a:pt x="1796" y="32"/>
                  </a:lnTo>
                  <a:lnTo>
                    <a:pt x="1795" y="30"/>
                  </a:lnTo>
                  <a:lnTo>
                    <a:pt x="1795" y="30"/>
                  </a:lnTo>
                  <a:lnTo>
                    <a:pt x="1796" y="28"/>
                  </a:lnTo>
                  <a:lnTo>
                    <a:pt x="1798" y="28"/>
                  </a:lnTo>
                  <a:lnTo>
                    <a:pt x="1799" y="27"/>
                  </a:lnTo>
                  <a:close/>
                  <a:moveTo>
                    <a:pt x="2872" y="25"/>
                  </a:moveTo>
                  <a:lnTo>
                    <a:pt x="2873" y="25"/>
                  </a:lnTo>
                  <a:lnTo>
                    <a:pt x="2873" y="25"/>
                  </a:lnTo>
                  <a:lnTo>
                    <a:pt x="2875" y="27"/>
                  </a:lnTo>
                  <a:lnTo>
                    <a:pt x="2875" y="27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2"/>
                  </a:lnTo>
                  <a:lnTo>
                    <a:pt x="2875" y="32"/>
                  </a:lnTo>
                  <a:lnTo>
                    <a:pt x="2873" y="32"/>
                  </a:lnTo>
                  <a:lnTo>
                    <a:pt x="2873" y="32"/>
                  </a:lnTo>
                  <a:lnTo>
                    <a:pt x="2872" y="32"/>
                  </a:lnTo>
                  <a:lnTo>
                    <a:pt x="2870" y="30"/>
                  </a:lnTo>
                  <a:lnTo>
                    <a:pt x="2870" y="30"/>
                  </a:lnTo>
                  <a:lnTo>
                    <a:pt x="2870" y="28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2" y="25"/>
                  </a:lnTo>
                  <a:close/>
                  <a:moveTo>
                    <a:pt x="268" y="25"/>
                  </a:moveTo>
                  <a:lnTo>
                    <a:pt x="271" y="27"/>
                  </a:lnTo>
                  <a:lnTo>
                    <a:pt x="275" y="27"/>
                  </a:lnTo>
                  <a:lnTo>
                    <a:pt x="278" y="28"/>
                  </a:lnTo>
                  <a:lnTo>
                    <a:pt x="279" y="30"/>
                  </a:lnTo>
                  <a:lnTo>
                    <a:pt x="279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2"/>
                  </a:lnTo>
                  <a:lnTo>
                    <a:pt x="281" y="36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81" y="39"/>
                  </a:lnTo>
                  <a:lnTo>
                    <a:pt x="279" y="43"/>
                  </a:lnTo>
                  <a:lnTo>
                    <a:pt x="279" y="44"/>
                  </a:lnTo>
                  <a:lnTo>
                    <a:pt x="279" y="46"/>
                  </a:lnTo>
                  <a:lnTo>
                    <a:pt x="279" y="47"/>
                  </a:lnTo>
                  <a:lnTo>
                    <a:pt x="279" y="47"/>
                  </a:lnTo>
                  <a:lnTo>
                    <a:pt x="279" y="49"/>
                  </a:lnTo>
                  <a:lnTo>
                    <a:pt x="279" y="49"/>
                  </a:lnTo>
                  <a:lnTo>
                    <a:pt x="279" y="50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2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1" y="54"/>
                  </a:lnTo>
                  <a:lnTo>
                    <a:pt x="282" y="54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79" y="55"/>
                  </a:lnTo>
                  <a:lnTo>
                    <a:pt x="278" y="55"/>
                  </a:lnTo>
                  <a:lnTo>
                    <a:pt x="278" y="54"/>
                  </a:lnTo>
                  <a:lnTo>
                    <a:pt x="276" y="52"/>
                  </a:lnTo>
                  <a:lnTo>
                    <a:pt x="278" y="50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76" y="52"/>
                  </a:lnTo>
                  <a:lnTo>
                    <a:pt x="275" y="50"/>
                  </a:lnTo>
                  <a:lnTo>
                    <a:pt x="275" y="46"/>
                  </a:lnTo>
                  <a:lnTo>
                    <a:pt x="275" y="43"/>
                  </a:lnTo>
                  <a:lnTo>
                    <a:pt x="275" y="41"/>
                  </a:lnTo>
                  <a:lnTo>
                    <a:pt x="275" y="41"/>
                  </a:lnTo>
                  <a:lnTo>
                    <a:pt x="276" y="39"/>
                  </a:lnTo>
                  <a:lnTo>
                    <a:pt x="276" y="36"/>
                  </a:lnTo>
                  <a:lnTo>
                    <a:pt x="276" y="35"/>
                  </a:lnTo>
                  <a:lnTo>
                    <a:pt x="275" y="33"/>
                  </a:lnTo>
                  <a:lnTo>
                    <a:pt x="275" y="32"/>
                  </a:lnTo>
                  <a:lnTo>
                    <a:pt x="273" y="32"/>
                  </a:lnTo>
                  <a:lnTo>
                    <a:pt x="273" y="30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3"/>
                  </a:lnTo>
                  <a:lnTo>
                    <a:pt x="273" y="35"/>
                  </a:lnTo>
                  <a:lnTo>
                    <a:pt x="273" y="36"/>
                  </a:lnTo>
                  <a:lnTo>
                    <a:pt x="273" y="36"/>
                  </a:lnTo>
                  <a:lnTo>
                    <a:pt x="271" y="35"/>
                  </a:lnTo>
                  <a:lnTo>
                    <a:pt x="271" y="35"/>
                  </a:lnTo>
                  <a:lnTo>
                    <a:pt x="271" y="33"/>
                  </a:lnTo>
                  <a:lnTo>
                    <a:pt x="270" y="33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7" y="28"/>
                  </a:lnTo>
                  <a:lnTo>
                    <a:pt x="267" y="28"/>
                  </a:lnTo>
                  <a:lnTo>
                    <a:pt x="267" y="30"/>
                  </a:lnTo>
                  <a:lnTo>
                    <a:pt x="267" y="33"/>
                  </a:lnTo>
                  <a:lnTo>
                    <a:pt x="265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2" y="32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8"/>
                  </a:lnTo>
                  <a:lnTo>
                    <a:pt x="262" y="28"/>
                  </a:lnTo>
                  <a:lnTo>
                    <a:pt x="260" y="27"/>
                  </a:lnTo>
                  <a:lnTo>
                    <a:pt x="260" y="27"/>
                  </a:lnTo>
                  <a:lnTo>
                    <a:pt x="260" y="25"/>
                  </a:lnTo>
                  <a:lnTo>
                    <a:pt x="262" y="25"/>
                  </a:lnTo>
                  <a:lnTo>
                    <a:pt x="263" y="27"/>
                  </a:lnTo>
                  <a:lnTo>
                    <a:pt x="265" y="27"/>
                  </a:lnTo>
                  <a:lnTo>
                    <a:pt x="265" y="27"/>
                  </a:lnTo>
                  <a:lnTo>
                    <a:pt x="267" y="25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8" y="25"/>
                  </a:lnTo>
                  <a:close/>
                  <a:moveTo>
                    <a:pt x="2780" y="20"/>
                  </a:moveTo>
                  <a:lnTo>
                    <a:pt x="2782" y="20"/>
                  </a:lnTo>
                  <a:lnTo>
                    <a:pt x="2783" y="20"/>
                  </a:lnTo>
                  <a:lnTo>
                    <a:pt x="2783" y="22"/>
                  </a:lnTo>
                  <a:lnTo>
                    <a:pt x="2783" y="24"/>
                  </a:lnTo>
                  <a:lnTo>
                    <a:pt x="2783" y="25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2" y="25"/>
                  </a:lnTo>
                  <a:lnTo>
                    <a:pt x="2780" y="24"/>
                  </a:lnTo>
                  <a:lnTo>
                    <a:pt x="2779" y="24"/>
                  </a:lnTo>
                  <a:lnTo>
                    <a:pt x="2777" y="24"/>
                  </a:lnTo>
                  <a:lnTo>
                    <a:pt x="2777" y="24"/>
                  </a:lnTo>
                  <a:lnTo>
                    <a:pt x="2775" y="24"/>
                  </a:lnTo>
                  <a:lnTo>
                    <a:pt x="2775" y="22"/>
                  </a:lnTo>
                  <a:lnTo>
                    <a:pt x="2777" y="22"/>
                  </a:lnTo>
                  <a:lnTo>
                    <a:pt x="2777" y="22"/>
                  </a:lnTo>
                  <a:lnTo>
                    <a:pt x="2777" y="20"/>
                  </a:lnTo>
                  <a:lnTo>
                    <a:pt x="2777" y="20"/>
                  </a:lnTo>
                  <a:lnTo>
                    <a:pt x="2779" y="20"/>
                  </a:lnTo>
                  <a:lnTo>
                    <a:pt x="2780" y="20"/>
                  </a:lnTo>
                  <a:close/>
                  <a:moveTo>
                    <a:pt x="3280" y="20"/>
                  </a:moveTo>
                  <a:lnTo>
                    <a:pt x="3277" y="22"/>
                  </a:lnTo>
                  <a:lnTo>
                    <a:pt x="3274" y="24"/>
                  </a:lnTo>
                  <a:lnTo>
                    <a:pt x="3271" y="25"/>
                  </a:lnTo>
                  <a:lnTo>
                    <a:pt x="3269" y="27"/>
                  </a:lnTo>
                  <a:lnTo>
                    <a:pt x="3267" y="27"/>
                  </a:lnTo>
                  <a:lnTo>
                    <a:pt x="3267" y="28"/>
                  </a:lnTo>
                  <a:lnTo>
                    <a:pt x="3274" y="27"/>
                  </a:lnTo>
                  <a:lnTo>
                    <a:pt x="3275" y="27"/>
                  </a:lnTo>
                  <a:lnTo>
                    <a:pt x="3278" y="24"/>
                  </a:lnTo>
                  <a:lnTo>
                    <a:pt x="3280" y="24"/>
                  </a:lnTo>
                  <a:lnTo>
                    <a:pt x="3280" y="20"/>
                  </a:lnTo>
                  <a:lnTo>
                    <a:pt x="3280" y="20"/>
                  </a:lnTo>
                  <a:close/>
                  <a:moveTo>
                    <a:pt x="615" y="19"/>
                  </a:moveTo>
                  <a:lnTo>
                    <a:pt x="615" y="19"/>
                  </a:lnTo>
                  <a:lnTo>
                    <a:pt x="617" y="20"/>
                  </a:lnTo>
                  <a:lnTo>
                    <a:pt x="615" y="20"/>
                  </a:lnTo>
                  <a:lnTo>
                    <a:pt x="614" y="20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5" y="22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5"/>
                  </a:lnTo>
                  <a:lnTo>
                    <a:pt x="614" y="25"/>
                  </a:lnTo>
                  <a:lnTo>
                    <a:pt x="612" y="25"/>
                  </a:lnTo>
                  <a:lnTo>
                    <a:pt x="610" y="27"/>
                  </a:lnTo>
                  <a:lnTo>
                    <a:pt x="610" y="27"/>
                  </a:lnTo>
                  <a:lnTo>
                    <a:pt x="612" y="28"/>
                  </a:lnTo>
                  <a:lnTo>
                    <a:pt x="610" y="28"/>
                  </a:lnTo>
                  <a:lnTo>
                    <a:pt x="610" y="28"/>
                  </a:lnTo>
                  <a:lnTo>
                    <a:pt x="609" y="25"/>
                  </a:lnTo>
                  <a:lnTo>
                    <a:pt x="610" y="25"/>
                  </a:lnTo>
                  <a:lnTo>
                    <a:pt x="610" y="24"/>
                  </a:lnTo>
                  <a:lnTo>
                    <a:pt x="610" y="24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0"/>
                  </a:lnTo>
                  <a:lnTo>
                    <a:pt x="612" y="19"/>
                  </a:lnTo>
                  <a:lnTo>
                    <a:pt x="614" y="19"/>
                  </a:lnTo>
                  <a:lnTo>
                    <a:pt x="614" y="20"/>
                  </a:lnTo>
                  <a:lnTo>
                    <a:pt x="614" y="20"/>
                  </a:lnTo>
                  <a:lnTo>
                    <a:pt x="614" y="19"/>
                  </a:lnTo>
                  <a:lnTo>
                    <a:pt x="615" y="19"/>
                  </a:lnTo>
                  <a:close/>
                  <a:moveTo>
                    <a:pt x="3744" y="17"/>
                  </a:moveTo>
                  <a:lnTo>
                    <a:pt x="3745" y="17"/>
                  </a:lnTo>
                  <a:lnTo>
                    <a:pt x="3744" y="19"/>
                  </a:lnTo>
                  <a:lnTo>
                    <a:pt x="3744" y="20"/>
                  </a:lnTo>
                  <a:lnTo>
                    <a:pt x="3744" y="20"/>
                  </a:lnTo>
                  <a:lnTo>
                    <a:pt x="3744" y="22"/>
                  </a:lnTo>
                  <a:lnTo>
                    <a:pt x="3742" y="22"/>
                  </a:lnTo>
                  <a:lnTo>
                    <a:pt x="3740" y="20"/>
                  </a:lnTo>
                  <a:lnTo>
                    <a:pt x="3740" y="19"/>
                  </a:lnTo>
                  <a:lnTo>
                    <a:pt x="3742" y="17"/>
                  </a:lnTo>
                  <a:lnTo>
                    <a:pt x="3744" y="17"/>
                  </a:lnTo>
                  <a:close/>
                  <a:moveTo>
                    <a:pt x="696" y="16"/>
                  </a:moveTo>
                  <a:lnTo>
                    <a:pt x="696" y="17"/>
                  </a:lnTo>
                  <a:lnTo>
                    <a:pt x="697" y="17"/>
                  </a:lnTo>
                  <a:lnTo>
                    <a:pt x="696" y="19"/>
                  </a:lnTo>
                  <a:lnTo>
                    <a:pt x="697" y="19"/>
                  </a:lnTo>
                  <a:lnTo>
                    <a:pt x="697" y="19"/>
                  </a:lnTo>
                  <a:lnTo>
                    <a:pt x="697" y="20"/>
                  </a:lnTo>
                  <a:lnTo>
                    <a:pt x="697" y="20"/>
                  </a:lnTo>
                  <a:lnTo>
                    <a:pt x="696" y="20"/>
                  </a:lnTo>
                  <a:lnTo>
                    <a:pt x="694" y="19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6"/>
                  </a:lnTo>
                  <a:close/>
                  <a:moveTo>
                    <a:pt x="421" y="11"/>
                  </a:moveTo>
                  <a:lnTo>
                    <a:pt x="421" y="11"/>
                  </a:lnTo>
                  <a:lnTo>
                    <a:pt x="423" y="11"/>
                  </a:lnTo>
                  <a:lnTo>
                    <a:pt x="423" y="13"/>
                  </a:lnTo>
                  <a:lnTo>
                    <a:pt x="424" y="13"/>
                  </a:lnTo>
                  <a:lnTo>
                    <a:pt x="426" y="13"/>
                  </a:lnTo>
                  <a:lnTo>
                    <a:pt x="426" y="14"/>
                  </a:lnTo>
                  <a:lnTo>
                    <a:pt x="423" y="14"/>
                  </a:lnTo>
                  <a:lnTo>
                    <a:pt x="421" y="14"/>
                  </a:lnTo>
                  <a:lnTo>
                    <a:pt x="420" y="14"/>
                  </a:lnTo>
                  <a:lnTo>
                    <a:pt x="420" y="14"/>
                  </a:lnTo>
                  <a:lnTo>
                    <a:pt x="418" y="14"/>
                  </a:lnTo>
                  <a:lnTo>
                    <a:pt x="416" y="13"/>
                  </a:lnTo>
                  <a:lnTo>
                    <a:pt x="415" y="13"/>
                  </a:lnTo>
                  <a:lnTo>
                    <a:pt x="416" y="13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20" y="11"/>
                  </a:lnTo>
                  <a:lnTo>
                    <a:pt x="420" y="11"/>
                  </a:lnTo>
                  <a:lnTo>
                    <a:pt x="421" y="11"/>
                  </a:lnTo>
                  <a:close/>
                  <a:moveTo>
                    <a:pt x="352" y="9"/>
                  </a:moveTo>
                  <a:lnTo>
                    <a:pt x="353" y="9"/>
                  </a:lnTo>
                  <a:lnTo>
                    <a:pt x="355" y="9"/>
                  </a:lnTo>
                  <a:lnTo>
                    <a:pt x="353" y="9"/>
                  </a:lnTo>
                  <a:lnTo>
                    <a:pt x="353" y="9"/>
                  </a:lnTo>
                  <a:lnTo>
                    <a:pt x="353" y="11"/>
                  </a:lnTo>
                  <a:lnTo>
                    <a:pt x="353" y="11"/>
                  </a:lnTo>
                  <a:lnTo>
                    <a:pt x="355" y="11"/>
                  </a:lnTo>
                  <a:lnTo>
                    <a:pt x="357" y="11"/>
                  </a:lnTo>
                  <a:lnTo>
                    <a:pt x="358" y="11"/>
                  </a:lnTo>
                  <a:lnTo>
                    <a:pt x="360" y="11"/>
                  </a:lnTo>
                  <a:lnTo>
                    <a:pt x="361" y="11"/>
                  </a:lnTo>
                  <a:lnTo>
                    <a:pt x="363" y="11"/>
                  </a:lnTo>
                  <a:lnTo>
                    <a:pt x="363" y="11"/>
                  </a:lnTo>
                  <a:lnTo>
                    <a:pt x="363" y="13"/>
                  </a:lnTo>
                  <a:lnTo>
                    <a:pt x="361" y="13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58" y="14"/>
                  </a:lnTo>
                  <a:lnTo>
                    <a:pt x="357" y="14"/>
                  </a:lnTo>
                  <a:lnTo>
                    <a:pt x="355" y="14"/>
                  </a:lnTo>
                  <a:lnTo>
                    <a:pt x="355" y="14"/>
                  </a:lnTo>
                  <a:lnTo>
                    <a:pt x="353" y="14"/>
                  </a:lnTo>
                  <a:lnTo>
                    <a:pt x="350" y="13"/>
                  </a:lnTo>
                  <a:lnTo>
                    <a:pt x="349" y="13"/>
                  </a:lnTo>
                  <a:lnTo>
                    <a:pt x="349" y="11"/>
                  </a:lnTo>
                  <a:lnTo>
                    <a:pt x="349" y="11"/>
                  </a:lnTo>
                  <a:lnTo>
                    <a:pt x="349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2" y="9"/>
                  </a:lnTo>
                  <a:close/>
                  <a:moveTo>
                    <a:pt x="724" y="8"/>
                  </a:moveTo>
                  <a:lnTo>
                    <a:pt x="724" y="8"/>
                  </a:lnTo>
                  <a:lnTo>
                    <a:pt x="726" y="8"/>
                  </a:lnTo>
                  <a:lnTo>
                    <a:pt x="726" y="9"/>
                  </a:lnTo>
                  <a:lnTo>
                    <a:pt x="726" y="9"/>
                  </a:lnTo>
                  <a:lnTo>
                    <a:pt x="727" y="11"/>
                  </a:lnTo>
                  <a:lnTo>
                    <a:pt x="729" y="11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4"/>
                  </a:lnTo>
                  <a:lnTo>
                    <a:pt x="729" y="16"/>
                  </a:lnTo>
                  <a:lnTo>
                    <a:pt x="729" y="17"/>
                  </a:lnTo>
                  <a:lnTo>
                    <a:pt x="727" y="17"/>
                  </a:lnTo>
                  <a:lnTo>
                    <a:pt x="727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4" y="19"/>
                  </a:lnTo>
                  <a:lnTo>
                    <a:pt x="724" y="20"/>
                  </a:lnTo>
                  <a:lnTo>
                    <a:pt x="722" y="19"/>
                  </a:lnTo>
                  <a:lnTo>
                    <a:pt x="724" y="19"/>
                  </a:lnTo>
                  <a:lnTo>
                    <a:pt x="724" y="17"/>
                  </a:lnTo>
                  <a:lnTo>
                    <a:pt x="726" y="16"/>
                  </a:lnTo>
                  <a:lnTo>
                    <a:pt x="726" y="16"/>
                  </a:lnTo>
                  <a:lnTo>
                    <a:pt x="727" y="14"/>
                  </a:lnTo>
                  <a:lnTo>
                    <a:pt x="727" y="14"/>
                  </a:lnTo>
                  <a:lnTo>
                    <a:pt x="726" y="14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1"/>
                  </a:lnTo>
                  <a:lnTo>
                    <a:pt x="726" y="11"/>
                  </a:lnTo>
                  <a:lnTo>
                    <a:pt x="726" y="11"/>
                  </a:lnTo>
                  <a:lnTo>
                    <a:pt x="724" y="9"/>
                  </a:lnTo>
                  <a:lnTo>
                    <a:pt x="724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2" y="9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4" y="8"/>
                  </a:lnTo>
                  <a:lnTo>
                    <a:pt x="724" y="8"/>
                  </a:lnTo>
                  <a:lnTo>
                    <a:pt x="724" y="8"/>
                  </a:lnTo>
                  <a:close/>
                  <a:moveTo>
                    <a:pt x="618" y="5"/>
                  </a:moveTo>
                  <a:lnTo>
                    <a:pt x="618" y="5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20" y="5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15" y="13"/>
                  </a:lnTo>
                  <a:lnTo>
                    <a:pt x="614" y="14"/>
                  </a:lnTo>
                  <a:lnTo>
                    <a:pt x="612" y="14"/>
                  </a:lnTo>
                  <a:lnTo>
                    <a:pt x="614" y="14"/>
                  </a:lnTo>
                  <a:lnTo>
                    <a:pt x="615" y="14"/>
                  </a:lnTo>
                  <a:lnTo>
                    <a:pt x="621" y="14"/>
                  </a:lnTo>
                  <a:lnTo>
                    <a:pt x="621" y="14"/>
                  </a:lnTo>
                  <a:lnTo>
                    <a:pt x="623" y="14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1"/>
                  </a:lnTo>
                  <a:lnTo>
                    <a:pt x="629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6" y="13"/>
                  </a:lnTo>
                  <a:lnTo>
                    <a:pt x="640" y="11"/>
                  </a:lnTo>
                  <a:lnTo>
                    <a:pt x="642" y="11"/>
                  </a:lnTo>
                  <a:lnTo>
                    <a:pt x="642" y="11"/>
                  </a:lnTo>
                  <a:lnTo>
                    <a:pt x="640" y="11"/>
                  </a:lnTo>
                  <a:lnTo>
                    <a:pt x="639" y="13"/>
                  </a:lnTo>
                  <a:lnTo>
                    <a:pt x="637" y="13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6" y="14"/>
                  </a:lnTo>
                  <a:lnTo>
                    <a:pt x="639" y="16"/>
                  </a:lnTo>
                  <a:lnTo>
                    <a:pt x="640" y="16"/>
                  </a:lnTo>
                  <a:lnTo>
                    <a:pt x="644" y="16"/>
                  </a:lnTo>
                  <a:lnTo>
                    <a:pt x="645" y="14"/>
                  </a:lnTo>
                  <a:lnTo>
                    <a:pt x="645" y="14"/>
                  </a:lnTo>
                  <a:lnTo>
                    <a:pt x="645" y="16"/>
                  </a:lnTo>
                  <a:lnTo>
                    <a:pt x="642" y="16"/>
                  </a:lnTo>
                  <a:lnTo>
                    <a:pt x="640" y="16"/>
                  </a:lnTo>
                  <a:lnTo>
                    <a:pt x="639" y="17"/>
                  </a:lnTo>
                  <a:lnTo>
                    <a:pt x="637" y="17"/>
                  </a:lnTo>
                  <a:lnTo>
                    <a:pt x="637" y="16"/>
                  </a:lnTo>
                  <a:lnTo>
                    <a:pt x="637" y="16"/>
                  </a:lnTo>
                  <a:lnTo>
                    <a:pt x="636" y="16"/>
                  </a:lnTo>
                  <a:lnTo>
                    <a:pt x="634" y="16"/>
                  </a:lnTo>
                  <a:lnTo>
                    <a:pt x="631" y="16"/>
                  </a:lnTo>
                  <a:lnTo>
                    <a:pt x="628" y="16"/>
                  </a:lnTo>
                  <a:lnTo>
                    <a:pt x="628" y="16"/>
                  </a:lnTo>
                  <a:lnTo>
                    <a:pt x="629" y="16"/>
                  </a:lnTo>
                  <a:lnTo>
                    <a:pt x="629" y="17"/>
                  </a:lnTo>
                  <a:lnTo>
                    <a:pt x="628" y="17"/>
                  </a:lnTo>
                  <a:lnTo>
                    <a:pt x="628" y="19"/>
                  </a:lnTo>
                  <a:lnTo>
                    <a:pt x="625" y="19"/>
                  </a:lnTo>
                  <a:lnTo>
                    <a:pt x="621" y="19"/>
                  </a:lnTo>
                  <a:lnTo>
                    <a:pt x="621" y="17"/>
                  </a:lnTo>
                  <a:lnTo>
                    <a:pt x="621" y="17"/>
                  </a:lnTo>
                  <a:lnTo>
                    <a:pt x="623" y="17"/>
                  </a:lnTo>
                  <a:lnTo>
                    <a:pt x="625" y="16"/>
                  </a:lnTo>
                  <a:lnTo>
                    <a:pt x="625" y="16"/>
                  </a:lnTo>
                  <a:lnTo>
                    <a:pt x="625" y="14"/>
                  </a:lnTo>
                  <a:lnTo>
                    <a:pt x="623" y="16"/>
                  </a:lnTo>
                  <a:lnTo>
                    <a:pt x="621" y="16"/>
                  </a:lnTo>
                  <a:lnTo>
                    <a:pt x="618" y="16"/>
                  </a:lnTo>
                  <a:lnTo>
                    <a:pt x="618" y="16"/>
                  </a:lnTo>
                  <a:lnTo>
                    <a:pt x="615" y="17"/>
                  </a:lnTo>
                  <a:lnTo>
                    <a:pt x="610" y="19"/>
                  </a:lnTo>
                  <a:lnTo>
                    <a:pt x="610" y="19"/>
                  </a:lnTo>
                  <a:lnTo>
                    <a:pt x="606" y="19"/>
                  </a:lnTo>
                  <a:lnTo>
                    <a:pt x="606" y="17"/>
                  </a:lnTo>
                  <a:lnTo>
                    <a:pt x="604" y="17"/>
                  </a:lnTo>
                  <a:lnTo>
                    <a:pt x="603" y="17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3" y="16"/>
                  </a:lnTo>
                  <a:lnTo>
                    <a:pt x="601" y="16"/>
                  </a:lnTo>
                  <a:lnTo>
                    <a:pt x="599" y="16"/>
                  </a:lnTo>
                  <a:lnTo>
                    <a:pt x="599" y="14"/>
                  </a:lnTo>
                  <a:lnTo>
                    <a:pt x="599" y="14"/>
                  </a:lnTo>
                  <a:lnTo>
                    <a:pt x="603" y="13"/>
                  </a:lnTo>
                  <a:lnTo>
                    <a:pt x="604" y="13"/>
                  </a:lnTo>
                  <a:lnTo>
                    <a:pt x="604" y="13"/>
                  </a:lnTo>
                  <a:lnTo>
                    <a:pt x="609" y="13"/>
                  </a:lnTo>
                  <a:lnTo>
                    <a:pt x="610" y="11"/>
                  </a:lnTo>
                  <a:lnTo>
                    <a:pt x="612" y="11"/>
                  </a:lnTo>
                  <a:lnTo>
                    <a:pt x="612" y="9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0" y="6"/>
                  </a:lnTo>
                  <a:lnTo>
                    <a:pt x="610" y="6"/>
                  </a:lnTo>
                  <a:lnTo>
                    <a:pt x="614" y="8"/>
                  </a:lnTo>
                  <a:lnTo>
                    <a:pt x="614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7" y="8"/>
                  </a:lnTo>
                  <a:lnTo>
                    <a:pt x="617" y="6"/>
                  </a:lnTo>
                  <a:lnTo>
                    <a:pt x="615" y="6"/>
                  </a:lnTo>
                  <a:lnTo>
                    <a:pt x="615" y="6"/>
                  </a:lnTo>
                  <a:lnTo>
                    <a:pt x="615" y="5"/>
                  </a:lnTo>
                  <a:lnTo>
                    <a:pt x="617" y="5"/>
                  </a:lnTo>
                  <a:lnTo>
                    <a:pt x="618" y="5"/>
                  </a:lnTo>
                  <a:close/>
                  <a:moveTo>
                    <a:pt x="275" y="3"/>
                  </a:moveTo>
                  <a:lnTo>
                    <a:pt x="275" y="3"/>
                  </a:lnTo>
                  <a:lnTo>
                    <a:pt x="275" y="5"/>
                  </a:lnTo>
                  <a:lnTo>
                    <a:pt x="276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6" y="6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5" y="8"/>
                  </a:lnTo>
                  <a:lnTo>
                    <a:pt x="275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6" y="11"/>
                  </a:lnTo>
                  <a:lnTo>
                    <a:pt x="278" y="9"/>
                  </a:lnTo>
                  <a:lnTo>
                    <a:pt x="279" y="9"/>
                  </a:lnTo>
                  <a:lnTo>
                    <a:pt x="281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9"/>
                  </a:lnTo>
                  <a:lnTo>
                    <a:pt x="281" y="9"/>
                  </a:lnTo>
                  <a:lnTo>
                    <a:pt x="281" y="9"/>
                  </a:lnTo>
                  <a:lnTo>
                    <a:pt x="281" y="11"/>
                  </a:lnTo>
                  <a:lnTo>
                    <a:pt x="279" y="11"/>
                  </a:lnTo>
                  <a:lnTo>
                    <a:pt x="279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3" y="14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5" y="17"/>
                  </a:lnTo>
                  <a:lnTo>
                    <a:pt x="276" y="17"/>
                  </a:lnTo>
                  <a:lnTo>
                    <a:pt x="276" y="19"/>
                  </a:lnTo>
                  <a:lnTo>
                    <a:pt x="276" y="19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9" y="24"/>
                  </a:lnTo>
                  <a:lnTo>
                    <a:pt x="279" y="24"/>
                  </a:lnTo>
                  <a:lnTo>
                    <a:pt x="279" y="22"/>
                  </a:lnTo>
                  <a:lnTo>
                    <a:pt x="281" y="22"/>
                  </a:lnTo>
                  <a:lnTo>
                    <a:pt x="282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4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79" y="25"/>
                  </a:lnTo>
                  <a:lnTo>
                    <a:pt x="278" y="27"/>
                  </a:lnTo>
                  <a:lnTo>
                    <a:pt x="276" y="27"/>
                  </a:lnTo>
                  <a:lnTo>
                    <a:pt x="276" y="25"/>
                  </a:lnTo>
                  <a:lnTo>
                    <a:pt x="275" y="25"/>
                  </a:lnTo>
                  <a:lnTo>
                    <a:pt x="273" y="25"/>
                  </a:lnTo>
                  <a:lnTo>
                    <a:pt x="273" y="25"/>
                  </a:lnTo>
                  <a:lnTo>
                    <a:pt x="271" y="24"/>
                  </a:lnTo>
                  <a:lnTo>
                    <a:pt x="270" y="24"/>
                  </a:lnTo>
                  <a:lnTo>
                    <a:pt x="270" y="22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7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3" y="20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5" y="19"/>
                  </a:lnTo>
                  <a:lnTo>
                    <a:pt x="267" y="19"/>
                  </a:lnTo>
                  <a:lnTo>
                    <a:pt x="267" y="19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68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8" y="17"/>
                  </a:lnTo>
                  <a:lnTo>
                    <a:pt x="268" y="17"/>
                  </a:lnTo>
                  <a:lnTo>
                    <a:pt x="270" y="17"/>
                  </a:lnTo>
                  <a:lnTo>
                    <a:pt x="271" y="17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4"/>
                  </a:lnTo>
                  <a:lnTo>
                    <a:pt x="271" y="13"/>
                  </a:lnTo>
                  <a:lnTo>
                    <a:pt x="270" y="13"/>
                  </a:lnTo>
                  <a:lnTo>
                    <a:pt x="270" y="13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0" y="11"/>
                  </a:lnTo>
                  <a:lnTo>
                    <a:pt x="270" y="11"/>
                  </a:lnTo>
                  <a:lnTo>
                    <a:pt x="268" y="11"/>
                  </a:lnTo>
                  <a:lnTo>
                    <a:pt x="268" y="9"/>
                  </a:lnTo>
                  <a:lnTo>
                    <a:pt x="270" y="9"/>
                  </a:lnTo>
                  <a:lnTo>
                    <a:pt x="270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6"/>
                  </a:lnTo>
                  <a:lnTo>
                    <a:pt x="271" y="6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3"/>
                  </a:lnTo>
                  <a:lnTo>
                    <a:pt x="275" y="3"/>
                  </a:lnTo>
                  <a:close/>
                  <a:moveTo>
                    <a:pt x="711" y="2"/>
                  </a:moveTo>
                  <a:lnTo>
                    <a:pt x="711" y="2"/>
                  </a:lnTo>
                  <a:lnTo>
                    <a:pt x="713" y="2"/>
                  </a:lnTo>
                  <a:lnTo>
                    <a:pt x="713" y="3"/>
                  </a:lnTo>
                  <a:lnTo>
                    <a:pt x="714" y="3"/>
                  </a:lnTo>
                  <a:lnTo>
                    <a:pt x="714" y="3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6" y="6"/>
                  </a:lnTo>
                  <a:lnTo>
                    <a:pt x="718" y="6"/>
                  </a:lnTo>
                  <a:lnTo>
                    <a:pt x="718" y="6"/>
                  </a:lnTo>
                  <a:lnTo>
                    <a:pt x="719" y="6"/>
                  </a:lnTo>
                  <a:lnTo>
                    <a:pt x="719" y="6"/>
                  </a:lnTo>
                  <a:lnTo>
                    <a:pt x="721" y="8"/>
                  </a:lnTo>
                  <a:lnTo>
                    <a:pt x="719" y="8"/>
                  </a:lnTo>
                  <a:lnTo>
                    <a:pt x="718" y="8"/>
                  </a:lnTo>
                  <a:lnTo>
                    <a:pt x="718" y="8"/>
                  </a:lnTo>
                  <a:lnTo>
                    <a:pt x="716" y="8"/>
                  </a:lnTo>
                  <a:lnTo>
                    <a:pt x="714" y="9"/>
                  </a:lnTo>
                  <a:lnTo>
                    <a:pt x="713" y="9"/>
                  </a:lnTo>
                  <a:lnTo>
                    <a:pt x="713" y="9"/>
                  </a:lnTo>
                  <a:lnTo>
                    <a:pt x="711" y="9"/>
                  </a:lnTo>
                  <a:lnTo>
                    <a:pt x="711" y="9"/>
                  </a:lnTo>
                  <a:lnTo>
                    <a:pt x="713" y="8"/>
                  </a:lnTo>
                  <a:lnTo>
                    <a:pt x="713" y="8"/>
                  </a:lnTo>
                  <a:lnTo>
                    <a:pt x="714" y="8"/>
                  </a:lnTo>
                  <a:lnTo>
                    <a:pt x="714" y="8"/>
                  </a:lnTo>
                  <a:lnTo>
                    <a:pt x="713" y="6"/>
                  </a:lnTo>
                  <a:lnTo>
                    <a:pt x="711" y="6"/>
                  </a:lnTo>
                  <a:lnTo>
                    <a:pt x="710" y="6"/>
                  </a:lnTo>
                  <a:lnTo>
                    <a:pt x="710" y="6"/>
                  </a:lnTo>
                  <a:lnTo>
                    <a:pt x="708" y="6"/>
                  </a:lnTo>
                  <a:lnTo>
                    <a:pt x="708" y="6"/>
                  </a:lnTo>
                  <a:lnTo>
                    <a:pt x="708" y="5"/>
                  </a:lnTo>
                  <a:lnTo>
                    <a:pt x="710" y="5"/>
                  </a:lnTo>
                  <a:lnTo>
                    <a:pt x="710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2"/>
                  </a:lnTo>
                  <a:lnTo>
                    <a:pt x="711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08" y="2"/>
                  </a:lnTo>
                  <a:lnTo>
                    <a:pt x="708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1" y="2"/>
                  </a:lnTo>
                  <a:close/>
                  <a:moveTo>
                    <a:pt x="304" y="0"/>
                  </a:moveTo>
                  <a:lnTo>
                    <a:pt x="306" y="2"/>
                  </a:lnTo>
                  <a:lnTo>
                    <a:pt x="306" y="2"/>
                  </a:lnTo>
                  <a:lnTo>
                    <a:pt x="304" y="2"/>
                  </a:lnTo>
                  <a:lnTo>
                    <a:pt x="306" y="2"/>
                  </a:lnTo>
                  <a:lnTo>
                    <a:pt x="308" y="2"/>
                  </a:lnTo>
                  <a:lnTo>
                    <a:pt x="308" y="3"/>
                  </a:lnTo>
                  <a:lnTo>
                    <a:pt x="308" y="3"/>
                  </a:lnTo>
                  <a:lnTo>
                    <a:pt x="304" y="5"/>
                  </a:lnTo>
                  <a:lnTo>
                    <a:pt x="303" y="6"/>
                  </a:lnTo>
                  <a:lnTo>
                    <a:pt x="301" y="8"/>
                  </a:lnTo>
                  <a:lnTo>
                    <a:pt x="303" y="8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8" y="8"/>
                  </a:lnTo>
                  <a:lnTo>
                    <a:pt x="309" y="6"/>
                  </a:lnTo>
                  <a:lnTo>
                    <a:pt x="309" y="8"/>
                  </a:lnTo>
                  <a:lnTo>
                    <a:pt x="309" y="8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6" y="11"/>
                  </a:lnTo>
                  <a:lnTo>
                    <a:pt x="308" y="14"/>
                  </a:lnTo>
                  <a:lnTo>
                    <a:pt x="308" y="14"/>
                  </a:lnTo>
                  <a:lnTo>
                    <a:pt x="308" y="16"/>
                  </a:lnTo>
                  <a:lnTo>
                    <a:pt x="308" y="17"/>
                  </a:lnTo>
                  <a:lnTo>
                    <a:pt x="309" y="17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2" y="24"/>
                  </a:lnTo>
                  <a:lnTo>
                    <a:pt x="314" y="25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30"/>
                  </a:lnTo>
                  <a:lnTo>
                    <a:pt x="314" y="33"/>
                  </a:lnTo>
                  <a:lnTo>
                    <a:pt x="317" y="35"/>
                  </a:lnTo>
                  <a:lnTo>
                    <a:pt x="319" y="38"/>
                  </a:lnTo>
                  <a:lnTo>
                    <a:pt x="319" y="39"/>
                  </a:lnTo>
                  <a:lnTo>
                    <a:pt x="320" y="43"/>
                  </a:lnTo>
                  <a:lnTo>
                    <a:pt x="319" y="43"/>
                  </a:lnTo>
                  <a:lnTo>
                    <a:pt x="319" y="44"/>
                  </a:lnTo>
                  <a:lnTo>
                    <a:pt x="320" y="46"/>
                  </a:lnTo>
                  <a:lnTo>
                    <a:pt x="320" y="46"/>
                  </a:lnTo>
                  <a:lnTo>
                    <a:pt x="322" y="47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2" y="50"/>
                  </a:lnTo>
                  <a:lnTo>
                    <a:pt x="323" y="50"/>
                  </a:lnTo>
                  <a:lnTo>
                    <a:pt x="323" y="50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25" y="55"/>
                  </a:lnTo>
                  <a:lnTo>
                    <a:pt x="327" y="57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30" y="61"/>
                  </a:lnTo>
                  <a:lnTo>
                    <a:pt x="330" y="61"/>
                  </a:lnTo>
                  <a:lnTo>
                    <a:pt x="330" y="63"/>
                  </a:lnTo>
                  <a:lnTo>
                    <a:pt x="330" y="63"/>
                  </a:lnTo>
                  <a:lnTo>
                    <a:pt x="330" y="65"/>
                  </a:lnTo>
                  <a:lnTo>
                    <a:pt x="328" y="65"/>
                  </a:lnTo>
                  <a:lnTo>
                    <a:pt x="328" y="66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2"/>
                  </a:lnTo>
                  <a:lnTo>
                    <a:pt x="328" y="72"/>
                  </a:lnTo>
                  <a:lnTo>
                    <a:pt x="330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7" y="72"/>
                  </a:lnTo>
                  <a:lnTo>
                    <a:pt x="327" y="72"/>
                  </a:lnTo>
                  <a:lnTo>
                    <a:pt x="325" y="72"/>
                  </a:lnTo>
                  <a:lnTo>
                    <a:pt x="325" y="74"/>
                  </a:lnTo>
                  <a:lnTo>
                    <a:pt x="325" y="76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9"/>
                  </a:lnTo>
                  <a:lnTo>
                    <a:pt x="323" y="79"/>
                  </a:lnTo>
                  <a:lnTo>
                    <a:pt x="322" y="77"/>
                  </a:lnTo>
                  <a:lnTo>
                    <a:pt x="320" y="77"/>
                  </a:lnTo>
                  <a:lnTo>
                    <a:pt x="320" y="76"/>
                  </a:lnTo>
                  <a:lnTo>
                    <a:pt x="320" y="74"/>
                  </a:lnTo>
                  <a:lnTo>
                    <a:pt x="320" y="72"/>
                  </a:lnTo>
                  <a:lnTo>
                    <a:pt x="320" y="71"/>
                  </a:lnTo>
                  <a:lnTo>
                    <a:pt x="320" y="69"/>
                  </a:lnTo>
                  <a:lnTo>
                    <a:pt x="320" y="68"/>
                  </a:lnTo>
                  <a:lnTo>
                    <a:pt x="320" y="66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3"/>
                  </a:lnTo>
                  <a:lnTo>
                    <a:pt x="323" y="63"/>
                  </a:lnTo>
                  <a:lnTo>
                    <a:pt x="323" y="61"/>
                  </a:lnTo>
                  <a:lnTo>
                    <a:pt x="325" y="60"/>
                  </a:lnTo>
                  <a:lnTo>
                    <a:pt x="325" y="60"/>
                  </a:lnTo>
                  <a:lnTo>
                    <a:pt x="323" y="60"/>
                  </a:lnTo>
                  <a:lnTo>
                    <a:pt x="323" y="60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1"/>
                  </a:lnTo>
                  <a:lnTo>
                    <a:pt x="320" y="60"/>
                  </a:lnTo>
                  <a:lnTo>
                    <a:pt x="323" y="57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2" y="55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19" y="54"/>
                  </a:lnTo>
                  <a:lnTo>
                    <a:pt x="319" y="55"/>
                  </a:lnTo>
                  <a:lnTo>
                    <a:pt x="317" y="55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8"/>
                  </a:lnTo>
                  <a:lnTo>
                    <a:pt x="316" y="58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4"/>
                  </a:lnTo>
                  <a:lnTo>
                    <a:pt x="316" y="52"/>
                  </a:lnTo>
                  <a:lnTo>
                    <a:pt x="316" y="50"/>
                  </a:lnTo>
                  <a:lnTo>
                    <a:pt x="316" y="47"/>
                  </a:lnTo>
                  <a:lnTo>
                    <a:pt x="314" y="47"/>
                  </a:lnTo>
                  <a:lnTo>
                    <a:pt x="312" y="47"/>
                  </a:lnTo>
                  <a:lnTo>
                    <a:pt x="312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7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09" y="46"/>
                  </a:lnTo>
                  <a:lnTo>
                    <a:pt x="309" y="46"/>
                  </a:lnTo>
                  <a:lnTo>
                    <a:pt x="308" y="46"/>
                  </a:lnTo>
                  <a:lnTo>
                    <a:pt x="309" y="46"/>
                  </a:lnTo>
                  <a:lnTo>
                    <a:pt x="309" y="47"/>
                  </a:lnTo>
                  <a:lnTo>
                    <a:pt x="308" y="49"/>
                  </a:lnTo>
                  <a:lnTo>
                    <a:pt x="308" y="50"/>
                  </a:lnTo>
                  <a:lnTo>
                    <a:pt x="306" y="49"/>
                  </a:lnTo>
                  <a:lnTo>
                    <a:pt x="304" y="47"/>
                  </a:lnTo>
                  <a:lnTo>
                    <a:pt x="304" y="47"/>
                  </a:lnTo>
                  <a:lnTo>
                    <a:pt x="304" y="46"/>
                  </a:lnTo>
                  <a:lnTo>
                    <a:pt x="303" y="44"/>
                  </a:lnTo>
                  <a:lnTo>
                    <a:pt x="303" y="44"/>
                  </a:lnTo>
                  <a:lnTo>
                    <a:pt x="303" y="43"/>
                  </a:lnTo>
                  <a:lnTo>
                    <a:pt x="298" y="41"/>
                  </a:lnTo>
                  <a:lnTo>
                    <a:pt x="298" y="39"/>
                  </a:lnTo>
                  <a:lnTo>
                    <a:pt x="298" y="38"/>
                  </a:lnTo>
                  <a:lnTo>
                    <a:pt x="297" y="36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2" y="32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293" y="28"/>
                  </a:lnTo>
                  <a:lnTo>
                    <a:pt x="298" y="28"/>
                  </a:lnTo>
                  <a:lnTo>
                    <a:pt x="298" y="27"/>
                  </a:lnTo>
                  <a:lnTo>
                    <a:pt x="298" y="27"/>
                  </a:lnTo>
                  <a:lnTo>
                    <a:pt x="295" y="27"/>
                  </a:lnTo>
                  <a:lnTo>
                    <a:pt x="293" y="27"/>
                  </a:lnTo>
                  <a:lnTo>
                    <a:pt x="292" y="27"/>
                  </a:lnTo>
                  <a:lnTo>
                    <a:pt x="290" y="27"/>
                  </a:lnTo>
                  <a:lnTo>
                    <a:pt x="290" y="27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24"/>
                  </a:lnTo>
                  <a:lnTo>
                    <a:pt x="287" y="20"/>
                  </a:lnTo>
                  <a:lnTo>
                    <a:pt x="289" y="19"/>
                  </a:lnTo>
                  <a:lnTo>
                    <a:pt x="290" y="17"/>
                  </a:lnTo>
                  <a:lnTo>
                    <a:pt x="290" y="14"/>
                  </a:lnTo>
                  <a:lnTo>
                    <a:pt x="290" y="14"/>
                  </a:lnTo>
                  <a:lnTo>
                    <a:pt x="290" y="13"/>
                  </a:lnTo>
                  <a:lnTo>
                    <a:pt x="292" y="11"/>
                  </a:lnTo>
                  <a:lnTo>
                    <a:pt x="293" y="11"/>
                  </a:lnTo>
                  <a:lnTo>
                    <a:pt x="295" y="11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1" y="11"/>
                  </a:lnTo>
                  <a:lnTo>
                    <a:pt x="304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4" y="13"/>
                  </a:lnTo>
                  <a:lnTo>
                    <a:pt x="301" y="11"/>
                  </a:lnTo>
                  <a:lnTo>
                    <a:pt x="301" y="9"/>
                  </a:lnTo>
                  <a:lnTo>
                    <a:pt x="301" y="9"/>
                  </a:lnTo>
                  <a:lnTo>
                    <a:pt x="301" y="8"/>
                  </a:lnTo>
                  <a:lnTo>
                    <a:pt x="301" y="8"/>
                  </a:lnTo>
                  <a:lnTo>
                    <a:pt x="303" y="5"/>
                  </a:lnTo>
                  <a:lnTo>
                    <a:pt x="304" y="0"/>
                  </a:lnTo>
                  <a:lnTo>
                    <a:pt x="30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8" name="Freeform 355">
              <a:extLst>
                <a:ext uri="{FF2B5EF4-FFF2-40B4-BE49-F238E27FC236}">
                  <a16:creationId xmlns:a16="http://schemas.microsoft.com/office/drawing/2014/main" id="{A8BD85D4-4C70-A9B1-A99A-3797AD377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3734" y="2521280"/>
              <a:ext cx="7580523" cy="309927"/>
            </a:xfrm>
            <a:custGeom>
              <a:avLst/>
              <a:gdLst>
                <a:gd name="T0" fmla="*/ 2578 w 3889"/>
                <a:gd name="T1" fmla="*/ 103 h 159"/>
                <a:gd name="T2" fmla="*/ 822 w 3889"/>
                <a:gd name="T3" fmla="*/ 95 h 159"/>
                <a:gd name="T4" fmla="*/ 1287 w 3889"/>
                <a:gd name="T5" fmla="*/ 95 h 159"/>
                <a:gd name="T6" fmla="*/ 934 w 3889"/>
                <a:gd name="T7" fmla="*/ 93 h 159"/>
                <a:gd name="T8" fmla="*/ 3411 w 3889"/>
                <a:gd name="T9" fmla="*/ 95 h 159"/>
                <a:gd name="T10" fmla="*/ 1339 w 3889"/>
                <a:gd name="T11" fmla="*/ 96 h 159"/>
                <a:gd name="T12" fmla="*/ 1356 w 3889"/>
                <a:gd name="T13" fmla="*/ 98 h 159"/>
                <a:gd name="T14" fmla="*/ 1367 w 3889"/>
                <a:gd name="T15" fmla="*/ 95 h 159"/>
                <a:gd name="T16" fmla="*/ 1377 w 3889"/>
                <a:gd name="T17" fmla="*/ 112 h 159"/>
                <a:gd name="T18" fmla="*/ 1351 w 3889"/>
                <a:gd name="T19" fmla="*/ 120 h 159"/>
                <a:gd name="T20" fmla="*/ 1337 w 3889"/>
                <a:gd name="T21" fmla="*/ 104 h 159"/>
                <a:gd name="T22" fmla="*/ 1243 w 3889"/>
                <a:gd name="T23" fmla="*/ 90 h 159"/>
                <a:gd name="T24" fmla="*/ 1255 w 3889"/>
                <a:gd name="T25" fmla="*/ 84 h 159"/>
                <a:gd name="T26" fmla="*/ 779 w 3889"/>
                <a:gd name="T27" fmla="*/ 84 h 159"/>
                <a:gd name="T28" fmla="*/ 3453 w 3889"/>
                <a:gd name="T29" fmla="*/ 81 h 159"/>
                <a:gd name="T30" fmla="*/ 3884 w 3889"/>
                <a:gd name="T31" fmla="*/ 74 h 159"/>
                <a:gd name="T32" fmla="*/ 3877 w 3889"/>
                <a:gd name="T33" fmla="*/ 115 h 159"/>
                <a:gd name="T34" fmla="*/ 3865 w 3889"/>
                <a:gd name="T35" fmla="*/ 128 h 159"/>
                <a:gd name="T36" fmla="*/ 3818 w 3889"/>
                <a:gd name="T37" fmla="*/ 158 h 159"/>
                <a:gd name="T38" fmla="*/ 3840 w 3889"/>
                <a:gd name="T39" fmla="*/ 134 h 159"/>
                <a:gd name="T40" fmla="*/ 3873 w 3889"/>
                <a:gd name="T41" fmla="*/ 93 h 159"/>
                <a:gd name="T42" fmla="*/ 3043 w 3889"/>
                <a:gd name="T43" fmla="*/ 79 h 159"/>
                <a:gd name="T44" fmla="*/ 3005 w 3889"/>
                <a:gd name="T45" fmla="*/ 98 h 159"/>
                <a:gd name="T46" fmla="*/ 3012 w 3889"/>
                <a:gd name="T47" fmla="*/ 115 h 159"/>
                <a:gd name="T48" fmla="*/ 3005 w 3889"/>
                <a:gd name="T49" fmla="*/ 114 h 159"/>
                <a:gd name="T50" fmla="*/ 3012 w 3889"/>
                <a:gd name="T51" fmla="*/ 79 h 159"/>
                <a:gd name="T52" fmla="*/ 3277 w 3889"/>
                <a:gd name="T53" fmla="*/ 74 h 159"/>
                <a:gd name="T54" fmla="*/ 741 w 3889"/>
                <a:gd name="T55" fmla="*/ 71 h 159"/>
                <a:gd name="T56" fmla="*/ 913 w 3889"/>
                <a:gd name="T57" fmla="*/ 63 h 159"/>
                <a:gd name="T58" fmla="*/ 1227 w 3889"/>
                <a:gd name="T59" fmla="*/ 69 h 159"/>
                <a:gd name="T60" fmla="*/ 3792 w 3889"/>
                <a:gd name="T61" fmla="*/ 82 h 159"/>
                <a:gd name="T62" fmla="*/ 3794 w 3889"/>
                <a:gd name="T63" fmla="*/ 120 h 159"/>
                <a:gd name="T64" fmla="*/ 3786 w 3889"/>
                <a:gd name="T65" fmla="*/ 68 h 159"/>
                <a:gd name="T66" fmla="*/ 3778 w 3889"/>
                <a:gd name="T67" fmla="*/ 84 h 159"/>
                <a:gd name="T68" fmla="*/ 3764 w 3889"/>
                <a:gd name="T69" fmla="*/ 71 h 159"/>
                <a:gd name="T70" fmla="*/ 1197 w 3889"/>
                <a:gd name="T71" fmla="*/ 62 h 159"/>
                <a:gd name="T72" fmla="*/ 494 w 3889"/>
                <a:gd name="T73" fmla="*/ 54 h 159"/>
                <a:gd name="T74" fmla="*/ 531 w 3889"/>
                <a:gd name="T75" fmla="*/ 69 h 159"/>
                <a:gd name="T76" fmla="*/ 519 w 3889"/>
                <a:gd name="T77" fmla="*/ 85 h 159"/>
                <a:gd name="T78" fmla="*/ 727 w 3889"/>
                <a:gd name="T79" fmla="*/ 52 h 159"/>
                <a:gd name="T80" fmla="*/ 727 w 3889"/>
                <a:gd name="T81" fmla="*/ 73 h 159"/>
                <a:gd name="T82" fmla="*/ 725 w 3889"/>
                <a:gd name="T83" fmla="*/ 55 h 159"/>
                <a:gd name="T84" fmla="*/ 859 w 3889"/>
                <a:gd name="T85" fmla="*/ 55 h 159"/>
                <a:gd name="T86" fmla="*/ 874 w 3889"/>
                <a:gd name="T87" fmla="*/ 36 h 159"/>
                <a:gd name="T88" fmla="*/ 751 w 3889"/>
                <a:gd name="T89" fmla="*/ 44 h 159"/>
                <a:gd name="T90" fmla="*/ 33 w 3889"/>
                <a:gd name="T91" fmla="*/ 33 h 159"/>
                <a:gd name="T92" fmla="*/ 826 w 3889"/>
                <a:gd name="T93" fmla="*/ 30 h 159"/>
                <a:gd name="T94" fmla="*/ 817 w 3889"/>
                <a:gd name="T95" fmla="*/ 57 h 159"/>
                <a:gd name="T96" fmla="*/ 814 w 3889"/>
                <a:gd name="T97" fmla="*/ 54 h 159"/>
                <a:gd name="T98" fmla="*/ 2676 w 3889"/>
                <a:gd name="T99" fmla="*/ 21 h 159"/>
                <a:gd name="T100" fmla="*/ 2752 w 3889"/>
                <a:gd name="T101" fmla="*/ 17 h 159"/>
                <a:gd name="T102" fmla="*/ 806 w 3889"/>
                <a:gd name="T103" fmla="*/ 32 h 159"/>
                <a:gd name="T104" fmla="*/ 806 w 3889"/>
                <a:gd name="T105" fmla="*/ 17 h 159"/>
                <a:gd name="T106" fmla="*/ 46 w 3889"/>
                <a:gd name="T107" fmla="*/ 16 h 159"/>
                <a:gd name="T108" fmla="*/ 676 w 3889"/>
                <a:gd name="T109" fmla="*/ 19 h 159"/>
                <a:gd name="T110" fmla="*/ 2507 w 3889"/>
                <a:gd name="T111" fmla="*/ 19 h 159"/>
                <a:gd name="T112" fmla="*/ 2696 w 3889"/>
                <a:gd name="T113" fmla="*/ 24 h 159"/>
                <a:gd name="T114" fmla="*/ 2860 w 3889"/>
                <a:gd name="T115" fmla="*/ 21 h 159"/>
                <a:gd name="T116" fmla="*/ 2835 w 3889"/>
                <a:gd name="T117" fmla="*/ 13 h 159"/>
                <a:gd name="T118" fmla="*/ 2846 w 3889"/>
                <a:gd name="T119" fmla="*/ 8 h 159"/>
                <a:gd name="T120" fmla="*/ 782 w 3889"/>
                <a:gd name="T121" fmla="*/ 2 h 159"/>
                <a:gd name="T122" fmla="*/ 2528 w 3889"/>
                <a:gd name="T12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159">
                  <a:moveTo>
                    <a:pt x="771" y="99"/>
                  </a:moveTo>
                  <a:lnTo>
                    <a:pt x="771" y="99"/>
                  </a:lnTo>
                  <a:lnTo>
                    <a:pt x="773" y="101"/>
                  </a:lnTo>
                  <a:lnTo>
                    <a:pt x="773" y="101"/>
                  </a:lnTo>
                  <a:lnTo>
                    <a:pt x="773" y="103"/>
                  </a:lnTo>
                  <a:lnTo>
                    <a:pt x="771" y="104"/>
                  </a:lnTo>
                  <a:lnTo>
                    <a:pt x="771" y="106"/>
                  </a:lnTo>
                  <a:lnTo>
                    <a:pt x="771" y="107"/>
                  </a:lnTo>
                  <a:lnTo>
                    <a:pt x="771" y="107"/>
                  </a:lnTo>
                  <a:lnTo>
                    <a:pt x="770" y="109"/>
                  </a:lnTo>
                  <a:lnTo>
                    <a:pt x="770" y="107"/>
                  </a:lnTo>
                  <a:lnTo>
                    <a:pt x="770" y="106"/>
                  </a:lnTo>
                  <a:lnTo>
                    <a:pt x="770" y="104"/>
                  </a:lnTo>
                  <a:lnTo>
                    <a:pt x="771" y="101"/>
                  </a:lnTo>
                  <a:lnTo>
                    <a:pt x="771" y="99"/>
                  </a:lnTo>
                  <a:lnTo>
                    <a:pt x="771" y="99"/>
                  </a:lnTo>
                  <a:close/>
                  <a:moveTo>
                    <a:pt x="2588" y="95"/>
                  </a:moveTo>
                  <a:lnTo>
                    <a:pt x="2588" y="96"/>
                  </a:lnTo>
                  <a:lnTo>
                    <a:pt x="2589" y="96"/>
                  </a:lnTo>
                  <a:lnTo>
                    <a:pt x="2591" y="96"/>
                  </a:lnTo>
                  <a:lnTo>
                    <a:pt x="2594" y="96"/>
                  </a:lnTo>
                  <a:lnTo>
                    <a:pt x="2589" y="98"/>
                  </a:lnTo>
                  <a:lnTo>
                    <a:pt x="2586" y="99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3" y="103"/>
                  </a:lnTo>
                  <a:lnTo>
                    <a:pt x="2581" y="103"/>
                  </a:lnTo>
                  <a:lnTo>
                    <a:pt x="2580" y="104"/>
                  </a:lnTo>
                  <a:lnTo>
                    <a:pt x="2578" y="104"/>
                  </a:lnTo>
                  <a:lnTo>
                    <a:pt x="2577" y="103"/>
                  </a:lnTo>
                  <a:lnTo>
                    <a:pt x="2578" y="103"/>
                  </a:lnTo>
                  <a:lnTo>
                    <a:pt x="2581" y="103"/>
                  </a:lnTo>
                  <a:lnTo>
                    <a:pt x="2583" y="101"/>
                  </a:lnTo>
                  <a:lnTo>
                    <a:pt x="2584" y="99"/>
                  </a:lnTo>
                  <a:lnTo>
                    <a:pt x="2586" y="98"/>
                  </a:lnTo>
                  <a:lnTo>
                    <a:pt x="2588" y="96"/>
                  </a:lnTo>
                  <a:lnTo>
                    <a:pt x="2588" y="96"/>
                  </a:lnTo>
                  <a:lnTo>
                    <a:pt x="2588" y="95"/>
                  </a:lnTo>
                  <a:close/>
                  <a:moveTo>
                    <a:pt x="2204" y="95"/>
                  </a:moveTo>
                  <a:lnTo>
                    <a:pt x="2206" y="95"/>
                  </a:lnTo>
                  <a:lnTo>
                    <a:pt x="2208" y="95"/>
                  </a:lnTo>
                  <a:lnTo>
                    <a:pt x="2208" y="96"/>
                  </a:lnTo>
                  <a:lnTo>
                    <a:pt x="2208" y="98"/>
                  </a:lnTo>
                  <a:lnTo>
                    <a:pt x="2208" y="99"/>
                  </a:lnTo>
                  <a:lnTo>
                    <a:pt x="2208" y="99"/>
                  </a:lnTo>
                  <a:lnTo>
                    <a:pt x="2206" y="99"/>
                  </a:lnTo>
                  <a:lnTo>
                    <a:pt x="2204" y="99"/>
                  </a:lnTo>
                  <a:lnTo>
                    <a:pt x="2203" y="98"/>
                  </a:lnTo>
                  <a:lnTo>
                    <a:pt x="2204" y="98"/>
                  </a:lnTo>
                  <a:lnTo>
                    <a:pt x="2204" y="96"/>
                  </a:lnTo>
                  <a:lnTo>
                    <a:pt x="2204" y="95"/>
                  </a:lnTo>
                  <a:close/>
                  <a:moveTo>
                    <a:pt x="822" y="95"/>
                  </a:moveTo>
                  <a:lnTo>
                    <a:pt x="823" y="95"/>
                  </a:lnTo>
                  <a:lnTo>
                    <a:pt x="823" y="98"/>
                  </a:lnTo>
                  <a:lnTo>
                    <a:pt x="823" y="99"/>
                  </a:lnTo>
                  <a:lnTo>
                    <a:pt x="822" y="101"/>
                  </a:lnTo>
                  <a:lnTo>
                    <a:pt x="820" y="101"/>
                  </a:lnTo>
                  <a:lnTo>
                    <a:pt x="820" y="99"/>
                  </a:lnTo>
                  <a:lnTo>
                    <a:pt x="818" y="99"/>
                  </a:lnTo>
                  <a:lnTo>
                    <a:pt x="818" y="98"/>
                  </a:lnTo>
                  <a:lnTo>
                    <a:pt x="820" y="96"/>
                  </a:lnTo>
                  <a:lnTo>
                    <a:pt x="820" y="95"/>
                  </a:lnTo>
                  <a:lnTo>
                    <a:pt x="822" y="95"/>
                  </a:lnTo>
                  <a:close/>
                  <a:moveTo>
                    <a:pt x="1287" y="95"/>
                  </a:moveTo>
                  <a:lnTo>
                    <a:pt x="1288" y="95"/>
                  </a:lnTo>
                  <a:lnTo>
                    <a:pt x="1288" y="95"/>
                  </a:lnTo>
                  <a:lnTo>
                    <a:pt x="1288" y="98"/>
                  </a:lnTo>
                  <a:lnTo>
                    <a:pt x="1290" y="98"/>
                  </a:lnTo>
                  <a:lnTo>
                    <a:pt x="1290" y="99"/>
                  </a:lnTo>
                  <a:lnTo>
                    <a:pt x="1290" y="99"/>
                  </a:lnTo>
                  <a:lnTo>
                    <a:pt x="1290" y="101"/>
                  </a:lnTo>
                  <a:lnTo>
                    <a:pt x="1288" y="101"/>
                  </a:lnTo>
                  <a:lnTo>
                    <a:pt x="1288" y="101"/>
                  </a:lnTo>
                  <a:lnTo>
                    <a:pt x="1287" y="101"/>
                  </a:lnTo>
                  <a:lnTo>
                    <a:pt x="1287" y="101"/>
                  </a:lnTo>
                  <a:lnTo>
                    <a:pt x="1285" y="101"/>
                  </a:lnTo>
                  <a:lnTo>
                    <a:pt x="1284" y="101"/>
                  </a:lnTo>
                  <a:lnTo>
                    <a:pt x="1284" y="101"/>
                  </a:lnTo>
                  <a:lnTo>
                    <a:pt x="1282" y="101"/>
                  </a:lnTo>
                  <a:lnTo>
                    <a:pt x="1280" y="103"/>
                  </a:lnTo>
                  <a:lnTo>
                    <a:pt x="1280" y="101"/>
                  </a:lnTo>
                  <a:lnTo>
                    <a:pt x="1279" y="101"/>
                  </a:lnTo>
                  <a:lnTo>
                    <a:pt x="1280" y="101"/>
                  </a:lnTo>
                  <a:lnTo>
                    <a:pt x="1280" y="101"/>
                  </a:lnTo>
                  <a:lnTo>
                    <a:pt x="1282" y="101"/>
                  </a:lnTo>
                  <a:lnTo>
                    <a:pt x="1284" y="99"/>
                  </a:lnTo>
                  <a:lnTo>
                    <a:pt x="1285" y="99"/>
                  </a:lnTo>
                  <a:lnTo>
                    <a:pt x="1287" y="99"/>
                  </a:lnTo>
                  <a:lnTo>
                    <a:pt x="1288" y="99"/>
                  </a:lnTo>
                  <a:lnTo>
                    <a:pt x="1288" y="98"/>
                  </a:lnTo>
                  <a:lnTo>
                    <a:pt x="1288" y="98"/>
                  </a:lnTo>
                  <a:lnTo>
                    <a:pt x="1288" y="96"/>
                  </a:lnTo>
                  <a:lnTo>
                    <a:pt x="1287" y="96"/>
                  </a:lnTo>
                  <a:lnTo>
                    <a:pt x="1287" y="96"/>
                  </a:lnTo>
                  <a:lnTo>
                    <a:pt x="1287" y="95"/>
                  </a:lnTo>
                  <a:lnTo>
                    <a:pt x="1287" y="95"/>
                  </a:lnTo>
                  <a:close/>
                  <a:moveTo>
                    <a:pt x="938" y="93"/>
                  </a:moveTo>
                  <a:lnTo>
                    <a:pt x="940" y="93"/>
                  </a:lnTo>
                  <a:lnTo>
                    <a:pt x="941" y="93"/>
                  </a:lnTo>
                  <a:lnTo>
                    <a:pt x="943" y="93"/>
                  </a:lnTo>
                  <a:lnTo>
                    <a:pt x="945" y="93"/>
                  </a:lnTo>
                  <a:lnTo>
                    <a:pt x="945" y="93"/>
                  </a:lnTo>
                  <a:lnTo>
                    <a:pt x="945" y="95"/>
                  </a:lnTo>
                  <a:lnTo>
                    <a:pt x="945" y="95"/>
                  </a:lnTo>
                  <a:lnTo>
                    <a:pt x="943" y="95"/>
                  </a:lnTo>
                  <a:lnTo>
                    <a:pt x="941" y="95"/>
                  </a:lnTo>
                  <a:lnTo>
                    <a:pt x="941" y="95"/>
                  </a:lnTo>
                  <a:lnTo>
                    <a:pt x="940" y="96"/>
                  </a:lnTo>
                  <a:lnTo>
                    <a:pt x="938" y="96"/>
                  </a:lnTo>
                  <a:lnTo>
                    <a:pt x="935" y="98"/>
                  </a:lnTo>
                  <a:lnTo>
                    <a:pt x="935" y="98"/>
                  </a:lnTo>
                  <a:lnTo>
                    <a:pt x="934" y="98"/>
                  </a:lnTo>
                  <a:lnTo>
                    <a:pt x="934" y="99"/>
                  </a:lnTo>
                  <a:lnTo>
                    <a:pt x="934" y="99"/>
                  </a:lnTo>
                  <a:lnTo>
                    <a:pt x="932" y="99"/>
                  </a:lnTo>
                  <a:lnTo>
                    <a:pt x="932" y="99"/>
                  </a:lnTo>
                  <a:lnTo>
                    <a:pt x="930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99"/>
                  </a:lnTo>
                  <a:lnTo>
                    <a:pt x="929" y="99"/>
                  </a:lnTo>
                  <a:lnTo>
                    <a:pt x="930" y="99"/>
                  </a:lnTo>
                  <a:lnTo>
                    <a:pt x="932" y="98"/>
                  </a:lnTo>
                  <a:lnTo>
                    <a:pt x="932" y="96"/>
                  </a:lnTo>
                  <a:lnTo>
                    <a:pt x="934" y="95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5" y="93"/>
                  </a:lnTo>
                  <a:lnTo>
                    <a:pt x="937" y="93"/>
                  </a:lnTo>
                  <a:lnTo>
                    <a:pt x="938" y="93"/>
                  </a:lnTo>
                  <a:close/>
                  <a:moveTo>
                    <a:pt x="3422" y="88"/>
                  </a:moveTo>
                  <a:lnTo>
                    <a:pt x="3422" y="88"/>
                  </a:lnTo>
                  <a:lnTo>
                    <a:pt x="3422" y="88"/>
                  </a:lnTo>
                  <a:lnTo>
                    <a:pt x="3422" y="88"/>
                  </a:lnTo>
                  <a:lnTo>
                    <a:pt x="3425" y="90"/>
                  </a:lnTo>
                  <a:lnTo>
                    <a:pt x="3427" y="90"/>
                  </a:lnTo>
                  <a:lnTo>
                    <a:pt x="3427" y="92"/>
                  </a:lnTo>
                  <a:lnTo>
                    <a:pt x="3425" y="92"/>
                  </a:lnTo>
                  <a:lnTo>
                    <a:pt x="3423" y="92"/>
                  </a:lnTo>
                  <a:lnTo>
                    <a:pt x="3423" y="93"/>
                  </a:lnTo>
                  <a:lnTo>
                    <a:pt x="3422" y="93"/>
                  </a:lnTo>
                  <a:lnTo>
                    <a:pt x="3422" y="93"/>
                  </a:lnTo>
                  <a:lnTo>
                    <a:pt x="3422" y="95"/>
                  </a:lnTo>
                  <a:lnTo>
                    <a:pt x="3422" y="95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0" y="98"/>
                  </a:lnTo>
                  <a:lnTo>
                    <a:pt x="3420" y="98"/>
                  </a:lnTo>
                  <a:lnTo>
                    <a:pt x="3420" y="96"/>
                  </a:lnTo>
                  <a:lnTo>
                    <a:pt x="3419" y="96"/>
                  </a:lnTo>
                  <a:lnTo>
                    <a:pt x="3419" y="96"/>
                  </a:lnTo>
                  <a:lnTo>
                    <a:pt x="3417" y="96"/>
                  </a:lnTo>
                  <a:lnTo>
                    <a:pt x="3415" y="95"/>
                  </a:lnTo>
                  <a:lnTo>
                    <a:pt x="3412" y="95"/>
                  </a:lnTo>
                  <a:lnTo>
                    <a:pt x="3412" y="95"/>
                  </a:lnTo>
                  <a:lnTo>
                    <a:pt x="3411" y="95"/>
                  </a:lnTo>
                  <a:lnTo>
                    <a:pt x="3409" y="96"/>
                  </a:lnTo>
                  <a:lnTo>
                    <a:pt x="3408" y="95"/>
                  </a:lnTo>
                  <a:lnTo>
                    <a:pt x="3408" y="93"/>
                  </a:lnTo>
                  <a:lnTo>
                    <a:pt x="3408" y="93"/>
                  </a:lnTo>
                  <a:lnTo>
                    <a:pt x="3411" y="92"/>
                  </a:lnTo>
                  <a:lnTo>
                    <a:pt x="3412" y="92"/>
                  </a:lnTo>
                  <a:lnTo>
                    <a:pt x="3414" y="92"/>
                  </a:lnTo>
                  <a:lnTo>
                    <a:pt x="3414" y="92"/>
                  </a:lnTo>
                  <a:lnTo>
                    <a:pt x="3415" y="93"/>
                  </a:lnTo>
                  <a:lnTo>
                    <a:pt x="3415" y="92"/>
                  </a:lnTo>
                  <a:lnTo>
                    <a:pt x="3417" y="92"/>
                  </a:lnTo>
                  <a:lnTo>
                    <a:pt x="3417" y="90"/>
                  </a:lnTo>
                  <a:lnTo>
                    <a:pt x="3419" y="88"/>
                  </a:lnTo>
                  <a:lnTo>
                    <a:pt x="3420" y="88"/>
                  </a:lnTo>
                  <a:lnTo>
                    <a:pt x="3422" y="88"/>
                  </a:lnTo>
                  <a:close/>
                  <a:moveTo>
                    <a:pt x="1337" y="87"/>
                  </a:moveTo>
                  <a:lnTo>
                    <a:pt x="1337" y="87"/>
                  </a:lnTo>
                  <a:lnTo>
                    <a:pt x="1339" y="88"/>
                  </a:lnTo>
                  <a:lnTo>
                    <a:pt x="1340" y="90"/>
                  </a:lnTo>
                  <a:lnTo>
                    <a:pt x="1340" y="90"/>
                  </a:lnTo>
                  <a:lnTo>
                    <a:pt x="1340" y="92"/>
                  </a:lnTo>
                  <a:lnTo>
                    <a:pt x="1340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5"/>
                  </a:lnTo>
                  <a:lnTo>
                    <a:pt x="1339" y="96"/>
                  </a:lnTo>
                  <a:lnTo>
                    <a:pt x="1342" y="98"/>
                  </a:lnTo>
                  <a:lnTo>
                    <a:pt x="1342" y="99"/>
                  </a:lnTo>
                  <a:lnTo>
                    <a:pt x="1342" y="99"/>
                  </a:lnTo>
                  <a:lnTo>
                    <a:pt x="1345" y="103"/>
                  </a:lnTo>
                  <a:lnTo>
                    <a:pt x="1345" y="103"/>
                  </a:lnTo>
                  <a:lnTo>
                    <a:pt x="1345" y="104"/>
                  </a:lnTo>
                  <a:lnTo>
                    <a:pt x="1347" y="104"/>
                  </a:lnTo>
                  <a:lnTo>
                    <a:pt x="1347" y="104"/>
                  </a:lnTo>
                  <a:lnTo>
                    <a:pt x="1348" y="106"/>
                  </a:lnTo>
                  <a:lnTo>
                    <a:pt x="1348" y="106"/>
                  </a:lnTo>
                  <a:lnTo>
                    <a:pt x="1350" y="106"/>
                  </a:lnTo>
                  <a:lnTo>
                    <a:pt x="1351" y="109"/>
                  </a:lnTo>
                  <a:lnTo>
                    <a:pt x="1353" y="109"/>
                  </a:lnTo>
                  <a:lnTo>
                    <a:pt x="1355" y="109"/>
                  </a:lnTo>
                  <a:lnTo>
                    <a:pt x="1356" y="109"/>
                  </a:lnTo>
                  <a:lnTo>
                    <a:pt x="1358" y="109"/>
                  </a:lnTo>
                  <a:lnTo>
                    <a:pt x="1356" y="107"/>
                  </a:lnTo>
                  <a:lnTo>
                    <a:pt x="1358" y="107"/>
                  </a:lnTo>
                  <a:lnTo>
                    <a:pt x="1361" y="109"/>
                  </a:lnTo>
                  <a:lnTo>
                    <a:pt x="1362" y="107"/>
                  </a:lnTo>
                  <a:lnTo>
                    <a:pt x="1359" y="106"/>
                  </a:lnTo>
                  <a:lnTo>
                    <a:pt x="1359" y="106"/>
                  </a:lnTo>
                  <a:lnTo>
                    <a:pt x="1358" y="103"/>
                  </a:lnTo>
                  <a:lnTo>
                    <a:pt x="1356" y="101"/>
                  </a:lnTo>
                  <a:lnTo>
                    <a:pt x="1355" y="101"/>
                  </a:lnTo>
                  <a:lnTo>
                    <a:pt x="1355" y="99"/>
                  </a:lnTo>
                  <a:lnTo>
                    <a:pt x="1355" y="99"/>
                  </a:lnTo>
                  <a:lnTo>
                    <a:pt x="1355" y="98"/>
                  </a:lnTo>
                  <a:lnTo>
                    <a:pt x="1356" y="96"/>
                  </a:lnTo>
                  <a:lnTo>
                    <a:pt x="1356" y="96"/>
                  </a:lnTo>
                  <a:lnTo>
                    <a:pt x="1358" y="96"/>
                  </a:lnTo>
                  <a:lnTo>
                    <a:pt x="1356" y="98"/>
                  </a:lnTo>
                  <a:lnTo>
                    <a:pt x="1356" y="99"/>
                  </a:lnTo>
                  <a:lnTo>
                    <a:pt x="1358" y="99"/>
                  </a:lnTo>
                  <a:lnTo>
                    <a:pt x="1358" y="99"/>
                  </a:lnTo>
                  <a:lnTo>
                    <a:pt x="1358" y="101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61" y="106"/>
                  </a:lnTo>
                  <a:lnTo>
                    <a:pt x="1361" y="107"/>
                  </a:lnTo>
                  <a:lnTo>
                    <a:pt x="1361" y="106"/>
                  </a:lnTo>
                  <a:lnTo>
                    <a:pt x="1361" y="106"/>
                  </a:lnTo>
                  <a:lnTo>
                    <a:pt x="1362" y="107"/>
                  </a:lnTo>
                  <a:lnTo>
                    <a:pt x="1364" y="107"/>
                  </a:lnTo>
                  <a:lnTo>
                    <a:pt x="1364" y="106"/>
                  </a:lnTo>
                  <a:lnTo>
                    <a:pt x="1366" y="106"/>
                  </a:lnTo>
                  <a:lnTo>
                    <a:pt x="1366" y="106"/>
                  </a:lnTo>
                  <a:lnTo>
                    <a:pt x="1367" y="106"/>
                  </a:lnTo>
                  <a:lnTo>
                    <a:pt x="1369" y="106"/>
                  </a:lnTo>
                  <a:lnTo>
                    <a:pt x="1370" y="106"/>
                  </a:lnTo>
                  <a:lnTo>
                    <a:pt x="1370" y="106"/>
                  </a:lnTo>
                  <a:lnTo>
                    <a:pt x="1370" y="104"/>
                  </a:lnTo>
                  <a:lnTo>
                    <a:pt x="1369" y="104"/>
                  </a:lnTo>
                  <a:lnTo>
                    <a:pt x="1369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3"/>
                  </a:lnTo>
                  <a:lnTo>
                    <a:pt x="1367" y="99"/>
                  </a:lnTo>
                  <a:lnTo>
                    <a:pt x="1369" y="98"/>
                  </a:lnTo>
                  <a:lnTo>
                    <a:pt x="1369" y="96"/>
                  </a:lnTo>
                  <a:lnTo>
                    <a:pt x="1367" y="95"/>
                  </a:lnTo>
                  <a:lnTo>
                    <a:pt x="1367" y="95"/>
                  </a:lnTo>
                  <a:lnTo>
                    <a:pt x="1369" y="96"/>
                  </a:lnTo>
                  <a:lnTo>
                    <a:pt x="1369" y="96"/>
                  </a:lnTo>
                  <a:lnTo>
                    <a:pt x="1369" y="98"/>
                  </a:lnTo>
                  <a:lnTo>
                    <a:pt x="1369" y="99"/>
                  </a:lnTo>
                  <a:lnTo>
                    <a:pt x="1370" y="101"/>
                  </a:lnTo>
                  <a:lnTo>
                    <a:pt x="1372" y="103"/>
                  </a:lnTo>
                  <a:lnTo>
                    <a:pt x="1373" y="104"/>
                  </a:lnTo>
                  <a:lnTo>
                    <a:pt x="1375" y="104"/>
                  </a:lnTo>
                  <a:lnTo>
                    <a:pt x="1375" y="106"/>
                  </a:lnTo>
                  <a:lnTo>
                    <a:pt x="1377" y="107"/>
                  </a:lnTo>
                  <a:lnTo>
                    <a:pt x="1380" y="107"/>
                  </a:lnTo>
                  <a:lnTo>
                    <a:pt x="1381" y="107"/>
                  </a:lnTo>
                  <a:lnTo>
                    <a:pt x="1383" y="107"/>
                  </a:lnTo>
                  <a:lnTo>
                    <a:pt x="1383" y="107"/>
                  </a:lnTo>
                  <a:lnTo>
                    <a:pt x="1384" y="107"/>
                  </a:lnTo>
                  <a:lnTo>
                    <a:pt x="1386" y="107"/>
                  </a:lnTo>
                  <a:lnTo>
                    <a:pt x="1386" y="107"/>
                  </a:lnTo>
                  <a:lnTo>
                    <a:pt x="1384" y="107"/>
                  </a:lnTo>
                  <a:lnTo>
                    <a:pt x="1386" y="109"/>
                  </a:lnTo>
                  <a:lnTo>
                    <a:pt x="1386" y="110"/>
                  </a:lnTo>
                  <a:lnTo>
                    <a:pt x="1384" y="110"/>
                  </a:lnTo>
                  <a:lnTo>
                    <a:pt x="1384" y="110"/>
                  </a:lnTo>
                  <a:lnTo>
                    <a:pt x="1383" y="110"/>
                  </a:lnTo>
                  <a:lnTo>
                    <a:pt x="1381" y="109"/>
                  </a:lnTo>
                  <a:lnTo>
                    <a:pt x="1381" y="109"/>
                  </a:lnTo>
                  <a:lnTo>
                    <a:pt x="1380" y="109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78" y="110"/>
                  </a:lnTo>
                  <a:lnTo>
                    <a:pt x="1378" y="110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3" y="112"/>
                  </a:lnTo>
                  <a:lnTo>
                    <a:pt x="1372" y="112"/>
                  </a:lnTo>
                  <a:lnTo>
                    <a:pt x="1372" y="110"/>
                  </a:lnTo>
                  <a:lnTo>
                    <a:pt x="1370" y="109"/>
                  </a:lnTo>
                  <a:lnTo>
                    <a:pt x="1367" y="107"/>
                  </a:lnTo>
                  <a:lnTo>
                    <a:pt x="1366" y="107"/>
                  </a:lnTo>
                  <a:lnTo>
                    <a:pt x="1366" y="107"/>
                  </a:lnTo>
                  <a:lnTo>
                    <a:pt x="1364" y="107"/>
                  </a:lnTo>
                  <a:lnTo>
                    <a:pt x="1364" y="107"/>
                  </a:lnTo>
                  <a:lnTo>
                    <a:pt x="1364" y="109"/>
                  </a:lnTo>
                  <a:lnTo>
                    <a:pt x="1364" y="109"/>
                  </a:lnTo>
                  <a:lnTo>
                    <a:pt x="1364" y="110"/>
                  </a:lnTo>
                  <a:lnTo>
                    <a:pt x="1362" y="110"/>
                  </a:lnTo>
                  <a:lnTo>
                    <a:pt x="1361" y="110"/>
                  </a:lnTo>
                  <a:lnTo>
                    <a:pt x="1361" y="110"/>
                  </a:lnTo>
                  <a:lnTo>
                    <a:pt x="1359" y="112"/>
                  </a:lnTo>
                  <a:lnTo>
                    <a:pt x="1358" y="112"/>
                  </a:lnTo>
                  <a:lnTo>
                    <a:pt x="1356" y="114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5"/>
                  </a:lnTo>
                  <a:lnTo>
                    <a:pt x="1356" y="115"/>
                  </a:lnTo>
                  <a:lnTo>
                    <a:pt x="1356" y="117"/>
                  </a:lnTo>
                  <a:lnTo>
                    <a:pt x="1358" y="118"/>
                  </a:lnTo>
                  <a:lnTo>
                    <a:pt x="1356" y="118"/>
                  </a:lnTo>
                  <a:lnTo>
                    <a:pt x="1358" y="120"/>
                  </a:lnTo>
                  <a:lnTo>
                    <a:pt x="1359" y="120"/>
                  </a:lnTo>
                  <a:lnTo>
                    <a:pt x="1359" y="121"/>
                  </a:lnTo>
                  <a:lnTo>
                    <a:pt x="1356" y="120"/>
                  </a:lnTo>
                  <a:lnTo>
                    <a:pt x="1351" y="120"/>
                  </a:lnTo>
                  <a:lnTo>
                    <a:pt x="1351" y="118"/>
                  </a:lnTo>
                  <a:lnTo>
                    <a:pt x="1353" y="118"/>
                  </a:lnTo>
                  <a:lnTo>
                    <a:pt x="1353" y="118"/>
                  </a:lnTo>
                  <a:lnTo>
                    <a:pt x="1355" y="118"/>
                  </a:lnTo>
                  <a:lnTo>
                    <a:pt x="1355" y="117"/>
                  </a:lnTo>
                  <a:lnTo>
                    <a:pt x="1355" y="117"/>
                  </a:lnTo>
                  <a:lnTo>
                    <a:pt x="1355" y="115"/>
                  </a:lnTo>
                  <a:lnTo>
                    <a:pt x="1353" y="115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2"/>
                  </a:lnTo>
                  <a:lnTo>
                    <a:pt x="1353" y="112"/>
                  </a:lnTo>
                  <a:lnTo>
                    <a:pt x="1353" y="110"/>
                  </a:lnTo>
                  <a:lnTo>
                    <a:pt x="1351" y="110"/>
                  </a:lnTo>
                  <a:lnTo>
                    <a:pt x="1351" y="109"/>
                  </a:lnTo>
                  <a:lnTo>
                    <a:pt x="1351" y="109"/>
                  </a:lnTo>
                  <a:lnTo>
                    <a:pt x="1348" y="107"/>
                  </a:lnTo>
                  <a:lnTo>
                    <a:pt x="1347" y="107"/>
                  </a:lnTo>
                  <a:lnTo>
                    <a:pt x="1344" y="103"/>
                  </a:lnTo>
                  <a:lnTo>
                    <a:pt x="1340" y="101"/>
                  </a:lnTo>
                  <a:lnTo>
                    <a:pt x="1340" y="99"/>
                  </a:lnTo>
                  <a:lnTo>
                    <a:pt x="1339" y="99"/>
                  </a:lnTo>
                  <a:lnTo>
                    <a:pt x="1339" y="98"/>
                  </a:lnTo>
                  <a:lnTo>
                    <a:pt x="1339" y="99"/>
                  </a:lnTo>
                  <a:lnTo>
                    <a:pt x="1340" y="101"/>
                  </a:lnTo>
                  <a:lnTo>
                    <a:pt x="1339" y="103"/>
                  </a:lnTo>
                  <a:lnTo>
                    <a:pt x="1339" y="103"/>
                  </a:lnTo>
                  <a:lnTo>
                    <a:pt x="1339" y="104"/>
                  </a:lnTo>
                  <a:lnTo>
                    <a:pt x="1340" y="106"/>
                  </a:lnTo>
                  <a:lnTo>
                    <a:pt x="1340" y="106"/>
                  </a:lnTo>
                  <a:lnTo>
                    <a:pt x="1339" y="106"/>
                  </a:lnTo>
                  <a:lnTo>
                    <a:pt x="1337" y="104"/>
                  </a:lnTo>
                  <a:lnTo>
                    <a:pt x="1337" y="103"/>
                  </a:lnTo>
                  <a:lnTo>
                    <a:pt x="1336" y="101"/>
                  </a:lnTo>
                  <a:lnTo>
                    <a:pt x="1336" y="99"/>
                  </a:lnTo>
                  <a:lnTo>
                    <a:pt x="1336" y="99"/>
                  </a:lnTo>
                  <a:lnTo>
                    <a:pt x="1336" y="98"/>
                  </a:lnTo>
                  <a:lnTo>
                    <a:pt x="1336" y="98"/>
                  </a:lnTo>
                  <a:lnTo>
                    <a:pt x="1337" y="96"/>
                  </a:lnTo>
                  <a:lnTo>
                    <a:pt x="1337" y="96"/>
                  </a:lnTo>
                  <a:lnTo>
                    <a:pt x="1337" y="95"/>
                  </a:lnTo>
                  <a:lnTo>
                    <a:pt x="1337" y="93"/>
                  </a:lnTo>
                  <a:lnTo>
                    <a:pt x="1337" y="92"/>
                  </a:lnTo>
                  <a:lnTo>
                    <a:pt x="1336" y="92"/>
                  </a:lnTo>
                  <a:lnTo>
                    <a:pt x="1336" y="90"/>
                  </a:lnTo>
                  <a:lnTo>
                    <a:pt x="1337" y="90"/>
                  </a:lnTo>
                  <a:lnTo>
                    <a:pt x="1336" y="90"/>
                  </a:lnTo>
                  <a:lnTo>
                    <a:pt x="1336" y="88"/>
                  </a:lnTo>
                  <a:lnTo>
                    <a:pt x="1336" y="88"/>
                  </a:lnTo>
                  <a:lnTo>
                    <a:pt x="1337" y="88"/>
                  </a:lnTo>
                  <a:lnTo>
                    <a:pt x="1337" y="88"/>
                  </a:lnTo>
                  <a:lnTo>
                    <a:pt x="1337" y="87"/>
                  </a:lnTo>
                  <a:close/>
                  <a:moveTo>
                    <a:pt x="1255" y="84"/>
                  </a:moveTo>
                  <a:lnTo>
                    <a:pt x="1254" y="84"/>
                  </a:lnTo>
                  <a:lnTo>
                    <a:pt x="1254" y="85"/>
                  </a:lnTo>
                  <a:lnTo>
                    <a:pt x="1254" y="85"/>
                  </a:lnTo>
                  <a:lnTo>
                    <a:pt x="1254" y="87"/>
                  </a:lnTo>
                  <a:lnTo>
                    <a:pt x="1252" y="87"/>
                  </a:lnTo>
                  <a:lnTo>
                    <a:pt x="1250" y="88"/>
                  </a:lnTo>
                  <a:lnTo>
                    <a:pt x="1249" y="88"/>
                  </a:lnTo>
                  <a:lnTo>
                    <a:pt x="1247" y="90"/>
                  </a:lnTo>
                  <a:lnTo>
                    <a:pt x="1246" y="90"/>
                  </a:lnTo>
                  <a:lnTo>
                    <a:pt x="1244" y="90"/>
                  </a:lnTo>
                  <a:lnTo>
                    <a:pt x="1243" y="90"/>
                  </a:lnTo>
                  <a:lnTo>
                    <a:pt x="1243" y="90"/>
                  </a:lnTo>
                  <a:lnTo>
                    <a:pt x="1241" y="90"/>
                  </a:lnTo>
                  <a:lnTo>
                    <a:pt x="1241" y="90"/>
                  </a:lnTo>
                  <a:lnTo>
                    <a:pt x="1239" y="90"/>
                  </a:lnTo>
                  <a:lnTo>
                    <a:pt x="1238" y="92"/>
                  </a:lnTo>
                  <a:lnTo>
                    <a:pt x="1235" y="92"/>
                  </a:lnTo>
                  <a:lnTo>
                    <a:pt x="1235" y="92"/>
                  </a:lnTo>
                  <a:lnTo>
                    <a:pt x="1236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8" y="88"/>
                  </a:lnTo>
                  <a:lnTo>
                    <a:pt x="1238" y="88"/>
                  </a:lnTo>
                  <a:lnTo>
                    <a:pt x="1239" y="88"/>
                  </a:lnTo>
                  <a:lnTo>
                    <a:pt x="1241" y="88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3" y="87"/>
                  </a:lnTo>
                  <a:lnTo>
                    <a:pt x="1244" y="85"/>
                  </a:lnTo>
                  <a:lnTo>
                    <a:pt x="1246" y="85"/>
                  </a:lnTo>
                  <a:lnTo>
                    <a:pt x="1247" y="85"/>
                  </a:lnTo>
                  <a:lnTo>
                    <a:pt x="1249" y="85"/>
                  </a:lnTo>
                  <a:lnTo>
                    <a:pt x="1249" y="85"/>
                  </a:lnTo>
                  <a:lnTo>
                    <a:pt x="1250" y="85"/>
                  </a:lnTo>
                  <a:lnTo>
                    <a:pt x="1252" y="85"/>
                  </a:lnTo>
                  <a:lnTo>
                    <a:pt x="1254" y="84"/>
                  </a:lnTo>
                  <a:lnTo>
                    <a:pt x="1255" y="84"/>
                  </a:lnTo>
                  <a:close/>
                  <a:moveTo>
                    <a:pt x="787" y="84"/>
                  </a:moveTo>
                  <a:lnTo>
                    <a:pt x="787" y="84"/>
                  </a:lnTo>
                  <a:lnTo>
                    <a:pt x="787" y="84"/>
                  </a:lnTo>
                  <a:lnTo>
                    <a:pt x="788" y="84"/>
                  </a:lnTo>
                  <a:lnTo>
                    <a:pt x="790" y="84"/>
                  </a:lnTo>
                  <a:lnTo>
                    <a:pt x="790" y="85"/>
                  </a:lnTo>
                  <a:lnTo>
                    <a:pt x="790" y="85"/>
                  </a:lnTo>
                  <a:lnTo>
                    <a:pt x="790" y="87"/>
                  </a:lnTo>
                  <a:lnTo>
                    <a:pt x="788" y="87"/>
                  </a:lnTo>
                  <a:lnTo>
                    <a:pt x="788" y="87"/>
                  </a:lnTo>
                  <a:lnTo>
                    <a:pt x="787" y="87"/>
                  </a:lnTo>
                  <a:lnTo>
                    <a:pt x="787" y="87"/>
                  </a:lnTo>
                  <a:lnTo>
                    <a:pt x="785" y="87"/>
                  </a:lnTo>
                  <a:lnTo>
                    <a:pt x="785" y="88"/>
                  </a:lnTo>
                  <a:lnTo>
                    <a:pt x="784" y="88"/>
                  </a:lnTo>
                  <a:lnTo>
                    <a:pt x="784" y="90"/>
                  </a:lnTo>
                  <a:lnTo>
                    <a:pt x="782" y="90"/>
                  </a:lnTo>
                  <a:lnTo>
                    <a:pt x="781" y="90"/>
                  </a:lnTo>
                  <a:lnTo>
                    <a:pt x="779" y="92"/>
                  </a:lnTo>
                  <a:lnTo>
                    <a:pt x="777" y="92"/>
                  </a:lnTo>
                  <a:lnTo>
                    <a:pt x="777" y="90"/>
                  </a:lnTo>
                  <a:lnTo>
                    <a:pt x="777" y="90"/>
                  </a:lnTo>
                  <a:lnTo>
                    <a:pt x="777" y="88"/>
                  </a:lnTo>
                  <a:lnTo>
                    <a:pt x="777" y="88"/>
                  </a:lnTo>
                  <a:lnTo>
                    <a:pt x="777" y="87"/>
                  </a:lnTo>
                  <a:lnTo>
                    <a:pt x="777" y="87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9" y="84"/>
                  </a:lnTo>
                  <a:lnTo>
                    <a:pt x="779" y="84"/>
                  </a:lnTo>
                  <a:lnTo>
                    <a:pt x="781" y="84"/>
                  </a:lnTo>
                  <a:lnTo>
                    <a:pt x="782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5" y="84"/>
                  </a:lnTo>
                  <a:lnTo>
                    <a:pt x="785" y="84"/>
                  </a:lnTo>
                  <a:lnTo>
                    <a:pt x="787" y="84"/>
                  </a:lnTo>
                  <a:close/>
                  <a:moveTo>
                    <a:pt x="915" y="82"/>
                  </a:moveTo>
                  <a:lnTo>
                    <a:pt x="916" y="82"/>
                  </a:lnTo>
                  <a:lnTo>
                    <a:pt x="915" y="84"/>
                  </a:lnTo>
                  <a:lnTo>
                    <a:pt x="913" y="84"/>
                  </a:lnTo>
                  <a:lnTo>
                    <a:pt x="910" y="85"/>
                  </a:lnTo>
                  <a:lnTo>
                    <a:pt x="908" y="85"/>
                  </a:lnTo>
                  <a:lnTo>
                    <a:pt x="907" y="85"/>
                  </a:lnTo>
                  <a:lnTo>
                    <a:pt x="908" y="84"/>
                  </a:lnTo>
                  <a:lnTo>
                    <a:pt x="910" y="84"/>
                  </a:lnTo>
                  <a:lnTo>
                    <a:pt x="913" y="82"/>
                  </a:lnTo>
                  <a:lnTo>
                    <a:pt x="915" y="82"/>
                  </a:lnTo>
                  <a:lnTo>
                    <a:pt x="915" y="82"/>
                  </a:lnTo>
                  <a:close/>
                  <a:moveTo>
                    <a:pt x="3458" y="79"/>
                  </a:move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58" y="81"/>
                  </a:lnTo>
                  <a:lnTo>
                    <a:pt x="3456" y="81"/>
                  </a:lnTo>
                  <a:lnTo>
                    <a:pt x="3455" y="82"/>
                  </a:lnTo>
                  <a:lnTo>
                    <a:pt x="3453" y="82"/>
                  </a:lnTo>
                  <a:lnTo>
                    <a:pt x="3453" y="82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5" y="79"/>
                  </a:lnTo>
                  <a:lnTo>
                    <a:pt x="3456" y="79"/>
                  </a:lnTo>
                  <a:lnTo>
                    <a:pt x="3458" y="79"/>
                  </a:lnTo>
                  <a:close/>
                  <a:moveTo>
                    <a:pt x="916" y="77"/>
                  </a:moveTo>
                  <a:lnTo>
                    <a:pt x="916" y="77"/>
                  </a:lnTo>
                  <a:lnTo>
                    <a:pt x="916" y="79"/>
                  </a:lnTo>
                  <a:lnTo>
                    <a:pt x="915" y="81"/>
                  </a:lnTo>
                  <a:lnTo>
                    <a:pt x="915" y="81"/>
                  </a:lnTo>
                  <a:lnTo>
                    <a:pt x="913" y="81"/>
                  </a:lnTo>
                  <a:lnTo>
                    <a:pt x="911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79"/>
                  </a:lnTo>
                  <a:lnTo>
                    <a:pt x="915" y="77"/>
                  </a:lnTo>
                  <a:lnTo>
                    <a:pt x="915" y="77"/>
                  </a:lnTo>
                  <a:lnTo>
                    <a:pt x="916" y="77"/>
                  </a:lnTo>
                  <a:close/>
                  <a:moveTo>
                    <a:pt x="762" y="74"/>
                  </a:moveTo>
                  <a:lnTo>
                    <a:pt x="762" y="74"/>
                  </a:lnTo>
                  <a:lnTo>
                    <a:pt x="762" y="76"/>
                  </a:lnTo>
                  <a:lnTo>
                    <a:pt x="762" y="76"/>
                  </a:lnTo>
                  <a:lnTo>
                    <a:pt x="760" y="76"/>
                  </a:lnTo>
                  <a:lnTo>
                    <a:pt x="760" y="77"/>
                  </a:lnTo>
                  <a:lnTo>
                    <a:pt x="758" y="77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60" y="74"/>
                  </a:lnTo>
                  <a:lnTo>
                    <a:pt x="762" y="74"/>
                  </a:lnTo>
                  <a:close/>
                  <a:moveTo>
                    <a:pt x="3884" y="74"/>
                  </a:moveTo>
                  <a:lnTo>
                    <a:pt x="3885" y="74"/>
                  </a:lnTo>
                  <a:lnTo>
                    <a:pt x="3887" y="74"/>
                  </a:lnTo>
                  <a:lnTo>
                    <a:pt x="3889" y="76"/>
                  </a:lnTo>
                  <a:lnTo>
                    <a:pt x="3887" y="77"/>
                  </a:lnTo>
                  <a:lnTo>
                    <a:pt x="3887" y="79"/>
                  </a:lnTo>
                  <a:lnTo>
                    <a:pt x="3887" y="81"/>
                  </a:lnTo>
                  <a:lnTo>
                    <a:pt x="3887" y="82"/>
                  </a:lnTo>
                  <a:lnTo>
                    <a:pt x="3885" y="84"/>
                  </a:lnTo>
                  <a:lnTo>
                    <a:pt x="3885" y="84"/>
                  </a:lnTo>
                  <a:lnTo>
                    <a:pt x="3885" y="85"/>
                  </a:lnTo>
                  <a:lnTo>
                    <a:pt x="3885" y="87"/>
                  </a:lnTo>
                  <a:lnTo>
                    <a:pt x="3885" y="88"/>
                  </a:lnTo>
                  <a:lnTo>
                    <a:pt x="3885" y="88"/>
                  </a:lnTo>
                  <a:lnTo>
                    <a:pt x="3885" y="92"/>
                  </a:lnTo>
                  <a:lnTo>
                    <a:pt x="3885" y="92"/>
                  </a:lnTo>
                  <a:lnTo>
                    <a:pt x="3884" y="93"/>
                  </a:lnTo>
                  <a:lnTo>
                    <a:pt x="3884" y="93"/>
                  </a:lnTo>
                  <a:lnTo>
                    <a:pt x="3884" y="95"/>
                  </a:lnTo>
                  <a:lnTo>
                    <a:pt x="3884" y="96"/>
                  </a:lnTo>
                  <a:lnTo>
                    <a:pt x="3882" y="96"/>
                  </a:lnTo>
                  <a:lnTo>
                    <a:pt x="3882" y="98"/>
                  </a:lnTo>
                  <a:lnTo>
                    <a:pt x="3882" y="103"/>
                  </a:lnTo>
                  <a:lnTo>
                    <a:pt x="3882" y="104"/>
                  </a:lnTo>
                  <a:lnTo>
                    <a:pt x="3882" y="106"/>
                  </a:lnTo>
                  <a:lnTo>
                    <a:pt x="3882" y="106"/>
                  </a:lnTo>
                  <a:lnTo>
                    <a:pt x="3882" y="107"/>
                  </a:lnTo>
                  <a:lnTo>
                    <a:pt x="3882" y="109"/>
                  </a:lnTo>
                  <a:lnTo>
                    <a:pt x="3881" y="109"/>
                  </a:lnTo>
                  <a:lnTo>
                    <a:pt x="3877" y="112"/>
                  </a:lnTo>
                  <a:lnTo>
                    <a:pt x="3877" y="114"/>
                  </a:lnTo>
                  <a:lnTo>
                    <a:pt x="3877" y="114"/>
                  </a:lnTo>
                  <a:lnTo>
                    <a:pt x="3877" y="115"/>
                  </a:lnTo>
                  <a:lnTo>
                    <a:pt x="3877" y="115"/>
                  </a:lnTo>
                  <a:lnTo>
                    <a:pt x="3877" y="117"/>
                  </a:lnTo>
                  <a:lnTo>
                    <a:pt x="3877" y="117"/>
                  </a:lnTo>
                  <a:lnTo>
                    <a:pt x="3874" y="117"/>
                  </a:lnTo>
                  <a:lnTo>
                    <a:pt x="3874" y="117"/>
                  </a:lnTo>
                  <a:lnTo>
                    <a:pt x="3874" y="114"/>
                  </a:lnTo>
                  <a:lnTo>
                    <a:pt x="3876" y="114"/>
                  </a:lnTo>
                  <a:lnTo>
                    <a:pt x="3876" y="114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3" y="112"/>
                  </a:lnTo>
                  <a:lnTo>
                    <a:pt x="3873" y="114"/>
                  </a:lnTo>
                  <a:lnTo>
                    <a:pt x="3870" y="118"/>
                  </a:lnTo>
                  <a:lnTo>
                    <a:pt x="3868" y="118"/>
                  </a:lnTo>
                  <a:lnTo>
                    <a:pt x="3868" y="120"/>
                  </a:lnTo>
                  <a:lnTo>
                    <a:pt x="3870" y="118"/>
                  </a:lnTo>
                  <a:lnTo>
                    <a:pt x="3871" y="118"/>
                  </a:lnTo>
                  <a:lnTo>
                    <a:pt x="3873" y="118"/>
                  </a:lnTo>
                  <a:lnTo>
                    <a:pt x="3873" y="118"/>
                  </a:lnTo>
                  <a:lnTo>
                    <a:pt x="3874" y="120"/>
                  </a:lnTo>
                  <a:lnTo>
                    <a:pt x="3874" y="120"/>
                  </a:lnTo>
                  <a:lnTo>
                    <a:pt x="3874" y="121"/>
                  </a:lnTo>
                  <a:lnTo>
                    <a:pt x="3873" y="123"/>
                  </a:lnTo>
                  <a:lnTo>
                    <a:pt x="3871" y="123"/>
                  </a:lnTo>
                  <a:lnTo>
                    <a:pt x="3871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65" y="126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9"/>
                  </a:lnTo>
                  <a:lnTo>
                    <a:pt x="3863" y="131"/>
                  </a:lnTo>
                  <a:lnTo>
                    <a:pt x="3860" y="133"/>
                  </a:lnTo>
                  <a:lnTo>
                    <a:pt x="3859" y="134"/>
                  </a:lnTo>
                  <a:lnTo>
                    <a:pt x="3857" y="134"/>
                  </a:lnTo>
                  <a:lnTo>
                    <a:pt x="3855" y="136"/>
                  </a:lnTo>
                  <a:lnTo>
                    <a:pt x="3854" y="136"/>
                  </a:lnTo>
                  <a:lnTo>
                    <a:pt x="3851" y="136"/>
                  </a:lnTo>
                  <a:lnTo>
                    <a:pt x="3848" y="139"/>
                  </a:lnTo>
                  <a:lnTo>
                    <a:pt x="3844" y="139"/>
                  </a:lnTo>
                  <a:lnTo>
                    <a:pt x="3844" y="140"/>
                  </a:lnTo>
                  <a:lnTo>
                    <a:pt x="3843" y="142"/>
                  </a:lnTo>
                  <a:lnTo>
                    <a:pt x="3843" y="142"/>
                  </a:lnTo>
                  <a:lnTo>
                    <a:pt x="3841" y="142"/>
                  </a:lnTo>
                  <a:lnTo>
                    <a:pt x="3841" y="142"/>
                  </a:lnTo>
                  <a:lnTo>
                    <a:pt x="3840" y="142"/>
                  </a:lnTo>
                  <a:lnTo>
                    <a:pt x="3838" y="142"/>
                  </a:lnTo>
                  <a:lnTo>
                    <a:pt x="3836" y="142"/>
                  </a:lnTo>
                  <a:lnTo>
                    <a:pt x="3835" y="142"/>
                  </a:lnTo>
                  <a:lnTo>
                    <a:pt x="3835" y="144"/>
                  </a:lnTo>
                  <a:lnTo>
                    <a:pt x="3835" y="144"/>
                  </a:lnTo>
                  <a:lnTo>
                    <a:pt x="3835" y="145"/>
                  </a:lnTo>
                  <a:lnTo>
                    <a:pt x="3835" y="147"/>
                  </a:lnTo>
                  <a:lnTo>
                    <a:pt x="3833" y="150"/>
                  </a:lnTo>
                  <a:lnTo>
                    <a:pt x="3833" y="150"/>
                  </a:lnTo>
                  <a:lnTo>
                    <a:pt x="3832" y="151"/>
                  </a:lnTo>
                  <a:lnTo>
                    <a:pt x="3830" y="153"/>
                  </a:lnTo>
                  <a:lnTo>
                    <a:pt x="3829" y="155"/>
                  </a:lnTo>
                  <a:lnTo>
                    <a:pt x="3822" y="156"/>
                  </a:lnTo>
                  <a:lnTo>
                    <a:pt x="3818" y="158"/>
                  </a:lnTo>
                  <a:lnTo>
                    <a:pt x="3816" y="158"/>
                  </a:lnTo>
                  <a:lnTo>
                    <a:pt x="3814" y="158"/>
                  </a:lnTo>
                  <a:lnTo>
                    <a:pt x="3811" y="159"/>
                  </a:lnTo>
                  <a:lnTo>
                    <a:pt x="3808" y="158"/>
                  </a:lnTo>
                  <a:lnTo>
                    <a:pt x="3805" y="158"/>
                  </a:lnTo>
                  <a:lnTo>
                    <a:pt x="3800" y="156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3"/>
                  </a:lnTo>
                  <a:lnTo>
                    <a:pt x="3803" y="153"/>
                  </a:lnTo>
                  <a:lnTo>
                    <a:pt x="3807" y="153"/>
                  </a:lnTo>
                  <a:lnTo>
                    <a:pt x="3810" y="153"/>
                  </a:lnTo>
                  <a:lnTo>
                    <a:pt x="3811" y="153"/>
                  </a:lnTo>
                  <a:lnTo>
                    <a:pt x="3813" y="151"/>
                  </a:lnTo>
                  <a:lnTo>
                    <a:pt x="3814" y="151"/>
                  </a:lnTo>
                  <a:lnTo>
                    <a:pt x="3816" y="151"/>
                  </a:lnTo>
                  <a:lnTo>
                    <a:pt x="3818" y="151"/>
                  </a:lnTo>
                  <a:lnTo>
                    <a:pt x="3819" y="150"/>
                  </a:lnTo>
                  <a:lnTo>
                    <a:pt x="3821" y="150"/>
                  </a:lnTo>
                  <a:lnTo>
                    <a:pt x="3821" y="148"/>
                  </a:lnTo>
                  <a:lnTo>
                    <a:pt x="3822" y="148"/>
                  </a:lnTo>
                  <a:lnTo>
                    <a:pt x="3822" y="148"/>
                  </a:lnTo>
                  <a:lnTo>
                    <a:pt x="3825" y="147"/>
                  </a:lnTo>
                  <a:lnTo>
                    <a:pt x="3827" y="145"/>
                  </a:lnTo>
                  <a:lnTo>
                    <a:pt x="3829" y="140"/>
                  </a:lnTo>
                  <a:lnTo>
                    <a:pt x="3832" y="139"/>
                  </a:lnTo>
                  <a:lnTo>
                    <a:pt x="3835" y="137"/>
                  </a:lnTo>
                  <a:lnTo>
                    <a:pt x="3838" y="136"/>
                  </a:lnTo>
                  <a:lnTo>
                    <a:pt x="3838" y="136"/>
                  </a:lnTo>
                  <a:lnTo>
                    <a:pt x="3840" y="134"/>
                  </a:lnTo>
                  <a:lnTo>
                    <a:pt x="3841" y="133"/>
                  </a:lnTo>
                  <a:lnTo>
                    <a:pt x="3843" y="133"/>
                  </a:lnTo>
                  <a:lnTo>
                    <a:pt x="3843" y="131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3" y="129"/>
                  </a:lnTo>
                  <a:lnTo>
                    <a:pt x="3843" y="128"/>
                  </a:lnTo>
                  <a:lnTo>
                    <a:pt x="3843" y="128"/>
                  </a:lnTo>
                  <a:lnTo>
                    <a:pt x="3846" y="125"/>
                  </a:lnTo>
                  <a:lnTo>
                    <a:pt x="3849" y="123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18"/>
                  </a:lnTo>
                  <a:lnTo>
                    <a:pt x="3854" y="117"/>
                  </a:lnTo>
                  <a:lnTo>
                    <a:pt x="3857" y="115"/>
                  </a:lnTo>
                  <a:lnTo>
                    <a:pt x="3860" y="112"/>
                  </a:lnTo>
                  <a:lnTo>
                    <a:pt x="3863" y="110"/>
                  </a:lnTo>
                  <a:lnTo>
                    <a:pt x="3863" y="109"/>
                  </a:lnTo>
                  <a:lnTo>
                    <a:pt x="3865" y="107"/>
                  </a:lnTo>
                  <a:lnTo>
                    <a:pt x="3865" y="106"/>
                  </a:lnTo>
                  <a:lnTo>
                    <a:pt x="3866" y="106"/>
                  </a:lnTo>
                  <a:lnTo>
                    <a:pt x="3866" y="104"/>
                  </a:lnTo>
                  <a:lnTo>
                    <a:pt x="3868" y="103"/>
                  </a:lnTo>
                  <a:lnTo>
                    <a:pt x="3868" y="101"/>
                  </a:lnTo>
                  <a:lnTo>
                    <a:pt x="3868" y="99"/>
                  </a:lnTo>
                  <a:lnTo>
                    <a:pt x="3871" y="98"/>
                  </a:lnTo>
                  <a:lnTo>
                    <a:pt x="3871" y="96"/>
                  </a:lnTo>
                  <a:lnTo>
                    <a:pt x="3871" y="95"/>
                  </a:lnTo>
                  <a:lnTo>
                    <a:pt x="3873" y="93"/>
                  </a:lnTo>
                  <a:lnTo>
                    <a:pt x="3873" y="93"/>
                  </a:lnTo>
                  <a:lnTo>
                    <a:pt x="3873" y="92"/>
                  </a:lnTo>
                  <a:lnTo>
                    <a:pt x="3874" y="92"/>
                  </a:lnTo>
                  <a:lnTo>
                    <a:pt x="3873" y="90"/>
                  </a:lnTo>
                  <a:lnTo>
                    <a:pt x="3874" y="90"/>
                  </a:lnTo>
                  <a:lnTo>
                    <a:pt x="3876" y="88"/>
                  </a:lnTo>
                  <a:lnTo>
                    <a:pt x="3876" y="87"/>
                  </a:lnTo>
                  <a:lnTo>
                    <a:pt x="3877" y="85"/>
                  </a:lnTo>
                  <a:lnTo>
                    <a:pt x="3877" y="84"/>
                  </a:lnTo>
                  <a:lnTo>
                    <a:pt x="3877" y="82"/>
                  </a:lnTo>
                  <a:lnTo>
                    <a:pt x="3877" y="81"/>
                  </a:lnTo>
                  <a:lnTo>
                    <a:pt x="3877" y="79"/>
                  </a:lnTo>
                  <a:lnTo>
                    <a:pt x="3877" y="77"/>
                  </a:lnTo>
                  <a:lnTo>
                    <a:pt x="3879" y="77"/>
                  </a:lnTo>
                  <a:lnTo>
                    <a:pt x="3882" y="74"/>
                  </a:lnTo>
                  <a:lnTo>
                    <a:pt x="3882" y="74"/>
                  </a:lnTo>
                  <a:lnTo>
                    <a:pt x="3884" y="74"/>
                  </a:lnTo>
                  <a:close/>
                  <a:moveTo>
                    <a:pt x="3043" y="73"/>
                  </a:moveTo>
                  <a:lnTo>
                    <a:pt x="3043" y="74"/>
                  </a:lnTo>
                  <a:lnTo>
                    <a:pt x="3043" y="76"/>
                  </a:lnTo>
                  <a:lnTo>
                    <a:pt x="3043" y="77"/>
                  </a:lnTo>
                  <a:lnTo>
                    <a:pt x="3045" y="76"/>
                  </a:lnTo>
                  <a:lnTo>
                    <a:pt x="3046" y="76"/>
                  </a:lnTo>
                  <a:lnTo>
                    <a:pt x="3048" y="76"/>
                  </a:lnTo>
                  <a:lnTo>
                    <a:pt x="3050" y="76"/>
                  </a:lnTo>
                  <a:lnTo>
                    <a:pt x="3048" y="76"/>
                  </a:lnTo>
                  <a:lnTo>
                    <a:pt x="3048" y="76"/>
                  </a:lnTo>
                  <a:lnTo>
                    <a:pt x="3046" y="76"/>
                  </a:lnTo>
                  <a:lnTo>
                    <a:pt x="3046" y="77"/>
                  </a:lnTo>
                  <a:lnTo>
                    <a:pt x="3046" y="77"/>
                  </a:lnTo>
                  <a:lnTo>
                    <a:pt x="3045" y="79"/>
                  </a:lnTo>
                  <a:lnTo>
                    <a:pt x="3043" y="79"/>
                  </a:lnTo>
                  <a:lnTo>
                    <a:pt x="3043" y="79"/>
                  </a:lnTo>
                  <a:lnTo>
                    <a:pt x="3042" y="81"/>
                  </a:lnTo>
                  <a:lnTo>
                    <a:pt x="3039" y="79"/>
                  </a:lnTo>
                  <a:lnTo>
                    <a:pt x="3039" y="81"/>
                  </a:lnTo>
                  <a:lnTo>
                    <a:pt x="3039" y="81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7" y="81"/>
                  </a:lnTo>
                  <a:lnTo>
                    <a:pt x="3034" y="81"/>
                  </a:lnTo>
                  <a:lnTo>
                    <a:pt x="3032" y="81"/>
                  </a:lnTo>
                  <a:lnTo>
                    <a:pt x="3032" y="82"/>
                  </a:lnTo>
                  <a:lnTo>
                    <a:pt x="3020" y="84"/>
                  </a:lnTo>
                  <a:lnTo>
                    <a:pt x="3018" y="85"/>
                  </a:lnTo>
                  <a:lnTo>
                    <a:pt x="3017" y="85"/>
                  </a:lnTo>
                  <a:lnTo>
                    <a:pt x="3015" y="87"/>
                  </a:lnTo>
                  <a:lnTo>
                    <a:pt x="3013" y="87"/>
                  </a:lnTo>
                  <a:lnTo>
                    <a:pt x="3013" y="88"/>
                  </a:lnTo>
                  <a:lnTo>
                    <a:pt x="3013" y="88"/>
                  </a:lnTo>
                  <a:lnTo>
                    <a:pt x="3013" y="90"/>
                  </a:lnTo>
                  <a:lnTo>
                    <a:pt x="3012" y="90"/>
                  </a:lnTo>
                  <a:lnTo>
                    <a:pt x="3010" y="88"/>
                  </a:lnTo>
                  <a:lnTo>
                    <a:pt x="3009" y="90"/>
                  </a:lnTo>
                  <a:lnTo>
                    <a:pt x="3007" y="90"/>
                  </a:lnTo>
                  <a:lnTo>
                    <a:pt x="3005" y="92"/>
                  </a:lnTo>
                  <a:lnTo>
                    <a:pt x="3007" y="93"/>
                  </a:lnTo>
                  <a:lnTo>
                    <a:pt x="3007" y="93"/>
                  </a:lnTo>
                  <a:lnTo>
                    <a:pt x="3009" y="93"/>
                  </a:lnTo>
                  <a:lnTo>
                    <a:pt x="3009" y="95"/>
                  </a:lnTo>
                  <a:lnTo>
                    <a:pt x="3007" y="95"/>
                  </a:lnTo>
                  <a:lnTo>
                    <a:pt x="3007" y="96"/>
                  </a:lnTo>
                  <a:lnTo>
                    <a:pt x="3007" y="96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9"/>
                  </a:lnTo>
                  <a:lnTo>
                    <a:pt x="3005" y="99"/>
                  </a:lnTo>
                  <a:lnTo>
                    <a:pt x="3005" y="101"/>
                  </a:lnTo>
                  <a:lnTo>
                    <a:pt x="3004" y="101"/>
                  </a:lnTo>
                  <a:lnTo>
                    <a:pt x="3002" y="101"/>
                  </a:lnTo>
                  <a:lnTo>
                    <a:pt x="3001" y="101"/>
                  </a:lnTo>
                  <a:lnTo>
                    <a:pt x="2999" y="103"/>
                  </a:lnTo>
                  <a:lnTo>
                    <a:pt x="3001" y="104"/>
                  </a:lnTo>
                  <a:lnTo>
                    <a:pt x="3002" y="106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5" y="109"/>
                  </a:lnTo>
                  <a:lnTo>
                    <a:pt x="3007" y="109"/>
                  </a:lnTo>
                  <a:lnTo>
                    <a:pt x="3012" y="109"/>
                  </a:lnTo>
                  <a:lnTo>
                    <a:pt x="3013" y="107"/>
                  </a:lnTo>
                  <a:lnTo>
                    <a:pt x="3015" y="106"/>
                  </a:lnTo>
                  <a:lnTo>
                    <a:pt x="3018" y="106"/>
                  </a:lnTo>
                  <a:lnTo>
                    <a:pt x="3018" y="106"/>
                  </a:lnTo>
                  <a:lnTo>
                    <a:pt x="3017" y="106"/>
                  </a:lnTo>
                  <a:lnTo>
                    <a:pt x="3015" y="107"/>
                  </a:lnTo>
                  <a:lnTo>
                    <a:pt x="3013" y="109"/>
                  </a:lnTo>
                  <a:lnTo>
                    <a:pt x="3012" y="110"/>
                  </a:lnTo>
                  <a:lnTo>
                    <a:pt x="3010" y="110"/>
                  </a:lnTo>
                  <a:lnTo>
                    <a:pt x="3010" y="112"/>
                  </a:lnTo>
                  <a:lnTo>
                    <a:pt x="3010" y="114"/>
                  </a:lnTo>
                  <a:lnTo>
                    <a:pt x="3012" y="114"/>
                  </a:lnTo>
                  <a:lnTo>
                    <a:pt x="3012" y="114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0" y="114"/>
                  </a:lnTo>
                  <a:lnTo>
                    <a:pt x="3009" y="114"/>
                  </a:lnTo>
                  <a:lnTo>
                    <a:pt x="3009" y="114"/>
                  </a:lnTo>
                  <a:lnTo>
                    <a:pt x="3009" y="115"/>
                  </a:lnTo>
                  <a:lnTo>
                    <a:pt x="3009" y="117"/>
                  </a:lnTo>
                  <a:lnTo>
                    <a:pt x="3009" y="118"/>
                  </a:lnTo>
                  <a:lnTo>
                    <a:pt x="3010" y="120"/>
                  </a:lnTo>
                  <a:lnTo>
                    <a:pt x="3015" y="120"/>
                  </a:lnTo>
                  <a:lnTo>
                    <a:pt x="3020" y="120"/>
                  </a:lnTo>
                  <a:lnTo>
                    <a:pt x="3020" y="120"/>
                  </a:lnTo>
                  <a:lnTo>
                    <a:pt x="3020" y="121"/>
                  </a:lnTo>
                  <a:lnTo>
                    <a:pt x="3015" y="120"/>
                  </a:lnTo>
                  <a:lnTo>
                    <a:pt x="3012" y="121"/>
                  </a:lnTo>
                  <a:lnTo>
                    <a:pt x="3010" y="123"/>
                  </a:lnTo>
                  <a:lnTo>
                    <a:pt x="3010" y="123"/>
                  </a:lnTo>
                  <a:lnTo>
                    <a:pt x="3009" y="125"/>
                  </a:lnTo>
                  <a:lnTo>
                    <a:pt x="3004" y="123"/>
                  </a:lnTo>
                  <a:lnTo>
                    <a:pt x="3004" y="123"/>
                  </a:lnTo>
                  <a:lnTo>
                    <a:pt x="3005" y="123"/>
                  </a:lnTo>
                  <a:lnTo>
                    <a:pt x="3009" y="123"/>
                  </a:lnTo>
                  <a:lnTo>
                    <a:pt x="3010" y="123"/>
                  </a:lnTo>
                  <a:lnTo>
                    <a:pt x="3010" y="121"/>
                  </a:lnTo>
                  <a:lnTo>
                    <a:pt x="3009" y="121"/>
                  </a:lnTo>
                  <a:lnTo>
                    <a:pt x="3007" y="120"/>
                  </a:lnTo>
                  <a:lnTo>
                    <a:pt x="3007" y="120"/>
                  </a:lnTo>
                  <a:lnTo>
                    <a:pt x="3007" y="118"/>
                  </a:lnTo>
                  <a:lnTo>
                    <a:pt x="3005" y="117"/>
                  </a:lnTo>
                  <a:lnTo>
                    <a:pt x="3005" y="114"/>
                  </a:lnTo>
                  <a:lnTo>
                    <a:pt x="3005" y="114"/>
                  </a:lnTo>
                  <a:lnTo>
                    <a:pt x="3005" y="112"/>
                  </a:lnTo>
                  <a:lnTo>
                    <a:pt x="3004" y="110"/>
                  </a:lnTo>
                  <a:lnTo>
                    <a:pt x="3002" y="109"/>
                  </a:lnTo>
                  <a:lnTo>
                    <a:pt x="3001" y="107"/>
                  </a:lnTo>
                  <a:lnTo>
                    <a:pt x="2999" y="107"/>
                  </a:lnTo>
                  <a:lnTo>
                    <a:pt x="2998" y="106"/>
                  </a:lnTo>
                  <a:lnTo>
                    <a:pt x="2998" y="104"/>
                  </a:lnTo>
                  <a:lnTo>
                    <a:pt x="2998" y="103"/>
                  </a:lnTo>
                  <a:lnTo>
                    <a:pt x="2999" y="101"/>
                  </a:lnTo>
                  <a:lnTo>
                    <a:pt x="2999" y="98"/>
                  </a:lnTo>
                  <a:lnTo>
                    <a:pt x="3001" y="96"/>
                  </a:lnTo>
                  <a:lnTo>
                    <a:pt x="3004" y="96"/>
                  </a:lnTo>
                  <a:lnTo>
                    <a:pt x="3004" y="95"/>
                  </a:lnTo>
                  <a:lnTo>
                    <a:pt x="3004" y="93"/>
                  </a:lnTo>
                  <a:lnTo>
                    <a:pt x="3005" y="92"/>
                  </a:lnTo>
                  <a:lnTo>
                    <a:pt x="3005" y="90"/>
                  </a:lnTo>
                  <a:lnTo>
                    <a:pt x="3007" y="88"/>
                  </a:lnTo>
                  <a:lnTo>
                    <a:pt x="3009" y="87"/>
                  </a:lnTo>
                  <a:lnTo>
                    <a:pt x="3010" y="84"/>
                  </a:lnTo>
                  <a:lnTo>
                    <a:pt x="3009" y="82"/>
                  </a:lnTo>
                  <a:lnTo>
                    <a:pt x="3007" y="81"/>
                  </a:lnTo>
                  <a:lnTo>
                    <a:pt x="3009" y="81"/>
                  </a:lnTo>
                  <a:lnTo>
                    <a:pt x="3009" y="81"/>
                  </a:lnTo>
                  <a:lnTo>
                    <a:pt x="3010" y="82"/>
                  </a:lnTo>
                  <a:lnTo>
                    <a:pt x="3010" y="82"/>
                  </a:lnTo>
                  <a:lnTo>
                    <a:pt x="3012" y="84"/>
                  </a:lnTo>
                  <a:lnTo>
                    <a:pt x="3012" y="82"/>
                  </a:lnTo>
                  <a:lnTo>
                    <a:pt x="3012" y="82"/>
                  </a:lnTo>
                  <a:lnTo>
                    <a:pt x="3012" y="81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81"/>
                  </a:lnTo>
                  <a:lnTo>
                    <a:pt x="3013" y="82"/>
                  </a:lnTo>
                  <a:lnTo>
                    <a:pt x="3015" y="82"/>
                  </a:lnTo>
                  <a:lnTo>
                    <a:pt x="3018" y="82"/>
                  </a:lnTo>
                  <a:lnTo>
                    <a:pt x="3021" y="81"/>
                  </a:lnTo>
                  <a:lnTo>
                    <a:pt x="3023" y="81"/>
                  </a:lnTo>
                  <a:lnTo>
                    <a:pt x="3024" y="81"/>
                  </a:lnTo>
                  <a:lnTo>
                    <a:pt x="3028" y="81"/>
                  </a:lnTo>
                  <a:lnTo>
                    <a:pt x="3029" y="81"/>
                  </a:lnTo>
                  <a:lnTo>
                    <a:pt x="3031" y="81"/>
                  </a:lnTo>
                  <a:lnTo>
                    <a:pt x="3034" y="81"/>
                  </a:lnTo>
                  <a:lnTo>
                    <a:pt x="3037" y="79"/>
                  </a:lnTo>
                  <a:lnTo>
                    <a:pt x="3040" y="79"/>
                  </a:lnTo>
                  <a:lnTo>
                    <a:pt x="3040" y="79"/>
                  </a:lnTo>
                  <a:lnTo>
                    <a:pt x="3042" y="79"/>
                  </a:lnTo>
                  <a:lnTo>
                    <a:pt x="3042" y="79"/>
                  </a:lnTo>
                  <a:lnTo>
                    <a:pt x="3043" y="79"/>
                  </a:lnTo>
                  <a:lnTo>
                    <a:pt x="3043" y="77"/>
                  </a:lnTo>
                  <a:lnTo>
                    <a:pt x="3042" y="76"/>
                  </a:lnTo>
                  <a:lnTo>
                    <a:pt x="3042" y="74"/>
                  </a:lnTo>
                  <a:lnTo>
                    <a:pt x="3042" y="73"/>
                  </a:lnTo>
                  <a:lnTo>
                    <a:pt x="3043" y="73"/>
                  </a:lnTo>
                  <a:close/>
                  <a:moveTo>
                    <a:pt x="3274" y="73"/>
                  </a:moveTo>
                  <a:lnTo>
                    <a:pt x="3274" y="73"/>
                  </a:lnTo>
                  <a:lnTo>
                    <a:pt x="3274" y="73"/>
                  </a:lnTo>
                  <a:lnTo>
                    <a:pt x="3275" y="73"/>
                  </a:lnTo>
                  <a:lnTo>
                    <a:pt x="3275" y="73"/>
                  </a:lnTo>
                  <a:lnTo>
                    <a:pt x="3277" y="73"/>
                  </a:lnTo>
                  <a:lnTo>
                    <a:pt x="3277" y="73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5" y="74"/>
                  </a:lnTo>
                  <a:lnTo>
                    <a:pt x="3275" y="76"/>
                  </a:lnTo>
                  <a:lnTo>
                    <a:pt x="3274" y="76"/>
                  </a:lnTo>
                  <a:lnTo>
                    <a:pt x="3272" y="74"/>
                  </a:lnTo>
                  <a:lnTo>
                    <a:pt x="3272" y="74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4" y="73"/>
                  </a:lnTo>
                  <a:close/>
                  <a:moveTo>
                    <a:pt x="741" y="71"/>
                  </a:moveTo>
                  <a:lnTo>
                    <a:pt x="743" y="74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1" y="84"/>
                  </a:lnTo>
                  <a:lnTo>
                    <a:pt x="741" y="85"/>
                  </a:lnTo>
                  <a:lnTo>
                    <a:pt x="740" y="84"/>
                  </a:lnTo>
                  <a:lnTo>
                    <a:pt x="738" y="81"/>
                  </a:lnTo>
                  <a:lnTo>
                    <a:pt x="738" y="81"/>
                  </a:lnTo>
                  <a:lnTo>
                    <a:pt x="736" y="79"/>
                  </a:lnTo>
                  <a:lnTo>
                    <a:pt x="736" y="79"/>
                  </a:lnTo>
                  <a:lnTo>
                    <a:pt x="738" y="77"/>
                  </a:lnTo>
                  <a:lnTo>
                    <a:pt x="740" y="79"/>
                  </a:lnTo>
                  <a:lnTo>
                    <a:pt x="740" y="79"/>
                  </a:lnTo>
                  <a:lnTo>
                    <a:pt x="740" y="77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1" y="76"/>
                  </a:lnTo>
                  <a:lnTo>
                    <a:pt x="741" y="73"/>
                  </a:lnTo>
                  <a:lnTo>
                    <a:pt x="741" y="71"/>
                  </a:lnTo>
                  <a:lnTo>
                    <a:pt x="741" y="71"/>
                  </a:lnTo>
                  <a:close/>
                  <a:moveTo>
                    <a:pt x="754" y="71"/>
                  </a:moveTo>
                  <a:lnTo>
                    <a:pt x="754" y="71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1" y="73"/>
                  </a:lnTo>
                  <a:lnTo>
                    <a:pt x="751" y="73"/>
                  </a:lnTo>
                  <a:lnTo>
                    <a:pt x="752" y="71"/>
                  </a:lnTo>
                  <a:lnTo>
                    <a:pt x="752" y="71"/>
                  </a:lnTo>
                  <a:lnTo>
                    <a:pt x="754" y="71"/>
                  </a:lnTo>
                  <a:close/>
                  <a:moveTo>
                    <a:pt x="3338" y="65"/>
                  </a:moveTo>
                  <a:lnTo>
                    <a:pt x="3340" y="65"/>
                  </a:lnTo>
                  <a:lnTo>
                    <a:pt x="3340" y="66"/>
                  </a:lnTo>
                  <a:lnTo>
                    <a:pt x="3340" y="66"/>
                  </a:lnTo>
                  <a:lnTo>
                    <a:pt x="3338" y="66"/>
                  </a:lnTo>
                  <a:lnTo>
                    <a:pt x="3338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5" y="68"/>
                  </a:lnTo>
                  <a:lnTo>
                    <a:pt x="3335" y="68"/>
                  </a:lnTo>
                  <a:lnTo>
                    <a:pt x="3335" y="66"/>
                  </a:lnTo>
                  <a:lnTo>
                    <a:pt x="3333" y="66"/>
                  </a:lnTo>
                  <a:lnTo>
                    <a:pt x="3335" y="65"/>
                  </a:lnTo>
                  <a:lnTo>
                    <a:pt x="3335" y="65"/>
                  </a:lnTo>
                  <a:lnTo>
                    <a:pt x="3337" y="65"/>
                  </a:lnTo>
                  <a:lnTo>
                    <a:pt x="3338" y="65"/>
                  </a:lnTo>
                  <a:lnTo>
                    <a:pt x="3338" y="65"/>
                  </a:lnTo>
                  <a:lnTo>
                    <a:pt x="3338" y="65"/>
                  </a:lnTo>
                  <a:close/>
                  <a:moveTo>
                    <a:pt x="913" y="63"/>
                  </a:moveTo>
                  <a:lnTo>
                    <a:pt x="913" y="63"/>
                  </a:lnTo>
                  <a:lnTo>
                    <a:pt x="913" y="63"/>
                  </a:lnTo>
                  <a:lnTo>
                    <a:pt x="911" y="65"/>
                  </a:lnTo>
                  <a:lnTo>
                    <a:pt x="910" y="65"/>
                  </a:lnTo>
                  <a:lnTo>
                    <a:pt x="910" y="65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08" y="68"/>
                  </a:lnTo>
                  <a:lnTo>
                    <a:pt x="907" y="68"/>
                  </a:lnTo>
                  <a:lnTo>
                    <a:pt x="905" y="68"/>
                  </a:lnTo>
                  <a:lnTo>
                    <a:pt x="905" y="68"/>
                  </a:lnTo>
                  <a:lnTo>
                    <a:pt x="904" y="68"/>
                  </a:lnTo>
                  <a:lnTo>
                    <a:pt x="902" y="68"/>
                  </a:lnTo>
                  <a:lnTo>
                    <a:pt x="904" y="66"/>
                  </a:lnTo>
                  <a:lnTo>
                    <a:pt x="905" y="66"/>
                  </a:lnTo>
                  <a:lnTo>
                    <a:pt x="907" y="66"/>
                  </a:lnTo>
                  <a:lnTo>
                    <a:pt x="908" y="65"/>
                  </a:lnTo>
                  <a:lnTo>
                    <a:pt x="910" y="63"/>
                  </a:lnTo>
                  <a:lnTo>
                    <a:pt x="913" y="63"/>
                  </a:lnTo>
                  <a:close/>
                  <a:moveTo>
                    <a:pt x="1219" y="63"/>
                  </a:moveTo>
                  <a:lnTo>
                    <a:pt x="1222" y="63"/>
                  </a:lnTo>
                  <a:lnTo>
                    <a:pt x="1225" y="65"/>
                  </a:lnTo>
                  <a:lnTo>
                    <a:pt x="1225" y="66"/>
                  </a:lnTo>
                  <a:lnTo>
                    <a:pt x="1227" y="66"/>
                  </a:lnTo>
                  <a:lnTo>
                    <a:pt x="1228" y="66"/>
                  </a:lnTo>
                  <a:lnTo>
                    <a:pt x="1230" y="68"/>
                  </a:lnTo>
                  <a:lnTo>
                    <a:pt x="1228" y="69"/>
                  </a:lnTo>
                  <a:lnTo>
                    <a:pt x="1228" y="69"/>
                  </a:lnTo>
                  <a:lnTo>
                    <a:pt x="1227" y="69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69"/>
                  </a:lnTo>
                  <a:lnTo>
                    <a:pt x="1224" y="69"/>
                  </a:lnTo>
                  <a:lnTo>
                    <a:pt x="1221" y="68"/>
                  </a:lnTo>
                  <a:lnTo>
                    <a:pt x="1219" y="68"/>
                  </a:lnTo>
                  <a:lnTo>
                    <a:pt x="1217" y="66"/>
                  </a:lnTo>
                  <a:lnTo>
                    <a:pt x="1217" y="65"/>
                  </a:lnTo>
                  <a:lnTo>
                    <a:pt x="1217" y="63"/>
                  </a:lnTo>
                  <a:lnTo>
                    <a:pt x="1217" y="63"/>
                  </a:lnTo>
                  <a:lnTo>
                    <a:pt x="1219" y="63"/>
                  </a:lnTo>
                  <a:close/>
                  <a:moveTo>
                    <a:pt x="3781" y="62"/>
                  </a:moveTo>
                  <a:lnTo>
                    <a:pt x="3781" y="63"/>
                  </a:lnTo>
                  <a:lnTo>
                    <a:pt x="3781" y="63"/>
                  </a:lnTo>
                  <a:lnTo>
                    <a:pt x="3783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6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6"/>
                  </a:lnTo>
                  <a:lnTo>
                    <a:pt x="3788" y="68"/>
                  </a:lnTo>
                  <a:lnTo>
                    <a:pt x="3789" y="71"/>
                  </a:lnTo>
                  <a:lnTo>
                    <a:pt x="3789" y="73"/>
                  </a:lnTo>
                  <a:lnTo>
                    <a:pt x="3791" y="76"/>
                  </a:lnTo>
                  <a:lnTo>
                    <a:pt x="3791" y="76"/>
                  </a:lnTo>
                  <a:lnTo>
                    <a:pt x="3791" y="79"/>
                  </a:lnTo>
                  <a:lnTo>
                    <a:pt x="3792" y="82"/>
                  </a:lnTo>
                  <a:lnTo>
                    <a:pt x="3792" y="85"/>
                  </a:lnTo>
                  <a:lnTo>
                    <a:pt x="3792" y="87"/>
                  </a:lnTo>
                  <a:lnTo>
                    <a:pt x="3792" y="88"/>
                  </a:lnTo>
                  <a:lnTo>
                    <a:pt x="3791" y="92"/>
                  </a:lnTo>
                  <a:lnTo>
                    <a:pt x="3789" y="93"/>
                  </a:lnTo>
                  <a:lnTo>
                    <a:pt x="3791" y="95"/>
                  </a:lnTo>
                  <a:lnTo>
                    <a:pt x="3792" y="98"/>
                  </a:lnTo>
                  <a:lnTo>
                    <a:pt x="3792" y="99"/>
                  </a:lnTo>
                  <a:lnTo>
                    <a:pt x="3792" y="103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2" y="104"/>
                  </a:lnTo>
                  <a:lnTo>
                    <a:pt x="3791" y="103"/>
                  </a:lnTo>
                  <a:lnTo>
                    <a:pt x="3791" y="103"/>
                  </a:lnTo>
                  <a:lnTo>
                    <a:pt x="3789" y="104"/>
                  </a:lnTo>
                  <a:lnTo>
                    <a:pt x="3789" y="107"/>
                  </a:lnTo>
                  <a:lnTo>
                    <a:pt x="3791" y="109"/>
                  </a:lnTo>
                  <a:lnTo>
                    <a:pt x="3792" y="112"/>
                  </a:lnTo>
                  <a:lnTo>
                    <a:pt x="3792" y="112"/>
                  </a:lnTo>
                  <a:lnTo>
                    <a:pt x="3792" y="114"/>
                  </a:lnTo>
                  <a:lnTo>
                    <a:pt x="3794" y="115"/>
                  </a:lnTo>
                  <a:lnTo>
                    <a:pt x="3795" y="117"/>
                  </a:lnTo>
                  <a:lnTo>
                    <a:pt x="3799" y="117"/>
                  </a:lnTo>
                  <a:lnTo>
                    <a:pt x="3799" y="118"/>
                  </a:lnTo>
                  <a:lnTo>
                    <a:pt x="3799" y="120"/>
                  </a:lnTo>
                  <a:lnTo>
                    <a:pt x="3799" y="120"/>
                  </a:lnTo>
                  <a:lnTo>
                    <a:pt x="3797" y="120"/>
                  </a:lnTo>
                  <a:lnTo>
                    <a:pt x="3797" y="118"/>
                  </a:lnTo>
                  <a:lnTo>
                    <a:pt x="3795" y="118"/>
                  </a:lnTo>
                  <a:lnTo>
                    <a:pt x="3794" y="118"/>
                  </a:lnTo>
                  <a:lnTo>
                    <a:pt x="3794" y="120"/>
                  </a:lnTo>
                  <a:lnTo>
                    <a:pt x="3794" y="125"/>
                  </a:lnTo>
                  <a:lnTo>
                    <a:pt x="3792" y="128"/>
                  </a:lnTo>
                  <a:lnTo>
                    <a:pt x="3792" y="125"/>
                  </a:lnTo>
                  <a:lnTo>
                    <a:pt x="3792" y="118"/>
                  </a:lnTo>
                  <a:lnTo>
                    <a:pt x="3792" y="115"/>
                  </a:lnTo>
                  <a:lnTo>
                    <a:pt x="3789" y="115"/>
                  </a:lnTo>
                  <a:lnTo>
                    <a:pt x="3786" y="114"/>
                  </a:lnTo>
                  <a:lnTo>
                    <a:pt x="3786" y="114"/>
                  </a:lnTo>
                  <a:lnTo>
                    <a:pt x="3789" y="114"/>
                  </a:lnTo>
                  <a:lnTo>
                    <a:pt x="3791" y="114"/>
                  </a:lnTo>
                  <a:lnTo>
                    <a:pt x="3789" y="110"/>
                  </a:lnTo>
                  <a:lnTo>
                    <a:pt x="3788" y="109"/>
                  </a:lnTo>
                  <a:lnTo>
                    <a:pt x="3788" y="106"/>
                  </a:lnTo>
                  <a:lnTo>
                    <a:pt x="3788" y="104"/>
                  </a:lnTo>
                  <a:lnTo>
                    <a:pt x="3789" y="101"/>
                  </a:lnTo>
                  <a:lnTo>
                    <a:pt x="3791" y="101"/>
                  </a:lnTo>
                  <a:lnTo>
                    <a:pt x="3791" y="99"/>
                  </a:lnTo>
                  <a:lnTo>
                    <a:pt x="3791" y="96"/>
                  </a:lnTo>
                  <a:lnTo>
                    <a:pt x="3789" y="95"/>
                  </a:lnTo>
                  <a:lnTo>
                    <a:pt x="3788" y="95"/>
                  </a:lnTo>
                  <a:lnTo>
                    <a:pt x="3789" y="92"/>
                  </a:lnTo>
                  <a:lnTo>
                    <a:pt x="3791" y="88"/>
                  </a:lnTo>
                  <a:lnTo>
                    <a:pt x="3792" y="87"/>
                  </a:lnTo>
                  <a:lnTo>
                    <a:pt x="3792" y="84"/>
                  </a:lnTo>
                  <a:lnTo>
                    <a:pt x="3791" y="81"/>
                  </a:lnTo>
                  <a:lnTo>
                    <a:pt x="3789" y="77"/>
                  </a:lnTo>
                  <a:lnTo>
                    <a:pt x="3789" y="76"/>
                  </a:lnTo>
                  <a:lnTo>
                    <a:pt x="3789" y="74"/>
                  </a:lnTo>
                  <a:lnTo>
                    <a:pt x="3788" y="73"/>
                  </a:lnTo>
                  <a:lnTo>
                    <a:pt x="3788" y="69"/>
                  </a:lnTo>
                  <a:lnTo>
                    <a:pt x="3786" y="68"/>
                  </a:lnTo>
                  <a:lnTo>
                    <a:pt x="3786" y="68"/>
                  </a:lnTo>
                  <a:lnTo>
                    <a:pt x="3784" y="68"/>
                  </a:lnTo>
                  <a:lnTo>
                    <a:pt x="3783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0" y="66"/>
                  </a:lnTo>
                  <a:lnTo>
                    <a:pt x="3780" y="68"/>
                  </a:lnTo>
                  <a:lnTo>
                    <a:pt x="3780" y="68"/>
                  </a:lnTo>
                  <a:lnTo>
                    <a:pt x="3778" y="68"/>
                  </a:lnTo>
                  <a:lnTo>
                    <a:pt x="3778" y="66"/>
                  </a:lnTo>
                  <a:lnTo>
                    <a:pt x="3777" y="68"/>
                  </a:lnTo>
                  <a:lnTo>
                    <a:pt x="3777" y="68"/>
                  </a:lnTo>
                  <a:lnTo>
                    <a:pt x="3773" y="69"/>
                  </a:lnTo>
                  <a:lnTo>
                    <a:pt x="3773" y="69"/>
                  </a:lnTo>
                  <a:lnTo>
                    <a:pt x="3773" y="71"/>
                  </a:lnTo>
                  <a:lnTo>
                    <a:pt x="3772" y="73"/>
                  </a:lnTo>
                  <a:lnTo>
                    <a:pt x="3772" y="74"/>
                  </a:lnTo>
                  <a:lnTo>
                    <a:pt x="3773" y="74"/>
                  </a:lnTo>
                  <a:lnTo>
                    <a:pt x="3775" y="76"/>
                  </a:lnTo>
                  <a:lnTo>
                    <a:pt x="3775" y="76"/>
                  </a:lnTo>
                  <a:lnTo>
                    <a:pt x="3773" y="76"/>
                  </a:lnTo>
                  <a:lnTo>
                    <a:pt x="3775" y="77"/>
                  </a:lnTo>
                  <a:lnTo>
                    <a:pt x="3778" y="77"/>
                  </a:lnTo>
                  <a:lnTo>
                    <a:pt x="3778" y="79"/>
                  </a:lnTo>
                  <a:lnTo>
                    <a:pt x="3778" y="81"/>
                  </a:lnTo>
                  <a:lnTo>
                    <a:pt x="3778" y="81"/>
                  </a:lnTo>
                  <a:lnTo>
                    <a:pt x="3778" y="82"/>
                  </a:lnTo>
                  <a:lnTo>
                    <a:pt x="3778" y="82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80" y="84"/>
                  </a:lnTo>
                  <a:lnTo>
                    <a:pt x="3778" y="84"/>
                  </a:lnTo>
                  <a:lnTo>
                    <a:pt x="3778" y="85"/>
                  </a:lnTo>
                  <a:lnTo>
                    <a:pt x="3778" y="85"/>
                  </a:lnTo>
                  <a:lnTo>
                    <a:pt x="3778" y="87"/>
                  </a:lnTo>
                  <a:lnTo>
                    <a:pt x="3777" y="87"/>
                  </a:lnTo>
                  <a:lnTo>
                    <a:pt x="3777" y="88"/>
                  </a:lnTo>
                  <a:lnTo>
                    <a:pt x="3775" y="88"/>
                  </a:lnTo>
                  <a:lnTo>
                    <a:pt x="3775" y="88"/>
                  </a:lnTo>
                  <a:lnTo>
                    <a:pt x="3777" y="87"/>
                  </a:lnTo>
                  <a:lnTo>
                    <a:pt x="3777" y="87"/>
                  </a:lnTo>
                  <a:lnTo>
                    <a:pt x="3777" y="85"/>
                  </a:lnTo>
                  <a:lnTo>
                    <a:pt x="3777" y="85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77" y="82"/>
                  </a:lnTo>
                  <a:lnTo>
                    <a:pt x="3777" y="82"/>
                  </a:lnTo>
                  <a:lnTo>
                    <a:pt x="3777" y="81"/>
                  </a:lnTo>
                  <a:lnTo>
                    <a:pt x="3778" y="79"/>
                  </a:lnTo>
                  <a:lnTo>
                    <a:pt x="3778" y="79"/>
                  </a:lnTo>
                  <a:lnTo>
                    <a:pt x="3777" y="79"/>
                  </a:lnTo>
                  <a:lnTo>
                    <a:pt x="3775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3" y="79"/>
                  </a:lnTo>
                  <a:lnTo>
                    <a:pt x="3773" y="79"/>
                  </a:lnTo>
                  <a:lnTo>
                    <a:pt x="3772" y="77"/>
                  </a:lnTo>
                  <a:lnTo>
                    <a:pt x="3770" y="76"/>
                  </a:lnTo>
                  <a:lnTo>
                    <a:pt x="3770" y="74"/>
                  </a:lnTo>
                  <a:lnTo>
                    <a:pt x="3770" y="73"/>
                  </a:lnTo>
                  <a:lnTo>
                    <a:pt x="3766" y="71"/>
                  </a:lnTo>
                  <a:lnTo>
                    <a:pt x="3764" y="71"/>
                  </a:lnTo>
                  <a:lnTo>
                    <a:pt x="3764" y="71"/>
                  </a:lnTo>
                  <a:lnTo>
                    <a:pt x="3762" y="69"/>
                  </a:lnTo>
                  <a:lnTo>
                    <a:pt x="3764" y="69"/>
                  </a:lnTo>
                  <a:lnTo>
                    <a:pt x="3766" y="69"/>
                  </a:lnTo>
                  <a:lnTo>
                    <a:pt x="3767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8"/>
                  </a:lnTo>
                  <a:lnTo>
                    <a:pt x="3769" y="68"/>
                  </a:lnTo>
                  <a:lnTo>
                    <a:pt x="3769" y="66"/>
                  </a:lnTo>
                  <a:lnTo>
                    <a:pt x="3769" y="66"/>
                  </a:lnTo>
                  <a:lnTo>
                    <a:pt x="3769" y="65"/>
                  </a:lnTo>
                  <a:lnTo>
                    <a:pt x="3769" y="63"/>
                  </a:lnTo>
                  <a:lnTo>
                    <a:pt x="3770" y="63"/>
                  </a:lnTo>
                  <a:lnTo>
                    <a:pt x="3770" y="63"/>
                  </a:lnTo>
                  <a:lnTo>
                    <a:pt x="3772" y="65"/>
                  </a:lnTo>
                  <a:lnTo>
                    <a:pt x="3772" y="65"/>
                  </a:lnTo>
                  <a:lnTo>
                    <a:pt x="3773" y="65"/>
                  </a:lnTo>
                  <a:lnTo>
                    <a:pt x="3772" y="66"/>
                  </a:lnTo>
                  <a:lnTo>
                    <a:pt x="3772" y="66"/>
                  </a:lnTo>
                  <a:lnTo>
                    <a:pt x="3773" y="66"/>
                  </a:lnTo>
                  <a:lnTo>
                    <a:pt x="3777" y="65"/>
                  </a:lnTo>
                  <a:lnTo>
                    <a:pt x="3777" y="65"/>
                  </a:lnTo>
                  <a:lnTo>
                    <a:pt x="3780" y="65"/>
                  </a:lnTo>
                  <a:lnTo>
                    <a:pt x="3780" y="63"/>
                  </a:lnTo>
                  <a:lnTo>
                    <a:pt x="3781" y="62"/>
                  </a:lnTo>
                  <a:close/>
                  <a:moveTo>
                    <a:pt x="1195" y="58"/>
                  </a:moveTo>
                  <a:lnTo>
                    <a:pt x="1195" y="58"/>
                  </a:lnTo>
                  <a:lnTo>
                    <a:pt x="1195" y="58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7" y="62"/>
                  </a:lnTo>
                  <a:lnTo>
                    <a:pt x="1197" y="62"/>
                  </a:lnTo>
                  <a:lnTo>
                    <a:pt x="1197" y="63"/>
                  </a:lnTo>
                  <a:lnTo>
                    <a:pt x="1198" y="63"/>
                  </a:lnTo>
                  <a:lnTo>
                    <a:pt x="1200" y="65"/>
                  </a:lnTo>
                  <a:lnTo>
                    <a:pt x="1202" y="65"/>
                  </a:lnTo>
                  <a:lnTo>
                    <a:pt x="1202" y="66"/>
                  </a:lnTo>
                  <a:lnTo>
                    <a:pt x="1200" y="66"/>
                  </a:lnTo>
                  <a:lnTo>
                    <a:pt x="1198" y="66"/>
                  </a:lnTo>
                  <a:lnTo>
                    <a:pt x="1194" y="66"/>
                  </a:lnTo>
                  <a:lnTo>
                    <a:pt x="1192" y="66"/>
                  </a:lnTo>
                  <a:lnTo>
                    <a:pt x="1192" y="66"/>
                  </a:lnTo>
                  <a:lnTo>
                    <a:pt x="1192" y="65"/>
                  </a:lnTo>
                  <a:lnTo>
                    <a:pt x="1194" y="63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58"/>
                  </a:lnTo>
                  <a:lnTo>
                    <a:pt x="1195" y="58"/>
                  </a:lnTo>
                  <a:close/>
                  <a:moveTo>
                    <a:pt x="1299" y="55"/>
                  </a:moveTo>
                  <a:lnTo>
                    <a:pt x="1299" y="57"/>
                  </a:lnTo>
                  <a:lnTo>
                    <a:pt x="1299" y="58"/>
                  </a:lnTo>
                  <a:lnTo>
                    <a:pt x="1299" y="63"/>
                  </a:lnTo>
                  <a:lnTo>
                    <a:pt x="1301" y="63"/>
                  </a:lnTo>
                  <a:lnTo>
                    <a:pt x="1304" y="68"/>
                  </a:lnTo>
                  <a:lnTo>
                    <a:pt x="1304" y="68"/>
                  </a:lnTo>
                  <a:lnTo>
                    <a:pt x="1299" y="65"/>
                  </a:lnTo>
                  <a:lnTo>
                    <a:pt x="1299" y="63"/>
                  </a:lnTo>
                  <a:lnTo>
                    <a:pt x="1298" y="60"/>
                  </a:lnTo>
                  <a:lnTo>
                    <a:pt x="1298" y="58"/>
                  </a:lnTo>
                  <a:lnTo>
                    <a:pt x="1298" y="58"/>
                  </a:lnTo>
                  <a:lnTo>
                    <a:pt x="1299" y="55"/>
                  </a:lnTo>
                  <a:close/>
                  <a:moveTo>
                    <a:pt x="494" y="54"/>
                  </a:moveTo>
                  <a:lnTo>
                    <a:pt x="495" y="54"/>
                  </a:lnTo>
                  <a:lnTo>
                    <a:pt x="497" y="55"/>
                  </a:lnTo>
                  <a:lnTo>
                    <a:pt x="498" y="58"/>
                  </a:lnTo>
                  <a:lnTo>
                    <a:pt x="500" y="60"/>
                  </a:lnTo>
                  <a:lnTo>
                    <a:pt x="500" y="62"/>
                  </a:lnTo>
                  <a:lnTo>
                    <a:pt x="501" y="62"/>
                  </a:lnTo>
                  <a:lnTo>
                    <a:pt x="501" y="62"/>
                  </a:lnTo>
                  <a:lnTo>
                    <a:pt x="501" y="63"/>
                  </a:lnTo>
                  <a:lnTo>
                    <a:pt x="503" y="63"/>
                  </a:lnTo>
                  <a:lnTo>
                    <a:pt x="503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6" y="65"/>
                  </a:lnTo>
                  <a:lnTo>
                    <a:pt x="505" y="66"/>
                  </a:lnTo>
                  <a:lnTo>
                    <a:pt x="506" y="68"/>
                  </a:lnTo>
                  <a:lnTo>
                    <a:pt x="506" y="68"/>
                  </a:lnTo>
                  <a:lnTo>
                    <a:pt x="509" y="68"/>
                  </a:lnTo>
                  <a:lnTo>
                    <a:pt x="513" y="68"/>
                  </a:lnTo>
                  <a:lnTo>
                    <a:pt x="514" y="68"/>
                  </a:lnTo>
                  <a:lnTo>
                    <a:pt x="517" y="69"/>
                  </a:lnTo>
                  <a:lnTo>
                    <a:pt x="519" y="68"/>
                  </a:lnTo>
                  <a:lnTo>
                    <a:pt x="519" y="68"/>
                  </a:lnTo>
                  <a:lnTo>
                    <a:pt x="520" y="66"/>
                  </a:lnTo>
                  <a:lnTo>
                    <a:pt x="524" y="66"/>
                  </a:lnTo>
                  <a:lnTo>
                    <a:pt x="524" y="66"/>
                  </a:lnTo>
                  <a:lnTo>
                    <a:pt x="527" y="66"/>
                  </a:lnTo>
                  <a:lnTo>
                    <a:pt x="527" y="66"/>
                  </a:lnTo>
                  <a:lnTo>
                    <a:pt x="528" y="66"/>
                  </a:lnTo>
                  <a:lnTo>
                    <a:pt x="531" y="68"/>
                  </a:lnTo>
                  <a:lnTo>
                    <a:pt x="531" y="68"/>
                  </a:lnTo>
                  <a:lnTo>
                    <a:pt x="531" y="69"/>
                  </a:lnTo>
                  <a:lnTo>
                    <a:pt x="531" y="69"/>
                  </a:lnTo>
                  <a:lnTo>
                    <a:pt x="530" y="69"/>
                  </a:lnTo>
                  <a:lnTo>
                    <a:pt x="528" y="68"/>
                  </a:lnTo>
                  <a:lnTo>
                    <a:pt x="528" y="68"/>
                  </a:lnTo>
                  <a:lnTo>
                    <a:pt x="527" y="68"/>
                  </a:lnTo>
                  <a:lnTo>
                    <a:pt x="525" y="68"/>
                  </a:lnTo>
                  <a:lnTo>
                    <a:pt x="524" y="68"/>
                  </a:lnTo>
                  <a:lnTo>
                    <a:pt x="522" y="68"/>
                  </a:lnTo>
                  <a:lnTo>
                    <a:pt x="520" y="68"/>
                  </a:lnTo>
                  <a:lnTo>
                    <a:pt x="519" y="69"/>
                  </a:lnTo>
                  <a:lnTo>
                    <a:pt x="514" y="69"/>
                  </a:lnTo>
                  <a:lnTo>
                    <a:pt x="511" y="69"/>
                  </a:lnTo>
                  <a:lnTo>
                    <a:pt x="509" y="69"/>
                  </a:lnTo>
                  <a:lnTo>
                    <a:pt x="509" y="71"/>
                  </a:lnTo>
                  <a:lnTo>
                    <a:pt x="509" y="71"/>
                  </a:lnTo>
                  <a:lnTo>
                    <a:pt x="509" y="73"/>
                  </a:lnTo>
                  <a:lnTo>
                    <a:pt x="509" y="73"/>
                  </a:lnTo>
                  <a:lnTo>
                    <a:pt x="511" y="73"/>
                  </a:lnTo>
                  <a:lnTo>
                    <a:pt x="511" y="73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3" y="76"/>
                  </a:lnTo>
                  <a:lnTo>
                    <a:pt x="514" y="77"/>
                  </a:lnTo>
                  <a:lnTo>
                    <a:pt x="516" y="77"/>
                  </a:lnTo>
                  <a:lnTo>
                    <a:pt x="516" y="79"/>
                  </a:lnTo>
                  <a:lnTo>
                    <a:pt x="517" y="81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4"/>
                  </a:lnTo>
                  <a:lnTo>
                    <a:pt x="519" y="84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7" y="84"/>
                  </a:lnTo>
                  <a:lnTo>
                    <a:pt x="516" y="81"/>
                  </a:lnTo>
                  <a:lnTo>
                    <a:pt x="514" y="79"/>
                  </a:lnTo>
                  <a:lnTo>
                    <a:pt x="514" y="77"/>
                  </a:lnTo>
                  <a:lnTo>
                    <a:pt x="511" y="76"/>
                  </a:lnTo>
                  <a:lnTo>
                    <a:pt x="509" y="74"/>
                  </a:lnTo>
                  <a:lnTo>
                    <a:pt x="508" y="73"/>
                  </a:lnTo>
                  <a:lnTo>
                    <a:pt x="508" y="73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69"/>
                  </a:lnTo>
                  <a:lnTo>
                    <a:pt x="503" y="69"/>
                  </a:lnTo>
                  <a:lnTo>
                    <a:pt x="500" y="68"/>
                  </a:lnTo>
                  <a:lnTo>
                    <a:pt x="498" y="66"/>
                  </a:lnTo>
                  <a:lnTo>
                    <a:pt x="500" y="66"/>
                  </a:lnTo>
                  <a:lnTo>
                    <a:pt x="501" y="68"/>
                  </a:lnTo>
                  <a:lnTo>
                    <a:pt x="503" y="68"/>
                  </a:lnTo>
                  <a:lnTo>
                    <a:pt x="503" y="68"/>
                  </a:lnTo>
                  <a:lnTo>
                    <a:pt x="505" y="68"/>
                  </a:lnTo>
                  <a:lnTo>
                    <a:pt x="503" y="66"/>
                  </a:lnTo>
                  <a:lnTo>
                    <a:pt x="501" y="65"/>
                  </a:lnTo>
                  <a:lnTo>
                    <a:pt x="500" y="62"/>
                  </a:lnTo>
                  <a:lnTo>
                    <a:pt x="494" y="55"/>
                  </a:lnTo>
                  <a:lnTo>
                    <a:pt x="494" y="54"/>
                  </a:lnTo>
                  <a:close/>
                  <a:moveTo>
                    <a:pt x="727" y="52"/>
                  </a:moveTo>
                  <a:lnTo>
                    <a:pt x="727" y="54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30" y="55"/>
                  </a:lnTo>
                  <a:lnTo>
                    <a:pt x="730" y="55"/>
                  </a:lnTo>
                  <a:lnTo>
                    <a:pt x="732" y="57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6" y="62"/>
                  </a:lnTo>
                  <a:lnTo>
                    <a:pt x="736" y="63"/>
                  </a:lnTo>
                  <a:lnTo>
                    <a:pt x="735" y="63"/>
                  </a:lnTo>
                  <a:lnTo>
                    <a:pt x="735" y="65"/>
                  </a:lnTo>
                  <a:lnTo>
                    <a:pt x="735" y="65"/>
                  </a:lnTo>
                  <a:lnTo>
                    <a:pt x="735" y="66"/>
                  </a:lnTo>
                  <a:lnTo>
                    <a:pt x="736" y="68"/>
                  </a:lnTo>
                  <a:lnTo>
                    <a:pt x="735" y="68"/>
                  </a:lnTo>
                  <a:lnTo>
                    <a:pt x="735" y="69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3"/>
                  </a:lnTo>
                  <a:lnTo>
                    <a:pt x="730" y="74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7"/>
                  </a:lnTo>
                  <a:lnTo>
                    <a:pt x="729" y="79"/>
                  </a:lnTo>
                  <a:lnTo>
                    <a:pt x="729" y="77"/>
                  </a:lnTo>
                  <a:lnTo>
                    <a:pt x="727" y="77"/>
                  </a:lnTo>
                  <a:lnTo>
                    <a:pt x="727" y="76"/>
                  </a:lnTo>
                  <a:lnTo>
                    <a:pt x="727" y="74"/>
                  </a:ln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1" y="68"/>
                  </a:lnTo>
                  <a:lnTo>
                    <a:pt x="721" y="68"/>
                  </a:lnTo>
                  <a:lnTo>
                    <a:pt x="722" y="66"/>
                  </a:lnTo>
                  <a:lnTo>
                    <a:pt x="725" y="68"/>
                  </a:lnTo>
                  <a:lnTo>
                    <a:pt x="729" y="69"/>
                  </a:lnTo>
                  <a:lnTo>
                    <a:pt x="729" y="71"/>
                  </a:lnTo>
                  <a:lnTo>
                    <a:pt x="729" y="73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68"/>
                  </a:lnTo>
                  <a:lnTo>
                    <a:pt x="732" y="68"/>
                  </a:lnTo>
                  <a:lnTo>
                    <a:pt x="732" y="66"/>
                  </a:lnTo>
                  <a:lnTo>
                    <a:pt x="733" y="65"/>
                  </a:lnTo>
                  <a:lnTo>
                    <a:pt x="733" y="65"/>
                  </a:lnTo>
                  <a:lnTo>
                    <a:pt x="733" y="63"/>
                  </a:lnTo>
                  <a:lnTo>
                    <a:pt x="733" y="63"/>
                  </a:lnTo>
                  <a:lnTo>
                    <a:pt x="732" y="63"/>
                  </a:lnTo>
                  <a:lnTo>
                    <a:pt x="730" y="63"/>
                  </a:lnTo>
                  <a:lnTo>
                    <a:pt x="730" y="62"/>
                  </a:lnTo>
                  <a:lnTo>
                    <a:pt x="730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29" y="60"/>
                  </a:lnTo>
                  <a:lnTo>
                    <a:pt x="727" y="60"/>
                  </a:lnTo>
                  <a:lnTo>
                    <a:pt x="727" y="58"/>
                  </a:lnTo>
                  <a:lnTo>
                    <a:pt x="727" y="57"/>
                  </a:lnTo>
                  <a:lnTo>
                    <a:pt x="727" y="55"/>
                  </a:lnTo>
                  <a:lnTo>
                    <a:pt x="725" y="55"/>
                  </a:lnTo>
                  <a:lnTo>
                    <a:pt x="725" y="55"/>
                  </a:lnTo>
                  <a:lnTo>
                    <a:pt x="725" y="54"/>
                  </a:lnTo>
                  <a:lnTo>
                    <a:pt x="725" y="54"/>
                  </a:lnTo>
                  <a:lnTo>
                    <a:pt x="727" y="52"/>
                  </a:lnTo>
                  <a:close/>
                  <a:moveTo>
                    <a:pt x="878" y="35"/>
                  </a:moveTo>
                  <a:lnTo>
                    <a:pt x="878" y="36"/>
                  </a:lnTo>
                  <a:lnTo>
                    <a:pt x="878" y="36"/>
                  </a:lnTo>
                  <a:lnTo>
                    <a:pt x="878" y="38"/>
                  </a:lnTo>
                  <a:lnTo>
                    <a:pt x="878" y="38"/>
                  </a:lnTo>
                  <a:lnTo>
                    <a:pt x="880" y="41"/>
                  </a:lnTo>
                  <a:lnTo>
                    <a:pt x="880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0" y="43"/>
                  </a:lnTo>
                  <a:lnTo>
                    <a:pt x="880" y="44"/>
                  </a:lnTo>
                  <a:lnTo>
                    <a:pt x="878" y="46"/>
                  </a:lnTo>
                  <a:lnTo>
                    <a:pt x="878" y="46"/>
                  </a:lnTo>
                  <a:lnTo>
                    <a:pt x="877" y="47"/>
                  </a:lnTo>
                  <a:lnTo>
                    <a:pt x="874" y="47"/>
                  </a:lnTo>
                  <a:lnTo>
                    <a:pt x="872" y="49"/>
                  </a:lnTo>
                  <a:lnTo>
                    <a:pt x="870" y="51"/>
                  </a:lnTo>
                  <a:lnTo>
                    <a:pt x="870" y="52"/>
                  </a:lnTo>
                  <a:lnTo>
                    <a:pt x="869" y="52"/>
                  </a:lnTo>
                  <a:lnTo>
                    <a:pt x="867" y="52"/>
                  </a:lnTo>
                  <a:lnTo>
                    <a:pt x="867" y="52"/>
                  </a:lnTo>
                  <a:lnTo>
                    <a:pt x="864" y="54"/>
                  </a:lnTo>
                  <a:lnTo>
                    <a:pt x="863" y="54"/>
                  </a:lnTo>
                  <a:lnTo>
                    <a:pt x="861" y="54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7"/>
                  </a:lnTo>
                  <a:lnTo>
                    <a:pt x="858" y="55"/>
                  </a:lnTo>
                  <a:lnTo>
                    <a:pt x="858" y="54"/>
                  </a:lnTo>
                  <a:lnTo>
                    <a:pt x="858" y="54"/>
                  </a:lnTo>
                  <a:lnTo>
                    <a:pt x="859" y="54"/>
                  </a:lnTo>
                  <a:lnTo>
                    <a:pt x="861" y="51"/>
                  </a:lnTo>
                  <a:lnTo>
                    <a:pt x="863" y="49"/>
                  </a:lnTo>
                  <a:lnTo>
                    <a:pt x="863" y="49"/>
                  </a:lnTo>
                  <a:lnTo>
                    <a:pt x="864" y="51"/>
                  </a:lnTo>
                  <a:lnTo>
                    <a:pt x="866" y="49"/>
                  </a:lnTo>
                  <a:lnTo>
                    <a:pt x="866" y="49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9"/>
                  </a:lnTo>
                  <a:lnTo>
                    <a:pt x="867" y="51"/>
                  </a:lnTo>
                  <a:lnTo>
                    <a:pt x="869" y="51"/>
                  </a:lnTo>
                  <a:lnTo>
                    <a:pt x="869" y="51"/>
                  </a:lnTo>
                  <a:lnTo>
                    <a:pt x="869" y="49"/>
                  </a:lnTo>
                  <a:lnTo>
                    <a:pt x="870" y="47"/>
                  </a:lnTo>
                  <a:lnTo>
                    <a:pt x="870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4"/>
                  </a:lnTo>
                  <a:lnTo>
                    <a:pt x="872" y="43"/>
                  </a:lnTo>
                  <a:lnTo>
                    <a:pt x="874" y="43"/>
                  </a:lnTo>
                  <a:lnTo>
                    <a:pt x="874" y="43"/>
                  </a:lnTo>
                  <a:lnTo>
                    <a:pt x="875" y="43"/>
                  </a:lnTo>
                  <a:lnTo>
                    <a:pt x="875" y="41"/>
                  </a:lnTo>
                  <a:lnTo>
                    <a:pt x="874" y="40"/>
                  </a:lnTo>
                  <a:lnTo>
                    <a:pt x="874" y="38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5" y="38"/>
                  </a:lnTo>
                  <a:lnTo>
                    <a:pt x="875" y="38"/>
                  </a:lnTo>
                  <a:lnTo>
                    <a:pt x="877" y="36"/>
                  </a:lnTo>
                  <a:lnTo>
                    <a:pt x="878" y="35"/>
                  </a:lnTo>
                  <a:lnTo>
                    <a:pt x="878" y="35"/>
                  </a:lnTo>
                  <a:close/>
                  <a:moveTo>
                    <a:pt x="762" y="35"/>
                  </a:moveTo>
                  <a:lnTo>
                    <a:pt x="763" y="35"/>
                  </a:lnTo>
                  <a:lnTo>
                    <a:pt x="763" y="35"/>
                  </a:lnTo>
                  <a:lnTo>
                    <a:pt x="765" y="35"/>
                  </a:lnTo>
                  <a:lnTo>
                    <a:pt x="765" y="36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40"/>
                  </a:lnTo>
                  <a:lnTo>
                    <a:pt x="765" y="40"/>
                  </a:lnTo>
                  <a:lnTo>
                    <a:pt x="763" y="41"/>
                  </a:lnTo>
                  <a:lnTo>
                    <a:pt x="763" y="41"/>
                  </a:lnTo>
                  <a:lnTo>
                    <a:pt x="762" y="41"/>
                  </a:lnTo>
                  <a:lnTo>
                    <a:pt x="758" y="43"/>
                  </a:lnTo>
                  <a:lnTo>
                    <a:pt x="757" y="41"/>
                  </a:lnTo>
                  <a:lnTo>
                    <a:pt x="757" y="43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4" y="43"/>
                  </a:lnTo>
                  <a:lnTo>
                    <a:pt x="752" y="43"/>
                  </a:lnTo>
                  <a:lnTo>
                    <a:pt x="752" y="44"/>
                  </a:lnTo>
                  <a:lnTo>
                    <a:pt x="752" y="44"/>
                  </a:lnTo>
                  <a:lnTo>
                    <a:pt x="751" y="44"/>
                  </a:lnTo>
                  <a:lnTo>
                    <a:pt x="751" y="44"/>
                  </a:lnTo>
                  <a:lnTo>
                    <a:pt x="751" y="43"/>
                  </a:lnTo>
                  <a:lnTo>
                    <a:pt x="751" y="41"/>
                  </a:lnTo>
                  <a:lnTo>
                    <a:pt x="751" y="41"/>
                  </a:lnTo>
                  <a:lnTo>
                    <a:pt x="752" y="40"/>
                  </a:lnTo>
                  <a:lnTo>
                    <a:pt x="751" y="40"/>
                  </a:lnTo>
                  <a:lnTo>
                    <a:pt x="751" y="40"/>
                  </a:lnTo>
                  <a:lnTo>
                    <a:pt x="752" y="40"/>
                  </a:lnTo>
                  <a:lnTo>
                    <a:pt x="754" y="40"/>
                  </a:lnTo>
                  <a:lnTo>
                    <a:pt x="754" y="38"/>
                  </a:lnTo>
                  <a:lnTo>
                    <a:pt x="757" y="36"/>
                  </a:lnTo>
                  <a:lnTo>
                    <a:pt x="760" y="35"/>
                  </a:lnTo>
                  <a:lnTo>
                    <a:pt x="762" y="35"/>
                  </a:lnTo>
                  <a:lnTo>
                    <a:pt x="762" y="35"/>
                  </a:lnTo>
                  <a:close/>
                  <a:moveTo>
                    <a:pt x="35" y="33"/>
                  </a:moveTo>
                  <a:lnTo>
                    <a:pt x="36" y="33"/>
                  </a:lnTo>
                  <a:lnTo>
                    <a:pt x="35" y="35"/>
                  </a:lnTo>
                  <a:lnTo>
                    <a:pt x="33" y="36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2" y="3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3"/>
                  </a:lnTo>
                  <a:close/>
                  <a:moveTo>
                    <a:pt x="35" y="27"/>
                  </a:moveTo>
                  <a:lnTo>
                    <a:pt x="39" y="29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3" y="33"/>
                  </a:lnTo>
                  <a:lnTo>
                    <a:pt x="41" y="32"/>
                  </a:lnTo>
                  <a:lnTo>
                    <a:pt x="38" y="32"/>
                  </a:lnTo>
                  <a:lnTo>
                    <a:pt x="35" y="30"/>
                  </a:lnTo>
                  <a:lnTo>
                    <a:pt x="33" y="30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5" y="27"/>
                  </a:lnTo>
                  <a:close/>
                  <a:moveTo>
                    <a:pt x="823" y="25"/>
                  </a:moveTo>
                  <a:lnTo>
                    <a:pt x="825" y="27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6" y="27"/>
                  </a:lnTo>
                  <a:lnTo>
                    <a:pt x="826" y="27"/>
                  </a:lnTo>
                  <a:lnTo>
                    <a:pt x="828" y="27"/>
                  </a:lnTo>
                  <a:lnTo>
                    <a:pt x="826" y="30"/>
                  </a:lnTo>
                  <a:lnTo>
                    <a:pt x="826" y="30"/>
                  </a:lnTo>
                  <a:lnTo>
                    <a:pt x="826" y="32"/>
                  </a:lnTo>
                  <a:lnTo>
                    <a:pt x="828" y="30"/>
                  </a:lnTo>
                  <a:lnTo>
                    <a:pt x="828" y="30"/>
                  </a:lnTo>
                  <a:lnTo>
                    <a:pt x="829" y="30"/>
                  </a:lnTo>
                  <a:lnTo>
                    <a:pt x="831" y="30"/>
                  </a:lnTo>
                  <a:lnTo>
                    <a:pt x="831" y="30"/>
                  </a:lnTo>
                  <a:lnTo>
                    <a:pt x="831" y="32"/>
                  </a:lnTo>
                  <a:lnTo>
                    <a:pt x="829" y="33"/>
                  </a:lnTo>
                  <a:lnTo>
                    <a:pt x="828" y="35"/>
                  </a:lnTo>
                  <a:lnTo>
                    <a:pt x="826" y="36"/>
                  </a:lnTo>
                  <a:lnTo>
                    <a:pt x="825" y="38"/>
                  </a:lnTo>
                  <a:lnTo>
                    <a:pt x="823" y="40"/>
                  </a:lnTo>
                  <a:lnTo>
                    <a:pt x="823" y="40"/>
                  </a:lnTo>
                  <a:lnTo>
                    <a:pt x="823" y="41"/>
                  </a:lnTo>
                  <a:lnTo>
                    <a:pt x="826" y="43"/>
                  </a:lnTo>
                  <a:lnTo>
                    <a:pt x="826" y="43"/>
                  </a:lnTo>
                  <a:lnTo>
                    <a:pt x="826" y="44"/>
                  </a:lnTo>
                  <a:lnTo>
                    <a:pt x="825" y="44"/>
                  </a:lnTo>
                  <a:lnTo>
                    <a:pt x="823" y="44"/>
                  </a:lnTo>
                  <a:lnTo>
                    <a:pt x="823" y="46"/>
                  </a:lnTo>
                  <a:lnTo>
                    <a:pt x="825" y="47"/>
                  </a:lnTo>
                  <a:lnTo>
                    <a:pt x="825" y="49"/>
                  </a:lnTo>
                  <a:lnTo>
                    <a:pt x="823" y="49"/>
                  </a:lnTo>
                  <a:lnTo>
                    <a:pt x="823" y="51"/>
                  </a:lnTo>
                  <a:lnTo>
                    <a:pt x="822" y="52"/>
                  </a:lnTo>
                  <a:lnTo>
                    <a:pt x="820" y="52"/>
                  </a:lnTo>
                  <a:lnTo>
                    <a:pt x="820" y="52"/>
                  </a:lnTo>
                  <a:lnTo>
                    <a:pt x="818" y="54"/>
                  </a:lnTo>
                  <a:lnTo>
                    <a:pt x="818" y="55"/>
                  </a:lnTo>
                  <a:lnTo>
                    <a:pt x="818" y="55"/>
                  </a:lnTo>
                  <a:lnTo>
                    <a:pt x="818" y="57"/>
                  </a:lnTo>
                  <a:lnTo>
                    <a:pt x="817" y="57"/>
                  </a:lnTo>
                  <a:lnTo>
                    <a:pt x="817" y="57"/>
                  </a:lnTo>
                  <a:lnTo>
                    <a:pt x="815" y="58"/>
                  </a:lnTo>
                  <a:lnTo>
                    <a:pt x="812" y="60"/>
                  </a:lnTo>
                  <a:lnTo>
                    <a:pt x="811" y="60"/>
                  </a:lnTo>
                  <a:lnTo>
                    <a:pt x="811" y="62"/>
                  </a:lnTo>
                  <a:lnTo>
                    <a:pt x="811" y="62"/>
                  </a:lnTo>
                  <a:lnTo>
                    <a:pt x="809" y="62"/>
                  </a:lnTo>
                  <a:lnTo>
                    <a:pt x="809" y="60"/>
                  </a:lnTo>
                  <a:lnTo>
                    <a:pt x="807" y="62"/>
                  </a:lnTo>
                  <a:lnTo>
                    <a:pt x="807" y="62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2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806" y="58"/>
                  </a:lnTo>
                  <a:lnTo>
                    <a:pt x="806" y="58"/>
                  </a:lnTo>
                  <a:lnTo>
                    <a:pt x="806" y="57"/>
                  </a:lnTo>
                  <a:lnTo>
                    <a:pt x="807" y="58"/>
                  </a:lnTo>
                  <a:lnTo>
                    <a:pt x="807" y="57"/>
                  </a:lnTo>
                  <a:lnTo>
                    <a:pt x="807" y="54"/>
                  </a:lnTo>
                  <a:lnTo>
                    <a:pt x="809" y="52"/>
                  </a:lnTo>
                  <a:lnTo>
                    <a:pt x="809" y="52"/>
                  </a:lnTo>
                  <a:lnTo>
                    <a:pt x="809" y="55"/>
                  </a:lnTo>
                  <a:lnTo>
                    <a:pt x="809" y="58"/>
                  </a:lnTo>
                  <a:lnTo>
                    <a:pt x="811" y="58"/>
                  </a:lnTo>
                  <a:lnTo>
                    <a:pt x="812" y="55"/>
                  </a:lnTo>
                  <a:lnTo>
                    <a:pt x="812" y="55"/>
                  </a:lnTo>
                  <a:lnTo>
                    <a:pt x="814" y="55"/>
                  </a:lnTo>
                  <a:lnTo>
                    <a:pt x="814" y="54"/>
                  </a:lnTo>
                  <a:lnTo>
                    <a:pt x="814" y="54"/>
                  </a:lnTo>
                  <a:lnTo>
                    <a:pt x="815" y="54"/>
                  </a:lnTo>
                  <a:lnTo>
                    <a:pt x="815" y="52"/>
                  </a:lnTo>
                  <a:lnTo>
                    <a:pt x="817" y="51"/>
                  </a:lnTo>
                  <a:lnTo>
                    <a:pt x="817" y="49"/>
                  </a:lnTo>
                  <a:lnTo>
                    <a:pt x="815" y="47"/>
                  </a:lnTo>
                  <a:lnTo>
                    <a:pt x="815" y="47"/>
                  </a:lnTo>
                  <a:lnTo>
                    <a:pt x="814" y="47"/>
                  </a:lnTo>
                  <a:lnTo>
                    <a:pt x="814" y="46"/>
                  </a:lnTo>
                  <a:lnTo>
                    <a:pt x="814" y="44"/>
                  </a:lnTo>
                  <a:lnTo>
                    <a:pt x="814" y="44"/>
                  </a:lnTo>
                  <a:lnTo>
                    <a:pt x="812" y="43"/>
                  </a:lnTo>
                  <a:lnTo>
                    <a:pt x="812" y="43"/>
                  </a:lnTo>
                  <a:lnTo>
                    <a:pt x="811" y="43"/>
                  </a:lnTo>
                  <a:lnTo>
                    <a:pt x="811" y="41"/>
                  </a:lnTo>
                  <a:lnTo>
                    <a:pt x="812" y="40"/>
                  </a:lnTo>
                  <a:lnTo>
                    <a:pt x="812" y="38"/>
                  </a:lnTo>
                  <a:lnTo>
                    <a:pt x="814" y="36"/>
                  </a:lnTo>
                  <a:lnTo>
                    <a:pt x="815" y="36"/>
                  </a:lnTo>
                  <a:lnTo>
                    <a:pt x="814" y="36"/>
                  </a:lnTo>
                  <a:lnTo>
                    <a:pt x="814" y="35"/>
                  </a:lnTo>
                  <a:lnTo>
                    <a:pt x="815" y="35"/>
                  </a:lnTo>
                  <a:lnTo>
                    <a:pt x="817" y="33"/>
                  </a:lnTo>
                  <a:lnTo>
                    <a:pt x="818" y="32"/>
                  </a:lnTo>
                  <a:lnTo>
                    <a:pt x="822" y="30"/>
                  </a:lnTo>
                  <a:lnTo>
                    <a:pt x="822" y="29"/>
                  </a:lnTo>
                  <a:lnTo>
                    <a:pt x="822" y="27"/>
                  </a:lnTo>
                  <a:lnTo>
                    <a:pt x="823" y="25"/>
                  </a:lnTo>
                  <a:close/>
                  <a:moveTo>
                    <a:pt x="2674" y="19"/>
                  </a:moveTo>
                  <a:lnTo>
                    <a:pt x="2676" y="19"/>
                  </a:lnTo>
                  <a:lnTo>
                    <a:pt x="2676" y="21"/>
                  </a:lnTo>
                  <a:lnTo>
                    <a:pt x="2676" y="21"/>
                  </a:lnTo>
                  <a:lnTo>
                    <a:pt x="2676" y="22"/>
                  </a:lnTo>
                  <a:lnTo>
                    <a:pt x="2676" y="24"/>
                  </a:lnTo>
                  <a:lnTo>
                    <a:pt x="2676" y="25"/>
                  </a:lnTo>
                  <a:lnTo>
                    <a:pt x="2676" y="25"/>
                  </a:lnTo>
                  <a:lnTo>
                    <a:pt x="2674" y="24"/>
                  </a:lnTo>
                  <a:lnTo>
                    <a:pt x="2673" y="22"/>
                  </a:lnTo>
                  <a:lnTo>
                    <a:pt x="2674" y="21"/>
                  </a:lnTo>
                  <a:lnTo>
                    <a:pt x="2674" y="21"/>
                  </a:lnTo>
                  <a:lnTo>
                    <a:pt x="2674" y="19"/>
                  </a:lnTo>
                  <a:close/>
                  <a:moveTo>
                    <a:pt x="2752" y="17"/>
                  </a:moveTo>
                  <a:lnTo>
                    <a:pt x="2752" y="19"/>
                  </a:lnTo>
                  <a:lnTo>
                    <a:pt x="2753" y="19"/>
                  </a:lnTo>
                  <a:lnTo>
                    <a:pt x="2755" y="21"/>
                  </a:lnTo>
                  <a:lnTo>
                    <a:pt x="2755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2"/>
                  </a:lnTo>
                  <a:lnTo>
                    <a:pt x="2756" y="24"/>
                  </a:lnTo>
                  <a:lnTo>
                    <a:pt x="2756" y="24"/>
                  </a:lnTo>
                  <a:lnTo>
                    <a:pt x="2755" y="24"/>
                  </a:lnTo>
                  <a:lnTo>
                    <a:pt x="2753" y="24"/>
                  </a:lnTo>
                  <a:lnTo>
                    <a:pt x="2753" y="25"/>
                  </a:lnTo>
                  <a:lnTo>
                    <a:pt x="2748" y="24"/>
                  </a:lnTo>
                  <a:lnTo>
                    <a:pt x="2745" y="24"/>
                  </a:lnTo>
                  <a:lnTo>
                    <a:pt x="2745" y="24"/>
                  </a:lnTo>
                  <a:lnTo>
                    <a:pt x="2747" y="22"/>
                  </a:lnTo>
                  <a:lnTo>
                    <a:pt x="2747" y="21"/>
                  </a:lnTo>
                  <a:lnTo>
                    <a:pt x="2748" y="21"/>
                  </a:lnTo>
                  <a:lnTo>
                    <a:pt x="2750" y="21"/>
                  </a:lnTo>
                  <a:lnTo>
                    <a:pt x="2750" y="19"/>
                  </a:lnTo>
                  <a:lnTo>
                    <a:pt x="2752" y="17"/>
                  </a:lnTo>
                  <a:close/>
                  <a:moveTo>
                    <a:pt x="807" y="16"/>
                  </a:moveTo>
                  <a:lnTo>
                    <a:pt x="807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2" y="19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1" y="21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09" y="25"/>
                  </a:lnTo>
                  <a:lnTo>
                    <a:pt x="809" y="25"/>
                  </a:lnTo>
                  <a:lnTo>
                    <a:pt x="806" y="27"/>
                  </a:lnTo>
                  <a:lnTo>
                    <a:pt x="806" y="27"/>
                  </a:lnTo>
                  <a:lnTo>
                    <a:pt x="806" y="29"/>
                  </a:lnTo>
                  <a:lnTo>
                    <a:pt x="806" y="30"/>
                  </a:lnTo>
                  <a:lnTo>
                    <a:pt x="806" y="30"/>
                  </a:lnTo>
                  <a:lnTo>
                    <a:pt x="806" y="32"/>
                  </a:lnTo>
                  <a:lnTo>
                    <a:pt x="807" y="32"/>
                  </a:lnTo>
                  <a:lnTo>
                    <a:pt x="807" y="32"/>
                  </a:lnTo>
                  <a:lnTo>
                    <a:pt x="806" y="33"/>
                  </a:lnTo>
                  <a:lnTo>
                    <a:pt x="806" y="35"/>
                  </a:lnTo>
                  <a:lnTo>
                    <a:pt x="804" y="35"/>
                  </a:lnTo>
                  <a:lnTo>
                    <a:pt x="804" y="33"/>
                  </a:lnTo>
                  <a:lnTo>
                    <a:pt x="806" y="33"/>
                  </a:lnTo>
                  <a:lnTo>
                    <a:pt x="806" y="32"/>
                  </a:lnTo>
                  <a:lnTo>
                    <a:pt x="804" y="32"/>
                  </a:lnTo>
                  <a:lnTo>
                    <a:pt x="804" y="30"/>
                  </a:lnTo>
                  <a:lnTo>
                    <a:pt x="803" y="30"/>
                  </a:lnTo>
                  <a:lnTo>
                    <a:pt x="801" y="30"/>
                  </a:lnTo>
                  <a:lnTo>
                    <a:pt x="799" y="32"/>
                  </a:lnTo>
                  <a:lnTo>
                    <a:pt x="798" y="33"/>
                  </a:lnTo>
                  <a:lnTo>
                    <a:pt x="798" y="33"/>
                  </a:lnTo>
                  <a:lnTo>
                    <a:pt x="798" y="32"/>
                  </a:lnTo>
                  <a:lnTo>
                    <a:pt x="798" y="32"/>
                  </a:lnTo>
                  <a:lnTo>
                    <a:pt x="801" y="30"/>
                  </a:lnTo>
                  <a:lnTo>
                    <a:pt x="799" y="30"/>
                  </a:lnTo>
                  <a:lnTo>
                    <a:pt x="798" y="30"/>
                  </a:lnTo>
                  <a:lnTo>
                    <a:pt x="798" y="29"/>
                  </a:lnTo>
                  <a:lnTo>
                    <a:pt x="798" y="29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5"/>
                  </a:lnTo>
                  <a:lnTo>
                    <a:pt x="799" y="25"/>
                  </a:lnTo>
                  <a:lnTo>
                    <a:pt x="801" y="24"/>
                  </a:lnTo>
                  <a:lnTo>
                    <a:pt x="801" y="24"/>
                  </a:lnTo>
                  <a:lnTo>
                    <a:pt x="801" y="22"/>
                  </a:lnTo>
                  <a:lnTo>
                    <a:pt x="801" y="22"/>
                  </a:lnTo>
                  <a:lnTo>
                    <a:pt x="799" y="22"/>
                  </a:lnTo>
                  <a:lnTo>
                    <a:pt x="801" y="21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3" y="19"/>
                  </a:lnTo>
                  <a:lnTo>
                    <a:pt x="804" y="19"/>
                  </a:lnTo>
                  <a:lnTo>
                    <a:pt x="806" y="17"/>
                  </a:lnTo>
                  <a:lnTo>
                    <a:pt x="806" y="17"/>
                  </a:lnTo>
                  <a:lnTo>
                    <a:pt x="807" y="17"/>
                  </a:lnTo>
                  <a:lnTo>
                    <a:pt x="807" y="16"/>
                  </a:lnTo>
                  <a:lnTo>
                    <a:pt x="807" y="16"/>
                  </a:lnTo>
                  <a:close/>
                  <a:moveTo>
                    <a:pt x="799" y="13"/>
                  </a:moveTo>
                  <a:lnTo>
                    <a:pt x="801" y="14"/>
                  </a:lnTo>
                  <a:lnTo>
                    <a:pt x="801" y="14"/>
                  </a:lnTo>
                  <a:lnTo>
                    <a:pt x="801" y="16"/>
                  </a:lnTo>
                  <a:lnTo>
                    <a:pt x="799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4"/>
                  </a:lnTo>
                  <a:lnTo>
                    <a:pt x="798" y="13"/>
                  </a:lnTo>
                  <a:lnTo>
                    <a:pt x="799" y="13"/>
                  </a:lnTo>
                  <a:close/>
                  <a:moveTo>
                    <a:pt x="41" y="13"/>
                  </a:moveTo>
                  <a:lnTo>
                    <a:pt x="43" y="13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9" y="17"/>
                  </a:lnTo>
                  <a:lnTo>
                    <a:pt x="47" y="16"/>
                  </a:lnTo>
                  <a:lnTo>
                    <a:pt x="46" y="16"/>
                  </a:lnTo>
                  <a:lnTo>
                    <a:pt x="43" y="16"/>
                  </a:lnTo>
                  <a:lnTo>
                    <a:pt x="41" y="16"/>
                  </a:lnTo>
                  <a:lnTo>
                    <a:pt x="39" y="14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close/>
                  <a:moveTo>
                    <a:pt x="678" y="11"/>
                  </a:moveTo>
                  <a:lnTo>
                    <a:pt x="680" y="11"/>
                  </a:lnTo>
                  <a:lnTo>
                    <a:pt x="680" y="11"/>
                  </a:lnTo>
                  <a:lnTo>
                    <a:pt x="678" y="11"/>
                  </a:lnTo>
                  <a:lnTo>
                    <a:pt x="678" y="13"/>
                  </a:lnTo>
                  <a:lnTo>
                    <a:pt x="680" y="13"/>
                  </a:lnTo>
                  <a:lnTo>
                    <a:pt x="681" y="13"/>
                  </a:lnTo>
                  <a:lnTo>
                    <a:pt x="681" y="13"/>
                  </a:lnTo>
                  <a:lnTo>
                    <a:pt x="683" y="13"/>
                  </a:lnTo>
                  <a:lnTo>
                    <a:pt x="683" y="14"/>
                  </a:lnTo>
                  <a:lnTo>
                    <a:pt x="683" y="14"/>
                  </a:lnTo>
                  <a:lnTo>
                    <a:pt x="684" y="14"/>
                  </a:lnTo>
                  <a:lnTo>
                    <a:pt x="683" y="16"/>
                  </a:lnTo>
                  <a:lnTo>
                    <a:pt x="683" y="17"/>
                  </a:lnTo>
                  <a:lnTo>
                    <a:pt x="683" y="17"/>
                  </a:lnTo>
                  <a:lnTo>
                    <a:pt x="683" y="19"/>
                  </a:lnTo>
                  <a:lnTo>
                    <a:pt x="681" y="19"/>
                  </a:lnTo>
                  <a:lnTo>
                    <a:pt x="683" y="19"/>
                  </a:lnTo>
                  <a:lnTo>
                    <a:pt x="683" y="21"/>
                  </a:lnTo>
                  <a:lnTo>
                    <a:pt x="683" y="22"/>
                  </a:lnTo>
                  <a:lnTo>
                    <a:pt x="681" y="22"/>
                  </a:lnTo>
                  <a:lnTo>
                    <a:pt x="678" y="21"/>
                  </a:lnTo>
                  <a:lnTo>
                    <a:pt x="676" y="19"/>
                  </a:lnTo>
                  <a:lnTo>
                    <a:pt x="676" y="19"/>
                  </a:lnTo>
                  <a:lnTo>
                    <a:pt x="676" y="17"/>
                  </a:lnTo>
                  <a:lnTo>
                    <a:pt x="676" y="16"/>
                  </a:lnTo>
                  <a:lnTo>
                    <a:pt x="676" y="16"/>
                  </a:lnTo>
                  <a:lnTo>
                    <a:pt x="675" y="16"/>
                  </a:lnTo>
                  <a:lnTo>
                    <a:pt x="673" y="16"/>
                  </a:lnTo>
                  <a:lnTo>
                    <a:pt x="673" y="14"/>
                  </a:lnTo>
                  <a:lnTo>
                    <a:pt x="673" y="14"/>
                  </a:lnTo>
                  <a:lnTo>
                    <a:pt x="675" y="11"/>
                  </a:lnTo>
                  <a:lnTo>
                    <a:pt x="678" y="11"/>
                  </a:lnTo>
                  <a:close/>
                  <a:moveTo>
                    <a:pt x="2515" y="10"/>
                  </a:moveTo>
                  <a:lnTo>
                    <a:pt x="2515" y="10"/>
                  </a:lnTo>
                  <a:lnTo>
                    <a:pt x="2515" y="11"/>
                  </a:lnTo>
                  <a:lnTo>
                    <a:pt x="2515" y="11"/>
                  </a:lnTo>
                  <a:lnTo>
                    <a:pt x="2515" y="13"/>
                  </a:lnTo>
                  <a:lnTo>
                    <a:pt x="2515" y="13"/>
                  </a:lnTo>
                  <a:lnTo>
                    <a:pt x="2514" y="14"/>
                  </a:lnTo>
                  <a:lnTo>
                    <a:pt x="2514" y="16"/>
                  </a:lnTo>
                  <a:lnTo>
                    <a:pt x="2515" y="16"/>
                  </a:lnTo>
                  <a:lnTo>
                    <a:pt x="2515" y="17"/>
                  </a:lnTo>
                  <a:lnTo>
                    <a:pt x="2514" y="19"/>
                  </a:lnTo>
                  <a:lnTo>
                    <a:pt x="2510" y="19"/>
                  </a:lnTo>
                  <a:lnTo>
                    <a:pt x="2510" y="22"/>
                  </a:lnTo>
                  <a:lnTo>
                    <a:pt x="2509" y="24"/>
                  </a:lnTo>
                  <a:lnTo>
                    <a:pt x="2509" y="25"/>
                  </a:lnTo>
                  <a:lnTo>
                    <a:pt x="2509" y="27"/>
                  </a:lnTo>
                  <a:lnTo>
                    <a:pt x="2506" y="30"/>
                  </a:lnTo>
                  <a:lnTo>
                    <a:pt x="2504" y="32"/>
                  </a:lnTo>
                  <a:lnTo>
                    <a:pt x="2504" y="32"/>
                  </a:lnTo>
                  <a:lnTo>
                    <a:pt x="2502" y="30"/>
                  </a:lnTo>
                  <a:lnTo>
                    <a:pt x="2504" y="25"/>
                  </a:lnTo>
                  <a:lnTo>
                    <a:pt x="2507" y="19"/>
                  </a:lnTo>
                  <a:lnTo>
                    <a:pt x="2509" y="16"/>
                  </a:lnTo>
                  <a:lnTo>
                    <a:pt x="2510" y="14"/>
                  </a:lnTo>
                  <a:lnTo>
                    <a:pt x="2512" y="13"/>
                  </a:lnTo>
                  <a:lnTo>
                    <a:pt x="2514" y="11"/>
                  </a:lnTo>
                  <a:lnTo>
                    <a:pt x="2515" y="10"/>
                  </a:lnTo>
                  <a:close/>
                  <a:moveTo>
                    <a:pt x="2696" y="6"/>
                  </a:moveTo>
                  <a:lnTo>
                    <a:pt x="2700" y="8"/>
                  </a:lnTo>
                  <a:lnTo>
                    <a:pt x="2700" y="8"/>
                  </a:lnTo>
                  <a:lnTo>
                    <a:pt x="2701" y="16"/>
                  </a:lnTo>
                  <a:lnTo>
                    <a:pt x="2701" y="17"/>
                  </a:lnTo>
                  <a:lnTo>
                    <a:pt x="2701" y="19"/>
                  </a:lnTo>
                  <a:lnTo>
                    <a:pt x="2700" y="19"/>
                  </a:lnTo>
                  <a:lnTo>
                    <a:pt x="2698" y="22"/>
                  </a:lnTo>
                  <a:lnTo>
                    <a:pt x="2696" y="22"/>
                  </a:lnTo>
                  <a:lnTo>
                    <a:pt x="2698" y="24"/>
                  </a:lnTo>
                  <a:lnTo>
                    <a:pt x="2698" y="24"/>
                  </a:lnTo>
                  <a:lnTo>
                    <a:pt x="2700" y="25"/>
                  </a:lnTo>
                  <a:lnTo>
                    <a:pt x="2701" y="24"/>
                  </a:lnTo>
                  <a:lnTo>
                    <a:pt x="2703" y="25"/>
                  </a:lnTo>
                  <a:lnTo>
                    <a:pt x="2704" y="27"/>
                  </a:lnTo>
                  <a:lnTo>
                    <a:pt x="2706" y="29"/>
                  </a:lnTo>
                  <a:lnTo>
                    <a:pt x="2706" y="30"/>
                  </a:lnTo>
                  <a:lnTo>
                    <a:pt x="2704" y="32"/>
                  </a:lnTo>
                  <a:lnTo>
                    <a:pt x="2703" y="30"/>
                  </a:lnTo>
                  <a:lnTo>
                    <a:pt x="2703" y="30"/>
                  </a:lnTo>
                  <a:lnTo>
                    <a:pt x="2701" y="30"/>
                  </a:lnTo>
                  <a:lnTo>
                    <a:pt x="2701" y="30"/>
                  </a:lnTo>
                  <a:lnTo>
                    <a:pt x="2701" y="29"/>
                  </a:lnTo>
                  <a:lnTo>
                    <a:pt x="2700" y="27"/>
                  </a:lnTo>
                  <a:lnTo>
                    <a:pt x="2698" y="29"/>
                  </a:lnTo>
                  <a:lnTo>
                    <a:pt x="2696" y="24"/>
                  </a:lnTo>
                  <a:lnTo>
                    <a:pt x="2696" y="24"/>
                  </a:lnTo>
                  <a:lnTo>
                    <a:pt x="2695" y="22"/>
                  </a:lnTo>
                  <a:lnTo>
                    <a:pt x="2693" y="19"/>
                  </a:lnTo>
                  <a:lnTo>
                    <a:pt x="2692" y="19"/>
                  </a:lnTo>
                  <a:lnTo>
                    <a:pt x="2692" y="14"/>
                  </a:lnTo>
                  <a:lnTo>
                    <a:pt x="2689" y="11"/>
                  </a:lnTo>
                  <a:lnTo>
                    <a:pt x="2689" y="10"/>
                  </a:lnTo>
                  <a:lnTo>
                    <a:pt x="2690" y="8"/>
                  </a:lnTo>
                  <a:lnTo>
                    <a:pt x="2693" y="6"/>
                  </a:lnTo>
                  <a:lnTo>
                    <a:pt x="2696" y="6"/>
                  </a:lnTo>
                  <a:close/>
                  <a:moveTo>
                    <a:pt x="2849" y="2"/>
                  </a:moveTo>
                  <a:lnTo>
                    <a:pt x="2851" y="3"/>
                  </a:lnTo>
                  <a:lnTo>
                    <a:pt x="2853" y="3"/>
                  </a:lnTo>
                  <a:lnTo>
                    <a:pt x="2854" y="3"/>
                  </a:lnTo>
                  <a:lnTo>
                    <a:pt x="2854" y="3"/>
                  </a:lnTo>
                  <a:lnTo>
                    <a:pt x="2853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6"/>
                  </a:lnTo>
                  <a:lnTo>
                    <a:pt x="2849" y="6"/>
                  </a:lnTo>
                  <a:lnTo>
                    <a:pt x="2849" y="8"/>
                  </a:lnTo>
                  <a:lnTo>
                    <a:pt x="2854" y="13"/>
                  </a:lnTo>
                  <a:lnTo>
                    <a:pt x="2857" y="14"/>
                  </a:lnTo>
                  <a:lnTo>
                    <a:pt x="2859" y="16"/>
                  </a:lnTo>
                  <a:lnTo>
                    <a:pt x="2862" y="17"/>
                  </a:lnTo>
                  <a:lnTo>
                    <a:pt x="2862" y="17"/>
                  </a:lnTo>
                  <a:lnTo>
                    <a:pt x="2862" y="19"/>
                  </a:lnTo>
                  <a:lnTo>
                    <a:pt x="2862" y="21"/>
                  </a:lnTo>
                  <a:lnTo>
                    <a:pt x="2862" y="21"/>
                  </a:lnTo>
                  <a:lnTo>
                    <a:pt x="2860" y="21"/>
                  </a:lnTo>
                  <a:lnTo>
                    <a:pt x="2860" y="22"/>
                  </a:lnTo>
                  <a:lnTo>
                    <a:pt x="2860" y="22"/>
                  </a:lnTo>
                  <a:lnTo>
                    <a:pt x="2860" y="25"/>
                  </a:lnTo>
                  <a:lnTo>
                    <a:pt x="2860" y="25"/>
                  </a:lnTo>
                  <a:lnTo>
                    <a:pt x="2859" y="25"/>
                  </a:lnTo>
                  <a:lnTo>
                    <a:pt x="2859" y="24"/>
                  </a:lnTo>
                  <a:lnTo>
                    <a:pt x="2857" y="24"/>
                  </a:lnTo>
                  <a:lnTo>
                    <a:pt x="2857" y="24"/>
                  </a:lnTo>
                  <a:lnTo>
                    <a:pt x="2859" y="25"/>
                  </a:lnTo>
                  <a:lnTo>
                    <a:pt x="2859" y="25"/>
                  </a:lnTo>
                  <a:lnTo>
                    <a:pt x="2857" y="25"/>
                  </a:lnTo>
                  <a:lnTo>
                    <a:pt x="2857" y="25"/>
                  </a:lnTo>
                  <a:lnTo>
                    <a:pt x="2854" y="25"/>
                  </a:lnTo>
                  <a:lnTo>
                    <a:pt x="2853" y="25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1" y="25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51" y="22"/>
                  </a:lnTo>
                  <a:lnTo>
                    <a:pt x="2848" y="22"/>
                  </a:lnTo>
                  <a:lnTo>
                    <a:pt x="2846" y="22"/>
                  </a:lnTo>
                  <a:lnTo>
                    <a:pt x="2841" y="17"/>
                  </a:lnTo>
                  <a:lnTo>
                    <a:pt x="2840" y="16"/>
                  </a:lnTo>
                  <a:lnTo>
                    <a:pt x="2838" y="14"/>
                  </a:lnTo>
                  <a:lnTo>
                    <a:pt x="2835" y="13"/>
                  </a:lnTo>
                  <a:lnTo>
                    <a:pt x="2835" y="13"/>
                  </a:lnTo>
                  <a:lnTo>
                    <a:pt x="2837" y="13"/>
                  </a:lnTo>
                  <a:lnTo>
                    <a:pt x="2835" y="10"/>
                  </a:lnTo>
                  <a:lnTo>
                    <a:pt x="2838" y="13"/>
                  </a:lnTo>
                  <a:lnTo>
                    <a:pt x="2838" y="13"/>
                  </a:lnTo>
                  <a:lnTo>
                    <a:pt x="2840" y="13"/>
                  </a:lnTo>
                  <a:lnTo>
                    <a:pt x="2840" y="13"/>
                  </a:lnTo>
                  <a:lnTo>
                    <a:pt x="2840" y="14"/>
                  </a:lnTo>
                  <a:lnTo>
                    <a:pt x="2840" y="14"/>
                  </a:lnTo>
                  <a:lnTo>
                    <a:pt x="2841" y="16"/>
                  </a:lnTo>
                  <a:lnTo>
                    <a:pt x="2841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4"/>
                  </a:lnTo>
                  <a:lnTo>
                    <a:pt x="2843" y="14"/>
                  </a:lnTo>
                  <a:lnTo>
                    <a:pt x="2845" y="14"/>
                  </a:lnTo>
                  <a:lnTo>
                    <a:pt x="2845" y="14"/>
                  </a:lnTo>
                  <a:lnTo>
                    <a:pt x="2848" y="16"/>
                  </a:lnTo>
                  <a:lnTo>
                    <a:pt x="2849" y="16"/>
                  </a:lnTo>
                  <a:lnTo>
                    <a:pt x="2849" y="16"/>
                  </a:lnTo>
                  <a:lnTo>
                    <a:pt x="2849" y="14"/>
                  </a:lnTo>
                  <a:lnTo>
                    <a:pt x="2849" y="14"/>
                  </a:lnTo>
                  <a:lnTo>
                    <a:pt x="2848" y="14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0"/>
                  </a:lnTo>
                  <a:lnTo>
                    <a:pt x="2846" y="10"/>
                  </a:lnTo>
                  <a:lnTo>
                    <a:pt x="2846" y="10"/>
                  </a:lnTo>
                  <a:lnTo>
                    <a:pt x="2846" y="8"/>
                  </a:lnTo>
                  <a:lnTo>
                    <a:pt x="2845" y="8"/>
                  </a:lnTo>
                  <a:lnTo>
                    <a:pt x="2845" y="8"/>
                  </a:lnTo>
                  <a:lnTo>
                    <a:pt x="2843" y="8"/>
                  </a:lnTo>
                  <a:lnTo>
                    <a:pt x="2841" y="10"/>
                  </a:lnTo>
                  <a:lnTo>
                    <a:pt x="2841" y="10"/>
                  </a:lnTo>
                  <a:lnTo>
                    <a:pt x="2840" y="10"/>
                  </a:lnTo>
                  <a:lnTo>
                    <a:pt x="2840" y="10"/>
                  </a:lnTo>
                  <a:lnTo>
                    <a:pt x="2840" y="8"/>
                  </a:lnTo>
                  <a:lnTo>
                    <a:pt x="2841" y="8"/>
                  </a:lnTo>
                  <a:lnTo>
                    <a:pt x="2843" y="6"/>
                  </a:lnTo>
                  <a:lnTo>
                    <a:pt x="2843" y="6"/>
                  </a:lnTo>
                  <a:lnTo>
                    <a:pt x="2843" y="5"/>
                  </a:lnTo>
                  <a:lnTo>
                    <a:pt x="2843" y="5"/>
                  </a:lnTo>
                  <a:lnTo>
                    <a:pt x="2843" y="3"/>
                  </a:lnTo>
                  <a:lnTo>
                    <a:pt x="2843" y="3"/>
                  </a:lnTo>
                  <a:lnTo>
                    <a:pt x="2846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5"/>
                  </a:lnTo>
                  <a:lnTo>
                    <a:pt x="2849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3"/>
                  </a:lnTo>
                  <a:lnTo>
                    <a:pt x="2849" y="3"/>
                  </a:lnTo>
                  <a:lnTo>
                    <a:pt x="2849" y="2"/>
                  </a:lnTo>
                  <a:close/>
                  <a:moveTo>
                    <a:pt x="777" y="0"/>
                  </a:moveTo>
                  <a:lnTo>
                    <a:pt x="779" y="0"/>
                  </a:lnTo>
                  <a:lnTo>
                    <a:pt x="781" y="2"/>
                  </a:lnTo>
                  <a:lnTo>
                    <a:pt x="782" y="2"/>
                  </a:lnTo>
                  <a:lnTo>
                    <a:pt x="781" y="3"/>
                  </a:lnTo>
                  <a:lnTo>
                    <a:pt x="781" y="3"/>
                  </a:lnTo>
                  <a:lnTo>
                    <a:pt x="777" y="3"/>
                  </a:lnTo>
                  <a:lnTo>
                    <a:pt x="776" y="3"/>
                  </a:lnTo>
                  <a:lnTo>
                    <a:pt x="776" y="5"/>
                  </a:lnTo>
                  <a:lnTo>
                    <a:pt x="773" y="5"/>
                  </a:lnTo>
                  <a:lnTo>
                    <a:pt x="771" y="6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68" y="8"/>
                  </a:lnTo>
                  <a:lnTo>
                    <a:pt x="768" y="8"/>
                  </a:lnTo>
                  <a:lnTo>
                    <a:pt x="770" y="6"/>
                  </a:lnTo>
                  <a:lnTo>
                    <a:pt x="773" y="3"/>
                  </a:lnTo>
                  <a:lnTo>
                    <a:pt x="777" y="0"/>
                  </a:lnTo>
                  <a:close/>
                  <a:moveTo>
                    <a:pt x="2525" y="0"/>
                  </a:moveTo>
                  <a:lnTo>
                    <a:pt x="2526" y="0"/>
                  </a:lnTo>
                  <a:lnTo>
                    <a:pt x="2528" y="0"/>
                  </a:lnTo>
                  <a:lnTo>
                    <a:pt x="2528" y="0"/>
                  </a:lnTo>
                  <a:lnTo>
                    <a:pt x="2529" y="0"/>
                  </a:lnTo>
                  <a:lnTo>
                    <a:pt x="2532" y="0"/>
                  </a:lnTo>
                  <a:lnTo>
                    <a:pt x="2534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4" y="2"/>
                  </a:lnTo>
                  <a:lnTo>
                    <a:pt x="2532" y="2"/>
                  </a:lnTo>
                  <a:lnTo>
                    <a:pt x="2529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6" y="3"/>
                  </a:lnTo>
                  <a:lnTo>
                    <a:pt x="2525" y="3"/>
                  </a:lnTo>
                  <a:lnTo>
                    <a:pt x="2525" y="3"/>
                  </a:lnTo>
                  <a:lnTo>
                    <a:pt x="2525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0" y="2"/>
                  </a:lnTo>
                  <a:lnTo>
                    <a:pt x="2521" y="0"/>
                  </a:lnTo>
                  <a:lnTo>
                    <a:pt x="2523" y="0"/>
                  </a:lnTo>
                  <a:lnTo>
                    <a:pt x="2525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9" name="Freeform 356">
              <a:extLst>
                <a:ext uri="{FF2B5EF4-FFF2-40B4-BE49-F238E27FC236}">
                  <a16:creationId xmlns:a16="http://schemas.microsoft.com/office/drawing/2014/main" id="{F78ED867-7F9B-0236-B54A-8CE02892E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441" y="2365342"/>
              <a:ext cx="5746305" cy="196872"/>
            </a:xfrm>
            <a:custGeom>
              <a:avLst/>
              <a:gdLst>
                <a:gd name="T0" fmla="*/ 2575 w 2948"/>
                <a:gd name="T1" fmla="*/ 85 h 101"/>
                <a:gd name="T2" fmla="*/ 2558 w 2948"/>
                <a:gd name="T3" fmla="*/ 96 h 101"/>
                <a:gd name="T4" fmla="*/ 2552 w 2948"/>
                <a:gd name="T5" fmla="*/ 90 h 101"/>
                <a:gd name="T6" fmla="*/ 2561 w 2948"/>
                <a:gd name="T7" fmla="*/ 82 h 101"/>
                <a:gd name="T8" fmla="*/ 817 w 2948"/>
                <a:gd name="T9" fmla="*/ 79 h 101"/>
                <a:gd name="T10" fmla="*/ 775 w 2948"/>
                <a:gd name="T11" fmla="*/ 93 h 101"/>
                <a:gd name="T12" fmla="*/ 776 w 2948"/>
                <a:gd name="T13" fmla="*/ 83 h 101"/>
                <a:gd name="T14" fmla="*/ 2612 w 2948"/>
                <a:gd name="T15" fmla="*/ 74 h 101"/>
                <a:gd name="T16" fmla="*/ 141 w 2948"/>
                <a:gd name="T17" fmla="*/ 71 h 101"/>
                <a:gd name="T18" fmla="*/ 2946 w 2948"/>
                <a:gd name="T19" fmla="*/ 74 h 101"/>
                <a:gd name="T20" fmla="*/ 841 w 2948"/>
                <a:gd name="T21" fmla="*/ 61 h 101"/>
                <a:gd name="T22" fmla="*/ 836 w 2948"/>
                <a:gd name="T23" fmla="*/ 64 h 101"/>
                <a:gd name="T24" fmla="*/ 188 w 2948"/>
                <a:gd name="T25" fmla="*/ 61 h 101"/>
                <a:gd name="T26" fmla="*/ 696 w 2948"/>
                <a:gd name="T27" fmla="*/ 61 h 101"/>
                <a:gd name="T28" fmla="*/ 4 w 2948"/>
                <a:gd name="T29" fmla="*/ 61 h 101"/>
                <a:gd name="T30" fmla="*/ 461 w 2948"/>
                <a:gd name="T31" fmla="*/ 71 h 101"/>
                <a:gd name="T32" fmla="*/ 888 w 2948"/>
                <a:gd name="T33" fmla="*/ 58 h 101"/>
                <a:gd name="T34" fmla="*/ 2938 w 2948"/>
                <a:gd name="T35" fmla="*/ 50 h 101"/>
                <a:gd name="T36" fmla="*/ 27 w 2948"/>
                <a:gd name="T37" fmla="*/ 47 h 101"/>
                <a:gd name="T38" fmla="*/ 866 w 2948"/>
                <a:gd name="T39" fmla="*/ 52 h 101"/>
                <a:gd name="T40" fmla="*/ 861 w 2948"/>
                <a:gd name="T41" fmla="*/ 44 h 101"/>
                <a:gd name="T42" fmla="*/ 4 w 2948"/>
                <a:gd name="T43" fmla="*/ 42 h 101"/>
                <a:gd name="T44" fmla="*/ 2708 w 2948"/>
                <a:gd name="T45" fmla="*/ 34 h 101"/>
                <a:gd name="T46" fmla="*/ 2930 w 2948"/>
                <a:gd name="T47" fmla="*/ 34 h 101"/>
                <a:gd name="T48" fmla="*/ 2 w 2948"/>
                <a:gd name="T49" fmla="*/ 30 h 101"/>
                <a:gd name="T50" fmla="*/ 2728 w 2948"/>
                <a:gd name="T51" fmla="*/ 30 h 101"/>
                <a:gd name="T52" fmla="*/ 2724 w 2948"/>
                <a:gd name="T53" fmla="*/ 42 h 101"/>
                <a:gd name="T54" fmla="*/ 2728 w 2948"/>
                <a:gd name="T55" fmla="*/ 28 h 101"/>
                <a:gd name="T56" fmla="*/ 2823 w 2948"/>
                <a:gd name="T57" fmla="*/ 30 h 101"/>
                <a:gd name="T58" fmla="*/ 2848 w 2948"/>
                <a:gd name="T59" fmla="*/ 50 h 101"/>
                <a:gd name="T60" fmla="*/ 2828 w 2948"/>
                <a:gd name="T61" fmla="*/ 66 h 101"/>
                <a:gd name="T62" fmla="*/ 2812 w 2948"/>
                <a:gd name="T63" fmla="*/ 50 h 101"/>
                <a:gd name="T64" fmla="*/ 2809 w 2948"/>
                <a:gd name="T65" fmla="*/ 34 h 101"/>
                <a:gd name="T66" fmla="*/ 2755 w 2948"/>
                <a:gd name="T67" fmla="*/ 30 h 101"/>
                <a:gd name="T68" fmla="*/ 2751 w 2948"/>
                <a:gd name="T69" fmla="*/ 25 h 101"/>
                <a:gd name="T70" fmla="*/ 2758 w 2948"/>
                <a:gd name="T71" fmla="*/ 30 h 101"/>
                <a:gd name="T72" fmla="*/ 2760 w 2948"/>
                <a:gd name="T73" fmla="*/ 23 h 101"/>
                <a:gd name="T74" fmla="*/ 2818 w 2948"/>
                <a:gd name="T75" fmla="*/ 20 h 101"/>
                <a:gd name="T76" fmla="*/ 740 w 2948"/>
                <a:gd name="T77" fmla="*/ 25 h 101"/>
                <a:gd name="T78" fmla="*/ 2725 w 2948"/>
                <a:gd name="T79" fmla="*/ 22 h 101"/>
                <a:gd name="T80" fmla="*/ 2714 w 2948"/>
                <a:gd name="T81" fmla="*/ 36 h 101"/>
                <a:gd name="T82" fmla="*/ 2716 w 2948"/>
                <a:gd name="T83" fmla="*/ 25 h 101"/>
                <a:gd name="T84" fmla="*/ 2719 w 2948"/>
                <a:gd name="T85" fmla="*/ 17 h 101"/>
                <a:gd name="T86" fmla="*/ 2727 w 2948"/>
                <a:gd name="T87" fmla="*/ 19 h 101"/>
                <a:gd name="T88" fmla="*/ 2905 w 2948"/>
                <a:gd name="T89" fmla="*/ 17 h 101"/>
                <a:gd name="T90" fmla="*/ 8 w 2948"/>
                <a:gd name="T91" fmla="*/ 6 h 101"/>
                <a:gd name="T92" fmla="*/ 2877 w 2948"/>
                <a:gd name="T93" fmla="*/ 3 h 101"/>
                <a:gd name="T94" fmla="*/ 2894 w 2948"/>
                <a:gd name="T95" fmla="*/ 30 h 101"/>
                <a:gd name="T96" fmla="*/ 2891 w 2948"/>
                <a:gd name="T97" fmla="*/ 46 h 101"/>
                <a:gd name="T98" fmla="*/ 2875 w 2948"/>
                <a:gd name="T99" fmla="*/ 39 h 101"/>
                <a:gd name="T100" fmla="*/ 2875 w 2948"/>
                <a:gd name="T101" fmla="*/ 30 h 101"/>
                <a:gd name="T102" fmla="*/ 2862 w 2948"/>
                <a:gd name="T103" fmla="*/ 12 h 101"/>
                <a:gd name="T104" fmla="*/ 2872 w 2948"/>
                <a:gd name="T105" fmla="*/ 11 h 101"/>
                <a:gd name="T106" fmla="*/ 2885 w 2948"/>
                <a:gd name="T107" fmla="*/ 17 h 101"/>
                <a:gd name="T108" fmla="*/ 787 w 2948"/>
                <a:gd name="T109" fmla="*/ 1 h 101"/>
                <a:gd name="T110" fmla="*/ 776 w 2948"/>
                <a:gd name="T111" fmla="*/ 6 h 101"/>
                <a:gd name="T112" fmla="*/ 759 w 2948"/>
                <a:gd name="T113" fmla="*/ 23 h 101"/>
                <a:gd name="T114" fmla="*/ 721 w 2948"/>
                <a:gd name="T115" fmla="*/ 44 h 101"/>
                <a:gd name="T116" fmla="*/ 683 w 2948"/>
                <a:gd name="T117" fmla="*/ 38 h 101"/>
                <a:gd name="T118" fmla="*/ 701 w 2948"/>
                <a:gd name="T119" fmla="*/ 27 h 101"/>
                <a:gd name="T120" fmla="*/ 705 w 2948"/>
                <a:gd name="T121" fmla="*/ 12 h 101"/>
                <a:gd name="T122" fmla="*/ 721 w 2948"/>
                <a:gd name="T123" fmla="*/ 12 h 101"/>
                <a:gd name="T124" fmla="*/ 765 w 2948"/>
                <a:gd name="T125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48" h="101">
                  <a:moveTo>
                    <a:pt x="2569" y="79"/>
                  </a:moveTo>
                  <a:lnTo>
                    <a:pt x="2569" y="79"/>
                  </a:lnTo>
                  <a:lnTo>
                    <a:pt x="2571" y="79"/>
                  </a:lnTo>
                  <a:lnTo>
                    <a:pt x="2571" y="79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2"/>
                  </a:lnTo>
                  <a:lnTo>
                    <a:pt x="2575" y="82"/>
                  </a:lnTo>
                  <a:lnTo>
                    <a:pt x="2574" y="83"/>
                  </a:lnTo>
                  <a:lnTo>
                    <a:pt x="2574" y="83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8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3"/>
                  </a:lnTo>
                  <a:lnTo>
                    <a:pt x="2571" y="93"/>
                  </a:lnTo>
                  <a:lnTo>
                    <a:pt x="2571" y="93"/>
                  </a:lnTo>
                  <a:lnTo>
                    <a:pt x="2569" y="94"/>
                  </a:lnTo>
                  <a:lnTo>
                    <a:pt x="2568" y="94"/>
                  </a:lnTo>
                  <a:lnTo>
                    <a:pt x="2566" y="94"/>
                  </a:lnTo>
                  <a:lnTo>
                    <a:pt x="2564" y="94"/>
                  </a:lnTo>
                  <a:lnTo>
                    <a:pt x="2564" y="96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1" y="97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0" y="96"/>
                  </a:lnTo>
                  <a:lnTo>
                    <a:pt x="2560" y="96"/>
                  </a:lnTo>
                  <a:lnTo>
                    <a:pt x="2558" y="96"/>
                  </a:lnTo>
                  <a:lnTo>
                    <a:pt x="2558" y="97"/>
                  </a:lnTo>
                  <a:lnTo>
                    <a:pt x="2557" y="97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2" y="99"/>
                  </a:lnTo>
                  <a:lnTo>
                    <a:pt x="2550" y="101"/>
                  </a:lnTo>
                  <a:lnTo>
                    <a:pt x="2550" y="101"/>
                  </a:lnTo>
                  <a:lnTo>
                    <a:pt x="2550" y="99"/>
                  </a:lnTo>
                  <a:lnTo>
                    <a:pt x="2550" y="99"/>
                  </a:lnTo>
                  <a:lnTo>
                    <a:pt x="2552" y="97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2" y="93"/>
                  </a:lnTo>
                  <a:lnTo>
                    <a:pt x="2552" y="93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0"/>
                  </a:lnTo>
                  <a:lnTo>
                    <a:pt x="2552" y="90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90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5" y="88"/>
                  </a:lnTo>
                  <a:lnTo>
                    <a:pt x="2555" y="86"/>
                  </a:lnTo>
                  <a:lnTo>
                    <a:pt x="2555" y="86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8" y="85"/>
                  </a:lnTo>
                  <a:lnTo>
                    <a:pt x="2558" y="86"/>
                  </a:lnTo>
                  <a:lnTo>
                    <a:pt x="2560" y="86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90"/>
                  </a:lnTo>
                  <a:lnTo>
                    <a:pt x="2563" y="90"/>
                  </a:lnTo>
                  <a:lnTo>
                    <a:pt x="2563" y="90"/>
                  </a:lnTo>
                  <a:lnTo>
                    <a:pt x="2563" y="88"/>
                  </a:lnTo>
                  <a:lnTo>
                    <a:pt x="2563" y="86"/>
                  </a:lnTo>
                  <a:lnTo>
                    <a:pt x="2563" y="85"/>
                  </a:lnTo>
                  <a:lnTo>
                    <a:pt x="2561" y="83"/>
                  </a:lnTo>
                  <a:lnTo>
                    <a:pt x="2561" y="82"/>
                  </a:lnTo>
                  <a:lnTo>
                    <a:pt x="2561" y="82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6" y="79"/>
                  </a:lnTo>
                  <a:lnTo>
                    <a:pt x="2568" y="79"/>
                  </a:lnTo>
                  <a:lnTo>
                    <a:pt x="2569" y="79"/>
                  </a:lnTo>
                  <a:close/>
                  <a:moveTo>
                    <a:pt x="792" y="74"/>
                  </a:moveTo>
                  <a:lnTo>
                    <a:pt x="794" y="74"/>
                  </a:lnTo>
                  <a:lnTo>
                    <a:pt x="795" y="77"/>
                  </a:lnTo>
                  <a:lnTo>
                    <a:pt x="798" y="75"/>
                  </a:lnTo>
                  <a:lnTo>
                    <a:pt x="798" y="75"/>
                  </a:lnTo>
                  <a:lnTo>
                    <a:pt x="798" y="79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3" y="77"/>
                  </a:lnTo>
                  <a:lnTo>
                    <a:pt x="808" y="77"/>
                  </a:lnTo>
                  <a:lnTo>
                    <a:pt x="811" y="77"/>
                  </a:lnTo>
                  <a:lnTo>
                    <a:pt x="817" y="79"/>
                  </a:lnTo>
                  <a:lnTo>
                    <a:pt x="822" y="80"/>
                  </a:lnTo>
                  <a:lnTo>
                    <a:pt x="828" y="80"/>
                  </a:lnTo>
                  <a:lnTo>
                    <a:pt x="830" y="80"/>
                  </a:lnTo>
                  <a:lnTo>
                    <a:pt x="839" y="80"/>
                  </a:lnTo>
                  <a:lnTo>
                    <a:pt x="839" y="82"/>
                  </a:lnTo>
                  <a:lnTo>
                    <a:pt x="839" y="82"/>
                  </a:lnTo>
                  <a:lnTo>
                    <a:pt x="830" y="82"/>
                  </a:lnTo>
                  <a:lnTo>
                    <a:pt x="822" y="80"/>
                  </a:lnTo>
                  <a:lnTo>
                    <a:pt x="819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3" y="82"/>
                  </a:lnTo>
                  <a:lnTo>
                    <a:pt x="813" y="82"/>
                  </a:lnTo>
                  <a:lnTo>
                    <a:pt x="811" y="83"/>
                  </a:lnTo>
                  <a:lnTo>
                    <a:pt x="808" y="83"/>
                  </a:lnTo>
                  <a:lnTo>
                    <a:pt x="800" y="85"/>
                  </a:lnTo>
                  <a:lnTo>
                    <a:pt x="797" y="85"/>
                  </a:lnTo>
                  <a:lnTo>
                    <a:pt x="795" y="85"/>
                  </a:lnTo>
                  <a:lnTo>
                    <a:pt x="794" y="85"/>
                  </a:lnTo>
                  <a:lnTo>
                    <a:pt x="792" y="85"/>
                  </a:lnTo>
                  <a:lnTo>
                    <a:pt x="792" y="85"/>
                  </a:lnTo>
                  <a:lnTo>
                    <a:pt x="789" y="85"/>
                  </a:lnTo>
                  <a:lnTo>
                    <a:pt x="783" y="86"/>
                  </a:lnTo>
                  <a:lnTo>
                    <a:pt x="781" y="88"/>
                  </a:lnTo>
                  <a:lnTo>
                    <a:pt x="778" y="90"/>
                  </a:lnTo>
                  <a:lnTo>
                    <a:pt x="776" y="91"/>
                  </a:lnTo>
                  <a:lnTo>
                    <a:pt x="776" y="91"/>
                  </a:lnTo>
                  <a:lnTo>
                    <a:pt x="775" y="93"/>
                  </a:lnTo>
                  <a:lnTo>
                    <a:pt x="775" y="93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2" y="94"/>
                  </a:lnTo>
                  <a:lnTo>
                    <a:pt x="772" y="94"/>
                  </a:lnTo>
                  <a:lnTo>
                    <a:pt x="770" y="96"/>
                  </a:lnTo>
                  <a:lnTo>
                    <a:pt x="770" y="96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7" y="96"/>
                  </a:lnTo>
                  <a:lnTo>
                    <a:pt x="767" y="97"/>
                  </a:lnTo>
                  <a:lnTo>
                    <a:pt x="767" y="97"/>
                  </a:lnTo>
                  <a:lnTo>
                    <a:pt x="765" y="97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5" y="94"/>
                  </a:lnTo>
                  <a:lnTo>
                    <a:pt x="764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4" y="91"/>
                  </a:lnTo>
                  <a:lnTo>
                    <a:pt x="764" y="91"/>
                  </a:lnTo>
                  <a:lnTo>
                    <a:pt x="765" y="91"/>
                  </a:lnTo>
                  <a:lnTo>
                    <a:pt x="765" y="93"/>
                  </a:lnTo>
                  <a:lnTo>
                    <a:pt x="765" y="93"/>
                  </a:lnTo>
                  <a:lnTo>
                    <a:pt x="767" y="91"/>
                  </a:lnTo>
                  <a:lnTo>
                    <a:pt x="768" y="90"/>
                  </a:lnTo>
                  <a:lnTo>
                    <a:pt x="773" y="86"/>
                  </a:lnTo>
                  <a:lnTo>
                    <a:pt x="775" y="85"/>
                  </a:lnTo>
                  <a:lnTo>
                    <a:pt x="776" y="83"/>
                  </a:lnTo>
                  <a:lnTo>
                    <a:pt x="781" y="80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7"/>
                  </a:lnTo>
                  <a:lnTo>
                    <a:pt x="784" y="77"/>
                  </a:lnTo>
                  <a:lnTo>
                    <a:pt x="786" y="75"/>
                  </a:lnTo>
                  <a:lnTo>
                    <a:pt x="787" y="75"/>
                  </a:lnTo>
                  <a:lnTo>
                    <a:pt x="789" y="75"/>
                  </a:lnTo>
                  <a:lnTo>
                    <a:pt x="790" y="74"/>
                  </a:lnTo>
                  <a:lnTo>
                    <a:pt x="792" y="74"/>
                  </a:lnTo>
                  <a:close/>
                  <a:moveTo>
                    <a:pt x="2629" y="74"/>
                  </a:moveTo>
                  <a:lnTo>
                    <a:pt x="2629" y="74"/>
                  </a:lnTo>
                  <a:lnTo>
                    <a:pt x="2629" y="75"/>
                  </a:lnTo>
                  <a:lnTo>
                    <a:pt x="2629" y="79"/>
                  </a:lnTo>
                  <a:lnTo>
                    <a:pt x="2629" y="79"/>
                  </a:lnTo>
                  <a:lnTo>
                    <a:pt x="2631" y="79"/>
                  </a:lnTo>
                  <a:lnTo>
                    <a:pt x="2632" y="80"/>
                  </a:lnTo>
                  <a:lnTo>
                    <a:pt x="2631" y="82"/>
                  </a:lnTo>
                  <a:lnTo>
                    <a:pt x="2626" y="82"/>
                  </a:lnTo>
                  <a:lnTo>
                    <a:pt x="2624" y="80"/>
                  </a:lnTo>
                  <a:lnTo>
                    <a:pt x="2623" y="80"/>
                  </a:lnTo>
                  <a:lnTo>
                    <a:pt x="2621" y="82"/>
                  </a:lnTo>
                  <a:lnTo>
                    <a:pt x="2620" y="79"/>
                  </a:lnTo>
                  <a:lnTo>
                    <a:pt x="2618" y="79"/>
                  </a:lnTo>
                  <a:lnTo>
                    <a:pt x="2616" y="77"/>
                  </a:lnTo>
                  <a:lnTo>
                    <a:pt x="2613" y="77"/>
                  </a:lnTo>
                  <a:lnTo>
                    <a:pt x="2612" y="77"/>
                  </a:lnTo>
                  <a:lnTo>
                    <a:pt x="2605" y="77"/>
                  </a:lnTo>
                  <a:lnTo>
                    <a:pt x="2604" y="77"/>
                  </a:lnTo>
                  <a:lnTo>
                    <a:pt x="2607" y="77"/>
                  </a:lnTo>
                  <a:lnTo>
                    <a:pt x="2610" y="75"/>
                  </a:lnTo>
                  <a:lnTo>
                    <a:pt x="2612" y="74"/>
                  </a:lnTo>
                  <a:lnTo>
                    <a:pt x="2612" y="75"/>
                  </a:lnTo>
                  <a:lnTo>
                    <a:pt x="2613" y="75"/>
                  </a:lnTo>
                  <a:lnTo>
                    <a:pt x="2615" y="74"/>
                  </a:lnTo>
                  <a:lnTo>
                    <a:pt x="2616" y="75"/>
                  </a:lnTo>
                  <a:lnTo>
                    <a:pt x="2618" y="75"/>
                  </a:lnTo>
                  <a:lnTo>
                    <a:pt x="2623" y="77"/>
                  </a:lnTo>
                  <a:lnTo>
                    <a:pt x="2623" y="74"/>
                  </a:lnTo>
                  <a:lnTo>
                    <a:pt x="2626" y="75"/>
                  </a:lnTo>
                  <a:lnTo>
                    <a:pt x="2628" y="75"/>
                  </a:lnTo>
                  <a:lnTo>
                    <a:pt x="2628" y="74"/>
                  </a:lnTo>
                  <a:lnTo>
                    <a:pt x="2629" y="74"/>
                  </a:lnTo>
                  <a:close/>
                  <a:moveTo>
                    <a:pt x="71" y="72"/>
                  </a:moveTo>
                  <a:lnTo>
                    <a:pt x="75" y="74"/>
                  </a:lnTo>
                  <a:lnTo>
                    <a:pt x="75" y="74"/>
                  </a:lnTo>
                  <a:lnTo>
                    <a:pt x="76" y="74"/>
                  </a:lnTo>
                  <a:lnTo>
                    <a:pt x="78" y="74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6" y="75"/>
                  </a:lnTo>
                  <a:lnTo>
                    <a:pt x="76" y="77"/>
                  </a:lnTo>
                  <a:lnTo>
                    <a:pt x="78" y="77"/>
                  </a:lnTo>
                  <a:lnTo>
                    <a:pt x="79" y="77"/>
                  </a:lnTo>
                  <a:lnTo>
                    <a:pt x="79" y="79"/>
                  </a:lnTo>
                  <a:lnTo>
                    <a:pt x="79" y="79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5" y="77"/>
                  </a:lnTo>
                  <a:lnTo>
                    <a:pt x="73" y="75"/>
                  </a:lnTo>
                  <a:lnTo>
                    <a:pt x="73" y="75"/>
                  </a:lnTo>
                  <a:lnTo>
                    <a:pt x="71" y="74"/>
                  </a:lnTo>
                  <a:lnTo>
                    <a:pt x="71" y="72"/>
                  </a:lnTo>
                  <a:lnTo>
                    <a:pt x="71" y="72"/>
                  </a:lnTo>
                  <a:close/>
                  <a:moveTo>
                    <a:pt x="141" y="71"/>
                  </a:moveTo>
                  <a:lnTo>
                    <a:pt x="142" y="71"/>
                  </a:lnTo>
                  <a:lnTo>
                    <a:pt x="144" y="71"/>
                  </a:lnTo>
                  <a:lnTo>
                    <a:pt x="146" y="71"/>
                  </a:lnTo>
                  <a:lnTo>
                    <a:pt x="144" y="72"/>
                  </a:lnTo>
                  <a:lnTo>
                    <a:pt x="142" y="72"/>
                  </a:lnTo>
                  <a:lnTo>
                    <a:pt x="141" y="72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3" y="77"/>
                  </a:lnTo>
                  <a:lnTo>
                    <a:pt x="120" y="80"/>
                  </a:lnTo>
                  <a:lnTo>
                    <a:pt x="119" y="79"/>
                  </a:lnTo>
                  <a:lnTo>
                    <a:pt x="117" y="77"/>
                  </a:lnTo>
                  <a:lnTo>
                    <a:pt x="119" y="75"/>
                  </a:lnTo>
                  <a:lnTo>
                    <a:pt x="127" y="72"/>
                  </a:lnTo>
                  <a:lnTo>
                    <a:pt x="131" y="72"/>
                  </a:lnTo>
                  <a:lnTo>
                    <a:pt x="141" y="71"/>
                  </a:lnTo>
                  <a:close/>
                  <a:moveTo>
                    <a:pt x="2937" y="68"/>
                  </a:moveTo>
                  <a:lnTo>
                    <a:pt x="2938" y="69"/>
                  </a:lnTo>
                  <a:lnTo>
                    <a:pt x="2938" y="69"/>
                  </a:lnTo>
                  <a:lnTo>
                    <a:pt x="2938" y="71"/>
                  </a:lnTo>
                  <a:lnTo>
                    <a:pt x="2940" y="71"/>
                  </a:lnTo>
                  <a:lnTo>
                    <a:pt x="2940" y="71"/>
                  </a:lnTo>
                  <a:lnTo>
                    <a:pt x="2941" y="71"/>
                  </a:lnTo>
                  <a:lnTo>
                    <a:pt x="2941" y="72"/>
                  </a:lnTo>
                  <a:lnTo>
                    <a:pt x="2943" y="72"/>
                  </a:lnTo>
                  <a:lnTo>
                    <a:pt x="2944" y="72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5"/>
                  </a:lnTo>
                  <a:lnTo>
                    <a:pt x="2948" y="75"/>
                  </a:lnTo>
                  <a:lnTo>
                    <a:pt x="2946" y="77"/>
                  </a:lnTo>
                  <a:lnTo>
                    <a:pt x="2943" y="75"/>
                  </a:lnTo>
                  <a:lnTo>
                    <a:pt x="2941" y="74"/>
                  </a:lnTo>
                  <a:lnTo>
                    <a:pt x="2938" y="71"/>
                  </a:lnTo>
                  <a:lnTo>
                    <a:pt x="2937" y="69"/>
                  </a:lnTo>
                  <a:lnTo>
                    <a:pt x="2937" y="68"/>
                  </a:lnTo>
                  <a:lnTo>
                    <a:pt x="2937" y="68"/>
                  </a:lnTo>
                  <a:close/>
                  <a:moveTo>
                    <a:pt x="79" y="64"/>
                  </a:moveTo>
                  <a:lnTo>
                    <a:pt x="81" y="66"/>
                  </a:lnTo>
                  <a:lnTo>
                    <a:pt x="81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8"/>
                  </a:lnTo>
                  <a:lnTo>
                    <a:pt x="82" y="66"/>
                  </a:lnTo>
                  <a:lnTo>
                    <a:pt x="79" y="66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6" y="66"/>
                  </a:lnTo>
                  <a:lnTo>
                    <a:pt x="79" y="64"/>
                  </a:lnTo>
                  <a:close/>
                  <a:moveTo>
                    <a:pt x="841" y="61"/>
                  </a:moveTo>
                  <a:lnTo>
                    <a:pt x="843" y="61"/>
                  </a:lnTo>
                  <a:lnTo>
                    <a:pt x="843" y="61"/>
                  </a:lnTo>
                  <a:lnTo>
                    <a:pt x="844" y="61"/>
                  </a:lnTo>
                  <a:lnTo>
                    <a:pt x="843" y="63"/>
                  </a:lnTo>
                  <a:lnTo>
                    <a:pt x="841" y="63"/>
                  </a:lnTo>
                  <a:lnTo>
                    <a:pt x="839" y="63"/>
                  </a:lnTo>
                  <a:lnTo>
                    <a:pt x="838" y="64"/>
                  </a:lnTo>
                  <a:lnTo>
                    <a:pt x="839" y="64"/>
                  </a:lnTo>
                  <a:lnTo>
                    <a:pt x="841" y="64"/>
                  </a:lnTo>
                  <a:lnTo>
                    <a:pt x="841" y="64"/>
                  </a:lnTo>
                  <a:lnTo>
                    <a:pt x="841" y="66"/>
                  </a:lnTo>
                  <a:lnTo>
                    <a:pt x="839" y="66"/>
                  </a:lnTo>
                  <a:lnTo>
                    <a:pt x="839" y="66"/>
                  </a:lnTo>
                  <a:lnTo>
                    <a:pt x="838" y="66"/>
                  </a:lnTo>
                  <a:lnTo>
                    <a:pt x="838" y="68"/>
                  </a:lnTo>
                  <a:lnTo>
                    <a:pt x="839" y="69"/>
                  </a:lnTo>
                  <a:lnTo>
                    <a:pt x="838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8"/>
                  </a:lnTo>
                  <a:lnTo>
                    <a:pt x="835" y="64"/>
                  </a:lnTo>
                  <a:lnTo>
                    <a:pt x="833" y="64"/>
                  </a:lnTo>
                  <a:lnTo>
                    <a:pt x="833" y="64"/>
                  </a:lnTo>
                  <a:lnTo>
                    <a:pt x="835" y="63"/>
                  </a:lnTo>
                  <a:lnTo>
                    <a:pt x="835" y="63"/>
                  </a:lnTo>
                  <a:lnTo>
                    <a:pt x="836" y="63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8" y="63"/>
                  </a:lnTo>
                  <a:lnTo>
                    <a:pt x="838" y="63"/>
                  </a:lnTo>
                  <a:lnTo>
                    <a:pt x="839" y="61"/>
                  </a:lnTo>
                  <a:lnTo>
                    <a:pt x="841" y="61"/>
                  </a:lnTo>
                  <a:close/>
                  <a:moveTo>
                    <a:pt x="75" y="60"/>
                  </a:moveTo>
                  <a:lnTo>
                    <a:pt x="75" y="60"/>
                  </a:lnTo>
                  <a:lnTo>
                    <a:pt x="76" y="60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5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3" y="60"/>
                  </a:lnTo>
                  <a:lnTo>
                    <a:pt x="75" y="60"/>
                  </a:lnTo>
                  <a:lnTo>
                    <a:pt x="75" y="60"/>
                  </a:lnTo>
                  <a:close/>
                  <a:moveTo>
                    <a:pt x="188" y="58"/>
                  </a:moveTo>
                  <a:lnTo>
                    <a:pt x="190" y="60"/>
                  </a:lnTo>
                  <a:lnTo>
                    <a:pt x="193" y="63"/>
                  </a:lnTo>
                  <a:lnTo>
                    <a:pt x="194" y="63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1" y="63"/>
                  </a:lnTo>
                  <a:lnTo>
                    <a:pt x="190" y="61"/>
                  </a:lnTo>
                  <a:lnTo>
                    <a:pt x="188" y="61"/>
                  </a:lnTo>
                  <a:lnTo>
                    <a:pt x="188" y="61"/>
                  </a:lnTo>
                  <a:lnTo>
                    <a:pt x="187" y="61"/>
                  </a:lnTo>
                  <a:lnTo>
                    <a:pt x="187" y="60"/>
                  </a:lnTo>
                  <a:lnTo>
                    <a:pt x="188" y="58"/>
                  </a:lnTo>
                  <a:close/>
                  <a:moveTo>
                    <a:pt x="2918" y="58"/>
                  </a:moveTo>
                  <a:lnTo>
                    <a:pt x="2919" y="60"/>
                  </a:lnTo>
                  <a:lnTo>
                    <a:pt x="2921" y="60"/>
                  </a:lnTo>
                  <a:lnTo>
                    <a:pt x="2921" y="61"/>
                  </a:lnTo>
                  <a:lnTo>
                    <a:pt x="2921" y="63"/>
                  </a:lnTo>
                  <a:lnTo>
                    <a:pt x="2921" y="64"/>
                  </a:lnTo>
                  <a:lnTo>
                    <a:pt x="2919" y="64"/>
                  </a:lnTo>
                  <a:lnTo>
                    <a:pt x="2918" y="64"/>
                  </a:lnTo>
                  <a:lnTo>
                    <a:pt x="2913" y="63"/>
                  </a:lnTo>
                  <a:lnTo>
                    <a:pt x="2913" y="63"/>
                  </a:lnTo>
                  <a:lnTo>
                    <a:pt x="2911" y="63"/>
                  </a:lnTo>
                  <a:lnTo>
                    <a:pt x="2910" y="61"/>
                  </a:lnTo>
                  <a:lnTo>
                    <a:pt x="2910" y="61"/>
                  </a:lnTo>
                  <a:lnTo>
                    <a:pt x="2911" y="60"/>
                  </a:lnTo>
                  <a:lnTo>
                    <a:pt x="2913" y="60"/>
                  </a:lnTo>
                  <a:lnTo>
                    <a:pt x="2914" y="58"/>
                  </a:lnTo>
                  <a:lnTo>
                    <a:pt x="2918" y="58"/>
                  </a:lnTo>
                  <a:close/>
                  <a:moveTo>
                    <a:pt x="708" y="58"/>
                  </a:moveTo>
                  <a:lnTo>
                    <a:pt x="708" y="58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05" y="63"/>
                  </a:lnTo>
                  <a:lnTo>
                    <a:pt x="702" y="63"/>
                  </a:lnTo>
                  <a:lnTo>
                    <a:pt x="701" y="61"/>
                  </a:lnTo>
                  <a:lnTo>
                    <a:pt x="699" y="61"/>
                  </a:lnTo>
                  <a:lnTo>
                    <a:pt x="696" y="61"/>
                  </a:lnTo>
                  <a:lnTo>
                    <a:pt x="696" y="61"/>
                  </a:lnTo>
                  <a:lnTo>
                    <a:pt x="697" y="60"/>
                  </a:lnTo>
                  <a:lnTo>
                    <a:pt x="701" y="60"/>
                  </a:lnTo>
                  <a:lnTo>
                    <a:pt x="702" y="60"/>
                  </a:lnTo>
                  <a:lnTo>
                    <a:pt x="704" y="60"/>
                  </a:lnTo>
                  <a:lnTo>
                    <a:pt x="705" y="58"/>
                  </a:lnTo>
                  <a:lnTo>
                    <a:pt x="708" y="58"/>
                  </a:lnTo>
                  <a:close/>
                  <a:moveTo>
                    <a:pt x="150" y="57"/>
                  </a:moveTo>
                  <a:lnTo>
                    <a:pt x="150" y="57"/>
                  </a:lnTo>
                  <a:lnTo>
                    <a:pt x="144" y="60"/>
                  </a:lnTo>
                  <a:lnTo>
                    <a:pt x="142" y="61"/>
                  </a:lnTo>
                  <a:lnTo>
                    <a:pt x="138" y="63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6" y="63"/>
                  </a:lnTo>
                  <a:lnTo>
                    <a:pt x="138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1" y="60"/>
                  </a:lnTo>
                  <a:lnTo>
                    <a:pt x="144" y="58"/>
                  </a:lnTo>
                  <a:lnTo>
                    <a:pt x="150" y="57"/>
                  </a:lnTo>
                  <a:lnTo>
                    <a:pt x="150" y="57"/>
                  </a:lnTo>
                  <a:close/>
                  <a:moveTo>
                    <a:pt x="5" y="57"/>
                  </a:moveTo>
                  <a:lnTo>
                    <a:pt x="5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60"/>
                  </a:lnTo>
                  <a:lnTo>
                    <a:pt x="7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5" y="57"/>
                  </a:lnTo>
                  <a:close/>
                  <a:moveTo>
                    <a:pt x="445" y="57"/>
                  </a:moveTo>
                  <a:lnTo>
                    <a:pt x="447" y="57"/>
                  </a:lnTo>
                  <a:lnTo>
                    <a:pt x="450" y="60"/>
                  </a:lnTo>
                  <a:lnTo>
                    <a:pt x="451" y="61"/>
                  </a:lnTo>
                  <a:lnTo>
                    <a:pt x="453" y="63"/>
                  </a:lnTo>
                  <a:lnTo>
                    <a:pt x="455" y="63"/>
                  </a:lnTo>
                  <a:lnTo>
                    <a:pt x="456" y="63"/>
                  </a:lnTo>
                  <a:lnTo>
                    <a:pt x="456" y="64"/>
                  </a:lnTo>
                  <a:lnTo>
                    <a:pt x="458" y="66"/>
                  </a:lnTo>
                  <a:lnTo>
                    <a:pt x="459" y="66"/>
                  </a:lnTo>
                  <a:lnTo>
                    <a:pt x="459" y="68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71"/>
                  </a:lnTo>
                  <a:lnTo>
                    <a:pt x="463" y="72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1" y="74"/>
                  </a:lnTo>
                  <a:lnTo>
                    <a:pt x="461" y="72"/>
                  </a:lnTo>
                  <a:lnTo>
                    <a:pt x="459" y="69"/>
                  </a:lnTo>
                  <a:lnTo>
                    <a:pt x="458" y="68"/>
                  </a:lnTo>
                  <a:lnTo>
                    <a:pt x="455" y="64"/>
                  </a:lnTo>
                  <a:lnTo>
                    <a:pt x="451" y="63"/>
                  </a:lnTo>
                  <a:lnTo>
                    <a:pt x="450" y="61"/>
                  </a:lnTo>
                  <a:lnTo>
                    <a:pt x="448" y="60"/>
                  </a:lnTo>
                  <a:lnTo>
                    <a:pt x="447" y="57"/>
                  </a:lnTo>
                  <a:lnTo>
                    <a:pt x="445" y="57"/>
                  </a:lnTo>
                  <a:close/>
                  <a:moveTo>
                    <a:pt x="893" y="52"/>
                  </a:moveTo>
                  <a:lnTo>
                    <a:pt x="895" y="52"/>
                  </a:lnTo>
                  <a:lnTo>
                    <a:pt x="895" y="53"/>
                  </a:lnTo>
                  <a:lnTo>
                    <a:pt x="895" y="55"/>
                  </a:lnTo>
                  <a:lnTo>
                    <a:pt x="896" y="55"/>
                  </a:lnTo>
                  <a:lnTo>
                    <a:pt x="898" y="58"/>
                  </a:lnTo>
                  <a:lnTo>
                    <a:pt x="899" y="60"/>
                  </a:lnTo>
                  <a:lnTo>
                    <a:pt x="899" y="63"/>
                  </a:lnTo>
                  <a:lnTo>
                    <a:pt x="899" y="64"/>
                  </a:lnTo>
                  <a:lnTo>
                    <a:pt x="899" y="66"/>
                  </a:lnTo>
                  <a:lnTo>
                    <a:pt x="898" y="66"/>
                  </a:lnTo>
                  <a:lnTo>
                    <a:pt x="898" y="66"/>
                  </a:lnTo>
                  <a:lnTo>
                    <a:pt x="896" y="68"/>
                  </a:lnTo>
                  <a:lnTo>
                    <a:pt x="896" y="64"/>
                  </a:lnTo>
                  <a:lnTo>
                    <a:pt x="893" y="61"/>
                  </a:lnTo>
                  <a:lnTo>
                    <a:pt x="891" y="60"/>
                  </a:lnTo>
                  <a:lnTo>
                    <a:pt x="890" y="60"/>
                  </a:lnTo>
                  <a:lnTo>
                    <a:pt x="888" y="60"/>
                  </a:lnTo>
                  <a:lnTo>
                    <a:pt x="888" y="58"/>
                  </a:lnTo>
                  <a:lnTo>
                    <a:pt x="890" y="58"/>
                  </a:lnTo>
                  <a:lnTo>
                    <a:pt x="890" y="58"/>
                  </a:lnTo>
                  <a:lnTo>
                    <a:pt x="891" y="58"/>
                  </a:lnTo>
                  <a:lnTo>
                    <a:pt x="893" y="57"/>
                  </a:lnTo>
                  <a:lnTo>
                    <a:pt x="891" y="57"/>
                  </a:lnTo>
                  <a:lnTo>
                    <a:pt x="891" y="55"/>
                  </a:lnTo>
                  <a:lnTo>
                    <a:pt x="891" y="53"/>
                  </a:lnTo>
                  <a:lnTo>
                    <a:pt x="891" y="52"/>
                  </a:lnTo>
                  <a:lnTo>
                    <a:pt x="893" y="52"/>
                  </a:lnTo>
                  <a:close/>
                  <a:moveTo>
                    <a:pt x="617" y="49"/>
                  </a:moveTo>
                  <a:lnTo>
                    <a:pt x="619" y="49"/>
                  </a:lnTo>
                  <a:lnTo>
                    <a:pt x="620" y="50"/>
                  </a:lnTo>
                  <a:lnTo>
                    <a:pt x="622" y="52"/>
                  </a:lnTo>
                  <a:lnTo>
                    <a:pt x="622" y="53"/>
                  </a:lnTo>
                  <a:lnTo>
                    <a:pt x="620" y="55"/>
                  </a:lnTo>
                  <a:lnTo>
                    <a:pt x="619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5" y="57"/>
                  </a:lnTo>
                  <a:lnTo>
                    <a:pt x="615" y="55"/>
                  </a:lnTo>
                  <a:lnTo>
                    <a:pt x="614" y="57"/>
                  </a:lnTo>
                  <a:lnTo>
                    <a:pt x="614" y="55"/>
                  </a:lnTo>
                  <a:lnTo>
                    <a:pt x="615" y="55"/>
                  </a:lnTo>
                  <a:lnTo>
                    <a:pt x="617" y="53"/>
                  </a:lnTo>
                  <a:lnTo>
                    <a:pt x="619" y="53"/>
                  </a:lnTo>
                  <a:lnTo>
                    <a:pt x="619" y="52"/>
                  </a:lnTo>
                  <a:lnTo>
                    <a:pt x="619" y="50"/>
                  </a:lnTo>
                  <a:lnTo>
                    <a:pt x="617" y="49"/>
                  </a:lnTo>
                  <a:close/>
                  <a:moveTo>
                    <a:pt x="2933" y="49"/>
                  </a:moveTo>
                  <a:lnTo>
                    <a:pt x="2935" y="49"/>
                  </a:lnTo>
                  <a:lnTo>
                    <a:pt x="2937" y="50"/>
                  </a:lnTo>
                  <a:lnTo>
                    <a:pt x="2938" y="50"/>
                  </a:lnTo>
                  <a:lnTo>
                    <a:pt x="2938" y="52"/>
                  </a:lnTo>
                  <a:lnTo>
                    <a:pt x="2938" y="55"/>
                  </a:lnTo>
                  <a:lnTo>
                    <a:pt x="2938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5"/>
                  </a:lnTo>
                  <a:lnTo>
                    <a:pt x="2937" y="53"/>
                  </a:lnTo>
                  <a:lnTo>
                    <a:pt x="2935" y="53"/>
                  </a:lnTo>
                  <a:lnTo>
                    <a:pt x="2935" y="52"/>
                  </a:lnTo>
                  <a:lnTo>
                    <a:pt x="2935" y="53"/>
                  </a:lnTo>
                  <a:lnTo>
                    <a:pt x="2933" y="53"/>
                  </a:lnTo>
                  <a:lnTo>
                    <a:pt x="2933" y="52"/>
                  </a:lnTo>
                  <a:lnTo>
                    <a:pt x="2933" y="50"/>
                  </a:lnTo>
                  <a:lnTo>
                    <a:pt x="2933" y="49"/>
                  </a:lnTo>
                  <a:close/>
                  <a:moveTo>
                    <a:pt x="21" y="47"/>
                  </a:moveTo>
                  <a:lnTo>
                    <a:pt x="21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19" y="49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1" y="47"/>
                  </a:lnTo>
                  <a:close/>
                  <a:moveTo>
                    <a:pt x="24" y="44"/>
                  </a:move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7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4" y="44"/>
                  </a:lnTo>
                  <a:close/>
                  <a:moveTo>
                    <a:pt x="863" y="44"/>
                  </a:moveTo>
                  <a:lnTo>
                    <a:pt x="865" y="44"/>
                  </a:lnTo>
                  <a:lnTo>
                    <a:pt x="865" y="44"/>
                  </a:lnTo>
                  <a:lnTo>
                    <a:pt x="865" y="46"/>
                  </a:lnTo>
                  <a:lnTo>
                    <a:pt x="865" y="46"/>
                  </a:lnTo>
                  <a:lnTo>
                    <a:pt x="865" y="47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6" y="49"/>
                  </a:lnTo>
                  <a:lnTo>
                    <a:pt x="865" y="49"/>
                  </a:lnTo>
                  <a:lnTo>
                    <a:pt x="865" y="50"/>
                  </a:lnTo>
                  <a:lnTo>
                    <a:pt x="866" y="49"/>
                  </a:lnTo>
                  <a:lnTo>
                    <a:pt x="868" y="49"/>
                  </a:lnTo>
                  <a:lnTo>
                    <a:pt x="868" y="49"/>
                  </a:lnTo>
                  <a:lnTo>
                    <a:pt x="869" y="49"/>
                  </a:lnTo>
                  <a:lnTo>
                    <a:pt x="871" y="47"/>
                  </a:lnTo>
                  <a:lnTo>
                    <a:pt x="871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4" y="46"/>
                  </a:lnTo>
                  <a:lnTo>
                    <a:pt x="872" y="47"/>
                  </a:lnTo>
                  <a:lnTo>
                    <a:pt x="871" y="49"/>
                  </a:lnTo>
                  <a:lnTo>
                    <a:pt x="869" y="50"/>
                  </a:lnTo>
                  <a:lnTo>
                    <a:pt x="868" y="50"/>
                  </a:lnTo>
                  <a:lnTo>
                    <a:pt x="866" y="50"/>
                  </a:lnTo>
                  <a:lnTo>
                    <a:pt x="866" y="52"/>
                  </a:lnTo>
                  <a:lnTo>
                    <a:pt x="868" y="52"/>
                  </a:lnTo>
                  <a:lnTo>
                    <a:pt x="869" y="52"/>
                  </a:lnTo>
                  <a:lnTo>
                    <a:pt x="869" y="52"/>
                  </a:lnTo>
                  <a:lnTo>
                    <a:pt x="871" y="50"/>
                  </a:lnTo>
                  <a:lnTo>
                    <a:pt x="871" y="50"/>
                  </a:lnTo>
                  <a:lnTo>
                    <a:pt x="872" y="50"/>
                  </a:lnTo>
                  <a:lnTo>
                    <a:pt x="872" y="52"/>
                  </a:lnTo>
                  <a:lnTo>
                    <a:pt x="871" y="53"/>
                  </a:lnTo>
                  <a:lnTo>
                    <a:pt x="869" y="55"/>
                  </a:lnTo>
                  <a:lnTo>
                    <a:pt x="869" y="55"/>
                  </a:lnTo>
                  <a:lnTo>
                    <a:pt x="869" y="57"/>
                  </a:lnTo>
                  <a:lnTo>
                    <a:pt x="866" y="58"/>
                  </a:lnTo>
                  <a:lnTo>
                    <a:pt x="866" y="58"/>
                  </a:lnTo>
                  <a:lnTo>
                    <a:pt x="866" y="57"/>
                  </a:lnTo>
                  <a:lnTo>
                    <a:pt x="866" y="53"/>
                  </a:lnTo>
                  <a:lnTo>
                    <a:pt x="865" y="53"/>
                  </a:lnTo>
                  <a:lnTo>
                    <a:pt x="863" y="52"/>
                  </a:lnTo>
                  <a:lnTo>
                    <a:pt x="863" y="50"/>
                  </a:lnTo>
                  <a:lnTo>
                    <a:pt x="861" y="50"/>
                  </a:lnTo>
                  <a:lnTo>
                    <a:pt x="861" y="50"/>
                  </a:lnTo>
                  <a:lnTo>
                    <a:pt x="863" y="49"/>
                  </a:lnTo>
                  <a:lnTo>
                    <a:pt x="863" y="47"/>
                  </a:lnTo>
                  <a:lnTo>
                    <a:pt x="863" y="46"/>
                  </a:lnTo>
                  <a:lnTo>
                    <a:pt x="861" y="46"/>
                  </a:lnTo>
                  <a:lnTo>
                    <a:pt x="861" y="47"/>
                  </a:lnTo>
                  <a:lnTo>
                    <a:pt x="861" y="47"/>
                  </a:lnTo>
                  <a:lnTo>
                    <a:pt x="860" y="47"/>
                  </a:lnTo>
                  <a:lnTo>
                    <a:pt x="860" y="47"/>
                  </a:lnTo>
                  <a:lnTo>
                    <a:pt x="858" y="47"/>
                  </a:lnTo>
                  <a:lnTo>
                    <a:pt x="861" y="47"/>
                  </a:lnTo>
                  <a:lnTo>
                    <a:pt x="861" y="46"/>
                  </a:lnTo>
                  <a:lnTo>
                    <a:pt x="861" y="44"/>
                  </a:lnTo>
                  <a:lnTo>
                    <a:pt x="861" y="44"/>
                  </a:lnTo>
                  <a:lnTo>
                    <a:pt x="863" y="44"/>
                  </a:lnTo>
                  <a:lnTo>
                    <a:pt x="863" y="44"/>
                  </a:lnTo>
                  <a:close/>
                  <a:moveTo>
                    <a:pt x="2773" y="42"/>
                  </a:moveTo>
                  <a:lnTo>
                    <a:pt x="2773" y="42"/>
                  </a:lnTo>
                  <a:lnTo>
                    <a:pt x="2774" y="42"/>
                  </a:lnTo>
                  <a:lnTo>
                    <a:pt x="2774" y="44"/>
                  </a:lnTo>
                  <a:lnTo>
                    <a:pt x="2773" y="46"/>
                  </a:lnTo>
                  <a:lnTo>
                    <a:pt x="2769" y="46"/>
                  </a:lnTo>
                  <a:lnTo>
                    <a:pt x="2768" y="44"/>
                  </a:lnTo>
                  <a:lnTo>
                    <a:pt x="2766" y="44"/>
                  </a:lnTo>
                  <a:lnTo>
                    <a:pt x="2766" y="44"/>
                  </a:lnTo>
                  <a:lnTo>
                    <a:pt x="2768" y="42"/>
                  </a:lnTo>
                  <a:lnTo>
                    <a:pt x="2768" y="44"/>
                  </a:lnTo>
                  <a:lnTo>
                    <a:pt x="2771" y="44"/>
                  </a:lnTo>
                  <a:lnTo>
                    <a:pt x="2773" y="44"/>
                  </a:lnTo>
                  <a:lnTo>
                    <a:pt x="2773" y="42"/>
                  </a:lnTo>
                  <a:lnTo>
                    <a:pt x="2773" y="42"/>
                  </a:lnTo>
                  <a:close/>
                  <a:moveTo>
                    <a:pt x="15" y="41"/>
                  </a:moveTo>
                  <a:lnTo>
                    <a:pt x="18" y="42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5" y="42"/>
                  </a:lnTo>
                  <a:lnTo>
                    <a:pt x="15" y="41"/>
                  </a:lnTo>
                  <a:close/>
                  <a:moveTo>
                    <a:pt x="7" y="39"/>
                  </a:moveTo>
                  <a:lnTo>
                    <a:pt x="7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9"/>
                  </a:lnTo>
                  <a:lnTo>
                    <a:pt x="5" y="39"/>
                  </a:lnTo>
                  <a:lnTo>
                    <a:pt x="7" y="39"/>
                  </a:lnTo>
                  <a:lnTo>
                    <a:pt x="7" y="39"/>
                  </a:lnTo>
                  <a:close/>
                  <a:moveTo>
                    <a:pt x="59" y="34"/>
                  </a:moveTo>
                  <a:lnTo>
                    <a:pt x="59" y="34"/>
                  </a:lnTo>
                  <a:lnTo>
                    <a:pt x="60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9" y="34"/>
                  </a:lnTo>
                  <a:close/>
                  <a:moveTo>
                    <a:pt x="2768" y="34"/>
                  </a:moveTo>
                  <a:lnTo>
                    <a:pt x="2768" y="34"/>
                  </a:lnTo>
                  <a:lnTo>
                    <a:pt x="2766" y="34"/>
                  </a:lnTo>
                  <a:lnTo>
                    <a:pt x="2768" y="36"/>
                  </a:lnTo>
                  <a:lnTo>
                    <a:pt x="2769" y="36"/>
                  </a:lnTo>
                  <a:lnTo>
                    <a:pt x="2771" y="38"/>
                  </a:lnTo>
                  <a:lnTo>
                    <a:pt x="2771" y="38"/>
                  </a:lnTo>
                  <a:lnTo>
                    <a:pt x="2773" y="38"/>
                  </a:lnTo>
                  <a:lnTo>
                    <a:pt x="2771" y="36"/>
                  </a:lnTo>
                  <a:lnTo>
                    <a:pt x="2771" y="36"/>
                  </a:lnTo>
                  <a:lnTo>
                    <a:pt x="2769" y="34"/>
                  </a:lnTo>
                  <a:lnTo>
                    <a:pt x="2769" y="34"/>
                  </a:lnTo>
                  <a:lnTo>
                    <a:pt x="2768" y="34"/>
                  </a:lnTo>
                  <a:close/>
                  <a:moveTo>
                    <a:pt x="2708" y="33"/>
                  </a:move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6" y="34"/>
                  </a:lnTo>
                  <a:lnTo>
                    <a:pt x="2706" y="34"/>
                  </a:lnTo>
                  <a:lnTo>
                    <a:pt x="2705" y="34"/>
                  </a:lnTo>
                  <a:lnTo>
                    <a:pt x="2705" y="36"/>
                  </a:lnTo>
                  <a:lnTo>
                    <a:pt x="2702" y="36"/>
                  </a:lnTo>
                  <a:lnTo>
                    <a:pt x="2700" y="38"/>
                  </a:lnTo>
                  <a:lnTo>
                    <a:pt x="2700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702" y="36"/>
                  </a:lnTo>
                  <a:lnTo>
                    <a:pt x="2703" y="34"/>
                  </a:lnTo>
                  <a:lnTo>
                    <a:pt x="2705" y="34"/>
                  </a:lnTo>
                  <a:lnTo>
                    <a:pt x="2706" y="34"/>
                  </a:lnTo>
                  <a:lnTo>
                    <a:pt x="2708" y="33"/>
                  </a:lnTo>
                  <a:close/>
                  <a:moveTo>
                    <a:pt x="2933" y="33"/>
                  </a:moveTo>
                  <a:lnTo>
                    <a:pt x="2935" y="34"/>
                  </a:lnTo>
                  <a:lnTo>
                    <a:pt x="2933" y="36"/>
                  </a:lnTo>
                  <a:lnTo>
                    <a:pt x="2933" y="36"/>
                  </a:lnTo>
                  <a:lnTo>
                    <a:pt x="2933" y="38"/>
                  </a:lnTo>
                  <a:lnTo>
                    <a:pt x="2933" y="38"/>
                  </a:lnTo>
                  <a:lnTo>
                    <a:pt x="2933" y="39"/>
                  </a:lnTo>
                  <a:lnTo>
                    <a:pt x="2933" y="39"/>
                  </a:lnTo>
                  <a:lnTo>
                    <a:pt x="2932" y="39"/>
                  </a:lnTo>
                  <a:lnTo>
                    <a:pt x="2932" y="39"/>
                  </a:lnTo>
                  <a:lnTo>
                    <a:pt x="2930" y="39"/>
                  </a:lnTo>
                  <a:lnTo>
                    <a:pt x="2930" y="38"/>
                  </a:lnTo>
                  <a:lnTo>
                    <a:pt x="2930" y="36"/>
                  </a:lnTo>
                  <a:lnTo>
                    <a:pt x="2930" y="34"/>
                  </a:lnTo>
                  <a:lnTo>
                    <a:pt x="2932" y="34"/>
                  </a:lnTo>
                  <a:lnTo>
                    <a:pt x="2932" y="34"/>
                  </a:lnTo>
                  <a:lnTo>
                    <a:pt x="2933" y="33"/>
                  </a:lnTo>
                  <a:close/>
                  <a:moveTo>
                    <a:pt x="2773" y="31"/>
                  </a:moveTo>
                  <a:lnTo>
                    <a:pt x="2773" y="31"/>
                  </a:lnTo>
                  <a:lnTo>
                    <a:pt x="2773" y="33"/>
                  </a:lnTo>
                  <a:lnTo>
                    <a:pt x="2771" y="33"/>
                  </a:lnTo>
                  <a:lnTo>
                    <a:pt x="2771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71" y="34"/>
                  </a:lnTo>
                  <a:lnTo>
                    <a:pt x="2773" y="34"/>
                  </a:lnTo>
                  <a:lnTo>
                    <a:pt x="2773" y="34"/>
                  </a:lnTo>
                  <a:lnTo>
                    <a:pt x="2774" y="34"/>
                  </a:lnTo>
                  <a:lnTo>
                    <a:pt x="2776" y="34"/>
                  </a:lnTo>
                  <a:lnTo>
                    <a:pt x="2776" y="33"/>
                  </a:lnTo>
                  <a:lnTo>
                    <a:pt x="2776" y="33"/>
                  </a:lnTo>
                  <a:lnTo>
                    <a:pt x="2776" y="31"/>
                  </a:lnTo>
                  <a:lnTo>
                    <a:pt x="2776" y="33"/>
                  </a:lnTo>
                  <a:lnTo>
                    <a:pt x="2774" y="33"/>
                  </a:lnTo>
                  <a:lnTo>
                    <a:pt x="2774" y="31"/>
                  </a:lnTo>
                  <a:lnTo>
                    <a:pt x="2773" y="31"/>
                  </a:lnTo>
                  <a:close/>
                  <a:moveTo>
                    <a:pt x="2" y="30"/>
                  </a:moveTo>
                  <a:lnTo>
                    <a:pt x="4" y="30"/>
                  </a:lnTo>
                  <a:lnTo>
                    <a:pt x="5" y="31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0"/>
                  </a:lnTo>
                  <a:close/>
                  <a:moveTo>
                    <a:pt x="385" y="30"/>
                  </a:moveTo>
                  <a:lnTo>
                    <a:pt x="387" y="30"/>
                  </a:lnTo>
                  <a:lnTo>
                    <a:pt x="387" y="31"/>
                  </a:lnTo>
                  <a:lnTo>
                    <a:pt x="388" y="33"/>
                  </a:lnTo>
                  <a:lnTo>
                    <a:pt x="390" y="33"/>
                  </a:lnTo>
                  <a:lnTo>
                    <a:pt x="390" y="34"/>
                  </a:lnTo>
                  <a:lnTo>
                    <a:pt x="390" y="38"/>
                  </a:lnTo>
                  <a:lnTo>
                    <a:pt x="392" y="38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8"/>
                  </a:lnTo>
                  <a:lnTo>
                    <a:pt x="390" y="38"/>
                  </a:lnTo>
                  <a:lnTo>
                    <a:pt x="388" y="34"/>
                  </a:lnTo>
                  <a:lnTo>
                    <a:pt x="387" y="31"/>
                  </a:lnTo>
                  <a:lnTo>
                    <a:pt x="384" y="30"/>
                  </a:lnTo>
                  <a:lnTo>
                    <a:pt x="385" y="30"/>
                  </a:lnTo>
                  <a:close/>
                  <a:moveTo>
                    <a:pt x="880" y="28"/>
                  </a:moveTo>
                  <a:lnTo>
                    <a:pt x="880" y="30"/>
                  </a:lnTo>
                  <a:lnTo>
                    <a:pt x="880" y="31"/>
                  </a:lnTo>
                  <a:lnTo>
                    <a:pt x="879" y="33"/>
                  </a:lnTo>
                  <a:lnTo>
                    <a:pt x="877" y="34"/>
                  </a:lnTo>
                  <a:lnTo>
                    <a:pt x="876" y="36"/>
                  </a:lnTo>
                  <a:lnTo>
                    <a:pt x="876" y="34"/>
                  </a:lnTo>
                  <a:lnTo>
                    <a:pt x="876" y="34"/>
                  </a:lnTo>
                  <a:lnTo>
                    <a:pt x="876" y="33"/>
                  </a:lnTo>
                  <a:lnTo>
                    <a:pt x="877" y="31"/>
                  </a:lnTo>
                  <a:lnTo>
                    <a:pt x="879" y="30"/>
                  </a:lnTo>
                  <a:lnTo>
                    <a:pt x="880" y="28"/>
                  </a:lnTo>
                  <a:close/>
                  <a:moveTo>
                    <a:pt x="2728" y="28"/>
                  </a:moveTo>
                  <a:lnTo>
                    <a:pt x="2728" y="28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7" y="30"/>
                  </a:lnTo>
                  <a:lnTo>
                    <a:pt x="2727" y="30"/>
                  </a:lnTo>
                  <a:lnTo>
                    <a:pt x="2725" y="30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4" y="33"/>
                  </a:lnTo>
                  <a:lnTo>
                    <a:pt x="2722" y="33"/>
                  </a:lnTo>
                  <a:lnTo>
                    <a:pt x="2722" y="33"/>
                  </a:lnTo>
                  <a:lnTo>
                    <a:pt x="2721" y="34"/>
                  </a:lnTo>
                  <a:lnTo>
                    <a:pt x="2721" y="34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2" y="36"/>
                  </a:lnTo>
                  <a:lnTo>
                    <a:pt x="2722" y="38"/>
                  </a:lnTo>
                  <a:lnTo>
                    <a:pt x="2722" y="38"/>
                  </a:lnTo>
                  <a:lnTo>
                    <a:pt x="2721" y="38"/>
                  </a:lnTo>
                  <a:lnTo>
                    <a:pt x="2721" y="38"/>
                  </a:lnTo>
                  <a:lnTo>
                    <a:pt x="2719" y="38"/>
                  </a:lnTo>
                  <a:lnTo>
                    <a:pt x="2719" y="39"/>
                  </a:lnTo>
                  <a:lnTo>
                    <a:pt x="2719" y="39"/>
                  </a:lnTo>
                  <a:lnTo>
                    <a:pt x="2721" y="39"/>
                  </a:lnTo>
                  <a:lnTo>
                    <a:pt x="2721" y="39"/>
                  </a:lnTo>
                  <a:lnTo>
                    <a:pt x="2722" y="39"/>
                  </a:lnTo>
                  <a:lnTo>
                    <a:pt x="2724" y="39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2"/>
                  </a:lnTo>
                  <a:lnTo>
                    <a:pt x="2725" y="42"/>
                  </a:lnTo>
                  <a:lnTo>
                    <a:pt x="2725" y="42"/>
                  </a:lnTo>
                  <a:lnTo>
                    <a:pt x="2724" y="42"/>
                  </a:lnTo>
                  <a:lnTo>
                    <a:pt x="2722" y="42"/>
                  </a:lnTo>
                  <a:lnTo>
                    <a:pt x="2719" y="41"/>
                  </a:lnTo>
                  <a:lnTo>
                    <a:pt x="2717" y="39"/>
                  </a:lnTo>
                  <a:lnTo>
                    <a:pt x="2716" y="39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6" y="39"/>
                  </a:lnTo>
                  <a:lnTo>
                    <a:pt x="2717" y="39"/>
                  </a:lnTo>
                  <a:lnTo>
                    <a:pt x="2717" y="39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6"/>
                  </a:lnTo>
                  <a:lnTo>
                    <a:pt x="2719" y="34"/>
                  </a:lnTo>
                  <a:lnTo>
                    <a:pt x="2721" y="33"/>
                  </a:lnTo>
                  <a:lnTo>
                    <a:pt x="2722" y="31"/>
                  </a:lnTo>
                  <a:lnTo>
                    <a:pt x="2724" y="31"/>
                  </a:lnTo>
                  <a:lnTo>
                    <a:pt x="2724" y="31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28"/>
                  </a:lnTo>
                  <a:lnTo>
                    <a:pt x="2727" y="28"/>
                  </a:lnTo>
                  <a:lnTo>
                    <a:pt x="2727" y="28"/>
                  </a:lnTo>
                  <a:lnTo>
                    <a:pt x="2728" y="28"/>
                  </a:lnTo>
                  <a:close/>
                  <a:moveTo>
                    <a:pt x="2782" y="28"/>
                  </a:moveTo>
                  <a:lnTo>
                    <a:pt x="2780" y="28"/>
                  </a:lnTo>
                  <a:lnTo>
                    <a:pt x="2780" y="30"/>
                  </a:lnTo>
                  <a:lnTo>
                    <a:pt x="2780" y="30"/>
                  </a:lnTo>
                  <a:lnTo>
                    <a:pt x="2780" y="31"/>
                  </a:lnTo>
                  <a:lnTo>
                    <a:pt x="2780" y="31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2" y="34"/>
                  </a:lnTo>
                  <a:lnTo>
                    <a:pt x="2784" y="34"/>
                  </a:lnTo>
                  <a:lnTo>
                    <a:pt x="2784" y="33"/>
                  </a:lnTo>
                  <a:lnTo>
                    <a:pt x="2784" y="33"/>
                  </a:lnTo>
                  <a:lnTo>
                    <a:pt x="2784" y="31"/>
                  </a:lnTo>
                  <a:lnTo>
                    <a:pt x="2784" y="30"/>
                  </a:lnTo>
                  <a:lnTo>
                    <a:pt x="2784" y="30"/>
                  </a:lnTo>
                  <a:lnTo>
                    <a:pt x="2784" y="28"/>
                  </a:lnTo>
                  <a:lnTo>
                    <a:pt x="2784" y="28"/>
                  </a:lnTo>
                  <a:lnTo>
                    <a:pt x="2782" y="28"/>
                  </a:lnTo>
                  <a:lnTo>
                    <a:pt x="2782" y="28"/>
                  </a:lnTo>
                  <a:close/>
                  <a:moveTo>
                    <a:pt x="2818" y="27"/>
                  </a:moveTo>
                  <a:lnTo>
                    <a:pt x="2818" y="27"/>
                  </a:lnTo>
                  <a:lnTo>
                    <a:pt x="2818" y="27"/>
                  </a:lnTo>
                  <a:lnTo>
                    <a:pt x="2818" y="27"/>
                  </a:lnTo>
                  <a:lnTo>
                    <a:pt x="2820" y="28"/>
                  </a:lnTo>
                  <a:lnTo>
                    <a:pt x="2821" y="28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6" y="31"/>
                  </a:lnTo>
                  <a:lnTo>
                    <a:pt x="2828" y="33"/>
                  </a:lnTo>
                  <a:lnTo>
                    <a:pt x="2828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3"/>
                  </a:lnTo>
                  <a:lnTo>
                    <a:pt x="2829" y="33"/>
                  </a:lnTo>
                  <a:lnTo>
                    <a:pt x="2829" y="34"/>
                  </a:lnTo>
                  <a:lnTo>
                    <a:pt x="2831" y="36"/>
                  </a:lnTo>
                  <a:lnTo>
                    <a:pt x="2833" y="36"/>
                  </a:lnTo>
                  <a:lnTo>
                    <a:pt x="2833" y="36"/>
                  </a:lnTo>
                  <a:lnTo>
                    <a:pt x="2839" y="39"/>
                  </a:lnTo>
                  <a:lnTo>
                    <a:pt x="2842" y="41"/>
                  </a:lnTo>
                  <a:lnTo>
                    <a:pt x="2842" y="42"/>
                  </a:lnTo>
                  <a:lnTo>
                    <a:pt x="2842" y="42"/>
                  </a:lnTo>
                  <a:lnTo>
                    <a:pt x="2842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5" y="46"/>
                  </a:lnTo>
                  <a:lnTo>
                    <a:pt x="2847" y="47"/>
                  </a:lnTo>
                  <a:lnTo>
                    <a:pt x="2847" y="49"/>
                  </a:lnTo>
                  <a:lnTo>
                    <a:pt x="2847" y="50"/>
                  </a:lnTo>
                  <a:lnTo>
                    <a:pt x="2847" y="50"/>
                  </a:lnTo>
                  <a:lnTo>
                    <a:pt x="2848" y="50"/>
                  </a:lnTo>
                  <a:lnTo>
                    <a:pt x="2848" y="52"/>
                  </a:lnTo>
                  <a:lnTo>
                    <a:pt x="2847" y="53"/>
                  </a:lnTo>
                  <a:lnTo>
                    <a:pt x="2847" y="55"/>
                  </a:lnTo>
                  <a:lnTo>
                    <a:pt x="2847" y="55"/>
                  </a:lnTo>
                  <a:lnTo>
                    <a:pt x="2845" y="55"/>
                  </a:lnTo>
                  <a:lnTo>
                    <a:pt x="2845" y="55"/>
                  </a:lnTo>
                  <a:lnTo>
                    <a:pt x="2844" y="53"/>
                  </a:lnTo>
                  <a:lnTo>
                    <a:pt x="2844" y="53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60"/>
                  </a:lnTo>
                  <a:lnTo>
                    <a:pt x="2844" y="60"/>
                  </a:lnTo>
                  <a:lnTo>
                    <a:pt x="2844" y="61"/>
                  </a:lnTo>
                  <a:lnTo>
                    <a:pt x="2842" y="61"/>
                  </a:lnTo>
                  <a:lnTo>
                    <a:pt x="2839" y="63"/>
                  </a:lnTo>
                  <a:lnTo>
                    <a:pt x="2839" y="63"/>
                  </a:lnTo>
                  <a:lnTo>
                    <a:pt x="2837" y="61"/>
                  </a:lnTo>
                  <a:lnTo>
                    <a:pt x="2836" y="61"/>
                  </a:lnTo>
                  <a:lnTo>
                    <a:pt x="2833" y="60"/>
                  </a:lnTo>
                  <a:lnTo>
                    <a:pt x="2829" y="60"/>
                  </a:lnTo>
                  <a:lnTo>
                    <a:pt x="2828" y="61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29" y="63"/>
                  </a:lnTo>
                  <a:lnTo>
                    <a:pt x="2829" y="63"/>
                  </a:lnTo>
                  <a:lnTo>
                    <a:pt x="2828" y="64"/>
                  </a:lnTo>
                  <a:lnTo>
                    <a:pt x="2828" y="64"/>
                  </a:lnTo>
                  <a:lnTo>
                    <a:pt x="2828" y="66"/>
                  </a:lnTo>
                  <a:lnTo>
                    <a:pt x="2828" y="66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6" y="68"/>
                  </a:lnTo>
                  <a:lnTo>
                    <a:pt x="2826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3" y="68"/>
                  </a:lnTo>
                  <a:lnTo>
                    <a:pt x="2821" y="68"/>
                  </a:lnTo>
                  <a:lnTo>
                    <a:pt x="2821" y="66"/>
                  </a:lnTo>
                  <a:lnTo>
                    <a:pt x="2820" y="66"/>
                  </a:lnTo>
                  <a:lnTo>
                    <a:pt x="2821" y="66"/>
                  </a:lnTo>
                  <a:lnTo>
                    <a:pt x="2821" y="66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3"/>
                  </a:lnTo>
                  <a:lnTo>
                    <a:pt x="2821" y="63"/>
                  </a:lnTo>
                  <a:lnTo>
                    <a:pt x="2820" y="61"/>
                  </a:lnTo>
                  <a:lnTo>
                    <a:pt x="2820" y="60"/>
                  </a:lnTo>
                  <a:lnTo>
                    <a:pt x="2818" y="57"/>
                  </a:lnTo>
                  <a:lnTo>
                    <a:pt x="2817" y="55"/>
                  </a:lnTo>
                  <a:lnTo>
                    <a:pt x="2817" y="55"/>
                  </a:lnTo>
                  <a:lnTo>
                    <a:pt x="2817" y="57"/>
                  </a:lnTo>
                  <a:lnTo>
                    <a:pt x="2817" y="57"/>
                  </a:lnTo>
                  <a:lnTo>
                    <a:pt x="2817" y="55"/>
                  </a:lnTo>
                  <a:lnTo>
                    <a:pt x="2817" y="53"/>
                  </a:lnTo>
                  <a:lnTo>
                    <a:pt x="2815" y="53"/>
                  </a:lnTo>
                  <a:lnTo>
                    <a:pt x="2815" y="53"/>
                  </a:lnTo>
                  <a:lnTo>
                    <a:pt x="2814" y="52"/>
                  </a:lnTo>
                  <a:lnTo>
                    <a:pt x="2814" y="52"/>
                  </a:lnTo>
                  <a:lnTo>
                    <a:pt x="2812" y="50"/>
                  </a:lnTo>
                  <a:lnTo>
                    <a:pt x="2812" y="50"/>
                  </a:lnTo>
                  <a:lnTo>
                    <a:pt x="2814" y="49"/>
                  </a:lnTo>
                  <a:lnTo>
                    <a:pt x="2814" y="49"/>
                  </a:lnTo>
                  <a:lnTo>
                    <a:pt x="2814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6"/>
                  </a:lnTo>
                  <a:lnTo>
                    <a:pt x="2812" y="46"/>
                  </a:lnTo>
                  <a:lnTo>
                    <a:pt x="2810" y="44"/>
                  </a:lnTo>
                  <a:lnTo>
                    <a:pt x="2807" y="42"/>
                  </a:lnTo>
                  <a:lnTo>
                    <a:pt x="2804" y="39"/>
                  </a:lnTo>
                  <a:lnTo>
                    <a:pt x="2803" y="39"/>
                  </a:lnTo>
                  <a:lnTo>
                    <a:pt x="2803" y="39"/>
                  </a:lnTo>
                  <a:lnTo>
                    <a:pt x="2804" y="39"/>
                  </a:lnTo>
                  <a:lnTo>
                    <a:pt x="2804" y="38"/>
                  </a:lnTo>
                  <a:lnTo>
                    <a:pt x="2803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806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6"/>
                  </a:lnTo>
                  <a:lnTo>
                    <a:pt x="2809" y="36"/>
                  </a:lnTo>
                  <a:lnTo>
                    <a:pt x="2809" y="36"/>
                  </a:lnTo>
                  <a:lnTo>
                    <a:pt x="2807" y="36"/>
                  </a:lnTo>
                  <a:lnTo>
                    <a:pt x="2807" y="36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4" y="33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0"/>
                  </a:lnTo>
                  <a:lnTo>
                    <a:pt x="2817" y="28"/>
                  </a:lnTo>
                  <a:lnTo>
                    <a:pt x="2818" y="27"/>
                  </a:lnTo>
                  <a:close/>
                  <a:moveTo>
                    <a:pt x="2751" y="25"/>
                  </a:moveTo>
                  <a:lnTo>
                    <a:pt x="2751" y="25"/>
                  </a:lnTo>
                  <a:lnTo>
                    <a:pt x="2751" y="25"/>
                  </a:lnTo>
                  <a:lnTo>
                    <a:pt x="2752" y="27"/>
                  </a:lnTo>
                  <a:lnTo>
                    <a:pt x="2752" y="27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5" y="28"/>
                  </a:lnTo>
                  <a:lnTo>
                    <a:pt x="2755" y="28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4" y="30"/>
                  </a:lnTo>
                  <a:lnTo>
                    <a:pt x="2752" y="30"/>
                  </a:lnTo>
                  <a:lnTo>
                    <a:pt x="2751" y="28"/>
                  </a:lnTo>
                  <a:lnTo>
                    <a:pt x="2751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28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1"/>
                  </a:lnTo>
                  <a:lnTo>
                    <a:pt x="2751" y="31"/>
                  </a:lnTo>
                  <a:lnTo>
                    <a:pt x="2749" y="31"/>
                  </a:lnTo>
                  <a:lnTo>
                    <a:pt x="2749" y="31"/>
                  </a:lnTo>
                  <a:lnTo>
                    <a:pt x="2747" y="31"/>
                  </a:lnTo>
                  <a:lnTo>
                    <a:pt x="2747" y="30"/>
                  </a:lnTo>
                  <a:lnTo>
                    <a:pt x="2746" y="30"/>
                  </a:lnTo>
                  <a:lnTo>
                    <a:pt x="2746" y="28"/>
                  </a:lnTo>
                  <a:lnTo>
                    <a:pt x="2747" y="28"/>
                  </a:lnTo>
                  <a:lnTo>
                    <a:pt x="2747" y="28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9" y="27"/>
                  </a:lnTo>
                  <a:lnTo>
                    <a:pt x="2751" y="27"/>
                  </a:lnTo>
                  <a:lnTo>
                    <a:pt x="2751" y="25"/>
                  </a:lnTo>
                  <a:close/>
                  <a:moveTo>
                    <a:pt x="2757" y="20"/>
                  </a:moveTo>
                  <a:lnTo>
                    <a:pt x="2757" y="22"/>
                  </a:lnTo>
                  <a:lnTo>
                    <a:pt x="2758" y="22"/>
                  </a:lnTo>
                  <a:lnTo>
                    <a:pt x="2758" y="22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60" y="25"/>
                  </a:lnTo>
                  <a:lnTo>
                    <a:pt x="2760" y="25"/>
                  </a:lnTo>
                  <a:lnTo>
                    <a:pt x="2760" y="27"/>
                  </a:lnTo>
                  <a:lnTo>
                    <a:pt x="2760" y="27"/>
                  </a:lnTo>
                  <a:lnTo>
                    <a:pt x="2762" y="28"/>
                  </a:lnTo>
                  <a:lnTo>
                    <a:pt x="2762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30"/>
                  </a:lnTo>
                  <a:lnTo>
                    <a:pt x="2762" y="30"/>
                  </a:lnTo>
                  <a:lnTo>
                    <a:pt x="2762" y="28"/>
                  </a:lnTo>
                  <a:lnTo>
                    <a:pt x="2760" y="28"/>
                  </a:lnTo>
                  <a:lnTo>
                    <a:pt x="2758" y="28"/>
                  </a:lnTo>
                  <a:lnTo>
                    <a:pt x="2758" y="28"/>
                  </a:lnTo>
                  <a:lnTo>
                    <a:pt x="2758" y="30"/>
                  </a:lnTo>
                  <a:lnTo>
                    <a:pt x="2760" y="30"/>
                  </a:lnTo>
                  <a:lnTo>
                    <a:pt x="2760" y="30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58" y="31"/>
                  </a:lnTo>
                  <a:lnTo>
                    <a:pt x="2758" y="31"/>
                  </a:lnTo>
                  <a:lnTo>
                    <a:pt x="2758" y="30"/>
                  </a:lnTo>
                  <a:lnTo>
                    <a:pt x="2757" y="28"/>
                  </a:lnTo>
                  <a:lnTo>
                    <a:pt x="2755" y="27"/>
                  </a:lnTo>
                  <a:lnTo>
                    <a:pt x="2754" y="27"/>
                  </a:lnTo>
                  <a:lnTo>
                    <a:pt x="2754" y="27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3"/>
                  </a:lnTo>
                  <a:lnTo>
                    <a:pt x="2752" y="23"/>
                  </a:lnTo>
                  <a:lnTo>
                    <a:pt x="2754" y="22"/>
                  </a:lnTo>
                  <a:lnTo>
                    <a:pt x="2754" y="22"/>
                  </a:lnTo>
                  <a:lnTo>
                    <a:pt x="2754" y="23"/>
                  </a:lnTo>
                  <a:lnTo>
                    <a:pt x="2754" y="23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7" y="23"/>
                  </a:lnTo>
                  <a:lnTo>
                    <a:pt x="2757" y="23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3"/>
                  </a:lnTo>
                  <a:lnTo>
                    <a:pt x="2758" y="23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58" y="23"/>
                  </a:lnTo>
                  <a:lnTo>
                    <a:pt x="2758" y="23"/>
                  </a:lnTo>
                  <a:lnTo>
                    <a:pt x="2757" y="22"/>
                  </a:lnTo>
                  <a:lnTo>
                    <a:pt x="2757" y="22"/>
                  </a:lnTo>
                  <a:lnTo>
                    <a:pt x="2757" y="20"/>
                  </a:lnTo>
                  <a:close/>
                  <a:moveTo>
                    <a:pt x="2542" y="20"/>
                  </a:moveTo>
                  <a:lnTo>
                    <a:pt x="2542" y="23"/>
                  </a:lnTo>
                  <a:lnTo>
                    <a:pt x="2542" y="23"/>
                  </a:lnTo>
                  <a:lnTo>
                    <a:pt x="2541" y="22"/>
                  </a:lnTo>
                  <a:lnTo>
                    <a:pt x="2542" y="20"/>
                  </a:lnTo>
                  <a:close/>
                  <a:moveTo>
                    <a:pt x="2881" y="20"/>
                  </a:moveTo>
                  <a:lnTo>
                    <a:pt x="2880" y="22"/>
                  </a:lnTo>
                  <a:lnTo>
                    <a:pt x="2880" y="23"/>
                  </a:lnTo>
                  <a:lnTo>
                    <a:pt x="2880" y="25"/>
                  </a:lnTo>
                  <a:lnTo>
                    <a:pt x="2881" y="25"/>
                  </a:lnTo>
                  <a:lnTo>
                    <a:pt x="2881" y="25"/>
                  </a:lnTo>
                  <a:lnTo>
                    <a:pt x="2883" y="23"/>
                  </a:lnTo>
                  <a:lnTo>
                    <a:pt x="2883" y="22"/>
                  </a:lnTo>
                  <a:lnTo>
                    <a:pt x="2883" y="20"/>
                  </a:lnTo>
                  <a:lnTo>
                    <a:pt x="2881" y="20"/>
                  </a:lnTo>
                  <a:lnTo>
                    <a:pt x="2881" y="20"/>
                  </a:lnTo>
                  <a:close/>
                  <a:moveTo>
                    <a:pt x="2818" y="20"/>
                  </a:moveTo>
                  <a:lnTo>
                    <a:pt x="2820" y="20"/>
                  </a:lnTo>
                  <a:lnTo>
                    <a:pt x="2820" y="22"/>
                  </a:lnTo>
                  <a:lnTo>
                    <a:pt x="2820" y="23"/>
                  </a:lnTo>
                  <a:lnTo>
                    <a:pt x="2818" y="23"/>
                  </a:lnTo>
                  <a:lnTo>
                    <a:pt x="2818" y="23"/>
                  </a:lnTo>
                  <a:lnTo>
                    <a:pt x="2818" y="22"/>
                  </a:lnTo>
                  <a:lnTo>
                    <a:pt x="2818" y="22"/>
                  </a:lnTo>
                  <a:lnTo>
                    <a:pt x="2818" y="20"/>
                  </a:lnTo>
                  <a:lnTo>
                    <a:pt x="2818" y="20"/>
                  </a:lnTo>
                  <a:lnTo>
                    <a:pt x="2818" y="20"/>
                  </a:lnTo>
                  <a:close/>
                  <a:moveTo>
                    <a:pt x="2796" y="19"/>
                  </a:moveTo>
                  <a:lnTo>
                    <a:pt x="2795" y="19"/>
                  </a:lnTo>
                  <a:lnTo>
                    <a:pt x="2793" y="19"/>
                  </a:lnTo>
                  <a:lnTo>
                    <a:pt x="2793" y="19"/>
                  </a:lnTo>
                  <a:lnTo>
                    <a:pt x="2792" y="19"/>
                  </a:lnTo>
                  <a:lnTo>
                    <a:pt x="2790" y="19"/>
                  </a:lnTo>
                  <a:lnTo>
                    <a:pt x="2788" y="20"/>
                  </a:lnTo>
                  <a:lnTo>
                    <a:pt x="2787" y="20"/>
                  </a:lnTo>
                  <a:lnTo>
                    <a:pt x="2787" y="20"/>
                  </a:lnTo>
                  <a:lnTo>
                    <a:pt x="2787" y="22"/>
                  </a:lnTo>
                  <a:lnTo>
                    <a:pt x="2788" y="22"/>
                  </a:lnTo>
                  <a:lnTo>
                    <a:pt x="2790" y="25"/>
                  </a:lnTo>
                  <a:lnTo>
                    <a:pt x="2792" y="27"/>
                  </a:lnTo>
                  <a:lnTo>
                    <a:pt x="2793" y="27"/>
                  </a:lnTo>
                  <a:lnTo>
                    <a:pt x="2795" y="27"/>
                  </a:lnTo>
                  <a:lnTo>
                    <a:pt x="2795" y="25"/>
                  </a:lnTo>
                  <a:lnTo>
                    <a:pt x="2796" y="23"/>
                  </a:lnTo>
                  <a:lnTo>
                    <a:pt x="2796" y="22"/>
                  </a:lnTo>
                  <a:lnTo>
                    <a:pt x="2796" y="22"/>
                  </a:lnTo>
                  <a:lnTo>
                    <a:pt x="2798" y="23"/>
                  </a:lnTo>
                  <a:lnTo>
                    <a:pt x="2798" y="23"/>
                  </a:lnTo>
                  <a:lnTo>
                    <a:pt x="2798" y="22"/>
                  </a:lnTo>
                  <a:lnTo>
                    <a:pt x="2798" y="20"/>
                  </a:lnTo>
                  <a:lnTo>
                    <a:pt x="2796" y="19"/>
                  </a:lnTo>
                  <a:lnTo>
                    <a:pt x="2796" y="19"/>
                  </a:lnTo>
                  <a:close/>
                  <a:moveTo>
                    <a:pt x="757" y="19"/>
                  </a:moveTo>
                  <a:lnTo>
                    <a:pt x="756" y="19"/>
                  </a:lnTo>
                  <a:lnTo>
                    <a:pt x="753" y="20"/>
                  </a:lnTo>
                  <a:lnTo>
                    <a:pt x="751" y="22"/>
                  </a:lnTo>
                  <a:lnTo>
                    <a:pt x="748" y="23"/>
                  </a:lnTo>
                  <a:lnTo>
                    <a:pt x="745" y="25"/>
                  </a:lnTo>
                  <a:lnTo>
                    <a:pt x="743" y="25"/>
                  </a:lnTo>
                  <a:lnTo>
                    <a:pt x="740" y="25"/>
                  </a:lnTo>
                  <a:lnTo>
                    <a:pt x="738" y="25"/>
                  </a:lnTo>
                  <a:lnTo>
                    <a:pt x="738" y="27"/>
                  </a:lnTo>
                  <a:lnTo>
                    <a:pt x="740" y="27"/>
                  </a:lnTo>
                  <a:lnTo>
                    <a:pt x="742" y="27"/>
                  </a:lnTo>
                  <a:lnTo>
                    <a:pt x="742" y="28"/>
                  </a:lnTo>
                  <a:lnTo>
                    <a:pt x="742" y="30"/>
                  </a:lnTo>
                  <a:lnTo>
                    <a:pt x="743" y="30"/>
                  </a:lnTo>
                  <a:lnTo>
                    <a:pt x="745" y="31"/>
                  </a:lnTo>
                  <a:lnTo>
                    <a:pt x="746" y="30"/>
                  </a:lnTo>
                  <a:lnTo>
                    <a:pt x="748" y="30"/>
                  </a:lnTo>
                  <a:lnTo>
                    <a:pt x="749" y="27"/>
                  </a:lnTo>
                  <a:lnTo>
                    <a:pt x="751" y="25"/>
                  </a:lnTo>
                  <a:lnTo>
                    <a:pt x="754" y="23"/>
                  </a:lnTo>
                  <a:lnTo>
                    <a:pt x="756" y="22"/>
                  </a:lnTo>
                  <a:lnTo>
                    <a:pt x="756" y="20"/>
                  </a:lnTo>
                  <a:lnTo>
                    <a:pt x="757" y="19"/>
                  </a:lnTo>
                  <a:lnTo>
                    <a:pt x="757" y="19"/>
                  </a:lnTo>
                  <a:close/>
                  <a:moveTo>
                    <a:pt x="2728" y="16"/>
                  </a:move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9"/>
                  </a:lnTo>
                  <a:lnTo>
                    <a:pt x="2728" y="19"/>
                  </a:lnTo>
                  <a:lnTo>
                    <a:pt x="2728" y="20"/>
                  </a:lnTo>
                  <a:lnTo>
                    <a:pt x="2728" y="22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7" y="22"/>
                  </a:lnTo>
                  <a:lnTo>
                    <a:pt x="2727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4" y="22"/>
                  </a:lnTo>
                  <a:lnTo>
                    <a:pt x="2724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3"/>
                  </a:lnTo>
                  <a:lnTo>
                    <a:pt x="2719" y="23"/>
                  </a:lnTo>
                  <a:lnTo>
                    <a:pt x="2719" y="23"/>
                  </a:lnTo>
                  <a:lnTo>
                    <a:pt x="2717" y="23"/>
                  </a:lnTo>
                  <a:lnTo>
                    <a:pt x="2717" y="25"/>
                  </a:lnTo>
                  <a:lnTo>
                    <a:pt x="2716" y="25"/>
                  </a:lnTo>
                  <a:lnTo>
                    <a:pt x="2716" y="27"/>
                  </a:lnTo>
                  <a:lnTo>
                    <a:pt x="2716" y="27"/>
                  </a:lnTo>
                  <a:lnTo>
                    <a:pt x="2716" y="28"/>
                  </a:lnTo>
                  <a:lnTo>
                    <a:pt x="2716" y="28"/>
                  </a:lnTo>
                  <a:lnTo>
                    <a:pt x="2714" y="28"/>
                  </a:lnTo>
                  <a:lnTo>
                    <a:pt x="2714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1"/>
                  </a:lnTo>
                  <a:lnTo>
                    <a:pt x="2716" y="33"/>
                  </a:lnTo>
                  <a:lnTo>
                    <a:pt x="2714" y="33"/>
                  </a:lnTo>
                  <a:lnTo>
                    <a:pt x="2713" y="33"/>
                  </a:lnTo>
                  <a:lnTo>
                    <a:pt x="2711" y="34"/>
                  </a:lnTo>
                  <a:lnTo>
                    <a:pt x="2711" y="34"/>
                  </a:lnTo>
                  <a:lnTo>
                    <a:pt x="2711" y="36"/>
                  </a:lnTo>
                  <a:lnTo>
                    <a:pt x="2713" y="36"/>
                  </a:lnTo>
                  <a:lnTo>
                    <a:pt x="2714" y="36"/>
                  </a:lnTo>
                  <a:lnTo>
                    <a:pt x="2714" y="36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3" y="38"/>
                  </a:lnTo>
                  <a:lnTo>
                    <a:pt x="2711" y="36"/>
                  </a:lnTo>
                  <a:lnTo>
                    <a:pt x="2711" y="36"/>
                  </a:lnTo>
                  <a:lnTo>
                    <a:pt x="2710" y="36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1" y="34"/>
                  </a:lnTo>
                  <a:lnTo>
                    <a:pt x="2714" y="33"/>
                  </a:lnTo>
                  <a:lnTo>
                    <a:pt x="2714" y="33"/>
                  </a:lnTo>
                  <a:lnTo>
                    <a:pt x="2714" y="31"/>
                  </a:lnTo>
                  <a:lnTo>
                    <a:pt x="2714" y="31"/>
                  </a:lnTo>
                  <a:lnTo>
                    <a:pt x="2713" y="31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28"/>
                  </a:lnTo>
                  <a:lnTo>
                    <a:pt x="2713" y="28"/>
                  </a:lnTo>
                  <a:lnTo>
                    <a:pt x="2714" y="28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6" y="25"/>
                  </a:lnTo>
                  <a:lnTo>
                    <a:pt x="2716" y="25"/>
                  </a:lnTo>
                  <a:lnTo>
                    <a:pt x="2717" y="25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7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7"/>
                  </a:lnTo>
                  <a:lnTo>
                    <a:pt x="2713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7" y="19"/>
                  </a:lnTo>
                  <a:lnTo>
                    <a:pt x="2717" y="19"/>
                  </a:lnTo>
                  <a:lnTo>
                    <a:pt x="2717" y="17"/>
                  </a:lnTo>
                  <a:lnTo>
                    <a:pt x="2717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7" y="17"/>
                  </a:lnTo>
                  <a:lnTo>
                    <a:pt x="2717" y="19"/>
                  </a:lnTo>
                  <a:lnTo>
                    <a:pt x="2719" y="19"/>
                  </a:lnTo>
                  <a:lnTo>
                    <a:pt x="2719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2" y="20"/>
                  </a:lnTo>
                  <a:lnTo>
                    <a:pt x="2722" y="20"/>
                  </a:lnTo>
                  <a:lnTo>
                    <a:pt x="2722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5" y="20"/>
                  </a:lnTo>
                  <a:lnTo>
                    <a:pt x="2727" y="20"/>
                  </a:lnTo>
                  <a:lnTo>
                    <a:pt x="2727" y="20"/>
                  </a:lnTo>
                  <a:lnTo>
                    <a:pt x="2725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5" y="19"/>
                  </a:lnTo>
                  <a:lnTo>
                    <a:pt x="2727" y="19"/>
                  </a:lnTo>
                  <a:lnTo>
                    <a:pt x="2727" y="20"/>
                  </a:lnTo>
                  <a:lnTo>
                    <a:pt x="2727" y="19"/>
                  </a:lnTo>
                  <a:lnTo>
                    <a:pt x="2727" y="19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6"/>
                  </a:lnTo>
                  <a:lnTo>
                    <a:pt x="2728" y="16"/>
                  </a:lnTo>
                  <a:lnTo>
                    <a:pt x="2728" y="16"/>
                  </a:lnTo>
                  <a:close/>
                  <a:moveTo>
                    <a:pt x="2544" y="12"/>
                  </a:moveTo>
                  <a:lnTo>
                    <a:pt x="2546" y="12"/>
                  </a:lnTo>
                  <a:lnTo>
                    <a:pt x="2544" y="14"/>
                  </a:lnTo>
                  <a:lnTo>
                    <a:pt x="2544" y="17"/>
                  </a:lnTo>
                  <a:lnTo>
                    <a:pt x="2544" y="19"/>
                  </a:lnTo>
                  <a:lnTo>
                    <a:pt x="2544" y="20"/>
                  </a:lnTo>
                  <a:lnTo>
                    <a:pt x="2544" y="20"/>
                  </a:lnTo>
                  <a:lnTo>
                    <a:pt x="2544" y="23"/>
                  </a:lnTo>
                  <a:lnTo>
                    <a:pt x="2544" y="23"/>
                  </a:lnTo>
                  <a:lnTo>
                    <a:pt x="2542" y="20"/>
                  </a:lnTo>
                  <a:lnTo>
                    <a:pt x="2541" y="19"/>
                  </a:lnTo>
                  <a:lnTo>
                    <a:pt x="2541" y="19"/>
                  </a:lnTo>
                  <a:lnTo>
                    <a:pt x="2542" y="19"/>
                  </a:lnTo>
                  <a:lnTo>
                    <a:pt x="2542" y="17"/>
                  </a:lnTo>
                  <a:lnTo>
                    <a:pt x="2544" y="16"/>
                  </a:lnTo>
                  <a:lnTo>
                    <a:pt x="2544" y="12"/>
                  </a:lnTo>
                  <a:lnTo>
                    <a:pt x="2544" y="12"/>
                  </a:lnTo>
                  <a:close/>
                  <a:moveTo>
                    <a:pt x="2905" y="11"/>
                  </a:moveTo>
                  <a:lnTo>
                    <a:pt x="2907" y="12"/>
                  </a:lnTo>
                  <a:lnTo>
                    <a:pt x="2907" y="14"/>
                  </a:lnTo>
                  <a:lnTo>
                    <a:pt x="2907" y="16"/>
                  </a:lnTo>
                  <a:lnTo>
                    <a:pt x="2907" y="16"/>
                  </a:lnTo>
                  <a:lnTo>
                    <a:pt x="2907" y="17"/>
                  </a:lnTo>
                  <a:lnTo>
                    <a:pt x="2905" y="17"/>
                  </a:lnTo>
                  <a:lnTo>
                    <a:pt x="2905" y="17"/>
                  </a:lnTo>
                  <a:lnTo>
                    <a:pt x="2903" y="17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4"/>
                  </a:lnTo>
                  <a:lnTo>
                    <a:pt x="2903" y="12"/>
                  </a:lnTo>
                  <a:lnTo>
                    <a:pt x="2905" y="11"/>
                  </a:lnTo>
                  <a:lnTo>
                    <a:pt x="2905" y="11"/>
                  </a:lnTo>
                  <a:close/>
                  <a:moveTo>
                    <a:pt x="251" y="11"/>
                  </a:moveTo>
                  <a:lnTo>
                    <a:pt x="251" y="11"/>
                  </a:lnTo>
                  <a:lnTo>
                    <a:pt x="253" y="11"/>
                  </a:lnTo>
                  <a:lnTo>
                    <a:pt x="253" y="12"/>
                  </a:lnTo>
                  <a:lnTo>
                    <a:pt x="253" y="14"/>
                  </a:lnTo>
                  <a:lnTo>
                    <a:pt x="254" y="14"/>
                  </a:lnTo>
                  <a:lnTo>
                    <a:pt x="254" y="14"/>
                  </a:lnTo>
                  <a:lnTo>
                    <a:pt x="254" y="16"/>
                  </a:lnTo>
                  <a:lnTo>
                    <a:pt x="253" y="16"/>
                  </a:lnTo>
                  <a:lnTo>
                    <a:pt x="251" y="14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51" y="11"/>
                  </a:lnTo>
                  <a:close/>
                  <a:moveTo>
                    <a:pt x="8" y="6"/>
                  </a:moveTo>
                  <a:lnTo>
                    <a:pt x="10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6"/>
                  </a:lnTo>
                  <a:close/>
                  <a:moveTo>
                    <a:pt x="887" y="5"/>
                  </a:moveTo>
                  <a:lnTo>
                    <a:pt x="888" y="5"/>
                  </a:lnTo>
                  <a:lnTo>
                    <a:pt x="888" y="6"/>
                  </a:lnTo>
                  <a:lnTo>
                    <a:pt x="888" y="8"/>
                  </a:lnTo>
                  <a:lnTo>
                    <a:pt x="890" y="9"/>
                  </a:lnTo>
                  <a:lnTo>
                    <a:pt x="890" y="11"/>
                  </a:lnTo>
                  <a:lnTo>
                    <a:pt x="888" y="11"/>
                  </a:lnTo>
                  <a:lnTo>
                    <a:pt x="888" y="12"/>
                  </a:lnTo>
                  <a:lnTo>
                    <a:pt x="887" y="12"/>
                  </a:lnTo>
                  <a:lnTo>
                    <a:pt x="887" y="9"/>
                  </a:lnTo>
                  <a:lnTo>
                    <a:pt x="887" y="8"/>
                  </a:lnTo>
                  <a:lnTo>
                    <a:pt x="887" y="6"/>
                  </a:lnTo>
                  <a:lnTo>
                    <a:pt x="887" y="6"/>
                  </a:lnTo>
                  <a:lnTo>
                    <a:pt x="887" y="5"/>
                  </a:lnTo>
                  <a:close/>
                  <a:moveTo>
                    <a:pt x="2795" y="3"/>
                  </a:moveTo>
                  <a:lnTo>
                    <a:pt x="2796" y="5"/>
                  </a:lnTo>
                  <a:lnTo>
                    <a:pt x="2796" y="6"/>
                  </a:lnTo>
                  <a:lnTo>
                    <a:pt x="2798" y="5"/>
                  </a:lnTo>
                  <a:lnTo>
                    <a:pt x="2798" y="6"/>
                  </a:lnTo>
                  <a:lnTo>
                    <a:pt x="2798" y="8"/>
                  </a:lnTo>
                  <a:lnTo>
                    <a:pt x="2796" y="6"/>
                  </a:lnTo>
                  <a:lnTo>
                    <a:pt x="2795" y="8"/>
                  </a:lnTo>
                  <a:lnTo>
                    <a:pt x="2793" y="6"/>
                  </a:lnTo>
                  <a:lnTo>
                    <a:pt x="2795" y="6"/>
                  </a:lnTo>
                  <a:lnTo>
                    <a:pt x="2795" y="5"/>
                  </a:lnTo>
                  <a:lnTo>
                    <a:pt x="2795" y="3"/>
                  </a:lnTo>
                  <a:close/>
                  <a:moveTo>
                    <a:pt x="2870" y="1"/>
                  </a:moveTo>
                  <a:lnTo>
                    <a:pt x="2872" y="1"/>
                  </a:lnTo>
                  <a:lnTo>
                    <a:pt x="2874" y="3"/>
                  </a:lnTo>
                  <a:lnTo>
                    <a:pt x="2875" y="3"/>
                  </a:lnTo>
                  <a:lnTo>
                    <a:pt x="2875" y="3"/>
                  </a:lnTo>
                  <a:lnTo>
                    <a:pt x="2877" y="3"/>
                  </a:lnTo>
                  <a:lnTo>
                    <a:pt x="2877" y="3"/>
                  </a:lnTo>
                  <a:lnTo>
                    <a:pt x="2878" y="5"/>
                  </a:lnTo>
                  <a:lnTo>
                    <a:pt x="2878" y="5"/>
                  </a:lnTo>
                  <a:lnTo>
                    <a:pt x="2881" y="6"/>
                  </a:lnTo>
                  <a:lnTo>
                    <a:pt x="2883" y="6"/>
                  </a:lnTo>
                  <a:lnTo>
                    <a:pt x="2883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6" y="8"/>
                  </a:lnTo>
                  <a:lnTo>
                    <a:pt x="2886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9" y="11"/>
                  </a:lnTo>
                  <a:lnTo>
                    <a:pt x="2889" y="11"/>
                  </a:lnTo>
                  <a:lnTo>
                    <a:pt x="2889" y="12"/>
                  </a:lnTo>
                  <a:lnTo>
                    <a:pt x="2889" y="14"/>
                  </a:lnTo>
                  <a:lnTo>
                    <a:pt x="2889" y="16"/>
                  </a:lnTo>
                  <a:lnTo>
                    <a:pt x="2889" y="17"/>
                  </a:lnTo>
                  <a:lnTo>
                    <a:pt x="2888" y="19"/>
                  </a:lnTo>
                  <a:lnTo>
                    <a:pt x="2888" y="20"/>
                  </a:lnTo>
                  <a:lnTo>
                    <a:pt x="2888" y="20"/>
                  </a:lnTo>
                  <a:lnTo>
                    <a:pt x="2889" y="22"/>
                  </a:lnTo>
                  <a:lnTo>
                    <a:pt x="2889" y="23"/>
                  </a:lnTo>
                  <a:lnTo>
                    <a:pt x="2889" y="23"/>
                  </a:lnTo>
                  <a:lnTo>
                    <a:pt x="2891" y="25"/>
                  </a:lnTo>
                  <a:lnTo>
                    <a:pt x="2891" y="27"/>
                  </a:lnTo>
                  <a:lnTo>
                    <a:pt x="2892" y="27"/>
                  </a:lnTo>
                  <a:lnTo>
                    <a:pt x="2892" y="28"/>
                  </a:lnTo>
                  <a:lnTo>
                    <a:pt x="2892" y="30"/>
                  </a:lnTo>
                  <a:lnTo>
                    <a:pt x="2894" y="30"/>
                  </a:lnTo>
                  <a:lnTo>
                    <a:pt x="2894" y="31"/>
                  </a:lnTo>
                  <a:lnTo>
                    <a:pt x="2896" y="31"/>
                  </a:lnTo>
                  <a:lnTo>
                    <a:pt x="2896" y="33"/>
                  </a:lnTo>
                  <a:lnTo>
                    <a:pt x="2897" y="33"/>
                  </a:lnTo>
                  <a:lnTo>
                    <a:pt x="2897" y="34"/>
                  </a:lnTo>
                  <a:lnTo>
                    <a:pt x="2899" y="34"/>
                  </a:lnTo>
                  <a:lnTo>
                    <a:pt x="2899" y="34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41"/>
                  </a:lnTo>
                  <a:lnTo>
                    <a:pt x="2897" y="41"/>
                  </a:lnTo>
                  <a:lnTo>
                    <a:pt x="2896" y="41"/>
                  </a:lnTo>
                  <a:lnTo>
                    <a:pt x="2896" y="42"/>
                  </a:lnTo>
                  <a:lnTo>
                    <a:pt x="2894" y="42"/>
                  </a:lnTo>
                  <a:lnTo>
                    <a:pt x="2894" y="42"/>
                  </a:lnTo>
                  <a:lnTo>
                    <a:pt x="2892" y="42"/>
                  </a:lnTo>
                  <a:lnTo>
                    <a:pt x="2892" y="44"/>
                  </a:lnTo>
                  <a:lnTo>
                    <a:pt x="2891" y="44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7"/>
                  </a:lnTo>
                  <a:lnTo>
                    <a:pt x="2891" y="47"/>
                  </a:lnTo>
                  <a:lnTo>
                    <a:pt x="2889" y="47"/>
                  </a:lnTo>
                  <a:lnTo>
                    <a:pt x="2889" y="47"/>
                  </a:lnTo>
                  <a:lnTo>
                    <a:pt x="2889" y="46"/>
                  </a:lnTo>
                  <a:lnTo>
                    <a:pt x="2888" y="46"/>
                  </a:lnTo>
                  <a:lnTo>
                    <a:pt x="2886" y="46"/>
                  </a:lnTo>
                  <a:lnTo>
                    <a:pt x="2886" y="46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1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2"/>
                  </a:lnTo>
                  <a:lnTo>
                    <a:pt x="2878" y="42"/>
                  </a:lnTo>
                  <a:lnTo>
                    <a:pt x="2877" y="42"/>
                  </a:lnTo>
                  <a:lnTo>
                    <a:pt x="2877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1"/>
                  </a:lnTo>
                  <a:lnTo>
                    <a:pt x="2875" y="41"/>
                  </a:lnTo>
                  <a:lnTo>
                    <a:pt x="2875" y="39"/>
                  </a:lnTo>
                  <a:lnTo>
                    <a:pt x="2875" y="39"/>
                  </a:lnTo>
                  <a:lnTo>
                    <a:pt x="2877" y="39"/>
                  </a:lnTo>
                  <a:lnTo>
                    <a:pt x="2877" y="39"/>
                  </a:lnTo>
                  <a:lnTo>
                    <a:pt x="2878" y="39"/>
                  </a:lnTo>
                  <a:lnTo>
                    <a:pt x="2880" y="39"/>
                  </a:lnTo>
                  <a:lnTo>
                    <a:pt x="2881" y="39"/>
                  </a:lnTo>
                  <a:lnTo>
                    <a:pt x="2881" y="41"/>
                  </a:lnTo>
                  <a:lnTo>
                    <a:pt x="2881" y="41"/>
                  </a:lnTo>
                  <a:lnTo>
                    <a:pt x="2880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1" y="42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85" y="44"/>
                  </a:lnTo>
                  <a:lnTo>
                    <a:pt x="2886" y="42"/>
                  </a:lnTo>
                  <a:lnTo>
                    <a:pt x="2886" y="42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6" y="39"/>
                  </a:lnTo>
                  <a:lnTo>
                    <a:pt x="2886" y="38"/>
                  </a:lnTo>
                  <a:lnTo>
                    <a:pt x="2886" y="38"/>
                  </a:lnTo>
                  <a:lnTo>
                    <a:pt x="2885" y="36"/>
                  </a:lnTo>
                  <a:lnTo>
                    <a:pt x="2885" y="36"/>
                  </a:lnTo>
                  <a:lnTo>
                    <a:pt x="2883" y="34"/>
                  </a:lnTo>
                  <a:lnTo>
                    <a:pt x="2881" y="34"/>
                  </a:lnTo>
                  <a:lnTo>
                    <a:pt x="2880" y="33"/>
                  </a:lnTo>
                  <a:lnTo>
                    <a:pt x="2877" y="31"/>
                  </a:lnTo>
                  <a:lnTo>
                    <a:pt x="2875" y="30"/>
                  </a:lnTo>
                  <a:lnTo>
                    <a:pt x="2872" y="30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69" y="27"/>
                  </a:lnTo>
                  <a:lnTo>
                    <a:pt x="2869" y="25"/>
                  </a:lnTo>
                  <a:lnTo>
                    <a:pt x="2867" y="25"/>
                  </a:lnTo>
                  <a:lnTo>
                    <a:pt x="2867" y="25"/>
                  </a:lnTo>
                  <a:lnTo>
                    <a:pt x="2869" y="25"/>
                  </a:lnTo>
                  <a:lnTo>
                    <a:pt x="2869" y="25"/>
                  </a:lnTo>
                  <a:lnTo>
                    <a:pt x="2870" y="25"/>
                  </a:lnTo>
                  <a:lnTo>
                    <a:pt x="2870" y="27"/>
                  </a:lnTo>
                  <a:lnTo>
                    <a:pt x="2870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3"/>
                  </a:lnTo>
                  <a:lnTo>
                    <a:pt x="2872" y="23"/>
                  </a:lnTo>
                  <a:lnTo>
                    <a:pt x="2872" y="22"/>
                  </a:lnTo>
                  <a:lnTo>
                    <a:pt x="2870" y="22"/>
                  </a:lnTo>
                  <a:lnTo>
                    <a:pt x="2870" y="20"/>
                  </a:lnTo>
                  <a:lnTo>
                    <a:pt x="2869" y="20"/>
                  </a:lnTo>
                  <a:lnTo>
                    <a:pt x="2867" y="19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6" y="14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2" y="12"/>
                  </a:lnTo>
                  <a:lnTo>
                    <a:pt x="2862" y="12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9"/>
                  </a:lnTo>
                  <a:lnTo>
                    <a:pt x="2864" y="9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6" y="12"/>
                  </a:lnTo>
                  <a:lnTo>
                    <a:pt x="2866" y="14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9" y="16"/>
                  </a:lnTo>
                  <a:lnTo>
                    <a:pt x="2867" y="17"/>
                  </a:lnTo>
                  <a:lnTo>
                    <a:pt x="2869" y="17"/>
                  </a:lnTo>
                  <a:lnTo>
                    <a:pt x="2869" y="19"/>
                  </a:lnTo>
                  <a:lnTo>
                    <a:pt x="2870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7"/>
                  </a:lnTo>
                  <a:lnTo>
                    <a:pt x="2872" y="17"/>
                  </a:lnTo>
                  <a:lnTo>
                    <a:pt x="2874" y="16"/>
                  </a:lnTo>
                  <a:lnTo>
                    <a:pt x="2872" y="16"/>
                  </a:lnTo>
                  <a:lnTo>
                    <a:pt x="2872" y="14"/>
                  </a:lnTo>
                  <a:lnTo>
                    <a:pt x="2872" y="14"/>
                  </a:lnTo>
                  <a:lnTo>
                    <a:pt x="2874" y="14"/>
                  </a:lnTo>
                  <a:lnTo>
                    <a:pt x="2874" y="14"/>
                  </a:lnTo>
                  <a:lnTo>
                    <a:pt x="2874" y="12"/>
                  </a:lnTo>
                  <a:lnTo>
                    <a:pt x="2872" y="11"/>
                  </a:lnTo>
                  <a:lnTo>
                    <a:pt x="2872" y="11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2" y="9"/>
                  </a:lnTo>
                  <a:lnTo>
                    <a:pt x="2872" y="9"/>
                  </a:lnTo>
                  <a:lnTo>
                    <a:pt x="2872" y="11"/>
                  </a:lnTo>
                  <a:lnTo>
                    <a:pt x="2874" y="12"/>
                  </a:lnTo>
                  <a:lnTo>
                    <a:pt x="2874" y="12"/>
                  </a:lnTo>
                  <a:lnTo>
                    <a:pt x="2875" y="14"/>
                  </a:lnTo>
                  <a:lnTo>
                    <a:pt x="2875" y="14"/>
                  </a:lnTo>
                  <a:lnTo>
                    <a:pt x="2875" y="16"/>
                  </a:lnTo>
                  <a:lnTo>
                    <a:pt x="2875" y="16"/>
                  </a:lnTo>
                  <a:lnTo>
                    <a:pt x="2875" y="17"/>
                  </a:lnTo>
                  <a:lnTo>
                    <a:pt x="2877" y="17"/>
                  </a:lnTo>
                  <a:lnTo>
                    <a:pt x="2877" y="19"/>
                  </a:lnTo>
                  <a:lnTo>
                    <a:pt x="2877" y="19"/>
                  </a:lnTo>
                  <a:lnTo>
                    <a:pt x="2878" y="20"/>
                  </a:lnTo>
                  <a:lnTo>
                    <a:pt x="2878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19"/>
                  </a:lnTo>
                  <a:lnTo>
                    <a:pt x="2880" y="19"/>
                  </a:lnTo>
                  <a:lnTo>
                    <a:pt x="2880" y="17"/>
                  </a:lnTo>
                  <a:lnTo>
                    <a:pt x="2878" y="17"/>
                  </a:lnTo>
                  <a:lnTo>
                    <a:pt x="2878" y="17"/>
                  </a:lnTo>
                  <a:lnTo>
                    <a:pt x="2880" y="17"/>
                  </a:lnTo>
                  <a:lnTo>
                    <a:pt x="2880" y="17"/>
                  </a:lnTo>
                  <a:lnTo>
                    <a:pt x="2881" y="19"/>
                  </a:lnTo>
                  <a:lnTo>
                    <a:pt x="2883" y="19"/>
                  </a:lnTo>
                  <a:lnTo>
                    <a:pt x="2883" y="19"/>
                  </a:lnTo>
                  <a:lnTo>
                    <a:pt x="2885" y="17"/>
                  </a:lnTo>
                  <a:lnTo>
                    <a:pt x="2885" y="17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4"/>
                  </a:lnTo>
                  <a:lnTo>
                    <a:pt x="2886" y="14"/>
                  </a:lnTo>
                  <a:lnTo>
                    <a:pt x="2885" y="12"/>
                  </a:lnTo>
                  <a:lnTo>
                    <a:pt x="2885" y="11"/>
                  </a:lnTo>
                  <a:lnTo>
                    <a:pt x="2883" y="9"/>
                  </a:lnTo>
                  <a:lnTo>
                    <a:pt x="2881" y="9"/>
                  </a:lnTo>
                  <a:lnTo>
                    <a:pt x="2881" y="9"/>
                  </a:lnTo>
                  <a:lnTo>
                    <a:pt x="2880" y="9"/>
                  </a:lnTo>
                  <a:lnTo>
                    <a:pt x="2880" y="9"/>
                  </a:lnTo>
                  <a:lnTo>
                    <a:pt x="2878" y="8"/>
                  </a:lnTo>
                  <a:lnTo>
                    <a:pt x="2877" y="8"/>
                  </a:lnTo>
                  <a:lnTo>
                    <a:pt x="2877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4" y="8"/>
                  </a:lnTo>
                  <a:lnTo>
                    <a:pt x="2874" y="8"/>
                  </a:lnTo>
                  <a:lnTo>
                    <a:pt x="2874" y="6"/>
                  </a:lnTo>
                  <a:lnTo>
                    <a:pt x="2872" y="6"/>
                  </a:lnTo>
                  <a:lnTo>
                    <a:pt x="2872" y="5"/>
                  </a:lnTo>
                  <a:lnTo>
                    <a:pt x="2870" y="3"/>
                  </a:lnTo>
                  <a:lnTo>
                    <a:pt x="2870" y="1"/>
                  </a:lnTo>
                  <a:lnTo>
                    <a:pt x="2870" y="1"/>
                  </a:lnTo>
                  <a:lnTo>
                    <a:pt x="2870" y="1"/>
                  </a:lnTo>
                  <a:close/>
                  <a:moveTo>
                    <a:pt x="781" y="0"/>
                  </a:moveTo>
                  <a:lnTo>
                    <a:pt x="783" y="0"/>
                  </a:lnTo>
                  <a:lnTo>
                    <a:pt x="783" y="1"/>
                  </a:lnTo>
                  <a:lnTo>
                    <a:pt x="786" y="1"/>
                  </a:lnTo>
                  <a:lnTo>
                    <a:pt x="787" y="1"/>
                  </a:lnTo>
                  <a:lnTo>
                    <a:pt x="790" y="1"/>
                  </a:lnTo>
                  <a:lnTo>
                    <a:pt x="794" y="3"/>
                  </a:lnTo>
                  <a:lnTo>
                    <a:pt x="795" y="3"/>
                  </a:lnTo>
                  <a:lnTo>
                    <a:pt x="795" y="3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6"/>
                  </a:lnTo>
                  <a:lnTo>
                    <a:pt x="795" y="6"/>
                  </a:lnTo>
                  <a:lnTo>
                    <a:pt x="792" y="8"/>
                  </a:lnTo>
                  <a:lnTo>
                    <a:pt x="792" y="8"/>
                  </a:lnTo>
                  <a:lnTo>
                    <a:pt x="792" y="6"/>
                  </a:lnTo>
                  <a:lnTo>
                    <a:pt x="792" y="6"/>
                  </a:lnTo>
                  <a:lnTo>
                    <a:pt x="790" y="5"/>
                  </a:lnTo>
                  <a:lnTo>
                    <a:pt x="786" y="5"/>
                  </a:lnTo>
                  <a:lnTo>
                    <a:pt x="786" y="3"/>
                  </a:lnTo>
                  <a:lnTo>
                    <a:pt x="783" y="3"/>
                  </a:lnTo>
                  <a:lnTo>
                    <a:pt x="778" y="3"/>
                  </a:lnTo>
                  <a:lnTo>
                    <a:pt x="775" y="3"/>
                  </a:lnTo>
                  <a:lnTo>
                    <a:pt x="775" y="3"/>
                  </a:lnTo>
                  <a:lnTo>
                    <a:pt x="773" y="3"/>
                  </a:lnTo>
                  <a:lnTo>
                    <a:pt x="772" y="3"/>
                  </a:lnTo>
                  <a:lnTo>
                    <a:pt x="772" y="3"/>
                  </a:lnTo>
                  <a:lnTo>
                    <a:pt x="770" y="5"/>
                  </a:lnTo>
                  <a:lnTo>
                    <a:pt x="767" y="5"/>
                  </a:lnTo>
                  <a:lnTo>
                    <a:pt x="764" y="6"/>
                  </a:lnTo>
                  <a:lnTo>
                    <a:pt x="762" y="8"/>
                  </a:lnTo>
                  <a:lnTo>
                    <a:pt x="764" y="8"/>
                  </a:lnTo>
                  <a:lnTo>
                    <a:pt x="770" y="6"/>
                  </a:lnTo>
                  <a:lnTo>
                    <a:pt x="773" y="6"/>
                  </a:lnTo>
                  <a:lnTo>
                    <a:pt x="775" y="6"/>
                  </a:lnTo>
                  <a:lnTo>
                    <a:pt x="776" y="6"/>
                  </a:lnTo>
                  <a:lnTo>
                    <a:pt x="784" y="6"/>
                  </a:lnTo>
                  <a:lnTo>
                    <a:pt x="784" y="6"/>
                  </a:lnTo>
                  <a:lnTo>
                    <a:pt x="786" y="8"/>
                  </a:lnTo>
                  <a:lnTo>
                    <a:pt x="784" y="8"/>
                  </a:lnTo>
                  <a:lnTo>
                    <a:pt x="783" y="9"/>
                  </a:lnTo>
                  <a:lnTo>
                    <a:pt x="779" y="9"/>
                  </a:lnTo>
                  <a:lnTo>
                    <a:pt x="779" y="9"/>
                  </a:lnTo>
                  <a:lnTo>
                    <a:pt x="778" y="9"/>
                  </a:lnTo>
                  <a:lnTo>
                    <a:pt x="776" y="9"/>
                  </a:lnTo>
                  <a:lnTo>
                    <a:pt x="775" y="9"/>
                  </a:lnTo>
                  <a:lnTo>
                    <a:pt x="773" y="9"/>
                  </a:lnTo>
                  <a:lnTo>
                    <a:pt x="770" y="9"/>
                  </a:lnTo>
                  <a:lnTo>
                    <a:pt x="770" y="9"/>
                  </a:lnTo>
                  <a:lnTo>
                    <a:pt x="772" y="9"/>
                  </a:lnTo>
                  <a:lnTo>
                    <a:pt x="772" y="11"/>
                  </a:lnTo>
                  <a:lnTo>
                    <a:pt x="772" y="12"/>
                  </a:lnTo>
                  <a:lnTo>
                    <a:pt x="772" y="12"/>
                  </a:lnTo>
                  <a:lnTo>
                    <a:pt x="770" y="12"/>
                  </a:lnTo>
                  <a:lnTo>
                    <a:pt x="768" y="12"/>
                  </a:lnTo>
                  <a:lnTo>
                    <a:pt x="767" y="12"/>
                  </a:lnTo>
                  <a:lnTo>
                    <a:pt x="765" y="14"/>
                  </a:lnTo>
                  <a:lnTo>
                    <a:pt x="764" y="16"/>
                  </a:lnTo>
                  <a:lnTo>
                    <a:pt x="762" y="16"/>
                  </a:lnTo>
                  <a:lnTo>
                    <a:pt x="762" y="16"/>
                  </a:lnTo>
                  <a:lnTo>
                    <a:pt x="762" y="17"/>
                  </a:lnTo>
                  <a:lnTo>
                    <a:pt x="762" y="17"/>
                  </a:lnTo>
                  <a:lnTo>
                    <a:pt x="759" y="19"/>
                  </a:lnTo>
                  <a:lnTo>
                    <a:pt x="759" y="19"/>
                  </a:lnTo>
                  <a:lnTo>
                    <a:pt x="757" y="20"/>
                  </a:lnTo>
                  <a:lnTo>
                    <a:pt x="757" y="20"/>
                  </a:lnTo>
                  <a:lnTo>
                    <a:pt x="761" y="20"/>
                  </a:lnTo>
                  <a:lnTo>
                    <a:pt x="761" y="20"/>
                  </a:lnTo>
                  <a:lnTo>
                    <a:pt x="759" y="23"/>
                  </a:lnTo>
                  <a:lnTo>
                    <a:pt x="754" y="25"/>
                  </a:lnTo>
                  <a:lnTo>
                    <a:pt x="751" y="28"/>
                  </a:lnTo>
                  <a:lnTo>
                    <a:pt x="749" y="30"/>
                  </a:lnTo>
                  <a:lnTo>
                    <a:pt x="749" y="30"/>
                  </a:lnTo>
                  <a:lnTo>
                    <a:pt x="748" y="31"/>
                  </a:lnTo>
                  <a:lnTo>
                    <a:pt x="743" y="33"/>
                  </a:lnTo>
                  <a:lnTo>
                    <a:pt x="740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7" y="33"/>
                  </a:lnTo>
                  <a:lnTo>
                    <a:pt x="735" y="33"/>
                  </a:lnTo>
                  <a:lnTo>
                    <a:pt x="734" y="34"/>
                  </a:lnTo>
                  <a:lnTo>
                    <a:pt x="732" y="34"/>
                  </a:lnTo>
                  <a:lnTo>
                    <a:pt x="731" y="36"/>
                  </a:lnTo>
                  <a:lnTo>
                    <a:pt x="729" y="36"/>
                  </a:lnTo>
                  <a:lnTo>
                    <a:pt x="729" y="38"/>
                  </a:lnTo>
                  <a:lnTo>
                    <a:pt x="727" y="38"/>
                  </a:lnTo>
                  <a:lnTo>
                    <a:pt x="727" y="38"/>
                  </a:lnTo>
                  <a:lnTo>
                    <a:pt x="729" y="39"/>
                  </a:lnTo>
                  <a:lnTo>
                    <a:pt x="729" y="39"/>
                  </a:lnTo>
                  <a:lnTo>
                    <a:pt x="727" y="39"/>
                  </a:lnTo>
                  <a:lnTo>
                    <a:pt x="727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2"/>
                  </a:lnTo>
                  <a:lnTo>
                    <a:pt x="727" y="42"/>
                  </a:lnTo>
                  <a:lnTo>
                    <a:pt x="726" y="44"/>
                  </a:lnTo>
                  <a:lnTo>
                    <a:pt x="724" y="44"/>
                  </a:lnTo>
                  <a:lnTo>
                    <a:pt x="723" y="44"/>
                  </a:lnTo>
                  <a:lnTo>
                    <a:pt x="721" y="44"/>
                  </a:lnTo>
                  <a:lnTo>
                    <a:pt x="720" y="44"/>
                  </a:lnTo>
                  <a:lnTo>
                    <a:pt x="715" y="46"/>
                  </a:lnTo>
                  <a:lnTo>
                    <a:pt x="713" y="46"/>
                  </a:lnTo>
                  <a:lnTo>
                    <a:pt x="713" y="46"/>
                  </a:lnTo>
                  <a:lnTo>
                    <a:pt x="710" y="46"/>
                  </a:lnTo>
                  <a:lnTo>
                    <a:pt x="704" y="47"/>
                  </a:lnTo>
                  <a:lnTo>
                    <a:pt x="702" y="47"/>
                  </a:lnTo>
                  <a:lnTo>
                    <a:pt x="699" y="47"/>
                  </a:lnTo>
                  <a:lnTo>
                    <a:pt x="696" y="47"/>
                  </a:lnTo>
                  <a:lnTo>
                    <a:pt x="694" y="47"/>
                  </a:lnTo>
                  <a:lnTo>
                    <a:pt x="688" y="46"/>
                  </a:lnTo>
                  <a:lnTo>
                    <a:pt x="688" y="44"/>
                  </a:lnTo>
                  <a:lnTo>
                    <a:pt x="688" y="42"/>
                  </a:lnTo>
                  <a:lnTo>
                    <a:pt x="686" y="44"/>
                  </a:lnTo>
                  <a:lnTo>
                    <a:pt x="685" y="44"/>
                  </a:lnTo>
                  <a:lnTo>
                    <a:pt x="685" y="42"/>
                  </a:lnTo>
                  <a:lnTo>
                    <a:pt x="679" y="42"/>
                  </a:lnTo>
                  <a:lnTo>
                    <a:pt x="677" y="42"/>
                  </a:lnTo>
                  <a:lnTo>
                    <a:pt x="677" y="42"/>
                  </a:lnTo>
                  <a:lnTo>
                    <a:pt x="674" y="39"/>
                  </a:lnTo>
                  <a:lnTo>
                    <a:pt x="674" y="39"/>
                  </a:lnTo>
                  <a:lnTo>
                    <a:pt x="672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4" y="38"/>
                  </a:lnTo>
                  <a:lnTo>
                    <a:pt x="677" y="39"/>
                  </a:lnTo>
                  <a:lnTo>
                    <a:pt x="680" y="41"/>
                  </a:lnTo>
                  <a:lnTo>
                    <a:pt x="680" y="41"/>
                  </a:lnTo>
                  <a:lnTo>
                    <a:pt x="683" y="39"/>
                  </a:lnTo>
                  <a:lnTo>
                    <a:pt x="685" y="39"/>
                  </a:lnTo>
                  <a:lnTo>
                    <a:pt x="685" y="39"/>
                  </a:lnTo>
                  <a:lnTo>
                    <a:pt x="683" y="38"/>
                  </a:lnTo>
                  <a:lnTo>
                    <a:pt x="683" y="36"/>
                  </a:lnTo>
                  <a:lnTo>
                    <a:pt x="683" y="36"/>
                  </a:lnTo>
                  <a:lnTo>
                    <a:pt x="686" y="36"/>
                  </a:lnTo>
                  <a:lnTo>
                    <a:pt x="688" y="38"/>
                  </a:lnTo>
                  <a:lnTo>
                    <a:pt x="688" y="38"/>
                  </a:lnTo>
                  <a:lnTo>
                    <a:pt x="690" y="38"/>
                  </a:lnTo>
                  <a:lnTo>
                    <a:pt x="693" y="38"/>
                  </a:lnTo>
                  <a:lnTo>
                    <a:pt x="693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4" y="39"/>
                  </a:lnTo>
                  <a:lnTo>
                    <a:pt x="696" y="38"/>
                  </a:lnTo>
                  <a:lnTo>
                    <a:pt x="697" y="38"/>
                  </a:lnTo>
                  <a:lnTo>
                    <a:pt x="697" y="38"/>
                  </a:lnTo>
                  <a:lnTo>
                    <a:pt x="696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7" y="34"/>
                  </a:lnTo>
                  <a:lnTo>
                    <a:pt x="699" y="34"/>
                  </a:lnTo>
                  <a:lnTo>
                    <a:pt x="699" y="34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1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701" y="28"/>
                  </a:lnTo>
                  <a:lnTo>
                    <a:pt x="701" y="28"/>
                  </a:lnTo>
                  <a:lnTo>
                    <a:pt x="701" y="27"/>
                  </a:lnTo>
                  <a:lnTo>
                    <a:pt x="702" y="27"/>
                  </a:lnTo>
                  <a:lnTo>
                    <a:pt x="704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8"/>
                  </a:lnTo>
                  <a:lnTo>
                    <a:pt x="710" y="27"/>
                  </a:lnTo>
                  <a:lnTo>
                    <a:pt x="712" y="27"/>
                  </a:lnTo>
                  <a:lnTo>
                    <a:pt x="713" y="25"/>
                  </a:lnTo>
                  <a:lnTo>
                    <a:pt x="715" y="25"/>
                  </a:lnTo>
                  <a:lnTo>
                    <a:pt x="715" y="25"/>
                  </a:lnTo>
                  <a:lnTo>
                    <a:pt x="715" y="23"/>
                  </a:lnTo>
                  <a:lnTo>
                    <a:pt x="715" y="23"/>
                  </a:lnTo>
                  <a:lnTo>
                    <a:pt x="713" y="23"/>
                  </a:lnTo>
                  <a:lnTo>
                    <a:pt x="713" y="22"/>
                  </a:lnTo>
                  <a:lnTo>
                    <a:pt x="713" y="22"/>
                  </a:lnTo>
                  <a:lnTo>
                    <a:pt x="712" y="20"/>
                  </a:lnTo>
                  <a:lnTo>
                    <a:pt x="710" y="20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7"/>
                  </a:lnTo>
                  <a:lnTo>
                    <a:pt x="707" y="16"/>
                  </a:lnTo>
                  <a:lnTo>
                    <a:pt x="707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2"/>
                  </a:lnTo>
                  <a:lnTo>
                    <a:pt x="705" y="12"/>
                  </a:lnTo>
                  <a:lnTo>
                    <a:pt x="705" y="11"/>
                  </a:lnTo>
                  <a:lnTo>
                    <a:pt x="705" y="11"/>
                  </a:lnTo>
                  <a:lnTo>
                    <a:pt x="704" y="11"/>
                  </a:lnTo>
                  <a:lnTo>
                    <a:pt x="699" y="11"/>
                  </a:lnTo>
                  <a:lnTo>
                    <a:pt x="699" y="9"/>
                  </a:lnTo>
                  <a:lnTo>
                    <a:pt x="697" y="9"/>
                  </a:lnTo>
                  <a:lnTo>
                    <a:pt x="697" y="8"/>
                  </a:lnTo>
                  <a:lnTo>
                    <a:pt x="697" y="8"/>
                  </a:lnTo>
                  <a:lnTo>
                    <a:pt x="694" y="6"/>
                  </a:lnTo>
                  <a:lnTo>
                    <a:pt x="694" y="5"/>
                  </a:lnTo>
                  <a:lnTo>
                    <a:pt x="694" y="5"/>
                  </a:lnTo>
                  <a:lnTo>
                    <a:pt x="696" y="5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705" y="8"/>
                  </a:lnTo>
                  <a:lnTo>
                    <a:pt x="705" y="8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8" y="11"/>
                  </a:lnTo>
                  <a:lnTo>
                    <a:pt x="710" y="11"/>
                  </a:lnTo>
                  <a:lnTo>
                    <a:pt x="713" y="12"/>
                  </a:lnTo>
                  <a:lnTo>
                    <a:pt x="713" y="12"/>
                  </a:lnTo>
                  <a:lnTo>
                    <a:pt x="715" y="14"/>
                  </a:lnTo>
                  <a:lnTo>
                    <a:pt x="718" y="14"/>
                  </a:lnTo>
                  <a:lnTo>
                    <a:pt x="718" y="12"/>
                  </a:lnTo>
                  <a:lnTo>
                    <a:pt x="718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21" y="12"/>
                  </a:lnTo>
                  <a:lnTo>
                    <a:pt x="721" y="14"/>
                  </a:lnTo>
                  <a:lnTo>
                    <a:pt x="720" y="14"/>
                  </a:lnTo>
                  <a:lnTo>
                    <a:pt x="721" y="14"/>
                  </a:lnTo>
                  <a:lnTo>
                    <a:pt x="721" y="16"/>
                  </a:lnTo>
                  <a:lnTo>
                    <a:pt x="721" y="16"/>
                  </a:lnTo>
                  <a:lnTo>
                    <a:pt x="723" y="16"/>
                  </a:lnTo>
                  <a:lnTo>
                    <a:pt x="723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7" y="19"/>
                  </a:lnTo>
                  <a:lnTo>
                    <a:pt x="731" y="22"/>
                  </a:lnTo>
                  <a:lnTo>
                    <a:pt x="731" y="22"/>
                  </a:lnTo>
                  <a:lnTo>
                    <a:pt x="734" y="22"/>
                  </a:lnTo>
                  <a:lnTo>
                    <a:pt x="737" y="20"/>
                  </a:lnTo>
                  <a:lnTo>
                    <a:pt x="738" y="22"/>
                  </a:lnTo>
                  <a:lnTo>
                    <a:pt x="738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5" y="20"/>
                  </a:lnTo>
                  <a:lnTo>
                    <a:pt x="748" y="19"/>
                  </a:lnTo>
                  <a:lnTo>
                    <a:pt x="751" y="17"/>
                  </a:lnTo>
                  <a:lnTo>
                    <a:pt x="753" y="16"/>
                  </a:lnTo>
                  <a:lnTo>
                    <a:pt x="756" y="14"/>
                  </a:lnTo>
                  <a:lnTo>
                    <a:pt x="757" y="12"/>
                  </a:lnTo>
                  <a:lnTo>
                    <a:pt x="757" y="11"/>
                  </a:lnTo>
                  <a:lnTo>
                    <a:pt x="759" y="9"/>
                  </a:lnTo>
                  <a:lnTo>
                    <a:pt x="759" y="9"/>
                  </a:lnTo>
                  <a:lnTo>
                    <a:pt x="759" y="8"/>
                  </a:lnTo>
                  <a:lnTo>
                    <a:pt x="761" y="6"/>
                  </a:lnTo>
                  <a:lnTo>
                    <a:pt x="762" y="6"/>
                  </a:lnTo>
                  <a:lnTo>
                    <a:pt x="764" y="5"/>
                  </a:lnTo>
                  <a:lnTo>
                    <a:pt x="765" y="3"/>
                  </a:lnTo>
                  <a:lnTo>
                    <a:pt x="772" y="1"/>
                  </a:lnTo>
                  <a:lnTo>
                    <a:pt x="775" y="0"/>
                  </a:lnTo>
                  <a:lnTo>
                    <a:pt x="78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0" name="Freeform 357">
              <a:extLst>
                <a:ext uri="{FF2B5EF4-FFF2-40B4-BE49-F238E27FC236}">
                  <a16:creationId xmlns:a16="http://schemas.microsoft.com/office/drawing/2014/main" id="{4B436A41-19A8-FC68-DDB2-89E19A30A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761" y="2217201"/>
              <a:ext cx="9597966" cy="233907"/>
            </a:xfrm>
            <a:custGeom>
              <a:avLst/>
              <a:gdLst>
                <a:gd name="T0" fmla="*/ 990 w 4924"/>
                <a:gd name="T1" fmla="*/ 87 h 120"/>
                <a:gd name="T2" fmla="*/ 974 w 4924"/>
                <a:gd name="T3" fmla="*/ 79 h 120"/>
                <a:gd name="T4" fmla="*/ 2841 w 4924"/>
                <a:gd name="T5" fmla="*/ 76 h 120"/>
                <a:gd name="T6" fmla="*/ 957 w 4924"/>
                <a:gd name="T7" fmla="*/ 79 h 120"/>
                <a:gd name="T8" fmla="*/ 2773 w 4924"/>
                <a:gd name="T9" fmla="*/ 82 h 120"/>
                <a:gd name="T10" fmla="*/ 2783 w 4924"/>
                <a:gd name="T11" fmla="*/ 81 h 120"/>
                <a:gd name="T12" fmla="*/ 2788 w 4924"/>
                <a:gd name="T13" fmla="*/ 84 h 120"/>
                <a:gd name="T14" fmla="*/ 2778 w 4924"/>
                <a:gd name="T15" fmla="*/ 85 h 120"/>
                <a:gd name="T16" fmla="*/ 2769 w 4924"/>
                <a:gd name="T17" fmla="*/ 99 h 120"/>
                <a:gd name="T18" fmla="*/ 2777 w 4924"/>
                <a:gd name="T19" fmla="*/ 114 h 120"/>
                <a:gd name="T20" fmla="*/ 2767 w 4924"/>
                <a:gd name="T21" fmla="*/ 118 h 120"/>
                <a:gd name="T22" fmla="*/ 2765 w 4924"/>
                <a:gd name="T23" fmla="*/ 103 h 120"/>
                <a:gd name="T24" fmla="*/ 2769 w 4924"/>
                <a:gd name="T25" fmla="*/ 84 h 120"/>
                <a:gd name="T26" fmla="*/ 2609 w 4924"/>
                <a:gd name="T27" fmla="*/ 71 h 120"/>
                <a:gd name="T28" fmla="*/ 2600 w 4924"/>
                <a:gd name="T29" fmla="*/ 68 h 120"/>
                <a:gd name="T30" fmla="*/ 2778 w 4924"/>
                <a:gd name="T31" fmla="*/ 70 h 120"/>
                <a:gd name="T32" fmla="*/ 2884 w 4924"/>
                <a:gd name="T33" fmla="*/ 63 h 120"/>
                <a:gd name="T34" fmla="*/ 932 w 4924"/>
                <a:gd name="T35" fmla="*/ 79 h 120"/>
                <a:gd name="T36" fmla="*/ 933 w 4924"/>
                <a:gd name="T37" fmla="*/ 66 h 120"/>
                <a:gd name="T38" fmla="*/ 689 w 4924"/>
                <a:gd name="T39" fmla="*/ 68 h 120"/>
                <a:gd name="T40" fmla="*/ 2832 w 4924"/>
                <a:gd name="T41" fmla="*/ 76 h 120"/>
                <a:gd name="T42" fmla="*/ 2799 w 4924"/>
                <a:gd name="T43" fmla="*/ 76 h 120"/>
                <a:gd name="T44" fmla="*/ 2811 w 4924"/>
                <a:gd name="T45" fmla="*/ 87 h 120"/>
                <a:gd name="T46" fmla="*/ 2808 w 4924"/>
                <a:gd name="T47" fmla="*/ 92 h 120"/>
                <a:gd name="T48" fmla="*/ 2821 w 4924"/>
                <a:gd name="T49" fmla="*/ 84 h 120"/>
                <a:gd name="T50" fmla="*/ 2830 w 4924"/>
                <a:gd name="T51" fmla="*/ 95 h 120"/>
                <a:gd name="T52" fmla="*/ 2814 w 4924"/>
                <a:gd name="T53" fmla="*/ 107 h 120"/>
                <a:gd name="T54" fmla="*/ 2803 w 4924"/>
                <a:gd name="T55" fmla="*/ 115 h 120"/>
                <a:gd name="T56" fmla="*/ 2799 w 4924"/>
                <a:gd name="T57" fmla="*/ 104 h 120"/>
                <a:gd name="T58" fmla="*/ 2808 w 4924"/>
                <a:gd name="T59" fmla="*/ 96 h 120"/>
                <a:gd name="T60" fmla="*/ 2797 w 4924"/>
                <a:gd name="T61" fmla="*/ 87 h 120"/>
                <a:gd name="T62" fmla="*/ 2789 w 4924"/>
                <a:gd name="T63" fmla="*/ 63 h 120"/>
                <a:gd name="T64" fmla="*/ 4002 w 4924"/>
                <a:gd name="T65" fmla="*/ 76 h 120"/>
                <a:gd name="T66" fmla="*/ 4017 w 4924"/>
                <a:gd name="T67" fmla="*/ 77 h 120"/>
                <a:gd name="T68" fmla="*/ 4011 w 4924"/>
                <a:gd name="T69" fmla="*/ 79 h 120"/>
                <a:gd name="T70" fmla="*/ 4006 w 4924"/>
                <a:gd name="T71" fmla="*/ 87 h 120"/>
                <a:gd name="T72" fmla="*/ 3983 w 4924"/>
                <a:gd name="T73" fmla="*/ 103 h 120"/>
                <a:gd name="T74" fmla="*/ 4000 w 4924"/>
                <a:gd name="T75" fmla="*/ 87 h 120"/>
                <a:gd name="T76" fmla="*/ 3988 w 4924"/>
                <a:gd name="T77" fmla="*/ 65 h 120"/>
                <a:gd name="T78" fmla="*/ 2587 w 4924"/>
                <a:gd name="T79" fmla="*/ 58 h 120"/>
                <a:gd name="T80" fmla="*/ 2901 w 4924"/>
                <a:gd name="T81" fmla="*/ 74 h 120"/>
                <a:gd name="T82" fmla="*/ 2847 w 4924"/>
                <a:gd name="T83" fmla="*/ 57 h 120"/>
                <a:gd name="T84" fmla="*/ 1036 w 4924"/>
                <a:gd name="T85" fmla="*/ 49 h 120"/>
                <a:gd name="T86" fmla="*/ 840 w 4924"/>
                <a:gd name="T87" fmla="*/ 51 h 120"/>
                <a:gd name="T88" fmla="*/ 828 w 4924"/>
                <a:gd name="T89" fmla="*/ 52 h 120"/>
                <a:gd name="T90" fmla="*/ 2799 w 4924"/>
                <a:gd name="T91" fmla="*/ 46 h 120"/>
                <a:gd name="T92" fmla="*/ 2859 w 4924"/>
                <a:gd name="T93" fmla="*/ 40 h 120"/>
                <a:gd name="T94" fmla="*/ 2620 w 4924"/>
                <a:gd name="T95" fmla="*/ 51 h 120"/>
                <a:gd name="T96" fmla="*/ 832 w 4924"/>
                <a:gd name="T97" fmla="*/ 38 h 120"/>
                <a:gd name="T98" fmla="*/ 821 w 4924"/>
                <a:gd name="T99" fmla="*/ 38 h 120"/>
                <a:gd name="T100" fmla="*/ 2592 w 4924"/>
                <a:gd name="T101" fmla="*/ 33 h 120"/>
                <a:gd name="T102" fmla="*/ 1015 w 4924"/>
                <a:gd name="T103" fmla="*/ 33 h 120"/>
                <a:gd name="T104" fmla="*/ 2849 w 4924"/>
                <a:gd name="T105" fmla="*/ 27 h 120"/>
                <a:gd name="T106" fmla="*/ 0 w 4924"/>
                <a:gd name="T107" fmla="*/ 25 h 120"/>
                <a:gd name="T108" fmla="*/ 682 w 4924"/>
                <a:gd name="T109" fmla="*/ 30 h 120"/>
                <a:gd name="T110" fmla="*/ 1376 w 4924"/>
                <a:gd name="T111" fmla="*/ 32 h 120"/>
                <a:gd name="T112" fmla="*/ 1362 w 4924"/>
                <a:gd name="T113" fmla="*/ 38 h 120"/>
                <a:gd name="T114" fmla="*/ 1364 w 4924"/>
                <a:gd name="T115" fmla="*/ 29 h 120"/>
                <a:gd name="T116" fmla="*/ 760 w 4924"/>
                <a:gd name="T117" fmla="*/ 21 h 120"/>
                <a:gd name="T118" fmla="*/ 749 w 4924"/>
                <a:gd name="T119" fmla="*/ 21 h 120"/>
                <a:gd name="T120" fmla="*/ 2859 w 4924"/>
                <a:gd name="T121" fmla="*/ 14 h 120"/>
                <a:gd name="T122" fmla="*/ 2871 w 4924"/>
                <a:gd name="T123" fmla="*/ 5 h 120"/>
                <a:gd name="T124" fmla="*/ 2657 w 4924"/>
                <a:gd name="T125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24" h="120">
                  <a:moveTo>
                    <a:pt x="2802" y="76"/>
                  </a:moveTo>
                  <a:lnTo>
                    <a:pt x="2802" y="76"/>
                  </a:lnTo>
                  <a:lnTo>
                    <a:pt x="2802" y="76"/>
                  </a:lnTo>
                  <a:lnTo>
                    <a:pt x="2800" y="76"/>
                  </a:lnTo>
                  <a:lnTo>
                    <a:pt x="2800" y="77"/>
                  </a:lnTo>
                  <a:lnTo>
                    <a:pt x="2800" y="79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79"/>
                  </a:lnTo>
                  <a:lnTo>
                    <a:pt x="2803" y="76"/>
                  </a:lnTo>
                  <a:lnTo>
                    <a:pt x="2803" y="76"/>
                  </a:lnTo>
                  <a:lnTo>
                    <a:pt x="2802" y="76"/>
                  </a:lnTo>
                  <a:close/>
                  <a:moveTo>
                    <a:pt x="987" y="76"/>
                  </a:moveTo>
                  <a:lnTo>
                    <a:pt x="987" y="76"/>
                  </a:lnTo>
                  <a:lnTo>
                    <a:pt x="987" y="77"/>
                  </a:lnTo>
                  <a:lnTo>
                    <a:pt x="987" y="77"/>
                  </a:lnTo>
                  <a:lnTo>
                    <a:pt x="985" y="79"/>
                  </a:lnTo>
                  <a:lnTo>
                    <a:pt x="987" y="79"/>
                  </a:lnTo>
                  <a:lnTo>
                    <a:pt x="987" y="81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4"/>
                  </a:lnTo>
                  <a:lnTo>
                    <a:pt x="988" y="84"/>
                  </a:lnTo>
                  <a:lnTo>
                    <a:pt x="988" y="85"/>
                  </a:lnTo>
                  <a:lnTo>
                    <a:pt x="988" y="85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0" y="88"/>
                  </a:lnTo>
                  <a:lnTo>
                    <a:pt x="988" y="88"/>
                  </a:lnTo>
                  <a:lnTo>
                    <a:pt x="988" y="87"/>
                  </a:lnTo>
                  <a:lnTo>
                    <a:pt x="987" y="87"/>
                  </a:lnTo>
                  <a:lnTo>
                    <a:pt x="985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0" y="87"/>
                  </a:lnTo>
                  <a:lnTo>
                    <a:pt x="980" y="85"/>
                  </a:lnTo>
                  <a:lnTo>
                    <a:pt x="980" y="85"/>
                  </a:lnTo>
                  <a:lnTo>
                    <a:pt x="982" y="85"/>
                  </a:lnTo>
                  <a:lnTo>
                    <a:pt x="980" y="85"/>
                  </a:lnTo>
                  <a:lnTo>
                    <a:pt x="980" y="84"/>
                  </a:lnTo>
                  <a:lnTo>
                    <a:pt x="979" y="82"/>
                  </a:lnTo>
                  <a:lnTo>
                    <a:pt x="977" y="82"/>
                  </a:lnTo>
                  <a:lnTo>
                    <a:pt x="977" y="82"/>
                  </a:lnTo>
                  <a:lnTo>
                    <a:pt x="976" y="84"/>
                  </a:lnTo>
                  <a:lnTo>
                    <a:pt x="976" y="84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76" y="81"/>
                  </a:lnTo>
                  <a:lnTo>
                    <a:pt x="976" y="81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6" y="79"/>
                  </a:lnTo>
                  <a:lnTo>
                    <a:pt x="976" y="79"/>
                  </a:lnTo>
                  <a:lnTo>
                    <a:pt x="977" y="79"/>
                  </a:lnTo>
                  <a:lnTo>
                    <a:pt x="977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80" y="79"/>
                  </a:lnTo>
                  <a:lnTo>
                    <a:pt x="982" y="77"/>
                  </a:lnTo>
                  <a:lnTo>
                    <a:pt x="984" y="77"/>
                  </a:lnTo>
                  <a:lnTo>
                    <a:pt x="985" y="77"/>
                  </a:lnTo>
                  <a:lnTo>
                    <a:pt x="985" y="77"/>
                  </a:lnTo>
                  <a:lnTo>
                    <a:pt x="985" y="76"/>
                  </a:lnTo>
                  <a:lnTo>
                    <a:pt x="987" y="76"/>
                  </a:lnTo>
                  <a:close/>
                  <a:moveTo>
                    <a:pt x="2843" y="74"/>
                  </a:moveTo>
                  <a:lnTo>
                    <a:pt x="2843" y="74"/>
                  </a:lnTo>
                  <a:lnTo>
                    <a:pt x="2844" y="76"/>
                  </a:lnTo>
                  <a:lnTo>
                    <a:pt x="2843" y="77"/>
                  </a:lnTo>
                  <a:lnTo>
                    <a:pt x="2841" y="79"/>
                  </a:lnTo>
                  <a:lnTo>
                    <a:pt x="2841" y="79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38" y="81"/>
                  </a:lnTo>
                  <a:lnTo>
                    <a:pt x="2838" y="81"/>
                  </a:lnTo>
                  <a:lnTo>
                    <a:pt x="2840" y="79"/>
                  </a:lnTo>
                  <a:lnTo>
                    <a:pt x="2840" y="77"/>
                  </a:lnTo>
                  <a:lnTo>
                    <a:pt x="2840" y="76"/>
                  </a:lnTo>
                  <a:lnTo>
                    <a:pt x="2840" y="76"/>
                  </a:lnTo>
                  <a:lnTo>
                    <a:pt x="2841" y="76"/>
                  </a:lnTo>
                  <a:lnTo>
                    <a:pt x="2841" y="74"/>
                  </a:lnTo>
                  <a:lnTo>
                    <a:pt x="2843" y="74"/>
                  </a:lnTo>
                  <a:close/>
                  <a:moveTo>
                    <a:pt x="2824" y="74"/>
                  </a:moveTo>
                  <a:lnTo>
                    <a:pt x="2825" y="76"/>
                  </a:lnTo>
                  <a:lnTo>
                    <a:pt x="2829" y="77"/>
                  </a:lnTo>
                  <a:lnTo>
                    <a:pt x="2829" y="79"/>
                  </a:lnTo>
                  <a:lnTo>
                    <a:pt x="2829" y="81"/>
                  </a:lnTo>
                  <a:lnTo>
                    <a:pt x="2827" y="82"/>
                  </a:lnTo>
                  <a:lnTo>
                    <a:pt x="2827" y="82"/>
                  </a:lnTo>
                  <a:lnTo>
                    <a:pt x="2825" y="81"/>
                  </a:lnTo>
                  <a:lnTo>
                    <a:pt x="2825" y="81"/>
                  </a:lnTo>
                  <a:lnTo>
                    <a:pt x="2824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9"/>
                  </a:lnTo>
                  <a:lnTo>
                    <a:pt x="2825" y="79"/>
                  </a:lnTo>
                  <a:lnTo>
                    <a:pt x="2825" y="77"/>
                  </a:lnTo>
                  <a:lnTo>
                    <a:pt x="2825" y="76"/>
                  </a:lnTo>
                  <a:lnTo>
                    <a:pt x="2824" y="74"/>
                  </a:lnTo>
                  <a:lnTo>
                    <a:pt x="2824" y="74"/>
                  </a:lnTo>
                  <a:close/>
                  <a:moveTo>
                    <a:pt x="962" y="71"/>
                  </a:moveTo>
                  <a:lnTo>
                    <a:pt x="962" y="71"/>
                  </a:lnTo>
                  <a:lnTo>
                    <a:pt x="962" y="73"/>
                  </a:lnTo>
                  <a:lnTo>
                    <a:pt x="962" y="74"/>
                  </a:lnTo>
                  <a:lnTo>
                    <a:pt x="963" y="74"/>
                  </a:lnTo>
                  <a:lnTo>
                    <a:pt x="965" y="76"/>
                  </a:lnTo>
                  <a:lnTo>
                    <a:pt x="965" y="77"/>
                  </a:lnTo>
                  <a:lnTo>
                    <a:pt x="963" y="77"/>
                  </a:lnTo>
                  <a:lnTo>
                    <a:pt x="962" y="79"/>
                  </a:lnTo>
                  <a:lnTo>
                    <a:pt x="958" y="79"/>
                  </a:lnTo>
                  <a:lnTo>
                    <a:pt x="957" y="79"/>
                  </a:lnTo>
                  <a:lnTo>
                    <a:pt x="955" y="79"/>
                  </a:lnTo>
                  <a:lnTo>
                    <a:pt x="955" y="77"/>
                  </a:lnTo>
                  <a:lnTo>
                    <a:pt x="958" y="76"/>
                  </a:lnTo>
                  <a:lnTo>
                    <a:pt x="958" y="74"/>
                  </a:lnTo>
                  <a:lnTo>
                    <a:pt x="962" y="71"/>
                  </a:lnTo>
                  <a:lnTo>
                    <a:pt x="962" y="71"/>
                  </a:lnTo>
                  <a:close/>
                  <a:moveTo>
                    <a:pt x="2769" y="70"/>
                  </a:moveTo>
                  <a:lnTo>
                    <a:pt x="2769" y="71"/>
                  </a:lnTo>
                  <a:lnTo>
                    <a:pt x="2769" y="73"/>
                  </a:lnTo>
                  <a:lnTo>
                    <a:pt x="2770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3" y="73"/>
                  </a:lnTo>
                  <a:lnTo>
                    <a:pt x="2773" y="74"/>
                  </a:lnTo>
                  <a:lnTo>
                    <a:pt x="2775" y="76"/>
                  </a:lnTo>
                  <a:lnTo>
                    <a:pt x="2775" y="76"/>
                  </a:lnTo>
                  <a:lnTo>
                    <a:pt x="2773" y="76"/>
                  </a:lnTo>
                  <a:lnTo>
                    <a:pt x="2773" y="76"/>
                  </a:lnTo>
                  <a:lnTo>
                    <a:pt x="2775" y="77"/>
                  </a:lnTo>
                  <a:lnTo>
                    <a:pt x="2777" y="79"/>
                  </a:lnTo>
                  <a:lnTo>
                    <a:pt x="2778" y="81"/>
                  </a:lnTo>
                  <a:lnTo>
                    <a:pt x="2780" y="81"/>
                  </a:lnTo>
                  <a:lnTo>
                    <a:pt x="2778" y="81"/>
                  </a:lnTo>
                  <a:lnTo>
                    <a:pt x="2777" y="81"/>
                  </a:lnTo>
                  <a:lnTo>
                    <a:pt x="2775" y="79"/>
                  </a:lnTo>
                  <a:lnTo>
                    <a:pt x="2775" y="79"/>
                  </a:lnTo>
                  <a:lnTo>
                    <a:pt x="2773" y="79"/>
                  </a:lnTo>
                  <a:lnTo>
                    <a:pt x="2773" y="81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4"/>
                  </a:lnTo>
                  <a:lnTo>
                    <a:pt x="2772" y="84"/>
                  </a:lnTo>
                  <a:lnTo>
                    <a:pt x="2772" y="84"/>
                  </a:lnTo>
                  <a:lnTo>
                    <a:pt x="2772" y="85"/>
                  </a:lnTo>
                  <a:lnTo>
                    <a:pt x="2773" y="87"/>
                  </a:lnTo>
                  <a:lnTo>
                    <a:pt x="2773" y="87"/>
                  </a:lnTo>
                  <a:lnTo>
                    <a:pt x="2775" y="85"/>
                  </a:lnTo>
                  <a:lnTo>
                    <a:pt x="2775" y="85"/>
                  </a:lnTo>
                  <a:lnTo>
                    <a:pt x="2775" y="87"/>
                  </a:lnTo>
                  <a:lnTo>
                    <a:pt x="2775" y="87"/>
                  </a:lnTo>
                  <a:lnTo>
                    <a:pt x="2775" y="88"/>
                  </a:lnTo>
                  <a:lnTo>
                    <a:pt x="2777" y="88"/>
                  </a:lnTo>
                  <a:lnTo>
                    <a:pt x="2777" y="87"/>
                  </a:lnTo>
                  <a:lnTo>
                    <a:pt x="2777" y="85"/>
                  </a:lnTo>
                  <a:lnTo>
                    <a:pt x="2777" y="85"/>
                  </a:lnTo>
                  <a:lnTo>
                    <a:pt x="2778" y="84"/>
                  </a:lnTo>
                  <a:lnTo>
                    <a:pt x="2778" y="84"/>
                  </a:lnTo>
                  <a:lnTo>
                    <a:pt x="2780" y="84"/>
                  </a:lnTo>
                  <a:lnTo>
                    <a:pt x="2780" y="82"/>
                  </a:lnTo>
                  <a:lnTo>
                    <a:pt x="2780" y="81"/>
                  </a:lnTo>
                  <a:lnTo>
                    <a:pt x="2778" y="79"/>
                  </a:lnTo>
                  <a:lnTo>
                    <a:pt x="2778" y="79"/>
                  </a:lnTo>
                  <a:lnTo>
                    <a:pt x="2780" y="79"/>
                  </a:lnTo>
                  <a:lnTo>
                    <a:pt x="2781" y="81"/>
                  </a:lnTo>
                  <a:lnTo>
                    <a:pt x="2781" y="82"/>
                  </a:lnTo>
                  <a:lnTo>
                    <a:pt x="2783" y="84"/>
                  </a:lnTo>
                  <a:lnTo>
                    <a:pt x="2784" y="84"/>
                  </a:lnTo>
                  <a:lnTo>
                    <a:pt x="2786" y="84"/>
                  </a:lnTo>
                  <a:lnTo>
                    <a:pt x="2786" y="82"/>
                  </a:lnTo>
                  <a:lnTo>
                    <a:pt x="2786" y="82"/>
                  </a:lnTo>
                  <a:lnTo>
                    <a:pt x="2784" y="81"/>
                  </a:lnTo>
                  <a:lnTo>
                    <a:pt x="2783" y="81"/>
                  </a:lnTo>
                  <a:lnTo>
                    <a:pt x="2783" y="79"/>
                  </a:lnTo>
                  <a:lnTo>
                    <a:pt x="2783" y="77"/>
                  </a:lnTo>
                  <a:lnTo>
                    <a:pt x="2781" y="77"/>
                  </a:lnTo>
                  <a:lnTo>
                    <a:pt x="2783" y="77"/>
                  </a:lnTo>
                  <a:lnTo>
                    <a:pt x="2783" y="79"/>
                  </a:lnTo>
                  <a:lnTo>
                    <a:pt x="2784" y="79"/>
                  </a:lnTo>
                  <a:lnTo>
                    <a:pt x="2784" y="77"/>
                  </a:lnTo>
                  <a:lnTo>
                    <a:pt x="2784" y="77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8" y="74"/>
                  </a:lnTo>
                  <a:lnTo>
                    <a:pt x="2788" y="74"/>
                  </a:lnTo>
                  <a:lnTo>
                    <a:pt x="2789" y="74"/>
                  </a:lnTo>
                  <a:lnTo>
                    <a:pt x="2788" y="76"/>
                  </a:lnTo>
                  <a:lnTo>
                    <a:pt x="2788" y="76"/>
                  </a:lnTo>
                  <a:lnTo>
                    <a:pt x="2788" y="77"/>
                  </a:lnTo>
                  <a:lnTo>
                    <a:pt x="2788" y="77"/>
                  </a:lnTo>
                  <a:lnTo>
                    <a:pt x="2786" y="77"/>
                  </a:lnTo>
                  <a:lnTo>
                    <a:pt x="2786" y="77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9" y="79"/>
                  </a:lnTo>
                  <a:lnTo>
                    <a:pt x="2789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81"/>
                  </a:lnTo>
                  <a:lnTo>
                    <a:pt x="2786" y="79"/>
                  </a:lnTo>
                  <a:lnTo>
                    <a:pt x="2788" y="81"/>
                  </a:lnTo>
                  <a:lnTo>
                    <a:pt x="2788" y="82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6" y="84"/>
                  </a:lnTo>
                  <a:lnTo>
                    <a:pt x="2786" y="84"/>
                  </a:lnTo>
                  <a:lnTo>
                    <a:pt x="2786" y="85"/>
                  </a:lnTo>
                  <a:lnTo>
                    <a:pt x="2786" y="85"/>
                  </a:lnTo>
                  <a:lnTo>
                    <a:pt x="2786" y="87"/>
                  </a:lnTo>
                  <a:lnTo>
                    <a:pt x="2786" y="87"/>
                  </a:lnTo>
                  <a:lnTo>
                    <a:pt x="2788" y="87"/>
                  </a:lnTo>
                  <a:lnTo>
                    <a:pt x="2786" y="87"/>
                  </a:lnTo>
                  <a:lnTo>
                    <a:pt x="2784" y="87"/>
                  </a:lnTo>
                  <a:lnTo>
                    <a:pt x="2784" y="87"/>
                  </a:lnTo>
                  <a:lnTo>
                    <a:pt x="2784" y="85"/>
                  </a:lnTo>
                  <a:lnTo>
                    <a:pt x="2783" y="84"/>
                  </a:lnTo>
                  <a:lnTo>
                    <a:pt x="2783" y="85"/>
                  </a:lnTo>
                  <a:lnTo>
                    <a:pt x="2783" y="85"/>
                  </a:lnTo>
                  <a:lnTo>
                    <a:pt x="2783" y="87"/>
                  </a:lnTo>
                  <a:lnTo>
                    <a:pt x="2781" y="88"/>
                  </a:lnTo>
                  <a:lnTo>
                    <a:pt x="2781" y="88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1" y="88"/>
                  </a:lnTo>
                  <a:lnTo>
                    <a:pt x="2781" y="87"/>
                  </a:lnTo>
                  <a:lnTo>
                    <a:pt x="2781" y="87"/>
                  </a:lnTo>
                  <a:lnTo>
                    <a:pt x="2781" y="85"/>
                  </a:lnTo>
                  <a:lnTo>
                    <a:pt x="2780" y="85"/>
                  </a:lnTo>
                  <a:lnTo>
                    <a:pt x="2778" y="85"/>
                  </a:lnTo>
                  <a:lnTo>
                    <a:pt x="2777" y="85"/>
                  </a:lnTo>
                  <a:lnTo>
                    <a:pt x="2777" y="87"/>
                  </a:lnTo>
                  <a:lnTo>
                    <a:pt x="2777" y="88"/>
                  </a:lnTo>
                  <a:lnTo>
                    <a:pt x="2778" y="88"/>
                  </a:lnTo>
                  <a:lnTo>
                    <a:pt x="2778" y="90"/>
                  </a:lnTo>
                  <a:lnTo>
                    <a:pt x="2778" y="90"/>
                  </a:lnTo>
                  <a:lnTo>
                    <a:pt x="2777" y="90"/>
                  </a:lnTo>
                  <a:lnTo>
                    <a:pt x="2775" y="90"/>
                  </a:lnTo>
                  <a:lnTo>
                    <a:pt x="2775" y="92"/>
                  </a:lnTo>
                  <a:lnTo>
                    <a:pt x="2775" y="92"/>
                  </a:lnTo>
                  <a:lnTo>
                    <a:pt x="2775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2"/>
                  </a:lnTo>
                  <a:lnTo>
                    <a:pt x="2773" y="92"/>
                  </a:lnTo>
                  <a:lnTo>
                    <a:pt x="2773" y="93"/>
                  </a:lnTo>
                  <a:lnTo>
                    <a:pt x="2773" y="95"/>
                  </a:lnTo>
                  <a:lnTo>
                    <a:pt x="2772" y="95"/>
                  </a:lnTo>
                  <a:lnTo>
                    <a:pt x="2772" y="93"/>
                  </a:lnTo>
                  <a:lnTo>
                    <a:pt x="2772" y="93"/>
                  </a:lnTo>
                  <a:lnTo>
                    <a:pt x="2772" y="95"/>
                  </a:lnTo>
                  <a:lnTo>
                    <a:pt x="2772" y="96"/>
                  </a:lnTo>
                  <a:lnTo>
                    <a:pt x="2772" y="98"/>
                  </a:lnTo>
                  <a:lnTo>
                    <a:pt x="2772" y="98"/>
                  </a:lnTo>
                  <a:lnTo>
                    <a:pt x="2770" y="98"/>
                  </a:lnTo>
                  <a:lnTo>
                    <a:pt x="2770" y="98"/>
                  </a:lnTo>
                  <a:lnTo>
                    <a:pt x="2769" y="98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101"/>
                  </a:lnTo>
                  <a:lnTo>
                    <a:pt x="2769" y="101"/>
                  </a:lnTo>
                  <a:lnTo>
                    <a:pt x="2767" y="103"/>
                  </a:lnTo>
                  <a:lnTo>
                    <a:pt x="2769" y="103"/>
                  </a:lnTo>
                  <a:lnTo>
                    <a:pt x="2769" y="103"/>
                  </a:lnTo>
                  <a:lnTo>
                    <a:pt x="2770" y="101"/>
                  </a:lnTo>
                  <a:lnTo>
                    <a:pt x="2770" y="103"/>
                  </a:lnTo>
                  <a:lnTo>
                    <a:pt x="2769" y="104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7" y="107"/>
                  </a:lnTo>
                  <a:lnTo>
                    <a:pt x="2767" y="107"/>
                  </a:lnTo>
                  <a:lnTo>
                    <a:pt x="2767" y="109"/>
                  </a:lnTo>
                  <a:lnTo>
                    <a:pt x="2769" y="109"/>
                  </a:lnTo>
                  <a:lnTo>
                    <a:pt x="2769" y="110"/>
                  </a:lnTo>
                  <a:lnTo>
                    <a:pt x="2767" y="110"/>
                  </a:lnTo>
                  <a:lnTo>
                    <a:pt x="2767" y="110"/>
                  </a:lnTo>
                  <a:lnTo>
                    <a:pt x="2767" y="112"/>
                  </a:lnTo>
                  <a:lnTo>
                    <a:pt x="2767" y="114"/>
                  </a:lnTo>
                  <a:lnTo>
                    <a:pt x="2770" y="114"/>
                  </a:lnTo>
                  <a:lnTo>
                    <a:pt x="2773" y="114"/>
                  </a:lnTo>
                  <a:lnTo>
                    <a:pt x="2773" y="115"/>
                  </a:lnTo>
                  <a:lnTo>
                    <a:pt x="2773" y="115"/>
                  </a:lnTo>
                  <a:lnTo>
                    <a:pt x="2775" y="115"/>
                  </a:lnTo>
                  <a:lnTo>
                    <a:pt x="2775" y="115"/>
                  </a:lnTo>
                  <a:lnTo>
                    <a:pt x="2775" y="114"/>
                  </a:lnTo>
                  <a:lnTo>
                    <a:pt x="2777" y="114"/>
                  </a:lnTo>
                  <a:lnTo>
                    <a:pt x="2778" y="112"/>
                  </a:lnTo>
                  <a:lnTo>
                    <a:pt x="2778" y="112"/>
                  </a:lnTo>
                  <a:lnTo>
                    <a:pt x="2777" y="112"/>
                  </a:lnTo>
                  <a:lnTo>
                    <a:pt x="2777" y="114"/>
                  </a:lnTo>
                  <a:lnTo>
                    <a:pt x="2778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5"/>
                  </a:lnTo>
                  <a:lnTo>
                    <a:pt x="2777" y="115"/>
                  </a:lnTo>
                  <a:lnTo>
                    <a:pt x="2777" y="117"/>
                  </a:lnTo>
                  <a:lnTo>
                    <a:pt x="2777" y="117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20"/>
                  </a:lnTo>
                  <a:lnTo>
                    <a:pt x="2775" y="120"/>
                  </a:lnTo>
                  <a:lnTo>
                    <a:pt x="2773" y="120"/>
                  </a:lnTo>
                  <a:lnTo>
                    <a:pt x="2775" y="120"/>
                  </a:lnTo>
                  <a:lnTo>
                    <a:pt x="2775" y="117"/>
                  </a:lnTo>
                  <a:lnTo>
                    <a:pt x="2773" y="117"/>
                  </a:lnTo>
                  <a:lnTo>
                    <a:pt x="2773" y="115"/>
                  </a:lnTo>
                  <a:lnTo>
                    <a:pt x="2772" y="115"/>
                  </a:lnTo>
                  <a:lnTo>
                    <a:pt x="2772" y="117"/>
                  </a:lnTo>
                  <a:lnTo>
                    <a:pt x="2770" y="115"/>
                  </a:lnTo>
                  <a:lnTo>
                    <a:pt x="2769" y="114"/>
                  </a:lnTo>
                  <a:lnTo>
                    <a:pt x="2769" y="114"/>
                  </a:lnTo>
                  <a:lnTo>
                    <a:pt x="2769" y="115"/>
                  </a:lnTo>
                  <a:lnTo>
                    <a:pt x="2769" y="115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767" y="118"/>
                  </a:lnTo>
                  <a:lnTo>
                    <a:pt x="2769" y="118"/>
                  </a:lnTo>
                  <a:lnTo>
                    <a:pt x="2767" y="120"/>
                  </a:lnTo>
                  <a:lnTo>
                    <a:pt x="2767" y="118"/>
                  </a:lnTo>
                  <a:lnTo>
                    <a:pt x="2767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4" y="118"/>
                  </a:lnTo>
                  <a:lnTo>
                    <a:pt x="2765" y="117"/>
                  </a:lnTo>
                  <a:lnTo>
                    <a:pt x="2765" y="117"/>
                  </a:lnTo>
                  <a:lnTo>
                    <a:pt x="2767" y="115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4" y="112"/>
                  </a:lnTo>
                  <a:lnTo>
                    <a:pt x="2764" y="112"/>
                  </a:lnTo>
                  <a:lnTo>
                    <a:pt x="2762" y="112"/>
                  </a:lnTo>
                  <a:lnTo>
                    <a:pt x="2762" y="112"/>
                  </a:lnTo>
                  <a:lnTo>
                    <a:pt x="2762" y="110"/>
                  </a:lnTo>
                  <a:lnTo>
                    <a:pt x="2762" y="109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4" y="107"/>
                  </a:lnTo>
                  <a:lnTo>
                    <a:pt x="2765" y="107"/>
                  </a:lnTo>
                  <a:lnTo>
                    <a:pt x="2765" y="106"/>
                  </a:lnTo>
                  <a:lnTo>
                    <a:pt x="2765" y="104"/>
                  </a:lnTo>
                  <a:lnTo>
                    <a:pt x="2764" y="104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4" y="103"/>
                  </a:lnTo>
                  <a:lnTo>
                    <a:pt x="2765" y="103"/>
                  </a:lnTo>
                  <a:lnTo>
                    <a:pt x="2765" y="101"/>
                  </a:lnTo>
                  <a:lnTo>
                    <a:pt x="2765" y="101"/>
                  </a:lnTo>
                  <a:lnTo>
                    <a:pt x="2764" y="101"/>
                  </a:lnTo>
                  <a:lnTo>
                    <a:pt x="2764" y="99"/>
                  </a:lnTo>
                  <a:lnTo>
                    <a:pt x="2765" y="99"/>
                  </a:lnTo>
                  <a:lnTo>
                    <a:pt x="2767" y="99"/>
                  </a:lnTo>
                  <a:lnTo>
                    <a:pt x="2767" y="99"/>
                  </a:lnTo>
                  <a:lnTo>
                    <a:pt x="2767" y="98"/>
                  </a:lnTo>
                  <a:lnTo>
                    <a:pt x="2769" y="98"/>
                  </a:lnTo>
                  <a:lnTo>
                    <a:pt x="2769" y="96"/>
                  </a:lnTo>
                  <a:lnTo>
                    <a:pt x="2767" y="95"/>
                  </a:lnTo>
                  <a:lnTo>
                    <a:pt x="2767" y="95"/>
                  </a:lnTo>
                  <a:lnTo>
                    <a:pt x="2765" y="95"/>
                  </a:lnTo>
                  <a:lnTo>
                    <a:pt x="2767" y="95"/>
                  </a:lnTo>
                  <a:lnTo>
                    <a:pt x="2769" y="95"/>
                  </a:lnTo>
                  <a:lnTo>
                    <a:pt x="2770" y="95"/>
                  </a:lnTo>
                  <a:lnTo>
                    <a:pt x="2770" y="93"/>
                  </a:lnTo>
                  <a:lnTo>
                    <a:pt x="2770" y="93"/>
                  </a:lnTo>
                  <a:lnTo>
                    <a:pt x="2770" y="92"/>
                  </a:lnTo>
                  <a:lnTo>
                    <a:pt x="2772" y="92"/>
                  </a:lnTo>
                  <a:lnTo>
                    <a:pt x="2772" y="92"/>
                  </a:lnTo>
                  <a:lnTo>
                    <a:pt x="2772" y="90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7"/>
                  </a:lnTo>
                  <a:lnTo>
                    <a:pt x="2770" y="87"/>
                  </a:lnTo>
                  <a:lnTo>
                    <a:pt x="2770" y="85"/>
                  </a:lnTo>
                  <a:lnTo>
                    <a:pt x="2769" y="85"/>
                  </a:lnTo>
                  <a:lnTo>
                    <a:pt x="2769" y="84"/>
                  </a:lnTo>
                  <a:lnTo>
                    <a:pt x="2769" y="84"/>
                  </a:lnTo>
                  <a:lnTo>
                    <a:pt x="2770" y="84"/>
                  </a:lnTo>
                  <a:lnTo>
                    <a:pt x="2770" y="82"/>
                  </a:lnTo>
                  <a:lnTo>
                    <a:pt x="2772" y="81"/>
                  </a:lnTo>
                  <a:lnTo>
                    <a:pt x="2772" y="82"/>
                  </a:lnTo>
                  <a:lnTo>
                    <a:pt x="2772" y="81"/>
                  </a:lnTo>
                  <a:lnTo>
                    <a:pt x="2772" y="81"/>
                  </a:lnTo>
                  <a:lnTo>
                    <a:pt x="2770" y="81"/>
                  </a:lnTo>
                  <a:lnTo>
                    <a:pt x="2772" y="79"/>
                  </a:lnTo>
                  <a:lnTo>
                    <a:pt x="2772" y="77"/>
                  </a:lnTo>
                  <a:lnTo>
                    <a:pt x="2773" y="77"/>
                  </a:lnTo>
                  <a:lnTo>
                    <a:pt x="2772" y="76"/>
                  </a:lnTo>
                  <a:lnTo>
                    <a:pt x="2772" y="74"/>
                  </a:lnTo>
                  <a:lnTo>
                    <a:pt x="2770" y="74"/>
                  </a:lnTo>
                  <a:lnTo>
                    <a:pt x="2769" y="74"/>
                  </a:lnTo>
                  <a:lnTo>
                    <a:pt x="2767" y="74"/>
                  </a:lnTo>
                  <a:lnTo>
                    <a:pt x="2767" y="76"/>
                  </a:lnTo>
                  <a:lnTo>
                    <a:pt x="2767" y="76"/>
                  </a:lnTo>
                  <a:lnTo>
                    <a:pt x="2765" y="76"/>
                  </a:lnTo>
                  <a:lnTo>
                    <a:pt x="2764" y="74"/>
                  </a:lnTo>
                  <a:lnTo>
                    <a:pt x="2765" y="74"/>
                  </a:lnTo>
                  <a:lnTo>
                    <a:pt x="2765" y="74"/>
                  </a:lnTo>
                  <a:lnTo>
                    <a:pt x="2765" y="73"/>
                  </a:lnTo>
                  <a:lnTo>
                    <a:pt x="2765" y="73"/>
                  </a:lnTo>
                  <a:lnTo>
                    <a:pt x="2767" y="71"/>
                  </a:lnTo>
                  <a:lnTo>
                    <a:pt x="2767" y="71"/>
                  </a:lnTo>
                  <a:lnTo>
                    <a:pt x="2769" y="70"/>
                  </a:lnTo>
                  <a:close/>
                  <a:moveTo>
                    <a:pt x="2601" y="68"/>
                  </a:moveTo>
                  <a:lnTo>
                    <a:pt x="2603" y="68"/>
                  </a:lnTo>
                  <a:lnTo>
                    <a:pt x="2606" y="70"/>
                  </a:lnTo>
                  <a:lnTo>
                    <a:pt x="2606" y="70"/>
                  </a:lnTo>
                  <a:lnTo>
                    <a:pt x="2608" y="70"/>
                  </a:lnTo>
                  <a:lnTo>
                    <a:pt x="2609" y="71"/>
                  </a:lnTo>
                  <a:lnTo>
                    <a:pt x="2609" y="73"/>
                  </a:lnTo>
                  <a:lnTo>
                    <a:pt x="2608" y="71"/>
                  </a:lnTo>
                  <a:lnTo>
                    <a:pt x="2608" y="71"/>
                  </a:lnTo>
                  <a:lnTo>
                    <a:pt x="2606" y="71"/>
                  </a:lnTo>
                  <a:lnTo>
                    <a:pt x="2606" y="73"/>
                  </a:lnTo>
                  <a:lnTo>
                    <a:pt x="2606" y="73"/>
                  </a:lnTo>
                  <a:lnTo>
                    <a:pt x="2606" y="74"/>
                  </a:lnTo>
                  <a:lnTo>
                    <a:pt x="2606" y="76"/>
                  </a:lnTo>
                  <a:lnTo>
                    <a:pt x="2606" y="77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7"/>
                  </a:lnTo>
                  <a:lnTo>
                    <a:pt x="2605" y="77"/>
                  </a:lnTo>
                  <a:lnTo>
                    <a:pt x="2605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4"/>
                  </a:lnTo>
                  <a:lnTo>
                    <a:pt x="2605" y="73"/>
                  </a:lnTo>
                  <a:lnTo>
                    <a:pt x="2603" y="71"/>
                  </a:lnTo>
                  <a:lnTo>
                    <a:pt x="2601" y="71"/>
                  </a:lnTo>
                  <a:lnTo>
                    <a:pt x="2601" y="71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68"/>
                  </a:lnTo>
                  <a:lnTo>
                    <a:pt x="2600" y="68"/>
                  </a:lnTo>
                  <a:lnTo>
                    <a:pt x="2601" y="68"/>
                  </a:lnTo>
                  <a:close/>
                  <a:moveTo>
                    <a:pt x="2780" y="66"/>
                  </a:moveTo>
                  <a:lnTo>
                    <a:pt x="2781" y="68"/>
                  </a:lnTo>
                  <a:lnTo>
                    <a:pt x="2783" y="68"/>
                  </a:lnTo>
                  <a:lnTo>
                    <a:pt x="2784" y="68"/>
                  </a:lnTo>
                  <a:lnTo>
                    <a:pt x="2784" y="68"/>
                  </a:lnTo>
                  <a:lnTo>
                    <a:pt x="2783" y="68"/>
                  </a:lnTo>
                  <a:lnTo>
                    <a:pt x="2783" y="68"/>
                  </a:lnTo>
                  <a:lnTo>
                    <a:pt x="2783" y="70"/>
                  </a:lnTo>
                  <a:lnTo>
                    <a:pt x="2784" y="70"/>
                  </a:lnTo>
                  <a:lnTo>
                    <a:pt x="2784" y="70"/>
                  </a:lnTo>
                  <a:lnTo>
                    <a:pt x="2784" y="71"/>
                  </a:lnTo>
                  <a:lnTo>
                    <a:pt x="2783" y="71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4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1" y="76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3"/>
                  </a:lnTo>
                  <a:lnTo>
                    <a:pt x="2780" y="73"/>
                  </a:lnTo>
                  <a:lnTo>
                    <a:pt x="2778" y="71"/>
                  </a:lnTo>
                  <a:lnTo>
                    <a:pt x="2778" y="70"/>
                  </a:lnTo>
                  <a:lnTo>
                    <a:pt x="2777" y="70"/>
                  </a:lnTo>
                  <a:lnTo>
                    <a:pt x="2777" y="70"/>
                  </a:lnTo>
                  <a:lnTo>
                    <a:pt x="2778" y="70"/>
                  </a:lnTo>
                  <a:lnTo>
                    <a:pt x="2778" y="70"/>
                  </a:lnTo>
                  <a:lnTo>
                    <a:pt x="2778" y="71"/>
                  </a:lnTo>
                  <a:lnTo>
                    <a:pt x="2780" y="71"/>
                  </a:lnTo>
                  <a:lnTo>
                    <a:pt x="2781" y="71"/>
                  </a:lnTo>
                  <a:lnTo>
                    <a:pt x="2781" y="71"/>
                  </a:lnTo>
                  <a:lnTo>
                    <a:pt x="2783" y="70"/>
                  </a:lnTo>
                  <a:lnTo>
                    <a:pt x="2781" y="70"/>
                  </a:lnTo>
                  <a:lnTo>
                    <a:pt x="2780" y="68"/>
                  </a:lnTo>
                  <a:lnTo>
                    <a:pt x="2780" y="68"/>
                  </a:lnTo>
                  <a:lnTo>
                    <a:pt x="2780" y="66"/>
                  </a:lnTo>
                  <a:lnTo>
                    <a:pt x="2780" y="66"/>
                  </a:lnTo>
                  <a:close/>
                  <a:moveTo>
                    <a:pt x="2884" y="63"/>
                  </a:moveTo>
                  <a:lnTo>
                    <a:pt x="2884" y="65"/>
                  </a:lnTo>
                  <a:lnTo>
                    <a:pt x="2884" y="65"/>
                  </a:lnTo>
                  <a:lnTo>
                    <a:pt x="2885" y="66"/>
                  </a:lnTo>
                  <a:lnTo>
                    <a:pt x="2887" y="65"/>
                  </a:lnTo>
                  <a:lnTo>
                    <a:pt x="2888" y="66"/>
                  </a:lnTo>
                  <a:lnTo>
                    <a:pt x="2888" y="68"/>
                  </a:lnTo>
                  <a:lnTo>
                    <a:pt x="2890" y="70"/>
                  </a:lnTo>
                  <a:lnTo>
                    <a:pt x="2890" y="71"/>
                  </a:lnTo>
                  <a:lnTo>
                    <a:pt x="2888" y="71"/>
                  </a:lnTo>
                  <a:lnTo>
                    <a:pt x="2885" y="71"/>
                  </a:lnTo>
                  <a:lnTo>
                    <a:pt x="2884" y="71"/>
                  </a:lnTo>
                  <a:lnTo>
                    <a:pt x="2882" y="70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6"/>
                  </a:lnTo>
                  <a:lnTo>
                    <a:pt x="2879" y="65"/>
                  </a:lnTo>
                  <a:lnTo>
                    <a:pt x="2881" y="65"/>
                  </a:lnTo>
                  <a:lnTo>
                    <a:pt x="2881" y="65"/>
                  </a:lnTo>
                  <a:lnTo>
                    <a:pt x="2884" y="63"/>
                  </a:lnTo>
                  <a:close/>
                  <a:moveTo>
                    <a:pt x="943" y="63"/>
                  </a:moveTo>
                  <a:lnTo>
                    <a:pt x="943" y="65"/>
                  </a:lnTo>
                  <a:lnTo>
                    <a:pt x="943" y="66"/>
                  </a:lnTo>
                  <a:lnTo>
                    <a:pt x="941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8" y="68"/>
                  </a:lnTo>
                  <a:lnTo>
                    <a:pt x="936" y="68"/>
                  </a:lnTo>
                  <a:lnTo>
                    <a:pt x="936" y="70"/>
                  </a:lnTo>
                  <a:lnTo>
                    <a:pt x="936" y="70"/>
                  </a:lnTo>
                  <a:lnTo>
                    <a:pt x="936" y="71"/>
                  </a:lnTo>
                  <a:lnTo>
                    <a:pt x="936" y="73"/>
                  </a:lnTo>
                  <a:lnTo>
                    <a:pt x="936" y="74"/>
                  </a:lnTo>
                  <a:lnTo>
                    <a:pt x="938" y="74"/>
                  </a:lnTo>
                  <a:lnTo>
                    <a:pt x="939" y="74"/>
                  </a:lnTo>
                  <a:lnTo>
                    <a:pt x="939" y="76"/>
                  </a:lnTo>
                  <a:lnTo>
                    <a:pt x="938" y="77"/>
                  </a:lnTo>
                  <a:lnTo>
                    <a:pt x="938" y="77"/>
                  </a:lnTo>
                  <a:lnTo>
                    <a:pt x="936" y="79"/>
                  </a:lnTo>
                  <a:lnTo>
                    <a:pt x="938" y="79"/>
                  </a:lnTo>
                  <a:lnTo>
                    <a:pt x="938" y="81"/>
                  </a:lnTo>
                  <a:lnTo>
                    <a:pt x="936" y="82"/>
                  </a:lnTo>
                  <a:lnTo>
                    <a:pt x="933" y="82"/>
                  </a:lnTo>
                  <a:lnTo>
                    <a:pt x="932" y="82"/>
                  </a:lnTo>
                  <a:lnTo>
                    <a:pt x="932" y="82"/>
                  </a:lnTo>
                  <a:lnTo>
                    <a:pt x="933" y="81"/>
                  </a:lnTo>
                  <a:lnTo>
                    <a:pt x="933" y="79"/>
                  </a:lnTo>
                  <a:lnTo>
                    <a:pt x="933" y="77"/>
                  </a:lnTo>
                  <a:lnTo>
                    <a:pt x="932" y="77"/>
                  </a:lnTo>
                  <a:lnTo>
                    <a:pt x="932" y="77"/>
                  </a:lnTo>
                  <a:lnTo>
                    <a:pt x="932" y="79"/>
                  </a:lnTo>
                  <a:lnTo>
                    <a:pt x="932" y="81"/>
                  </a:lnTo>
                  <a:lnTo>
                    <a:pt x="930" y="81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28" y="81"/>
                  </a:lnTo>
                  <a:lnTo>
                    <a:pt x="928" y="79"/>
                  </a:lnTo>
                  <a:lnTo>
                    <a:pt x="927" y="79"/>
                  </a:lnTo>
                  <a:lnTo>
                    <a:pt x="925" y="77"/>
                  </a:lnTo>
                  <a:lnTo>
                    <a:pt x="924" y="77"/>
                  </a:lnTo>
                  <a:lnTo>
                    <a:pt x="924" y="77"/>
                  </a:lnTo>
                  <a:lnTo>
                    <a:pt x="922" y="77"/>
                  </a:lnTo>
                  <a:lnTo>
                    <a:pt x="922" y="74"/>
                  </a:lnTo>
                  <a:lnTo>
                    <a:pt x="922" y="74"/>
                  </a:lnTo>
                  <a:lnTo>
                    <a:pt x="922" y="73"/>
                  </a:lnTo>
                  <a:lnTo>
                    <a:pt x="922" y="73"/>
                  </a:lnTo>
                  <a:lnTo>
                    <a:pt x="921" y="73"/>
                  </a:lnTo>
                  <a:lnTo>
                    <a:pt x="921" y="71"/>
                  </a:lnTo>
                  <a:lnTo>
                    <a:pt x="922" y="71"/>
                  </a:lnTo>
                  <a:lnTo>
                    <a:pt x="924" y="70"/>
                  </a:lnTo>
                  <a:lnTo>
                    <a:pt x="925" y="70"/>
                  </a:lnTo>
                  <a:lnTo>
                    <a:pt x="927" y="68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30" y="66"/>
                  </a:lnTo>
                  <a:lnTo>
                    <a:pt x="930" y="65"/>
                  </a:lnTo>
                  <a:lnTo>
                    <a:pt x="930" y="65"/>
                  </a:lnTo>
                  <a:lnTo>
                    <a:pt x="932" y="65"/>
                  </a:lnTo>
                  <a:lnTo>
                    <a:pt x="932" y="65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5"/>
                  </a:lnTo>
                  <a:lnTo>
                    <a:pt x="933" y="63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8" y="65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41" y="63"/>
                  </a:lnTo>
                  <a:lnTo>
                    <a:pt x="943" y="63"/>
                  </a:lnTo>
                  <a:close/>
                  <a:moveTo>
                    <a:pt x="690" y="62"/>
                  </a:moveTo>
                  <a:lnTo>
                    <a:pt x="692" y="63"/>
                  </a:lnTo>
                  <a:lnTo>
                    <a:pt x="694" y="65"/>
                  </a:lnTo>
                  <a:lnTo>
                    <a:pt x="695" y="66"/>
                  </a:lnTo>
                  <a:lnTo>
                    <a:pt x="697" y="66"/>
                  </a:lnTo>
                  <a:lnTo>
                    <a:pt x="698" y="66"/>
                  </a:lnTo>
                  <a:lnTo>
                    <a:pt x="698" y="66"/>
                  </a:lnTo>
                  <a:lnTo>
                    <a:pt x="700" y="68"/>
                  </a:lnTo>
                  <a:lnTo>
                    <a:pt x="700" y="68"/>
                  </a:lnTo>
                  <a:lnTo>
                    <a:pt x="701" y="70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698" y="73"/>
                  </a:lnTo>
                  <a:lnTo>
                    <a:pt x="695" y="73"/>
                  </a:lnTo>
                  <a:lnTo>
                    <a:pt x="695" y="73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89" y="68"/>
                  </a:lnTo>
                  <a:lnTo>
                    <a:pt x="687" y="68"/>
                  </a:lnTo>
                  <a:lnTo>
                    <a:pt x="686" y="68"/>
                  </a:lnTo>
                  <a:lnTo>
                    <a:pt x="682" y="68"/>
                  </a:lnTo>
                  <a:lnTo>
                    <a:pt x="682" y="66"/>
                  </a:lnTo>
                  <a:lnTo>
                    <a:pt x="684" y="65"/>
                  </a:lnTo>
                  <a:lnTo>
                    <a:pt x="687" y="63"/>
                  </a:lnTo>
                  <a:lnTo>
                    <a:pt x="690" y="62"/>
                  </a:lnTo>
                  <a:close/>
                  <a:moveTo>
                    <a:pt x="2819" y="62"/>
                  </a:moveTo>
                  <a:lnTo>
                    <a:pt x="2819" y="63"/>
                  </a:lnTo>
                  <a:lnTo>
                    <a:pt x="2821" y="65"/>
                  </a:lnTo>
                  <a:lnTo>
                    <a:pt x="2822" y="65"/>
                  </a:lnTo>
                  <a:lnTo>
                    <a:pt x="2824" y="66"/>
                  </a:lnTo>
                  <a:lnTo>
                    <a:pt x="2827" y="68"/>
                  </a:lnTo>
                  <a:lnTo>
                    <a:pt x="2829" y="68"/>
                  </a:lnTo>
                  <a:lnTo>
                    <a:pt x="2829" y="68"/>
                  </a:lnTo>
                  <a:lnTo>
                    <a:pt x="2830" y="68"/>
                  </a:lnTo>
                  <a:lnTo>
                    <a:pt x="2832" y="68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0" y="70"/>
                  </a:lnTo>
                  <a:lnTo>
                    <a:pt x="2832" y="73"/>
                  </a:lnTo>
                  <a:lnTo>
                    <a:pt x="2833" y="76"/>
                  </a:lnTo>
                  <a:lnTo>
                    <a:pt x="2836" y="79"/>
                  </a:lnTo>
                  <a:lnTo>
                    <a:pt x="2836" y="79"/>
                  </a:lnTo>
                  <a:lnTo>
                    <a:pt x="2835" y="79"/>
                  </a:lnTo>
                  <a:lnTo>
                    <a:pt x="2833" y="82"/>
                  </a:lnTo>
                  <a:lnTo>
                    <a:pt x="2833" y="81"/>
                  </a:lnTo>
                  <a:lnTo>
                    <a:pt x="2833" y="81"/>
                  </a:lnTo>
                  <a:lnTo>
                    <a:pt x="2835" y="77"/>
                  </a:lnTo>
                  <a:lnTo>
                    <a:pt x="2833" y="77"/>
                  </a:lnTo>
                  <a:lnTo>
                    <a:pt x="2832" y="76"/>
                  </a:lnTo>
                  <a:lnTo>
                    <a:pt x="2832" y="76"/>
                  </a:lnTo>
                  <a:lnTo>
                    <a:pt x="2829" y="73"/>
                  </a:lnTo>
                  <a:lnTo>
                    <a:pt x="2829" y="71"/>
                  </a:lnTo>
                  <a:lnTo>
                    <a:pt x="2825" y="71"/>
                  </a:lnTo>
                  <a:lnTo>
                    <a:pt x="2824" y="71"/>
                  </a:lnTo>
                  <a:lnTo>
                    <a:pt x="2822" y="71"/>
                  </a:lnTo>
                  <a:lnTo>
                    <a:pt x="2821" y="70"/>
                  </a:lnTo>
                  <a:lnTo>
                    <a:pt x="2821" y="68"/>
                  </a:lnTo>
                  <a:lnTo>
                    <a:pt x="2819" y="66"/>
                  </a:lnTo>
                  <a:lnTo>
                    <a:pt x="2818" y="65"/>
                  </a:lnTo>
                  <a:lnTo>
                    <a:pt x="2818" y="63"/>
                  </a:lnTo>
                  <a:lnTo>
                    <a:pt x="2818" y="62"/>
                  </a:lnTo>
                  <a:lnTo>
                    <a:pt x="2819" y="62"/>
                  </a:lnTo>
                  <a:close/>
                  <a:moveTo>
                    <a:pt x="2786" y="62"/>
                  </a:moveTo>
                  <a:lnTo>
                    <a:pt x="2789" y="63"/>
                  </a:lnTo>
                  <a:lnTo>
                    <a:pt x="2791" y="63"/>
                  </a:lnTo>
                  <a:lnTo>
                    <a:pt x="2791" y="65"/>
                  </a:lnTo>
                  <a:lnTo>
                    <a:pt x="2791" y="65"/>
                  </a:lnTo>
                  <a:lnTo>
                    <a:pt x="2791" y="66"/>
                  </a:lnTo>
                  <a:lnTo>
                    <a:pt x="2792" y="66"/>
                  </a:lnTo>
                  <a:lnTo>
                    <a:pt x="2792" y="66"/>
                  </a:lnTo>
                  <a:lnTo>
                    <a:pt x="2792" y="68"/>
                  </a:lnTo>
                  <a:lnTo>
                    <a:pt x="2794" y="68"/>
                  </a:lnTo>
                  <a:lnTo>
                    <a:pt x="2794" y="70"/>
                  </a:lnTo>
                  <a:lnTo>
                    <a:pt x="2792" y="70"/>
                  </a:lnTo>
                  <a:lnTo>
                    <a:pt x="2792" y="71"/>
                  </a:lnTo>
                  <a:lnTo>
                    <a:pt x="2794" y="74"/>
                  </a:lnTo>
                  <a:lnTo>
                    <a:pt x="2794" y="74"/>
                  </a:lnTo>
                  <a:lnTo>
                    <a:pt x="2795" y="76"/>
                  </a:lnTo>
                  <a:lnTo>
                    <a:pt x="2797" y="74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4"/>
                  </a:lnTo>
                  <a:lnTo>
                    <a:pt x="2799" y="73"/>
                  </a:lnTo>
                  <a:lnTo>
                    <a:pt x="2800" y="73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3" y="74"/>
                  </a:lnTo>
                  <a:lnTo>
                    <a:pt x="2803" y="74"/>
                  </a:lnTo>
                  <a:lnTo>
                    <a:pt x="2806" y="74"/>
                  </a:lnTo>
                  <a:lnTo>
                    <a:pt x="2808" y="74"/>
                  </a:lnTo>
                  <a:lnTo>
                    <a:pt x="2808" y="74"/>
                  </a:lnTo>
                  <a:lnTo>
                    <a:pt x="2806" y="76"/>
                  </a:lnTo>
                  <a:lnTo>
                    <a:pt x="2806" y="76"/>
                  </a:lnTo>
                  <a:lnTo>
                    <a:pt x="2805" y="76"/>
                  </a:lnTo>
                  <a:lnTo>
                    <a:pt x="2805" y="77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81"/>
                  </a:lnTo>
                  <a:lnTo>
                    <a:pt x="2805" y="81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11" y="85"/>
                  </a:lnTo>
                  <a:lnTo>
                    <a:pt x="2814" y="87"/>
                  </a:lnTo>
                  <a:lnTo>
                    <a:pt x="2816" y="88"/>
                  </a:lnTo>
                  <a:lnTo>
                    <a:pt x="2814" y="88"/>
                  </a:lnTo>
                  <a:lnTo>
                    <a:pt x="2813" y="88"/>
                  </a:lnTo>
                  <a:lnTo>
                    <a:pt x="2810" y="87"/>
                  </a:lnTo>
                  <a:lnTo>
                    <a:pt x="2810" y="87"/>
                  </a:lnTo>
                  <a:lnTo>
                    <a:pt x="2811" y="87"/>
                  </a:lnTo>
                  <a:lnTo>
                    <a:pt x="2811" y="85"/>
                  </a:lnTo>
                  <a:lnTo>
                    <a:pt x="2810" y="85"/>
                  </a:lnTo>
                  <a:lnTo>
                    <a:pt x="2808" y="85"/>
                  </a:lnTo>
                  <a:lnTo>
                    <a:pt x="2808" y="84"/>
                  </a:lnTo>
                  <a:lnTo>
                    <a:pt x="2808" y="85"/>
                  </a:lnTo>
                  <a:lnTo>
                    <a:pt x="2806" y="85"/>
                  </a:lnTo>
                  <a:lnTo>
                    <a:pt x="2805" y="87"/>
                  </a:lnTo>
                  <a:lnTo>
                    <a:pt x="2805" y="87"/>
                  </a:lnTo>
                  <a:lnTo>
                    <a:pt x="2805" y="88"/>
                  </a:lnTo>
                  <a:lnTo>
                    <a:pt x="2803" y="88"/>
                  </a:lnTo>
                  <a:lnTo>
                    <a:pt x="2803" y="87"/>
                  </a:lnTo>
                  <a:lnTo>
                    <a:pt x="2805" y="85"/>
                  </a:lnTo>
                  <a:lnTo>
                    <a:pt x="2803" y="82"/>
                  </a:lnTo>
                  <a:lnTo>
                    <a:pt x="2802" y="81"/>
                  </a:lnTo>
                  <a:lnTo>
                    <a:pt x="2800" y="82"/>
                  </a:lnTo>
                  <a:lnTo>
                    <a:pt x="2799" y="82"/>
                  </a:lnTo>
                  <a:lnTo>
                    <a:pt x="2799" y="84"/>
                  </a:lnTo>
                  <a:lnTo>
                    <a:pt x="2800" y="84"/>
                  </a:lnTo>
                  <a:lnTo>
                    <a:pt x="2799" y="85"/>
                  </a:lnTo>
                  <a:lnTo>
                    <a:pt x="2800" y="85"/>
                  </a:lnTo>
                  <a:lnTo>
                    <a:pt x="2802" y="88"/>
                  </a:lnTo>
                  <a:lnTo>
                    <a:pt x="2803" y="88"/>
                  </a:lnTo>
                  <a:lnTo>
                    <a:pt x="2803" y="88"/>
                  </a:lnTo>
                  <a:lnTo>
                    <a:pt x="2802" y="90"/>
                  </a:lnTo>
                  <a:lnTo>
                    <a:pt x="2802" y="92"/>
                  </a:lnTo>
                  <a:lnTo>
                    <a:pt x="2802" y="92"/>
                  </a:lnTo>
                  <a:lnTo>
                    <a:pt x="2803" y="92"/>
                  </a:lnTo>
                  <a:lnTo>
                    <a:pt x="2805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8" y="92"/>
                  </a:lnTo>
                  <a:lnTo>
                    <a:pt x="2808" y="92"/>
                  </a:lnTo>
                  <a:lnTo>
                    <a:pt x="2810" y="93"/>
                  </a:lnTo>
                  <a:lnTo>
                    <a:pt x="2811" y="93"/>
                  </a:lnTo>
                  <a:lnTo>
                    <a:pt x="2811" y="92"/>
                  </a:lnTo>
                  <a:lnTo>
                    <a:pt x="2811" y="92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88"/>
                  </a:lnTo>
                  <a:lnTo>
                    <a:pt x="2813" y="88"/>
                  </a:lnTo>
                  <a:lnTo>
                    <a:pt x="2814" y="90"/>
                  </a:lnTo>
                  <a:lnTo>
                    <a:pt x="2814" y="92"/>
                  </a:lnTo>
                  <a:lnTo>
                    <a:pt x="2814" y="92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5"/>
                  </a:lnTo>
                  <a:lnTo>
                    <a:pt x="2816" y="95"/>
                  </a:lnTo>
                  <a:lnTo>
                    <a:pt x="2819" y="93"/>
                  </a:lnTo>
                  <a:lnTo>
                    <a:pt x="2819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2"/>
                  </a:lnTo>
                  <a:lnTo>
                    <a:pt x="2821" y="92"/>
                  </a:lnTo>
                  <a:lnTo>
                    <a:pt x="2821" y="90"/>
                  </a:lnTo>
                  <a:lnTo>
                    <a:pt x="2821" y="90"/>
                  </a:lnTo>
                  <a:lnTo>
                    <a:pt x="2821" y="88"/>
                  </a:lnTo>
                  <a:lnTo>
                    <a:pt x="2821" y="88"/>
                  </a:lnTo>
                  <a:lnTo>
                    <a:pt x="2821" y="87"/>
                  </a:lnTo>
                  <a:lnTo>
                    <a:pt x="2821" y="85"/>
                  </a:lnTo>
                  <a:lnTo>
                    <a:pt x="2821" y="84"/>
                  </a:lnTo>
                  <a:lnTo>
                    <a:pt x="2822" y="84"/>
                  </a:lnTo>
                  <a:lnTo>
                    <a:pt x="2822" y="85"/>
                  </a:lnTo>
                  <a:lnTo>
                    <a:pt x="2822" y="85"/>
                  </a:lnTo>
                  <a:lnTo>
                    <a:pt x="2824" y="85"/>
                  </a:lnTo>
                  <a:lnTo>
                    <a:pt x="2824" y="87"/>
                  </a:lnTo>
                  <a:lnTo>
                    <a:pt x="2825" y="88"/>
                  </a:lnTo>
                  <a:lnTo>
                    <a:pt x="2827" y="88"/>
                  </a:lnTo>
                  <a:lnTo>
                    <a:pt x="2825" y="87"/>
                  </a:lnTo>
                  <a:lnTo>
                    <a:pt x="2825" y="87"/>
                  </a:lnTo>
                  <a:lnTo>
                    <a:pt x="2825" y="85"/>
                  </a:lnTo>
                  <a:lnTo>
                    <a:pt x="2825" y="85"/>
                  </a:lnTo>
                  <a:lnTo>
                    <a:pt x="2825" y="84"/>
                  </a:lnTo>
                  <a:lnTo>
                    <a:pt x="2827" y="84"/>
                  </a:lnTo>
                  <a:lnTo>
                    <a:pt x="2829" y="85"/>
                  </a:lnTo>
                  <a:lnTo>
                    <a:pt x="2829" y="85"/>
                  </a:lnTo>
                  <a:lnTo>
                    <a:pt x="2830" y="87"/>
                  </a:lnTo>
                  <a:lnTo>
                    <a:pt x="2830" y="88"/>
                  </a:lnTo>
                  <a:lnTo>
                    <a:pt x="2829" y="88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7" y="90"/>
                  </a:lnTo>
                  <a:lnTo>
                    <a:pt x="2827" y="90"/>
                  </a:lnTo>
                  <a:lnTo>
                    <a:pt x="2825" y="92"/>
                  </a:lnTo>
                  <a:lnTo>
                    <a:pt x="2825" y="92"/>
                  </a:lnTo>
                  <a:lnTo>
                    <a:pt x="2827" y="93"/>
                  </a:lnTo>
                  <a:lnTo>
                    <a:pt x="2827" y="93"/>
                  </a:lnTo>
                  <a:lnTo>
                    <a:pt x="2829" y="93"/>
                  </a:lnTo>
                  <a:lnTo>
                    <a:pt x="2830" y="93"/>
                  </a:lnTo>
                  <a:lnTo>
                    <a:pt x="2830" y="95"/>
                  </a:lnTo>
                  <a:lnTo>
                    <a:pt x="2832" y="95"/>
                  </a:lnTo>
                  <a:lnTo>
                    <a:pt x="2830" y="95"/>
                  </a:lnTo>
                  <a:lnTo>
                    <a:pt x="2827" y="95"/>
                  </a:lnTo>
                  <a:lnTo>
                    <a:pt x="2827" y="95"/>
                  </a:lnTo>
                  <a:lnTo>
                    <a:pt x="2825" y="95"/>
                  </a:lnTo>
                  <a:lnTo>
                    <a:pt x="2824" y="95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827" y="98"/>
                  </a:lnTo>
                  <a:lnTo>
                    <a:pt x="2827" y="98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5" y="103"/>
                  </a:lnTo>
                  <a:lnTo>
                    <a:pt x="2825" y="103"/>
                  </a:lnTo>
                  <a:lnTo>
                    <a:pt x="2824" y="103"/>
                  </a:lnTo>
                  <a:lnTo>
                    <a:pt x="2824" y="104"/>
                  </a:lnTo>
                  <a:lnTo>
                    <a:pt x="2821" y="106"/>
                  </a:lnTo>
                  <a:lnTo>
                    <a:pt x="2821" y="106"/>
                  </a:lnTo>
                  <a:lnTo>
                    <a:pt x="2819" y="106"/>
                  </a:lnTo>
                  <a:lnTo>
                    <a:pt x="2819" y="107"/>
                  </a:lnTo>
                  <a:lnTo>
                    <a:pt x="2816" y="106"/>
                  </a:lnTo>
                  <a:lnTo>
                    <a:pt x="2813" y="104"/>
                  </a:lnTo>
                  <a:lnTo>
                    <a:pt x="2811" y="106"/>
                  </a:lnTo>
                  <a:lnTo>
                    <a:pt x="2811" y="106"/>
                  </a:lnTo>
                  <a:lnTo>
                    <a:pt x="2813" y="106"/>
                  </a:lnTo>
                  <a:lnTo>
                    <a:pt x="2814" y="107"/>
                  </a:lnTo>
                  <a:lnTo>
                    <a:pt x="2813" y="107"/>
                  </a:lnTo>
                  <a:lnTo>
                    <a:pt x="2813" y="107"/>
                  </a:lnTo>
                  <a:lnTo>
                    <a:pt x="2813" y="109"/>
                  </a:lnTo>
                  <a:lnTo>
                    <a:pt x="2813" y="109"/>
                  </a:lnTo>
                  <a:lnTo>
                    <a:pt x="2811" y="109"/>
                  </a:lnTo>
                  <a:lnTo>
                    <a:pt x="2811" y="109"/>
                  </a:lnTo>
                  <a:lnTo>
                    <a:pt x="2811" y="110"/>
                  </a:lnTo>
                  <a:lnTo>
                    <a:pt x="2810" y="110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10" y="112"/>
                  </a:lnTo>
                  <a:lnTo>
                    <a:pt x="2811" y="112"/>
                  </a:lnTo>
                  <a:lnTo>
                    <a:pt x="2813" y="112"/>
                  </a:lnTo>
                  <a:lnTo>
                    <a:pt x="2813" y="112"/>
                  </a:lnTo>
                  <a:lnTo>
                    <a:pt x="2814" y="114"/>
                  </a:lnTo>
                  <a:lnTo>
                    <a:pt x="2814" y="114"/>
                  </a:lnTo>
                  <a:lnTo>
                    <a:pt x="2814" y="115"/>
                  </a:lnTo>
                  <a:lnTo>
                    <a:pt x="2811" y="117"/>
                  </a:lnTo>
                  <a:lnTo>
                    <a:pt x="2808" y="118"/>
                  </a:lnTo>
                  <a:lnTo>
                    <a:pt x="2806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0" y="117"/>
                  </a:lnTo>
                  <a:lnTo>
                    <a:pt x="2800" y="117"/>
                  </a:lnTo>
                  <a:lnTo>
                    <a:pt x="2802" y="115"/>
                  </a:lnTo>
                  <a:lnTo>
                    <a:pt x="2803" y="115"/>
                  </a:lnTo>
                  <a:lnTo>
                    <a:pt x="2805" y="117"/>
                  </a:lnTo>
                  <a:lnTo>
                    <a:pt x="2805" y="117"/>
                  </a:lnTo>
                  <a:lnTo>
                    <a:pt x="2805" y="115"/>
                  </a:lnTo>
                  <a:lnTo>
                    <a:pt x="2803" y="115"/>
                  </a:lnTo>
                  <a:lnTo>
                    <a:pt x="2800" y="114"/>
                  </a:lnTo>
                  <a:lnTo>
                    <a:pt x="2799" y="115"/>
                  </a:lnTo>
                  <a:lnTo>
                    <a:pt x="2797" y="115"/>
                  </a:lnTo>
                  <a:lnTo>
                    <a:pt x="2795" y="115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0"/>
                  </a:lnTo>
                  <a:lnTo>
                    <a:pt x="2792" y="109"/>
                  </a:lnTo>
                  <a:lnTo>
                    <a:pt x="2792" y="109"/>
                  </a:lnTo>
                  <a:lnTo>
                    <a:pt x="2792" y="107"/>
                  </a:lnTo>
                  <a:lnTo>
                    <a:pt x="2792" y="106"/>
                  </a:lnTo>
                  <a:lnTo>
                    <a:pt x="2792" y="104"/>
                  </a:lnTo>
                  <a:lnTo>
                    <a:pt x="2792" y="106"/>
                  </a:lnTo>
                  <a:lnTo>
                    <a:pt x="2792" y="107"/>
                  </a:lnTo>
                  <a:lnTo>
                    <a:pt x="2794" y="107"/>
                  </a:lnTo>
                  <a:lnTo>
                    <a:pt x="2795" y="109"/>
                  </a:lnTo>
                  <a:lnTo>
                    <a:pt x="2795" y="107"/>
                  </a:lnTo>
                  <a:lnTo>
                    <a:pt x="2795" y="107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7"/>
                  </a:lnTo>
                  <a:lnTo>
                    <a:pt x="2797" y="107"/>
                  </a:lnTo>
                  <a:lnTo>
                    <a:pt x="2797" y="106"/>
                  </a:lnTo>
                  <a:lnTo>
                    <a:pt x="2799" y="106"/>
                  </a:lnTo>
                  <a:lnTo>
                    <a:pt x="2799" y="106"/>
                  </a:lnTo>
                  <a:lnTo>
                    <a:pt x="2799" y="104"/>
                  </a:lnTo>
                  <a:lnTo>
                    <a:pt x="2799" y="104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800" y="104"/>
                  </a:lnTo>
                  <a:lnTo>
                    <a:pt x="2800" y="104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7"/>
                  </a:lnTo>
                  <a:lnTo>
                    <a:pt x="2803" y="109"/>
                  </a:lnTo>
                  <a:lnTo>
                    <a:pt x="2803" y="109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6" y="106"/>
                  </a:lnTo>
                  <a:lnTo>
                    <a:pt x="2806" y="104"/>
                  </a:lnTo>
                  <a:lnTo>
                    <a:pt x="2806" y="103"/>
                  </a:lnTo>
                  <a:lnTo>
                    <a:pt x="2806" y="103"/>
                  </a:lnTo>
                  <a:lnTo>
                    <a:pt x="2808" y="103"/>
                  </a:lnTo>
                  <a:lnTo>
                    <a:pt x="2808" y="103"/>
                  </a:lnTo>
                  <a:lnTo>
                    <a:pt x="2810" y="103"/>
                  </a:lnTo>
                  <a:lnTo>
                    <a:pt x="2810" y="101"/>
                  </a:lnTo>
                  <a:lnTo>
                    <a:pt x="2813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3" y="99"/>
                  </a:lnTo>
                  <a:lnTo>
                    <a:pt x="2813" y="99"/>
                  </a:lnTo>
                  <a:lnTo>
                    <a:pt x="2811" y="98"/>
                  </a:lnTo>
                  <a:lnTo>
                    <a:pt x="2808" y="96"/>
                  </a:lnTo>
                  <a:lnTo>
                    <a:pt x="2808" y="96"/>
                  </a:lnTo>
                  <a:lnTo>
                    <a:pt x="2806" y="95"/>
                  </a:lnTo>
                  <a:lnTo>
                    <a:pt x="2805" y="95"/>
                  </a:lnTo>
                  <a:lnTo>
                    <a:pt x="2803" y="95"/>
                  </a:lnTo>
                  <a:lnTo>
                    <a:pt x="2803" y="95"/>
                  </a:lnTo>
                  <a:lnTo>
                    <a:pt x="2802" y="95"/>
                  </a:lnTo>
                  <a:lnTo>
                    <a:pt x="2802" y="95"/>
                  </a:lnTo>
                  <a:lnTo>
                    <a:pt x="2802" y="92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88"/>
                  </a:lnTo>
                  <a:lnTo>
                    <a:pt x="2800" y="88"/>
                  </a:lnTo>
                  <a:lnTo>
                    <a:pt x="2799" y="88"/>
                  </a:lnTo>
                  <a:lnTo>
                    <a:pt x="2799" y="88"/>
                  </a:lnTo>
                  <a:lnTo>
                    <a:pt x="2797" y="88"/>
                  </a:lnTo>
                  <a:lnTo>
                    <a:pt x="2795" y="88"/>
                  </a:lnTo>
                  <a:lnTo>
                    <a:pt x="2795" y="88"/>
                  </a:lnTo>
                  <a:lnTo>
                    <a:pt x="2795" y="87"/>
                  </a:lnTo>
                  <a:lnTo>
                    <a:pt x="2794" y="87"/>
                  </a:lnTo>
                  <a:lnTo>
                    <a:pt x="2794" y="87"/>
                  </a:lnTo>
                  <a:lnTo>
                    <a:pt x="2792" y="87"/>
                  </a:lnTo>
                  <a:lnTo>
                    <a:pt x="2791" y="87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2" y="85"/>
                  </a:lnTo>
                  <a:lnTo>
                    <a:pt x="2792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5"/>
                  </a:lnTo>
                  <a:lnTo>
                    <a:pt x="2797" y="84"/>
                  </a:lnTo>
                  <a:lnTo>
                    <a:pt x="2797" y="82"/>
                  </a:lnTo>
                  <a:lnTo>
                    <a:pt x="2797" y="81"/>
                  </a:lnTo>
                  <a:lnTo>
                    <a:pt x="2797" y="81"/>
                  </a:lnTo>
                  <a:lnTo>
                    <a:pt x="2797" y="79"/>
                  </a:lnTo>
                  <a:lnTo>
                    <a:pt x="2797" y="77"/>
                  </a:lnTo>
                  <a:lnTo>
                    <a:pt x="2799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5" y="77"/>
                  </a:lnTo>
                  <a:lnTo>
                    <a:pt x="2795" y="79"/>
                  </a:lnTo>
                  <a:lnTo>
                    <a:pt x="2795" y="79"/>
                  </a:lnTo>
                  <a:lnTo>
                    <a:pt x="2794" y="77"/>
                  </a:lnTo>
                  <a:lnTo>
                    <a:pt x="2794" y="76"/>
                  </a:lnTo>
                  <a:lnTo>
                    <a:pt x="2792" y="76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1"/>
                  </a:lnTo>
                  <a:lnTo>
                    <a:pt x="2791" y="70"/>
                  </a:lnTo>
                  <a:lnTo>
                    <a:pt x="2791" y="68"/>
                  </a:lnTo>
                  <a:lnTo>
                    <a:pt x="2791" y="68"/>
                  </a:lnTo>
                  <a:lnTo>
                    <a:pt x="2792" y="68"/>
                  </a:lnTo>
                  <a:lnTo>
                    <a:pt x="2792" y="68"/>
                  </a:lnTo>
                  <a:lnTo>
                    <a:pt x="2791" y="66"/>
                  </a:lnTo>
                  <a:lnTo>
                    <a:pt x="2791" y="65"/>
                  </a:lnTo>
                  <a:lnTo>
                    <a:pt x="2791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8" y="63"/>
                  </a:lnTo>
                  <a:lnTo>
                    <a:pt x="2786" y="62"/>
                  </a:lnTo>
                  <a:lnTo>
                    <a:pt x="2786" y="62"/>
                  </a:lnTo>
                  <a:close/>
                  <a:moveTo>
                    <a:pt x="3989" y="60"/>
                  </a:moveTo>
                  <a:lnTo>
                    <a:pt x="3989" y="62"/>
                  </a:lnTo>
                  <a:lnTo>
                    <a:pt x="3991" y="62"/>
                  </a:lnTo>
                  <a:lnTo>
                    <a:pt x="3989" y="62"/>
                  </a:lnTo>
                  <a:lnTo>
                    <a:pt x="3989" y="63"/>
                  </a:lnTo>
                  <a:lnTo>
                    <a:pt x="3991" y="65"/>
                  </a:lnTo>
                  <a:lnTo>
                    <a:pt x="3994" y="65"/>
                  </a:lnTo>
                  <a:lnTo>
                    <a:pt x="3995" y="65"/>
                  </a:lnTo>
                  <a:lnTo>
                    <a:pt x="3995" y="65"/>
                  </a:lnTo>
                  <a:lnTo>
                    <a:pt x="3997" y="66"/>
                  </a:lnTo>
                  <a:lnTo>
                    <a:pt x="3995" y="68"/>
                  </a:lnTo>
                  <a:lnTo>
                    <a:pt x="3995" y="70"/>
                  </a:lnTo>
                  <a:lnTo>
                    <a:pt x="3995" y="70"/>
                  </a:lnTo>
                  <a:lnTo>
                    <a:pt x="3995" y="71"/>
                  </a:lnTo>
                  <a:lnTo>
                    <a:pt x="3997" y="71"/>
                  </a:lnTo>
                  <a:lnTo>
                    <a:pt x="3999" y="70"/>
                  </a:lnTo>
                  <a:lnTo>
                    <a:pt x="3999" y="70"/>
                  </a:lnTo>
                  <a:lnTo>
                    <a:pt x="4000" y="70"/>
                  </a:lnTo>
                  <a:lnTo>
                    <a:pt x="4000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0" y="73"/>
                  </a:lnTo>
                  <a:lnTo>
                    <a:pt x="3999" y="73"/>
                  </a:lnTo>
                  <a:lnTo>
                    <a:pt x="3999" y="74"/>
                  </a:lnTo>
                  <a:lnTo>
                    <a:pt x="3999" y="74"/>
                  </a:lnTo>
                  <a:lnTo>
                    <a:pt x="4000" y="74"/>
                  </a:lnTo>
                  <a:lnTo>
                    <a:pt x="4002" y="76"/>
                  </a:lnTo>
                  <a:lnTo>
                    <a:pt x="4003" y="74"/>
                  </a:lnTo>
                  <a:lnTo>
                    <a:pt x="4003" y="73"/>
                  </a:lnTo>
                  <a:lnTo>
                    <a:pt x="4003" y="70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6"/>
                  </a:lnTo>
                  <a:lnTo>
                    <a:pt x="4005" y="65"/>
                  </a:lnTo>
                  <a:lnTo>
                    <a:pt x="4005" y="66"/>
                  </a:lnTo>
                  <a:lnTo>
                    <a:pt x="4005" y="68"/>
                  </a:lnTo>
                  <a:lnTo>
                    <a:pt x="4005" y="68"/>
                  </a:lnTo>
                  <a:lnTo>
                    <a:pt x="4005" y="70"/>
                  </a:lnTo>
                  <a:lnTo>
                    <a:pt x="4005" y="71"/>
                  </a:lnTo>
                  <a:lnTo>
                    <a:pt x="4005" y="73"/>
                  </a:lnTo>
                  <a:lnTo>
                    <a:pt x="4006" y="73"/>
                  </a:lnTo>
                  <a:lnTo>
                    <a:pt x="4006" y="73"/>
                  </a:lnTo>
                  <a:lnTo>
                    <a:pt x="4010" y="73"/>
                  </a:lnTo>
                  <a:lnTo>
                    <a:pt x="4011" y="71"/>
                  </a:lnTo>
                  <a:lnTo>
                    <a:pt x="4011" y="70"/>
                  </a:lnTo>
                  <a:lnTo>
                    <a:pt x="4010" y="68"/>
                  </a:lnTo>
                  <a:lnTo>
                    <a:pt x="4011" y="68"/>
                  </a:lnTo>
                  <a:lnTo>
                    <a:pt x="4011" y="68"/>
                  </a:lnTo>
                  <a:lnTo>
                    <a:pt x="4013" y="68"/>
                  </a:lnTo>
                  <a:lnTo>
                    <a:pt x="4014" y="70"/>
                  </a:lnTo>
                  <a:lnTo>
                    <a:pt x="4016" y="70"/>
                  </a:lnTo>
                  <a:lnTo>
                    <a:pt x="4016" y="73"/>
                  </a:lnTo>
                  <a:lnTo>
                    <a:pt x="4016" y="73"/>
                  </a:lnTo>
                  <a:lnTo>
                    <a:pt x="4014" y="74"/>
                  </a:lnTo>
                  <a:lnTo>
                    <a:pt x="4014" y="76"/>
                  </a:lnTo>
                  <a:lnTo>
                    <a:pt x="4016" y="77"/>
                  </a:lnTo>
                  <a:lnTo>
                    <a:pt x="4017" y="77"/>
                  </a:lnTo>
                  <a:lnTo>
                    <a:pt x="4017" y="77"/>
                  </a:lnTo>
                  <a:lnTo>
                    <a:pt x="4019" y="77"/>
                  </a:lnTo>
                  <a:lnTo>
                    <a:pt x="4019" y="76"/>
                  </a:lnTo>
                  <a:lnTo>
                    <a:pt x="4019" y="74"/>
                  </a:lnTo>
                  <a:lnTo>
                    <a:pt x="4019" y="74"/>
                  </a:lnTo>
                  <a:lnTo>
                    <a:pt x="4019" y="73"/>
                  </a:lnTo>
                  <a:lnTo>
                    <a:pt x="4017" y="70"/>
                  </a:lnTo>
                  <a:lnTo>
                    <a:pt x="4017" y="68"/>
                  </a:lnTo>
                  <a:lnTo>
                    <a:pt x="4016" y="66"/>
                  </a:lnTo>
                  <a:lnTo>
                    <a:pt x="4014" y="66"/>
                  </a:lnTo>
                  <a:lnTo>
                    <a:pt x="4016" y="66"/>
                  </a:lnTo>
                  <a:lnTo>
                    <a:pt x="4017" y="66"/>
                  </a:lnTo>
                  <a:lnTo>
                    <a:pt x="4019" y="65"/>
                  </a:lnTo>
                  <a:lnTo>
                    <a:pt x="4019" y="65"/>
                  </a:lnTo>
                  <a:lnTo>
                    <a:pt x="4019" y="66"/>
                  </a:lnTo>
                  <a:lnTo>
                    <a:pt x="4019" y="68"/>
                  </a:lnTo>
                  <a:lnTo>
                    <a:pt x="4019" y="70"/>
                  </a:lnTo>
                  <a:lnTo>
                    <a:pt x="4021" y="73"/>
                  </a:lnTo>
                  <a:lnTo>
                    <a:pt x="4024" y="73"/>
                  </a:lnTo>
                  <a:lnTo>
                    <a:pt x="4024" y="74"/>
                  </a:lnTo>
                  <a:lnTo>
                    <a:pt x="4022" y="76"/>
                  </a:lnTo>
                  <a:lnTo>
                    <a:pt x="4022" y="77"/>
                  </a:lnTo>
                  <a:lnTo>
                    <a:pt x="4022" y="79"/>
                  </a:lnTo>
                  <a:lnTo>
                    <a:pt x="4021" y="81"/>
                  </a:lnTo>
                  <a:lnTo>
                    <a:pt x="4019" y="81"/>
                  </a:lnTo>
                  <a:lnTo>
                    <a:pt x="4019" y="81"/>
                  </a:lnTo>
                  <a:lnTo>
                    <a:pt x="4017" y="79"/>
                  </a:lnTo>
                  <a:lnTo>
                    <a:pt x="4016" y="79"/>
                  </a:lnTo>
                  <a:lnTo>
                    <a:pt x="4014" y="77"/>
                  </a:lnTo>
                  <a:lnTo>
                    <a:pt x="4014" y="79"/>
                  </a:lnTo>
                  <a:lnTo>
                    <a:pt x="4013" y="79"/>
                  </a:lnTo>
                  <a:lnTo>
                    <a:pt x="4013" y="77"/>
                  </a:lnTo>
                  <a:lnTo>
                    <a:pt x="4011" y="79"/>
                  </a:lnTo>
                  <a:lnTo>
                    <a:pt x="4011" y="79"/>
                  </a:lnTo>
                  <a:lnTo>
                    <a:pt x="4010" y="77"/>
                  </a:lnTo>
                  <a:lnTo>
                    <a:pt x="4008" y="77"/>
                  </a:lnTo>
                  <a:lnTo>
                    <a:pt x="4008" y="77"/>
                  </a:lnTo>
                  <a:lnTo>
                    <a:pt x="4008" y="76"/>
                  </a:lnTo>
                  <a:lnTo>
                    <a:pt x="4010" y="76"/>
                  </a:lnTo>
                  <a:lnTo>
                    <a:pt x="4010" y="76"/>
                  </a:lnTo>
                  <a:lnTo>
                    <a:pt x="4011" y="76"/>
                  </a:lnTo>
                  <a:lnTo>
                    <a:pt x="4011" y="76"/>
                  </a:lnTo>
                  <a:lnTo>
                    <a:pt x="4011" y="74"/>
                  </a:lnTo>
                  <a:lnTo>
                    <a:pt x="4014" y="74"/>
                  </a:lnTo>
                  <a:lnTo>
                    <a:pt x="4014" y="73"/>
                  </a:lnTo>
                  <a:lnTo>
                    <a:pt x="4014" y="71"/>
                  </a:lnTo>
                  <a:lnTo>
                    <a:pt x="4014" y="71"/>
                  </a:lnTo>
                  <a:lnTo>
                    <a:pt x="4013" y="71"/>
                  </a:lnTo>
                  <a:lnTo>
                    <a:pt x="4011" y="71"/>
                  </a:lnTo>
                  <a:lnTo>
                    <a:pt x="4011" y="73"/>
                  </a:lnTo>
                  <a:lnTo>
                    <a:pt x="4010" y="74"/>
                  </a:lnTo>
                  <a:lnTo>
                    <a:pt x="4008" y="74"/>
                  </a:lnTo>
                  <a:lnTo>
                    <a:pt x="4006" y="74"/>
                  </a:lnTo>
                  <a:lnTo>
                    <a:pt x="4005" y="74"/>
                  </a:lnTo>
                  <a:lnTo>
                    <a:pt x="4005" y="76"/>
                  </a:lnTo>
                  <a:lnTo>
                    <a:pt x="4006" y="77"/>
                  </a:lnTo>
                  <a:lnTo>
                    <a:pt x="4008" y="79"/>
                  </a:lnTo>
                  <a:lnTo>
                    <a:pt x="4008" y="79"/>
                  </a:lnTo>
                  <a:lnTo>
                    <a:pt x="4008" y="82"/>
                  </a:lnTo>
                  <a:lnTo>
                    <a:pt x="4008" y="84"/>
                  </a:lnTo>
                  <a:lnTo>
                    <a:pt x="4008" y="84"/>
                  </a:lnTo>
                  <a:lnTo>
                    <a:pt x="4006" y="85"/>
                  </a:lnTo>
                  <a:lnTo>
                    <a:pt x="4008" y="87"/>
                  </a:lnTo>
                  <a:lnTo>
                    <a:pt x="4008" y="87"/>
                  </a:lnTo>
                  <a:lnTo>
                    <a:pt x="4006" y="87"/>
                  </a:lnTo>
                  <a:lnTo>
                    <a:pt x="4006" y="88"/>
                  </a:lnTo>
                  <a:lnTo>
                    <a:pt x="4006" y="88"/>
                  </a:lnTo>
                  <a:lnTo>
                    <a:pt x="4010" y="88"/>
                  </a:lnTo>
                  <a:lnTo>
                    <a:pt x="4011" y="88"/>
                  </a:lnTo>
                  <a:lnTo>
                    <a:pt x="4011" y="90"/>
                  </a:lnTo>
                  <a:lnTo>
                    <a:pt x="4013" y="90"/>
                  </a:lnTo>
                  <a:lnTo>
                    <a:pt x="4011" y="90"/>
                  </a:lnTo>
                  <a:lnTo>
                    <a:pt x="4010" y="90"/>
                  </a:lnTo>
                  <a:lnTo>
                    <a:pt x="4008" y="90"/>
                  </a:lnTo>
                  <a:lnTo>
                    <a:pt x="4008" y="92"/>
                  </a:lnTo>
                  <a:lnTo>
                    <a:pt x="4011" y="93"/>
                  </a:lnTo>
                  <a:lnTo>
                    <a:pt x="4010" y="93"/>
                  </a:lnTo>
                  <a:lnTo>
                    <a:pt x="4010" y="93"/>
                  </a:lnTo>
                  <a:lnTo>
                    <a:pt x="4008" y="93"/>
                  </a:lnTo>
                  <a:lnTo>
                    <a:pt x="4008" y="93"/>
                  </a:lnTo>
                  <a:lnTo>
                    <a:pt x="4006" y="93"/>
                  </a:lnTo>
                  <a:lnTo>
                    <a:pt x="4006" y="95"/>
                  </a:lnTo>
                  <a:lnTo>
                    <a:pt x="4008" y="96"/>
                  </a:lnTo>
                  <a:lnTo>
                    <a:pt x="4006" y="98"/>
                  </a:lnTo>
                  <a:lnTo>
                    <a:pt x="4003" y="98"/>
                  </a:lnTo>
                  <a:lnTo>
                    <a:pt x="4000" y="98"/>
                  </a:lnTo>
                  <a:lnTo>
                    <a:pt x="3997" y="96"/>
                  </a:lnTo>
                  <a:lnTo>
                    <a:pt x="3995" y="96"/>
                  </a:lnTo>
                  <a:lnTo>
                    <a:pt x="3994" y="96"/>
                  </a:lnTo>
                  <a:lnTo>
                    <a:pt x="3992" y="95"/>
                  </a:lnTo>
                  <a:lnTo>
                    <a:pt x="3992" y="95"/>
                  </a:lnTo>
                  <a:lnTo>
                    <a:pt x="3991" y="95"/>
                  </a:lnTo>
                  <a:lnTo>
                    <a:pt x="3988" y="96"/>
                  </a:lnTo>
                  <a:lnTo>
                    <a:pt x="3986" y="98"/>
                  </a:lnTo>
                  <a:lnTo>
                    <a:pt x="3983" y="99"/>
                  </a:lnTo>
                  <a:lnTo>
                    <a:pt x="3983" y="101"/>
                  </a:lnTo>
                  <a:lnTo>
                    <a:pt x="3983" y="103"/>
                  </a:lnTo>
                  <a:lnTo>
                    <a:pt x="3981" y="103"/>
                  </a:lnTo>
                  <a:lnTo>
                    <a:pt x="3981" y="101"/>
                  </a:lnTo>
                  <a:lnTo>
                    <a:pt x="3981" y="99"/>
                  </a:lnTo>
                  <a:lnTo>
                    <a:pt x="3983" y="99"/>
                  </a:lnTo>
                  <a:lnTo>
                    <a:pt x="3983" y="98"/>
                  </a:lnTo>
                  <a:lnTo>
                    <a:pt x="3983" y="96"/>
                  </a:lnTo>
                  <a:lnTo>
                    <a:pt x="3984" y="96"/>
                  </a:lnTo>
                  <a:lnTo>
                    <a:pt x="3986" y="96"/>
                  </a:lnTo>
                  <a:lnTo>
                    <a:pt x="3988" y="95"/>
                  </a:lnTo>
                  <a:lnTo>
                    <a:pt x="3991" y="93"/>
                  </a:lnTo>
                  <a:lnTo>
                    <a:pt x="3994" y="93"/>
                  </a:lnTo>
                  <a:lnTo>
                    <a:pt x="3997" y="95"/>
                  </a:lnTo>
                  <a:lnTo>
                    <a:pt x="3997" y="95"/>
                  </a:lnTo>
                  <a:lnTo>
                    <a:pt x="3999" y="95"/>
                  </a:lnTo>
                  <a:lnTo>
                    <a:pt x="4000" y="95"/>
                  </a:lnTo>
                  <a:lnTo>
                    <a:pt x="4000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3" y="96"/>
                  </a:lnTo>
                  <a:lnTo>
                    <a:pt x="4005" y="95"/>
                  </a:lnTo>
                  <a:lnTo>
                    <a:pt x="4005" y="93"/>
                  </a:lnTo>
                  <a:lnTo>
                    <a:pt x="4003" y="93"/>
                  </a:lnTo>
                  <a:lnTo>
                    <a:pt x="4005" y="92"/>
                  </a:lnTo>
                  <a:lnTo>
                    <a:pt x="4006" y="90"/>
                  </a:lnTo>
                  <a:lnTo>
                    <a:pt x="4006" y="88"/>
                  </a:lnTo>
                  <a:lnTo>
                    <a:pt x="4005" y="88"/>
                  </a:lnTo>
                  <a:lnTo>
                    <a:pt x="4005" y="87"/>
                  </a:lnTo>
                  <a:lnTo>
                    <a:pt x="4003" y="87"/>
                  </a:lnTo>
                  <a:lnTo>
                    <a:pt x="4002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3999" y="85"/>
                  </a:lnTo>
                  <a:lnTo>
                    <a:pt x="4000" y="85"/>
                  </a:lnTo>
                  <a:lnTo>
                    <a:pt x="4002" y="85"/>
                  </a:lnTo>
                  <a:lnTo>
                    <a:pt x="4003" y="85"/>
                  </a:lnTo>
                  <a:lnTo>
                    <a:pt x="4003" y="85"/>
                  </a:lnTo>
                  <a:lnTo>
                    <a:pt x="4005" y="84"/>
                  </a:lnTo>
                  <a:lnTo>
                    <a:pt x="4005" y="82"/>
                  </a:lnTo>
                  <a:lnTo>
                    <a:pt x="4005" y="82"/>
                  </a:lnTo>
                  <a:lnTo>
                    <a:pt x="4005" y="81"/>
                  </a:lnTo>
                  <a:lnTo>
                    <a:pt x="4005" y="81"/>
                  </a:lnTo>
                  <a:lnTo>
                    <a:pt x="4005" y="79"/>
                  </a:lnTo>
                  <a:lnTo>
                    <a:pt x="4005" y="79"/>
                  </a:lnTo>
                  <a:lnTo>
                    <a:pt x="4000" y="77"/>
                  </a:lnTo>
                  <a:lnTo>
                    <a:pt x="3997" y="76"/>
                  </a:lnTo>
                  <a:lnTo>
                    <a:pt x="3994" y="76"/>
                  </a:lnTo>
                  <a:lnTo>
                    <a:pt x="3994" y="74"/>
                  </a:lnTo>
                  <a:lnTo>
                    <a:pt x="3995" y="73"/>
                  </a:lnTo>
                  <a:lnTo>
                    <a:pt x="3995" y="73"/>
                  </a:lnTo>
                  <a:lnTo>
                    <a:pt x="3994" y="73"/>
                  </a:lnTo>
                  <a:lnTo>
                    <a:pt x="3991" y="71"/>
                  </a:lnTo>
                  <a:lnTo>
                    <a:pt x="3989" y="71"/>
                  </a:lnTo>
                  <a:lnTo>
                    <a:pt x="3989" y="71"/>
                  </a:lnTo>
                  <a:lnTo>
                    <a:pt x="3989" y="70"/>
                  </a:lnTo>
                  <a:lnTo>
                    <a:pt x="3991" y="70"/>
                  </a:lnTo>
                  <a:lnTo>
                    <a:pt x="3992" y="70"/>
                  </a:lnTo>
                  <a:lnTo>
                    <a:pt x="3994" y="70"/>
                  </a:lnTo>
                  <a:lnTo>
                    <a:pt x="3994" y="68"/>
                  </a:lnTo>
                  <a:lnTo>
                    <a:pt x="3994" y="66"/>
                  </a:lnTo>
                  <a:lnTo>
                    <a:pt x="3992" y="66"/>
                  </a:lnTo>
                  <a:lnTo>
                    <a:pt x="3991" y="65"/>
                  </a:lnTo>
                  <a:lnTo>
                    <a:pt x="3988" y="65"/>
                  </a:lnTo>
                  <a:lnTo>
                    <a:pt x="3986" y="66"/>
                  </a:lnTo>
                  <a:lnTo>
                    <a:pt x="3984" y="66"/>
                  </a:lnTo>
                  <a:lnTo>
                    <a:pt x="3983" y="65"/>
                  </a:lnTo>
                  <a:lnTo>
                    <a:pt x="3981" y="65"/>
                  </a:lnTo>
                  <a:lnTo>
                    <a:pt x="3984" y="65"/>
                  </a:lnTo>
                  <a:lnTo>
                    <a:pt x="3986" y="65"/>
                  </a:lnTo>
                  <a:lnTo>
                    <a:pt x="3988" y="65"/>
                  </a:lnTo>
                  <a:lnTo>
                    <a:pt x="3989" y="62"/>
                  </a:lnTo>
                  <a:lnTo>
                    <a:pt x="3989" y="62"/>
                  </a:lnTo>
                  <a:lnTo>
                    <a:pt x="3989" y="60"/>
                  </a:lnTo>
                  <a:close/>
                  <a:moveTo>
                    <a:pt x="2587" y="58"/>
                  </a:moveTo>
                  <a:lnTo>
                    <a:pt x="2589" y="58"/>
                  </a:lnTo>
                  <a:lnTo>
                    <a:pt x="2589" y="58"/>
                  </a:lnTo>
                  <a:lnTo>
                    <a:pt x="2590" y="58"/>
                  </a:lnTo>
                  <a:lnTo>
                    <a:pt x="2590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2"/>
                  </a:lnTo>
                  <a:lnTo>
                    <a:pt x="2587" y="63"/>
                  </a:lnTo>
                  <a:lnTo>
                    <a:pt x="2589" y="65"/>
                  </a:lnTo>
                  <a:lnTo>
                    <a:pt x="2590" y="65"/>
                  </a:lnTo>
                  <a:lnTo>
                    <a:pt x="2590" y="65"/>
                  </a:lnTo>
                  <a:lnTo>
                    <a:pt x="2589" y="65"/>
                  </a:lnTo>
                  <a:lnTo>
                    <a:pt x="2589" y="65"/>
                  </a:lnTo>
                  <a:lnTo>
                    <a:pt x="2587" y="63"/>
                  </a:lnTo>
                  <a:lnTo>
                    <a:pt x="2586" y="63"/>
                  </a:lnTo>
                  <a:lnTo>
                    <a:pt x="2584" y="62"/>
                  </a:lnTo>
                  <a:lnTo>
                    <a:pt x="2584" y="60"/>
                  </a:lnTo>
                  <a:lnTo>
                    <a:pt x="2584" y="60"/>
                  </a:lnTo>
                  <a:lnTo>
                    <a:pt x="2586" y="58"/>
                  </a:lnTo>
                  <a:lnTo>
                    <a:pt x="2587" y="58"/>
                  </a:lnTo>
                  <a:close/>
                  <a:moveTo>
                    <a:pt x="2895" y="55"/>
                  </a:moveTo>
                  <a:lnTo>
                    <a:pt x="2895" y="55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901" y="58"/>
                  </a:lnTo>
                  <a:lnTo>
                    <a:pt x="2901" y="60"/>
                  </a:lnTo>
                  <a:lnTo>
                    <a:pt x="2904" y="62"/>
                  </a:lnTo>
                  <a:lnTo>
                    <a:pt x="2904" y="62"/>
                  </a:lnTo>
                  <a:lnTo>
                    <a:pt x="2903" y="63"/>
                  </a:lnTo>
                  <a:lnTo>
                    <a:pt x="2904" y="63"/>
                  </a:lnTo>
                  <a:lnTo>
                    <a:pt x="2906" y="65"/>
                  </a:lnTo>
                  <a:lnTo>
                    <a:pt x="2907" y="63"/>
                  </a:lnTo>
                  <a:lnTo>
                    <a:pt x="2909" y="63"/>
                  </a:lnTo>
                  <a:lnTo>
                    <a:pt x="2909" y="65"/>
                  </a:lnTo>
                  <a:lnTo>
                    <a:pt x="2909" y="65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4" y="66"/>
                  </a:lnTo>
                  <a:lnTo>
                    <a:pt x="2903" y="65"/>
                  </a:lnTo>
                  <a:lnTo>
                    <a:pt x="2901" y="65"/>
                  </a:lnTo>
                  <a:lnTo>
                    <a:pt x="2901" y="65"/>
                  </a:lnTo>
                  <a:lnTo>
                    <a:pt x="2903" y="68"/>
                  </a:lnTo>
                  <a:lnTo>
                    <a:pt x="2903" y="71"/>
                  </a:lnTo>
                  <a:lnTo>
                    <a:pt x="2903" y="73"/>
                  </a:lnTo>
                  <a:lnTo>
                    <a:pt x="2903" y="74"/>
                  </a:lnTo>
                  <a:lnTo>
                    <a:pt x="2903" y="76"/>
                  </a:lnTo>
                  <a:lnTo>
                    <a:pt x="2901" y="77"/>
                  </a:lnTo>
                  <a:lnTo>
                    <a:pt x="2901" y="76"/>
                  </a:lnTo>
                  <a:lnTo>
                    <a:pt x="2901" y="76"/>
                  </a:lnTo>
                  <a:lnTo>
                    <a:pt x="2901" y="74"/>
                  </a:lnTo>
                  <a:lnTo>
                    <a:pt x="2903" y="74"/>
                  </a:lnTo>
                  <a:lnTo>
                    <a:pt x="2903" y="74"/>
                  </a:lnTo>
                  <a:lnTo>
                    <a:pt x="2903" y="73"/>
                  </a:lnTo>
                  <a:lnTo>
                    <a:pt x="2901" y="71"/>
                  </a:lnTo>
                  <a:lnTo>
                    <a:pt x="2901" y="70"/>
                  </a:lnTo>
                  <a:lnTo>
                    <a:pt x="2901" y="70"/>
                  </a:lnTo>
                  <a:lnTo>
                    <a:pt x="2901" y="68"/>
                  </a:lnTo>
                  <a:lnTo>
                    <a:pt x="2900" y="66"/>
                  </a:lnTo>
                  <a:lnTo>
                    <a:pt x="2898" y="65"/>
                  </a:lnTo>
                  <a:lnTo>
                    <a:pt x="2896" y="65"/>
                  </a:lnTo>
                  <a:lnTo>
                    <a:pt x="2896" y="63"/>
                  </a:lnTo>
                  <a:lnTo>
                    <a:pt x="2896" y="62"/>
                  </a:lnTo>
                  <a:lnTo>
                    <a:pt x="2895" y="58"/>
                  </a:lnTo>
                  <a:lnTo>
                    <a:pt x="2893" y="60"/>
                  </a:lnTo>
                  <a:lnTo>
                    <a:pt x="2893" y="60"/>
                  </a:lnTo>
                  <a:lnTo>
                    <a:pt x="2892" y="62"/>
                  </a:lnTo>
                  <a:lnTo>
                    <a:pt x="2892" y="60"/>
                  </a:lnTo>
                  <a:lnTo>
                    <a:pt x="2893" y="57"/>
                  </a:lnTo>
                  <a:lnTo>
                    <a:pt x="2895" y="55"/>
                  </a:lnTo>
                  <a:close/>
                  <a:moveTo>
                    <a:pt x="2843" y="54"/>
                  </a:moveTo>
                  <a:lnTo>
                    <a:pt x="2843" y="54"/>
                  </a:lnTo>
                  <a:lnTo>
                    <a:pt x="2844" y="54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6" y="55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2"/>
                  </a:lnTo>
                  <a:lnTo>
                    <a:pt x="2847" y="60"/>
                  </a:lnTo>
                  <a:lnTo>
                    <a:pt x="2846" y="60"/>
                  </a:lnTo>
                  <a:lnTo>
                    <a:pt x="2846" y="60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3" y="57"/>
                  </a:lnTo>
                  <a:lnTo>
                    <a:pt x="2841" y="57"/>
                  </a:lnTo>
                  <a:lnTo>
                    <a:pt x="2843" y="55"/>
                  </a:lnTo>
                  <a:lnTo>
                    <a:pt x="2843" y="55"/>
                  </a:lnTo>
                  <a:lnTo>
                    <a:pt x="2843" y="54"/>
                  </a:lnTo>
                  <a:close/>
                  <a:moveTo>
                    <a:pt x="1007" y="44"/>
                  </a:moveTo>
                  <a:lnTo>
                    <a:pt x="1014" y="46"/>
                  </a:lnTo>
                  <a:lnTo>
                    <a:pt x="1021" y="46"/>
                  </a:lnTo>
                  <a:lnTo>
                    <a:pt x="1025" y="47"/>
                  </a:lnTo>
                  <a:lnTo>
                    <a:pt x="1026" y="47"/>
                  </a:lnTo>
                  <a:lnTo>
                    <a:pt x="1028" y="47"/>
                  </a:lnTo>
                  <a:lnTo>
                    <a:pt x="1029" y="47"/>
                  </a:lnTo>
                  <a:lnTo>
                    <a:pt x="1029" y="49"/>
                  </a:lnTo>
                  <a:lnTo>
                    <a:pt x="1031" y="49"/>
                  </a:lnTo>
                  <a:lnTo>
                    <a:pt x="1033" y="49"/>
                  </a:lnTo>
                  <a:lnTo>
                    <a:pt x="1034" y="49"/>
                  </a:lnTo>
                  <a:lnTo>
                    <a:pt x="1036" y="49"/>
                  </a:lnTo>
                  <a:lnTo>
                    <a:pt x="1036" y="51"/>
                  </a:lnTo>
                  <a:lnTo>
                    <a:pt x="1034" y="52"/>
                  </a:lnTo>
                  <a:lnTo>
                    <a:pt x="1033" y="52"/>
                  </a:lnTo>
                  <a:lnTo>
                    <a:pt x="1029" y="52"/>
                  </a:lnTo>
                  <a:lnTo>
                    <a:pt x="1026" y="51"/>
                  </a:lnTo>
                  <a:lnTo>
                    <a:pt x="1020" y="51"/>
                  </a:lnTo>
                  <a:lnTo>
                    <a:pt x="1017" y="51"/>
                  </a:lnTo>
                  <a:lnTo>
                    <a:pt x="1015" y="51"/>
                  </a:lnTo>
                  <a:lnTo>
                    <a:pt x="1014" y="51"/>
                  </a:lnTo>
                  <a:lnTo>
                    <a:pt x="1012" y="51"/>
                  </a:lnTo>
                  <a:lnTo>
                    <a:pt x="1010" y="49"/>
                  </a:lnTo>
                  <a:lnTo>
                    <a:pt x="1007" y="47"/>
                  </a:lnTo>
                  <a:lnTo>
                    <a:pt x="1006" y="46"/>
                  </a:lnTo>
                  <a:lnTo>
                    <a:pt x="1007" y="44"/>
                  </a:lnTo>
                  <a:close/>
                  <a:moveTo>
                    <a:pt x="829" y="43"/>
                  </a:moveTo>
                  <a:lnTo>
                    <a:pt x="831" y="43"/>
                  </a:lnTo>
                  <a:lnTo>
                    <a:pt x="831" y="44"/>
                  </a:lnTo>
                  <a:lnTo>
                    <a:pt x="831" y="46"/>
                  </a:lnTo>
                  <a:lnTo>
                    <a:pt x="831" y="46"/>
                  </a:lnTo>
                  <a:lnTo>
                    <a:pt x="832" y="44"/>
                  </a:lnTo>
                  <a:lnTo>
                    <a:pt x="832" y="44"/>
                  </a:lnTo>
                  <a:lnTo>
                    <a:pt x="832" y="46"/>
                  </a:lnTo>
                  <a:lnTo>
                    <a:pt x="832" y="47"/>
                  </a:lnTo>
                  <a:lnTo>
                    <a:pt x="831" y="47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4" y="47"/>
                  </a:lnTo>
                  <a:lnTo>
                    <a:pt x="835" y="49"/>
                  </a:lnTo>
                  <a:lnTo>
                    <a:pt x="837" y="51"/>
                  </a:lnTo>
                  <a:lnTo>
                    <a:pt x="839" y="51"/>
                  </a:lnTo>
                  <a:lnTo>
                    <a:pt x="840" y="51"/>
                  </a:lnTo>
                  <a:lnTo>
                    <a:pt x="842" y="51"/>
                  </a:lnTo>
                  <a:lnTo>
                    <a:pt x="842" y="49"/>
                  </a:lnTo>
                  <a:lnTo>
                    <a:pt x="845" y="49"/>
                  </a:lnTo>
                  <a:lnTo>
                    <a:pt x="846" y="49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2"/>
                  </a:lnTo>
                  <a:lnTo>
                    <a:pt x="846" y="52"/>
                  </a:lnTo>
                  <a:lnTo>
                    <a:pt x="848" y="54"/>
                  </a:lnTo>
                  <a:lnTo>
                    <a:pt x="850" y="54"/>
                  </a:lnTo>
                  <a:lnTo>
                    <a:pt x="850" y="54"/>
                  </a:lnTo>
                  <a:lnTo>
                    <a:pt x="850" y="55"/>
                  </a:lnTo>
                  <a:lnTo>
                    <a:pt x="848" y="57"/>
                  </a:lnTo>
                  <a:lnTo>
                    <a:pt x="846" y="57"/>
                  </a:lnTo>
                  <a:lnTo>
                    <a:pt x="843" y="57"/>
                  </a:lnTo>
                  <a:lnTo>
                    <a:pt x="843" y="57"/>
                  </a:lnTo>
                  <a:lnTo>
                    <a:pt x="843" y="55"/>
                  </a:lnTo>
                  <a:lnTo>
                    <a:pt x="842" y="55"/>
                  </a:lnTo>
                  <a:lnTo>
                    <a:pt x="842" y="54"/>
                  </a:lnTo>
                  <a:lnTo>
                    <a:pt x="842" y="52"/>
                  </a:lnTo>
                  <a:lnTo>
                    <a:pt x="842" y="52"/>
                  </a:lnTo>
                  <a:lnTo>
                    <a:pt x="840" y="52"/>
                  </a:lnTo>
                  <a:lnTo>
                    <a:pt x="839" y="54"/>
                  </a:lnTo>
                  <a:lnTo>
                    <a:pt x="839" y="52"/>
                  </a:lnTo>
                  <a:lnTo>
                    <a:pt x="837" y="51"/>
                  </a:lnTo>
                  <a:lnTo>
                    <a:pt x="835" y="51"/>
                  </a:lnTo>
                  <a:lnTo>
                    <a:pt x="834" y="51"/>
                  </a:lnTo>
                  <a:lnTo>
                    <a:pt x="832" y="52"/>
                  </a:lnTo>
                  <a:lnTo>
                    <a:pt x="831" y="52"/>
                  </a:lnTo>
                  <a:lnTo>
                    <a:pt x="829" y="54"/>
                  </a:lnTo>
                  <a:lnTo>
                    <a:pt x="828" y="52"/>
                  </a:lnTo>
                  <a:lnTo>
                    <a:pt x="826" y="51"/>
                  </a:lnTo>
                  <a:lnTo>
                    <a:pt x="824" y="51"/>
                  </a:lnTo>
                  <a:lnTo>
                    <a:pt x="820" y="51"/>
                  </a:lnTo>
                  <a:lnTo>
                    <a:pt x="816" y="52"/>
                  </a:lnTo>
                  <a:lnTo>
                    <a:pt x="813" y="52"/>
                  </a:lnTo>
                  <a:lnTo>
                    <a:pt x="813" y="51"/>
                  </a:lnTo>
                  <a:lnTo>
                    <a:pt x="816" y="51"/>
                  </a:lnTo>
                  <a:lnTo>
                    <a:pt x="820" y="49"/>
                  </a:lnTo>
                  <a:lnTo>
                    <a:pt x="821" y="51"/>
                  </a:lnTo>
                  <a:lnTo>
                    <a:pt x="828" y="49"/>
                  </a:lnTo>
                  <a:lnTo>
                    <a:pt x="828" y="47"/>
                  </a:lnTo>
                  <a:lnTo>
                    <a:pt x="828" y="47"/>
                  </a:lnTo>
                  <a:lnTo>
                    <a:pt x="828" y="46"/>
                  </a:lnTo>
                  <a:lnTo>
                    <a:pt x="828" y="44"/>
                  </a:lnTo>
                  <a:lnTo>
                    <a:pt x="829" y="43"/>
                  </a:lnTo>
                  <a:lnTo>
                    <a:pt x="829" y="43"/>
                  </a:lnTo>
                  <a:close/>
                  <a:moveTo>
                    <a:pt x="2786" y="40"/>
                  </a:moveTo>
                  <a:lnTo>
                    <a:pt x="2789" y="40"/>
                  </a:lnTo>
                  <a:lnTo>
                    <a:pt x="2791" y="41"/>
                  </a:lnTo>
                  <a:lnTo>
                    <a:pt x="2791" y="43"/>
                  </a:lnTo>
                  <a:lnTo>
                    <a:pt x="2792" y="44"/>
                  </a:lnTo>
                  <a:lnTo>
                    <a:pt x="2794" y="44"/>
                  </a:lnTo>
                  <a:lnTo>
                    <a:pt x="2795" y="44"/>
                  </a:lnTo>
                  <a:lnTo>
                    <a:pt x="2797" y="43"/>
                  </a:lnTo>
                  <a:lnTo>
                    <a:pt x="2799" y="43"/>
                  </a:lnTo>
                  <a:lnTo>
                    <a:pt x="2802" y="43"/>
                  </a:lnTo>
                  <a:lnTo>
                    <a:pt x="2802" y="44"/>
                  </a:lnTo>
                  <a:lnTo>
                    <a:pt x="2802" y="46"/>
                  </a:lnTo>
                  <a:lnTo>
                    <a:pt x="2800" y="44"/>
                  </a:lnTo>
                  <a:lnTo>
                    <a:pt x="2800" y="46"/>
                  </a:lnTo>
                  <a:lnTo>
                    <a:pt x="2799" y="46"/>
                  </a:lnTo>
                  <a:lnTo>
                    <a:pt x="2799" y="46"/>
                  </a:lnTo>
                  <a:lnTo>
                    <a:pt x="2800" y="47"/>
                  </a:lnTo>
                  <a:lnTo>
                    <a:pt x="2802" y="47"/>
                  </a:lnTo>
                  <a:lnTo>
                    <a:pt x="2803" y="47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3" y="49"/>
                  </a:lnTo>
                  <a:lnTo>
                    <a:pt x="2803" y="49"/>
                  </a:lnTo>
                  <a:lnTo>
                    <a:pt x="2802" y="49"/>
                  </a:lnTo>
                  <a:lnTo>
                    <a:pt x="2797" y="47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4" y="47"/>
                  </a:lnTo>
                  <a:lnTo>
                    <a:pt x="2792" y="47"/>
                  </a:lnTo>
                  <a:lnTo>
                    <a:pt x="2792" y="47"/>
                  </a:lnTo>
                  <a:lnTo>
                    <a:pt x="2792" y="49"/>
                  </a:lnTo>
                  <a:lnTo>
                    <a:pt x="2792" y="49"/>
                  </a:lnTo>
                  <a:lnTo>
                    <a:pt x="2791" y="49"/>
                  </a:lnTo>
                  <a:lnTo>
                    <a:pt x="2789" y="47"/>
                  </a:lnTo>
                  <a:lnTo>
                    <a:pt x="2788" y="47"/>
                  </a:lnTo>
                  <a:lnTo>
                    <a:pt x="2788" y="46"/>
                  </a:lnTo>
                  <a:lnTo>
                    <a:pt x="2784" y="44"/>
                  </a:lnTo>
                  <a:lnTo>
                    <a:pt x="2784" y="43"/>
                  </a:lnTo>
                  <a:lnTo>
                    <a:pt x="2786" y="43"/>
                  </a:lnTo>
                  <a:lnTo>
                    <a:pt x="2786" y="43"/>
                  </a:lnTo>
                  <a:lnTo>
                    <a:pt x="2786" y="41"/>
                  </a:lnTo>
                  <a:lnTo>
                    <a:pt x="2786" y="41"/>
                  </a:lnTo>
                  <a:lnTo>
                    <a:pt x="2786" y="40"/>
                  </a:lnTo>
                  <a:close/>
                  <a:moveTo>
                    <a:pt x="2857" y="40"/>
                  </a:moveTo>
                  <a:lnTo>
                    <a:pt x="2859" y="40"/>
                  </a:lnTo>
                  <a:lnTo>
                    <a:pt x="2859" y="40"/>
                  </a:lnTo>
                  <a:lnTo>
                    <a:pt x="2860" y="41"/>
                  </a:lnTo>
                  <a:lnTo>
                    <a:pt x="2862" y="41"/>
                  </a:lnTo>
                  <a:lnTo>
                    <a:pt x="2860" y="43"/>
                  </a:lnTo>
                  <a:lnTo>
                    <a:pt x="2859" y="43"/>
                  </a:lnTo>
                  <a:lnTo>
                    <a:pt x="2854" y="43"/>
                  </a:lnTo>
                  <a:lnTo>
                    <a:pt x="2851" y="41"/>
                  </a:lnTo>
                  <a:lnTo>
                    <a:pt x="2851" y="41"/>
                  </a:lnTo>
                  <a:lnTo>
                    <a:pt x="2852" y="41"/>
                  </a:lnTo>
                  <a:lnTo>
                    <a:pt x="2854" y="41"/>
                  </a:lnTo>
                  <a:lnTo>
                    <a:pt x="2855" y="41"/>
                  </a:lnTo>
                  <a:lnTo>
                    <a:pt x="2857" y="41"/>
                  </a:lnTo>
                  <a:lnTo>
                    <a:pt x="2857" y="41"/>
                  </a:lnTo>
                  <a:lnTo>
                    <a:pt x="2857" y="40"/>
                  </a:lnTo>
                  <a:lnTo>
                    <a:pt x="2857" y="40"/>
                  </a:lnTo>
                  <a:close/>
                  <a:moveTo>
                    <a:pt x="2597" y="36"/>
                  </a:moveTo>
                  <a:lnTo>
                    <a:pt x="2601" y="40"/>
                  </a:lnTo>
                  <a:lnTo>
                    <a:pt x="2603" y="41"/>
                  </a:lnTo>
                  <a:lnTo>
                    <a:pt x="2605" y="43"/>
                  </a:lnTo>
                  <a:lnTo>
                    <a:pt x="2608" y="43"/>
                  </a:lnTo>
                  <a:lnTo>
                    <a:pt x="2609" y="43"/>
                  </a:lnTo>
                  <a:lnTo>
                    <a:pt x="2613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6" y="44"/>
                  </a:lnTo>
                  <a:lnTo>
                    <a:pt x="2616" y="44"/>
                  </a:lnTo>
                  <a:lnTo>
                    <a:pt x="2617" y="44"/>
                  </a:lnTo>
                  <a:lnTo>
                    <a:pt x="2619" y="46"/>
                  </a:lnTo>
                  <a:lnTo>
                    <a:pt x="2619" y="49"/>
                  </a:lnTo>
                  <a:lnTo>
                    <a:pt x="2620" y="51"/>
                  </a:lnTo>
                  <a:lnTo>
                    <a:pt x="2620" y="51"/>
                  </a:lnTo>
                  <a:lnTo>
                    <a:pt x="2620" y="52"/>
                  </a:lnTo>
                  <a:lnTo>
                    <a:pt x="2622" y="54"/>
                  </a:lnTo>
                  <a:lnTo>
                    <a:pt x="2624" y="55"/>
                  </a:lnTo>
                  <a:lnTo>
                    <a:pt x="2625" y="57"/>
                  </a:lnTo>
                  <a:lnTo>
                    <a:pt x="2627" y="58"/>
                  </a:lnTo>
                  <a:lnTo>
                    <a:pt x="2625" y="58"/>
                  </a:lnTo>
                  <a:lnTo>
                    <a:pt x="2624" y="57"/>
                  </a:lnTo>
                  <a:lnTo>
                    <a:pt x="2624" y="57"/>
                  </a:lnTo>
                  <a:lnTo>
                    <a:pt x="2622" y="58"/>
                  </a:lnTo>
                  <a:lnTo>
                    <a:pt x="2622" y="57"/>
                  </a:lnTo>
                  <a:lnTo>
                    <a:pt x="2622" y="55"/>
                  </a:lnTo>
                  <a:lnTo>
                    <a:pt x="2619" y="54"/>
                  </a:lnTo>
                  <a:lnTo>
                    <a:pt x="2619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2"/>
                  </a:lnTo>
                  <a:lnTo>
                    <a:pt x="2619" y="52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6" y="46"/>
                  </a:lnTo>
                  <a:lnTo>
                    <a:pt x="2616" y="46"/>
                  </a:lnTo>
                  <a:lnTo>
                    <a:pt x="2605" y="43"/>
                  </a:lnTo>
                  <a:lnTo>
                    <a:pt x="2603" y="41"/>
                  </a:lnTo>
                  <a:lnTo>
                    <a:pt x="2601" y="40"/>
                  </a:lnTo>
                  <a:lnTo>
                    <a:pt x="2600" y="40"/>
                  </a:lnTo>
                  <a:lnTo>
                    <a:pt x="2595" y="38"/>
                  </a:lnTo>
                  <a:lnTo>
                    <a:pt x="2597" y="36"/>
                  </a:lnTo>
                  <a:close/>
                  <a:moveTo>
                    <a:pt x="834" y="36"/>
                  </a:moveTo>
                  <a:lnTo>
                    <a:pt x="834" y="36"/>
                  </a:lnTo>
                  <a:lnTo>
                    <a:pt x="834" y="38"/>
                  </a:lnTo>
                  <a:lnTo>
                    <a:pt x="832" y="38"/>
                  </a:lnTo>
                  <a:lnTo>
                    <a:pt x="829" y="40"/>
                  </a:lnTo>
                  <a:lnTo>
                    <a:pt x="829" y="40"/>
                  </a:lnTo>
                  <a:lnTo>
                    <a:pt x="829" y="38"/>
                  </a:lnTo>
                  <a:lnTo>
                    <a:pt x="832" y="36"/>
                  </a:lnTo>
                  <a:lnTo>
                    <a:pt x="832" y="36"/>
                  </a:lnTo>
                  <a:lnTo>
                    <a:pt x="834" y="36"/>
                  </a:lnTo>
                  <a:close/>
                  <a:moveTo>
                    <a:pt x="4918" y="36"/>
                  </a:moveTo>
                  <a:lnTo>
                    <a:pt x="4918" y="36"/>
                  </a:lnTo>
                  <a:lnTo>
                    <a:pt x="4918" y="38"/>
                  </a:lnTo>
                  <a:lnTo>
                    <a:pt x="4919" y="40"/>
                  </a:lnTo>
                  <a:lnTo>
                    <a:pt x="4921" y="38"/>
                  </a:lnTo>
                  <a:lnTo>
                    <a:pt x="4923" y="38"/>
                  </a:lnTo>
                  <a:lnTo>
                    <a:pt x="4923" y="36"/>
                  </a:lnTo>
                  <a:lnTo>
                    <a:pt x="4923" y="36"/>
                  </a:lnTo>
                  <a:lnTo>
                    <a:pt x="4924" y="36"/>
                  </a:lnTo>
                  <a:lnTo>
                    <a:pt x="4924" y="40"/>
                  </a:lnTo>
                  <a:lnTo>
                    <a:pt x="4923" y="41"/>
                  </a:lnTo>
                  <a:lnTo>
                    <a:pt x="4921" y="43"/>
                  </a:lnTo>
                  <a:lnTo>
                    <a:pt x="4918" y="43"/>
                  </a:lnTo>
                  <a:lnTo>
                    <a:pt x="4916" y="40"/>
                  </a:lnTo>
                  <a:lnTo>
                    <a:pt x="4916" y="38"/>
                  </a:lnTo>
                  <a:lnTo>
                    <a:pt x="4918" y="36"/>
                  </a:lnTo>
                  <a:lnTo>
                    <a:pt x="4918" y="36"/>
                  </a:lnTo>
                  <a:close/>
                  <a:moveTo>
                    <a:pt x="821" y="35"/>
                  </a:moveTo>
                  <a:lnTo>
                    <a:pt x="823" y="36"/>
                  </a:lnTo>
                  <a:lnTo>
                    <a:pt x="824" y="36"/>
                  </a:lnTo>
                  <a:lnTo>
                    <a:pt x="824" y="38"/>
                  </a:lnTo>
                  <a:lnTo>
                    <a:pt x="824" y="40"/>
                  </a:lnTo>
                  <a:lnTo>
                    <a:pt x="824" y="40"/>
                  </a:lnTo>
                  <a:lnTo>
                    <a:pt x="823" y="38"/>
                  </a:lnTo>
                  <a:lnTo>
                    <a:pt x="823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5"/>
                  </a:lnTo>
                  <a:close/>
                  <a:moveTo>
                    <a:pt x="835" y="35"/>
                  </a:moveTo>
                  <a:lnTo>
                    <a:pt x="837" y="35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5" y="36"/>
                  </a:lnTo>
                  <a:lnTo>
                    <a:pt x="835" y="35"/>
                  </a:lnTo>
                  <a:lnTo>
                    <a:pt x="835" y="35"/>
                  </a:lnTo>
                  <a:lnTo>
                    <a:pt x="835" y="35"/>
                  </a:lnTo>
                  <a:close/>
                  <a:moveTo>
                    <a:pt x="818" y="35"/>
                  </a:moveTo>
                  <a:lnTo>
                    <a:pt x="818" y="35"/>
                  </a:lnTo>
                  <a:lnTo>
                    <a:pt x="818" y="35"/>
                  </a:lnTo>
                  <a:lnTo>
                    <a:pt x="818" y="36"/>
                  </a:lnTo>
                  <a:lnTo>
                    <a:pt x="818" y="36"/>
                  </a:lnTo>
                  <a:lnTo>
                    <a:pt x="820" y="38"/>
                  </a:lnTo>
                  <a:lnTo>
                    <a:pt x="820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38"/>
                  </a:lnTo>
                  <a:lnTo>
                    <a:pt x="818" y="38"/>
                  </a:lnTo>
                  <a:lnTo>
                    <a:pt x="816" y="36"/>
                  </a:lnTo>
                  <a:lnTo>
                    <a:pt x="816" y="36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18" y="35"/>
                  </a:lnTo>
                  <a:close/>
                  <a:moveTo>
                    <a:pt x="2592" y="33"/>
                  </a:moveTo>
                  <a:lnTo>
                    <a:pt x="2594" y="35"/>
                  </a:lnTo>
                  <a:lnTo>
                    <a:pt x="2595" y="36"/>
                  </a:lnTo>
                  <a:lnTo>
                    <a:pt x="2594" y="36"/>
                  </a:lnTo>
                  <a:lnTo>
                    <a:pt x="2590" y="36"/>
                  </a:lnTo>
                  <a:lnTo>
                    <a:pt x="2589" y="36"/>
                  </a:lnTo>
                  <a:lnTo>
                    <a:pt x="2589" y="36"/>
                  </a:lnTo>
                  <a:lnTo>
                    <a:pt x="2590" y="35"/>
                  </a:lnTo>
                  <a:lnTo>
                    <a:pt x="2592" y="33"/>
                  </a:lnTo>
                  <a:close/>
                  <a:moveTo>
                    <a:pt x="774" y="32"/>
                  </a:moveTo>
                  <a:lnTo>
                    <a:pt x="777" y="32"/>
                  </a:lnTo>
                  <a:lnTo>
                    <a:pt x="780" y="36"/>
                  </a:lnTo>
                  <a:lnTo>
                    <a:pt x="780" y="36"/>
                  </a:lnTo>
                  <a:lnTo>
                    <a:pt x="779" y="38"/>
                  </a:lnTo>
                  <a:lnTo>
                    <a:pt x="779" y="36"/>
                  </a:lnTo>
                  <a:lnTo>
                    <a:pt x="779" y="36"/>
                  </a:lnTo>
                  <a:lnTo>
                    <a:pt x="777" y="35"/>
                  </a:lnTo>
                  <a:lnTo>
                    <a:pt x="774" y="32"/>
                  </a:lnTo>
                  <a:lnTo>
                    <a:pt x="774" y="32"/>
                  </a:lnTo>
                  <a:close/>
                  <a:moveTo>
                    <a:pt x="1017" y="29"/>
                  </a:moveTo>
                  <a:lnTo>
                    <a:pt x="1021" y="29"/>
                  </a:lnTo>
                  <a:lnTo>
                    <a:pt x="1021" y="29"/>
                  </a:lnTo>
                  <a:lnTo>
                    <a:pt x="1018" y="30"/>
                  </a:lnTo>
                  <a:lnTo>
                    <a:pt x="1018" y="30"/>
                  </a:lnTo>
                  <a:lnTo>
                    <a:pt x="1018" y="32"/>
                  </a:lnTo>
                  <a:lnTo>
                    <a:pt x="1018" y="33"/>
                  </a:lnTo>
                  <a:lnTo>
                    <a:pt x="1018" y="33"/>
                  </a:lnTo>
                  <a:lnTo>
                    <a:pt x="1017" y="35"/>
                  </a:lnTo>
                  <a:lnTo>
                    <a:pt x="1017" y="35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4" y="32"/>
                  </a:lnTo>
                  <a:lnTo>
                    <a:pt x="1014" y="30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0" y="32"/>
                  </a:lnTo>
                  <a:lnTo>
                    <a:pt x="1009" y="30"/>
                  </a:lnTo>
                  <a:lnTo>
                    <a:pt x="1010" y="30"/>
                  </a:lnTo>
                  <a:lnTo>
                    <a:pt x="1010" y="29"/>
                  </a:lnTo>
                  <a:lnTo>
                    <a:pt x="1012" y="29"/>
                  </a:lnTo>
                  <a:lnTo>
                    <a:pt x="1014" y="29"/>
                  </a:lnTo>
                  <a:lnTo>
                    <a:pt x="1015" y="29"/>
                  </a:lnTo>
                  <a:lnTo>
                    <a:pt x="1017" y="29"/>
                  </a:lnTo>
                  <a:close/>
                  <a:moveTo>
                    <a:pt x="2846" y="25"/>
                  </a:moveTo>
                  <a:lnTo>
                    <a:pt x="2851" y="25"/>
                  </a:lnTo>
                  <a:lnTo>
                    <a:pt x="2854" y="25"/>
                  </a:lnTo>
                  <a:lnTo>
                    <a:pt x="2855" y="27"/>
                  </a:lnTo>
                  <a:lnTo>
                    <a:pt x="2855" y="27"/>
                  </a:lnTo>
                  <a:lnTo>
                    <a:pt x="2855" y="29"/>
                  </a:lnTo>
                  <a:lnTo>
                    <a:pt x="2859" y="30"/>
                  </a:lnTo>
                  <a:lnTo>
                    <a:pt x="2860" y="32"/>
                  </a:lnTo>
                  <a:lnTo>
                    <a:pt x="2860" y="32"/>
                  </a:lnTo>
                  <a:lnTo>
                    <a:pt x="2859" y="32"/>
                  </a:lnTo>
                  <a:lnTo>
                    <a:pt x="2857" y="30"/>
                  </a:lnTo>
                  <a:lnTo>
                    <a:pt x="2855" y="30"/>
                  </a:lnTo>
                  <a:lnTo>
                    <a:pt x="2854" y="29"/>
                  </a:lnTo>
                  <a:lnTo>
                    <a:pt x="2854" y="29"/>
                  </a:lnTo>
                  <a:lnTo>
                    <a:pt x="2854" y="27"/>
                  </a:lnTo>
                  <a:lnTo>
                    <a:pt x="2852" y="27"/>
                  </a:lnTo>
                  <a:lnTo>
                    <a:pt x="2851" y="27"/>
                  </a:lnTo>
                  <a:lnTo>
                    <a:pt x="2849" y="25"/>
                  </a:lnTo>
                  <a:lnTo>
                    <a:pt x="2849" y="27"/>
                  </a:lnTo>
                  <a:lnTo>
                    <a:pt x="2849" y="27"/>
                  </a:lnTo>
                  <a:lnTo>
                    <a:pt x="2847" y="27"/>
                  </a:lnTo>
                  <a:lnTo>
                    <a:pt x="2846" y="27"/>
                  </a:lnTo>
                  <a:lnTo>
                    <a:pt x="2846" y="27"/>
                  </a:lnTo>
                  <a:lnTo>
                    <a:pt x="2844" y="27"/>
                  </a:lnTo>
                  <a:lnTo>
                    <a:pt x="2844" y="29"/>
                  </a:lnTo>
                  <a:lnTo>
                    <a:pt x="2843" y="29"/>
                  </a:lnTo>
                  <a:lnTo>
                    <a:pt x="2843" y="30"/>
                  </a:lnTo>
                  <a:lnTo>
                    <a:pt x="2841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1" y="29"/>
                  </a:lnTo>
                  <a:lnTo>
                    <a:pt x="2841" y="29"/>
                  </a:lnTo>
                  <a:lnTo>
                    <a:pt x="2840" y="27"/>
                  </a:lnTo>
                  <a:lnTo>
                    <a:pt x="2838" y="27"/>
                  </a:lnTo>
                  <a:lnTo>
                    <a:pt x="2836" y="25"/>
                  </a:lnTo>
                  <a:lnTo>
                    <a:pt x="2836" y="25"/>
                  </a:lnTo>
                  <a:lnTo>
                    <a:pt x="2838" y="25"/>
                  </a:lnTo>
                  <a:lnTo>
                    <a:pt x="2841" y="27"/>
                  </a:lnTo>
                  <a:lnTo>
                    <a:pt x="2843" y="27"/>
                  </a:lnTo>
                  <a:lnTo>
                    <a:pt x="2844" y="25"/>
                  </a:lnTo>
                  <a:lnTo>
                    <a:pt x="2844" y="25"/>
                  </a:lnTo>
                  <a:lnTo>
                    <a:pt x="2846" y="25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6" y="24"/>
                  </a:lnTo>
                  <a:lnTo>
                    <a:pt x="8" y="24"/>
                  </a:lnTo>
                  <a:close/>
                  <a:moveTo>
                    <a:pt x="686" y="22"/>
                  </a:moveTo>
                  <a:lnTo>
                    <a:pt x="686" y="22"/>
                  </a:lnTo>
                  <a:lnTo>
                    <a:pt x="686" y="22"/>
                  </a:lnTo>
                  <a:lnTo>
                    <a:pt x="687" y="24"/>
                  </a:lnTo>
                  <a:lnTo>
                    <a:pt x="687" y="24"/>
                  </a:lnTo>
                  <a:lnTo>
                    <a:pt x="689" y="24"/>
                  </a:lnTo>
                  <a:lnTo>
                    <a:pt x="689" y="25"/>
                  </a:lnTo>
                  <a:lnTo>
                    <a:pt x="687" y="27"/>
                  </a:lnTo>
                  <a:lnTo>
                    <a:pt x="687" y="27"/>
                  </a:lnTo>
                  <a:lnTo>
                    <a:pt x="687" y="29"/>
                  </a:lnTo>
                  <a:lnTo>
                    <a:pt x="689" y="29"/>
                  </a:lnTo>
                  <a:lnTo>
                    <a:pt x="689" y="29"/>
                  </a:lnTo>
                  <a:lnTo>
                    <a:pt x="689" y="30"/>
                  </a:lnTo>
                  <a:lnTo>
                    <a:pt x="687" y="30"/>
                  </a:lnTo>
                  <a:lnTo>
                    <a:pt x="687" y="32"/>
                  </a:lnTo>
                  <a:lnTo>
                    <a:pt x="687" y="32"/>
                  </a:lnTo>
                  <a:lnTo>
                    <a:pt x="689" y="33"/>
                  </a:lnTo>
                  <a:lnTo>
                    <a:pt x="690" y="32"/>
                  </a:lnTo>
                  <a:lnTo>
                    <a:pt x="690" y="33"/>
                  </a:lnTo>
                  <a:lnTo>
                    <a:pt x="690" y="33"/>
                  </a:lnTo>
                  <a:lnTo>
                    <a:pt x="689" y="33"/>
                  </a:lnTo>
                  <a:lnTo>
                    <a:pt x="687" y="35"/>
                  </a:lnTo>
                  <a:lnTo>
                    <a:pt x="686" y="33"/>
                  </a:lnTo>
                  <a:lnTo>
                    <a:pt x="684" y="32"/>
                  </a:lnTo>
                  <a:lnTo>
                    <a:pt x="682" y="30"/>
                  </a:lnTo>
                  <a:lnTo>
                    <a:pt x="682" y="30"/>
                  </a:lnTo>
                  <a:lnTo>
                    <a:pt x="682" y="29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1" y="25"/>
                  </a:lnTo>
                  <a:lnTo>
                    <a:pt x="679" y="24"/>
                  </a:lnTo>
                  <a:lnTo>
                    <a:pt x="679" y="24"/>
                  </a:lnTo>
                  <a:lnTo>
                    <a:pt x="681" y="24"/>
                  </a:lnTo>
                  <a:lnTo>
                    <a:pt x="682" y="22"/>
                  </a:lnTo>
                  <a:lnTo>
                    <a:pt x="684" y="22"/>
                  </a:lnTo>
                  <a:lnTo>
                    <a:pt x="686" y="22"/>
                  </a:lnTo>
                  <a:close/>
                  <a:moveTo>
                    <a:pt x="1361" y="19"/>
                  </a:moveTo>
                  <a:lnTo>
                    <a:pt x="1362" y="21"/>
                  </a:lnTo>
                  <a:lnTo>
                    <a:pt x="1364" y="22"/>
                  </a:lnTo>
                  <a:lnTo>
                    <a:pt x="1364" y="22"/>
                  </a:lnTo>
                  <a:lnTo>
                    <a:pt x="1365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4"/>
                  </a:lnTo>
                  <a:lnTo>
                    <a:pt x="1368" y="24"/>
                  </a:lnTo>
                  <a:lnTo>
                    <a:pt x="1370" y="25"/>
                  </a:lnTo>
                  <a:lnTo>
                    <a:pt x="1372" y="25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5" y="27"/>
                  </a:lnTo>
                  <a:lnTo>
                    <a:pt x="1376" y="29"/>
                  </a:lnTo>
                  <a:lnTo>
                    <a:pt x="1376" y="29"/>
                  </a:lnTo>
                  <a:lnTo>
                    <a:pt x="1376" y="30"/>
                  </a:lnTo>
                  <a:lnTo>
                    <a:pt x="1376" y="30"/>
                  </a:lnTo>
                  <a:lnTo>
                    <a:pt x="1376" y="32"/>
                  </a:lnTo>
                  <a:lnTo>
                    <a:pt x="1378" y="33"/>
                  </a:lnTo>
                  <a:lnTo>
                    <a:pt x="1379" y="35"/>
                  </a:lnTo>
                  <a:lnTo>
                    <a:pt x="1381" y="35"/>
                  </a:lnTo>
                  <a:lnTo>
                    <a:pt x="1381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81" y="38"/>
                  </a:lnTo>
                  <a:lnTo>
                    <a:pt x="1379" y="38"/>
                  </a:lnTo>
                  <a:lnTo>
                    <a:pt x="1378" y="38"/>
                  </a:lnTo>
                  <a:lnTo>
                    <a:pt x="1376" y="38"/>
                  </a:lnTo>
                  <a:lnTo>
                    <a:pt x="1375" y="38"/>
                  </a:lnTo>
                  <a:lnTo>
                    <a:pt x="1375" y="38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5"/>
                  </a:lnTo>
                  <a:lnTo>
                    <a:pt x="1375" y="35"/>
                  </a:lnTo>
                  <a:lnTo>
                    <a:pt x="1373" y="33"/>
                  </a:lnTo>
                  <a:lnTo>
                    <a:pt x="1372" y="33"/>
                  </a:lnTo>
                  <a:lnTo>
                    <a:pt x="1370" y="35"/>
                  </a:lnTo>
                  <a:lnTo>
                    <a:pt x="1370" y="36"/>
                  </a:lnTo>
                  <a:lnTo>
                    <a:pt x="1368" y="38"/>
                  </a:lnTo>
                  <a:lnTo>
                    <a:pt x="1365" y="38"/>
                  </a:lnTo>
                  <a:lnTo>
                    <a:pt x="1365" y="38"/>
                  </a:lnTo>
                  <a:lnTo>
                    <a:pt x="1364" y="38"/>
                  </a:lnTo>
                  <a:lnTo>
                    <a:pt x="1364" y="38"/>
                  </a:lnTo>
                  <a:lnTo>
                    <a:pt x="1362" y="38"/>
                  </a:lnTo>
                  <a:lnTo>
                    <a:pt x="1361" y="36"/>
                  </a:lnTo>
                  <a:lnTo>
                    <a:pt x="1359" y="35"/>
                  </a:lnTo>
                  <a:lnTo>
                    <a:pt x="1357" y="35"/>
                  </a:lnTo>
                  <a:lnTo>
                    <a:pt x="1359" y="35"/>
                  </a:lnTo>
                  <a:lnTo>
                    <a:pt x="1357" y="33"/>
                  </a:lnTo>
                  <a:lnTo>
                    <a:pt x="1357" y="33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6" y="32"/>
                  </a:lnTo>
                  <a:lnTo>
                    <a:pt x="1356" y="32"/>
                  </a:lnTo>
                  <a:lnTo>
                    <a:pt x="1356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9" y="30"/>
                  </a:lnTo>
                  <a:lnTo>
                    <a:pt x="1359" y="32"/>
                  </a:lnTo>
                  <a:lnTo>
                    <a:pt x="1359" y="32"/>
                  </a:lnTo>
                  <a:lnTo>
                    <a:pt x="1359" y="33"/>
                  </a:lnTo>
                  <a:lnTo>
                    <a:pt x="1359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2"/>
                  </a:lnTo>
                  <a:lnTo>
                    <a:pt x="1364" y="32"/>
                  </a:lnTo>
                  <a:lnTo>
                    <a:pt x="1364" y="32"/>
                  </a:lnTo>
                  <a:lnTo>
                    <a:pt x="1364" y="30"/>
                  </a:lnTo>
                  <a:lnTo>
                    <a:pt x="1364" y="30"/>
                  </a:lnTo>
                  <a:lnTo>
                    <a:pt x="1362" y="29"/>
                  </a:lnTo>
                  <a:lnTo>
                    <a:pt x="1362" y="29"/>
                  </a:lnTo>
                  <a:lnTo>
                    <a:pt x="1364" y="29"/>
                  </a:lnTo>
                  <a:lnTo>
                    <a:pt x="1364" y="27"/>
                  </a:lnTo>
                  <a:lnTo>
                    <a:pt x="1364" y="27"/>
                  </a:lnTo>
                  <a:lnTo>
                    <a:pt x="1364" y="25"/>
                  </a:lnTo>
                  <a:lnTo>
                    <a:pt x="1362" y="24"/>
                  </a:lnTo>
                  <a:lnTo>
                    <a:pt x="1362" y="24"/>
                  </a:lnTo>
                  <a:lnTo>
                    <a:pt x="1362" y="22"/>
                  </a:lnTo>
                  <a:lnTo>
                    <a:pt x="1362" y="22"/>
                  </a:lnTo>
                  <a:lnTo>
                    <a:pt x="1361" y="21"/>
                  </a:lnTo>
                  <a:lnTo>
                    <a:pt x="1361" y="19"/>
                  </a:lnTo>
                  <a:lnTo>
                    <a:pt x="1361" y="19"/>
                  </a:lnTo>
                  <a:close/>
                  <a:moveTo>
                    <a:pt x="747" y="13"/>
                  </a:moveTo>
                  <a:lnTo>
                    <a:pt x="747" y="14"/>
                  </a:lnTo>
                  <a:lnTo>
                    <a:pt x="747" y="14"/>
                  </a:lnTo>
                  <a:lnTo>
                    <a:pt x="746" y="14"/>
                  </a:lnTo>
                  <a:lnTo>
                    <a:pt x="746" y="16"/>
                  </a:lnTo>
                  <a:lnTo>
                    <a:pt x="747" y="16"/>
                  </a:lnTo>
                  <a:lnTo>
                    <a:pt x="747" y="18"/>
                  </a:lnTo>
                  <a:lnTo>
                    <a:pt x="749" y="18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2" y="19"/>
                  </a:lnTo>
                  <a:lnTo>
                    <a:pt x="752" y="21"/>
                  </a:lnTo>
                  <a:lnTo>
                    <a:pt x="755" y="19"/>
                  </a:lnTo>
                  <a:lnTo>
                    <a:pt x="757" y="19"/>
                  </a:lnTo>
                  <a:lnTo>
                    <a:pt x="758" y="21"/>
                  </a:lnTo>
                  <a:lnTo>
                    <a:pt x="760" y="19"/>
                  </a:lnTo>
                  <a:lnTo>
                    <a:pt x="763" y="19"/>
                  </a:lnTo>
                  <a:lnTo>
                    <a:pt x="763" y="21"/>
                  </a:lnTo>
                  <a:lnTo>
                    <a:pt x="761" y="21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3" y="22"/>
                  </a:lnTo>
                  <a:lnTo>
                    <a:pt x="766" y="24"/>
                  </a:lnTo>
                  <a:lnTo>
                    <a:pt x="769" y="24"/>
                  </a:lnTo>
                  <a:lnTo>
                    <a:pt x="771" y="24"/>
                  </a:lnTo>
                  <a:lnTo>
                    <a:pt x="772" y="24"/>
                  </a:lnTo>
                  <a:lnTo>
                    <a:pt x="772" y="24"/>
                  </a:lnTo>
                  <a:lnTo>
                    <a:pt x="774" y="24"/>
                  </a:lnTo>
                  <a:lnTo>
                    <a:pt x="775" y="24"/>
                  </a:lnTo>
                  <a:lnTo>
                    <a:pt x="775" y="24"/>
                  </a:lnTo>
                  <a:lnTo>
                    <a:pt x="774" y="25"/>
                  </a:lnTo>
                  <a:lnTo>
                    <a:pt x="774" y="25"/>
                  </a:lnTo>
                  <a:lnTo>
                    <a:pt x="774" y="29"/>
                  </a:lnTo>
                  <a:lnTo>
                    <a:pt x="775" y="30"/>
                  </a:lnTo>
                  <a:lnTo>
                    <a:pt x="774" y="30"/>
                  </a:lnTo>
                  <a:lnTo>
                    <a:pt x="774" y="30"/>
                  </a:lnTo>
                  <a:lnTo>
                    <a:pt x="774" y="29"/>
                  </a:lnTo>
                  <a:lnTo>
                    <a:pt x="772" y="27"/>
                  </a:lnTo>
                  <a:lnTo>
                    <a:pt x="772" y="25"/>
                  </a:lnTo>
                  <a:lnTo>
                    <a:pt x="771" y="25"/>
                  </a:lnTo>
                  <a:lnTo>
                    <a:pt x="769" y="25"/>
                  </a:lnTo>
                  <a:lnTo>
                    <a:pt x="766" y="24"/>
                  </a:lnTo>
                  <a:lnTo>
                    <a:pt x="766" y="24"/>
                  </a:lnTo>
                  <a:lnTo>
                    <a:pt x="764" y="24"/>
                  </a:lnTo>
                  <a:lnTo>
                    <a:pt x="764" y="24"/>
                  </a:lnTo>
                  <a:lnTo>
                    <a:pt x="763" y="24"/>
                  </a:lnTo>
                  <a:lnTo>
                    <a:pt x="760" y="22"/>
                  </a:lnTo>
                  <a:lnTo>
                    <a:pt x="757" y="22"/>
                  </a:lnTo>
                  <a:lnTo>
                    <a:pt x="755" y="22"/>
                  </a:lnTo>
                  <a:lnTo>
                    <a:pt x="753" y="24"/>
                  </a:lnTo>
                  <a:lnTo>
                    <a:pt x="750" y="21"/>
                  </a:lnTo>
                  <a:lnTo>
                    <a:pt x="749" y="21"/>
                  </a:lnTo>
                  <a:lnTo>
                    <a:pt x="749" y="21"/>
                  </a:lnTo>
                  <a:lnTo>
                    <a:pt x="747" y="19"/>
                  </a:lnTo>
                  <a:lnTo>
                    <a:pt x="744" y="18"/>
                  </a:lnTo>
                  <a:lnTo>
                    <a:pt x="744" y="16"/>
                  </a:lnTo>
                  <a:lnTo>
                    <a:pt x="744" y="14"/>
                  </a:lnTo>
                  <a:lnTo>
                    <a:pt x="744" y="13"/>
                  </a:lnTo>
                  <a:lnTo>
                    <a:pt x="747" y="13"/>
                  </a:lnTo>
                  <a:close/>
                  <a:moveTo>
                    <a:pt x="2860" y="8"/>
                  </a:moveTo>
                  <a:lnTo>
                    <a:pt x="2862" y="8"/>
                  </a:lnTo>
                  <a:lnTo>
                    <a:pt x="2862" y="10"/>
                  </a:lnTo>
                  <a:lnTo>
                    <a:pt x="2862" y="10"/>
                  </a:lnTo>
                  <a:lnTo>
                    <a:pt x="2863" y="11"/>
                  </a:lnTo>
                  <a:lnTo>
                    <a:pt x="2865" y="13"/>
                  </a:lnTo>
                  <a:lnTo>
                    <a:pt x="2865" y="13"/>
                  </a:lnTo>
                  <a:lnTo>
                    <a:pt x="2865" y="14"/>
                  </a:lnTo>
                  <a:lnTo>
                    <a:pt x="2866" y="16"/>
                  </a:lnTo>
                  <a:lnTo>
                    <a:pt x="2866" y="16"/>
                  </a:lnTo>
                  <a:lnTo>
                    <a:pt x="2868" y="16"/>
                  </a:lnTo>
                  <a:lnTo>
                    <a:pt x="2870" y="18"/>
                  </a:lnTo>
                  <a:lnTo>
                    <a:pt x="2870" y="18"/>
                  </a:lnTo>
                  <a:lnTo>
                    <a:pt x="2871" y="19"/>
                  </a:lnTo>
                  <a:lnTo>
                    <a:pt x="2871" y="19"/>
                  </a:lnTo>
                  <a:lnTo>
                    <a:pt x="2870" y="19"/>
                  </a:lnTo>
                  <a:lnTo>
                    <a:pt x="2870" y="19"/>
                  </a:lnTo>
                  <a:lnTo>
                    <a:pt x="2868" y="18"/>
                  </a:lnTo>
                  <a:lnTo>
                    <a:pt x="2865" y="18"/>
                  </a:lnTo>
                  <a:lnTo>
                    <a:pt x="2862" y="16"/>
                  </a:lnTo>
                  <a:lnTo>
                    <a:pt x="2860" y="16"/>
                  </a:lnTo>
                  <a:lnTo>
                    <a:pt x="2860" y="14"/>
                  </a:lnTo>
                  <a:lnTo>
                    <a:pt x="2860" y="14"/>
                  </a:lnTo>
                  <a:lnTo>
                    <a:pt x="2859" y="14"/>
                  </a:lnTo>
                  <a:lnTo>
                    <a:pt x="2859" y="14"/>
                  </a:lnTo>
                  <a:lnTo>
                    <a:pt x="2857" y="13"/>
                  </a:lnTo>
                  <a:lnTo>
                    <a:pt x="2854" y="11"/>
                  </a:lnTo>
                  <a:lnTo>
                    <a:pt x="2854" y="10"/>
                  </a:lnTo>
                  <a:lnTo>
                    <a:pt x="2855" y="8"/>
                  </a:lnTo>
                  <a:lnTo>
                    <a:pt x="2860" y="8"/>
                  </a:lnTo>
                  <a:close/>
                  <a:moveTo>
                    <a:pt x="2873" y="5"/>
                  </a:move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10"/>
                  </a:lnTo>
                  <a:lnTo>
                    <a:pt x="2874" y="10"/>
                  </a:lnTo>
                  <a:lnTo>
                    <a:pt x="2871" y="11"/>
                  </a:lnTo>
                  <a:lnTo>
                    <a:pt x="2871" y="11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5"/>
                  </a:lnTo>
                  <a:lnTo>
                    <a:pt x="2873" y="5"/>
                  </a:lnTo>
                  <a:lnTo>
                    <a:pt x="2873" y="5"/>
                  </a:lnTo>
                  <a:close/>
                  <a:moveTo>
                    <a:pt x="2654" y="0"/>
                  </a:moveTo>
                  <a:lnTo>
                    <a:pt x="2655" y="0"/>
                  </a:lnTo>
                  <a:lnTo>
                    <a:pt x="2655" y="2"/>
                  </a:lnTo>
                  <a:lnTo>
                    <a:pt x="2658" y="3"/>
                  </a:lnTo>
                  <a:lnTo>
                    <a:pt x="2658" y="3"/>
                  </a:lnTo>
                  <a:lnTo>
                    <a:pt x="2657" y="3"/>
                  </a:lnTo>
                  <a:lnTo>
                    <a:pt x="2657" y="5"/>
                  </a:lnTo>
                  <a:lnTo>
                    <a:pt x="2657" y="6"/>
                  </a:lnTo>
                  <a:lnTo>
                    <a:pt x="2657" y="6"/>
                  </a:lnTo>
                  <a:lnTo>
                    <a:pt x="2657" y="8"/>
                  </a:lnTo>
                  <a:lnTo>
                    <a:pt x="2658" y="8"/>
                  </a:lnTo>
                  <a:lnTo>
                    <a:pt x="2658" y="8"/>
                  </a:lnTo>
                  <a:lnTo>
                    <a:pt x="2660" y="11"/>
                  </a:lnTo>
                  <a:lnTo>
                    <a:pt x="2661" y="11"/>
                  </a:lnTo>
                  <a:lnTo>
                    <a:pt x="2663" y="11"/>
                  </a:lnTo>
                  <a:lnTo>
                    <a:pt x="2663" y="11"/>
                  </a:lnTo>
                  <a:lnTo>
                    <a:pt x="2665" y="13"/>
                  </a:lnTo>
                  <a:lnTo>
                    <a:pt x="2665" y="13"/>
                  </a:lnTo>
                  <a:lnTo>
                    <a:pt x="2663" y="14"/>
                  </a:lnTo>
                  <a:lnTo>
                    <a:pt x="2661" y="13"/>
                  </a:lnTo>
                  <a:lnTo>
                    <a:pt x="2660" y="13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58" y="13"/>
                  </a:lnTo>
                  <a:lnTo>
                    <a:pt x="2658" y="11"/>
                  </a:lnTo>
                  <a:lnTo>
                    <a:pt x="2658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5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0" y="3"/>
                  </a:lnTo>
                  <a:lnTo>
                    <a:pt x="2650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50" y="2"/>
                  </a:lnTo>
                  <a:lnTo>
                    <a:pt x="2652" y="3"/>
                  </a:lnTo>
                  <a:lnTo>
                    <a:pt x="2652" y="3"/>
                  </a:lnTo>
                  <a:lnTo>
                    <a:pt x="2654" y="3"/>
                  </a:lnTo>
                  <a:lnTo>
                    <a:pt x="2654" y="3"/>
                  </a:lnTo>
                  <a:lnTo>
                    <a:pt x="2654" y="2"/>
                  </a:lnTo>
                  <a:lnTo>
                    <a:pt x="2652" y="2"/>
                  </a:lnTo>
                  <a:lnTo>
                    <a:pt x="2652" y="0"/>
                  </a:lnTo>
                  <a:lnTo>
                    <a:pt x="26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1" name="Freeform 358">
              <a:extLst>
                <a:ext uri="{FF2B5EF4-FFF2-40B4-BE49-F238E27FC236}">
                  <a16:creationId xmlns:a16="http://schemas.microsoft.com/office/drawing/2014/main" id="{DA37B92F-7484-C4A5-8599-660CAE821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2546" y="1336153"/>
              <a:ext cx="9034642" cy="945373"/>
            </a:xfrm>
            <a:custGeom>
              <a:avLst/>
              <a:gdLst>
                <a:gd name="T0" fmla="*/ 2730 w 4635"/>
                <a:gd name="T1" fmla="*/ 449 h 485"/>
                <a:gd name="T2" fmla="*/ 2720 w 4635"/>
                <a:gd name="T3" fmla="*/ 455 h 485"/>
                <a:gd name="T4" fmla="*/ 2731 w 4635"/>
                <a:gd name="T5" fmla="*/ 452 h 485"/>
                <a:gd name="T6" fmla="*/ 1030 w 4635"/>
                <a:gd name="T7" fmla="*/ 443 h 485"/>
                <a:gd name="T8" fmla="*/ 1033 w 4635"/>
                <a:gd name="T9" fmla="*/ 440 h 485"/>
                <a:gd name="T10" fmla="*/ 2780 w 4635"/>
                <a:gd name="T11" fmla="*/ 444 h 485"/>
                <a:gd name="T12" fmla="*/ 2779 w 4635"/>
                <a:gd name="T13" fmla="*/ 444 h 485"/>
                <a:gd name="T14" fmla="*/ 491 w 4635"/>
                <a:gd name="T15" fmla="*/ 433 h 485"/>
                <a:gd name="T16" fmla="*/ 1289 w 4635"/>
                <a:gd name="T17" fmla="*/ 433 h 485"/>
                <a:gd name="T18" fmla="*/ 1307 w 4635"/>
                <a:gd name="T19" fmla="*/ 446 h 485"/>
                <a:gd name="T20" fmla="*/ 1306 w 4635"/>
                <a:gd name="T21" fmla="*/ 452 h 485"/>
                <a:gd name="T22" fmla="*/ 1285 w 4635"/>
                <a:gd name="T23" fmla="*/ 454 h 485"/>
                <a:gd name="T24" fmla="*/ 584 w 4635"/>
                <a:gd name="T25" fmla="*/ 433 h 485"/>
                <a:gd name="T26" fmla="*/ 573 w 4635"/>
                <a:gd name="T27" fmla="*/ 447 h 485"/>
                <a:gd name="T28" fmla="*/ 614 w 4635"/>
                <a:gd name="T29" fmla="*/ 441 h 485"/>
                <a:gd name="T30" fmla="*/ 614 w 4635"/>
                <a:gd name="T31" fmla="*/ 451 h 485"/>
                <a:gd name="T32" fmla="*/ 611 w 4635"/>
                <a:gd name="T33" fmla="*/ 462 h 485"/>
                <a:gd name="T34" fmla="*/ 584 w 4635"/>
                <a:gd name="T35" fmla="*/ 465 h 485"/>
                <a:gd name="T36" fmla="*/ 562 w 4635"/>
                <a:gd name="T37" fmla="*/ 485 h 485"/>
                <a:gd name="T38" fmla="*/ 560 w 4635"/>
                <a:gd name="T39" fmla="*/ 471 h 485"/>
                <a:gd name="T40" fmla="*/ 530 w 4635"/>
                <a:gd name="T41" fmla="*/ 476 h 485"/>
                <a:gd name="T42" fmla="*/ 562 w 4635"/>
                <a:gd name="T43" fmla="*/ 457 h 485"/>
                <a:gd name="T44" fmla="*/ 529 w 4635"/>
                <a:gd name="T45" fmla="*/ 454 h 485"/>
                <a:gd name="T46" fmla="*/ 511 w 4635"/>
                <a:gd name="T47" fmla="*/ 451 h 485"/>
                <a:gd name="T48" fmla="*/ 558 w 4635"/>
                <a:gd name="T49" fmla="*/ 440 h 485"/>
                <a:gd name="T50" fmla="*/ 491 w 4635"/>
                <a:gd name="T51" fmla="*/ 430 h 485"/>
                <a:gd name="T52" fmla="*/ 891 w 4635"/>
                <a:gd name="T53" fmla="*/ 424 h 485"/>
                <a:gd name="T54" fmla="*/ 491 w 4635"/>
                <a:gd name="T55" fmla="*/ 424 h 485"/>
                <a:gd name="T56" fmla="*/ 2563 w 4635"/>
                <a:gd name="T57" fmla="*/ 413 h 485"/>
                <a:gd name="T58" fmla="*/ 2812 w 4635"/>
                <a:gd name="T59" fmla="*/ 411 h 485"/>
                <a:gd name="T60" fmla="*/ 2809 w 4635"/>
                <a:gd name="T61" fmla="*/ 411 h 485"/>
                <a:gd name="T62" fmla="*/ 2824 w 4635"/>
                <a:gd name="T63" fmla="*/ 413 h 485"/>
                <a:gd name="T64" fmla="*/ 3346 w 4635"/>
                <a:gd name="T65" fmla="*/ 408 h 485"/>
                <a:gd name="T66" fmla="*/ 3613 w 4635"/>
                <a:gd name="T67" fmla="*/ 402 h 485"/>
                <a:gd name="T68" fmla="*/ 585 w 4635"/>
                <a:gd name="T69" fmla="*/ 389 h 485"/>
                <a:gd name="T70" fmla="*/ 585 w 4635"/>
                <a:gd name="T71" fmla="*/ 402 h 485"/>
                <a:gd name="T72" fmla="*/ 3636 w 4635"/>
                <a:gd name="T73" fmla="*/ 389 h 485"/>
                <a:gd name="T74" fmla="*/ 3635 w 4635"/>
                <a:gd name="T75" fmla="*/ 388 h 485"/>
                <a:gd name="T76" fmla="*/ 2728 w 4635"/>
                <a:gd name="T77" fmla="*/ 378 h 485"/>
                <a:gd name="T78" fmla="*/ 2719 w 4635"/>
                <a:gd name="T79" fmla="*/ 389 h 485"/>
                <a:gd name="T80" fmla="*/ 2708 w 4635"/>
                <a:gd name="T81" fmla="*/ 386 h 485"/>
                <a:gd name="T82" fmla="*/ 2723 w 4635"/>
                <a:gd name="T83" fmla="*/ 377 h 485"/>
                <a:gd name="T84" fmla="*/ 4631 w 4635"/>
                <a:gd name="T85" fmla="*/ 373 h 485"/>
                <a:gd name="T86" fmla="*/ 3638 w 4635"/>
                <a:gd name="T87" fmla="*/ 373 h 485"/>
                <a:gd name="T88" fmla="*/ 804 w 4635"/>
                <a:gd name="T89" fmla="*/ 362 h 485"/>
                <a:gd name="T90" fmla="*/ 3584 w 4635"/>
                <a:gd name="T91" fmla="*/ 364 h 485"/>
                <a:gd name="T92" fmla="*/ 3583 w 4635"/>
                <a:gd name="T93" fmla="*/ 366 h 485"/>
                <a:gd name="T94" fmla="*/ 3329 w 4635"/>
                <a:gd name="T95" fmla="*/ 355 h 485"/>
                <a:gd name="T96" fmla="*/ 3340 w 4635"/>
                <a:gd name="T97" fmla="*/ 355 h 485"/>
                <a:gd name="T98" fmla="*/ 95 w 4635"/>
                <a:gd name="T99" fmla="*/ 339 h 485"/>
                <a:gd name="T100" fmla="*/ 95 w 4635"/>
                <a:gd name="T101" fmla="*/ 339 h 485"/>
                <a:gd name="T102" fmla="*/ 4472 w 4635"/>
                <a:gd name="T103" fmla="*/ 301 h 485"/>
                <a:gd name="T104" fmla="*/ 4368 w 4635"/>
                <a:gd name="T105" fmla="*/ 290 h 485"/>
                <a:gd name="T106" fmla="*/ 3769 w 4635"/>
                <a:gd name="T107" fmla="*/ 221 h 485"/>
                <a:gd name="T108" fmla="*/ 3818 w 4635"/>
                <a:gd name="T109" fmla="*/ 221 h 485"/>
                <a:gd name="T110" fmla="*/ 3811 w 4635"/>
                <a:gd name="T111" fmla="*/ 233 h 485"/>
                <a:gd name="T112" fmla="*/ 3775 w 4635"/>
                <a:gd name="T113" fmla="*/ 236 h 485"/>
                <a:gd name="T114" fmla="*/ 3777 w 4635"/>
                <a:gd name="T115" fmla="*/ 249 h 485"/>
                <a:gd name="T116" fmla="*/ 3764 w 4635"/>
                <a:gd name="T117" fmla="*/ 236 h 485"/>
                <a:gd name="T118" fmla="*/ 1303 w 4635"/>
                <a:gd name="T119" fmla="*/ 3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35" h="485">
                  <a:moveTo>
                    <a:pt x="2763" y="451"/>
                  </a:moveTo>
                  <a:lnTo>
                    <a:pt x="2764" y="451"/>
                  </a:lnTo>
                  <a:lnTo>
                    <a:pt x="2766" y="454"/>
                  </a:lnTo>
                  <a:lnTo>
                    <a:pt x="2766" y="455"/>
                  </a:lnTo>
                  <a:lnTo>
                    <a:pt x="2766" y="455"/>
                  </a:lnTo>
                  <a:lnTo>
                    <a:pt x="2766" y="457"/>
                  </a:lnTo>
                  <a:lnTo>
                    <a:pt x="2768" y="458"/>
                  </a:lnTo>
                  <a:lnTo>
                    <a:pt x="2768" y="458"/>
                  </a:lnTo>
                  <a:lnTo>
                    <a:pt x="2768" y="460"/>
                  </a:lnTo>
                  <a:lnTo>
                    <a:pt x="2764" y="458"/>
                  </a:lnTo>
                  <a:lnTo>
                    <a:pt x="2763" y="458"/>
                  </a:lnTo>
                  <a:lnTo>
                    <a:pt x="2758" y="455"/>
                  </a:lnTo>
                  <a:lnTo>
                    <a:pt x="2758" y="454"/>
                  </a:lnTo>
                  <a:lnTo>
                    <a:pt x="2758" y="452"/>
                  </a:lnTo>
                  <a:lnTo>
                    <a:pt x="2760" y="452"/>
                  </a:lnTo>
                  <a:lnTo>
                    <a:pt x="2761" y="451"/>
                  </a:lnTo>
                  <a:lnTo>
                    <a:pt x="2763" y="451"/>
                  </a:lnTo>
                  <a:close/>
                  <a:moveTo>
                    <a:pt x="2730" y="449"/>
                  </a:moveTo>
                  <a:lnTo>
                    <a:pt x="2731" y="449"/>
                  </a:lnTo>
                  <a:lnTo>
                    <a:pt x="2731" y="449"/>
                  </a:lnTo>
                  <a:lnTo>
                    <a:pt x="2733" y="451"/>
                  </a:lnTo>
                  <a:lnTo>
                    <a:pt x="2735" y="449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3" y="452"/>
                  </a:lnTo>
                  <a:lnTo>
                    <a:pt x="2731" y="454"/>
                  </a:lnTo>
                  <a:lnTo>
                    <a:pt x="2730" y="455"/>
                  </a:lnTo>
                  <a:lnTo>
                    <a:pt x="2728" y="455"/>
                  </a:lnTo>
                  <a:lnTo>
                    <a:pt x="2727" y="455"/>
                  </a:lnTo>
                  <a:lnTo>
                    <a:pt x="2725" y="457"/>
                  </a:lnTo>
                  <a:lnTo>
                    <a:pt x="2720" y="457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4"/>
                  </a:lnTo>
                  <a:lnTo>
                    <a:pt x="2719" y="454"/>
                  </a:lnTo>
                  <a:lnTo>
                    <a:pt x="2717" y="454"/>
                  </a:lnTo>
                  <a:lnTo>
                    <a:pt x="2719" y="454"/>
                  </a:lnTo>
                  <a:lnTo>
                    <a:pt x="2720" y="454"/>
                  </a:lnTo>
                  <a:lnTo>
                    <a:pt x="2720" y="454"/>
                  </a:lnTo>
                  <a:lnTo>
                    <a:pt x="2722" y="454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3" y="455"/>
                  </a:lnTo>
                  <a:lnTo>
                    <a:pt x="2725" y="454"/>
                  </a:lnTo>
                  <a:lnTo>
                    <a:pt x="2727" y="454"/>
                  </a:lnTo>
                  <a:lnTo>
                    <a:pt x="2727" y="454"/>
                  </a:lnTo>
                  <a:lnTo>
                    <a:pt x="2728" y="452"/>
                  </a:lnTo>
                  <a:lnTo>
                    <a:pt x="2730" y="452"/>
                  </a:lnTo>
                  <a:lnTo>
                    <a:pt x="2731" y="452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0" y="449"/>
                  </a:lnTo>
                  <a:lnTo>
                    <a:pt x="2730" y="449"/>
                  </a:lnTo>
                  <a:close/>
                  <a:moveTo>
                    <a:pt x="0" y="444"/>
                  </a:moveTo>
                  <a:lnTo>
                    <a:pt x="3" y="444"/>
                  </a:lnTo>
                  <a:lnTo>
                    <a:pt x="5" y="444"/>
                  </a:lnTo>
                  <a:lnTo>
                    <a:pt x="7" y="446"/>
                  </a:lnTo>
                  <a:lnTo>
                    <a:pt x="7" y="447"/>
                  </a:lnTo>
                  <a:lnTo>
                    <a:pt x="5" y="447"/>
                  </a:lnTo>
                  <a:lnTo>
                    <a:pt x="2" y="446"/>
                  </a:lnTo>
                  <a:lnTo>
                    <a:pt x="2" y="446"/>
                  </a:lnTo>
                  <a:lnTo>
                    <a:pt x="0" y="444"/>
                  </a:lnTo>
                  <a:lnTo>
                    <a:pt x="0" y="444"/>
                  </a:lnTo>
                  <a:close/>
                  <a:moveTo>
                    <a:pt x="1032" y="443"/>
                  </a:moveTo>
                  <a:lnTo>
                    <a:pt x="1032" y="443"/>
                  </a:lnTo>
                  <a:lnTo>
                    <a:pt x="1030" y="443"/>
                  </a:lnTo>
                  <a:lnTo>
                    <a:pt x="1027" y="446"/>
                  </a:lnTo>
                  <a:lnTo>
                    <a:pt x="1027" y="444"/>
                  </a:lnTo>
                  <a:lnTo>
                    <a:pt x="1028" y="443"/>
                  </a:lnTo>
                  <a:lnTo>
                    <a:pt x="1032" y="443"/>
                  </a:lnTo>
                  <a:close/>
                  <a:moveTo>
                    <a:pt x="1035" y="440"/>
                  </a:moveTo>
                  <a:lnTo>
                    <a:pt x="1036" y="440"/>
                  </a:lnTo>
                  <a:lnTo>
                    <a:pt x="1038" y="440"/>
                  </a:lnTo>
                  <a:lnTo>
                    <a:pt x="1039" y="443"/>
                  </a:lnTo>
                  <a:lnTo>
                    <a:pt x="1041" y="443"/>
                  </a:lnTo>
                  <a:lnTo>
                    <a:pt x="1039" y="443"/>
                  </a:lnTo>
                  <a:lnTo>
                    <a:pt x="1038" y="441"/>
                  </a:lnTo>
                  <a:lnTo>
                    <a:pt x="1036" y="441"/>
                  </a:lnTo>
                  <a:lnTo>
                    <a:pt x="1035" y="441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1"/>
                  </a:lnTo>
                  <a:lnTo>
                    <a:pt x="1033" y="440"/>
                  </a:lnTo>
                  <a:lnTo>
                    <a:pt x="1035" y="440"/>
                  </a:lnTo>
                  <a:close/>
                  <a:moveTo>
                    <a:pt x="2774" y="435"/>
                  </a:moveTo>
                  <a:lnTo>
                    <a:pt x="2776" y="436"/>
                  </a:lnTo>
                  <a:lnTo>
                    <a:pt x="2777" y="436"/>
                  </a:lnTo>
                  <a:lnTo>
                    <a:pt x="2779" y="436"/>
                  </a:lnTo>
                  <a:lnTo>
                    <a:pt x="2780" y="436"/>
                  </a:lnTo>
                  <a:lnTo>
                    <a:pt x="2780" y="438"/>
                  </a:lnTo>
                  <a:lnTo>
                    <a:pt x="2780" y="438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2" y="440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3"/>
                  </a:lnTo>
                  <a:lnTo>
                    <a:pt x="2780" y="443"/>
                  </a:lnTo>
                  <a:lnTo>
                    <a:pt x="2780" y="444"/>
                  </a:lnTo>
                  <a:lnTo>
                    <a:pt x="2782" y="444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7"/>
                  </a:lnTo>
                  <a:lnTo>
                    <a:pt x="2782" y="447"/>
                  </a:lnTo>
                  <a:lnTo>
                    <a:pt x="2780" y="446"/>
                  </a:lnTo>
                  <a:lnTo>
                    <a:pt x="2779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7" y="441"/>
                  </a:lnTo>
                  <a:lnTo>
                    <a:pt x="2777" y="440"/>
                  </a:lnTo>
                  <a:lnTo>
                    <a:pt x="2776" y="440"/>
                  </a:lnTo>
                  <a:lnTo>
                    <a:pt x="2774" y="440"/>
                  </a:lnTo>
                  <a:lnTo>
                    <a:pt x="2771" y="440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4" y="436"/>
                  </a:lnTo>
                  <a:lnTo>
                    <a:pt x="2774" y="436"/>
                  </a:lnTo>
                  <a:lnTo>
                    <a:pt x="2772" y="436"/>
                  </a:lnTo>
                  <a:lnTo>
                    <a:pt x="2772" y="436"/>
                  </a:lnTo>
                  <a:lnTo>
                    <a:pt x="2774" y="435"/>
                  </a:lnTo>
                  <a:close/>
                  <a:moveTo>
                    <a:pt x="489" y="433"/>
                  </a:moveTo>
                  <a:lnTo>
                    <a:pt x="491" y="433"/>
                  </a:lnTo>
                  <a:lnTo>
                    <a:pt x="491" y="433"/>
                  </a:lnTo>
                  <a:lnTo>
                    <a:pt x="491" y="435"/>
                  </a:lnTo>
                  <a:lnTo>
                    <a:pt x="491" y="435"/>
                  </a:lnTo>
                  <a:lnTo>
                    <a:pt x="491" y="436"/>
                  </a:lnTo>
                  <a:lnTo>
                    <a:pt x="491" y="436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89" y="440"/>
                  </a:lnTo>
                  <a:lnTo>
                    <a:pt x="489" y="440"/>
                  </a:lnTo>
                  <a:lnTo>
                    <a:pt x="488" y="438"/>
                  </a:lnTo>
                  <a:lnTo>
                    <a:pt x="488" y="436"/>
                  </a:lnTo>
                  <a:lnTo>
                    <a:pt x="488" y="435"/>
                  </a:lnTo>
                  <a:lnTo>
                    <a:pt x="488" y="433"/>
                  </a:lnTo>
                  <a:lnTo>
                    <a:pt x="488" y="433"/>
                  </a:lnTo>
                  <a:lnTo>
                    <a:pt x="489" y="433"/>
                  </a:lnTo>
                  <a:close/>
                  <a:moveTo>
                    <a:pt x="1285" y="432"/>
                  </a:moveTo>
                  <a:lnTo>
                    <a:pt x="1289" y="433"/>
                  </a:lnTo>
                  <a:lnTo>
                    <a:pt x="1290" y="433"/>
                  </a:lnTo>
                  <a:lnTo>
                    <a:pt x="1292" y="433"/>
                  </a:lnTo>
                  <a:lnTo>
                    <a:pt x="1292" y="435"/>
                  </a:lnTo>
                  <a:lnTo>
                    <a:pt x="1293" y="436"/>
                  </a:lnTo>
                  <a:lnTo>
                    <a:pt x="1293" y="436"/>
                  </a:lnTo>
                  <a:lnTo>
                    <a:pt x="1295" y="438"/>
                  </a:lnTo>
                  <a:lnTo>
                    <a:pt x="1296" y="440"/>
                  </a:lnTo>
                  <a:lnTo>
                    <a:pt x="1298" y="440"/>
                  </a:lnTo>
                  <a:lnTo>
                    <a:pt x="1298" y="440"/>
                  </a:lnTo>
                  <a:lnTo>
                    <a:pt x="1300" y="440"/>
                  </a:lnTo>
                  <a:lnTo>
                    <a:pt x="1304" y="441"/>
                  </a:lnTo>
                  <a:lnTo>
                    <a:pt x="1306" y="443"/>
                  </a:lnTo>
                  <a:lnTo>
                    <a:pt x="1309" y="443"/>
                  </a:lnTo>
                  <a:lnTo>
                    <a:pt x="1311" y="443"/>
                  </a:lnTo>
                  <a:lnTo>
                    <a:pt x="1311" y="444"/>
                  </a:lnTo>
                  <a:lnTo>
                    <a:pt x="1309" y="446"/>
                  </a:lnTo>
                  <a:lnTo>
                    <a:pt x="1307" y="446"/>
                  </a:lnTo>
                  <a:lnTo>
                    <a:pt x="1307" y="446"/>
                  </a:lnTo>
                  <a:lnTo>
                    <a:pt x="1309" y="447"/>
                  </a:lnTo>
                  <a:lnTo>
                    <a:pt x="1311" y="447"/>
                  </a:lnTo>
                  <a:lnTo>
                    <a:pt x="1312" y="447"/>
                  </a:lnTo>
                  <a:lnTo>
                    <a:pt x="1312" y="446"/>
                  </a:lnTo>
                  <a:lnTo>
                    <a:pt x="1314" y="446"/>
                  </a:lnTo>
                  <a:lnTo>
                    <a:pt x="1314" y="447"/>
                  </a:lnTo>
                  <a:lnTo>
                    <a:pt x="1312" y="449"/>
                  </a:lnTo>
                  <a:lnTo>
                    <a:pt x="1311" y="451"/>
                  </a:lnTo>
                  <a:lnTo>
                    <a:pt x="1311" y="451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7" y="452"/>
                  </a:lnTo>
                  <a:lnTo>
                    <a:pt x="1307" y="451"/>
                  </a:lnTo>
                  <a:lnTo>
                    <a:pt x="1307" y="451"/>
                  </a:lnTo>
                  <a:lnTo>
                    <a:pt x="1307" y="452"/>
                  </a:lnTo>
                  <a:lnTo>
                    <a:pt x="1306" y="452"/>
                  </a:lnTo>
                  <a:lnTo>
                    <a:pt x="1306" y="452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0" y="452"/>
                  </a:lnTo>
                  <a:lnTo>
                    <a:pt x="1298" y="452"/>
                  </a:lnTo>
                  <a:lnTo>
                    <a:pt x="1295" y="451"/>
                  </a:lnTo>
                  <a:lnTo>
                    <a:pt x="1295" y="451"/>
                  </a:lnTo>
                  <a:lnTo>
                    <a:pt x="1293" y="451"/>
                  </a:lnTo>
                  <a:lnTo>
                    <a:pt x="1293" y="451"/>
                  </a:lnTo>
                  <a:lnTo>
                    <a:pt x="1293" y="452"/>
                  </a:lnTo>
                  <a:lnTo>
                    <a:pt x="1293" y="452"/>
                  </a:lnTo>
                  <a:lnTo>
                    <a:pt x="1290" y="454"/>
                  </a:lnTo>
                  <a:lnTo>
                    <a:pt x="1287" y="457"/>
                  </a:lnTo>
                  <a:lnTo>
                    <a:pt x="1285" y="458"/>
                  </a:lnTo>
                  <a:lnTo>
                    <a:pt x="1284" y="458"/>
                  </a:lnTo>
                  <a:lnTo>
                    <a:pt x="1284" y="457"/>
                  </a:lnTo>
                  <a:lnTo>
                    <a:pt x="1285" y="457"/>
                  </a:lnTo>
                  <a:lnTo>
                    <a:pt x="1285" y="455"/>
                  </a:lnTo>
                  <a:lnTo>
                    <a:pt x="1285" y="454"/>
                  </a:lnTo>
                  <a:lnTo>
                    <a:pt x="1287" y="452"/>
                  </a:lnTo>
                  <a:lnTo>
                    <a:pt x="1287" y="451"/>
                  </a:lnTo>
                  <a:lnTo>
                    <a:pt x="1287" y="451"/>
                  </a:lnTo>
                  <a:lnTo>
                    <a:pt x="1287" y="449"/>
                  </a:lnTo>
                  <a:lnTo>
                    <a:pt x="1285" y="449"/>
                  </a:lnTo>
                  <a:lnTo>
                    <a:pt x="1285" y="447"/>
                  </a:lnTo>
                  <a:lnTo>
                    <a:pt x="1284" y="444"/>
                  </a:lnTo>
                  <a:lnTo>
                    <a:pt x="1282" y="443"/>
                  </a:lnTo>
                  <a:lnTo>
                    <a:pt x="1282" y="443"/>
                  </a:lnTo>
                  <a:lnTo>
                    <a:pt x="1282" y="441"/>
                  </a:lnTo>
                  <a:lnTo>
                    <a:pt x="1284" y="440"/>
                  </a:lnTo>
                  <a:lnTo>
                    <a:pt x="1285" y="436"/>
                  </a:lnTo>
                  <a:lnTo>
                    <a:pt x="1285" y="435"/>
                  </a:lnTo>
                  <a:lnTo>
                    <a:pt x="1285" y="433"/>
                  </a:lnTo>
                  <a:lnTo>
                    <a:pt x="1285" y="432"/>
                  </a:lnTo>
                  <a:close/>
                  <a:moveTo>
                    <a:pt x="582" y="432"/>
                  </a:moveTo>
                  <a:lnTo>
                    <a:pt x="584" y="433"/>
                  </a:lnTo>
                  <a:lnTo>
                    <a:pt x="584" y="433"/>
                  </a:lnTo>
                  <a:lnTo>
                    <a:pt x="585" y="433"/>
                  </a:lnTo>
                  <a:lnTo>
                    <a:pt x="588" y="433"/>
                  </a:lnTo>
                  <a:lnTo>
                    <a:pt x="592" y="435"/>
                  </a:lnTo>
                  <a:lnTo>
                    <a:pt x="593" y="435"/>
                  </a:lnTo>
                  <a:lnTo>
                    <a:pt x="592" y="436"/>
                  </a:lnTo>
                  <a:lnTo>
                    <a:pt x="587" y="440"/>
                  </a:lnTo>
                  <a:lnTo>
                    <a:pt x="584" y="441"/>
                  </a:lnTo>
                  <a:lnTo>
                    <a:pt x="581" y="441"/>
                  </a:lnTo>
                  <a:lnTo>
                    <a:pt x="579" y="441"/>
                  </a:lnTo>
                  <a:lnTo>
                    <a:pt x="579" y="441"/>
                  </a:lnTo>
                  <a:lnTo>
                    <a:pt x="577" y="443"/>
                  </a:lnTo>
                  <a:lnTo>
                    <a:pt x="577" y="444"/>
                  </a:lnTo>
                  <a:lnTo>
                    <a:pt x="576" y="444"/>
                  </a:lnTo>
                  <a:lnTo>
                    <a:pt x="576" y="444"/>
                  </a:lnTo>
                  <a:lnTo>
                    <a:pt x="576" y="446"/>
                  </a:lnTo>
                  <a:lnTo>
                    <a:pt x="576" y="446"/>
                  </a:lnTo>
                  <a:lnTo>
                    <a:pt x="574" y="446"/>
                  </a:lnTo>
                  <a:lnTo>
                    <a:pt x="573" y="447"/>
                  </a:lnTo>
                  <a:lnTo>
                    <a:pt x="574" y="447"/>
                  </a:lnTo>
                  <a:lnTo>
                    <a:pt x="577" y="447"/>
                  </a:lnTo>
                  <a:lnTo>
                    <a:pt x="581" y="447"/>
                  </a:lnTo>
                  <a:lnTo>
                    <a:pt x="581" y="449"/>
                  </a:lnTo>
                  <a:lnTo>
                    <a:pt x="584" y="449"/>
                  </a:lnTo>
                  <a:lnTo>
                    <a:pt x="584" y="449"/>
                  </a:lnTo>
                  <a:lnTo>
                    <a:pt x="585" y="449"/>
                  </a:lnTo>
                  <a:lnTo>
                    <a:pt x="587" y="449"/>
                  </a:lnTo>
                  <a:lnTo>
                    <a:pt x="587" y="449"/>
                  </a:lnTo>
                  <a:lnTo>
                    <a:pt x="593" y="449"/>
                  </a:lnTo>
                  <a:lnTo>
                    <a:pt x="598" y="449"/>
                  </a:lnTo>
                  <a:lnTo>
                    <a:pt x="599" y="449"/>
                  </a:lnTo>
                  <a:lnTo>
                    <a:pt x="604" y="447"/>
                  </a:lnTo>
                  <a:lnTo>
                    <a:pt x="606" y="446"/>
                  </a:lnTo>
                  <a:lnTo>
                    <a:pt x="606" y="444"/>
                  </a:lnTo>
                  <a:lnTo>
                    <a:pt x="609" y="443"/>
                  </a:lnTo>
                  <a:lnTo>
                    <a:pt x="612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3"/>
                  </a:lnTo>
                  <a:lnTo>
                    <a:pt x="614" y="443"/>
                  </a:lnTo>
                  <a:lnTo>
                    <a:pt x="612" y="444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7"/>
                  </a:lnTo>
                  <a:lnTo>
                    <a:pt x="614" y="446"/>
                  </a:lnTo>
                  <a:lnTo>
                    <a:pt x="615" y="446"/>
                  </a:lnTo>
                  <a:lnTo>
                    <a:pt x="615" y="446"/>
                  </a:lnTo>
                  <a:lnTo>
                    <a:pt x="615" y="447"/>
                  </a:lnTo>
                  <a:lnTo>
                    <a:pt x="615" y="447"/>
                  </a:lnTo>
                  <a:lnTo>
                    <a:pt x="614" y="449"/>
                  </a:lnTo>
                  <a:lnTo>
                    <a:pt x="614" y="449"/>
                  </a:lnTo>
                  <a:lnTo>
                    <a:pt x="614" y="451"/>
                  </a:lnTo>
                  <a:lnTo>
                    <a:pt x="614" y="451"/>
                  </a:lnTo>
                  <a:lnTo>
                    <a:pt x="614" y="452"/>
                  </a:lnTo>
                  <a:lnTo>
                    <a:pt x="612" y="452"/>
                  </a:lnTo>
                  <a:lnTo>
                    <a:pt x="612" y="452"/>
                  </a:lnTo>
                  <a:lnTo>
                    <a:pt x="611" y="454"/>
                  </a:lnTo>
                  <a:lnTo>
                    <a:pt x="611" y="454"/>
                  </a:lnTo>
                  <a:lnTo>
                    <a:pt x="609" y="455"/>
                  </a:lnTo>
                  <a:lnTo>
                    <a:pt x="609" y="455"/>
                  </a:lnTo>
                  <a:lnTo>
                    <a:pt x="611" y="455"/>
                  </a:lnTo>
                  <a:lnTo>
                    <a:pt x="611" y="457"/>
                  </a:lnTo>
                  <a:lnTo>
                    <a:pt x="607" y="457"/>
                  </a:lnTo>
                  <a:lnTo>
                    <a:pt x="607" y="457"/>
                  </a:lnTo>
                  <a:lnTo>
                    <a:pt x="607" y="458"/>
                  </a:lnTo>
                  <a:lnTo>
                    <a:pt x="606" y="460"/>
                  </a:lnTo>
                  <a:lnTo>
                    <a:pt x="606" y="460"/>
                  </a:lnTo>
                  <a:lnTo>
                    <a:pt x="607" y="462"/>
                  </a:lnTo>
                  <a:lnTo>
                    <a:pt x="607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3"/>
                  </a:lnTo>
                  <a:lnTo>
                    <a:pt x="611" y="463"/>
                  </a:lnTo>
                  <a:lnTo>
                    <a:pt x="609" y="465"/>
                  </a:lnTo>
                  <a:lnTo>
                    <a:pt x="607" y="465"/>
                  </a:lnTo>
                  <a:lnTo>
                    <a:pt x="606" y="465"/>
                  </a:lnTo>
                  <a:lnTo>
                    <a:pt x="604" y="465"/>
                  </a:lnTo>
                  <a:lnTo>
                    <a:pt x="603" y="465"/>
                  </a:lnTo>
                  <a:lnTo>
                    <a:pt x="603" y="465"/>
                  </a:lnTo>
                  <a:lnTo>
                    <a:pt x="601" y="466"/>
                  </a:lnTo>
                  <a:lnTo>
                    <a:pt x="598" y="465"/>
                  </a:lnTo>
                  <a:lnTo>
                    <a:pt x="596" y="463"/>
                  </a:lnTo>
                  <a:lnTo>
                    <a:pt x="595" y="462"/>
                  </a:lnTo>
                  <a:lnTo>
                    <a:pt x="590" y="462"/>
                  </a:lnTo>
                  <a:lnTo>
                    <a:pt x="587" y="462"/>
                  </a:lnTo>
                  <a:lnTo>
                    <a:pt x="585" y="462"/>
                  </a:lnTo>
                  <a:lnTo>
                    <a:pt x="584" y="463"/>
                  </a:lnTo>
                  <a:lnTo>
                    <a:pt x="584" y="465"/>
                  </a:lnTo>
                  <a:lnTo>
                    <a:pt x="582" y="466"/>
                  </a:lnTo>
                  <a:lnTo>
                    <a:pt x="581" y="466"/>
                  </a:lnTo>
                  <a:lnTo>
                    <a:pt x="581" y="466"/>
                  </a:lnTo>
                  <a:lnTo>
                    <a:pt x="584" y="470"/>
                  </a:lnTo>
                  <a:lnTo>
                    <a:pt x="587" y="471"/>
                  </a:lnTo>
                  <a:lnTo>
                    <a:pt x="587" y="473"/>
                  </a:lnTo>
                  <a:lnTo>
                    <a:pt x="587" y="473"/>
                  </a:lnTo>
                  <a:lnTo>
                    <a:pt x="584" y="473"/>
                  </a:lnTo>
                  <a:lnTo>
                    <a:pt x="582" y="473"/>
                  </a:lnTo>
                  <a:lnTo>
                    <a:pt x="581" y="474"/>
                  </a:lnTo>
                  <a:lnTo>
                    <a:pt x="579" y="476"/>
                  </a:lnTo>
                  <a:lnTo>
                    <a:pt x="577" y="477"/>
                  </a:lnTo>
                  <a:lnTo>
                    <a:pt x="573" y="479"/>
                  </a:lnTo>
                  <a:lnTo>
                    <a:pt x="568" y="482"/>
                  </a:lnTo>
                  <a:lnTo>
                    <a:pt x="566" y="482"/>
                  </a:lnTo>
                  <a:lnTo>
                    <a:pt x="565" y="484"/>
                  </a:lnTo>
                  <a:lnTo>
                    <a:pt x="563" y="484"/>
                  </a:lnTo>
                  <a:lnTo>
                    <a:pt x="562" y="485"/>
                  </a:lnTo>
                  <a:lnTo>
                    <a:pt x="560" y="485"/>
                  </a:lnTo>
                  <a:lnTo>
                    <a:pt x="558" y="484"/>
                  </a:lnTo>
                  <a:lnTo>
                    <a:pt x="558" y="482"/>
                  </a:lnTo>
                  <a:lnTo>
                    <a:pt x="560" y="482"/>
                  </a:lnTo>
                  <a:lnTo>
                    <a:pt x="562" y="482"/>
                  </a:lnTo>
                  <a:lnTo>
                    <a:pt x="563" y="481"/>
                  </a:lnTo>
                  <a:lnTo>
                    <a:pt x="565" y="481"/>
                  </a:lnTo>
                  <a:lnTo>
                    <a:pt x="565" y="481"/>
                  </a:lnTo>
                  <a:lnTo>
                    <a:pt x="566" y="479"/>
                  </a:lnTo>
                  <a:lnTo>
                    <a:pt x="573" y="474"/>
                  </a:lnTo>
                  <a:lnTo>
                    <a:pt x="574" y="471"/>
                  </a:lnTo>
                  <a:lnTo>
                    <a:pt x="574" y="470"/>
                  </a:lnTo>
                  <a:lnTo>
                    <a:pt x="574" y="468"/>
                  </a:lnTo>
                  <a:lnTo>
                    <a:pt x="573" y="466"/>
                  </a:lnTo>
                  <a:lnTo>
                    <a:pt x="571" y="466"/>
                  </a:lnTo>
                  <a:lnTo>
                    <a:pt x="566" y="468"/>
                  </a:lnTo>
                  <a:lnTo>
                    <a:pt x="563" y="470"/>
                  </a:lnTo>
                  <a:lnTo>
                    <a:pt x="560" y="471"/>
                  </a:lnTo>
                  <a:lnTo>
                    <a:pt x="557" y="473"/>
                  </a:lnTo>
                  <a:lnTo>
                    <a:pt x="558" y="473"/>
                  </a:lnTo>
                  <a:lnTo>
                    <a:pt x="557" y="474"/>
                  </a:lnTo>
                  <a:lnTo>
                    <a:pt x="557" y="476"/>
                  </a:lnTo>
                  <a:lnTo>
                    <a:pt x="557" y="477"/>
                  </a:lnTo>
                  <a:lnTo>
                    <a:pt x="557" y="477"/>
                  </a:lnTo>
                  <a:lnTo>
                    <a:pt x="557" y="479"/>
                  </a:lnTo>
                  <a:lnTo>
                    <a:pt x="555" y="479"/>
                  </a:lnTo>
                  <a:lnTo>
                    <a:pt x="555" y="479"/>
                  </a:lnTo>
                  <a:lnTo>
                    <a:pt x="554" y="481"/>
                  </a:lnTo>
                  <a:lnTo>
                    <a:pt x="552" y="481"/>
                  </a:lnTo>
                  <a:lnTo>
                    <a:pt x="551" y="482"/>
                  </a:lnTo>
                  <a:lnTo>
                    <a:pt x="543" y="481"/>
                  </a:lnTo>
                  <a:lnTo>
                    <a:pt x="538" y="479"/>
                  </a:lnTo>
                  <a:lnTo>
                    <a:pt x="532" y="479"/>
                  </a:lnTo>
                  <a:lnTo>
                    <a:pt x="530" y="479"/>
                  </a:lnTo>
                  <a:lnTo>
                    <a:pt x="530" y="477"/>
                  </a:lnTo>
                  <a:lnTo>
                    <a:pt x="530" y="476"/>
                  </a:lnTo>
                  <a:lnTo>
                    <a:pt x="532" y="476"/>
                  </a:lnTo>
                  <a:lnTo>
                    <a:pt x="533" y="476"/>
                  </a:lnTo>
                  <a:lnTo>
                    <a:pt x="540" y="474"/>
                  </a:lnTo>
                  <a:lnTo>
                    <a:pt x="540" y="473"/>
                  </a:lnTo>
                  <a:lnTo>
                    <a:pt x="540" y="471"/>
                  </a:lnTo>
                  <a:lnTo>
                    <a:pt x="538" y="470"/>
                  </a:lnTo>
                  <a:lnTo>
                    <a:pt x="540" y="468"/>
                  </a:lnTo>
                  <a:lnTo>
                    <a:pt x="543" y="466"/>
                  </a:lnTo>
                  <a:lnTo>
                    <a:pt x="546" y="465"/>
                  </a:lnTo>
                  <a:lnTo>
                    <a:pt x="547" y="463"/>
                  </a:lnTo>
                  <a:lnTo>
                    <a:pt x="549" y="462"/>
                  </a:lnTo>
                  <a:lnTo>
                    <a:pt x="543" y="458"/>
                  </a:lnTo>
                  <a:lnTo>
                    <a:pt x="543" y="457"/>
                  </a:lnTo>
                  <a:lnTo>
                    <a:pt x="546" y="457"/>
                  </a:lnTo>
                  <a:lnTo>
                    <a:pt x="551" y="458"/>
                  </a:lnTo>
                  <a:lnTo>
                    <a:pt x="554" y="458"/>
                  </a:lnTo>
                  <a:lnTo>
                    <a:pt x="558" y="458"/>
                  </a:lnTo>
                  <a:lnTo>
                    <a:pt x="562" y="457"/>
                  </a:lnTo>
                  <a:lnTo>
                    <a:pt x="562" y="455"/>
                  </a:lnTo>
                  <a:lnTo>
                    <a:pt x="562" y="455"/>
                  </a:lnTo>
                  <a:lnTo>
                    <a:pt x="558" y="454"/>
                  </a:lnTo>
                  <a:lnTo>
                    <a:pt x="555" y="452"/>
                  </a:lnTo>
                  <a:lnTo>
                    <a:pt x="549" y="452"/>
                  </a:lnTo>
                  <a:lnTo>
                    <a:pt x="544" y="451"/>
                  </a:lnTo>
                  <a:lnTo>
                    <a:pt x="541" y="451"/>
                  </a:lnTo>
                  <a:lnTo>
                    <a:pt x="536" y="451"/>
                  </a:lnTo>
                  <a:lnTo>
                    <a:pt x="536" y="452"/>
                  </a:lnTo>
                  <a:lnTo>
                    <a:pt x="536" y="454"/>
                  </a:lnTo>
                  <a:lnTo>
                    <a:pt x="536" y="454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3" y="455"/>
                  </a:lnTo>
                  <a:lnTo>
                    <a:pt x="532" y="454"/>
                  </a:lnTo>
                  <a:lnTo>
                    <a:pt x="529" y="454"/>
                  </a:lnTo>
                  <a:lnTo>
                    <a:pt x="525" y="454"/>
                  </a:lnTo>
                  <a:lnTo>
                    <a:pt x="522" y="454"/>
                  </a:lnTo>
                  <a:lnTo>
                    <a:pt x="519" y="454"/>
                  </a:lnTo>
                  <a:lnTo>
                    <a:pt x="514" y="454"/>
                  </a:lnTo>
                  <a:lnTo>
                    <a:pt x="514" y="455"/>
                  </a:lnTo>
                  <a:lnTo>
                    <a:pt x="514" y="455"/>
                  </a:lnTo>
                  <a:lnTo>
                    <a:pt x="514" y="457"/>
                  </a:lnTo>
                  <a:lnTo>
                    <a:pt x="513" y="457"/>
                  </a:lnTo>
                  <a:lnTo>
                    <a:pt x="513" y="457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58"/>
                  </a:lnTo>
                  <a:lnTo>
                    <a:pt x="510" y="458"/>
                  </a:lnTo>
                  <a:lnTo>
                    <a:pt x="508" y="457"/>
                  </a:lnTo>
                  <a:lnTo>
                    <a:pt x="508" y="455"/>
                  </a:lnTo>
                  <a:lnTo>
                    <a:pt x="506" y="454"/>
                  </a:lnTo>
                  <a:lnTo>
                    <a:pt x="506" y="451"/>
                  </a:lnTo>
                  <a:lnTo>
                    <a:pt x="511" y="451"/>
                  </a:lnTo>
                  <a:lnTo>
                    <a:pt x="514" y="451"/>
                  </a:lnTo>
                  <a:lnTo>
                    <a:pt x="514" y="451"/>
                  </a:lnTo>
                  <a:lnTo>
                    <a:pt x="516" y="449"/>
                  </a:lnTo>
                  <a:lnTo>
                    <a:pt x="529" y="447"/>
                  </a:lnTo>
                  <a:lnTo>
                    <a:pt x="535" y="444"/>
                  </a:lnTo>
                  <a:lnTo>
                    <a:pt x="535" y="444"/>
                  </a:lnTo>
                  <a:lnTo>
                    <a:pt x="535" y="446"/>
                  </a:lnTo>
                  <a:lnTo>
                    <a:pt x="535" y="446"/>
                  </a:lnTo>
                  <a:lnTo>
                    <a:pt x="536" y="446"/>
                  </a:lnTo>
                  <a:lnTo>
                    <a:pt x="540" y="444"/>
                  </a:lnTo>
                  <a:lnTo>
                    <a:pt x="544" y="444"/>
                  </a:lnTo>
                  <a:lnTo>
                    <a:pt x="544" y="443"/>
                  </a:lnTo>
                  <a:lnTo>
                    <a:pt x="546" y="443"/>
                  </a:lnTo>
                  <a:lnTo>
                    <a:pt x="546" y="443"/>
                  </a:lnTo>
                  <a:lnTo>
                    <a:pt x="552" y="441"/>
                  </a:lnTo>
                  <a:lnTo>
                    <a:pt x="557" y="440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2" y="436"/>
                  </a:lnTo>
                  <a:lnTo>
                    <a:pt x="570" y="435"/>
                  </a:lnTo>
                  <a:lnTo>
                    <a:pt x="571" y="435"/>
                  </a:lnTo>
                  <a:lnTo>
                    <a:pt x="577" y="433"/>
                  </a:lnTo>
                  <a:lnTo>
                    <a:pt x="579" y="433"/>
                  </a:lnTo>
                  <a:lnTo>
                    <a:pt x="582" y="432"/>
                  </a:lnTo>
                  <a:close/>
                  <a:moveTo>
                    <a:pt x="497" y="425"/>
                  </a:moveTo>
                  <a:lnTo>
                    <a:pt x="497" y="425"/>
                  </a:lnTo>
                  <a:lnTo>
                    <a:pt x="497" y="427"/>
                  </a:lnTo>
                  <a:lnTo>
                    <a:pt x="497" y="429"/>
                  </a:lnTo>
                  <a:lnTo>
                    <a:pt x="495" y="430"/>
                  </a:lnTo>
                  <a:lnTo>
                    <a:pt x="494" y="432"/>
                  </a:lnTo>
                  <a:lnTo>
                    <a:pt x="492" y="432"/>
                  </a:lnTo>
                  <a:lnTo>
                    <a:pt x="491" y="432"/>
                  </a:lnTo>
                  <a:lnTo>
                    <a:pt x="491" y="432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29"/>
                  </a:lnTo>
                  <a:lnTo>
                    <a:pt x="491" y="429"/>
                  </a:lnTo>
                  <a:lnTo>
                    <a:pt x="489" y="429"/>
                  </a:lnTo>
                  <a:lnTo>
                    <a:pt x="491" y="429"/>
                  </a:lnTo>
                  <a:lnTo>
                    <a:pt x="492" y="427"/>
                  </a:lnTo>
                  <a:lnTo>
                    <a:pt x="497" y="425"/>
                  </a:lnTo>
                  <a:lnTo>
                    <a:pt x="497" y="425"/>
                  </a:lnTo>
                  <a:close/>
                  <a:moveTo>
                    <a:pt x="891" y="422"/>
                  </a:moveTo>
                  <a:lnTo>
                    <a:pt x="891" y="422"/>
                  </a:lnTo>
                  <a:lnTo>
                    <a:pt x="893" y="424"/>
                  </a:lnTo>
                  <a:lnTo>
                    <a:pt x="894" y="424"/>
                  </a:lnTo>
                  <a:lnTo>
                    <a:pt x="894" y="425"/>
                  </a:lnTo>
                  <a:lnTo>
                    <a:pt x="894" y="425"/>
                  </a:lnTo>
                  <a:lnTo>
                    <a:pt x="893" y="429"/>
                  </a:lnTo>
                  <a:lnTo>
                    <a:pt x="891" y="429"/>
                  </a:lnTo>
                  <a:lnTo>
                    <a:pt x="890" y="427"/>
                  </a:lnTo>
                  <a:lnTo>
                    <a:pt x="890" y="427"/>
                  </a:lnTo>
                  <a:lnTo>
                    <a:pt x="891" y="424"/>
                  </a:lnTo>
                  <a:lnTo>
                    <a:pt x="891" y="422"/>
                  </a:lnTo>
                  <a:close/>
                  <a:moveTo>
                    <a:pt x="2777" y="419"/>
                  </a:moveTo>
                  <a:lnTo>
                    <a:pt x="2779" y="419"/>
                  </a:lnTo>
                  <a:lnTo>
                    <a:pt x="2780" y="419"/>
                  </a:lnTo>
                  <a:lnTo>
                    <a:pt x="2782" y="421"/>
                  </a:lnTo>
                  <a:lnTo>
                    <a:pt x="2783" y="422"/>
                  </a:lnTo>
                  <a:lnTo>
                    <a:pt x="2782" y="422"/>
                  </a:lnTo>
                  <a:lnTo>
                    <a:pt x="2780" y="422"/>
                  </a:lnTo>
                  <a:lnTo>
                    <a:pt x="2779" y="422"/>
                  </a:lnTo>
                  <a:lnTo>
                    <a:pt x="2776" y="421"/>
                  </a:lnTo>
                  <a:lnTo>
                    <a:pt x="2777" y="419"/>
                  </a:lnTo>
                  <a:close/>
                  <a:moveTo>
                    <a:pt x="484" y="419"/>
                  </a:moveTo>
                  <a:lnTo>
                    <a:pt x="486" y="419"/>
                  </a:lnTo>
                  <a:lnTo>
                    <a:pt x="488" y="421"/>
                  </a:lnTo>
                  <a:lnTo>
                    <a:pt x="489" y="422"/>
                  </a:lnTo>
                  <a:lnTo>
                    <a:pt x="491" y="422"/>
                  </a:lnTo>
                  <a:lnTo>
                    <a:pt x="491" y="422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5"/>
                  </a:lnTo>
                  <a:lnTo>
                    <a:pt x="491" y="425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486" y="427"/>
                  </a:lnTo>
                  <a:lnTo>
                    <a:pt x="486" y="425"/>
                  </a:lnTo>
                  <a:lnTo>
                    <a:pt x="486" y="424"/>
                  </a:lnTo>
                  <a:lnTo>
                    <a:pt x="486" y="422"/>
                  </a:lnTo>
                  <a:lnTo>
                    <a:pt x="484" y="422"/>
                  </a:lnTo>
                  <a:lnTo>
                    <a:pt x="484" y="421"/>
                  </a:lnTo>
                  <a:lnTo>
                    <a:pt x="484" y="421"/>
                  </a:lnTo>
                  <a:lnTo>
                    <a:pt x="483" y="421"/>
                  </a:lnTo>
                  <a:lnTo>
                    <a:pt x="483" y="419"/>
                  </a:lnTo>
                  <a:lnTo>
                    <a:pt x="483" y="419"/>
                  </a:lnTo>
                  <a:lnTo>
                    <a:pt x="484" y="419"/>
                  </a:lnTo>
                  <a:close/>
                  <a:moveTo>
                    <a:pt x="2563" y="413"/>
                  </a:moveTo>
                  <a:lnTo>
                    <a:pt x="2564" y="414"/>
                  </a:lnTo>
                  <a:lnTo>
                    <a:pt x="2567" y="416"/>
                  </a:lnTo>
                  <a:lnTo>
                    <a:pt x="2577" y="419"/>
                  </a:lnTo>
                  <a:lnTo>
                    <a:pt x="2578" y="421"/>
                  </a:lnTo>
                  <a:lnTo>
                    <a:pt x="2580" y="422"/>
                  </a:lnTo>
                  <a:lnTo>
                    <a:pt x="2582" y="422"/>
                  </a:lnTo>
                  <a:lnTo>
                    <a:pt x="2578" y="421"/>
                  </a:lnTo>
                  <a:lnTo>
                    <a:pt x="2572" y="419"/>
                  </a:lnTo>
                  <a:lnTo>
                    <a:pt x="2569" y="418"/>
                  </a:lnTo>
                  <a:lnTo>
                    <a:pt x="2569" y="418"/>
                  </a:lnTo>
                  <a:lnTo>
                    <a:pt x="2567" y="418"/>
                  </a:lnTo>
                  <a:lnTo>
                    <a:pt x="2566" y="418"/>
                  </a:lnTo>
                  <a:lnTo>
                    <a:pt x="2564" y="416"/>
                  </a:lnTo>
                  <a:lnTo>
                    <a:pt x="2564" y="416"/>
                  </a:lnTo>
                  <a:lnTo>
                    <a:pt x="2563" y="414"/>
                  </a:lnTo>
                  <a:lnTo>
                    <a:pt x="2563" y="413"/>
                  </a:lnTo>
                  <a:close/>
                  <a:moveTo>
                    <a:pt x="2810" y="411"/>
                  </a:moveTo>
                  <a:lnTo>
                    <a:pt x="2812" y="411"/>
                  </a:lnTo>
                  <a:lnTo>
                    <a:pt x="2812" y="413"/>
                  </a:lnTo>
                  <a:lnTo>
                    <a:pt x="2813" y="414"/>
                  </a:lnTo>
                  <a:lnTo>
                    <a:pt x="2815" y="418"/>
                  </a:lnTo>
                  <a:lnTo>
                    <a:pt x="2815" y="419"/>
                  </a:lnTo>
                  <a:lnTo>
                    <a:pt x="2813" y="419"/>
                  </a:lnTo>
                  <a:lnTo>
                    <a:pt x="2812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8"/>
                  </a:lnTo>
                  <a:lnTo>
                    <a:pt x="2810" y="416"/>
                  </a:lnTo>
                  <a:lnTo>
                    <a:pt x="2810" y="416"/>
                  </a:lnTo>
                  <a:lnTo>
                    <a:pt x="2810" y="414"/>
                  </a:lnTo>
                  <a:lnTo>
                    <a:pt x="2810" y="414"/>
                  </a:lnTo>
                  <a:lnTo>
                    <a:pt x="2810" y="413"/>
                  </a:lnTo>
                  <a:lnTo>
                    <a:pt x="2809" y="413"/>
                  </a:lnTo>
                  <a:lnTo>
                    <a:pt x="2809" y="411"/>
                  </a:lnTo>
                  <a:lnTo>
                    <a:pt x="2809" y="411"/>
                  </a:lnTo>
                  <a:lnTo>
                    <a:pt x="2810" y="411"/>
                  </a:lnTo>
                  <a:close/>
                  <a:moveTo>
                    <a:pt x="3351" y="408"/>
                  </a:moveTo>
                  <a:lnTo>
                    <a:pt x="3353" y="408"/>
                  </a:lnTo>
                  <a:lnTo>
                    <a:pt x="3353" y="410"/>
                  </a:lnTo>
                  <a:lnTo>
                    <a:pt x="3351" y="411"/>
                  </a:lnTo>
                  <a:lnTo>
                    <a:pt x="3346" y="411"/>
                  </a:lnTo>
                  <a:lnTo>
                    <a:pt x="3345" y="411"/>
                  </a:lnTo>
                  <a:lnTo>
                    <a:pt x="3345" y="411"/>
                  </a:lnTo>
                  <a:lnTo>
                    <a:pt x="3346" y="410"/>
                  </a:lnTo>
                  <a:lnTo>
                    <a:pt x="3349" y="408"/>
                  </a:lnTo>
                  <a:lnTo>
                    <a:pt x="3351" y="408"/>
                  </a:lnTo>
                  <a:close/>
                  <a:moveTo>
                    <a:pt x="2824" y="406"/>
                  </a:moveTo>
                  <a:lnTo>
                    <a:pt x="2824" y="406"/>
                  </a:lnTo>
                  <a:lnTo>
                    <a:pt x="2824" y="408"/>
                  </a:lnTo>
                  <a:lnTo>
                    <a:pt x="2824" y="410"/>
                  </a:lnTo>
                  <a:lnTo>
                    <a:pt x="2824" y="410"/>
                  </a:lnTo>
                  <a:lnTo>
                    <a:pt x="2824" y="411"/>
                  </a:lnTo>
                  <a:lnTo>
                    <a:pt x="2824" y="413"/>
                  </a:lnTo>
                  <a:lnTo>
                    <a:pt x="2823" y="413"/>
                  </a:lnTo>
                  <a:lnTo>
                    <a:pt x="2823" y="414"/>
                  </a:lnTo>
                  <a:lnTo>
                    <a:pt x="2823" y="414"/>
                  </a:lnTo>
                  <a:lnTo>
                    <a:pt x="2821" y="416"/>
                  </a:lnTo>
                  <a:lnTo>
                    <a:pt x="2821" y="413"/>
                  </a:lnTo>
                  <a:lnTo>
                    <a:pt x="2821" y="413"/>
                  </a:lnTo>
                  <a:lnTo>
                    <a:pt x="2823" y="411"/>
                  </a:lnTo>
                  <a:lnTo>
                    <a:pt x="2823" y="411"/>
                  </a:lnTo>
                  <a:lnTo>
                    <a:pt x="2823" y="410"/>
                  </a:lnTo>
                  <a:lnTo>
                    <a:pt x="2821" y="410"/>
                  </a:lnTo>
                  <a:lnTo>
                    <a:pt x="2823" y="410"/>
                  </a:lnTo>
                  <a:lnTo>
                    <a:pt x="2824" y="406"/>
                  </a:lnTo>
                  <a:lnTo>
                    <a:pt x="2824" y="406"/>
                  </a:lnTo>
                  <a:close/>
                  <a:moveTo>
                    <a:pt x="3343" y="406"/>
                  </a:moveTo>
                  <a:lnTo>
                    <a:pt x="3345" y="406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5" y="408"/>
                  </a:lnTo>
                  <a:lnTo>
                    <a:pt x="3343" y="408"/>
                  </a:lnTo>
                  <a:lnTo>
                    <a:pt x="3342" y="408"/>
                  </a:lnTo>
                  <a:lnTo>
                    <a:pt x="3340" y="408"/>
                  </a:lnTo>
                  <a:lnTo>
                    <a:pt x="3340" y="406"/>
                  </a:lnTo>
                  <a:lnTo>
                    <a:pt x="3340" y="406"/>
                  </a:lnTo>
                  <a:lnTo>
                    <a:pt x="3343" y="406"/>
                  </a:lnTo>
                  <a:close/>
                  <a:moveTo>
                    <a:pt x="3646" y="395"/>
                  </a:moveTo>
                  <a:lnTo>
                    <a:pt x="3647" y="397"/>
                  </a:lnTo>
                  <a:lnTo>
                    <a:pt x="3649" y="397"/>
                  </a:lnTo>
                  <a:lnTo>
                    <a:pt x="3646" y="399"/>
                  </a:lnTo>
                  <a:lnTo>
                    <a:pt x="3643" y="399"/>
                  </a:lnTo>
                  <a:lnTo>
                    <a:pt x="3638" y="399"/>
                  </a:lnTo>
                  <a:lnTo>
                    <a:pt x="3632" y="399"/>
                  </a:lnTo>
                  <a:lnTo>
                    <a:pt x="3629" y="400"/>
                  </a:lnTo>
                  <a:lnTo>
                    <a:pt x="3624" y="402"/>
                  </a:lnTo>
                  <a:lnTo>
                    <a:pt x="3614" y="402"/>
                  </a:lnTo>
                  <a:lnTo>
                    <a:pt x="3613" y="402"/>
                  </a:lnTo>
                  <a:lnTo>
                    <a:pt x="3613" y="400"/>
                  </a:lnTo>
                  <a:lnTo>
                    <a:pt x="3611" y="400"/>
                  </a:lnTo>
                  <a:lnTo>
                    <a:pt x="3610" y="400"/>
                  </a:lnTo>
                  <a:lnTo>
                    <a:pt x="3608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399"/>
                  </a:lnTo>
                  <a:lnTo>
                    <a:pt x="3610" y="399"/>
                  </a:lnTo>
                  <a:lnTo>
                    <a:pt x="3619" y="399"/>
                  </a:lnTo>
                  <a:lnTo>
                    <a:pt x="3624" y="399"/>
                  </a:lnTo>
                  <a:lnTo>
                    <a:pt x="3625" y="399"/>
                  </a:lnTo>
                  <a:lnTo>
                    <a:pt x="3629" y="399"/>
                  </a:lnTo>
                  <a:lnTo>
                    <a:pt x="3632" y="397"/>
                  </a:lnTo>
                  <a:lnTo>
                    <a:pt x="3636" y="397"/>
                  </a:lnTo>
                  <a:lnTo>
                    <a:pt x="3644" y="395"/>
                  </a:lnTo>
                  <a:lnTo>
                    <a:pt x="3646" y="395"/>
                  </a:lnTo>
                  <a:close/>
                  <a:moveTo>
                    <a:pt x="585" y="389"/>
                  </a:moveTo>
                  <a:lnTo>
                    <a:pt x="585" y="389"/>
                  </a:lnTo>
                  <a:lnTo>
                    <a:pt x="585" y="389"/>
                  </a:lnTo>
                  <a:lnTo>
                    <a:pt x="585" y="391"/>
                  </a:lnTo>
                  <a:lnTo>
                    <a:pt x="585" y="391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8" y="394"/>
                  </a:lnTo>
                  <a:lnTo>
                    <a:pt x="587" y="394"/>
                  </a:lnTo>
                  <a:lnTo>
                    <a:pt x="587" y="394"/>
                  </a:lnTo>
                  <a:lnTo>
                    <a:pt x="585" y="394"/>
                  </a:lnTo>
                  <a:lnTo>
                    <a:pt x="585" y="395"/>
                  </a:lnTo>
                  <a:lnTo>
                    <a:pt x="585" y="397"/>
                  </a:lnTo>
                  <a:lnTo>
                    <a:pt x="585" y="397"/>
                  </a:lnTo>
                  <a:lnTo>
                    <a:pt x="585" y="399"/>
                  </a:lnTo>
                  <a:lnTo>
                    <a:pt x="587" y="399"/>
                  </a:lnTo>
                  <a:lnTo>
                    <a:pt x="587" y="400"/>
                  </a:lnTo>
                  <a:lnTo>
                    <a:pt x="585" y="402"/>
                  </a:lnTo>
                  <a:lnTo>
                    <a:pt x="584" y="402"/>
                  </a:lnTo>
                  <a:lnTo>
                    <a:pt x="582" y="402"/>
                  </a:lnTo>
                  <a:lnTo>
                    <a:pt x="582" y="402"/>
                  </a:lnTo>
                  <a:lnTo>
                    <a:pt x="582" y="400"/>
                  </a:lnTo>
                  <a:lnTo>
                    <a:pt x="582" y="399"/>
                  </a:lnTo>
                  <a:lnTo>
                    <a:pt x="582" y="397"/>
                  </a:lnTo>
                  <a:lnTo>
                    <a:pt x="582" y="395"/>
                  </a:lnTo>
                  <a:lnTo>
                    <a:pt x="582" y="394"/>
                  </a:lnTo>
                  <a:lnTo>
                    <a:pt x="582" y="394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4" y="391"/>
                  </a:lnTo>
                  <a:lnTo>
                    <a:pt x="584" y="391"/>
                  </a:lnTo>
                  <a:lnTo>
                    <a:pt x="584" y="389"/>
                  </a:lnTo>
                  <a:lnTo>
                    <a:pt x="585" y="389"/>
                  </a:lnTo>
                  <a:close/>
                  <a:moveTo>
                    <a:pt x="3641" y="386"/>
                  </a:moveTo>
                  <a:lnTo>
                    <a:pt x="3636" y="389"/>
                  </a:lnTo>
                  <a:lnTo>
                    <a:pt x="3635" y="389"/>
                  </a:lnTo>
                  <a:lnTo>
                    <a:pt x="3629" y="389"/>
                  </a:lnTo>
                  <a:lnTo>
                    <a:pt x="3624" y="391"/>
                  </a:lnTo>
                  <a:lnTo>
                    <a:pt x="3621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0" y="388"/>
                  </a:lnTo>
                  <a:lnTo>
                    <a:pt x="3610" y="388"/>
                  </a:lnTo>
                  <a:lnTo>
                    <a:pt x="3611" y="388"/>
                  </a:lnTo>
                  <a:lnTo>
                    <a:pt x="3616" y="388"/>
                  </a:lnTo>
                  <a:lnTo>
                    <a:pt x="3619" y="389"/>
                  </a:lnTo>
                  <a:lnTo>
                    <a:pt x="3622" y="389"/>
                  </a:lnTo>
                  <a:lnTo>
                    <a:pt x="3625" y="389"/>
                  </a:lnTo>
                  <a:lnTo>
                    <a:pt x="3627" y="389"/>
                  </a:lnTo>
                  <a:lnTo>
                    <a:pt x="3629" y="388"/>
                  </a:lnTo>
                  <a:lnTo>
                    <a:pt x="3633" y="388"/>
                  </a:lnTo>
                  <a:lnTo>
                    <a:pt x="3635" y="388"/>
                  </a:lnTo>
                  <a:lnTo>
                    <a:pt x="3636" y="388"/>
                  </a:lnTo>
                  <a:lnTo>
                    <a:pt x="3641" y="386"/>
                  </a:lnTo>
                  <a:close/>
                  <a:moveTo>
                    <a:pt x="4625" y="373"/>
                  </a:moveTo>
                  <a:lnTo>
                    <a:pt x="4628" y="375"/>
                  </a:lnTo>
                  <a:lnTo>
                    <a:pt x="4630" y="375"/>
                  </a:lnTo>
                  <a:lnTo>
                    <a:pt x="4633" y="375"/>
                  </a:lnTo>
                  <a:lnTo>
                    <a:pt x="4635" y="377"/>
                  </a:lnTo>
                  <a:lnTo>
                    <a:pt x="4635" y="378"/>
                  </a:lnTo>
                  <a:lnTo>
                    <a:pt x="4631" y="377"/>
                  </a:lnTo>
                  <a:lnTo>
                    <a:pt x="4627" y="377"/>
                  </a:lnTo>
                  <a:lnTo>
                    <a:pt x="4625" y="375"/>
                  </a:lnTo>
                  <a:lnTo>
                    <a:pt x="4625" y="373"/>
                  </a:lnTo>
                  <a:close/>
                  <a:moveTo>
                    <a:pt x="2730" y="372"/>
                  </a:moveTo>
                  <a:lnTo>
                    <a:pt x="2730" y="373"/>
                  </a:lnTo>
                  <a:lnTo>
                    <a:pt x="2730" y="373"/>
                  </a:lnTo>
                  <a:lnTo>
                    <a:pt x="2728" y="375"/>
                  </a:lnTo>
                  <a:lnTo>
                    <a:pt x="2727" y="377"/>
                  </a:lnTo>
                  <a:lnTo>
                    <a:pt x="2728" y="378"/>
                  </a:lnTo>
                  <a:lnTo>
                    <a:pt x="2727" y="378"/>
                  </a:lnTo>
                  <a:lnTo>
                    <a:pt x="2727" y="380"/>
                  </a:lnTo>
                  <a:lnTo>
                    <a:pt x="2727" y="380"/>
                  </a:lnTo>
                  <a:lnTo>
                    <a:pt x="2725" y="381"/>
                  </a:lnTo>
                  <a:lnTo>
                    <a:pt x="2723" y="381"/>
                  </a:lnTo>
                  <a:lnTo>
                    <a:pt x="2720" y="383"/>
                  </a:lnTo>
                  <a:lnTo>
                    <a:pt x="2720" y="384"/>
                  </a:lnTo>
                  <a:lnTo>
                    <a:pt x="2723" y="386"/>
                  </a:lnTo>
                  <a:lnTo>
                    <a:pt x="2725" y="386"/>
                  </a:lnTo>
                  <a:lnTo>
                    <a:pt x="2725" y="386"/>
                  </a:lnTo>
                  <a:lnTo>
                    <a:pt x="2725" y="388"/>
                  </a:lnTo>
                  <a:lnTo>
                    <a:pt x="2723" y="388"/>
                  </a:lnTo>
                  <a:lnTo>
                    <a:pt x="2720" y="386"/>
                  </a:lnTo>
                  <a:lnTo>
                    <a:pt x="2719" y="386"/>
                  </a:lnTo>
                  <a:lnTo>
                    <a:pt x="2717" y="388"/>
                  </a:lnTo>
                  <a:lnTo>
                    <a:pt x="2719" y="388"/>
                  </a:lnTo>
                  <a:lnTo>
                    <a:pt x="2719" y="388"/>
                  </a:lnTo>
                  <a:lnTo>
                    <a:pt x="2719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6" y="389"/>
                  </a:lnTo>
                  <a:lnTo>
                    <a:pt x="2716" y="389"/>
                  </a:lnTo>
                  <a:lnTo>
                    <a:pt x="2714" y="391"/>
                  </a:lnTo>
                  <a:lnTo>
                    <a:pt x="2714" y="389"/>
                  </a:lnTo>
                  <a:lnTo>
                    <a:pt x="2712" y="389"/>
                  </a:lnTo>
                  <a:lnTo>
                    <a:pt x="2711" y="389"/>
                  </a:lnTo>
                  <a:lnTo>
                    <a:pt x="2711" y="389"/>
                  </a:lnTo>
                  <a:lnTo>
                    <a:pt x="2709" y="391"/>
                  </a:lnTo>
                  <a:lnTo>
                    <a:pt x="2709" y="391"/>
                  </a:lnTo>
                  <a:lnTo>
                    <a:pt x="2711" y="389"/>
                  </a:lnTo>
                  <a:lnTo>
                    <a:pt x="2711" y="388"/>
                  </a:lnTo>
                  <a:lnTo>
                    <a:pt x="2711" y="388"/>
                  </a:lnTo>
                  <a:lnTo>
                    <a:pt x="2709" y="386"/>
                  </a:lnTo>
                  <a:lnTo>
                    <a:pt x="2709" y="386"/>
                  </a:lnTo>
                  <a:lnTo>
                    <a:pt x="2708" y="386"/>
                  </a:lnTo>
                  <a:lnTo>
                    <a:pt x="2708" y="386"/>
                  </a:lnTo>
                  <a:lnTo>
                    <a:pt x="2709" y="384"/>
                  </a:lnTo>
                  <a:lnTo>
                    <a:pt x="2712" y="383"/>
                  </a:lnTo>
                  <a:lnTo>
                    <a:pt x="2712" y="383"/>
                  </a:lnTo>
                  <a:lnTo>
                    <a:pt x="2712" y="381"/>
                  </a:lnTo>
                  <a:lnTo>
                    <a:pt x="2716" y="380"/>
                  </a:lnTo>
                  <a:lnTo>
                    <a:pt x="2719" y="378"/>
                  </a:lnTo>
                  <a:lnTo>
                    <a:pt x="2719" y="380"/>
                  </a:lnTo>
                  <a:lnTo>
                    <a:pt x="2720" y="380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19" y="377"/>
                  </a:lnTo>
                  <a:lnTo>
                    <a:pt x="2720" y="377"/>
                  </a:lnTo>
                  <a:lnTo>
                    <a:pt x="2720" y="375"/>
                  </a:lnTo>
                  <a:lnTo>
                    <a:pt x="2722" y="377"/>
                  </a:lnTo>
                  <a:lnTo>
                    <a:pt x="2722" y="377"/>
                  </a:lnTo>
                  <a:lnTo>
                    <a:pt x="2723" y="377"/>
                  </a:lnTo>
                  <a:lnTo>
                    <a:pt x="2723" y="377"/>
                  </a:lnTo>
                  <a:lnTo>
                    <a:pt x="2723" y="375"/>
                  </a:lnTo>
                  <a:lnTo>
                    <a:pt x="2725" y="375"/>
                  </a:lnTo>
                  <a:lnTo>
                    <a:pt x="2727" y="375"/>
                  </a:lnTo>
                  <a:lnTo>
                    <a:pt x="2727" y="375"/>
                  </a:lnTo>
                  <a:lnTo>
                    <a:pt x="2728" y="373"/>
                  </a:lnTo>
                  <a:lnTo>
                    <a:pt x="2730" y="373"/>
                  </a:lnTo>
                  <a:lnTo>
                    <a:pt x="2730" y="372"/>
                  </a:lnTo>
                  <a:close/>
                  <a:moveTo>
                    <a:pt x="4630" y="370"/>
                  </a:moveTo>
                  <a:lnTo>
                    <a:pt x="4631" y="370"/>
                  </a:lnTo>
                  <a:lnTo>
                    <a:pt x="4633" y="370"/>
                  </a:lnTo>
                  <a:lnTo>
                    <a:pt x="4633" y="372"/>
                  </a:lnTo>
                  <a:lnTo>
                    <a:pt x="4633" y="372"/>
                  </a:lnTo>
                  <a:lnTo>
                    <a:pt x="4635" y="372"/>
                  </a:lnTo>
                  <a:lnTo>
                    <a:pt x="4635" y="372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5"/>
                  </a:lnTo>
                  <a:lnTo>
                    <a:pt x="4630" y="373"/>
                  </a:lnTo>
                  <a:lnTo>
                    <a:pt x="4628" y="373"/>
                  </a:lnTo>
                  <a:lnTo>
                    <a:pt x="4628" y="373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30" y="370"/>
                  </a:lnTo>
                  <a:lnTo>
                    <a:pt x="4628" y="370"/>
                  </a:lnTo>
                  <a:lnTo>
                    <a:pt x="4628" y="370"/>
                  </a:lnTo>
                  <a:lnTo>
                    <a:pt x="4630" y="370"/>
                  </a:lnTo>
                  <a:close/>
                  <a:moveTo>
                    <a:pt x="3619" y="367"/>
                  </a:moveTo>
                  <a:lnTo>
                    <a:pt x="3624" y="369"/>
                  </a:lnTo>
                  <a:lnTo>
                    <a:pt x="3632" y="370"/>
                  </a:lnTo>
                  <a:lnTo>
                    <a:pt x="3636" y="370"/>
                  </a:lnTo>
                  <a:lnTo>
                    <a:pt x="3638" y="373"/>
                  </a:lnTo>
                  <a:lnTo>
                    <a:pt x="3630" y="372"/>
                  </a:lnTo>
                  <a:lnTo>
                    <a:pt x="3625" y="372"/>
                  </a:lnTo>
                  <a:lnTo>
                    <a:pt x="3622" y="370"/>
                  </a:lnTo>
                  <a:lnTo>
                    <a:pt x="3618" y="370"/>
                  </a:lnTo>
                  <a:lnTo>
                    <a:pt x="3613" y="370"/>
                  </a:lnTo>
                  <a:lnTo>
                    <a:pt x="3610" y="372"/>
                  </a:lnTo>
                  <a:lnTo>
                    <a:pt x="3608" y="373"/>
                  </a:lnTo>
                  <a:lnTo>
                    <a:pt x="3605" y="375"/>
                  </a:lnTo>
                  <a:lnTo>
                    <a:pt x="3600" y="375"/>
                  </a:lnTo>
                  <a:lnTo>
                    <a:pt x="3599" y="375"/>
                  </a:lnTo>
                  <a:lnTo>
                    <a:pt x="3599" y="373"/>
                  </a:lnTo>
                  <a:lnTo>
                    <a:pt x="3603" y="372"/>
                  </a:lnTo>
                  <a:lnTo>
                    <a:pt x="3606" y="372"/>
                  </a:lnTo>
                  <a:lnTo>
                    <a:pt x="3610" y="370"/>
                  </a:lnTo>
                  <a:lnTo>
                    <a:pt x="3614" y="369"/>
                  </a:lnTo>
                  <a:lnTo>
                    <a:pt x="3619" y="367"/>
                  </a:lnTo>
                  <a:close/>
                  <a:moveTo>
                    <a:pt x="800" y="361"/>
                  </a:moveTo>
                  <a:lnTo>
                    <a:pt x="804" y="362"/>
                  </a:lnTo>
                  <a:lnTo>
                    <a:pt x="804" y="362"/>
                  </a:lnTo>
                  <a:lnTo>
                    <a:pt x="806" y="362"/>
                  </a:lnTo>
                  <a:lnTo>
                    <a:pt x="806" y="364"/>
                  </a:lnTo>
                  <a:lnTo>
                    <a:pt x="804" y="366"/>
                  </a:lnTo>
                  <a:lnTo>
                    <a:pt x="801" y="364"/>
                  </a:lnTo>
                  <a:lnTo>
                    <a:pt x="798" y="361"/>
                  </a:lnTo>
                  <a:lnTo>
                    <a:pt x="800" y="361"/>
                  </a:lnTo>
                  <a:close/>
                  <a:moveTo>
                    <a:pt x="3584" y="355"/>
                  </a:moveTo>
                  <a:lnTo>
                    <a:pt x="3586" y="356"/>
                  </a:lnTo>
                  <a:lnTo>
                    <a:pt x="3586" y="356"/>
                  </a:lnTo>
                  <a:lnTo>
                    <a:pt x="3586" y="358"/>
                  </a:lnTo>
                  <a:lnTo>
                    <a:pt x="3583" y="358"/>
                  </a:lnTo>
                  <a:lnTo>
                    <a:pt x="3581" y="359"/>
                  </a:lnTo>
                  <a:lnTo>
                    <a:pt x="3581" y="359"/>
                  </a:lnTo>
                  <a:lnTo>
                    <a:pt x="3583" y="361"/>
                  </a:lnTo>
                  <a:lnTo>
                    <a:pt x="3583" y="361"/>
                  </a:lnTo>
                  <a:lnTo>
                    <a:pt x="3584" y="362"/>
                  </a:lnTo>
                  <a:lnTo>
                    <a:pt x="3584" y="364"/>
                  </a:lnTo>
                  <a:lnTo>
                    <a:pt x="3586" y="364"/>
                  </a:lnTo>
                  <a:lnTo>
                    <a:pt x="3588" y="366"/>
                  </a:lnTo>
                  <a:lnTo>
                    <a:pt x="3588" y="367"/>
                  </a:lnTo>
                  <a:lnTo>
                    <a:pt x="3588" y="369"/>
                  </a:lnTo>
                  <a:lnTo>
                    <a:pt x="3588" y="369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8" y="372"/>
                  </a:lnTo>
                  <a:lnTo>
                    <a:pt x="3586" y="372"/>
                  </a:lnTo>
                  <a:lnTo>
                    <a:pt x="3584" y="370"/>
                  </a:lnTo>
                  <a:lnTo>
                    <a:pt x="3584" y="370"/>
                  </a:lnTo>
                  <a:lnTo>
                    <a:pt x="3583" y="370"/>
                  </a:lnTo>
                  <a:lnTo>
                    <a:pt x="3583" y="370"/>
                  </a:lnTo>
                  <a:lnTo>
                    <a:pt x="3583" y="369"/>
                  </a:lnTo>
                  <a:lnTo>
                    <a:pt x="3583" y="367"/>
                  </a:lnTo>
                  <a:lnTo>
                    <a:pt x="3583" y="366"/>
                  </a:lnTo>
                  <a:lnTo>
                    <a:pt x="3581" y="362"/>
                  </a:lnTo>
                  <a:lnTo>
                    <a:pt x="3580" y="361"/>
                  </a:lnTo>
                  <a:lnTo>
                    <a:pt x="3578" y="361"/>
                  </a:lnTo>
                  <a:lnTo>
                    <a:pt x="3578" y="361"/>
                  </a:lnTo>
                  <a:lnTo>
                    <a:pt x="3578" y="359"/>
                  </a:lnTo>
                  <a:lnTo>
                    <a:pt x="3578" y="359"/>
                  </a:lnTo>
                  <a:lnTo>
                    <a:pt x="3578" y="358"/>
                  </a:lnTo>
                  <a:lnTo>
                    <a:pt x="3580" y="358"/>
                  </a:lnTo>
                  <a:lnTo>
                    <a:pt x="3581" y="356"/>
                  </a:lnTo>
                  <a:lnTo>
                    <a:pt x="3584" y="355"/>
                  </a:lnTo>
                  <a:close/>
                  <a:moveTo>
                    <a:pt x="3329" y="355"/>
                  </a:moveTo>
                  <a:lnTo>
                    <a:pt x="3332" y="355"/>
                  </a:lnTo>
                  <a:lnTo>
                    <a:pt x="3334" y="356"/>
                  </a:lnTo>
                  <a:lnTo>
                    <a:pt x="3334" y="356"/>
                  </a:lnTo>
                  <a:lnTo>
                    <a:pt x="3332" y="358"/>
                  </a:lnTo>
                  <a:lnTo>
                    <a:pt x="3331" y="358"/>
                  </a:lnTo>
                  <a:lnTo>
                    <a:pt x="3329" y="356"/>
                  </a:lnTo>
                  <a:lnTo>
                    <a:pt x="3329" y="355"/>
                  </a:lnTo>
                  <a:close/>
                  <a:moveTo>
                    <a:pt x="4609" y="355"/>
                  </a:moveTo>
                  <a:lnTo>
                    <a:pt x="4611" y="355"/>
                  </a:lnTo>
                  <a:lnTo>
                    <a:pt x="4613" y="355"/>
                  </a:lnTo>
                  <a:lnTo>
                    <a:pt x="4613" y="355"/>
                  </a:lnTo>
                  <a:lnTo>
                    <a:pt x="4613" y="356"/>
                  </a:lnTo>
                  <a:lnTo>
                    <a:pt x="4611" y="356"/>
                  </a:lnTo>
                  <a:lnTo>
                    <a:pt x="4611" y="356"/>
                  </a:lnTo>
                  <a:lnTo>
                    <a:pt x="4611" y="358"/>
                  </a:lnTo>
                  <a:lnTo>
                    <a:pt x="4611" y="358"/>
                  </a:lnTo>
                  <a:lnTo>
                    <a:pt x="4609" y="358"/>
                  </a:lnTo>
                  <a:lnTo>
                    <a:pt x="4608" y="358"/>
                  </a:lnTo>
                  <a:lnTo>
                    <a:pt x="4608" y="356"/>
                  </a:lnTo>
                  <a:lnTo>
                    <a:pt x="4606" y="355"/>
                  </a:lnTo>
                  <a:lnTo>
                    <a:pt x="4606" y="355"/>
                  </a:lnTo>
                  <a:lnTo>
                    <a:pt x="4608" y="355"/>
                  </a:lnTo>
                  <a:lnTo>
                    <a:pt x="4609" y="355"/>
                  </a:lnTo>
                  <a:close/>
                  <a:moveTo>
                    <a:pt x="3340" y="355"/>
                  </a:moveTo>
                  <a:lnTo>
                    <a:pt x="3340" y="355"/>
                  </a:lnTo>
                  <a:lnTo>
                    <a:pt x="3340" y="356"/>
                  </a:lnTo>
                  <a:lnTo>
                    <a:pt x="3342" y="358"/>
                  </a:lnTo>
                  <a:lnTo>
                    <a:pt x="3342" y="359"/>
                  </a:lnTo>
                  <a:lnTo>
                    <a:pt x="3338" y="359"/>
                  </a:lnTo>
                  <a:lnTo>
                    <a:pt x="3337" y="356"/>
                  </a:lnTo>
                  <a:lnTo>
                    <a:pt x="3337" y="356"/>
                  </a:lnTo>
                  <a:lnTo>
                    <a:pt x="3338" y="355"/>
                  </a:lnTo>
                  <a:lnTo>
                    <a:pt x="3338" y="355"/>
                  </a:lnTo>
                  <a:lnTo>
                    <a:pt x="3340" y="355"/>
                  </a:lnTo>
                  <a:close/>
                  <a:moveTo>
                    <a:pt x="3338" y="351"/>
                  </a:moveTo>
                  <a:lnTo>
                    <a:pt x="3338" y="353"/>
                  </a:lnTo>
                  <a:lnTo>
                    <a:pt x="3338" y="353"/>
                  </a:lnTo>
                  <a:lnTo>
                    <a:pt x="3337" y="355"/>
                  </a:lnTo>
                  <a:lnTo>
                    <a:pt x="3335" y="355"/>
                  </a:lnTo>
                  <a:lnTo>
                    <a:pt x="3332" y="353"/>
                  </a:lnTo>
                  <a:lnTo>
                    <a:pt x="3332" y="353"/>
                  </a:lnTo>
                  <a:lnTo>
                    <a:pt x="3338" y="351"/>
                  </a:lnTo>
                  <a:close/>
                  <a:moveTo>
                    <a:pt x="95" y="339"/>
                  </a:moveTo>
                  <a:lnTo>
                    <a:pt x="103" y="342"/>
                  </a:lnTo>
                  <a:lnTo>
                    <a:pt x="104" y="343"/>
                  </a:lnTo>
                  <a:lnTo>
                    <a:pt x="100" y="343"/>
                  </a:lnTo>
                  <a:lnTo>
                    <a:pt x="93" y="345"/>
                  </a:lnTo>
                  <a:lnTo>
                    <a:pt x="93" y="345"/>
                  </a:lnTo>
                  <a:lnTo>
                    <a:pt x="92" y="345"/>
                  </a:lnTo>
                  <a:lnTo>
                    <a:pt x="90" y="345"/>
                  </a:lnTo>
                  <a:lnTo>
                    <a:pt x="89" y="343"/>
                  </a:lnTo>
                  <a:lnTo>
                    <a:pt x="87" y="342"/>
                  </a:lnTo>
                  <a:lnTo>
                    <a:pt x="85" y="342"/>
                  </a:lnTo>
                  <a:lnTo>
                    <a:pt x="85" y="340"/>
                  </a:lnTo>
                  <a:lnTo>
                    <a:pt x="85" y="340"/>
                  </a:lnTo>
                  <a:lnTo>
                    <a:pt x="87" y="340"/>
                  </a:lnTo>
                  <a:lnTo>
                    <a:pt x="89" y="340"/>
                  </a:lnTo>
                  <a:lnTo>
                    <a:pt x="89" y="340"/>
                  </a:lnTo>
                  <a:lnTo>
                    <a:pt x="90" y="339"/>
                  </a:lnTo>
                  <a:lnTo>
                    <a:pt x="92" y="339"/>
                  </a:lnTo>
                  <a:lnTo>
                    <a:pt x="95" y="339"/>
                  </a:lnTo>
                  <a:close/>
                  <a:moveTo>
                    <a:pt x="1172" y="326"/>
                  </a:moveTo>
                  <a:lnTo>
                    <a:pt x="1175" y="326"/>
                  </a:lnTo>
                  <a:lnTo>
                    <a:pt x="1175" y="328"/>
                  </a:lnTo>
                  <a:lnTo>
                    <a:pt x="1175" y="328"/>
                  </a:lnTo>
                  <a:lnTo>
                    <a:pt x="1178" y="328"/>
                  </a:lnTo>
                  <a:lnTo>
                    <a:pt x="1178" y="329"/>
                  </a:lnTo>
                  <a:lnTo>
                    <a:pt x="1177" y="329"/>
                  </a:lnTo>
                  <a:lnTo>
                    <a:pt x="1175" y="329"/>
                  </a:lnTo>
                  <a:lnTo>
                    <a:pt x="1170" y="329"/>
                  </a:lnTo>
                  <a:lnTo>
                    <a:pt x="1167" y="328"/>
                  </a:lnTo>
                  <a:lnTo>
                    <a:pt x="1167" y="328"/>
                  </a:lnTo>
                  <a:lnTo>
                    <a:pt x="1169" y="328"/>
                  </a:lnTo>
                  <a:lnTo>
                    <a:pt x="1169" y="326"/>
                  </a:lnTo>
                  <a:lnTo>
                    <a:pt x="1172" y="326"/>
                  </a:lnTo>
                  <a:close/>
                  <a:moveTo>
                    <a:pt x="4469" y="301"/>
                  </a:moveTo>
                  <a:lnTo>
                    <a:pt x="4469" y="301"/>
                  </a:lnTo>
                  <a:lnTo>
                    <a:pt x="4471" y="301"/>
                  </a:lnTo>
                  <a:lnTo>
                    <a:pt x="4472" y="301"/>
                  </a:lnTo>
                  <a:lnTo>
                    <a:pt x="4472" y="303"/>
                  </a:lnTo>
                  <a:lnTo>
                    <a:pt x="4474" y="304"/>
                  </a:lnTo>
                  <a:lnTo>
                    <a:pt x="4474" y="304"/>
                  </a:lnTo>
                  <a:lnTo>
                    <a:pt x="4472" y="306"/>
                  </a:lnTo>
                  <a:lnTo>
                    <a:pt x="4471" y="307"/>
                  </a:lnTo>
                  <a:lnTo>
                    <a:pt x="4471" y="307"/>
                  </a:lnTo>
                  <a:lnTo>
                    <a:pt x="4469" y="307"/>
                  </a:lnTo>
                  <a:lnTo>
                    <a:pt x="4467" y="306"/>
                  </a:lnTo>
                  <a:lnTo>
                    <a:pt x="4467" y="304"/>
                  </a:lnTo>
                  <a:lnTo>
                    <a:pt x="4467" y="303"/>
                  </a:lnTo>
                  <a:lnTo>
                    <a:pt x="4467" y="301"/>
                  </a:lnTo>
                  <a:lnTo>
                    <a:pt x="4469" y="301"/>
                  </a:lnTo>
                  <a:lnTo>
                    <a:pt x="4469" y="301"/>
                  </a:lnTo>
                  <a:close/>
                  <a:moveTo>
                    <a:pt x="4367" y="288"/>
                  </a:moveTo>
                  <a:lnTo>
                    <a:pt x="4370" y="288"/>
                  </a:lnTo>
                  <a:lnTo>
                    <a:pt x="4370" y="290"/>
                  </a:lnTo>
                  <a:lnTo>
                    <a:pt x="4370" y="290"/>
                  </a:lnTo>
                  <a:lnTo>
                    <a:pt x="4368" y="290"/>
                  </a:lnTo>
                  <a:lnTo>
                    <a:pt x="4367" y="291"/>
                  </a:lnTo>
                  <a:lnTo>
                    <a:pt x="4365" y="291"/>
                  </a:lnTo>
                  <a:lnTo>
                    <a:pt x="4363" y="291"/>
                  </a:lnTo>
                  <a:lnTo>
                    <a:pt x="4362" y="291"/>
                  </a:lnTo>
                  <a:lnTo>
                    <a:pt x="4362" y="291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88"/>
                  </a:lnTo>
                  <a:lnTo>
                    <a:pt x="4365" y="288"/>
                  </a:lnTo>
                  <a:lnTo>
                    <a:pt x="4367" y="288"/>
                  </a:lnTo>
                  <a:close/>
                  <a:moveTo>
                    <a:pt x="3763" y="216"/>
                  </a:moveTo>
                  <a:lnTo>
                    <a:pt x="3763" y="216"/>
                  </a:lnTo>
                  <a:lnTo>
                    <a:pt x="3764" y="217"/>
                  </a:lnTo>
                  <a:lnTo>
                    <a:pt x="3767" y="219"/>
                  </a:lnTo>
                  <a:lnTo>
                    <a:pt x="3767" y="219"/>
                  </a:lnTo>
                  <a:lnTo>
                    <a:pt x="3769" y="219"/>
                  </a:lnTo>
                  <a:lnTo>
                    <a:pt x="3769" y="221"/>
                  </a:lnTo>
                  <a:lnTo>
                    <a:pt x="3769" y="222"/>
                  </a:lnTo>
                  <a:lnTo>
                    <a:pt x="3767" y="224"/>
                  </a:lnTo>
                  <a:lnTo>
                    <a:pt x="3769" y="225"/>
                  </a:lnTo>
                  <a:lnTo>
                    <a:pt x="3770" y="228"/>
                  </a:lnTo>
                  <a:lnTo>
                    <a:pt x="3772" y="228"/>
                  </a:lnTo>
                  <a:lnTo>
                    <a:pt x="3775" y="230"/>
                  </a:lnTo>
                  <a:lnTo>
                    <a:pt x="3786" y="232"/>
                  </a:lnTo>
                  <a:lnTo>
                    <a:pt x="3796" y="232"/>
                  </a:lnTo>
                  <a:lnTo>
                    <a:pt x="3807" y="230"/>
                  </a:lnTo>
                  <a:lnTo>
                    <a:pt x="3811" y="228"/>
                  </a:lnTo>
                  <a:lnTo>
                    <a:pt x="3815" y="227"/>
                  </a:lnTo>
                  <a:lnTo>
                    <a:pt x="3819" y="227"/>
                  </a:lnTo>
                  <a:lnTo>
                    <a:pt x="3821" y="227"/>
                  </a:lnTo>
                  <a:lnTo>
                    <a:pt x="3821" y="225"/>
                  </a:lnTo>
                  <a:lnTo>
                    <a:pt x="3818" y="224"/>
                  </a:lnTo>
                  <a:lnTo>
                    <a:pt x="3816" y="222"/>
                  </a:lnTo>
                  <a:lnTo>
                    <a:pt x="3816" y="221"/>
                  </a:lnTo>
                  <a:lnTo>
                    <a:pt x="3818" y="221"/>
                  </a:lnTo>
                  <a:lnTo>
                    <a:pt x="3819" y="221"/>
                  </a:lnTo>
                  <a:lnTo>
                    <a:pt x="3819" y="219"/>
                  </a:lnTo>
                  <a:lnTo>
                    <a:pt x="3819" y="219"/>
                  </a:lnTo>
                  <a:lnTo>
                    <a:pt x="3821" y="217"/>
                  </a:lnTo>
                  <a:lnTo>
                    <a:pt x="3823" y="217"/>
                  </a:lnTo>
                  <a:lnTo>
                    <a:pt x="3826" y="217"/>
                  </a:lnTo>
                  <a:lnTo>
                    <a:pt x="3827" y="221"/>
                  </a:lnTo>
                  <a:lnTo>
                    <a:pt x="3830" y="224"/>
                  </a:lnTo>
                  <a:lnTo>
                    <a:pt x="3837" y="225"/>
                  </a:lnTo>
                  <a:lnTo>
                    <a:pt x="3837" y="227"/>
                  </a:lnTo>
                  <a:lnTo>
                    <a:pt x="3837" y="227"/>
                  </a:lnTo>
                  <a:lnTo>
                    <a:pt x="3832" y="227"/>
                  </a:lnTo>
                  <a:lnTo>
                    <a:pt x="3826" y="228"/>
                  </a:lnTo>
                  <a:lnTo>
                    <a:pt x="3818" y="232"/>
                  </a:lnTo>
                  <a:lnTo>
                    <a:pt x="3816" y="232"/>
                  </a:lnTo>
                  <a:lnTo>
                    <a:pt x="3816" y="232"/>
                  </a:lnTo>
                  <a:lnTo>
                    <a:pt x="3815" y="232"/>
                  </a:lnTo>
                  <a:lnTo>
                    <a:pt x="3811" y="233"/>
                  </a:lnTo>
                  <a:lnTo>
                    <a:pt x="3807" y="233"/>
                  </a:lnTo>
                  <a:lnTo>
                    <a:pt x="3802" y="235"/>
                  </a:lnTo>
                  <a:lnTo>
                    <a:pt x="3796" y="235"/>
                  </a:lnTo>
                  <a:lnTo>
                    <a:pt x="3789" y="235"/>
                  </a:lnTo>
                  <a:lnTo>
                    <a:pt x="3789" y="238"/>
                  </a:lnTo>
                  <a:lnTo>
                    <a:pt x="3791" y="241"/>
                  </a:lnTo>
                  <a:lnTo>
                    <a:pt x="3793" y="243"/>
                  </a:lnTo>
                  <a:lnTo>
                    <a:pt x="3791" y="243"/>
                  </a:lnTo>
                  <a:lnTo>
                    <a:pt x="3789" y="243"/>
                  </a:lnTo>
                  <a:lnTo>
                    <a:pt x="3789" y="243"/>
                  </a:lnTo>
                  <a:lnTo>
                    <a:pt x="3786" y="243"/>
                  </a:lnTo>
                  <a:lnTo>
                    <a:pt x="3785" y="241"/>
                  </a:lnTo>
                  <a:lnTo>
                    <a:pt x="3782" y="239"/>
                  </a:lnTo>
                  <a:lnTo>
                    <a:pt x="3780" y="238"/>
                  </a:lnTo>
                  <a:lnTo>
                    <a:pt x="3780" y="236"/>
                  </a:lnTo>
                  <a:lnTo>
                    <a:pt x="3780" y="236"/>
                  </a:lnTo>
                  <a:lnTo>
                    <a:pt x="3778" y="235"/>
                  </a:lnTo>
                  <a:lnTo>
                    <a:pt x="3775" y="236"/>
                  </a:lnTo>
                  <a:lnTo>
                    <a:pt x="3772" y="236"/>
                  </a:lnTo>
                  <a:lnTo>
                    <a:pt x="3774" y="238"/>
                  </a:lnTo>
                  <a:lnTo>
                    <a:pt x="3775" y="238"/>
                  </a:lnTo>
                  <a:lnTo>
                    <a:pt x="3777" y="238"/>
                  </a:lnTo>
                  <a:lnTo>
                    <a:pt x="3777" y="239"/>
                  </a:lnTo>
                  <a:lnTo>
                    <a:pt x="3777" y="243"/>
                  </a:lnTo>
                  <a:lnTo>
                    <a:pt x="3778" y="246"/>
                  </a:lnTo>
                  <a:lnTo>
                    <a:pt x="3782" y="249"/>
                  </a:lnTo>
                  <a:lnTo>
                    <a:pt x="3783" y="251"/>
                  </a:lnTo>
                  <a:lnTo>
                    <a:pt x="3783" y="254"/>
                  </a:lnTo>
                  <a:lnTo>
                    <a:pt x="3783" y="254"/>
                  </a:lnTo>
                  <a:lnTo>
                    <a:pt x="3782" y="254"/>
                  </a:lnTo>
                  <a:lnTo>
                    <a:pt x="3780" y="254"/>
                  </a:lnTo>
                  <a:lnTo>
                    <a:pt x="3777" y="254"/>
                  </a:lnTo>
                  <a:lnTo>
                    <a:pt x="3775" y="254"/>
                  </a:lnTo>
                  <a:lnTo>
                    <a:pt x="3774" y="252"/>
                  </a:lnTo>
                  <a:lnTo>
                    <a:pt x="3775" y="251"/>
                  </a:lnTo>
                  <a:lnTo>
                    <a:pt x="3777" y="249"/>
                  </a:lnTo>
                  <a:lnTo>
                    <a:pt x="3775" y="247"/>
                  </a:lnTo>
                  <a:lnTo>
                    <a:pt x="3774" y="244"/>
                  </a:lnTo>
                  <a:lnTo>
                    <a:pt x="3774" y="243"/>
                  </a:lnTo>
                  <a:lnTo>
                    <a:pt x="3772" y="241"/>
                  </a:lnTo>
                  <a:lnTo>
                    <a:pt x="3769" y="241"/>
                  </a:lnTo>
                  <a:lnTo>
                    <a:pt x="3767" y="241"/>
                  </a:lnTo>
                  <a:lnTo>
                    <a:pt x="3766" y="239"/>
                  </a:lnTo>
                  <a:lnTo>
                    <a:pt x="3764" y="239"/>
                  </a:lnTo>
                  <a:lnTo>
                    <a:pt x="3761" y="239"/>
                  </a:lnTo>
                  <a:lnTo>
                    <a:pt x="3759" y="239"/>
                  </a:lnTo>
                  <a:lnTo>
                    <a:pt x="3756" y="239"/>
                  </a:lnTo>
                  <a:lnTo>
                    <a:pt x="3755" y="239"/>
                  </a:lnTo>
                  <a:lnTo>
                    <a:pt x="3753" y="238"/>
                  </a:lnTo>
                  <a:lnTo>
                    <a:pt x="3755" y="238"/>
                  </a:lnTo>
                  <a:lnTo>
                    <a:pt x="3758" y="238"/>
                  </a:lnTo>
                  <a:lnTo>
                    <a:pt x="3759" y="238"/>
                  </a:lnTo>
                  <a:lnTo>
                    <a:pt x="3763" y="236"/>
                  </a:lnTo>
                  <a:lnTo>
                    <a:pt x="3764" y="236"/>
                  </a:lnTo>
                  <a:lnTo>
                    <a:pt x="3766" y="235"/>
                  </a:lnTo>
                  <a:lnTo>
                    <a:pt x="3767" y="233"/>
                  </a:lnTo>
                  <a:lnTo>
                    <a:pt x="3767" y="232"/>
                  </a:lnTo>
                  <a:lnTo>
                    <a:pt x="3767" y="228"/>
                  </a:lnTo>
                  <a:lnTo>
                    <a:pt x="3764" y="227"/>
                  </a:lnTo>
                  <a:lnTo>
                    <a:pt x="3761" y="225"/>
                  </a:lnTo>
                  <a:lnTo>
                    <a:pt x="3763" y="224"/>
                  </a:lnTo>
                  <a:lnTo>
                    <a:pt x="3764" y="222"/>
                  </a:lnTo>
                  <a:lnTo>
                    <a:pt x="3766" y="222"/>
                  </a:lnTo>
                  <a:lnTo>
                    <a:pt x="3767" y="221"/>
                  </a:lnTo>
                  <a:lnTo>
                    <a:pt x="3764" y="219"/>
                  </a:lnTo>
                  <a:lnTo>
                    <a:pt x="3761" y="217"/>
                  </a:lnTo>
                  <a:lnTo>
                    <a:pt x="3761" y="217"/>
                  </a:lnTo>
                  <a:lnTo>
                    <a:pt x="3761" y="216"/>
                  </a:lnTo>
                  <a:lnTo>
                    <a:pt x="3763" y="216"/>
                  </a:lnTo>
                  <a:close/>
                  <a:moveTo>
                    <a:pt x="1319" y="0"/>
                  </a:moveTo>
                  <a:lnTo>
                    <a:pt x="1311" y="2"/>
                  </a:lnTo>
                  <a:lnTo>
                    <a:pt x="1303" y="3"/>
                  </a:lnTo>
                  <a:lnTo>
                    <a:pt x="1271" y="8"/>
                  </a:lnTo>
                  <a:lnTo>
                    <a:pt x="1263" y="9"/>
                  </a:lnTo>
                  <a:lnTo>
                    <a:pt x="1263" y="9"/>
                  </a:lnTo>
                  <a:lnTo>
                    <a:pt x="1262" y="9"/>
                  </a:lnTo>
                  <a:lnTo>
                    <a:pt x="1265" y="8"/>
                  </a:lnTo>
                  <a:lnTo>
                    <a:pt x="1270" y="8"/>
                  </a:lnTo>
                  <a:lnTo>
                    <a:pt x="1309" y="0"/>
                  </a:lnTo>
                  <a:lnTo>
                    <a:pt x="1314" y="0"/>
                  </a:lnTo>
                  <a:lnTo>
                    <a:pt x="13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7006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16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71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4D6337-69E1-1E49-A8FA-9E007BD57B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2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EF3D4F4-91E9-7F49-A3B1-9B4ED3E7C243}"/>
              </a:ext>
            </a:extLst>
          </p:cNvPr>
          <p:cNvSpPr/>
          <p:nvPr/>
        </p:nvSpPr>
        <p:spPr>
          <a:xfrm>
            <a:off x="784942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392" y="0"/>
                </a:moveTo>
                <a:lnTo>
                  <a:pt x="442679" y="0"/>
                </a:lnTo>
                <a:lnTo>
                  <a:pt x="0" y="3904305"/>
                </a:lnTo>
                <a:lnTo>
                  <a:pt x="3060685" y="3904310"/>
                </a:lnTo>
                <a:lnTo>
                  <a:pt x="3503392" y="0"/>
                </a:lnTo>
                <a:close/>
              </a:path>
            </a:pathLst>
          </a:custGeom>
          <a:solidFill>
            <a:srgbClr val="D7D2D1">
              <a:alpha val="50000"/>
            </a:srgbClr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16682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46AAA-8353-A412-6A2B-485AE3E62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1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19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40EFC19-DDBC-CBB6-CE88-658D2F8225AE}"/>
              </a:ext>
            </a:extLst>
          </p:cNvPr>
          <p:cNvGrpSpPr/>
          <p:nvPr userDrawn="1"/>
        </p:nvGrpSpPr>
        <p:grpSpPr>
          <a:xfrm>
            <a:off x="-2274" y="5066982"/>
            <a:ext cx="12194274" cy="1791019"/>
            <a:chOff x="-2274" y="5066982"/>
            <a:chExt cx="12194274" cy="17910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4FB8A12-4ED8-F0BD-62AA-0503D33B6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b="3861"/>
            <a:stretch>
              <a:fillRect/>
            </a:stretch>
          </p:blipFill>
          <p:spPr>
            <a:xfrm>
              <a:off x="-2274" y="5066983"/>
              <a:ext cx="12155449" cy="179101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815AE71-76B2-A7E0-D8F4-E114594A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r="8391" b="3861"/>
            <a:stretch>
              <a:fillRect/>
            </a:stretch>
          </p:blipFill>
          <p:spPr>
            <a:xfrm>
              <a:off x="1056618" y="5066982"/>
              <a:ext cx="11135382" cy="1791018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F982B236-5659-46B2-AB6C-840032C5CEE1}" type="datetime1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1767658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F982B236-5659-46B2-AB6C-840032C5CEE1}" type="datetime1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60635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29AC1-D98A-A03D-DD2E-D780A0BE74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92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367FF8BB-AC4B-6151-DBD0-49D96D53B653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35C9CE7-1BD2-03F0-2FAD-58E690B982F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A80E2FD-A933-22AD-889B-512E0F62F7B1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A1EE16BB-78CB-D6A9-CDD7-C043B8911F10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06B0D0-3A0F-7EF8-E820-30DE863DA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BEF33758-A070-8BED-2683-FFBAA26B24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71A3DD0B-88B5-22C8-9512-1B98B86986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403DCEEB-F2AD-B8E6-A0F2-21C2DEB208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893D9B4-86DD-3D3E-5CBF-97D55ED2A4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6E3A9EBB-CFC3-41AE-F2C4-3392C7C2B6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75E6CCD0-D57E-45BF-2F56-2BB5A149E9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1B076299-75EC-C986-5C45-5C9D2DF8BD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4222C5E-C1EB-3A1C-BA99-E734B54FF1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1E4279C-B2CC-73D8-0E78-BA546628B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59E66568-5131-31A5-10C0-C5ACDAD063B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B3E432B5-E9B5-0563-BBEA-64E5D36A5C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AA8CC267-F971-C927-15FF-7D8CCC7E983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B2DD065-C7BE-0A25-5A2D-36529D7A592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F3FD3728-1FF9-1217-5D38-8D18E7BD5EB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8805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EEA1951-7535-2369-5A11-E21F70E15365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3597E90-5329-4A2F-2170-C3E677DFE1A3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EF85A67B-E4AB-F4A9-36F5-D99A14B892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A70F44FC-983E-BB4C-877E-B5F3FDEDB0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AC566F1F-FC4A-CD63-3F8A-7F2D07198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BF7BB8C9-F655-96E7-165C-CD97577A12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DBECD729-6A70-0A68-898F-1E3003D12C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471D8966-4F5F-E203-B846-4DB38622D0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93455C82-4988-9DE5-F551-881D690520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A031F2A-5501-A6B3-D6F2-6F01FD4801B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54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2254D0C5-30EC-2E50-F7F4-9E34A266C4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52DD4F6C-8336-B6FC-F31D-348525A286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D5EEEAEE-183A-1B05-74C3-64E9AEE7397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2BF0BF32-8834-AF7C-157D-BD9E3C5CA4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2B197A35-2F82-C355-D235-6C3212D127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79BDFC1C-BE61-708D-7096-EAB9DAC967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5A8FE176-2788-EFC9-68F6-ECA2B874D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A98940FD-5F51-758D-3121-92011D2CD00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86305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Red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66306-CA88-A317-9AD9-5B14DBFDAE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2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Lg Phot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21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316885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2697CD-F444-B5D0-6F5C-785319C7B0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52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D7D2D1">
              <a:alpha val="50196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E9B22-84C7-9249-D6BB-5DBA8D2E7B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0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86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390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3E7263E0-05B3-BEEF-7915-B8B2142360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391031D-A351-3563-2C8B-5D08477974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D4C33-8983-0969-A686-84F9E45CDB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716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B49B3-31F2-4473-8728-8CBD2167E7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61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517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4641DD-D6CF-9134-D058-546807B494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789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26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7414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F402F-5B62-DE20-21DC-4232E50C4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73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A47075BA-09E7-EB5A-04DE-F600D189AF69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A2E15CE0-FBC4-ECE4-EF37-5AC157D6921A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919C622D-FDBE-CBCC-9EE8-B5FF3DA58462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5D336833-56D1-E0E0-F58E-7057AC098EB9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26829-4B05-AE1E-4B9B-3B1CE29EF1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6A106CA8-ED64-B3DD-47A0-07E7C37661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C4C1DBD4-C0ED-659C-8EC3-CA2461ED0B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FBD2AD10-E046-D785-384E-82B55AF95E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28E837E-BCFB-3E82-AAA4-5DD097C60E6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5DDD5ADF-E522-3816-54FE-2C13982FEC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2CDB5596-16CF-867A-D7AF-86CCC873B2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6719FF10-1490-F539-4059-0543699AA4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69DC2D15-D132-41A4-F5C3-BFBCA3B90D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B0C72284-F87E-9EC7-3387-37444444A6D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D768357E-77CF-D2D4-A893-F068C6CFECE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E83A89F2-E57B-1202-A155-470B3A237D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88B6570F-891C-83F2-C3B9-9751C067B02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07DF9C8-7640-2948-D022-8F9E97E374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486292C-FCA5-3DD0-0063-3AB1420008B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80047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5848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F328A2B-3B86-08EB-C86B-5089FDE66B44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0E5A541C-65B6-FB1A-200D-B7FDBEEAF54D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E6D5C42-9D8A-6DE2-FF04-1FDF3FEF9B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60B18752-8CF6-EB99-E5C6-E01996ECFE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807CDD4C-7E9E-604C-9E38-5E828F41E2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28718205-21F0-CE02-2F8B-E00D54F088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B85DB5BC-8DD7-7B64-BD28-6D067CC33AE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453ADE6-E599-B2E3-FCE2-AF12407F8E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E60E7EE8-0B8B-952C-0B80-3627342ADC2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E0248C9-12A8-5266-382C-180CDD0761C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9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5129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2A1C9C88-DEB5-1D0E-E398-D42A4E6045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9DF0FFA-1241-DF8E-7538-DF90A20F91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42E18DE-78D0-5809-349A-3E72303B55A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8271F585-D771-E052-44FC-AEDEC1B648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2D4C30F0-900F-00F3-78DB-6BD77552C5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9E8DDFB-629F-BE41-4FB3-DD6B102F1A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FF0CB42F-C426-50C6-847B-9017EFC6A7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5E0A0DF-3697-A9A8-8011-032EC091F5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349293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lue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4318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7F35C2-0269-C155-09F0-6D670F7F89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28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Lg Ph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ACA5B-D4D1-8189-A36A-13AC2558C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16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Lg Ph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6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226930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079935-BCB0-B0CC-6F39-AB07703F83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528485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246D4-F18A-0F1C-5241-1A3102A22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679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0070C0">
              <a:alpha val="20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D6B9A-873E-068A-F6AB-ADF3A1EBC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154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025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EAED80B-9126-85E5-63C8-11146845F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4D0EBA0-4E81-296C-9936-B48FB057D3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D72CE-44D4-A730-65A6-0BEA95F54E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825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0"/>
            <a:ext cx="10186893" cy="6870222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6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B23F9-B6A2-E014-3250-CB6CCF7B1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81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3"/>
                </a:solidFill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69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E6A30-8A1D-6C7A-278F-22158D398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6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083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5655F-D826-33CF-0DCE-D30D8D1D32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49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BD2EC894-4DBB-B28B-88F9-A18DB175354F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3E7174DB-1580-F89B-09F2-138908F200C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3A12B0E1-40D7-08CE-6D9A-A60444F558DC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C4CFC9D1-6EF6-4202-7D3B-B4A40F9D5A0C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22BBE-990A-9701-9520-3E6D34B645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E15ACEC1-B296-9296-63D2-4CDD3591E7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AEF866A7-B753-C64A-B116-08778FB6B3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DA1131F2-1142-274E-191B-A4BB184D40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53FDC82-546C-32B5-BC4B-6F6F8109F8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9FB0E4CA-BE87-A238-580A-21149C25C8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109E0274-916B-98C5-40C9-C114879DFC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FD1BFB52-EBF1-A540-E81F-4B739D766B9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5E014B4A-8011-A540-756D-A49DD9E9F5D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2D6EDC8-40F5-9614-391D-665D2AFE3E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474162DE-B8DC-4081-8EFE-B61C7E4B2EC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F48B49E-B42F-7067-544B-4A9A32AAC3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2BA10F31-1DF4-0505-819D-2BFB40EB54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EE7FBBF-82FE-497B-EE28-6D07F586F52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BEB05BC-66C5-FF0C-304A-A9921B7A5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93346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31B07A65-1C13-E187-CE66-2288763D4771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553342FA-ACB4-16E0-4926-B244C2CEA1D2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6D32B9A-80C1-810E-2B2E-B63FB51B61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6156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D876A421-07D5-8D0C-91D0-ED5373A99A5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D7A85133-1057-08C5-7A90-ABEAB0F13D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C1B07DCD-E573-A973-4F63-F85C15BE04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4E41D1A4-5D5C-90C0-1016-3FD87090C9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3DC0F8C-5C92-6CBB-C048-712F026737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101AA9AD-B436-762F-5A6D-E5AB074AEF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E4172E77-1C37-D213-B348-59F0FAEBEC5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3670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FB9A8E5C-27AD-7749-F883-40FEF2E4E5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088D19C3-5150-2057-67D4-0B0A6CD862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9ACC9B6A-A449-9575-8413-73BBEECD203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4A7C8D05-55FC-1634-BAD3-00621958E8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A83B8DDB-ADB1-75A4-BA20-B582B3AA0AE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AFF4FC1-3CE7-6DED-F0D9-00C10D12BA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AEF9D010-8B34-B8D9-DAA0-01B6508046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328CAC17-BEC5-3E02-5DBE-F5C448A586C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556168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Green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CA4F58-2532-71DD-C3E0-921ECF9D60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451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Lg Ph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2CA2A-CDE3-5344-4485-CAF97B5CD8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02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Lg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0A970-FF3A-963D-84EA-E8F8910F18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7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675131-B7D2-A21C-2CFE-6E2014E8E8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407510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3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8278A-53E3-9399-25DB-98AE1809AA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822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chemeClr val="accent3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7F8CE-EEC8-1874-9CA7-07745480D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3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4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0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81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2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7" r:id="rId3"/>
    <p:sldLayoutId id="2147483748" r:id="rId4"/>
    <p:sldLayoutId id="2147483801" r:id="rId5"/>
    <p:sldLayoutId id="2147483818" r:id="rId6"/>
    <p:sldLayoutId id="2147483819" r:id="rId7"/>
    <p:sldLayoutId id="2147483750" r:id="rId8"/>
    <p:sldLayoutId id="2147483744" r:id="rId9"/>
    <p:sldLayoutId id="2147483745" r:id="rId10"/>
    <p:sldLayoutId id="2147483746" r:id="rId11"/>
    <p:sldLayoutId id="2147483751" r:id="rId12"/>
    <p:sldLayoutId id="2147483812" r:id="rId13"/>
    <p:sldLayoutId id="2147483813" r:id="rId14"/>
    <p:sldLayoutId id="2147483752" r:id="rId15"/>
    <p:sldLayoutId id="2147483753" r:id="rId16"/>
    <p:sldLayoutId id="2147483815" r:id="rId17"/>
    <p:sldLayoutId id="214748381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49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4" r:id="rId3"/>
    <p:sldLayoutId id="2147483795" r:id="rId4"/>
    <p:sldLayoutId id="2147483802" r:id="rId5"/>
    <p:sldLayoutId id="2147483797" r:id="rId6"/>
    <p:sldLayoutId id="2147483791" r:id="rId7"/>
    <p:sldLayoutId id="2147483792" r:id="rId8"/>
    <p:sldLayoutId id="2147483793" r:id="rId9"/>
    <p:sldLayoutId id="2147483798" r:id="rId10"/>
    <p:sldLayoutId id="2147483804" r:id="rId11"/>
    <p:sldLayoutId id="2147483805" r:id="rId12"/>
    <p:sldLayoutId id="2147483806" r:id="rId13"/>
    <p:sldLayoutId id="2147483807" r:id="rId14"/>
    <p:sldLayoutId id="2147483799" r:id="rId15"/>
    <p:sldLayoutId id="2147483800" r:id="rId16"/>
    <p:sldLayoutId id="214748381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9/15/2026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2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8" r:id="rId3"/>
    <p:sldLayoutId id="2147483729" r:id="rId4"/>
    <p:sldLayoutId id="2147483803" r:id="rId5"/>
    <p:sldLayoutId id="2147483731" r:id="rId6"/>
    <p:sldLayoutId id="2147483725" r:id="rId7"/>
    <p:sldLayoutId id="2147483726" r:id="rId8"/>
    <p:sldLayoutId id="2147483727" r:id="rId9"/>
    <p:sldLayoutId id="2147483732" r:id="rId10"/>
    <p:sldLayoutId id="2147483808" r:id="rId11"/>
    <p:sldLayoutId id="2147483809" r:id="rId12"/>
    <p:sldLayoutId id="2147483810" r:id="rId13"/>
    <p:sldLayoutId id="2147483811" r:id="rId14"/>
    <p:sldLayoutId id="2147483733" r:id="rId15"/>
    <p:sldLayoutId id="214748373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30.emf"/><Relationship Id="rId3" Type="http://schemas.microsoft.com/office/2007/relationships/hdphoto" Target="../media/hdphoto2.wdp"/><Relationship Id="rId7" Type="http://schemas.openxmlformats.org/officeDocument/2006/relationships/image" Target="../media/image24.emf"/><Relationship Id="rId12" Type="http://schemas.openxmlformats.org/officeDocument/2006/relationships/image" Target="../media/image2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emf"/><Relationship Id="rId11" Type="http://schemas.openxmlformats.org/officeDocument/2006/relationships/image" Target="../media/image28.emf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emf"/><Relationship Id="rId4" Type="http://schemas.openxmlformats.org/officeDocument/2006/relationships/image" Target="../media/image9.png"/><Relationship Id="rId9" Type="http://schemas.openxmlformats.org/officeDocument/2006/relationships/image" Target="../media/image26.emf"/><Relationship Id="rId1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A4DD-0B2F-0D95-2A98-A36AF46C19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 baseline="30000"/>
              <a:t>® </a:t>
            </a:r>
            <a:r>
              <a:rPr lang="en-US"/>
              <a:t>Soybean</a:t>
            </a:r>
            <a:endParaRPr lang="en-US" baseline="300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6507B-F5FB-2148-A42F-F02271EDE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Training Deck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9C876B-54DC-DC34-50D3-BA3EF7E87A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FE167D-BF64-DBE2-2559-917D36D526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6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8B9C1-F141-B769-91E3-B7E4F1EC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C25EB-991B-4B52-4876-D140F2F1DA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3755" y="1426750"/>
            <a:ext cx="10761664" cy="718396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Training 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7D60A-3C59-9B42-A400-6BA5EF7EC5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 baseline="30000"/>
              <a:t>® </a:t>
            </a:r>
            <a:r>
              <a:rPr lang="en-US"/>
              <a:t>Soybean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0947FE-08F4-F5CE-68C0-00B026231715}"/>
              </a:ext>
            </a:extLst>
          </p:cNvPr>
          <p:cNvGrpSpPr/>
          <p:nvPr/>
        </p:nvGrpSpPr>
        <p:grpSpPr>
          <a:xfrm>
            <a:off x="1033401" y="1957148"/>
            <a:ext cx="7968114" cy="584775"/>
            <a:chOff x="579120" y="2734189"/>
            <a:chExt cx="7968114" cy="584775"/>
          </a:xfrm>
        </p:grpSpPr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495042-8FD1-7163-5697-32D4756D0609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</a:p>
          </p:txBody>
        </p:sp>
        <p:sp>
          <p:nvSpPr>
            <p:cNvPr id="7" name="Text Placeholder 10">
              <a:extLst>
                <a:ext uri="{FF2B5EF4-FFF2-40B4-BE49-F238E27FC236}">
                  <a16:creationId xmlns:a16="http://schemas.microsoft.com/office/drawing/2014/main" id="{75364467-C8E3-D118-C978-8AA714024B86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Product Overview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5EE09D-54FF-DC2E-FE53-84EFA3C43821}"/>
              </a:ext>
            </a:extLst>
          </p:cNvPr>
          <p:cNvGrpSpPr/>
          <p:nvPr/>
        </p:nvGrpSpPr>
        <p:grpSpPr>
          <a:xfrm>
            <a:off x="1033401" y="2539056"/>
            <a:ext cx="7968114" cy="584775"/>
            <a:chOff x="579120" y="2734189"/>
            <a:chExt cx="7968114" cy="584775"/>
          </a:xfrm>
        </p:grpSpPr>
        <p:sp>
          <p:nvSpPr>
            <p:cNvPr id="9" name="TextBox 29">
              <a:extLst>
                <a:ext uri="{FF2B5EF4-FFF2-40B4-BE49-F238E27FC236}">
                  <a16:creationId xmlns:a16="http://schemas.microsoft.com/office/drawing/2014/main" id="{FC51A55E-635A-478A-350E-0A87AAAB35A0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 Placeholder 10">
              <a:extLst>
                <a:ext uri="{FF2B5EF4-FFF2-40B4-BE49-F238E27FC236}">
                  <a16:creationId xmlns:a16="http://schemas.microsoft.com/office/drawing/2014/main" id="{58279E3D-7D34-D5D1-2C9D-AEFE8D9A594B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Mode of Action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F7E0A4-C96A-80A7-2261-B09A72D81E1F}"/>
              </a:ext>
            </a:extLst>
          </p:cNvPr>
          <p:cNvGrpSpPr/>
          <p:nvPr/>
        </p:nvGrpSpPr>
        <p:grpSpPr>
          <a:xfrm>
            <a:off x="1033401" y="3149805"/>
            <a:ext cx="9825789" cy="584775"/>
            <a:chOff x="579120" y="3344938"/>
            <a:chExt cx="9825789" cy="584775"/>
          </a:xfrm>
        </p:grpSpPr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D0CEFCD3-78AE-476C-BE9C-565C8E94B84E}"/>
                </a:ext>
              </a:extLst>
            </p:cNvPr>
            <p:cNvSpPr txBox="1"/>
            <p:nvPr/>
          </p:nvSpPr>
          <p:spPr>
            <a:xfrm>
              <a:off x="579120" y="3344938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</a:p>
          </p:txBody>
        </p:sp>
        <p:sp>
          <p:nvSpPr>
            <p:cNvPr id="13" name="Text Placeholder 10">
              <a:extLst>
                <a:ext uri="{FF2B5EF4-FFF2-40B4-BE49-F238E27FC236}">
                  <a16:creationId xmlns:a16="http://schemas.microsoft.com/office/drawing/2014/main" id="{6285164D-D835-19C9-4B23-67305F6E2DA2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3503960"/>
              <a:ext cx="9388910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Application Information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4D1D4D-34D1-F13C-E17C-8D0D682CA14F}"/>
              </a:ext>
            </a:extLst>
          </p:cNvPr>
          <p:cNvGrpSpPr/>
          <p:nvPr/>
        </p:nvGrpSpPr>
        <p:grpSpPr>
          <a:xfrm>
            <a:off x="1033401" y="3734580"/>
            <a:ext cx="8853638" cy="584775"/>
            <a:chOff x="579120" y="3929713"/>
            <a:chExt cx="8853638" cy="584775"/>
          </a:xfrm>
        </p:grpSpPr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F2F694C6-D193-DA00-B147-D7A9367ACFAB}"/>
                </a:ext>
              </a:extLst>
            </p:cNvPr>
            <p:cNvSpPr txBox="1"/>
            <p:nvPr/>
          </p:nvSpPr>
          <p:spPr>
            <a:xfrm>
              <a:off x="579120" y="3929713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6" name="Text Placeholder 10">
              <a:extLst>
                <a:ext uri="{FF2B5EF4-FFF2-40B4-BE49-F238E27FC236}">
                  <a16:creationId xmlns:a16="http://schemas.microsoft.com/office/drawing/2014/main" id="{2BA1AB7A-637D-6A4E-07A1-8AA770F2C44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" y="4088735"/>
              <a:ext cx="8416758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Field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837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1803-9DAD-E989-0F45-B496E09B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EF9F-23C6-AEDA-CF50-F9CA2E25D5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Product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66FD11-741C-8732-8A1E-30873C5EDF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3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yellow and black rectangle&#10;&#10;Description automatically generated">
            <a:extLst>
              <a:ext uri="{FF2B5EF4-FFF2-40B4-BE49-F238E27FC236}">
                <a16:creationId xmlns:a16="http://schemas.microsoft.com/office/drawing/2014/main" id="{D023545B-F8C4-4DE2-27B8-3D1A3D7B92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0" r="5" b="22581"/>
          <a:stretch/>
        </p:blipFill>
        <p:spPr>
          <a:xfrm>
            <a:off x="5433250" y="5571771"/>
            <a:ext cx="5943302" cy="74844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1C6D5D-8C9F-8094-9D6C-9E3269D85D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049886"/>
            <a:ext cx="10761663" cy="1818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ea typeface="Lato"/>
                <a:cs typeface="Lato"/>
              </a:rPr>
              <a:t>SuperSede Soybean is a seed treatment powered by our Transit</a:t>
            </a:r>
            <a:r>
              <a:rPr lang="en-US" sz="2000" baseline="30000">
                <a:ea typeface="Lato"/>
                <a:cs typeface="Lato"/>
              </a:rPr>
              <a:t>®</a:t>
            </a:r>
            <a:r>
              <a:rPr lang="en-US" sz="2000">
                <a:ea typeface="Lato"/>
                <a:cs typeface="Lato"/>
              </a:rPr>
              <a:t> biostimulant and includes key soybean nutrition that increases germination and supports early root growth for uniformity and establishment. SuperSede also supports increased nodulation for improved nitrogen fixation.​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4C91B-6FB8-46FF-0764-8457ABA89B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/>
              <a:t>Biostimulant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96339-0A55-F4C5-E483-C56B31F5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 baseline="30000"/>
              <a:t>® </a:t>
            </a:r>
            <a:r>
              <a:rPr lang="en-US"/>
              <a:t>Soybean</a:t>
            </a:r>
            <a:endParaRPr lang="en-US" baseline="30000"/>
          </a:p>
        </p:txBody>
      </p:sp>
    </p:spTree>
    <p:extLst>
      <p:ext uri="{BB962C8B-B14F-4D97-AF65-F5344CB8AC3E}">
        <p14:creationId xmlns:p14="http://schemas.microsoft.com/office/powerpoint/2010/main" val="305689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F094-CDEB-95D7-239E-3BD4D25B6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CBBBCF7-81F3-4D7A-3A9C-513C76518C46}"/>
              </a:ext>
            </a:extLst>
          </p:cNvPr>
          <p:cNvSpPr/>
          <p:nvPr/>
        </p:nvSpPr>
        <p:spPr>
          <a:xfrm>
            <a:off x="4319983" y="2817264"/>
            <a:ext cx="3728743" cy="35032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08E3660-84BB-87EB-1158-1BF9ECF14E38}"/>
              </a:ext>
            </a:extLst>
          </p:cNvPr>
          <p:cNvSpPr/>
          <p:nvPr/>
        </p:nvSpPr>
        <p:spPr>
          <a:xfrm>
            <a:off x="5478386" y="2072103"/>
            <a:ext cx="1501630" cy="150163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C6D545-34B7-273C-A7A8-C5877B7C3DCA}"/>
              </a:ext>
            </a:extLst>
          </p:cNvPr>
          <p:cNvSpPr/>
          <p:nvPr/>
        </p:nvSpPr>
        <p:spPr>
          <a:xfrm>
            <a:off x="8138419" y="2817264"/>
            <a:ext cx="3728743" cy="35032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04FE47-4E3D-A6EB-A22A-A46B6C05E5D0}"/>
              </a:ext>
            </a:extLst>
          </p:cNvPr>
          <p:cNvSpPr/>
          <p:nvPr/>
        </p:nvSpPr>
        <p:spPr>
          <a:xfrm>
            <a:off x="9296822" y="2072103"/>
            <a:ext cx="1501630" cy="150163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7363A8-1967-E47F-F061-CCEA5244501F}"/>
              </a:ext>
            </a:extLst>
          </p:cNvPr>
          <p:cNvSpPr/>
          <p:nvPr/>
        </p:nvSpPr>
        <p:spPr>
          <a:xfrm>
            <a:off x="477197" y="2817264"/>
            <a:ext cx="3728743" cy="35032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0E0D44-25CF-D8EC-5C7B-A5C2D0AA24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 err="1"/>
              <a:t>SuperSede</a:t>
            </a:r>
            <a:r>
              <a:rPr lang="en-US"/>
              <a:t> Soybean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1F07B6-E202-1F06-2776-82D768EF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Features &amp; Benefits</a:t>
            </a:r>
            <a:endParaRPr lang="en-US" baseline="30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6068-A5E1-A549-3830-C861CB28E09D}"/>
              </a:ext>
            </a:extLst>
          </p:cNvPr>
          <p:cNvSpPr txBox="1">
            <a:spLocks/>
          </p:cNvSpPr>
          <p:nvPr/>
        </p:nvSpPr>
        <p:spPr>
          <a:xfrm>
            <a:off x="569612" y="3797118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</a:rPr>
              <a:t>Better Germination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743B289-AA59-99DB-A6B9-1C7E90A38FEC}"/>
              </a:ext>
            </a:extLst>
          </p:cNvPr>
          <p:cNvSpPr txBox="1">
            <a:spLocks/>
          </p:cNvSpPr>
          <p:nvPr/>
        </p:nvSpPr>
        <p:spPr>
          <a:xfrm>
            <a:off x="668910" y="4526915"/>
            <a:ext cx="3352198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err="1">
                <a:solidFill>
                  <a:schemeClr val="bg1"/>
                </a:solidFill>
                <a:latin typeface="Arial"/>
                <a:cs typeface="Arial"/>
              </a:rPr>
              <a:t>SuperSede</a:t>
            </a:r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 Soybean improves germination rate for better plant uniformity and stand count.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26D742A-87A0-06DF-8E88-5E2ABBB0DB0E}"/>
              </a:ext>
            </a:extLst>
          </p:cNvPr>
          <p:cNvSpPr txBox="1">
            <a:spLocks/>
          </p:cNvSpPr>
          <p:nvPr/>
        </p:nvSpPr>
        <p:spPr>
          <a:xfrm>
            <a:off x="4482567" y="3797118"/>
            <a:ext cx="3566159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bg1"/>
                </a:solidFill>
              </a:rPr>
              <a:t>Enhanced Root Growth &amp; Nodulation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F816B3D-1D20-1258-2DA4-2F8078DAC075}"/>
              </a:ext>
            </a:extLst>
          </p:cNvPr>
          <p:cNvSpPr txBox="1">
            <a:spLocks/>
          </p:cNvSpPr>
          <p:nvPr/>
        </p:nvSpPr>
        <p:spPr>
          <a:xfrm>
            <a:off x="4319983" y="4526915"/>
            <a:ext cx="3728743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Amplify early root growth and nodulation development for improved nitrogen fixation.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333FBC2-3046-924C-EC24-6D14CB7CA717}"/>
              </a:ext>
            </a:extLst>
          </p:cNvPr>
          <p:cNvSpPr txBox="1">
            <a:spLocks/>
          </p:cNvSpPr>
          <p:nvPr/>
        </p:nvSpPr>
        <p:spPr>
          <a:xfrm>
            <a:off x="8264557" y="3797118"/>
            <a:ext cx="3566160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1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144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Key Nutrition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B7428AE-910B-04D4-3576-9DA35C4893EB}"/>
              </a:ext>
            </a:extLst>
          </p:cNvPr>
          <p:cNvSpPr txBox="1">
            <a:spLocks/>
          </p:cNvSpPr>
          <p:nvPr/>
        </p:nvSpPr>
        <p:spPr>
          <a:xfrm>
            <a:off x="8414158" y="4526915"/>
            <a:ext cx="3108932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Formulated with key nutrients to further aid seedling growth.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B09DDF3-92D2-A396-BEF0-AE19338A2247}"/>
              </a:ext>
            </a:extLst>
          </p:cNvPr>
          <p:cNvSpPr/>
          <p:nvPr/>
        </p:nvSpPr>
        <p:spPr>
          <a:xfrm>
            <a:off x="1635600" y="2072103"/>
            <a:ext cx="1501630" cy="150163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A4705-7F8C-C9EA-7D59-7158E4B277F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5505" y="2094320"/>
            <a:ext cx="1501630" cy="15016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6F2E38-C7A0-8C01-1B93-E9DA166048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0613" y="2131462"/>
            <a:ext cx="1371603" cy="1371603"/>
          </a:xfrm>
          <a:prstGeom prst="rect">
            <a:avLst/>
          </a:prstGeo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ADCEE729-E790-469B-EEC2-6351F763B1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biLevel thresh="25000"/>
          </a:blip>
          <a:srcRect l="1618" r="1618"/>
          <a:stretch/>
        </p:blipFill>
        <p:spPr>
          <a:xfrm>
            <a:off x="9557032" y="2201090"/>
            <a:ext cx="1183850" cy="122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1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1CA9-B16E-76CC-D727-13BAF3B7B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E93C-FCB0-5BA6-8E85-FDE9A1D1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Nutrition</a:t>
            </a:r>
            <a:endParaRPr lang="en-US" baseline="30000"/>
          </a:p>
        </p:txBody>
      </p:sp>
      <p:pic>
        <p:nvPicPr>
          <p:cNvPr id="8" name="Picture 7" descr="A green oval with white text&#10;&#10;Description automatically generated">
            <a:extLst>
              <a:ext uri="{FF2B5EF4-FFF2-40B4-BE49-F238E27FC236}">
                <a16:creationId xmlns:a16="http://schemas.microsoft.com/office/drawing/2014/main" id="{806E9471-D181-2C4A-2F40-96ED1EFF8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0" y="4405493"/>
            <a:ext cx="2262935" cy="1162791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EC8A85E-C714-88C6-90AF-065B56B81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779820"/>
              </p:ext>
            </p:extLst>
          </p:nvPr>
        </p:nvGraphicFramePr>
        <p:xfrm>
          <a:off x="972987" y="1669143"/>
          <a:ext cx="5594220" cy="2648005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5594220">
                  <a:extLst>
                    <a:ext uri="{9D8B030D-6E8A-4147-A177-3AD203B41FA5}">
                      <a16:colId xmlns:a16="http://schemas.microsoft.com/office/drawing/2014/main" val="1432891074"/>
                    </a:ext>
                  </a:extLst>
                </a:gridCol>
              </a:tblGrid>
              <a:tr h="310519">
                <a:tc>
                  <a:txBody>
                    <a:bodyPr/>
                    <a:lstStyle/>
                    <a:p>
                      <a:r>
                        <a:rPr lang="en-US" sz="1600" err="1"/>
                        <a:t>SuperSede</a:t>
                      </a:r>
                      <a:r>
                        <a:rPr lang="en-US" sz="1600"/>
                        <a:t> Soybean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26795"/>
                  </a:ext>
                </a:extLst>
              </a:tr>
              <a:tr h="1432241">
                <a:tc>
                  <a:txBody>
                    <a:bodyPr/>
                    <a:lstStyle/>
                    <a:p>
                      <a:r>
                        <a:rPr lang="en-US" sz="1600"/>
                        <a:t>Guaranteed Analysis: </a:t>
                      </a:r>
                    </a:p>
                    <a:p>
                      <a:pPr lvl="1"/>
                      <a:r>
                        <a:rPr lang="en-US" sz="1600"/>
                        <a:t>Boron (B) ............................................................. 0.2%</a:t>
                      </a:r>
                    </a:p>
                    <a:p>
                      <a:pPr lvl="1"/>
                      <a:r>
                        <a:rPr lang="en-US" sz="1600"/>
                        <a:t>Cobalt (Co) ........................................................ 0.05%</a:t>
                      </a:r>
                    </a:p>
                    <a:p>
                      <a:pPr lvl="1"/>
                      <a:r>
                        <a:rPr lang="en-US" sz="1600"/>
                        <a:t>Molybdenum (Mo) ............................................... 5.0%</a:t>
                      </a:r>
                    </a:p>
                    <a:p>
                      <a:pPr lvl="1"/>
                      <a:r>
                        <a:rPr lang="en-US" sz="1600"/>
                        <a:t>Zinc (Zn) .............................................................. 0.5%</a:t>
                      </a:r>
                    </a:p>
                    <a:p>
                      <a:pPr lvl="2"/>
                      <a:r>
                        <a:rPr lang="en-US" sz="1600"/>
                        <a:t>0.5% Water Soluble Zinc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1902"/>
                  </a:ext>
                </a:extLst>
              </a:tr>
              <a:tr h="758245">
                <a:tc>
                  <a:txBody>
                    <a:bodyPr/>
                    <a:lstStyle/>
                    <a:p>
                      <a:r>
                        <a:rPr lang="en-US" sz="1600"/>
                        <a:t>Derived from: sodium molybdate, cobalt nitrate, boric acid, and zinc sulfate.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63096"/>
                  </a:ext>
                </a:extLst>
              </a:tr>
            </a:tbl>
          </a:graphicData>
        </a:graphic>
      </p:graphicFrame>
      <p:pic>
        <p:nvPicPr>
          <p:cNvPr id="10" name="Picture 9" descr="A white plastic container with a label&#10;&#10;Description automatically generated">
            <a:extLst>
              <a:ext uri="{FF2B5EF4-FFF2-40B4-BE49-F238E27FC236}">
                <a16:creationId xmlns:a16="http://schemas.microsoft.com/office/drawing/2014/main" id="{96AD6835-8E00-A35E-D5B8-48B2B0344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923" y="1785479"/>
            <a:ext cx="3402842" cy="430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83CC2-0DD5-2927-D65B-6B005F5C7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B33094-556C-A853-3456-7B0AC7B00F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301"/>
          <a:stretch>
            <a:fillRect/>
          </a:stretch>
        </p:blipFill>
        <p:spPr>
          <a:xfrm>
            <a:off x="6527021" y="0"/>
            <a:ext cx="5664979" cy="6858000"/>
          </a:xfrm>
          <a:prstGeom prst="rect">
            <a:avLst/>
          </a:prstGeom>
        </p:spPr>
      </p:pic>
      <p:pic>
        <p:nvPicPr>
          <p:cNvPr id="2" name="Picture 1" descr="A blue yellow and black rectangle&#10;&#10;Description automatically generated">
            <a:extLst>
              <a:ext uri="{FF2B5EF4-FFF2-40B4-BE49-F238E27FC236}">
                <a16:creationId xmlns:a16="http://schemas.microsoft.com/office/drawing/2014/main" id="{3A55DF09-6AD7-41E0-50D6-C3FD6167E6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0" r="5" b="22581"/>
          <a:stretch/>
        </p:blipFill>
        <p:spPr>
          <a:xfrm>
            <a:off x="359822" y="1148949"/>
            <a:ext cx="5769428" cy="72655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E5ABF-FD71-4AFD-6B68-557AD2636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758320"/>
              </p:ext>
            </p:extLst>
          </p:nvPr>
        </p:nvGraphicFramePr>
        <p:xfrm>
          <a:off x="632516" y="2059276"/>
          <a:ext cx="5032464" cy="322955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134865">
                  <a:extLst>
                    <a:ext uri="{9D8B030D-6E8A-4147-A177-3AD203B41FA5}">
                      <a16:colId xmlns:a16="http://schemas.microsoft.com/office/drawing/2014/main" val="2288016203"/>
                    </a:ext>
                  </a:extLst>
                </a:gridCol>
                <a:gridCol w="2897599">
                  <a:extLst>
                    <a:ext uri="{9D8B030D-6E8A-4147-A177-3AD203B41FA5}">
                      <a16:colId xmlns:a16="http://schemas.microsoft.com/office/drawing/2014/main" val="4278207134"/>
                    </a:ext>
                  </a:extLst>
                </a:gridCol>
              </a:tblGrid>
              <a:tr h="34393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err="1"/>
                        <a:t>SuperSede</a:t>
                      </a:r>
                      <a:r>
                        <a:rPr lang="en-US" sz="1600"/>
                        <a:t> Soybean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990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Formulation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Soluble Liquid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81471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Package Size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4 x 1 Gal, 2 x 2.5 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3766"/>
                  </a:ext>
                </a:extLst>
              </a:tr>
              <a:tr h="6172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Seed treatment; Compatible with fertilizers, fungicides, and insecticides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99476"/>
                  </a:ext>
                </a:extLst>
              </a:tr>
              <a:tr h="3429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Target Crops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Soybeans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37943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 Rates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1600"/>
                        <a:t>1.0 fl oz per 50 Lbs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47691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Uses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Conventional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36129"/>
                  </a:ext>
                </a:extLst>
              </a:tr>
              <a:tr h="343939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Shelf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83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521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967A8-542B-36BE-85C1-CA6B40B9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33CC-13D7-8FB3-539C-343AA1AF4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Mode of 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6D658-5ABA-B09A-6CBA-8CA3EACC50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4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36EFD3-4165-3ABD-956D-7F5707D5B3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6" y="1918547"/>
            <a:ext cx="5267922" cy="4156989"/>
          </a:xfrm>
        </p:spPr>
        <p:txBody>
          <a:bodyPr>
            <a:noAutofit/>
          </a:bodyPr>
          <a:lstStyle/>
          <a:p>
            <a:r>
              <a:rPr lang="en-US" sz="1800">
                <a:latin typeface="Arial"/>
                <a:cs typeface="Arial"/>
              </a:rPr>
              <a:t>Targeted </a:t>
            </a:r>
            <a:r>
              <a:rPr lang="en-US" sz="1800" b="1">
                <a:latin typeface="Arial"/>
                <a:cs typeface="Arial"/>
              </a:rPr>
              <a:t>mixture of thousands of bioactive compounds.</a:t>
            </a:r>
          </a:p>
          <a:p>
            <a:r>
              <a:rPr lang="en-US" sz="1800"/>
              <a:t>Transit is the result of a proprietary extraction method that uses early-stage biomass.</a:t>
            </a:r>
          </a:p>
          <a:p>
            <a:r>
              <a:rPr lang="en-US" sz="1800"/>
              <a:t>It contains natural, biologically active, and diverse functional groups.</a:t>
            </a:r>
          </a:p>
          <a:p>
            <a:r>
              <a:rPr lang="en-US" sz="1800"/>
              <a:t>Bioactive compounds in Transit have high oxygen to carbon ratios to enhance biological activity in plants.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BA0A4-A519-A751-16BC-56D2C611DA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Unique highly bioactive compound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CB657-3E5F-B967-73F1-BDC250A009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606963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What is Transit?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7BEEA6-A808-3BAF-7637-3883E7DC0CD9}"/>
              </a:ext>
            </a:extLst>
          </p:cNvPr>
          <p:cNvGrpSpPr/>
          <p:nvPr/>
        </p:nvGrpSpPr>
        <p:grpSpPr>
          <a:xfrm>
            <a:off x="6463968" y="1822361"/>
            <a:ext cx="5511902" cy="3628538"/>
            <a:chOff x="4531361" y="1171990"/>
            <a:chExt cx="8008070" cy="494596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50946E8-EC0D-CCC3-2B4B-7BDCEC38FCEB}"/>
                </a:ext>
              </a:extLst>
            </p:cNvPr>
            <p:cNvSpPr/>
            <p:nvPr/>
          </p:nvSpPr>
          <p:spPr>
            <a:xfrm>
              <a:off x="7179529" y="1171990"/>
              <a:ext cx="2774457" cy="282316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F07DB59-25BA-0183-FE9D-D6DA30D93BC4}"/>
                </a:ext>
              </a:extLst>
            </p:cNvPr>
            <p:cNvSpPr/>
            <p:nvPr/>
          </p:nvSpPr>
          <p:spPr>
            <a:xfrm>
              <a:off x="7179528" y="3242671"/>
              <a:ext cx="2774457" cy="282316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41D55F-0B4C-8C50-0804-C7D3392F9BAF}"/>
                </a:ext>
              </a:extLst>
            </p:cNvPr>
            <p:cNvSpPr/>
            <p:nvPr/>
          </p:nvSpPr>
          <p:spPr>
            <a:xfrm>
              <a:off x="9160985" y="2202656"/>
              <a:ext cx="2774457" cy="2823168"/>
            </a:xfrm>
            <a:prstGeom prst="ellipse">
              <a:avLst/>
            </a:prstGeom>
            <a:solidFill>
              <a:schemeClr val="accent1">
                <a:alpha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0D9A100-5C40-1617-3982-FA55755E03D4}"/>
                </a:ext>
              </a:extLst>
            </p:cNvPr>
            <p:cNvSpPr/>
            <p:nvPr/>
          </p:nvSpPr>
          <p:spPr>
            <a:xfrm>
              <a:off x="5174109" y="2263618"/>
              <a:ext cx="2774457" cy="2823168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20748D-47DC-2C80-03F6-6D466F019C7C}"/>
                </a:ext>
              </a:extLst>
            </p:cNvPr>
            <p:cNvSpPr txBox="1"/>
            <p:nvPr/>
          </p:nvSpPr>
          <p:spPr>
            <a:xfrm>
              <a:off x="7928103" y="2158602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Acids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04BF61-741E-9997-6C55-CD8E35E4983D}"/>
                </a:ext>
              </a:extLst>
            </p:cNvPr>
            <p:cNvSpPr txBox="1"/>
            <p:nvPr/>
          </p:nvSpPr>
          <p:spPr>
            <a:xfrm>
              <a:off x="7898365" y="4783598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Extracts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FE215B-7FD2-95F2-1477-7515818A4769}"/>
                </a:ext>
              </a:extLst>
            </p:cNvPr>
            <p:cNvSpPr txBox="1"/>
            <p:nvPr/>
          </p:nvSpPr>
          <p:spPr>
            <a:xfrm>
              <a:off x="9895511" y="3426087"/>
              <a:ext cx="1654937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Microbials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2D6AEB-69B7-C1D3-1885-AED6EBB1B5DB}"/>
                </a:ext>
              </a:extLst>
            </p:cNvPr>
            <p:cNvSpPr txBox="1"/>
            <p:nvPr/>
          </p:nvSpPr>
          <p:spPr>
            <a:xfrm>
              <a:off x="5736482" y="3386788"/>
              <a:ext cx="144306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BFE213-0F73-1E1C-C7DC-57BEB74837E2}"/>
                </a:ext>
              </a:extLst>
            </p:cNvPr>
            <p:cNvSpPr txBox="1"/>
            <p:nvPr/>
          </p:nvSpPr>
          <p:spPr>
            <a:xfrm>
              <a:off x="8967946" y="1492305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Humins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5CC4F3-E29E-7755-4FBE-235CCC2D26F8}"/>
                </a:ext>
              </a:extLst>
            </p:cNvPr>
            <p:cNvSpPr txBox="1"/>
            <p:nvPr/>
          </p:nvSpPr>
          <p:spPr>
            <a:xfrm>
              <a:off x="9179810" y="181261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Fulvic acids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F68BEE-88FE-3457-0547-9C86CB5A831B}"/>
                </a:ext>
              </a:extLst>
            </p:cNvPr>
            <p:cNvSpPr txBox="1"/>
            <p:nvPr/>
          </p:nvSpPr>
          <p:spPr>
            <a:xfrm>
              <a:off x="7894183" y="1437676"/>
              <a:ext cx="1345149" cy="56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Humic substances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07A7A1-F3FC-89E5-7F55-13FD1989CA9E}"/>
                </a:ext>
              </a:extLst>
            </p:cNvPr>
            <p:cNvSpPr txBox="1"/>
            <p:nvPr/>
          </p:nvSpPr>
          <p:spPr>
            <a:xfrm>
              <a:off x="10675520" y="2673802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Mycorrhizae, Trichoderma, other beneficial fungi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B942F9-9FB4-92F7-2855-7F2EC558A9B2}"/>
                </a:ext>
              </a:extLst>
            </p:cNvPr>
            <p:cNvSpPr txBox="1"/>
            <p:nvPr/>
          </p:nvSpPr>
          <p:spPr>
            <a:xfrm>
              <a:off x="10884494" y="408787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Complex communities/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consortia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D1CE2B-D671-BF03-1FAE-95B25FD745B7}"/>
                </a:ext>
              </a:extLst>
            </p:cNvPr>
            <p:cNvSpPr txBox="1"/>
            <p:nvPr/>
          </p:nvSpPr>
          <p:spPr>
            <a:xfrm>
              <a:off x="9683213" y="3799802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Rhizobium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BDA84D-FAE2-2F1A-999B-392373B0245F}"/>
                </a:ext>
              </a:extLst>
            </p:cNvPr>
            <p:cNvSpPr txBox="1"/>
            <p:nvPr/>
          </p:nvSpPr>
          <p:spPr>
            <a:xfrm>
              <a:off x="9169102" y="4750887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Laminarin, alginates, other polysaccharides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2B10C7-7E72-7C34-DB8F-C46FCB7E4F15}"/>
                </a:ext>
              </a:extLst>
            </p:cNvPr>
            <p:cNvSpPr txBox="1"/>
            <p:nvPr/>
          </p:nvSpPr>
          <p:spPr>
            <a:xfrm>
              <a:off x="9565850" y="4440255"/>
              <a:ext cx="1772298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Phytohormones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7C611B-67FD-DB09-C017-53FB22875738}"/>
                </a:ext>
              </a:extLst>
            </p:cNvPr>
            <p:cNvSpPr txBox="1"/>
            <p:nvPr/>
          </p:nvSpPr>
          <p:spPr>
            <a:xfrm>
              <a:off x="8144672" y="4468761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Seaweed/kelp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350C2A-9CC4-136F-2608-108124ACE004}"/>
                </a:ext>
              </a:extLst>
            </p:cNvPr>
            <p:cNvSpPr txBox="1"/>
            <p:nvPr/>
          </p:nvSpPr>
          <p:spPr>
            <a:xfrm>
              <a:off x="7894183" y="2751572"/>
              <a:ext cx="1476026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acids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25411-E4BD-D5CF-06CA-DA8DF2146B02}"/>
                </a:ext>
              </a:extLst>
            </p:cNvPr>
            <p:cNvSpPr txBox="1"/>
            <p:nvPr/>
          </p:nvSpPr>
          <p:spPr>
            <a:xfrm>
              <a:off x="7968073" y="363284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Peptides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424F53-F1AA-EE75-AAE2-915CC0845A0F}"/>
                </a:ext>
              </a:extLst>
            </p:cNvPr>
            <p:cNvSpPr txBox="1"/>
            <p:nvPr/>
          </p:nvSpPr>
          <p:spPr>
            <a:xfrm>
              <a:off x="9018303" y="2837719"/>
              <a:ext cx="1562610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Fatty acids/lipids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9257DC-E0D8-E52A-F3B2-497E0A1DD5C5}"/>
                </a:ext>
              </a:extLst>
            </p:cNvPr>
            <p:cNvSpPr txBox="1"/>
            <p:nvPr/>
          </p:nvSpPr>
          <p:spPr>
            <a:xfrm>
              <a:off x="9281338" y="3276168"/>
              <a:ext cx="94524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PGPRs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15CD0A-9C35-4384-1372-FE132C82E493}"/>
                </a:ext>
              </a:extLst>
            </p:cNvPr>
            <p:cNvSpPr txBox="1"/>
            <p:nvPr/>
          </p:nvSpPr>
          <p:spPr>
            <a:xfrm>
              <a:off x="8873647" y="356777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Cytokinins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4937F5-D045-0E26-9356-BDEFB0967FD1}"/>
                </a:ext>
              </a:extLst>
            </p:cNvPr>
            <p:cNvSpPr txBox="1"/>
            <p:nvPr/>
          </p:nvSpPr>
          <p:spPr>
            <a:xfrm>
              <a:off x="6603548" y="5263450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matters extracts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00B83C-1F98-7C91-BF40-C559D928860C}"/>
                </a:ext>
              </a:extLst>
            </p:cNvPr>
            <p:cNvSpPr txBox="1"/>
            <p:nvPr/>
          </p:nvSpPr>
          <p:spPr>
            <a:xfrm>
              <a:off x="7715272" y="578233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Allelochemicals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6C8AA0-A7D1-9F85-A739-E37AD21CF8DF}"/>
                </a:ext>
              </a:extLst>
            </p:cNvPr>
            <p:cNvSpPr txBox="1"/>
            <p:nvPr/>
          </p:nvSpPr>
          <p:spPr>
            <a:xfrm>
              <a:off x="8536093" y="551801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Botanicals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94DC83-7663-056F-D63F-8407493A06B0}"/>
                </a:ext>
              </a:extLst>
            </p:cNvPr>
            <p:cNvSpPr txBox="1"/>
            <p:nvPr/>
          </p:nvSpPr>
          <p:spPr>
            <a:xfrm>
              <a:off x="7968168" y="408316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Polyphenols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131A09-A69B-23BF-679F-D2FABFB60384}"/>
                </a:ext>
              </a:extLst>
            </p:cNvPr>
            <p:cNvSpPr txBox="1"/>
            <p:nvPr/>
          </p:nvSpPr>
          <p:spPr>
            <a:xfrm>
              <a:off x="6837069" y="4452299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Chitin/ chitosan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2F7B7C-E33F-B465-9E04-5D7072910BC5}"/>
                </a:ext>
              </a:extLst>
            </p:cNvPr>
            <p:cNvSpPr txBox="1"/>
            <p:nvPr/>
          </p:nvSpPr>
          <p:spPr>
            <a:xfrm>
              <a:off x="6874288" y="4096983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Betaines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3B09BB-9B42-F1F9-AA5F-BA8446DDFA5B}"/>
                </a:ext>
              </a:extLst>
            </p:cNvPr>
            <p:cNvSpPr txBox="1"/>
            <p:nvPr/>
          </p:nvSpPr>
          <p:spPr>
            <a:xfrm>
              <a:off x="6859633" y="3800621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Polyamines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03904A-C3BE-4FDA-3C36-E2B5BC161EF7}"/>
                </a:ext>
              </a:extLst>
            </p:cNvPr>
            <p:cNvSpPr txBox="1"/>
            <p:nvPr/>
          </p:nvSpPr>
          <p:spPr>
            <a:xfrm>
              <a:off x="6385432" y="263481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Amino acids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B9786C-7A69-EAE2-FF32-7556FCD5E584}"/>
                </a:ext>
              </a:extLst>
            </p:cNvPr>
            <p:cNvSpPr txBox="1"/>
            <p:nvPr/>
          </p:nvSpPr>
          <p:spPr>
            <a:xfrm>
              <a:off x="6316711" y="2976702"/>
              <a:ext cx="1654937" cy="54537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 hydrolysates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C5C8ED2-025C-5ABC-4B41-14129BC3DD5E}"/>
                </a:ext>
              </a:extLst>
            </p:cNvPr>
            <p:cNvSpPr txBox="1"/>
            <p:nvPr/>
          </p:nvSpPr>
          <p:spPr>
            <a:xfrm>
              <a:off x="6709388" y="179010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 vitamins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C44E34-4E78-AAA5-D116-DA64A0A7DC80}"/>
                </a:ext>
              </a:extLst>
            </p:cNvPr>
            <p:cNvSpPr txBox="1"/>
            <p:nvPr/>
          </p:nvSpPr>
          <p:spPr>
            <a:xfrm>
              <a:off x="5454634" y="2425808"/>
              <a:ext cx="1654937" cy="346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Inorganic salts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CF132D-8121-7FC3-D97E-C00FB3FD9A29}"/>
                </a:ext>
              </a:extLst>
            </p:cNvPr>
            <p:cNvSpPr txBox="1"/>
            <p:nvPr/>
          </p:nvSpPr>
          <p:spPr>
            <a:xfrm>
              <a:off x="4989865" y="2789706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DD0B00-177E-740F-60D9-96336EA2C3DE}"/>
                </a:ext>
              </a:extLst>
            </p:cNvPr>
            <p:cNvSpPr txBox="1"/>
            <p:nvPr/>
          </p:nvSpPr>
          <p:spPr>
            <a:xfrm>
              <a:off x="4531361" y="323455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Beneficial elements (Si, Na, Co, etc.)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1CA9ADD-37AD-3EF9-F314-08DFA19A9ED1}"/>
                </a:ext>
              </a:extLst>
            </p:cNvPr>
            <p:cNvSpPr txBox="1"/>
            <p:nvPr/>
          </p:nvSpPr>
          <p:spPr>
            <a:xfrm>
              <a:off x="4876346" y="4469285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Enzymatic extracts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5E6B43-2943-2952-5C30-3533E1D8D5D2}"/>
                </a:ext>
              </a:extLst>
            </p:cNvPr>
            <p:cNvSpPr txBox="1"/>
            <p:nvPr/>
          </p:nvSpPr>
          <p:spPr>
            <a:xfrm>
              <a:off x="4556451" y="391284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Phosphites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5B2EBE0-13A4-0C4C-C011-01B433CFA766}"/>
                </a:ext>
              </a:extLst>
            </p:cNvPr>
            <p:cNvSpPr txBox="1"/>
            <p:nvPr/>
          </p:nvSpPr>
          <p:spPr>
            <a:xfrm>
              <a:off x="5594612" y="3796432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Nitrogenous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compounds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B25EE93-59F8-45BC-B01A-3B4F78F9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0678" y="3344678"/>
              <a:ext cx="1135290" cy="3210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637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D9A5B-CD1A-5A23-82D3-AED28B81D1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42030"/>
            <a:ext cx="7676135" cy="718396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25000"/>
                  </a:schemeClr>
                </a:solidFill>
              </a:rPr>
              <a:t>What is it made of?</a:t>
            </a:r>
            <a:endParaRPr lang="en-US" b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8E140-7C48-2336-66B3-04042833E2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578658"/>
          </a:xfrm>
        </p:spPr>
        <p:txBody>
          <a:bodyPr/>
          <a:lstStyle/>
          <a:p>
            <a:r>
              <a:rPr lang="en-US"/>
              <a:t>Transit Technology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2DBB2D4-0982-B8D8-59C3-4595D8D8174A}"/>
              </a:ext>
            </a:extLst>
          </p:cNvPr>
          <p:cNvSpPr txBox="1">
            <a:spLocks/>
          </p:cNvSpPr>
          <p:nvPr/>
        </p:nvSpPr>
        <p:spPr>
          <a:xfrm>
            <a:off x="881762" y="1494399"/>
            <a:ext cx="11310238" cy="5320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97C93D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253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Key, diverse functional groups that are biologically active in plants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4F9EE0-8AC8-625D-2324-13E889532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642" y="2115216"/>
            <a:ext cx="7876715" cy="44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EEA9C-4D4D-7FEC-1E64-A8F06FA76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BD09DA-7C24-FAC3-74AF-D642ACAC30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7488" y="1349545"/>
            <a:ext cx="7676135" cy="5230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latin typeface="Arial"/>
                <a:cs typeface="Arial"/>
              </a:rPr>
              <a:t>Transit technology acts systemically in the plant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BAD54575-63E0-5092-0517-1039FEB15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488" y="331227"/>
            <a:ext cx="74295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Transit</a:t>
            </a:r>
            <a:r>
              <a:rPr lang="en-US" sz="3200" baseline="30000" dirty="0"/>
              <a:t> </a:t>
            </a:r>
            <a:r>
              <a:rPr lang="en-US" sz="3200" dirty="0"/>
              <a:t>Biostimulant Mode of Action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A6F5906-9927-8ED5-F12B-645B22009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300117"/>
              </p:ext>
            </p:extLst>
          </p:nvPr>
        </p:nvGraphicFramePr>
        <p:xfrm>
          <a:off x="407488" y="2673099"/>
          <a:ext cx="11377023" cy="31754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844142">
                  <a:extLst>
                    <a:ext uri="{9D8B030D-6E8A-4147-A177-3AD203B41FA5}">
                      <a16:colId xmlns:a16="http://schemas.microsoft.com/office/drawing/2014/main" val="410256333"/>
                    </a:ext>
                  </a:extLst>
                </a:gridCol>
                <a:gridCol w="2224102">
                  <a:extLst>
                    <a:ext uri="{9D8B030D-6E8A-4147-A177-3AD203B41FA5}">
                      <a16:colId xmlns:a16="http://schemas.microsoft.com/office/drawing/2014/main" val="2414608530"/>
                    </a:ext>
                  </a:extLst>
                </a:gridCol>
                <a:gridCol w="4308779">
                  <a:extLst>
                    <a:ext uri="{9D8B030D-6E8A-4147-A177-3AD203B41FA5}">
                      <a16:colId xmlns:a16="http://schemas.microsoft.com/office/drawing/2014/main" val="3315796750"/>
                    </a:ext>
                  </a:extLst>
                </a:gridCol>
              </a:tblGrid>
              <a:tr h="497360">
                <a:tc>
                  <a:txBody>
                    <a:bodyPr/>
                    <a:lstStyle/>
                    <a:p>
                      <a:r>
                        <a:rPr lang="en-US" sz="1800"/>
                        <a:t>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Genetic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Expressed 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642214"/>
                  </a:ext>
                </a:extLst>
              </a:tr>
              <a:tr h="66642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Gibberellin catabolizing genes </a:t>
                      </a:r>
                    </a:p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000000"/>
                          </a:solidFill>
                        </a:rPr>
                        <a:t>e.g. GmGA2ox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DOWN 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/>
                        <a:t>Increases seed germination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/>
                        <a:t>Plant growth promotion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70913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>
                          <a:solidFill>
                            <a:srgbClr val="000000"/>
                          </a:solidFill>
                        </a:rPr>
                        <a:t>Auxin transporter genes </a:t>
                      </a:r>
                    </a:p>
                    <a:p>
                      <a:pPr lvl="0">
                        <a:buNone/>
                      </a:pPr>
                      <a:r>
                        <a:rPr lang="en-US" sz="1800" u="none" strike="noStrike" noProof="0">
                          <a:solidFill>
                            <a:srgbClr val="000000"/>
                          </a:solidFill>
                        </a:rPr>
                        <a:t>e.g. GmLAX (AUX1/LAX)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8542"/>
                          </a:solidFill>
                        </a:rPr>
                        <a:t>UP 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/>
                        <a:t>Root growth stimulation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/>
                        <a:t>Promotes photosynthetic 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0707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>
                          <a:solidFill>
                            <a:srgbClr val="000000"/>
                          </a:solidFill>
                        </a:rPr>
                        <a:t>Cytokinin degrading enzymes</a:t>
                      </a:r>
                    </a:p>
                    <a:p>
                      <a:pPr lvl="0">
                        <a:buNone/>
                      </a:pPr>
                      <a:r>
                        <a:rPr lang="en-US" sz="1800" u="none" strike="noStrike" noProof="0">
                          <a:solidFill>
                            <a:srgbClr val="000000"/>
                          </a:solidFill>
                        </a:rPr>
                        <a:t>e.g. GmCKX3</a:t>
                      </a:r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FF0000"/>
                          </a:solidFill>
                        </a:rPr>
                        <a:t>DOWN 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/>
                        <a:t>Promotes cell division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/>
                        <a:t>Inhibits chlorophyll breakdown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888434"/>
                  </a:ext>
                </a:extLst>
              </a:tr>
              <a:tr h="63563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noProof="0">
                          <a:solidFill>
                            <a:srgbClr val="000000"/>
                          </a:solidFill>
                        </a:rPr>
                        <a:t>Proteins that bind Ca, Zn, &amp; Fe 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noProof="0">
                          <a:solidFill>
                            <a:srgbClr val="000000"/>
                          </a:solidFill>
                        </a:rPr>
                        <a:t>e.g. Calmodulin, Zinc-finger proteins, Ferritin</a:t>
                      </a:r>
                      <a:endParaRPr lang="en-US" sz="1800" u="none" strike="noStrike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DOWN 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Increases nutrient availability &amp; mobility within the 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65733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177621A-F9C2-AE34-8B7C-E3CEE7CA4D45}"/>
              </a:ext>
            </a:extLst>
          </p:cNvPr>
          <p:cNvSpPr txBox="1"/>
          <p:nvPr/>
        </p:nvSpPr>
        <p:spPr>
          <a:xfrm>
            <a:off x="407488" y="1872557"/>
            <a:ext cx="88551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C93D"/>
              </a:buClr>
              <a:buSzPct val="100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Application of Transit at different plant physiological stages influences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DOWN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regulation of various plant pathways. The result is different plant responses and different benefits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0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327ED-3D87-C804-0E5C-D08572FD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3AB3B-AA5F-3098-7453-935CC3AA9D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/>
              <a:t>Plant Response to Transit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3B232-58FA-414E-2F1C-A9E5E909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</a:t>
            </a:r>
            <a:r>
              <a:rPr lang="en-US" baseline="30000"/>
              <a:t>® </a:t>
            </a:r>
            <a:r>
              <a:rPr lang="en-US"/>
              <a:t>Mode of Action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E49F312-DF5A-1B37-A5D0-529C7DC6C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724826"/>
              </p:ext>
            </p:extLst>
          </p:nvPr>
        </p:nvGraphicFramePr>
        <p:xfrm>
          <a:off x="838200" y="2051630"/>
          <a:ext cx="10618663" cy="22061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61321">
                  <a:extLst>
                    <a:ext uri="{9D8B030D-6E8A-4147-A177-3AD203B41FA5}">
                      <a16:colId xmlns:a16="http://schemas.microsoft.com/office/drawing/2014/main" val="885961364"/>
                    </a:ext>
                  </a:extLst>
                </a:gridCol>
                <a:gridCol w="8457342">
                  <a:extLst>
                    <a:ext uri="{9D8B030D-6E8A-4147-A177-3AD203B41FA5}">
                      <a16:colId xmlns:a16="http://schemas.microsoft.com/office/drawing/2014/main" val="154390396"/>
                    </a:ext>
                  </a:extLst>
                </a:gridCol>
              </a:tblGrid>
              <a:tr h="4437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Benefit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49584"/>
                  </a:ext>
                </a:extLst>
              </a:tr>
              <a:tr h="822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</a:rPr>
                        <a:t>Improved Plant Establishment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rgbClr val="231F20"/>
                          </a:solidFill>
                        </a:rPr>
                        <a:t>Down-regulation of catabolizing genes drives increased germination and amplifies root growth for better stand establishment.</a:t>
                      </a:r>
                      <a:endParaRPr lang="en-US" sz="1800">
                        <a:solidFill>
                          <a:srgbClr val="231F2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9033535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Improved Nutrient Mobility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dirty="0"/>
                        <a:t>Down-regulation of binding proteins to improve nutrient translocation of </a:t>
                      </a:r>
                      <a:endParaRPr lang="en-US" dirty="0"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non-mobile nutrients.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147255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DE4FFF1A-804E-EE8D-128D-126B79B4B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770" y="5197642"/>
            <a:ext cx="2522427" cy="129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64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5323-120B-D198-6877-54FB3773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BDE8-FD9E-DD02-C1DC-08BF258C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</a:t>
            </a:r>
            <a:endParaRPr lang="en-US" baseline="300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EDB171F-52CB-0D3D-8A9D-160D79B33693}"/>
              </a:ext>
            </a:extLst>
          </p:cNvPr>
          <p:cNvSpPr txBox="1">
            <a:spLocks/>
          </p:cNvSpPr>
          <p:nvPr/>
        </p:nvSpPr>
        <p:spPr>
          <a:xfrm>
            <a:off x="829163" y="1381974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Nutrition enhances biostimulant effects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9474B45-26CA-35DE-DEDC-E1D8A099AA3D}"/>
              </a:ext>
            </a:extLst>
          </p:cNvPr>
          <p:cNvGrpSpPr/>
          <p:nvPr/>
        </p:nvGrpSpPr>
        <p:grpSpPr>
          <a:xfrm>
            <a:off x="6602933" y="5377287"/>
            <a:ext cx="3760267" cy="1115587"/>
            <a:chOff x="778451" y="4477038"/>
            <a:chExt cx="3760267" cy="1441951"/>
          </a:xfrm>
          <a:solidFill>
            <a:schemeClr val="bg2">
              <a:lumMod val="25000"/>
            </a:scheme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CD43F7E-2B01-4026-5FD7-15C37FB7C1DA}"/>
                </a:ext>
              </a:extLst>
            </p:cNvPr>
            <p:cNvSpPr/>
            <p:nvPr/>
          </p:nvSpPr>
          <p:spPr>
            <a:xfrm>
              <a:off x="778451" y="4477038"/>
              <a:ext cx="3760267" cy="14419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Text Placeholder 8">
              <a:extLst>
                <a:ext uri="{FF2B5EF4-FFF2-40B4-BE49-F238E27FC236}">
                  <a16:creationId xmlns:a16="http://schemas.microsoft.com/office/drawing/2014/main" id="{0CEBC5B6-CDF2-3C57-8421-55188405D086}"/>
                </a:ext>
              </a:extLst>
            </p:cNvPr>
            <p:cNvSpPr txBox="1">
              <a:spLocks/>
            </p:cNvSpPr>
            <p:nvPr/>
          </p:nvSpPr>
          <p:spPr>
            <a:xfrm>
              <a:off x="936381" y="4618216"/>
              <a:ext cx="3428166" cy="721913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err="1">
                  <a:solidFill>
                    <a:schemeClr val="bg1"/>
                  </a:solidFill>
                  <a:ea typeface="+mn-lt"/>
                  <a:cs typeface="+mn-lt"/>
                </a:rPr>
                <a:t>SuperSede</a:t>
              </a:r>
              <a:r>
                <a:rPr lang="en-US">
                  <a:solidFill>
                    <a:schemeClr val="bg1"/>
                  </a:solidFill>
                  <a:ea typeface="+mn-lt"/>
                  <a:cs typeface="+mn-lt"/>
                </a:rPr>
                <a:t> Soybean aids nodulation development for improved nitrogen assimilation.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414B29B-6E72-3FE7-42DE-1DE71A8DA3D4}"/>
              </a:ext>
            </a:extLst>
          </p:cNvPr>
          <p:cNvGrpSpPr/>
          <p:nvPr/>
        </p:nvGrpSpPr>
        <p:grpSpPr>
          <a:xfrm>
            <a:off x="7641640" y="2581803"/>
            <a:ext cx="4027846" cy="1223238"/>
            <a:chOff x="8084261" y="3962399"/>
            <a:chExt cx="3644890" cy="809643"/>
          </a:xfrm>
          <a:solidFill>
            <a:schemeClr val="bg2">
              <a:lumMod val="25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B9990C-9A45-825E-78DD-CC200197E30F}"/>
                </a:ext>
              </a:extLst>
            </p:cNvPr>
            <p:cNvSpPr/>
            <p:nvPr/>
          </p:nvSpPr>
          <p:spPr>
            <a:xfrm>
              <a:off x="8084261" y="3962399"/>
              <a:ext cx="3644890" cy="8096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Text Placeholder 8">
              <a:extLst>
                <a:ext uri="{FF2B5EF4-FFF2-40B4-BE49-F238E27FC236}">
                  <a16:creationId xmlns:a16="http://schemas.microsoft.com/office/drawing/2014/main" id="{8692F48A-6480-E9EF-714D-1379EB35829B}"/>
                </a:ext>
              </a:extLst>
            </p:cNvPr>
            <p:cNvSpPr txBox="1">
              <a:spLocks/>
            </p:cNvSpPr>
            <p:nvPr/>
          </p:nvSpPr>
          <p:spPr>
            <a:xfrm>
              <a:off x="8161726" y="4053645"/>
              <a:ext cx="3489960" cy="718397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err="1">
                  <a:solidFill>
                    <a:schemeClr val="bg1"/>
                  </a:solidFill>
                  <a:ea typeface="+mn-lt"/>
                  <a:cs typeface="+mn-lt"/>
                </a:rPr>
                <a:t>SuperSede</a:t>
              </a:r>
              <a:r>
                <a:rPr lang="en-US">
                  <a:solidFill>
                    <a:schemeClr val="bg1"/>
                  </a:solidFill>
                  <a:ea typeface="+mn-lt"/>
                  <a:cs typeface="+mn-lt"/>
                </a:rPr>
                <a:t> Soybean maximizes effects by directly supporting growth with key nutrition.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D026DD-2669-E632-FB0F-A31CE07E05DC}"/>
              </a:ext>
            </a:extLst>
          </p:cNvPr>
          <p:cNvGrpSpPr/>
          <p:nvPr/>
        </p:nvGrpSpPr>
        <p:grpSpPr>
          <a:xfrm>
            <a:off x="838200" y="3641392"/>
            <a:ext cx="2761496" cy="1467637"/>
            <a:chOff x="8084261" y="3962399"/>
            <a:chExt cx="3644890" cy="818313"/>
          </a:xfrm>
          <a:solidFill>
            <a:schemeClr val="bg2">
              <a:lumMod val="25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FC3C57-A9B8-F317-5749-335516F332C3}"/>
                </a:ext>
              </a:extLst>
            </p:cNvPr>
            <p:cNvSpPr/>
            <p:nvPr/>
          </p:nvSpPr>
          <p:spPr>
            <a:xfrm>
              <a:off x="8084261" y="3962399"/>
              <a:ext cx="3644890" cy="8183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Text Placeholder 8">
              <a:extLst>
                <a:ext uri="{FF2B5EF4-FFF2-40B4-BE49-F238E27FC236}">
                  <a16:creationId xmlns:a16="http://schemas.microsoft.com/office/drawing/2014/main" id="{8CD0FDF8-7A64-B6EC-DA5D-1A239E831D11}"/>
                </a:ext>
              </a:extLst>
            </p:cNvPr>
            <p:cNvSpPr txBox="1">
              <a:spLocks/>
            </p:cNvSpPr>
            <p:nvPr/>
          </p:nvSpPr>
          <p:spPr>
            <a:xfrm>
              <a:off x="8161726" y="4053645"/>
              <a:ext cx="3489961" cy="727067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t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err="1">
                  <a:solidFill>
                    <a:schemeClr val="bg1"/>
                  </a:solidFill>
                  <a:ea typeface="+mn-lt"/>
                  <a:cs typeface="+mn-lt"/>
                </a:rPr>
                <a:t>SuperSede</a:t>
              </a:r>
              <a:r>
                <a:rPr lang="en-US">
                  <a:solidFill>
                    <a:schemeClr val="bg1"/>
                  </a:solidFill>
                  <a:ea typeface="+mn-lt"/>
                  <a:cs typeface="+mn-lt"/>
                </a:rPr>
                <a:t> Soybean supports uniform germination rate for stand uniformity.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26D60F0-AE43-7F82-51F8-3F4CF69C7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375" y="1610287"/>
            <a:ext cx="4248644" cy="45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8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53E2-FE84-455E-BA3B-1F53423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C112789C-BC3F-281F-B319-37D944293220}"/>
              </a:ext>
            </a:extLst>
          </p:cNvPr>
          <p:cNvSpPr/>
          <p:nvPr/>
        </p:nvSpPr>
        <p:spPr>
          <a:xfrm>
            <a:off x="892979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0232E7-F291-1443-47DA-FD877FB20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101" y="2080023"/>
            <a:ext cx="839810" cy="8416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0A3D7E-45A9-33CB-A93D-25AA120D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Key Nutrition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33714C1-C1EE-2121-8D8D-9F326194BC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9" y="3328784"/>
            <a:ext cx="8995612" cy="3344732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Boron supports cell division for robust early growth.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Cobalt supports the nitrogen fixation function of associated rhizobia.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Molybdenum aids nitrogen metabolism for enhanced nutrient use efficiency.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Zinc facilitates auxin signaling and enzyme activation during emergence.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FCF860E-24FB-F00A-26F6-F723CAF11A6A}"/>
              </a:ext>
            </a:extLst>
          </p:cNvPr>
          <p:cNvSpPr/>
          <p:nvPr/>
        </p:nvSpPr>
        <p:spPr>
          <a:xfrm>
            <a:off x="5870383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2FDC4DD-9661-64ED-FB86-76433068DF7E}"/>
              </a:ext>
            </a:extLst>
          </p:cNvPr>
          <p:cNvSpPr/>
          <p:nvPr/>
        </p:nvSpPr>
        <p:spPr>
          <a:xfrm>
            <a:off x="2555251" y="1807772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FAA8BF-94F1-1719-9E6D-4FAB2C38243B}"/>
              </a:ext>
            </a:extLst>
          </p:cNvPr>
          <p:cNvSpPr/>
          <p:nvPr/>
        </p:nvSpPr>
        <p:spPr>
          <a:xfrm>
            <a:off x="4212817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2B5A89-8146-3159-72F5-EB6C8103F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442" y="2096109"/>
            <a:ext cx="839810" cy="843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77DC022-97A6-F5FF-9E4E-40491108C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310" y="2080023"/>
            <a:ext cx="839810" cy="8398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9D056FA-D1D7-2564-FFC8-78574E5DD8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531" y="2080023"/>
            <a:ext cx="834500" cy="83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57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B5167-C4B5-92CF-ED80-0EF3F1721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751D1-B009-0261-0E0A-8B28489A39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Application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B6A11-08B4-945B-BE69-305B6DB8D7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80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7C28F-BE34-68FF-62CF-024FC0EB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B69D54-0464-BE17-C81C-019CAF8C9C39}"/>
              </a:ext>
            </a:extLst>
          </p:cNvPr>
          <p:cNvSpPr/>
          <p:nvPr/>
        </p:nvSpPr>
        <p:spPr>
          <a:xfrm>
            <a:off x="0" y="2502436"/>
            <a:ext cx="12192000" cy="436645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1E6E1-6E7A-BC68-D723-05CB0971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Application Guidelines</a:t>
            </a:r>
            <a:endParaRPr lang="en-US" baseline="30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938E55-2578-8D14-2CD5-9B31A6FCDCCB}"/>
              </a:ext>
            </a:extLst>
          </p:cNvPr>
          <p:cNvSpPr txBox="1"/>
          <p:nvPr/>
        </p:nvSpPr>
        <p:spPr>
          <a:xfrm>
            <a:off x="838200" y="2924728"/>
            <a:ext cx="10096894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Apply using seed treatment application equipment with sufficient liquid to ensure even coverage.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Shake bottle of </a:t>
            </a:r>
            <a:r>
              <a:rPr lang="en-US" sz="2000" b="1" dirty="0" err="1">
                <a:solidFill>
                  <a:schemeClr val="bg1"/>
                </a:solidFill>
              </a:rPr>
              <a:t>SuperSede</a:t>
            </a:r>
            <a:r>
              <a:rPr lang="en-US" sz="2000" b="1" dirty="0">
                <a:solidFill>
                  <a:schemeClr val="bg1"/>
                </a:solidFill>
              </a:rPr>
              <a:t> Soybean </a:t>
            </a:r>
            <a:r>
              <a:rPr lang="en-US" sz="2000" dirty="0">
                <a:solidFill>
                  <a:schemeClr val="bg1"/>
                </a:solidFill>
              </a:rPr>
              <a:t>well before use. </a:t>
            </a:r>
            <a:endParaRPr lang="en-US" sz="2000" dirty="0">
              <a:solidFill>
                <a:schemeClr val="bg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DO NOT use treated seed for food, feed, or oil. </a:t>
            </a:r>
            <a:endParaRPr lang="en-US" sz="2000" dirty="0">
              <a:solidFill>
                <a:schemeClr val="bg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Can be utilized with common fungicides and insecticides.</a:t>
            </a:r>
            <a:endParaRPr lang="en-US" sz="2000" dirty="0">
              <a:solidFill>
                <a:schemeClr val="bg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Compatibility: Conduct a standard jar test prior to mixing a slurry. </a:t>
            </a:r>
            <a:endParaRPr lang="en-US" sz="2000" dirty="0">
              <a:solidFill>
                <a:schemeClr val="bg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Recommended mixing order: water, polymers, pesticides, </a:t>
            </a:r>
            <a:r>
              <a:rPr lang="en-US" sz="2000" b="1" dirty="0" err="1">
                <a:solidFill>
                  <a:schemeClr val="bg1"/>
                </a:solidFill>
              </a:rPr>
              <a:t>SuperSede</a:t>
            </a:r>
            <a:r>
              <a:rPr lang="en-US" sz="2000" b="1" dirty="0">
                <a:solidFill>
                  <a:schemeClr val="bg1"/>
                </a:solidFill>
              </a:rPr>
              <a:t> Soybean</a:t>
            </a:r>
            <a:r>
              <a:rPr lang="en-US" sz="2000" dirty="0">
                <a:solidFill>
                  <a:schemeClr val="bg1"/>
                </a:solidFill>
              </a:rPr>
              <a:t>, fertilizers, then remaining water. </a:t>
            </a:r>
            <a:endParaRPr lang="en-US" sz="2000" dirty="0">
              <a:solidFill>
                <a:schemeClr val="bg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Effects on the plant last up to </a:t>
            </a:r>
            <a:r>
              <a:rPr lang="en-US" sz="2000" b="1" dirty="0">
                <a:solidFill>
                  <a:schemeClr val="bg1"/>
                </a:solidFill>
              </a:rPr>
              <a:t>3 weeks.</a:t>
            </a:r>
            <a:endParaRPr lang="en-US" sz="2000" b="1" dirty="0">
              <a:solidFill>
                <a:schemeClr val="bg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Does not impact soybean rhizobia.</a:t>
            </a:r>
            <a:endParaRPr lang="en-US" sz="2000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8" name="Picture 7" descr="A blue yellow and black rectangle&#10;&#10;Description automatically generated">
            <a:extLst>
              <a:ext uri="{FF2B5EF4-FFF2-40B4-BE49-F238E27FC236}">
                <a16:creationId xmlns:a16="http://schemas.microsoft.com/office/drawing/2014/main" id="{CA7268B1-2086-46F0-F2E3-277EB16E38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0" r="5" b="22581"/>
          <a:stretch/>
        </p:blipFill>
        <p:spPr>
          <a:xfrm>
            <a:off x="747008" y="1526512"/>
            <a:ext cx="5943302" cy="7484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D78703-7CB1-0799-A853-EA796FA7B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294" y="5022945"/>
            <a:ext cx="1835055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69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DDEC-E3CA-6E13-D0EB-7A84B0366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8A4A1-B6C6-671F-61A0-18616163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Rates &amp; Timing</a:t>
            </a:r>
            <a:endParaRPr lang="en-US" baseline="300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4F97E3-83A4-CC8A-F420-8E71F1A97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940882"/>
              </p:ext>
            </p:extLst>
          </p:nvPr>
        </p:nvGraphicFramePr>
        <p:xfrm>
          <a:off x="615308" y="1577234"/>
          <a:ext cx="10961383" cy="11402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9199">
                  <a:extLst>
                    <a:ext uri="{9D8B030D-6E8A-4147-A177-3AD203B41FA5}">
                      <a16:colId xmlns:a16="http://schemas.microsoft.com/office/drawing/2014/main" val="3620824909"/>
                    </a:ext>
                  </a:extLst>
                </a:gridCol>
                <a:gridCol w="3322667">
                  <a:extLst>
                    <a:ext uri="{9D8B030D-6E8A-4147-A177-3AD203B41FA5}">
                      <a16:colId xmlns:a16="http://schemas.microsoft.com/office/drawing/2014/main" val="112145466"/>
                    </a:ext>
                  </a:extLst>
                </a:gridCol>
                <a:gridCol w="5549517">
                  <a:extLst>
                    <a:ext uri="{9D8B030D-6E8A-4147-A177-3AD203B41FA5}">
                      <a16:colId xmlns:a16="http://schemas.microsoft.com/office/drawing/2014/main" val="555268458"/>
                    </a:ext>
                  </a:extLst>
                </a:gridCol>
              </a:tblGrid>
              <a:tr h="428796">
                <a:tc>
                  <a:txBody>
                    <a:bodyPr/>
                    <a:lstStyle/>
                    <a:p>
                      <a:r>
                        <a:rPr lang="en-US" sz="1600"/>
                        <a:t>Crop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Use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Application 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43108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r>
                        <a:rPr lang="en-US" sz="1600"/>
                        <a:t>Soybean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1.0 fl oz per 50 Lbs of seed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Seed Treatment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08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930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C499-0023-1BBB-B8DB-8AF03869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Registration Status: </a:t>
            </a:r>
            <a:br>
              <a:rPr lang="en-US"/>
            </a:br>
            <a:r>
              <a:rPr lang="en-US" b="1" err="1"/>
              <a:t>SuperSede</a:t>
            </a:r>
            <a:r>
              <a:rPr lang="en-US" b="1"/>
              <a:t> Soybean</a:t>
            </a: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63FA294D-B51A-4FAC-9036-C08B9F0B299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17474120"/>
                  </p:ext>
                </p:extLst>
              </p:nvPr>
            </p:nvGraphicFramePr>
            <p:xfrm>
              <a:off x="1794328" y="1449252"/>
              <a:ext cx="8603343" cy="516200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63FA294D-B51A-4FAC-9036-C08B9F0B29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4328" y="1449252"/>
                <a:ext cx="8603343" cy="5162006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06BB061-3AE6-9010-0359-7D3E50ACFC9B}"/>
              </a:ext>
            </a:extLst>
          </p:cNvPr>
          <p:cNvGrpSpPr/>
          <p:nvPr/>
        </p:nvGrpSpPr>
        <p:grpSpPr>
          <a:xfrm>
            <a:off x="320842" y="5903495"/>
            <a:ext cx="2261937" cy="635333"/>
            <a:chOff x="320842" y="5903495"/>
            <a:chExt cx="2261937" cy="63533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061282C-3635-85AC-709C-6E39CB0F8886}"/>
                </a:ext>
              </a:extLst>
            </p:cNvPr>
            <p:cNvSpPr/>
            <p:nvPr/>
          </p:nvSpPr>
          <p:spPr>
            <a:xfrm>
              <a:off x="320842" y="5903495"/>
              <a:ext cx="320842" cy="256673"/>
            </a:xfrm>
            <a:prstGeom prst="rect">
              <a:avLst/>
            </a:prstGeom>
            <a:solidFill>
              <a:srgbClr val="F170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C2840BA-DC3A-10A3-C715-8E7A377C6055}"/>
                </a:ext>
              </a:extLst>
            </p:cNvPr>
            <p:cNvSpPr/>
            <p:nvPr/>
          </p:nvSpPr>
          <p:spPr>
            <a:xfrm>
              <a:off x="320842" y="6224337"/>
              <a:ext cx="320842" cy="256673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7C6559F-67BF-2BA3-0550-F1EFFA8AD4B0}"/>
                </a:ext>
              </a:extLst>
            </p:cNvPr>
            <p:cNvSpPr txBox="1"/>
            <p:nvPr/>
          </p:nvSpPr>
          <p:spPr>
            <a:xfrm>
              <a:off x="657726" y="5903495"/>
              <a:ext cx="16202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Registered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656A1B-2DAF-2A7C-D83D-D8C4D857279F}"/>
                </a:ext>
              </a:extLst>
            </p:cNvPr>
            <p:cNvSpPr txBox="1"/>
            <p:nvPr/>
          </p:nvSpPr>
          <p:spPr>
            <a:xfrm>
              <a:off x="657726" y="6200274"/>
              <a:ext cx="19250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Not Registered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DD887B9-9976-7372-6D77-23E5DF880BBF}"/>
              </a:ext>
            </a:extLst>
          </p:cNvPr>
          <p:cNvSpPr txBox="1"/>
          <p:nvPr/>
        </p:nvSpPr>
        <p:spPr>
          <a:xfrm>
            <a:off x="242186" y="6558492"/>
            <a:ext cx="4994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Registration status is subject to change and may vary by state.</a:t>
            </a:r>
          </a:p>
        </p:txBody>
      </p:sp>
    </p:spTree>
    <p:extLst>
      <p:ext uri="{BB962C8B-B14F-4D97-AF65-F5344CB8AC3E}">
        <p14:creationId xmlns:p14="http://schemas.microsoft.com/office/powerpoint/2010/main" val="1855649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4A98AE-C85E-154B-C78C-ED6BB977C7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Application, Seed Safety &amp; Stewardship</a:t>
            </a:r>
          </a:p>
        </p:txBody>
      </p:sp>
    </p:spTree>
    <p:extLst>
      <p:ext uri="{BB962C8B-B14F-4D97-AF65-F5344CB8AC3E}">
        <p14:creationId xmlns:p14="http://schemas.microsoft.com/office/powerpoint/2010/main" val="3041950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A16C6-7B72-B691-8FEB-E24F24C55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74515FB-B7B2-3E69-778B-B0FF8F39ADB3}"/>
              </a:ext>
            </a:extLst>
          </p:cNvPr>
          <p:cNvSpPr/>
          <p:nvPr/>
        </p:nvSpPr>
        <p:spPr>
          <a:xfrm>
            <a:off x="4319983" y="2197916"/>
            <a:ext cx="3728743" cy="1576925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B06A1DE-AF9C-7F0D-B558-7D9D92645F09}"/>
              </a:ext>
            </a:extLst>
          </p:cNvPr>
          <p:cNvSpPr/>
          <p:nvPr/>
        </p:nvSpPr>
        <p:spPr>
          <a:xfrm>
            <a:off x="5478386" y="1459707"/>
            <a:ext cx="1501630" cy="150163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24962D-6F5B-93BF-46A2-C8B03141D488}"/>
              </a:ext>
            </a:extLst>
          </p:cNvPr>
          <p:cNvSpPr/>
          <p:nvPr/>
        </p:nvSpPr>
        <p:spPr>
          <a:xfrm>
            <a:off x="8138419" y="2197916"/>
            <a:ext cx="3728743" cy="157692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18C5DE5-427C-C720-FDFB-D2CF18996C22}"/>
              </a:ext>
            </a:extLst>
          </p:cNvPr>
          <p:cNvSpPr/>
          <p:nvPr/>
        </p:nvSpPr>
        <p:spPr>
          <a:xfrm>
            <a:off x="9296822" y="1459707"/>
            <a:ext cx="1501630" cy="150163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7EA07C-0120-3CE3-3E4E-08C13D354A1A}"/>
              </a:ext>
            </a:extLst>
          </p:cNvPr>
          <p:cNvSpPr/>
          <p:nvPr/>
        </p:nvSpPr>
        <p:spPr>
          <a:xfrm>
            <a:off x="477197" y="2197915"/>
            <a:ext cx="3728743" cy="1583803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6930FF-029D-4A02-F64E-F2F0134D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31" y="113212"/>
            <a:ext cx="7429500" cy="1325563"/>
          </a:xfrm>
        </p:spPr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</a:t>
            </a:r>
            <a:endParaRPr lang="en-US" baseline="30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F188E-E07B-BC43-3E66-F53E8F6F1047}"/>
              </a:ext>
            </a:extLst>
          </p:cNvPr>
          <p:cNvSpPr txBox="1">
            <a:spLocks/>
          </p:cNvSpPr>
          <p:nvPr/>
        </p:nvSpPr>
        <p:spPr>
          <a:xfrm>
            <a:off x="614458" y="2974511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D9362FD-73E7-E871-E854-C8B262FC18C5}"/>
              </a:ext>
            </a:extLst>
          </p:cNvPr>
          <p:cNvSpPr txBox="1">
            <a:spLocks/>
          </p:cNvSpPr>
          <p:nvPr/>
        </p:nvSpPr>
        <p:spPr>
          <a:xfrm>
            <a:off x="4401274" y="2970130"/>
            <a:ext cx="3566159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bg1"/>
                </a:solidFill>
              </a:rPr>
              <a:t>Seed Safety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60433BB-8E34-7DCA-1F71-DC073F5B821A}"/>
              </a:ext>
            </a:extLst>
          </p:cNvPr>
          <p:cNvSpPr txBox="1">
            <a:spLocks/>
          </p:cNvSpPr>
          <p:nvPr/>
        </p:nvSpPr>
        <p:spPr>
          <a:xfrm>
            <a:off x="8219709" y="2941635"/>
            <a:ext cx="3566160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1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144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Stewardship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B85995A-D804-484E-3210-F478CDCDA3F6}"/>
              </a:ext>
            </a:extLst>
          </p:cNvPr>
          <p:cNvSpPr/>
          <p:nvPr/>
        </p:nvSpPr>
        <p:spPr>
          <a:xfrm>
            <a:off x="1635600" y="1459707"/>
            <a:ext cx="1501630" cy="150163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701EC6-90EE-942A-4527-7F78719176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9287" y="1519034"/>
            <a:ext cx="1371603" cy="1371603"/>
          </a:xfrm>
          <a:prstGeom prst="rect">
            <a:avLst/>
          </a:prstGeo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4F165B80-A16F-3231-6AD8-8783999450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25000"/>
          </a:blip>
          <a:srcRect l="1618" r="1618"/>
          <a:stretch/>
        </p:blipFill>
        <p:spPr>
          <a:xfrm>
            <a:off x="1832327" y="1628658"/>
            <a:ext cx="1183850" cy="12234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B974BA-FE4F-986A-6162-F73CB15AE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12" y="4205527"/>
            <a:ext cx="3480002" cy="135048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F38BF1-5D89-583A-01B3-03C1ADC03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162" y="4041118"/>
            <a:ext cx="3505389" cy="13571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C9BD99A-A590-140A-F5C9-6E4330C5B73D}"/>
              </a:ext>
            </a:extLst>
          </p:cNvPr>
          <p:cNvSpPr txBox="1"/>
          <p:nvPr/>
        </p:nvSpPr>
        <p:spPr>
          <a:xfrm>
            <a:off x="8010439" y="3785590"/>
            <a:ext cx="1120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/>
              <a:t>Dust-off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AFBC41-3F09-4640-3A9D-6272E44B1B0F}"/>
              </a:ext>
            </a:extLst>
          </p:cNvPr>
          <p:cNvSpPr txBox="1"/>
          <p:nvPr/>
        </p:nvSpPr>
        <p:spPr>
          <a:xfrm>
            <a:off x="4373332" y="3791892"/>
            <a:ext cx="12346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Paper Towel Test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E5140-62DB-CFA1-6334-568698202035}"/>
              </a:ext>
            </a:extLst>
          </p:cNvPr>
          <p:cNvSpPr/>
          <p:nvPr/>
        </p:nvSpPr>
        <p:spPr>
          <a:xfrm>
            <a:off x="4319983" y="3408649"/>
            <a:ext cx="3728743" cy="332351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550B0F-2486-1EB3-AE33-9E83E6025057}"/>
              </a:ext>
            </a:extLst>
          </p:cNvPr>
          <p:cNvSpPr/>
          <p:nvPr/>
        </p:nvSpPr>
        <p:spPr>
          <a:xfrm>
            <a:off x="476226" y="3397897"/>
            <a:ext cx="3728743" cy="332351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805B7D1-A5B8-D973-74A2-5EBB3D9EDC44}"/>
              </a:ext>
            </a:extLst>
          </p:cNvPr>
          <p:cNvSpPr/>
          <p:nvPr/>
        </p:nvSpPr>
        <p:spPr>
          <a:xfrm>
            <a:off x="8138416" y="3429000"/>
            <a:ext cx="3728747" cy="33235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DF8CF30-0E4C-C0EB-E37A-BD794FE1E8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3167" y="4027879"/>
            <a:ext cx="1055889" cy="76607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D9977BF-2EF7-2ECC-726B-F3D2A80A8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1607" y="4022776"/>
            <a:ext cx="1052312" cy="76607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735C74A-9537-11CF-A24C-444DD03C83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9826" y="4036604"/>
            <a:ext cx="1290790" cy="56425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8A1150E-3E15-7386-49F7-71116F51CFD0}"/>
              </a:ext>
            </a:extLst>
          </p:cNvPr>
          <p:cNvSpPr txBox="1"/>
          <p:nvPr/>
        </p:nvSpPr>
        <p:spPr>
          <a:xfrm>
            <a:off x="5806663" y="3794420"/>
            <a:ext cx="988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/>
              <a:t>Sand Test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0202C5-40EB-23E4-0BC0-6DCF942AAF6B}"/>
              </a:ext>
            </a:extLst>
          </p:cNvPr>
          <p:cNvSpPr txBox="1"/>
          <p:nvPr/>
        </p:nvSpPr>
        <p:spPr>
          <a:xfrm>
            <a:off x="6910891" y="3798770"/>
            <a:ext cx="988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/>
              <a:t>Cold Test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09479A8-3F3F-CB01-3F60-B89C711E59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3167" y="4903838"/>
            <a:ext cx="1079245" cy="80129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D08B859-6F9B-D930-5AEF-C8EDE6E449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3167" y="5836939"/>
            <a:ext cx="1079245" cy="81889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3695336-B92F-9E77-4D4C-BE88C9D697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04079" y="5836939"/>
            <a:ext cx="693152" cy="80109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FE365A3-DC90-2E1C-85ED-79B2026246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0890" y="4904038"/>
            <a:ext cx="1079531" cy="801096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B7D1CA5-3512-142D-E078-6E5BC19B387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7735" y="4681987"/>
            <a:ext cx="1290790" cy="644434"/>
          </a:xfrm>
          <a:prstGeom prst="rect">
            <a:avLst/>
          </a:prstGeom>
        </p:spPr>
      </p:pic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AC0C8837-0FC5-D1D0-3AD1-0FD426561F42}"/>
              </a:ext>
            </a:extLst>
          </p:cNvPr>
          <p:cNvSpPr txBox="1">
            <a:spLocks/>
          </p:cNvSpPr>
          <p:nvPr/>
        </p:nvSpPr>
        <p:spPr>
          <a:xfrm>
            <a:off x="595131" y="3352330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>
                <a:solidFill>
                  <a:schemeClr val="bg1"/>
                </a:solidFill>
              </a:rPr>
              <a:t>Consistent &amp; uniform product coverage and adhesion in a wide range of conditions.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A1E1699B-A37C-0C03-EAC5-3D1D4221E71A}"/>
              </a:ext>
            </a:extLst>
          </p:cNvPr>
          <p:cNvSpPr txBox="1">
            <a:spLocks/>
          </p:cNvSpPr>
          <p:nvPr/>
        </p:nvSpPr>
        <p:spPr>
          <a:xfrm>
            <a:off x="4430782" y="3357379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>
                <a:solidFill>
                  <a:schemeClr val="bg1"/>
                </a:solidFill>
              </a:rPr>
              <a:t>Enduring treatments don’t adversely affect seed germination and vigor.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31614982-3847-093C-0D84-E80BB16DA6C3}"/>
              </a:ext>
            </a:extLst>
          </p:cNvPr>
          <p:cNvSpPr txBox="1">
            <a:spLocks/>
          </p:cNvSpPr>
          <p:nvPr/>
        </p:nvSpPr>
        <p:spPr>
          <a:xfrm>
            <a:off x="8230833" y="3329924"/>
            <a:ext cx="3543911" cy="1181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>
                <a:solidFill>
                  <a:schemeClr val="bg1"/>
                </a:solidFill>
              </a:rPr>
              <a:t>Minimizing potential adverse effects on people and the environment. 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C838EE85-16CE-E856-2700-532FF61136C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21153" y="1654063"/>
            <a:ext cx="1087703" cy="1087703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DA11674-AD6A-12C1-7055-EBCAA01DD030}"/>
              </a:ext>
            </a:extLst>
          </p:cNvPr>
          <p:cNvSpPr txBox="1"/>
          <p:nvPr/>
        </p:nvSpPr>
        <p:spPr>
          <a:xfrm>
            <a:off x="367730" y="997142"/>
            <a:ext cx="8837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Along with field efficacy data our seed treatment goes through a host of additional tests:</a:t>
            </a:r>
          </a:p>
        </p:txBody>
      </p:sp>
    </p:spTree>
    <p:extLst>
      <p:ext uri="{BB962C8B-B14F-4D97-AF65-F5344CB8AC3E}">
        <p14:creationId xmlns:p14="http://schemas.microsoft.com/office/powerpoint/2010/main" val="4112188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3F0BDA2-BB00-31F2-BB72-868319E163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F11BA5-311A-0F52-B3D6-B5157884C596}"/>
              </a:ext>
            </a:extLst>
          </p:cNvPr>
          <p:cNvGrpSpPr/>
          <p:nvPr/>
        </p:nvGrpSpPr>
        <p:grpSpPr>
          <a:xfrm>
            <a:off x="5218526" y="2069112"/>
            <a:ext cx="3553484" cy="3800960"/>
            <a:chOff x="127791" y="2568338"/>
            <a:chExt cx="3553484" cy="38009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9C544AB-CA3A-2B9C-0E69-FF9409B930E5}"/>
                </a:ext>
              </a:extLst>
            </p:cNvPr>
            <p:cNvSpPr/>
            <p:nvPr/>
          </p:nvSpPr>
          <p:spPr>
            <a:xfrm>
              <a:off x="490971" y="2568338"/>
              <a:ext cx="2409567" cy="26161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Stickiness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E8427A2-37C0-7DA4-9EC4-9E0BEF287F43}"/>
                </a:ext>
              </a:extLst>
            </p:cNvPr>
            <p:cNvGrpSpPr/>
            <p:nvPr/>
          </p:nvGrpSpPr>
          <p:grpSpPr>
            <a:xfrm>
              <a:off x="203200" y="2903398"/>
              <a:ext cx="1362809" cy="1575924"/>
              <a:chOff x="203202" y="2863589"/>
              <a:chExt cx="2203753" cy="2518213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37F206-64B5-F45E-2551-D5B6B44BF8A8}"/>
                  </a:ext>
                </a:extLst>
              </p:cNvPr>
              <p:cNvSpPr txBox="1"/>
              <p:nvPr/>
            </p:nvSpPr>
            <p:spPr>
              <a:xfrm>
                <a:off x="203202" y="2863589"/>
                <a:ext cx="2193401" cy="363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/>
                  <a:t>UTC (water)</a:t>
                </a:r>
              </a:p>
            </p:txBody>
          </p:sp>
          <p:pic>
            <p:nvPicPr>
              <p:cNvPr id="17" name="Picture 16" descr="A bowl of beans in a machine&#10;&#10;AI-generated content may be incorrect.">
                <a:extLst>
                  <a:ext uri="{FF2B5EF4-FFF2-40B4-BE49-F238E27FC236}">
                    <a16:creationId xmlns:a16="http://schemas.microsoft.com/office/drawing/2014/main" id="{696957DE-351F-10CD-929B-FFC430954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36" r="17603"/>
              <a:stretch>
                <a:fillRect/>
              </a:stretch>
            </p:blipFill>
            <p:spPr>
              <a:xfrm rot="5400000">
                <a:off x="227829" y="3202676"/>
                <a:ext cx="2154499" cy="2203753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A8D8B04-877B-DA9F-7D03-932F35A9B98F}"/>
                </a:ext>
              </a:extLst>
            </p:cNvPr>
            <p:cNvGrpSpPr/>
            <p:nvPr/>
          </p:nvGrpSpPr>
          <p:grpSpPr>
            <a:xfrm>
              <a:off x="1271708" y="2902777"/>
              <a:ext cx="2409567" cy="1567831"/>
              <a:chOff x="2983119" y="2328188"/>
              <a:chExt cx="2272499" cy="1567831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0F0945-1F08-5BAC-9A69-09F8954B4C37}"/>
                  </a:ext>
                </a:extLst>
              </p:cNvPr>
              <p:cNvSpPr txBox="1"/>
              <p:nvPr/>
            </p:nvSpPr>
            <p:spPr>
              <a:xfrm>
                <a:off x="2983119" y="2328188"/>
                <a:ext cx="22724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/>
                  <a:t>Standard</a:t>
                </a:r>
              </a:p>
            </p:txBody>
          </p:sp>
          <p:pic>
            <p:nvPicPr>
              <p:cNvPr id="15" name="Picture 14" descr="A bowl of red balls&#10;&#10;AI-generated content may be incorrect.">
                <a:extLst>
                  <a:ext uri="{FF2B5EF4-FFF2-40B4-BE49-F238E27FC236}">
                    <a16:creationId xmlns:a16="http://schemas.microsoft.com/office/drawing/2014/main" id="{6230D34F-2CF8-2507-9847-2806156D6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64" r="23846"/>
              <a:stretch>
                <a:fillRect/>
              </a:stretch>
            </p:blipFill>
            <p:spPr>
              <a:xfrm rot="5400000">
                <a:off x="3430525" y="2584403"/>
                <a:ext cx="1338278" cy="1284953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745E89B-1FE8-218B-C718-38F1F2CD7CEA}"/>
                </a:ext>
              </a:extLst>
            </p:cNvPr>
            <p:cNvGrpSpPr/>
            <p:nvPr/>
          </p:nvGrpSpPr>
          <p:grpSpPr>
            <a:xfrm>
              <a:off x="127791" y="4590534"/>
              <a:ext cx="1507224" cy="1778764"/>
              <a:chOff x="5243771" y="2631878"/>
              <a:chExt cx="2441831" cy="281115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93BEAB9-3D27-E3A8-4CB8-A1F8B4AA1F55}"/>
                  </a:ext>
                </a:extLst>
              </p:cNvPr>
              <p:cNvSpPr txBox="1"/>
              <p:nvPr/>
            </p:nvSpPr>
            <p:spPr>
              <a:xfrm>
                <a:off x="5243771" y="4786377"/>
                <a:ext cx="2441831" cy="656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/>
                  <a:t>SuperSede Soybean</a:t>
                </a:r>
              </a:p>
            </p:txBody>
          </p:sp>
          <p:pic>
            <p:nvPicPr>
              <p:cNvPr id="13" name="Picture 12" descr="A bowl of beans in a machine&#10;&#10;AI-generated content may be incorrect.">
                <a:extLst>
                  <a:ext uri="{FF2B5EF4-FFF2-40B4-BE49-F238E27FC236}">
                    <a16:creationId xmlns:a16="http://schemas.microsoft.com/office/drawing/2014/main" id="{DA9213B0-1BEC-7AA7-EDDD-E908A25969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91" t="3059" r="23221"/>
              <a:stretch>
                <a:fillRect/>
              </a:stretch>
            </p:blipFill>
            <p:spPr>
              <a:xfrm rot="5400000">
                <a:off x="5436530" y="2574571"/>
                <a:ext cx="2092681" cy="2207295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0C45C74-F145-6286-78DE-B22B33C34E26}"/>
                </a:ext>
              </a:extLst>
            </p:cNvPr>
            <p:cNvGrpSpPr/>
            <p:nvPr/>
          </p:nvGrpSpPr>
          <p:grpSpPr>
            <a:xfrm>
              <a:off x="1502148" y="4590535"/>
              <a:ext cx="1851607" cy="1770044"/>
              <a:chOff x="7740999" y="2903401"/>
              <a:chExt cx="2694255" cy="273065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A81977-B9ED-429E-45AA-5708A49B102C}"/>
                  </a:ext>
                </a:extLst>
              </p:cNvPr>
              <p:cNvSpPr txBox="1"/>
              <p:nvPr/>
            </p:nvSpPr>
            <p:spPr>
              <a:xfrm>
                <a:off x="7740999" y="4993063"/>
                <a:ext cx="2694255" cy="640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/>
                  <a:t>F &amp; I</a:t>
                </a:r>
              </a:p>
              <a:p>
                <a:pPr algn="ctr"/>
                <a:r>
                  <a:rPr lang="it-IT" sz="1050" b="1"/>
                  <a:t> + SuperSede Soybean</a:t>
                </a:r>
              </a:p>
            </p:txBody>
          </p:sp>
          <p:pic>
            <p:nvPicPr>
              <p:cNvPr id="11" name="Picture 10" descr="A bowl of red balls&#10;&#10;AI-generated content may be incorrect.">
                <a:extLst>
                  <a:ext uri="{FF2B5EF4-FFF2-40B4-BE49-F238E27FC236}">
                    <a16:creationId xmlns:a16="http://schemas.microsoft.com/office/drawing/2014/main" id="{E754F185-8456-2D8A-8431-94889343BB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86" t="1893" r="18563"/>
              <a:stretch>
                <a:fillRect/>
              </a:stretch>
            </p:blipFill>
            <p:spPr>
              <a:xfrm rot="5400000">
                <a:off x="8124243" y="2916265"/>
                <a:ext cx="2008224" cy="1982496"/>
              </a:xfrm>
              <a:prstGeom prst="rect">
                <a:avLst/>
              </a:prstGeom>
            </p:spPr>
          </p:pic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95C7AA1-DD0A-2A71-B1CE-A74A9D81D83D}"/>
              </a:ext>
            </a:extLst>
          </p:cNvPr>
          <p:cNvGrpSpPr/>
          <p:nvPr/>
        </p:nvGrpSpPr>
        <p:grpSpPr>
          <a:xfrm>
            <a:off x="8638516" y="2085933"/>
            <a:ext cx="3553484" cy="3800961"/>
            <a:chOff x="127791" y="2568338"/>
            <a:chExt cx="3553484" cy="380096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533E1E4-DE97-A3B9-EEEB-AA590796468E}"/>
                </a:ext>
              </a:extLst>
            </p:cNvPr>
            <p:cNvSpPr/>
            <p:nvPr/>
          </p:nvSpPr>
          <p:spPr>
            <a:xfrm>
              <a:off x="490971" y="2568338"/>
              <a:ext cx="2409567" cy="26161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/>
                <a:t>Residue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6A74DC-D0C0-F599-5B74-21E6B6CBE272}"/>
                </a:ext>
              </a:extLst>
            </p:cNvPr>
            <p:cNvSpPr txBox="1"/>
            <p:nvPr/>
          </p:nvSpPr>
          <p:spPr>
            <a:xfrm>
              <a:off x="1271708" y="2902777"/>
              <a:ext cx="24095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Standard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A701B3A-A6FA-1F45-45D0-1BAEC2DD9D85}"/>
                </a:ext>
              </a:extLst>
            </p:cNvPr>
            <p:cNvSpPr txBox="1"/>
            <p:nvPr/>
          </p:nvSpPr>
          <p:spPr>
            <a:xfrm>
              <a:off x="127791" y="5953801"/>
              <a:ext cx="150722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SuperSede Soybean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65B620-595B-74DB-EC18-10003BF62517}"/>
                </a:ext>
              </a:extLst>
            </p:cNvPr>
            <p:cNvSpPr txBox="1"/>
            <p:nvPr/>
          </p:nvSpPr>
          <p:spPr>
            <a:xfrm>
              <a:off x="1635015" y="5948360"/>
              <a:ext cx="185160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F &amp; I</a:t>
              </a:r>
            </a:p>
            <a:p>
              <a:pPr algn="ctr"/>
              <a:r>
                <a:rPr lang="it-IT" sz="1050" b="1"/>
                <a:t> + SuperSede Soybean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0C24D1-1D1E-5BF5-6C1F-305919169A18}"/>
              </a:ext>
            </a:extLst>
          </p:cNvPr>
          <p:cNvGrpSpPr/>
          <p:nvPr/>
        </p:nvGrpSpPr>
        <p:grpSpPr>
          <a:xfrm>
            <a:off x="8638518" y="2433374"/>
            <a:ext cx="1442677" cy="1608889"/>
            <a:chOff x="7869855" y="2243556"/>
            <a:chExt cx="2248146" cy="238908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78E9A1-F688-319F-B859-7E3EE0AB7DCA}"/>
                </a:ext>
              </a:extLst>
            </p:cNvPr>
            <p:cNvSpPr txBox="1"/>
            <p:nvPr/>
          </p:nvSpPr>
          <p:spPr>
            <a:xfrm>
              <a:off x="7869855" y="2243556"/>
              <a:ext cx="2108888" cy="33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/>
                <a:t>UTC (water)</a:t>
              </a:r>
            </a:p>
          </p:txBody>
        </p:sp>
        <p:pic>
          <p:nvPicPr>
            <p:cNvPr id="25" name="Picture 24" descr="A metal bowl with a circular center&#10;&#10;AI-generated content may be incorrect.">
              <a:extLst>
                <a:ext uri="{FF2B5EF4-FFF2-40B4-BE49-F238E27FC236}">
                  <a16:creationId xmlns:a16="http://schemas.microsoft.com/office/drawing/2014/main" id="{18FA16B5-F099-2A56-EF87-7A3B3631E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3" t="3225" r="18563"/>
            <a:stretch>
              <a:fillRect/>
            </a:stretch>
          </p:blipFill>
          <p:spPr>
            <a:xfrm rot="5400000">
              <a:off x="8058771" y="2573414"/>
              <a:ext cx="2009571" cy="2108889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CFF96A62-65D6-2CCF-CDC3-1A596D9E8B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4755" y="2688956"/>
            <a:ext cx="1353312" cy="133827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1F862CD-9936-D0FD-CBE9-0CDB084852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7879" y="4109008"/>
            <a:ext cx="1362456" cy="130036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E52C757-3C2D-7C67-A369-4D21794B40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54755" y="4121570"/>
            <a:ext cx="1353312" cy="127523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4F6B4A2-81BD-7DB5-B065-7C0B99081E3A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76AC55-C7CF-A7A6-AC13-A6A18A720968}"/>
              </a:ext>
            </a:extLst>
          </p:cNvPr>
          <p:cNvSpPr txBox="1"/>
          <p:nvPr/>
        </p:nvSpPr>
        <p:spPr>
          <a:xfrm>
            <a:off x="325225" y="1893471"/>
            <a:ext cx="3966485" cy="2693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600" b="1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Use of commercial seed treatment equipment to evaluate seed clumping and the level of residues that remain in the bowl following application of the various seed treatments.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Goal is consistent and uniform product coverage and adhesion in a wide range of conditions.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Fungicide and insecticide standard (F&amp;I) used as a control.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277DC4-15EC-88AC-C30E-8329CAA64456}"/>
              </a:ext>
            </a:extLst>
          </p:cNvPr>
          <p:cNvSpPr txBox="1"/>
          <p:nvPr/>
        </p:nvSpPr>
        <p:spPr>
          <a:xfrm>
            <a:off x="5086350" y="6014565"/>
            <a:ext cx="6781800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Conclusion: </a:t>
            </a:r>
            <a:r>
              <a:rPr lang="en-US" sz="1200"/>
              <a:t>The highest residues were observed with the treatments containing the standard F&amp;I treatment, with very little residues observed with the SuperSede stand-alone treatment. None of the treatments caused excessive clumping.</a:t>
            </a:r>
            <a:endParaRPr lang="en-US" sz="1600"/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AF469141-BB83-435E-C1D0-DD750D5FF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883562"/>
              </p:ext>
            </p:extLst>
          </p:nvPr>
        </p:nvGraphicFramePr>
        <p:xfrm>
          <a:off x="5086349" y="1195918"/>
          <a:ext cx="4763076" cy="7543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SuperSede Soybean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</a:tbl>
          </a:graphicData>
        </a:graphic>
      </p:graphicFrame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B2F7871-58A3-F120-64F7-94811954D2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1035" y="1126968"/>
            <a:ext cx="7676135" cy="718396"/>
          </a:xfrm>
        </p:spPr>
        <p:txBody>
          <a:bodyPr/>
          <a:lstStyle/>
          <a:p>
            <a:r>
              <a:rPr lang="en-US"/>
              <a:t>Stickiness &amp; Residue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BDC373BA-A154-9DAA-0237-548F359A8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35" y="160603"/>
            <a:ext cx="7429500" cy="1325563"/>
          </a:xfrm>
        </p:spPr>
        <p:txBody>
          <a:bodyPr/>
          <a:lstStyle/>
          <a:p>
            <a:r>
              <a:rPr lang="en-US"/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val="2180763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58A2C-809E-C931-802A-B05219A85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557C3-A500-BE5B-E374-AB2590AEF3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1035" y="1126968"/>
            <a:ext cx="7676135" cy="718396"/>
          </a:xfrm>
        </p:spPr>
        <p:txBody>
          <a:bodyPr/>
          <a:lstStyle/>
          <a:p>
            <a:r>
              <a:rPr lang="en-US"/>
              <a:t>Dry Time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B6A338-EC69-95F1-9406-7DA25E841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35" y="160603"/>
            <a:ext cx="7429500" cy="1325563"/>
          </a:xfrm>
        </p:spPr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5BDB8A-C930-CF9D-A512-D6F32E4E2B22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92DF2A-2164-D742-0A7D-0BE308D71DFF}"/>
              </a:ext>
            </a:extLst>
          </p:cNvPr>
          <p:cNvSpPr txBox="1"/>
          <p:nvPr/>
        </p:nvSpPr>
        <p:spPr>
          <a:xfrm>
            <a:off x="5086350" y="5902012"/>
            <a:ext cx="6781800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/>
              <a:t>Conclusion: </a:t>
            </a:r>
            <a:r>
              <a:rPr lang="en-US" sz="1200" dirty="0"/>
              <a:t>The </a:t>
            </a:r>
            <a:r>
              <a:rPr lang="en-US" sz="1200" dirty="0" err="1"/>
              <a:t>SuperSede</a:t>
            </a:r>
            <a:r>
              <a:rPr lang="en-US" sz="1200" dirty="0"/>
              <a:t> treatment had the slowest drying times. By the 8-minute evaluation, all treatments were below the acceptable threshold of 20%.</a:t>
            </a:r>
          </a:p>
        </p:txBody>
      </p:sp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609A0833-6509-9495-D403-55A2704B86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9562737"/>
              </p:ext>
            </p:extLst>
          </p:nvPr>
        </p:nvGraphicFramePr>
        <p:xfrm>
          <a:off x="5162590" y="3106625"/>
          <a:ext cx="6478804" cy="267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0CAF5BD8-C962-8D5F-46E7-A7CF57D9383E}"/>
              </a:ext>
            </a:extLst>
          </p:cNvPr>
          <p:cNvSpPr/>
          <p:nvPr/>
        </p:nvSpPr>
        <p:spPr>
          <a:xfrm>
            <a:off x="5086349" y="2724136"/>
            <a:ext cx="2409567" cy="2616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Moisture Content</a:t>
            </a: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262B5ACE-CC97-EFCA-C93A-1DEFA6122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891163"/>
              </p:ext>
            </p:extLst>
          </p:nvPr>
        </p:nvGraphicFramePr>
        <p:xfrm>
          <a:off x="5086349" y="1264821"/>
          <a:ext cx="4763076" cy="12573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SuperSede Soybean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481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SuperSede Soybean + 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965454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041A34ED-9EB2-3FC5-FEC4-20E9899999C5}"/>
              </a:ext>
            </a:extLst>
          </p:cNvPr>
          <p:cNvSpPr txBox="1"/>
          <p:nvPr/>
        </p:nvSpPr>
        <p:spPr>
          <a:xfrm>
            <a:off x="314325" y="1893471"/>
            <a:ext cx="421917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40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Apply seed treatment slurry to seed using commercial equipment.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Evaluate moisture content of the treated seed every two minutes for ten minutes.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E8AA226-8C0C-1255-35E3-21B50CC90F4D}"/>
              </a:ext>
            </a:extLst>
          </p:cNvPr>
          <p:cNvCxnSpPr>
            <a:cxnSpLocks/>
          </p:cNvCxnSpPr>
          <p:nvPr/>
        </p:nvCxnSpPr>
        <p:spPr>
          <a:xfrm>
            <a:off x="5810039" y="4082203"/>
            <a:ext cx="5077036" cy="0"/>
          </a:xfrm>
          <a:prstGeom prst="line">
            <a:avLst/>
          </a:prstGeom>
          <a:ln w="3492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4AC2926-D0C5-2CBB-9987-A63D6ED0953B}"/>
              </a:ext>
            </a:extLst>
          </p:cNvPr>
          <p:cNvSpPr txBox="1"/>
          <p:nvPr/>
        </p:nvSpPr>
        <p:spPr>
          <a:xfrm>
            <a:off x="10580837" y="3820632"/>
            <a:ext cx="14800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/>
              <a:t>Acceptable Threshold</a:t>
            </a:r>
          </a:p>
        </p:txBody>
      </p:sp>
    </p:spTree>
    <p:extLst>
      <p:ext uri="{BB962C8B-B14F-4D97-AF65-F5344CB8AC3E}">
        <p14:creationId xmlns:p14="http://schemas.microsoft.com/office/powerpoint/2010/main" val="1334424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A41F8-5A6D-44C8-3BAE-598E9BDAD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87E4556-5754-435B-137B-8EA6DF0FC12C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BB65BD5-B31A-37AE-8407-3DDFC932FF5C}"/>
              </a:ext>
            </a:extLst>
          </p:cNvPr>
          <p:cNvSpPr txBox="1"/>
          <p:nvPr/>
        </p:nvSpPr>
        <p:spPr>
          <a:xfrm>
            <a:off x="323850" y="1893471"/>
            <a:ext cx="413502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pPr marL="285750" indent="-285750">
              <a:buFont typeface="+mj-lt"/>
              <a:buAutoNum type="arabicPeriod"/>
            </a:pPr>
            <a:endParaRPr lang="en-US" sz="1200"/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Soak germination paper towels in water until completely wet.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Plant 50 seeds/sample - 4 replications per treatment.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Cover with another paper towel and carefully roll from one side going to the other.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Place rolled towels in a plastic bag and label each bag. 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Place the bags with the towels in a room with temperature set at 25°C.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Evaluate germination by counting the seedling germination, and record any dead, hard, or abnormal seeds/seedlings.</a:t>
            </a:r>
            <a:endParaRPr lang="en-US" sz="1400" b="1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1200" b="1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DBF730-7324-D21B-FEAC-D675AFC2BD16}"/>
              </a:ext>
            </a:extLst>
          </p:cNvPr>
          <p:cNvSpPr txBox="1"/>
          <p:nvPr/>
        </p:nvSpPr>
        <p:spPr>
          <a:xfrm>
            <a:off x="5086349" y="5988805"/>
            <a:ext cx="6781800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/>
              <a:t>Conclusion: </a:t>
            </a:r>
            <a:r>
              <a:rPr lang="en-US" sz="1200" dirty="0"/>
              <a:t>All treatments reached 100% from 0-9 months and were at 98% germination by the 12-month evaluation.​</a:t>
            </a: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C0E51AFA-0BF3-2513-2B73-943E194DD0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427643"/>
              </p:ext>
            </p:extLst>
          </p:nvPr>
        </p:nvGraphicFramePr>
        <p:xfrm>
          <a:off x="5172382" y="2522121"/>
          <a:ext cx="5176108" cy="321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63251442-EE59-4B72-9F28-861D9CB97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82586"/>
              </p:ext>
            </p:extLst>
          </p:nvPr>
        </p:nvGraphicFramePr>
        <p:xfrm>
          <a:off x="5086349" y="1264821"/>
          <a:ext cx="4763076" cy="100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4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 Soybean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 Soybean + 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282478"/>
                  </a:ext>
                </a:extLst>
              </a:tr>
            </a:tbl>
          </a:graphicData>
        </a:graphic>
      </p:graphicFrame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B399BB9F-341F-DF7F-D37E-58878467036C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Paper Towel Test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93C2D738-6724-75A1-242F-B3A3AE7789CC}"/>
              </a:ext>
            </a:extLst>
          </p:cNvPr>
          <p:cNvSpPr txBox="1">
            <a:spLocks/>
          </p:cNvSpPr>
          <p:nvPr/>
        </p:nvSpPr>
        <p:spPr>
          <a:xfrm>
            <a:off x="111035" y="160603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Seed Safety</a:t>
            </a:r>
          </a:p>
        </p:txBody>
      </p:sp>
    </p:spTree>
    <p:extLst>
      <p:ext uri="{BB962C8B-B14F-4D97-AF65-F5344CB8AC3E}">
        <p14:creationId xmlns:p14="http://schemas.microsoft.com/office/powerpoint/2010/main" val="2800371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E6297-84DF-4185-98F9-1D748B376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0DC3D1F-3C2C-5BF1-1C70-A57C5456E7A1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01E43F-6430-11BE-2BD1-114CCE69B14F}"/>
              </a:ext>
            </a:extLst>
          </p:cNvPr>
          <p:cNvSpPr txBox="1"/>
          <p:nvPr/>
        </p:nvSpPr>
        <p:spPr>
          <a:xfrm>
            <a:off x="5086349" y="5976179"/>
            <a:ext cx="6781800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/>
              <a:t>Conclusion: </a:t>
            </a:r>
            <a:r>
              <a:rPr lang="en-US" sz="1200"/>
              <a:t>Sand test germination was above 80% among treatments during all tests performed during 12 months. No statistical differences were observed between the untreated control (UTC), </a:t>
            </a:r>
            <a:r>
              <a:rPr lang="en-US" sz="1200" err="1"/>
              <a:t>SuperSede</a:t>
            </a:r>
            <a:r>
              <a:rPr lang="en-US" sz="1200"/>
              <a:t> alone, or </a:t>
            </a:r>
            <a:r>
              <a:rPr lang="en-US" sz="1200" err="1"/>
              <a:t>SuperSede</a:t>
            </a:r>
            <a:r>
              <a:rPr lang="en-US" sz="1200"/>
              <a:t> combined with an F&amp;I treatment.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68AA16-CAA3-551E-F8B2-0F8B6FB10CE1}"/>
              </a:ext>
            </a:extLst>
          </p:cNvPr>
          <p:cNvSpPr txBox="1"/>
          <p:nvPr/>
        </p:nvSpPr>
        <p:spPr>
          <a:xfrm>
            <a:off x="314325" y="1893471"/>
            <a:ext cx="39371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Methodology</a:t>
            </a:r>
          </a:p>
          <a:p>
            <a:endParaRPr lang="en-US" sz="1600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Plant 100 seed per treatment in sand-soil mixture (1:1 ratio) and replicate 4 times.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Place them in the 10ºC growth room for 7 days and then transfer to the 18 ºC growth room for 14 days.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Count emergence of normal seedlings at multiple time points after transferring to 18 ºC growth room.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21BF51F-41A3-A046-2FF7-3A082A4F82D9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Sand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2429B3-DDC9-DF18-7435-308DA187D0D6}"/>
              </a:ext>
            </a:extLst>
          </p:cNvPr>
          <p:cNvSpPr txBox="1">
            <a:spLocks/>
          </p:cNvSpPr>
          <p:nvPr/>
        </p:nvSpPr>
        <p:spPr>
          <a:xfrm>
            <a:off x="111035" y="160603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Seed Safety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15BB867C-57C5-986B-7CF6-14E482D3CE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3096423"/>
              </p:ext>
            </p:extLst>
          </p:nvPr>
        </p:nvGraphicFramePr>
        <p:xfrm>
          <a:off x="5159280" y="2515808"/>
          <a:ext cx="5176108" cy="321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4E6E2E-CD68-3944-C567-26612E5187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120633"/>
              </p:ext>
            </p:extLst>
          </p:nvPr>
        </p:nvGraphicFramePr>
        <p:xfrm>
          <a:off x="5086349" y="1264821"/>
          <a:ext cx="4763076" cy="100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4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 Soybean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 Soybean + 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282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670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9352A-BFB6-A97C-180F-A3A9692B8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5AF7E77-589B-7D46-A75F-8372403A7AFF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25A58BF-844A-5D96-EE6D-9500887AE8F4}"/>
              </a:ext>
            </a:extLst>
          </p:cNvPr>
          <p:cNvSpPr txBox="1"/>
          <p:nvPr/>
        </p:nvSpPr>
        <p:spPr>
          <a:xfrm>
            <a:off x="5086349" y="5698041"/>
            <a:ext cx="6781800" cy="8925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/>
              <a:t>Conclusion: </a:t>
            </a:r>
            <a:r>
              <a:rPr lang="en-US" sz="1200"/>
              <a:t>There was no statistically significant difference between treatments in the cold test during the 0, 3, </a:t>
            </a:r>
            <a:r>
              <a:rPr lang="en-US" sz="1200" dirty="0"/>
              <a:t>6, </a:t>
            </a:r>
            <a:r>
              <a:rPr lang="en-US" sz="1200"/>
              <a:t>and </a:t>
            </a:r>
            <a:r>
              <a:rPr lang="en-US" sz="1200" dirty="0"/>
              <a:t>12-month evaluation. </a:t>
            </a:r>
            <a:r>
              <a:rPr lang="en-US" sz="1200"/>
              <a:t>During the 9-month evaluation, </a:t>
            </a:r>
            <a:r>
              <a:rPr lang="en-US" sz="1200" dirty="0"/>
              <a:t>both of </a:t>
            </a:r>
            <a:r>
              <a:rPr lang="en-US" sz="1200"/>
              <a:t>the</a:t>
            </a:r>
            <a:r>
              <a:rPr lang="en-US" sz="1200" dirty="0"/>
              <a:t> </a:t>
            </a:r>
            <a:r>
              <a:rPr lang="en-US" sz="1200" err="1"/>
              <a:t>SuperSede</a:t>
            </a:r>
            <a:r>
              <a:rPr lang="en-US" sz="1200"/>
              <a:t> treatments (alone or in combination with F&amp;I), had higher germination rates </a:t>
            </a:r>
            <a:r>
              <a:rPr lang="en-US" sz="1200" dirty="0"/>
              <a:t>compared to the UTC</a:t>
            </a:r>
            <a:r>
              <a:rPr lang="en-US" sz="120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87584-DCAF-AFD1-38EC-CE38EA39FEC6}"/>
              </a:ext>
            </a:extLst>
          </p:cNvPr>
          <p:cNvSpPr txBox="1"/>
          <p:nvPr/>
        </p:nvSpPr>
        <p:spPr>
          <a:xfrm>
            <a:off x="323850" y="1893471"/>
            <a:ext cx="4209649" cy="28931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Methodology</a:t>
            </a:r>
          </a:p>
          <a:p>
            <a:endParaRPr lang="en-US" sz="1600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Plant 100 seed per treatment in sand-soil mixture (1:1 ratio) and replicate 4 times.</a:t>
            </a:r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Place them in the 10 °C growth room for 7 days and then transfer to the 18 °C growth room for 14 days.</a:t>
            </a:r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Count emergence of normal seedlings at multiple time points (3, 7, 10 and 14 days) after transferring to 18 °C growth room.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AE5850-2B60-CF31-1EDA-1228C5AF66B1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Cold Test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4846029-15C1-1D28-4F24-71EE2968944F}"/>
              </a:ext>
            </a:extLst>
          </p:cNvPr>
          <p:cNvSpPr txBox="1">
            <a:spLocks/>
          </p:cNvSpPr>
          <p:nvPr/>
        </p:nvSpPr>
        <p:spPr>
          <a:xfrm>
            <a:off x="111035" y="160603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Seed Safety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D228431F-F156-00AA-9463-6ABA9E67FA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5326004"/>
              </p:ext>
            </p:extLst>
          </p:nvPr>
        </p:nvGraphicFramePr>
        <p:xfrm>
          <a:off x="5154566" y="2414827"/>
          <a:ext cx="5176108" cy="321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81E5F2-428E-EC38-C7F3-D5E6E8ED3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120633"/>
              </p:ext>
            </p:extLst>
          </p:nvPr>
        </p:nvGraphicFramePr>
        <p:xfrm>
          <a:off x="5086349" y="1264821"/>
          <a:ext cx="4763076" cy="100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64378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3292858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4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Untreated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 Soybean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</a:rPr>
                        <a:t> Soybean + F&amp;I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282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2117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7D535-BFAF-C499-16C6-9D4D48BB2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576C7ED-4921-87FF-F1CD-D984479B8514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6640FB-CBB2-EADE-B252-58324B7FD023}"/>
              </a:ext>
            </a:extLst>
          </p:cNvPr>
          <p:cNvSpPr txBox="1"/>
          <p:nvPr/>
        </p:nvSpPr>
        <p:spPr>
          <a:xfrm>
            <a:off x="5086349" y="6112622"/>
            <a:ext cx="67818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Conclusion: </a:t>
            </a:r>
            <a:r>
              <a:rPr lang="en-US" sz="1200" dirty="0"/>
              <a:t>All treatments were above </a:t>
            </a:r>
            <a:r>
              <a:rPr lang="en-US" sz="1200"/>
              <a:t>the </a:t>
            </a:r>
            <a:r>
              <a:rPr lang="en-US" sz="1200" dirty="0"/>
              <a:t>minimum acceptable </a:t>
            </a:r>
            <a:r>
              <a:rPr lang="en-US" sz="1200"/>
              <a:t>viability for Rhizobia.</a:t>
            </a:r>
            <a:endParaRPr lang="en-US" sz="1200" dirty="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3AB9B3-FC78-81E1-D579-FB3FF25DE965}"/>
              </a:ext>
            </a:extLst>
          </p:cNvPr>
          <p:cNvSpPr txBox="1"/>
          <p:nvPr/>
        </p:nvSpPr>
        <p:spPr>
          <a:xfrm>
            <a:off x="323849" y="1893471"/>
            <a:ext cx="3838085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60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 i="1" err="1">
                <a:solidFill>
                  <a:schemeClr val="bg1"/>
                </a:solidFill>
              </a:rPr>
              <a:t>Bradyrhizobium</a:t>
            </a:r>
            <a:r>
              <a:rPr lang="en-US" sz="1400" i="1">
                <a:solidFill>
                  <a:schemeClr val="bg1"/>
                </a:solidFill>
              </a:rPr>
              <a:t> japonicum </a:t>
            </a:r>
            <a:r>
              <a:rPr lang="en-US" sz="1400">
                <a:solidFill>
                  <a:schemeClr val="bg1"/>
                </a:solidFill>
              </a:rPr>
              <a:t>was applied to the soybean seed for 10s after treating with a slurry for 20s.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50 seeds (replicated 4X per treatment) were incubated at 28°C in the dark for 10 days.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The number of rhizobia per seed was quantified and recorded once they became visible to the naked eye.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B782DBE-9BC1-1525-EC0F-FC4AFC70B8F6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Biological Compatibility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9BCBDF7-7D77-179B-BCB8-F9B396D2C496}"/>
              </a:ext>
            </a:extLst>
          </p:cNvPr>
          <p:cNvSpPr txBox="1">
            <a:spLocks/>
          </p:cNvSpPr>
          <p:nvPr/>
        </p:nvSpPr>
        <p:spPr>
          <a:xfrm>
            <a:off x="111035" y="160603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Seed Safety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E4C9CE4B-955E-E1C9-FA70-4FD0FDDF08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1309775"/>
              </p:ext>
            </p:extLst>
          </p:nvPr>
        </p:nvGraphicFramePr>
        <p:xfrm>
          <a:off x="5341560" y="2724347"/>
          <a:ext cx="5566756" cy="3153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850A84-6A73-92ED-8B3E-4B80327AD7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741186"/>
              </p:ext>
            </p:extLst>
          </p:nvPr>
        </p:nvGraphicFramePr>
        <p:xfrm>
          <a:off x="5086349" y="1264821"/>
          <a:ext cx="4036680" cy="12877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1809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15255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2579616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UTC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F&amp;I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Supersede Soybean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481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F&amp;I + Supersede Soybean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965454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944605-CDE3-39DC-8B25-9771857C082F}"/>
              </a:ext>
            </a:extLst>
          </p:cNvPr>
          <p:cNvCxnSpPr/>
          <p:nvPr/>
        </p:nvCxnSpPr>
        <p:spPr>
          <a:xfrm>
            <a:off x="6565769" y="4958503"/>
            <a:ext cx="4039386" cy="0"/>
          </a:xfrm>
          <a:prstGeom prst="line">
            <a:avLst/>
          </a:prstGeom>
          <a:ln w="3492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3E310B5-0CCA-6BC3-30CA-65550F108993}"/>
              </a:ext>
            </a:extLst>
          </p:cNvPr>
          <p:cNvSpPr txBox="1"/>
          <p:nvPr/>
        </p:nvSpPr>
        <p:spPr>
          <a:xfrm>
            <a:off x="10605155" y="4636429"/>
            <a:ext cx="14800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i="1"/>
              <a:t>Minimum Acceptable Viability</a:t>
            </a:r>
          </a:p>
        </p:txBody>
      </p:sp>
    </p:spTree>
    <p:extLst>
      <p:ext uri="{BB962C8B-B14F-4D97-AF65-F5344CB8AC3E}">
        <p14:creationId xmlns:p14="http://schemas.microsoft.com/office/powerpoint/2010/main" val="2723925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505F8-EFEA-D10B-59D6-4ADE7A829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FAEE2D4-8566-2458-54B7-FCBA95BD7E3E}"/>
              </a:ext>
            </a:extLst>
          </p:cNvPr>
          <p:cNvSpPr/>
          <p:nvPr/>
        </p:nvSpPr>
        <p:spPr>
          <a:xfrm>
            <a:off x="0" y="1714500"/>
            <a:ext cx="474313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F9856C-A378-0A42-1D6E-16862F3A21F8}"/>
              </a:ext>
            </a:extLst>
          </p:cNvPr>
          <p:cNvSpPr txBox="1"/>
          <p:nvPr/>
        </p:nvSpPr>
        <p:spPr>
          <a:xfrm>
            <a:off x="5139450" y="5675071"/>
            <a:ext cx="6781800" cy="55399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/>
              <a:t>Conclusion: </a:t>
            </a:r>
            <a:r>
              <a:rPr lang="en-US" sz="1200"/>
              <a:t>There was no significant difference between treatments, with the dust content being well below the commercial threshold of 2.7 g/100kg for all treatments.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F55ABD-D659-758B-8290-77AF89F20864}"/>
              </a:ext>
            </a:extLst>
          </p:cNvPr>
          <p:cNvSpPr/>
          <p:nvPr/>
        </p:nvSpPr>
        <p:spPr>
          <a:xfrm>
            <a:off x="5080769" y="2737769"/>
            <a:ext cx="2409567" cy="2616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Dust-off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615E55A-79F2-96DF-E22F-2333244ED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703146"/>
              </p:ext>
            </p:extLst>
          </p:nvPr>
        </p:nvGraphicFramePr>
        <p:xfrm>
          <a:off x="5080769" y="3156643"/>
          <a:ext cx="4709344" cy="190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C3538B6-E70D-F1A1-2191-130CFFD1C707}"/>
              </a:ext>
            </a:extLst>
          </p:cNvPr>
          <p:cNvSpPr txBox="1"/>
          <p:nvPr/>
        </p:nvSpPr>
        <p:spPr>
          <a:xfrm rot="16200000">
            <a:off x="4345792" y="3921635"/>
            <a:ext cx="1192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g/100 kg seed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E4D351-986A-D5DB-D31C-5A4F2BE31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932" y="3523010"/>
            <a:ext cx="797942" cy="781930"/>
          </a:xfrm>
          <a:prstGeom prst="rect">
            <a:avLst/>
          </a:prstGeom>
        </p:spPr>
      </p:pic>
      <p:pic>
        <p:nvPicPr>
          <p:cNvPr id="15" name="Picture 14" descr="A group of white circles&#10;&#10;AI-generated content may be incorrect.">
            <a:extLst>
              <a:ext uri="{FF2B5EF4-FFF2-40B4-BE49-F238E27FC236}">
                <a16:creationId xmlns:a16="http://schemas.microsoft.com/office/drawing/2014/main" id="{D2BC14F9-C8FD-463E-E7F5-441D2DF58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5" t="21736" r="33645" b="62173"/>
          <a:stretch>
            <a:fillRect/>
          </a:stretch>
        </p:blipFill>
        <p:spPr>
          <a:xfrm rot="10800000">
            <a:off x="6557925" y="3523010"/>
            <a:ext cx="795528" cy="782390"/>
          </a:xfrm>
          <a:prstGeom prst="rect">
            <a:avLst/>
          </a:prstGeom>
        </p:spPr>
      </p:pic>
      <p:pic>
        <p:nvPicPr>
          <p:cNvPr id="17" name="Picture 16" descr="A group of white circles&#10;&#10;AI-generated content may be incorrect.">
            <a:extLst>
              <a:ext uri="{FF2B5EF4-FFF2-40B4-BE49-F238E27FC236}">
                <a16:creationId xmlns:a16="http://schemas.microsoft.com/office/drawing/2014/main" id="{F8551357-1C0E-08E7-AD8D-1F6B35157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94" t="2309" r="1436" b="81600"/>
          <a:stretch>
            <a:fillRect/>
          </a:stretch>
        </p:blipFill>
        <p:spPr>
          <a:xfrm rot="10800000">
            <a:off x="7627504" y="3523010"/>
            <a:ext cx="795528" cy="782390"/>
          </a:xfrm>
          <a:prstGeom prst="rect">
            <a:avLst/>
          </a:prstGeom>
        </p:spPr>
      </p:pic>
      <p:pic>
        <p:nvPicPr>
          <p:cNvPr id="19" name="Picture 18" descr="A group of white circles&#10;&#10;AI-generated content may be incorrect.">
            <a:extLst>
              <a:ext uri="{FF2B5EF4-FFF2-40B4-BE49-F238E27FC236}">
                <a16:creationId xmlns:a16="http://schemas.microsoft.com/office/drawing/2014/main" id="{EBC190D9-8AB6-8C70-28C7-D01B1AC3FC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5" t="3962" r="49685" b="79947"/>
          <a:stretch>
            <a:fillRect/>
          </a:stretch>
        </p:blipFill>
        <p:spPr>
          <a:xfrm rot="10800000">
            <a:off x="8712569" y="3518556"/>
            <a:ext cx="799589" cy="78638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E95EAF6D-A74F-0D0A-4A9D-8C1B9299A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392623"/>
              </p:ext>
            </p:extLst>
          </p:nvPr>
        </p:nvGraphicFramePr>
        <p:xfrm>
          <a:off x="5086349" y="1264821"/>
          <a:ext cx="4036680" cy="12877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1809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415255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2579616">
                  <a:extLst>
                    <a:ext uri="{9D8B030D-6E8A-4147-A177-3AD203B41FA5}">
                      <a16:colId xmlns:a16="http://schemas.microsoft.com/office/drawing/2014/main" val="640852501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05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PROTOCOL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Trt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>
                          <a:solidFill>
                            <a:sysClr val="windowText" lastClr="000000"/>
                          </a:solidFill>
                        </a:rPr>
                        <a:t>Product (Label Rates)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UTC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2863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F&amp;I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Supersede Soybean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2481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F&amp;I + Supersede Soybean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965454"/>
                  </a:ext>
                </a:extLst>
              </a:tr>
            </a:tbl>
          </a:graphicData>
        </a:graphic>
      </p:graphicFrame>
      <p:grpSp>
        <p:nvGrpSpPr>
          <p:cNvPr id="71" name="Group 70">
            <a:extLst>
              <a:ext uri="{FF2B5EF4-FFF2-40B4-BE49-F238E27FC236}">
                <a16:creationId xmlns:a16="http://schemas.microsoft.com/office/drawing/2014/main" id="{D5AF4419-1441-D32E-3B1C-E707CABC3FDC}"/>
              </a:ext>
            </a:extLst>
          </p:cNvPr>
          <p:cNvGrpSpPr/>
          <p:nvPr/>
        </p:nvGrpSpPr>
        <p:grpSpPr>
          <a:xfrm>
            <a:off x="9801695" y="2344777"/>
            <a:ext cx="2161837" cy="2992786"/>
            <a:chOff x="8740969" y="-1010253"/>
            <a:chExt cx="4050414" cy="6591673"/>
          </a:xfrm>
        </p:grpSpPr>
        <p:pic>
          <p:nvPicPr>
            <p:cNvPr id="72" name="Picture 71" descr="Several white gloves on a white surface&#10;&#10;AI-generated content may be incorrect.">
              <a:extLst>
                <a:ext uri="{FF2B5EF4-FFF2-40B4-BE49-F238E27FC236}">
                  <a16:creationId xmlns:a16="http://schemas.microsoft.com/office/drawing/2014/main" id="{8DC83530-6B71-525B-FCD1-748976742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24" r="7179" b="18623"/>
            <a:stretch>
              <a:fillRect/>
            </a:stretch>
          </p:blipFill>
          <p:spPr>
            <a:xfrm>
              <a:off x="8754506" y="3340992"/>
              <a:ext cx="4036877" cy="2096079"/>
            </a:xfrm>
            <a:prstGeom prst="rect">
              <a:avLst/>
            </a:prstGeom>
          </p:spPr>
        </p:pic>
        <p:pic>
          <p:nvPicPr>
            <p:cNvPr id="73" name="Picture 72" descr="Several white gloves on a white surface&#10;&#10;AI-generated content may be incorrect.">
              <a:extLst>
                <a:ext uri="{FF2B5EF4-FFF2-40B4-BE49-F238E27FC236}">
                  <a16:creationId xmlns:a16="http://schemas.microsoft.com/office/drawing/2014/main" id="{5247C383-1526-5E97-A480-14A71BE6E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56" b="13548"/>
            <a:stretch>
              <a:fillRect/>
            </a:stretch>
          </p:blipFill>
          <p:spPr>
            <a:xfrm>
              <a:off x="8754506" y="1164947"/>
              <a:ext cx="4036877" cy="2082168"/>
            </a:xfrm>
            <a:prstGeom prst="rect">
              <a:avLst/>
            </a:prstGeom>
          </p:spPr>
        </p:pic>
        <p:pic>
          <p:nvPicPr>
            <p:cNvPr id="74" name="Picture 73" descr="A pair of white gloves&#10;&#10;AI-generated content may be incorrect.">
              <a:extLst>
                <a:ext uri="{FF2B5EF4-FFF2-40B4-BE49-F238E27FC236}">
                  <a16:creationId xmlns:a16="http://schemas.microsoft.com/office/drawing/2014/main" id="{D8BD25AC-0D2D-85FF-5929-5761D467D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347" r="9702" b="8622"/>
            <a:stretch>
              <a:fillRect/>
            </a:stretch>
          </p:blipFill>
          <p:spPr>
            <a:xfrm>
              <a:off x="8740969" y="-1010253"/>
              <a:ext cx="3971194" cy="2081325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F54A09C-8834-4698-D1A4-07780417D8FB}"/>
                </a:ext>
              </a:extLst>
            </p:cNvPr>
            <p:cNvSpPr txBox="1"/>
            <p:nvPr/>
          </p:nvSpPr>
          <p:spPr>
            <a:xfrm>
              <a:off x="11459876" y="2439845"/>
              <a:ext cx="1080351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rgbClr val="FF0000"/>
                  </a:solidFill>
                </a:rPr>
                <a:t>Dry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6673DAE-856E-2D5C-96FF-6F4597BAD636}"/>
                </a:ext>
              </a:extLst>
            </p:cNvPr>
            <p:cNvSpPr txBox="1"/>
            <p:nvPr/>
          </p:nvSpPr>
          <p:spPr>
            <a:xfrm>
              <a:off x="9236305" y="5025884"/>
              <a:ext cx="322988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/>
                <a:t>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E263AE-FF80-7F66-C238-EF6DFE7301AF}"/>
                </a:ext>
              </a:extLst>
            </p:cNvPr>
            <p:cNvSpPr txBox="1"/>
            <p:nvPr/>
          </p:nvSpPr>
          <p:spPr>
            <a:xfrm>
              <a:off x="10611449" y="5019653"/>
              <a:ext cx="322988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/>
                <a:t>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34B6E93-4FD7-8063-CEBA-8F7B1457FA93}"/>
                </a:ext>
              </a:extLst>
            </p:cNvPr>
            <p:cNvSpPr txBox="1"/>
            <p:nvPr/>
          </p:nvSpPr>
          <p:spPr>
            <a:xfrm>
              <a:off x="11886414" y="5039113"/>
              <a:ext cx="322988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/>
                <a:t>4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6E0F352-7ED6-D082-662A-52F6C1A819FD}"/>
                </a:ext>
              </a:extLst>
            </p:cNvPr>
            <p:cNvSpPr txBox="1"/>
            <p:nvPr/>
          </p:nvSpPr>
          <p:spPr>
            <a:xfrm>
              <a:off x="9684475" y="668810"/>
              <a:ext cx="322988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/>
                <a:t>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9AD3EF3-074D-3098-3F3F-96AB1690D6BD}"/>
                </a:ext>
              </a:extLst>
            </p:cNvPr>
            <p:cNvSpPr txBox="1"/>
            <p:nvPr/>
          </p:nvSpPr>
          <p:spPr>
            <a:xfrm>
              <a:off x="11370047" y="639366"/>
              <a:ext cx="322988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/>
                <a:t>2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7F58D7A-3E63-321A-8A9B-2000441DDDD3}"/>
                </a:ext>
              </a:extLst>
            </p:cNvPr>
            <p:cNvSpPr txBox="1"/>
            <p:nvPr/>
          </p:nvSpPr>
          <p:spPr>
            <a:xfrm>
              <a:off x="10977586" y="330214"/>
              <a:ext cx="1080350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rgbClr val="FF0000"/>
                  </a:solidFill>
                </a:rPr>
                <a:t>Dry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89DFB06-A4FD-255C-FB0E-7275FC5C8E44}"/>
                </a:ext>
              </a:extLst>
            </p:cNvPr>
            <p:cNvSpPr txBox="1"/>
            <p:nvPr/>
          </p:nvSpPr>
          <p:spPr>
            <a:xfrm>
              <a:off x="9230555" y="2842158"/>
              <a:ext cx="322988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/>
                <a:t>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5E436F9-353B-79D3-D91C-1DA5B031DDD8}"/>
                </a:ext>
              </a:extLst>
            </p:cNvPr>
            <p:cNvSpPr txBox="1"/>
            <p:nvPr/>
          </p:nvSpPr>
          <p:spPr>
            <a:xfrm>
              <a:off x="10569835" y="2757088"/>
              <a:ext cx="322988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/>
                <a:t>2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14A84FE-BF10-44B9-D83C-3F120D4AB199}"/>
                </a:ext>
              </a:extLst>
            </p:cNvPr>
            <p:cNvSpPr txBox="1"/>
            <p:nvPr/>
          </p:nvSpPr>
          <p:spPr>
            <a:xfrm>
              <a:off x="11801679" y="2717484"/>
              <a:ext cx="322988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/>
                <a:t>4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3254BD7-1BE9-342B-D38C-52579087C0FD}"/>
                </a:ext>
              </a:extLst>
            </p:cNvPr>
            <p:cNvSpPr txBox="1"/>
            <p:nvPr/>
          </p:nvSpPr>
          <p:spPr>
            <a:xfrm>
              <a:off x="11507734" y="4689559"/>
              <a:ext cx="1080350" cy="542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rgbClr val="FF0000"/>
                  </a:solidFill>
                </a:rPr>
                <a:t>Dry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6A9ACEEA-7A92-05FC-80FB-6ABB755CAD57}"/>
              </a:ext>
            </a:extLst>
          </p:cNvPr>
          <p:cNvSpPr/>
          <p:nvPr/>
        </p:nvSpPr>
        <p:spPr>
          <a:xfrm>
            <a:off x="9790113" y="1962867"/>
            <a:ext cx="1775962" cy="26161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/>
              <a:t>Glove 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861EB5-300D-EB44-37D4-7AC2E7D81ED2}"/>
              </a:ext>
            </a:extLst>
          </p:cNvPr>
          <p:cNvSpPr txBox="1"/>
          <p:nvPr/>
        </p:nvSpPr>
        <p:spPr>
          <a:xfrm>
            <a:off x="336975" y="1893471"/>
            <a:ext cx="37997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Methodology</a:t>
            </a:r>
          </a:p>
          <a:p>
            <a:endParaRPr lang="en-US" sz="160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>
                <a:solidFill>
                  <a:schemeClr val="bg1"/>
                </a:solidFill>
              </a:rPr>
              <a:t>Utilize k</a:t>
            </a:r>
            <a:r>
              <a:rPr lang="en-US" sz="1400">
                <a:solidFill>
                  <a:schemeClr val="bg1"/>
                </a:solidFill>
              </a:rPr>
              <a:t>nown quantity of seed.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Tumbling seeds to generate dust; maintain identical operating parameters of time, rotation speed, and air flow.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Use vacuum system to pull out dust.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Dust was collected on Whatman GF 9 filters from 100 grams of seed.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4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400">
                <a:solidFill>
                  <a:schemeClr val="bg1"/>
                </a:solidFill>
              </a:rPr>
              <a:t>Average dust values (g/100 kg seed) were measured and recorded from 4 replicates per treatment.</a:t>
            </a:r>
            <a:endParaRPr lang="en-US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60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6DB54C3-390F-CA53-48AC-92F147614B52}"/>
              </a:ext>
            </a:extLst>
          </p:cNvPr>
          <p:cNvSpPr txBox="1">
            <a:spLocks/>
          </p:cNvSpPr>
          <p:nvPr/>
        </p:nvSpPr>
        <p:spPr>
          <a:xfrm>
            <a:off x="111035" y="1126968"/>
            <a:ext cx="7676135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Dust Off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97329F-F2BB-7931-DA8A-3C3B72782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35" y="419731"/>
            <a:ext cx="7429500" cy="944406"/>
          </a:xfrm>
        </p:spPr>
        <p:txBody>
          <a:bodyPr>
            <a:noAutofit/>
          </a:bodyPr>
          <a:lstStyle/>
          <a:p>
            <a:r>
              <a:rPr lang="en-US"/>
              <a:t>Stewardship</a:t>
            </a:r>
          </a:p>
        </p:txBody>
      </p:sp>
    </p:spTree>
    <p:extLst>
      <p:ext uri="{BB962C8B-B14F-4D97-AF65-F5344CB8AC3E}">
        <p14:creationId xmlns:p14="http://schemas.microsoft.com/office/powerpoint/2010/main" val="2582843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3F492-B565-F400-5CA1-7EA42E331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5B75-FC4B-A3B6-A10F-4311CDB8C9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Field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EAD82F-4F7E-9654-302C-AAC85D4BB0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74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7192F42-A25A-9EC0-9DC5-C6ECF80C2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955" y="5373194"/>
            <a:ext cx="2230210" cy="11850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285D3F-0271-6D0B-246B-F7558DDD0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Soybean Yield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AECFD1-FF26-02F0-525D-AFB2BBE4EE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19A74-55D1-1BAA-BA54-385EB797A2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064F0A-9423-4905-BF85-BD5F3ECC8A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4460443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an additional 5.2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 more soybean yield over the GS.</a:t>
            </a: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01AD85-072E-DA4B-AA94-807C8D30C4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Kansas State University | Scandia, KS | 2024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724213B-1CCD-C4C1-6548-37D7FA4379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7204890"/>
              </p:ext>
            </p:extLst>
          </p:nvPr>
        </p:nvGraphicFramePr>
        <p:xfrm>
          <a:off x="6264365" y="1817523"/>
          <a:ext cx="4460443" cy="3051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1439385A-84C4-F7CA-A63A-2EF37DE14237}"/>
              </a:ext>
            </a:extLst>
          </p:cNvPr>
          <p:cNvSpPr txBox="1">
            <a:spLocks/>
          </p:cNvSpPr>
          <p:nvPr/>
        </p:nvSpPr>
        <p:spPr>
          <a:xfrm>
            <a:off x="9056914" y="5307819"/>
            <a:ext cx="3025595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68.6°F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22.35”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3.73” 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9FF8C8A-3668-DC8C-7EF7-FFEC1ABBC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467795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0D624A00-7CA5-88EF-C78F-30A73BDD7725}"/>
              </a:ext>
            </a:extLst>
          </p:cNvPr>
          <p:cNvSpPr/>
          <p:nvPr/>
        </p:nvSpPr>
        <p:spPr>
          <a:xfrm>
            <a:off x="7860232" y="546898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2991AC4-7156-9BAA-69AB-9D7B6669C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803271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941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2491057-FB1E-1726-D216-73B3CB08D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9560">
            <a:off x="6290792" y="5317128"/>
            <a:ext cx="2571329" cy="11757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4339CE-306E-2336-3751-607C7C3D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9C57F-D96E-4EAB-1C24-5175E46EB1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448FB-F3A6-0592-6FBE-FBCC70FA9A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8" y="3060303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E5E7A-8A7C-4643-FA83-3C014FF721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391933"/>
            <a:ext cx="5148421" cy="1573202"/>
          </a:xfrm>
        </p:spPr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SuperSede</a:t>
            </a:r>
            <a:r>
              <a:rPr lang="en-US" dirty="0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 dirty="0">
                <a:latin typeface="Arial"/>
                <a:cs typeface="Arial"/>
              </a:rPr>
              <a:t>The addition of </a:t>
            </a:r>
            <a:r>
              <a:rPr lang="en-US" dirty="0" err="1">
                <a:latin typeface="Arial"/>
                <a:cs typeface="Arial"/>
              </a:rPr>
              <a:t>SuperSede</a:t>
            </a:r>
            <a:r>
              <a:rPr lang="en-US" dirty="0">
                <a:latin typeface="Arial"/>
                <a:cs typeface="Arial"/>
              </a:rPr>
              <a:t> Soybean resulted in an additional 12.3 </a:t>
            </a:r>
            <a:r>
              <a:rPr lang="en-US" dirty="0" err="1">
                <a:latin typeface="Arial"/>
                <a:cs typeface="Arial"/>
              </a:rPr>
              <a:t>bu</a:t>
            </a:r>
            <a:r>
              <a:rPr lang="en-US" dirty="0">
                <a:latin typeface="Arial"/>
                <a:cs typeface="Arial"/>
              </a:rPr>
              <a:t>/ac more soybean yield over the GS.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45ED88-9EE1-808B-A7DD-79BFEDF61E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North Carolina State University | Bladen, NC | 2024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DB89D9F3-A8AB-F6F9-34CF-64094BD3C085}"/>
              </a:ext>
            </a:extLst>
          </p:cNvPr>
          <p:cNvSpPr txBox="1">
            <a:spLocks/>
          </p:cNvSpPr>
          <p:nvPr/>
        </p:nvSpPr>
        <p:spPr>
          <a:xfrm>
            <a:off x="9056914" y="5307819"/>
            <a:ext cx="3025595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73.1°F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29.74”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4.96”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480B34E-7A45-D19F-8A1E-43886C5C2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958838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CEA90B2B-165B-8B30-AD82-9767B3CF2E79}"/>
              </a:ext>
            </a:extLst>
          </p:cNvPr>
          <p:cNvSpPr/>
          <p:nvPr/>
        </p:nvSpPr>
        <p:spPr>
          <a:xfrm>
            <a:off x="8086480" y="6241978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62C1D20-5182-C12E-9A07-50726A4F4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232041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70D0B20-5D2E-5E60-22FD-15CE39C796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6763473"/>
              </p:ext>
            </p:extLst>
          </p:nvPr>
        </p:nvGraphicFramePr>
        <p:xfrm>
          <a:off x="6993788" y="2032133"/>
          <a:ext cx="4126251" cy="279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19777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0EA50-8E0E-CAA1-D5E1-2324C6E48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CE4C0-FC13-3730-9883-670F9FCA5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  <a:endParaRPr lang="en-US" baseline="30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086081-DF80-7843-5D37-556BF83409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316BAB-D5C9-400E-EFCD-538FDDBE7B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74BBCD-A81B-93E3-CFBA-72E2E3718A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3865451" cy="1573202"/>
          </a:xfrm>
        </p:spPr>
        <p:txBody>
          <a:bodyPr/>
          <a:lstStyle/>
          <a:p>
            <a:r>
              <a:rPr lang="en-US" dirty="0" err="1">
                <a:latin typeface="Arial"/>
                <a:cs typeface="Arial"/>
              </a:rPr>
              <a:t>SuperSede</a:t>
            </a:r>
            <a:r>
              <a:rPr lang="en-US" dirty="0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 dirty="0">
                <a:latin typeface="Arial"/>
                <a:cs typeface="Arial"/>
              </a:rPr>
              <a:t>The addition of </a:t>
            </a:r>
            <a:r>
              <a:rPr lang="en-US" dirty="0" err="1">
                <a:latin typeface="Arial"/>
                <a:cs typeface="Arial"/>
              </a:rPr>
              <a:t>SuperSede</a:t>
            </a:r>
            <a:r>
              <a:rPr lang="en-US" dirty="0">
                <a:latin typeface="Arial"/>
                <a:cs typeface="Arial"/>
              </a:rPr>
              <a:t> Soybean resulted in 1.1 </a:t>
            </a:r>
            <a:r>
              <a:rPr lang="en-US" dirty="0" err="1">
                <a:latin typeface="Arial"/>
                <a:cs typeface="Arial"/>
              </a:rPr>
              <a:t>bu</a:t>
            </a:r>
            <a:r>
              <a:rPr lang="en-US" dirty="0">
                <a:latin typeface="Arial"/>
                <a:cs typeface="Arial"/>
              </a:rPr>
              <a:t>/ac more soybean yield over the GS.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FD8ECA-82E7-8238-A85E-BB531C949D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University of Illinois | Champaign, IL |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A43EECE-4F3D-4127-8B7B-85D34D98A9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118451"/>
              </p:ext>
            </p:extLst>
          </p:nvPr>
        </p:nvGraphicFramePr>
        <p:xfrm>
          <a:off x="6705781" y="1985798"/>
          <a:ext cx="4540623" cy="2872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07734D1-269C-CB0C-57AD-4426AA899998}"/>
              </a:ext>
            </a:extLst>
          </p:cNvPr>
          <p:cNvSpPr txBox="1">
            <a:spLocks/>
          </p:cNvSpPr>
          <p:nvPr/>
        </p:nvSpPr>
        <p:spPr>
          <a:xfrm>
            <a:off x="8007764" y="5307819"/>
            <a:ext cx="4074745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May – September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71.0°F</a:t>
            </a:r>
            <a:b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Total Rainfall – 20.02”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Avg Monthly Rainfall – 4.00”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7A4D7CA-D2F8-39CB-F13D-41A6D48ED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460340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95512153-C4F7-829A-577E-42A8337C1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996" y="5272957"/>
            <a:ext cx="781961" cy="142124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5918DE1E-13F4-376D-21D0-5EB0A444B134}"/>
              </a:ext>
            </a:extLst>
          </p:cNvPr>
          <p:cNvSpPr/>
          <p:nvPr/>
        </p:nvSpPr>
        <p:spPr>
          <a:xfrm>
            <a:off x="7154661" y="5684626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6AC549C-B144-1874-9A62-2762A8A67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134989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183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44CD3-04DA-1517-CCD6-1CDE9EC46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0349FDC-A750-964D-51CB-037BDC3FA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955" y="5373194"/>
            <a:ext cx="2230210" cy="11850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3064CF-2C2F-6BBF-0126-29372A19C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Soybean Yield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D55937-DD54-1F27-B6A4-EFC5F7EA66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ACFC8-D5D2-ED19-312A-C8CCAE0732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761A55-A6DE-CB79-E465-F24E1C39C2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4460443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an additional 14.2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 more soybean yield over the GS.</a:t>
            </a: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5B388B-225E-F867-684F-8111D71514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Kansas State University | Belleville, KS | 2024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9A63668-C352-AAF2-8D32-0F2107579C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562685"/>
              </p:ext>
            </p:extLst>
          </p:nvPr>
        </p:nvGraphicFramePr>
        <p:xfrm>
          <a:off x="6264365" y="1817523"/>
          <a:ext cx="4460443" cy="3051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4FF273D-7518-BD14-66C6-58089652FEAB}"/>
              </a:ext>
            </a:extLst>
          </p:cNvPr>
          <p:cNvSpPr txBox="1">
            <a:spLocks/>
          </p:cNvSpPr>
          <p:nvPr/>
        </p:nvSpPr>
        <p:spPr>
          <a:xfrm>
            <a:off x="9056914" y="5307819"/>
            <a:ext cx="3025595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68.9°F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23.12”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3.85” 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74EA1D6-62C4-C6D6-F536-D7C609B39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463181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85FBF46D-F27F-5A79-85F2-8E887067F199}"/>
              </a:ext>
            </a:extLst>
          </p:cNvPr>
          <p:cNvSpPr/>
          <p:nvPr/>
        </p:nvSpPr>
        <p:spPr>
          <a:xfrm>
            <a:off x="7935648" y="546898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0FD9D6E1-19B3-0F80-C83A-04B4FB52223D}"/>
              </a:ext>
            </a:extLst>
          </p:cNvPr>
          <p:cNvGraphicFramePr>
            <a:graphicFrameLocks noGrp="1"/>
          </p:cNvGraphicFramePr>
          <p:nvPr/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094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EF296-E3E5-A898-4A7F-88B471743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53BE-5B8D-CF18-DFE0-C18D2C684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CCBC8-5082-2534-257D-418813D78A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EA65E9-6B89-119A-89B8-9BCA9D30E5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0A4379-E757-090A-101E-93F7DDF75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5062580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15% better stand count 28 days after planting and an additional 6.4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 more soybean yield over the GS.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5DC2D3-826C-14E1-E5C4-16AAEDF91B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Maloney | Wilton, WI | 2021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144121D-2033-3291-E39A-418D331342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231000"/>
              </p:ext>
            </p:extLst>
          </p:nvPr>
        </p:nvGraphicFramePr>
        <p:xfrm>
          <a:off x="8895514" y="2146454"/>
          <a:ext cx="3262198" cy="2614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C43A0E5-8DCE-34D0-1F8D-B4605EDA1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46496"/>
              </p:ext>
            </p:extLst>
          </p:nvPr>
        </p:nvGraphicFramePr>
        <p:xfrm>
          <a:off x="5789290" y="2141916"/>
          <a:ext cx="3086560" cy="2614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397BE5C-B5FF-27BC-0195-2EAAF25D1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8357" y="5122639"/>
            <a:ext cx="1413271" cy="1493267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10A6AB3-938A-7372-BDED-1B715A390094}"/>
              </a:ext>
            </a:extLst>
          </p:cNvPr>
          <p:cNvSpPr txBox="1">
            <a:spLocks/>
          </p:cNvSpPr>
          <p:nvPr/>
        </p:nvSpPr>
        <p:spPr>
          <a:xfrm>
            <a:off x="8128568" y="5307819"/>
            <a:ext cx="3953941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65.2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25.97”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4.33” 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669D06E-E286-7C07-966A-2E03F870E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911348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0" name="Oval 19">
            <a:extLst>
              <a:ext uri="{FF2B5EF4-FFF2-40B4-BE49-F238E27FC236}">
                <a16:creationId xmlns:a16="http://schemas.microsoft.com/office/drawing/2014/main" id="{6D4EB45C-DFED-875E-E4FB-1DEBCB96EA2D}"/>
              </a:ext>
            </a:extLst>
          </p:cNvPr>
          <p:cNvSpPr/>
          <p:nvPr/>
        </p:nvSpPr>
        <p:spPr>
          <a:xfrm>
            <a:off x="6932718" y="601310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CFDEB55D-E319-867B-68A4-7BC211E03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134989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2286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69A41-FA8D-D9D4-45DE-26983428A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EC9E1-6EB8-F236-8D1B-080E6F9C0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  <a:endParaRPr lang="en-US" baseline="30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B575A63-6E0D-AEF6-FA3E-5DA7FDDDF9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E0A310-EB4E-D689-7FC4-5D2FDE981B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045075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9719D4F-0397-656D-0F31-DC6BD95B53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337092"/>
            <a:ext cx="5062580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5.3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 more soybean yield over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FC56C8B-CADF-C5C9-8159-155C546BE6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Retailer Trial | Belvidere, NC |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251BA72-02D6-4B2D-9530-D554A55AE5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880173"/>
              </p:ext>
            </p:extLst>
          </p:nvPr>
        </p:nvGraphicFramePr>
        <p:xfrm>
          <a:off x="7044800" y="2188914"/>
          <a:ext cx="4091867" cy="2480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6B4BD6D-6FD9-6BC5-25A3-A35B69755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88488">
            <a:off x="6231996" y="5354781"/>
            <a:ext cx="2523689" cy="1153924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518B4E5-F7C2-42A0-DFD2-6B17A5ECCB16}"/>
              </a:ext>
            </a:extLst>
          </p:cNvPr>
          <p:cNvSpPr txBox="1">
            <a:spLocks/>
          </p:cNvSpPr>
          <p:nvPr/>
        </p:nvSpPr>
        <p:spPr>
          <a:xfrm>
            <a:off x="9090734" y="5307819"/>
            <a:ext cx="2991775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74.0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31.68”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5.28”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3BD5973-ECD7-1E51-4363-0EA1CDE06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50746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9827066A-782F-F679-C914-980A308D803B}"/>
              </a:ext>
            </a:extLst>
          </p:cNvPr>
          <p:cNvSpPr/>
          <p:nvPr/>
        </p:nvSpPr>
        <p:spPr>
          <a:xfrm>
            <a:off x="8557331" y="5613599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C426D1CC-D260-6950-475F-3548D4925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134989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SuperSede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908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06B83-6C65-C6CC-295E-F3E53D282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782CB9A-F4A3-CAB8-BB21-6FA758002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536000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SuperSede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4EED26D-B6C4-6E3E-211E-5B5081CE8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  <a:endParaRPr lang="en-US" baseline="300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EAB210-1C55-83A8-4665-EF72026A7A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616D3A-80A4-A546-5758-7123291CC0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062327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16AC04-486A-FCD0-7C8B-6BC38367EC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354344"/>
            <a:ext cx="4572000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3.8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 more soybean yield over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62F7D60-A9FD-300D-0278-DFB3581316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Retailer Trial | Emporia, VA | 2025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61E1004-B484-4948-8E41-53FD075B6F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4578487"/>
              </p:ext>
            </p:extLst>
          </p:nvPr>
        </p:nvGraphicFramePr>
        <p:xfrm>
          <a:off x="6894922" y="1966919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52A62E-FEA2-7CC3-230D-699F87085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37009">
            <a:off x="6395274" y="5296513"/>
            <a:ext cx="2428150" cy="1404341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5DB7A5-03AC-65D1-F9F7-EF28BC831758}"/>
              </a:ext>
            </a:extLst>
          </p:cNvPr>
          <p:cNvSpPr txBox="1">
            <a:spLocks/>
          </p:cNvSpPr>
          <p:nvPr/>
        </p:nvSpPr>
        <p:spPr>
          <a:xfrm>
            <a:off x="9014604" y="5307819"/>
            <a:ext cx="3067905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72.4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26.80”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4.47” 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333ECDE-1875-BFFF-1427-5D20D4291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961396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96691079-6D81-6FC6-9292-6241A134AE1F}"/>
              </a:ext>
            </a:extLst>
          </p:cNvPr>
          <p:cNvSpPr/>
          <p:nvPr/>
        </p:nvSpPr>
        <p:spPr>
          <a:xfrm>
            <a:off x="7884473" y="632096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248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1A2EE-1BA4-7E7F-B01C-8DC46C3BA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F62A217-11B5-CD9C-56FC-BFA44CC07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700633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SuperSede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91D8B69-A5AD-C362-F510-84024E3E0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  <a:endParaRPr lang="en-US" baseline="30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19E26C-E533-1194-0764-3CD7569BCB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7719E3B-2E04-08DE-BDF4-EBA9D49563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3E80906-3C64-6136-EA00-A26C12D400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285336"/>
            <a:ext cx="4764175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2.4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 more soybean yield over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43551F-C528-9276-DFCC-098AA4E7C4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Retailer Trial | Clio, SC |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8796BEC-FAC4-47C0-BC6D-2B4306AA50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191776"/>
              </p:ext>
            </p:extLst>
          </p:nvPr>
        </p:nvGraphicFramePr>
        <p:xfrm>
          <a:off x="6755907" y="1966919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3744C33-050E-0E95-ECE1-C3D366FBA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298" y="5250529"/>
            <a:ext cx="1940917" cy="1478538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0E72EFD-E865-055F-5D49-D40509C8E8D4}"/>
              </a:ext>
            </a:extLst>
          </p:cNvPr>
          <p:cNvSpPr txBox="1">
            <a:spLocks/>
          </p:cNvSpPr>
          <p:nvPr/>
        </p:nvSpPr>
        <p:spPr>
          <a:xfrm>
            <a:off x="8902460" y="5307819"/>
            <a:ext cx="3180049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72.9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26.60”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4.43”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3F78F1C-A08B-96C9-6758-8767D00F8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04954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8E2CC8AE-8595-ADCB-7955-5DA15B1FEDBC}"/>
              </a:ext>
            </a:extLst>
          </p:cNvPr>
          <p:cNvSpPr/>
          <p:nvPr/>
        </p:nvSpPr>
        <p:spPr>
          <a:xfrm>
            <a:off x="8143261" y="5458327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80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20A1C-4567-42E2-D810-AE706CDE1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4B6640C-2067-CF73-3B17-5613B81DD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51963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SuperSede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2F3E71C-3ADC-1298-8405-10DBD7EB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ABE4D-5FA8-1273-C1CA-C392351543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D963F50-B3C1-C93F-76C4-372AADB12C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062327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A2351CB-3A45-CB8C-B665-0A8C88E036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354344"/>
            <a:ext cx="4572000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3.6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 more soybean yield over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94D8036-D7BB-4632-887B-9FE7DB0B59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Retailer Trial | LeGrange, NC | 2025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A31BAFF-6E4F-439D-8EBE-8FEC328316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2132760"/>
              </p:ext>
            </p:extLst>
          </p:nvPr>
        </p:nvGraphicFramePr>
        <p:xfrm>
          <a:off x="6765343" y="2105980"/>
          <a:ext cx="457200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6FDA8B7-9A5B-52B4-CEBA-E6963DB19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2689">
            <a:off x="6414756" y="5243459"/>
            <a:ext cx="2560481" cy="1170746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50694C5-7904-575F-15CD-08BC02FCEF74}"/>
              </a:ext>
            </a:extLst>
          </p:cNvPr>
          <p:cNvSpPr txBox="1">
            <a:spLocks/>
          </p:cNvSpPr>
          <p:nvPr/>
        </p:nvSpPr>
        <p:spPr>
          <a:xfrm>
            <a:off x="9325155" y="5307819"/>
            <a:ext cx="2757354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73.0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30.46”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5.08”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0EBBB83-45F2-8FAF-32EA-98B37FD75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725998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84944584-9AC9-2718-C89A-72304DBF0832}"/>
              </a:ext>
            </a:extLst>
          </p:cNvPr>
          <p:cNvSpPr/>
          <p:nvPr/>
        </p:nvSpPr>
        <p:spPr>
          <a:xfrm>
            <a:off x="8289907" y="5829261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26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12F32-0F0B-A2E6-EC1A-66C7FDF8C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6E2A7DC-9290-B9CC-B27A-CB755A75C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009710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SuperSede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281AD02-1657-C016-3AC9-B32E5E1B6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  <a:endParaRPr lang="en-US" baseline="30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E47DE-C773-4BBD-831C-17130F7265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BBCA78-9A9F-8212-6112-051F7681A3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122714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A5A9B6-0DAD-09E1-A287-4EBC2BAC00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414731"/>
            <a:ext cx="4358734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Soybeans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1.3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 more soybean yield over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FD5E8C-D685-FEF3-FC6C-67DABC6320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Grower Trial | Sutherland, VA | 2025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C7099B6-CB7B-4684-9B98-F88ABB567B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476756"/>
              </p:ext>
            </p:extLst>
          </p:nvPr>
        </p:nvGraphicFramePr>
        <p:xfrm>
          <a:off x="6524732" y="1952510"/>
          <a:ext cx="4540623" cy="2872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1247752-A76F-9ADF-B374-82C0DD842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4202">
            <a:off x="6522041" y="5164062"/>
            <a:ext cx="2583329" cy="1494090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333E512-CC9B-5A19-6EB3-9C40AAACCC67}"/>
              </a:ext>
            </a:extLst>
          </p:cNvPr>
          <p:cNvSpPr txBox="1">
            <a:spLocks/>
          </p:cNvSpPr>
          <p:nvPr/>
        </p:nvSpPr>
        <p:spPr>
          <a:xfrm>
            <a:off x="9325155" y="5307819"/>
            <a:ext cx="2757354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72.3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24.02”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4.00”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74361A9-EA80-9015-F32A-4265FCDCF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501930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Side-by-Side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7F7BFD4E-5745-D8BD-839B-F78238211F02}"/>
              </a:ext>
            </a:extLst>
          </p:cNvPr>
          <p:cNvSpPr/>
          <p:nvPr/>
        </p:nvSpPr>
        <p:spPr>
          <a:xfrm>
            <a:off x="8281281" y="6053542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640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B6A44-B4DE-4354-8D35-56B4D29A5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0E283E8-5788-2077-428A-E24ADE6BB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769221"/>
              </p:ext>
            </p:extLst>
          </p:nvPr>
        </p:nvGraphicFramePr>
        <p:xfrm>
          <a:off x="270038" y="5689492"/>
          <a:ext cx="5825961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717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20390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9519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36142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SuperSede Soybeans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oz/50 </a:t>
                      </a:r>
                      <a:r>
                        <a:rPr lang="en-US" sz="1400" err="1">
                          <a:solidFill>
                            <a:sysClr val="windowText" lastClr="000000"/>
                          </a:solidFill>
                        </a:rPr>
                        <a:t>lbs</a:t>
                      </a: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 seed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Seed Treatment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5210A0F-9A5F-1246-4D4E-9F9C05C6E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  <a:endParaRPr lang="en-US" baseline="300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87B6A5-BB05-69F8-59E3-4DEB2E029A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EC98915-0B9D-0C45-4BCB-80B1424D29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0A86479-1A2D-8BED-82A1-1D09E80FBE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4488130" cy="1573202"/>
          </a:xfrm>
        </p:spPr>
        <p:txBody>
          <a:bodyPr/>
          <a:lstStyle/>
          <a:p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was applied as a seed treatment in addition to a Grower Standard (GS) program and compared to the GS alone.</a:t>
            </a:r>
          </a:p>
          <a:p>
            <a:r>
              <a:rPr lang="en-US">
                <a:latin typeface="Arial"/>
                <a:cs typeface="Arial"/>
              </a:rPr>
              <a:t>The addition of </a:t>
            </a:r>
            <a:r>
              <a:rPr lang="en-US" err="1">
                <a:latin typeface="Arial"/>
                <a:cs typeface="Arial"/>
              </a:rPr>
              <a:t>SuperSede</a:t>
            </a:r>
            <a:r>
              <a:rPr lang="en-US">
                <a:latin typeface="Arial"/>
                <a:cs typeface="Arial"/>
              </a:rPr>
              <a:t> Soybean resulted in a 5.4 </a:t>
            </a:r>
            <a:r>
              <a:rPr lang="en-US" err="1">
                <a:latin typeface="Arial"/>
                <a:cs typeface="Arial"/>
              </a:rPr>
              <a:t>bu</a:t>
            </a:r>
            <a:r>
              <a:rPr lang="en-US">
                <a:latin typeface="Arial"/>
                <a:cs typeface="Arial"/>
              </a:rPr>
              <a:t>/acre increase in yield when compared to the GS.</a:t>
            </a:r>
          </a:p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B96A989-9D2C-E88C-45BE-E9D6274B29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Grower Trial | Camden, IN |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F070674-C694-40E1-AF57-AB553FA906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8772106"/>
              </p:ext>
            </p:extLst>
          </p:nvPr>
        </p:nvGraphicFramePr>
        <p:xfrm>
          <a:off x="6701812" y="2076674"/>
          <a:ext cx="4572000" cy="2704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EEF7EA9-CAF1-DC08-B148-77E29B1F9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722" y="5180257"/>
            <a:ext cx="897304" cy="1596613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E8C82DF-C5C9-C170-ED78-6A5E7395DF0B}"/>
              </a:ext>
            </a:extLst>
          </p:cNvPr>
          <p:cNvSpPr txBox="1">
            <a:spLocks/>
          </p:cNvSpPr>
          <p:nvPr/>
        </p:nvSpPr>
        <p:spPr>
          <a:xfrm>
            <a:off x="8428008" y="5307819"/>
            <a:ext cx="3654501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May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66.7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23.89”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3.98”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5311BA6-E88B-C559-141A-6F23790F6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917784"/>
              </p:ext>
            </p:extLst>
          </p:nvPr>
        </p:nvGraphicFramePr>
        <p:xfrm>
          <a:off x="918188" y="2141916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1398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26485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Soybeans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242C41EB-AE95-826A-8C53-72D9A70DF8D3}"/>
              </a:ext>
            </a:extLst>
          </p:cNvPr>
          <p:cNvSpPr/>
          <p:nvPr/>
        </p:nvSpPr>
        <p:spPr>
          <a:xfrm>
            <a:off x="7133976" y="554459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070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7FAD-6D7E-07D9-A7DC-A1C6DDFF0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on Soybeans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79B44-74B7-24FB-6B61-F803A22D5E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92769" y="6078174"/>
            <a:ext cx="2211231" cy="298793"/>
          </a:xfrm>
        </p:spPr>
        <p:txBody>
          <a:bodyPr/>
          <a:lstStyle/>
          <a:p>
            <a:pPr algn="ctr"/>
            <a:r>
              <a:rPr lang="en-US" err="1"/>
              <a:t>SuperSede</a:t>
            </a:r>
            <a:r>
              <a:rPr lang="en-US"/>
              <a:t> Soybean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308D4B-2EDC-25AD-F61F-A7441488D7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err="1"/>
              <a:t>SuperSede</a:t>
            </a:r>
            <a:r>
              <a:rPr lang="en-US"/>
              <a:t> Soybean Bioassay |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8B042C-DD9E-7CFD-8346-A325D9F63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409" y="1795923"/>
            <a:ext cx="7820192" cy="4207104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5E34E77-B6D4-F6BE-E8F6-E1848E9A7A70}"/>
              </a:ext>
            </a:extLst>
          </p:cNvPr>
          <p:cNvSpPr txBox="1">
            <a:spLocks/>
          </p:cNvSpPr>
          <p:nvPr/>
        </p:nvSpPr>
        <p:spPr>
          <a:xfrm>
            <a:off x="3254769" y="6078174"/>
            <a:ext cx="2211231" cy="298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</a:rPr>
              <a:t>Untreated Control</a:t>
            </a:r>
          </a:p>
        </p:txBody>
      </p:sp>
    </p:spTree>
    <p:extLst>
      <p:ext uri="{BB962C8B-B14F-4D97-AF65-F5344CB8AC3E}">
        <p14:creationId xmlns:p14="http://schemas.microsoft.com/office/powerpoint/2010/main" val="7130494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2B216-27F9-2E80-F500-7605D447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SuperSede</a:t>
            </a:r>
            <a:r>
              <a:rPr lang="en-US" dirty="0"/>
              <a:t> Soybean on Soybeans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6A75E-3D8A-01A6-F9D1-5A1E475952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3285" y="6544016"/>
            <a:ext cx="2007153" cy="313984"/>
          </a:xfrm>
        </p:spPr>
        <p:txBody>
          <a:bodyPr/>
          <a:lstStyle/>
          <a:p>
            <a:pPr algn="ctr"/>
            <a:r>
              <a:rPr lang="en-US" dirty="0" err="1"/>
              <a:t>SuperSede</a:t>
            </a:r>
            <a:r>
              <a:rPr lang="en-US" dirty="0"/>
              <a:t> Soybean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E6259D-8CB6-02D1-8DBD-072769F489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Grower Trial |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01327-58AF-7E4C-8B8B-5221CC9839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69680" y="6559207"/>
            <a:ext cx="1731031" cy="29879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Grower Standard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B1CC87-065F-0273-4AFD-0BFC28F2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762" y="1676745"/>
            <a:ext cx="4790476" cy="4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2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511C6-2B71-8D98-8A4B-938EC1DF1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yellow and black rectangle&#10;&#10;Description automatically generated">
            <a:extLst>
              <a:ext uri="{FF2B5EF4-FFF2-40B4-BE49-F238E27FC236}">
                <a16:creationId xmlns:a16="http://schemas.microsoft.com/office/drawing/2014/main" id="{98E9F45E-455C-663B-6605-56C15012F5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0" r="5" b="22581"/>
          <a:stretch/>
        </p:blipFill>
        <p:spPr>
          <a:xfrm>
            <a:off x="724537" y="629827"/>
            <a:ext cx="5943302" cy="7484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12EF35-1EB5-AA56-2DB5-D1E699CDE2C1}"/>
              </a:ext>
            </a:extLst>
          </p:cNvPr>
          <p:cNvSpPr/>
          <p:nvPr/>
        </p:nvSpPr>
        <p:spPr>
          <a:xfrm>
            <a:off x="6929306" y="0"/>
            <a:ext cx="526269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8EBE0A-0AF3-EBA1-D15B-9C5DF7D5143E}"/>
              </a:ext>
            </a:extLst>
          </p:cNvPr>
          <p:cNvSpPr/>
          <p:nvPr/>
        </p:nvSpPr>
        <p:spPr>
          <a:xfrm>
            <a:off x="6190135" y="1487000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C858EFA-3C77-F6E4-A984-E54889F864A0}"/>
              </a:ext>
            </a:extLst>
          </p:cNvPr>
          <p:cNvSpPr/>
          <p:nvPr/>
        </p:nvSpPr>
        <p:spPr>
          <a:xfrm>
            <a:off x="6190135" y="3211817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744406-B85A-5F46-8174-68943C5BC00B}"/>
              </a:ext>
            </a:extLst>
          </p:cNvPr>
          <p:cNvSpPr/>
          <p:nvPr/>
        </p:nvSpPr>
        <p:spPr>
          <a:xfrm>
            <a:off x="6190135" y="4936634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B6D7716-0928-B1BF-7EB5-8792827383EF}"/>
              </a:ext>
            </a:extLst>
          </p:cNvPr>
          <p:cNvSpPr txBox="1">
            <a:spLocks/>
          </p:cNvSpPr>
          <p:nvPr/>
        </p:nvSpPr>
        <p:spPr>
          <a:xfrm>
            <a:off x="7778471" y="3463471"/>
            <a:ext cx="4001206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0"/>
              </a:lnSpc>
            </a:pPr>
            <a:r>
              <a:rPr lang="en-US" sz="2800" b="1"/>
              <a:t>Enhanced Root Growth &amp; Nodulation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DFFEB2B-7BAF-02CC-25BF-572A3C093994}"/>
              </a:ext>
            </a:extLst>
          </p:cNvPr>
          <p:cNvSpPr txBox="1">
            <a:spLocks/>
          </p:cNvSpPr>
          <p:nvPr/>
        </p:nvSpPr>
        <p:spPr>
          <a:xfrm>
            <a:off x="7778470" y="5143303"/>
            <a:ext cx="4210329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Key Nutrition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3E77F4A-2A46-093C-EB39-8C84C7C97AC7}"/>
              </a:ext>
            </a:extLst>
          </p:cNvPr>
          <p:cNvSpPr txBox="1">
            <a:spLocks/>
          </p:cNvSpPr>
          <p:nvPr/>
        </p:nvSpPr>
        <p:spPr>
          <a:xfrm>
            <a:off x="7778470" y="1981306"/>
            <a:ext cx="4424545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0"/>
              </a:lnSpc>
            </a:pPr>
            <a:r>
              <a:rPr lang="en-US" sz="2800" b="1"/>
              <a:t>Better Germination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5D602B0-D9EC-8362-EE4E-11F368DB88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1981306"/>
            <a:ext cx="4424495" cy="4195291"/>
          </a:xfrm>
        </p:spPr>
        <p:txBody>
          <a:bodyPr>
            <a:normAutofit/>
          </a:bodyPr>
          <a:lstStyle/>
          <a:p>
            <a:r>
              <a:rPr lang="en-US" sz="2000" dirty="0">
                <a:ea typeface="Lato"/>
                <a:cs typeface="Lato"/>
              </a:rPr>
              <a:t>Contains </a:t>
            </a:r>
            <a:r>
              <a:rPr lang="en-US" sz="2000" b="1" dirty="0">
                <a:ea typeface="Lato"/>
                <a:cs typeface="Lato"/>
              </a:rPr>
              <a:t>Transit</a:t>
            </a:r>
            <a:r>
              <a:rPr lang="en-US" sz="2000" dirty="0">
                <a:ea typeface="Lato"/>
                <a:cs typeface="Lato"/>
              </a:rPr>
              <a:t> biostimulant for root development and enhanced nutrient mobility. </a:t>
            </a:r>
          </a:p>
          <a:p>
            <a:r>
              <a:rPr lang="en-US" sz="2000" dirty="0">
                <a:latin typeface="Arial"/>
                <a:ea typeface="Lato"/>
                <a:cs typeface="Arial"/>
              </a:rPr>
              <a:t>Includes key nutrition to enhance Transit biostimulant effects. </a:t>
            </a:r>
          </a:p>
          <a:p>
            <a:r>
              <a:rPr lang="en-US" sz="2000" dirty="0">
                <a:ea typeface="Lato"/>
                <a:cs typeface="Lato"/>
              </a:rPr>
              <a:t>Right time, right place application improves: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Better germination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Enhanced root growth &amp; nodulation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Key nutrition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D5CB82-330C-5430-8578-B22F55602C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0470" y="3188529"/>
            <a:ext cx="1501630" cy="15016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7F47F8-9A4A-52A8-CC18-3F43ECBA983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3504" y="1486551"/>
            <a:ext cx="1371603" cy="1371603"/>
          </a:xfrm>
          <a:prstGeom prst="rect">
            <a:avLst/>
          </a:prstGeom>
        </p:spPr>
      </p:pic>
      <p:pic>
        <p:nvPicPr>
          <p:cNvPr id="11" name="Picture Placeholder 12">
            <a:extLst>
              <a:ext uri="{FF2B5EF4-FFF2-40B4-BE49-F238E27FC236}">
                <a16:creationId xmlns:a16="http://schemas.microsoft.com/office/drawing/2014/main" id="{FA268F33-2A3E-0B05-CAA1-C600A7DC2B6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biLevel thresh="25000"/>
          </a:blip>
          <a:srcRect l="1618" r="1618"/>
          <a:stretch/>
        </p:blipFill>
        <p:spPr>
          <a:xfrm>
            <a:off x="6391419" y="5090938"/>
            <a:ext cx="1183850" cy="122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666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944208"/>
      </p:ext>
    </p:extLst>
  </p:cSld>
  <p:clrMapOvr>
    <a:masterClrMapping/>
  </p:clrMapOvr>
</p:sld>
</file>

<file path=ppt/theme/theme1.xml><?xml version="1.0" encoding="utf-8"?>
<a:theme xmlns:a="http://schemas.openxmlformats.org/drawingml/2006/main" name="Multicolor Slides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2.xml><?xml version="1.0" encoding="utf-8"?>
<a:theme xmlns:a="http://schemas.openxmlformats.org/drawingml/2006/main" name="Red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3.xml><?xml version="1.0" encoding="utf-8"?>
<a:theme xmlns:a="http://schemas.openxmlformats.org/drawingml/2006/main" name="Blue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4.xml><?xml version="1.0" encoding="utf-8"?>
<a:theme xmlns:a="http://schemas.openxmlformats.org/drawingml/2006/main" name="Green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d07096-1a25-4afd-8276-8e8fb3f94e86">
      <Terms xmlns="http://schemas.microsoft.com/office/infopath/2007/PartnerControls"/>
    </lcf76f155ced4ddcb4097134ff3c332f>
    <TaxCatchAll xmlns="242e6d60-1eb3-4ae4-8bb6-8ddf9741472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38E165204A8243BDE16DCC163452B0" ma:contentTypeVersion="31" ma:contentTypeDescription="Create a new document." ma:contentTypeScope="" ma:versionID="b4271138602cff4a00d02133735fdd45">
  <xsd:schema xmlns:xsd="http://www.w3.org/2001/XMLSchema" xmlns:xs="http://www.w3.org/2001/XMLSchema" xmlns:p="http://schemas.microsoft.com/office/2006/metadata/properties" xmlns:ns2="bdd07096-1a25-4afd-8276-8e8fb3f94e86" xmlns:ns3="242e6d60-1eb3-4ae4-8bb6-8ddf97414726" targetNamespace="http://schemas.microsoft.com/office/2006/metadata/properties" ma:root="true" ma:fieldsID="4db4ea568e2a8e1db6c6f495dcaa1d20" ns2:_="" ns3:_="">
    <xsd:import namespace="bdd07096-1a25-4afd-8276-8e8fb3f94e86"/>
    <xsd:import namespace="242e6d60-1eb3-4ae4-8bb6-8ddf974147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07096-1a25-4afd-8276-8e8fb3f94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c4df6450-8276-4927-863e-70e03e21ec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e6d60-1eb3-4ae4-8bb6-8ddf9741472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c5039f3-20cd-4be9-897f-f30fa58b5ca1}" ma:internalName="TaxCatchAll" ma:showField="CatchAllData" ma:web="242e6d60-1eb3-4ae4-8bb6-8ddf974147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A89792-E000-4219-B151-F9D1508F39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058B5D-1DA4-4D94-A83B-76EBFBDAB6F0}">
  <ds:schemaRefs>
    <ds:schemaRef ds:uri="d7c958e6-0ad0-44ff-adad-0b6ba6f2e61c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675b2422-4630-4d79-a0b7-c6f619c833a9"/>
    <ds:schemaRef ds:uri="http://www.w3.org/XML/1998/namespace"/>
    <ds:schemaRef ds:uri="http://purl.org/dc/dcmitype/"/>
    <ds:schemaRef ds:uri="dffd4fcc-9e50-4ec6-b4d6-6967abc50610"/>
    <ds:schemaRef ds:uri="284489b6-9925-4ae0-8009-6d633e13666d"/>
  </ds:schemaRefs>
</ds:datastoreItem>
</file>

<file path=customXml/itemProps3.xml><?xml version="1.0" encoding="utf-8"?>
<ds:datastoreItem xmlns:ds="http://schemas.openxmlformats.org/officeDocument/2006/customXml" ds:itemID="{82353EE4-8B3E-4406-B6A1-8B4C8E724337}"/>
</file>

<file path=docProps/app.xml><?xml version="1.0" encoding="utf-8"?>
<Properties xmlns="http://schemas.openxmlformats.org/officeDocument/2006/extended-properties" xmlns:vt="http://schemas.openxmlformats.org/officeDocument/2006/docPropsVTypes">
  <Template>Sumitomo</Template>
  <TotalTime>12846</TotalTime>
  <Words>3036</Words>
  <Application>Microsoft Office PowerPoint</Application>
  <PresentationFormat>Widescreen</PresentationFormat>
  <Paragraphs>626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Multicolor Slides</vt:lpstr>
      <vt:lpstr>Red Colorway</vt:lpstr>
      <vt:lpstr>Blue Colorway</vt:lpstr>
      <vt:lpstr>Green Colorway</vt:lpstr>
      <vt:lpstr>SuperSede® Soybean</vt:lpstr>
      <vt:lpstr>PowerPoint Presentation</vt:lpstr>
      <vt:lpstr>Product Overview</vt:lpstr>
      <vt:lpstr>SuperSede® Soybean</vt:lpstr>
      <vt:lpstr>Features &amp; Benefits</vt:lpstr>
      <vt:lpstr>Key Nutrition</vt:lpstr>
      <vt:lpstr>PowerPoint Presentation</vt:lpstr>
      <vt:lpstr>Mode of Action</vt:lpstr>
      <vt:lpstr>PowerPoint Presentation</vt:lpstr>
      <vt:lpstr>PowerPoint Presentation</vt:lpstr>
      <vt:lpstr>Transit Biostimulant Mode of Action</vt:lpstr>
      <vt:lpstr>Transit® Mode of Action</vt:lpstr>
      <vt:lpstr>How it Works</vt:lpstr>
      <vt:lpstr>Key Nutrition</vt:lpstr>
      <vt:lpstr>Application Information</vt:lpstr>
      <vt:lpstr>General Application Guidelines</vt:lpstr>
      <vt:lpstr>Application Rates &amp; Timing</vt:lpstr>
      <vt:lpstr>Registration Status:  SuperSede Soybean</vt:lpstr>
      <vt:lpstr>Application, Seed Safety &amp; Stewardship</vt:lpstr>
      <vt:lpstr>SuperSede Soybean</vt:lpstr>
      <vt:lpstr>Application</vt:lpstr>
      <vt:lpstr>Application</vt:lpstr>
      <vt:lpstr>PowerPoint Presentation</vt:lpstr>
      <vt:lpstr>PowerPoint Presentation</vt:lpstr>
      <vt:lpstr>PowerPoint Presentation</vt:lpstr>
      <vt:lpstr>PowerPoint Presentation</vt:lpstr>
      <vt:lpstr>Stewardship</vt:lpstr>
      <vt:lpstr>Field Data</vt:lpstr>
      <vt:lpstr>Soybean Yield</vt:lpstr>
      <vt:lpstr>SuperSede Soybean on Soybeans</vt:lpstr>
      <vt:lpstr>SuperSede Soybean on Soybeans</vt:lpstr>
      <vt:lpstr>Soybean Yield</vt:lpstr>
      <vt:lpstr>SuperSede Soybean on Soybeans</vt:lpstr>
      <vt:lpstr>SuperSede Soybean on Soybeans</vt:lpstr>
      <vt:lpstr>SuperSede Soybean on Soybeans</vt:lpstr>
      <vt:lpstr>SuperSede Soybean on Soybeans</vt:lpstr>
      <vt:lpstr>SuperSede Soybean on Soybeans</vt:lpstr>
      <vt:lpstr>SuperSede Soybean on Soybeans</vt:lpstr>
      <vt:lpstr>SuperSede Soybean on Soybeans</vt:lpstr>
      <vt:lpstr>SuperSede Soybean on Soybeans</vt:lpstr>
      <vt:lpstr>SuperSede Soybean on Soybeans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Jacquie Keefe</dc:creator>
  <cp:lastModifiedBy>Harkins, Renee</cp:lastModifiedBy>
  <cp:revision>11</cp:revision>
  <dcterms:created xsi:type="dcterms:W3CDTF">2026-03-24T18:58:19Z</dcterms:created>
  <dcterms:modified xsi:type="dcterms:W3CDTF">2026-09-15T14:00:49Z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0x010100C538E165204A8243BDE16DCC163452B0</vt:lpwstr>
  </property>
  <property fmtid="{D5CDD505-2E9C-101B-9397-08002B2CF9AE}" pid="4" name="_ExtendedDescription">
    <vt:lpwstr/>
  </property>
</Properties>
</file>